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heme/themeOverride33.xml" ContentType="application/vnd.openxmlformats-officedocument.themeOverride+xml"/>
  <Override PartName="/ppt/theme/themeOverride34.xml" ContentType="application/vnd.openxmlformats-officedocument.themeOverride+xml"/>
  <Override PartName="/ppt/theme/themeOverride35.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40"/>
  </p:notesMasterIdLst>
  <p:sldIdLst>
    <p:sldId id="310" r:id="rId4"/>
    <p:sldId id="311" r:id="rId5"/>
    <p:sldId id="265" r:id="rId6"/>
    <p:sldId id="257" r:id="rId7"/>
    <p:sldId id="258" r:id="rId8"/>
    <p:sldId id="292" r:id="rId9"/>
    <p:sldId id="259" r:id="rId10"/>
    <p:sldId id="260" r:id="rId11"/>
    <p:sldId id="302" r:id="rId12"/>
    <p:sldId id="303" r:id="rId13"/>
    <p:sldId id="304" r:id="rId14"/>
    <p:sldId id="305" r:id="rId15"/>
    <p:sldId id="306" r:id="rId16"/>
    <p:sldId id="307" r:id="rId17"/>
    <p:sldId id="262" r:id="rId18"/>
    <p:sldId id="263" r:id="rId19"/>
    <p:sldId id="286" r:id="rId20"/>
    <p:sldId id="269" r:id="rId21"/>
    <p:sldId id="275" r:id="rId22"/>
    <p:sldId id="276" r:id="rId23"/>
    <p:sldId id="287" r:id="rId24"/>
    <p:sldId id="270" r:id="rId25"/>
    <p:sldId id="271" r:id="rId26"/>
    <p:sldId id="272" r:id="rId27"/>
    <p:sldId id="274" r:id="rId28"/>
    <p:sldId id="273" r:id="rId29"/>
    <p:sldId id="288" r:id="rId30"/>
    <p:sldId id="289" r:id="rId31"/>
    <p:sldId id="290" r:id="rId32"/>
    <p:sldId id="266" r:id="rId33"/>
    <p:sldId id="291" r:id="rId34"/>
    <p:sldId id="267" r:id="rId35"/>
    <p:sldId id="308" r:id="rId36"/>
    <p:sldId id="309" r:id="rId37"/>
    <p:sldId id="268" r:id="rId38"/>
    <p:sldId id="312"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zalez Morales" initials="GM" lastIdx="1" clrIdx="0">
    <p:extLst>
      <p:ext uri="{19B8F6BF-5375-455C-9EA6-DF929625EA0E}">
        <p15:presenceInfo xmlns:p15="http://schemas.microsoft.com/office/powerpoint/2012/main" userId="2a03fc7e73521f4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B64E"/>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5CF845-18C8-4D60-A203-671481FE5DF4}" v="250" dt="2019-09-30T03:39:30.5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35" autoAdjust="0"/>
    <p:restoredTop sz="94660"/>
  </p:normalViewPr>
  <p:slideViewPr>
    <p:cSldViewPr snapToGrid="0">
      <p:cViewPr varScale="1">
        <p:scale>
          <a:sx n="72" d="100"/>
          <a:sy n="72" d="100"/>
        </p:scale>
        <p:origin x="732" y="66"/>
      </p:cViewPr>
      <p:guideLst/>
    </p:cSldViewPr>
  </p:slideViewPr>
  <p:notesTextViewPr>
    <p:cViewPr>
      <p:scale>
        <a:sx n="1" d="1"/>
        <a:sy n="1" d="1"/>
      </p:scale>
      <p:origin x="0" y="0"/>
    </p:cViewPr>
  </p:notesTextViewPr>
  <p:sorterViewPr>
    <p:cViewPr>
      <p:scale>
        <a:sx n="80" d="100"/>
        <a:sy n="80" d="100"/>
      </p:scale>
      <p:origin x="0" y="-74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eban_fst SOS" userId="fbac1c394395351a" providerId="LiveId" clId="{905CF845-18C8-4D60-A203-671481FE5DF4}"/>
    <pc:docChg chg="undo redo custSel addSld delSld modSld sldOrd modMainMaster">
      <pc:chgData name="esteban_fst SOS" userId="fbac1c394395351a" providerId="LiveId" clId="{905CF845-18C8-4D60-A203-671481FE5DF4}" dt="2019-09-30T03:46:11.138" v="1091" actId="255"/>
      <pc:docMkLst>
        <pc:docMk/>
      </pc:docMkLst>
      <pc:sldChg chg="modSp del ord modTransition setBg">
        <pc:chgData name="esteban_fst SOS" userId="fbac1c394395351a" providerId="LiveId" clId="{905CF845-18C8-4D60-A203-671481FE5DF4}" dt="2019-09-30T02:54:57.357" v="206" actId="2696"/>
        <pc:sldMkLst>
          <pc:docMk/>
          <pc:sldMk cId="2824240652" sldId="256"/>
        </pc:sldMkLst>
        <pc:spChg chg="mod">
          <ac:chgData name="esteban_fst SOS" userId="fbac1c394395351a" providerId="LiveId" clId="{905CF845-18C8-4D60-A203-671481FE5DF4}" dt="2019-09-30T02:35:39.520" v="14" actId="207"/>
          <ac:spMkLst>
            <pc:docMk/>
            <pc:sldMk cId="2824240652" sldId="256"/>
            <ac:spMk id="4" creationId="{B32304A1-0448-4DE7-944A-3E2A8FA0BE0E}"/>
          </ac:spMkLst>
        </pc:spChg>
      </pc:sldChg>
      <pc:sldChg chg="addSp modSp modTransition setBg">
        <pc:chgData name="esteban_fst SOS" userId="fbac1c394395351a" providerId="LiveId" clId="{905CF845-18C8-4D60-A203-671481FE5DF4}" dt="2019-09-30T03:45:59.549" v="1090" actId="255"/>
        <pc:sldMkLst>
          <pc:docMk/>
          <pc:sldMk cId="329389108" sldId="257"/>
        </pc:sldMkLst>
        <pc:spChg chg="mod">
          <ac:chgData name="esteban_fst SOS" userId="fbac1c394395351a" providerId="LiveId" clId="{905CF845-18C8-4D60-A203-671481FE5DF4}" dt="2019-09-30T03:04:23.032" v="686" actId="1038"/>
          <ac:spMkLst>
            <pc:docMk/>
            <pc:sldMk cId="329389108" sldId="257"/>
            <ac:spMk id="2" creationId="{5B9D5B8D-A9B5-45BC-B826-F19B7392918B}"/>
          </ac:spMkLst>
        </pc:spChg>
        <pc:spChg chg="mod">
          <ac:chgData name="esteban_fst SOS" userId="fbac1c394395351a" providerId="LiveId" clId="{905CF845-18C8-4D60-A203-671481FE5DF4}" dt="2019-09-30T03:45:59.549" v="1090" actId="255"/>
          <ac:spMkLst>
            <pc:docMk/>
            <pc:sldMk cId="329389108" sldId="257"/>
            <ac:spMk id="3" creationId="{FC167AA3-51FC-4FFD-B5BB-0CC2BA8DED63}"/>
          </ac:spMkLst>
        </pc:spChg>
        <pc:spChg chg="add">
          <ac:chgData name="esteban_fst SOS" userId="fbac1c394395351a" providerId="LiveId" clId="{905CF845-18C8-4D60-A203-671481FE5DF4}" dt="2019-09-30T03:20:56.671" v="829"/>
          <ac:spMkLst>
            <pc:docMk/>
            <pc:sldMk cId="329389108" sldId="257"/>
            <ac:spMk id="5" creationId="{97CB9957-FAD2-44B0-AF58-24AEED356AA6}"/>
          </ac:spMkLst>
        </pc:spChg>
        <pc:picChg chg="mod">
          <ac:chgData name="esteban_fst SOS" userId="fbac1c394395351a" providerId="LiveId" clId="{905CF845-18C8-4D60-A203-671481FE5DF4}" dt="2019-09-30T02:56:56.746" v="255" actId="1036"/>
          <ac:picMkLst>
            <pc:docMk/>
            <pc:sldMk cId="329389108" sldId="257"/>
            <ac:picMk id="1026" creationId="{CAFF4A04-4EE8-480D-B200-7A552A3FB734}"/>
          </ac:picMkLst>
        </pc:picChg>
      </pc:sldChg>
      <pc:sldChg chg="addSp modSp modTransition setBg">
        <pc:chgData name="esteban_fst SOS" userId="fbac1c394395351a" providerId="LiveId" clId="{905CF845-18C8-4D60-A203-671481FE5DF4}" dt="2019-09-30T03:24:11.582" v="929" actId="207"/>
        <pc:sldMkLst>
          <pc:docMk/>
          <pc:sldMk cId="2547347470" sldId="258"/>
        </pc:sldMkLst>
        <pc:spChg chg="mod">
          <ac:chgData name="esteban_fst SOS" userId="fbac1c394395351a" providerId="LiveId" clId="{905CF845-18C8-4D60-A203-671481FE5DF4}" dt="2019-09-30T03:24:11.582" v="929" actId="207"/>
          <ac:spMkLst>
            <pc:docMk/>
            <pc:sldMk cId="2547347470" sldId="258"/>
            <ac:spMk id="2" creationId="{B9C2AEFC-B6DD-43F4-97D6-8A1BD5A71517}"/>
          </ac:spMkLst>
        </pc:spChg>
        <pc:spChg chg="add">
          <ac:chgData name="esteban_fst SOS" userId="fbac1c394395351a" providerId="LiveId" clId="{905CF845-18C8-4D60-A203-671481FE5DF4}" dt="2019-09-30T03:21:01.717" v="830"/>
          <ac:spMkLst>
            <pc:docMk/>
            <pc:sldMk cId="2547347470" sldId="258"/>
            <ac:spMk id="5" creationId="{B1237919-E6AF-473A-B060-DD9A594224C7}"/>
          </ac:spMkLst>
        </pc:spChg>
        <pc:picChg chg="mod">
          <ac:chgData name="esteban_fst SOS" userId="fbac1c394395351a" providerId="LiveId" clId="{905CF845-18C8-4D60-A203-671481FE5DF4}" dt="2019-09-30T02:57:08.432" v="262" actId="1036"/>
          <ac:picMkLst>
            <pc:docMk/>
            <pc:sldMk cId="2547347470" sldId="258"/>
            <ac:picMk id="2050" creationId="{5BB93E24-7001-49BB-8632-C9A0D3C335E2}"/>
          </ac:picMkLst>
        </pc:picChg>
        <pc:picChg chg="mod">
          <ac:chgData name="esteban_fst SOS" userId="fbac1c394395351a" providerId="LiveId" clId="{905CF845-18C8-4D60-A203-671481FE5DF4}" dt="2019-09-30T02:57:08.432" v="262" actId="1036"/>
          <ac:picMkLst>
            <pc:docMk/>
            <pc:sldMk cId="2547347470" sldId="258"/>
            <ac:picMk id="2052" creationId="{44DF7EF8-51D3-4A12-881B-04EB429807B7}"/>
          </ac:picMkLst>
        </pc:picChg>
      </pc:sldChg>
      <pc:sldChg chg="addSp modSp ord modTransition setBg">
        <pc:chgData name="esteban_fst SOS" userId="fbac1c394395351a" providerId="LiveId" clId="{905CF845-18C8-4D60-A203-671481FE5DF4}" dt="2019-09-30T03:46:11.138" v="1091" actId="255"/>
        <pc:sldMkLst>
          <pc:docMk/>
          <pc:sldMk cId="1758563993" sldId="259"/>
        </pc:sldMkLst>
        <pc:spChg chg="mod">
          <ac:chgData name="esteban_fst SOS" userId="fbac1c394395351a" providerId="LiveId" clId="{905CF845-18C8-4D60-A203-671481FE5DF4}" dt="2019-09-30T03:46:11.138" v="1091" actId="255"/>
          <ac:spMkLst>
            <pc:docMk/>
            <pc:sldMk cId="1758563993" sldId="259"/>
            <ac:spMk id="2" creationId="{C5C0BB30-345A-42AD-83B4-54E4A0711431}"/>
          </ac:spMkLst>
        </pc:spChg>
        <pc:spChg chg="mod">
          <ac:chgData name="esteban_fst SOS" userId="fbac1c394395351a" providerId="LiveId" clId="{905CF845-18C8-4D60-A203-671481FE5DF4}" dt="2019-09-30T03:06:01.144" v="704" actId="2711"/>
          <ac:spMkLst>
            <pc:docMk/>
            <pc:sldMk cId="1758563993" sldId="259"/>
            <ac:spMk id="3" creationId="{BFECD694-63A1-4604-9722-ACF4EB1F74D2}"/>
          </ac:spMkLst>
        </pc:spChg>
        <pc:spChg chg="mod">
          <ac:chgData name="esteban_fst SOS" userId="fbac1c394395351a" providerId="LiveId" clId="{905CF845-18C8-4D60-A203-671481FE5DF4}" dt="2019-09-30T03:06:17.688" v="706" actId="123"/>
          <ac:spMkLst>
            <pc:docMk/>
            <pc:sldMk cId="1758563993" sldId="259"/>
            <ac:spMk id="6" creationId="{2D0C0BA9-F04E-4180-8C53-E859C77AA9EF}"/>
          </ac:spMkLst>
        </pc:spChg>
        <pc:spChg chg="add">
          <ac:chgData name="esteban_fst SOS" userId="fbac1c394395351a" providerId="LiveId" clId="{905CF845-18C8-4D60-A203-671481FE5DF4}" dt="2019-09-30T03:21:04.554" v="832"/>
          <ac:spMkLst>
            <pc:docMk/>
            <pc:sldMk cId="1758563993" sldId="259"/>
            <ac:spMk id="7" creationId="{7E141A02-2F4C-4834-B0C9-1DAD7FC412B6}"/>
          </ac:spMkLst>
        </pc:spChg>
        <pc:spChg chg="mod">
          <ac:chgData name="esteban_fst SOS" userId="fbac1c394395351a" providerId="LiveId" clId="{905CF845-18C8-4D60-A203-671481FE5DF4}" dt="2019-09-30T03:06:01.144" v="704" actId="2711"/>
          <ac:spMkLst>
            <pc:docMk/>
            <pc:sldMk cId="1758563993" sldId="259"/>
            <ac:spMk id="8" creationId="{899AAC06-300B-4CBA-8AD7-3A6F4AF4E987}"/>
          </ac:spMkLst>
        </pc:spChg>
        <pc:spChg chg="mod">
          <ac:chgData name="esteban_fst SOS" userId="fbac1c394395351a" providerId="LiveId" clId="{905CF845-18C8-4D60-A203-671481FE5DF4}" dt="2019-09-30T03:07:04.060" v="726" actId="1037"/>
          <ac:spMkLst>
            <pc:docMk/>
            <pc:sldMk cId="1758563993" sldId="259"/>
            <ac:spMk id="9" creationId="{266073E0-F7BA-4BDD-ABF9-9BCF298D424A}"/>
          </ac:spMkLst>
        </pc:spChg>
      </pc:sldChg>
      <pc:sldChg chg="addSp modSp modTransition setBg">
        <pc:chgData name="esteban_fst SOS" userId="fbac1c394395351a" providerId="LiveId" clId="{905CF845-18C8-4D60-A203-671481FE5DF4}" dt="2019-09-30T03:22:19.659" v="884" actId="1036"/>
        <pc:sldMkLst>
          <pc:docMk/>
          <pc:sldMk cId="2122245110" sldId="260"/>
        </pc:sldMkLst>
        <pc:spChg chg="mod">
          <ac:chgData name="esteban_fst SOS" userId="fbac1c394395351a" providerId="LiveId" clId="{905CF845-18C8-4D60-A203-671481FE5DF4}" dt="2019-09-30T03:22:19.659" v="884" actId="1036"/>
          <ac:spMkLst>
            <pc:docMk/>
            <pc:sldMk cId="2122245110" sldId="260"/>
            <ac:spMk id="4" creationId="{798BDA82-4B0C-4279-B531-4DED00F6EA97}"/>
          </ac:spMkLst>
        </pc:spChg>
        <pc:spChg chg="add">
          <ac:chgData name="esteban_fst SOS" userId="fbac1c394395351a" providerId="LiveId" clId="{905CF845-18C8-4D60-A203-671481FE5DF4}" dt="2019-09-30T03:21:05.805" v="833"/>
          <ac:spMkLst>
            <pc:docMk/>
            <pc:sldMk cId="2122245110" sldId="260"/>
            <ac:spMk id="6" creationId="{A30E592E-3434-4EC8-94FA-7F81C307DC85}"/>
          </ac:spMkLst>
        </pc:spChg>
        <pc:graphicFrameChg chg="mod">
          <ac:chgData name="esteban_fst SOS" userId="fbac1c394395351a" providerId="LiveId" clId="{905CF845-18C8-4D60-A203-671481FE5DF4}" dt="2019-09-30T03:22:11.827" v="873"/>
          <ac:graphicFrameMkLst>
            <pc:docMk/>
            <pc:sldMk cId="2122245110" sldId="260"/>
            <ac:graphicFrameMk id="5" creationId="{6231C710-68C8-4F91-840D-F46F21DFB70F}"/>
          </ac:graphicFrameMkLst>
        </pc:graphicFrameChg>
      </pc:sldChg>
      <pc:sldChg chg="addSp modSp modTransition setBg">
        <pc:chgData name="esteban_fst SOS" userId="fbac1c394395351a" providerId="LiveId" clId="{905CF845-18C8-4D60-A203-671481FE5DF4}" dt="2019-09-30T03:21:17.486" v="840"/>
        <pc:sldMkLst>
          <pc:docMk/>
          <pc:sldMk cId="2765424412" sldId="262"/>
        </pc:sldMkLst>
        <pc:spChg chg="add">
          <ac:chgData name="esteban_fst SOS" userId="fbac1c394395351a" providerId="LiveId" clId="{905CF845-18C8-4D60-A203-671481FE5DF4}" dt="2019-09-30T03:21:17.486" v="840"/>
          <ac:spMkLst>
            <pc:docMk/>
            <pc:sldMk cId="2765424412" sldId="262"/>
            <ac:spMk id="4" creationId="{93E7839E-E822-4D7A-A60A-CCC17F525FBB}"/>
          </ac:spMkLst>
        </pc:spChg>
        <pc:spChg chg="mod">
          <ac:chgData name="esteban_fst SOS" userId="fbac1c394395351a" providerId="LiveId" clId="{905CF845-18C8-4D60-A203-671481FE5DF4}" dt="2019-09-30T03:12:26.373" v="769" actId="123"/>
          <ac:spMkLst>
            <pc:docMk/>
            <pc:sldMk cId="2765424412" sldId="262"/>
            <ac:spMk id="10" creationId="{00000000-0000-0000-0000-000000000000}"/>
          </ac:spMkLst>
        </pc:spChg>
        <pc:picChg chg="mod">
          <ac:chgData name="esteban_fst SOS" userId="fbac1c394395351a" providerId="LiveId" clId="{905CF845-18C8-4D60-A203-671481FE5DF4}" dt="2019-09-30T02:48:59.481" v="131" actId="207"/>
          <ac:picMkLst>
            <pc:docMk/>
            <pc:sldMk cId="2765424412" sldId="262"/>
            <ac:picMk id="11" creationId="{00000000-0000-0000-0000-000000000000}"/>
          </ac:picMkLst>
        </pc:picChg>
      </pc:sldChg>
      <pc:sldChg chg="addSp modSp modTransition setBg">
        <pc:chgData name="esteban_fst SOS" userId="fbac1c394395351a" providerId="LiveId" clId="{905CF845-18C8-4D60-A203-671481FE5DF4}" dt="2019-09-30T03:24:54.878" v="936" actId="207"/>
        <pc:sldMkLst>
          <pc:docMk/>
          <pc:sldMk cId="878408847" sldId="263"/>
        </pc:sldMkLst>
        <pc:spChg chg="mod">
          <ac:chgData name="esteban_fst SOS" userId="fbac1c394395351a" providerId="LiveId" clId="{905CF845-18C8-4D60-A203-671481FE5DF4}" dt="2019-09-30T03:12:46.555" v="770" actId="2711"/>
          <ac:spMkLst>
            <pc:docMk/>
            <pc:sldMk cId="878408847" sldId="263"/>
            <ac:spMk id="2" creationId="{00000000-0000-0000-0000-000000000000}"/>
          </ac:spMkLst>
        </pc:spChg>
        <pc:spChg chg="mod">
          <ac:chgData name="esteban_fst SOS" userId="fbac1c394395351a" providerId="LiveId" clId="{905CF845-18C8-4D60-A203-671481FE5DF4}" dt="2019-09-30T03:24:54.878" v="936" actId="207"/>
          <ac:spMkLst>
            <pc:docMk/>
            <pc:sldMk cId="878408847" sldId="263"/>
            <ac:spMk id="4" creationId="{00000000-0000-0000-0000-000000000000}"/>
          </ac:spMkLst>
        </pc:spChg>
        <pc:spChg chg="mod">
          <ac:chgData name="esteban_fst SOS" userId="fbac1c394395351a" providerId="LiveId" clId="{905CF845-18C8-4D60-A203-671481FE5DF4}" dt="2019-09-30T03:12:46.555" v="770" actId="2711"/>
          <ac:spMkLst>
            <pc:docMk/>
            <pc:sldMk cId="878408847" sldId="263"/>
            <ac:spMk id="5" creationId="{00000000-0000-0000-0000-000000000000}"/>
          </ac:spMkLst>
        </pc:spChg>
        <pc:spChg chg="mod">
          <ac:chgData name="esteban_fst SOS" userId="fbac1c394395351a" providerId="LiveId" clId="{905CF845-18C8-4D60-A203-671481FE5DF4}" dt="2019-09-30T03:12:46.555" v="770" actId="2711"/>
          <ac:spMkLst>
            <pc:docMk/>
            <pc:sldMk cId="878408847" sldId="263"/>
            <ac:spMk id="6" creationId="{00000000-0000-0000-0000-000000000000}"/>
          </ac:spMkLst>
        </pc:spChg>
        <pc:spChg chg="add">
          <ac:chgData name="esteban_fst SOS" userId="fbac1c394395351a" providerId="LiveId" clId="{905CF845-18C8-4D60-A203-671481FE5DF4}" dt="2019-09-30T03:21:18.675" v="841"/>
          <ac:spMkLst>
            <pc:docMk/>
            <pc:sldMk cId="878408847" sldId="263"/>
            <ac:spMk id="7" creationId="{2E16E4EA-4FE9-457C-9FB5-D6753E245437}"/>
          </ac:spMkLst>
        </pc:spChg>
      </pc:sldChg>
      <pc:sldChg chg="addSp modSp modTransition setBg">
        <pc:chgData name="esteban_fst SOS" userId="fbac1c394395351a" providerId="LiveId" clId="{905CF845-18C8-4D60-A203-671481FE5DF4}" dt="2019-09-30T03:03:42.405" v="673" actId="123"/>
        <pc:sldMkLst>
          <pc:docMk/>
          <pc:sldMk cId="1112635509" sldId="265"/>
        </pc:sldMkLst>
        <pc:spChg chg="mod">
          <ac:chgData name="esteban_fst SOS" userId="fbac1c394395351a" providerId="LiveId" clId="{905CF845-18C8-4D60-A203-671481FE5DF4}" dt="2019-09-30T03:03:39.953" v="672" actId="123"/>
          <ac:spMkLst>
            <pc:docMk/>
            <pc:sldMk cId="1112635509" sldId="265"/>
            <ac:spMk id="2" creationId="{00000000-0000-0000-0000-000000000000}"/>
          </ac:spMkLst>
        </pc:spChg>
        <pc:spChg chg="mod">
          <ac:chgData name="esteban_fst SOS" userId="fbac1c394395351a" providerId="LiveId" clId="{905CF845-18C8-4D60-A203-671481FE5DF4}" dt="2019-09-30T03:03:42.405" v="673" actId="123"/>
          <ac:spMkLst>
            <pc:docMk/>
            <pc:sldMk cId="1112635509" sldId="265"/>
            <ac:spMk id="3" creationId="{00000000-0000-0000-0000-000000000000}"/>
          </ac:spMkLst>
        </pc:spChg>
        <pc:spChg chg="add mod">
          <ac:chgData name="esteban_fst SOS" userId="fbac1c394395351a" providerId="LiveId" clId="{905CF845-18C8-4D60-A203-671481FE5DF4}" dt="2019-09-30T03:03:28.830" v="671" actId="2711"/>
          <ac:spMkLst>
            <pc:docMk/>
            <pc:sldMk cId="1112635509" sldId="265"/>
            <ac:spMk id="6" creationId="{87842D7B-F873-42C0-827B-AA03E5B71CC0}"/>
          </ac:spMkLst>
        </pc:spChg>
        <pc:picChg chg="mod">
          <ac:chgData name="esteban_fst SOS" userId="fbac1c394395351a" providerId="LiveId" clId="{905CF845-18C8-4D60-A203-671481FE5DF4}" dt="2019-09-30T02:56:07.831" v="225" actId="1036"/>
          <ac:picMkLst>
            <pc:docMk/>
            <pc:sldMk cId="1112635509" sldId="265"/>
            <ac:picMk id="1026" creationId="{00000000-0000-0000-0000-000000000000}"/>
          </ac:picMkLst>
        </pc:picChg>
        <pc:picChg chg="mod">
          <ac:chgData name="esteban_fst SOS" userId="fbac1c394395351a" providerId="LiveId" clId="{905CF845-18C8-4D60-A203-671481FE5DF4}" dt="2019-09-30T02:56:07.831" v="225" actId="1036"/>
          <ac:picMkLst>
            <pc:docMk/>
            <pc:sldMk cId="1112635509" sldId="265"/>
            <ac:picMk id="1028" creationId="{00000000-0000-0000-0000-000000000000}"/>
          </ac:picMkLst>
        </pc:picChg>
      </pc:sldChg>
      <pc:sldChg chg="addSp modSp modTransition setBg">
        <pc:chgData name="esteban_fst SOS" userId="fbac1c394395351a" providerId="LiveId" clId="{905CF845-18C8-4D60-A203-671481FE5DF4}" dt="2019-09-30T03:28:59.854" v="963" actId="1036"/>
        <pc:sldMkLst>
          <pc:docMk/>
          <pc:sldMk cId="226040282" sldId="266"/>
        </pc:sldMkLst>
        <pc:spChg chg="add">
          <ac:chgData name="esteban_fst SOS" userId="fbac1c394395351a" providerId="LiveId" clId="{905CF845-18C8-4D60-A203-671481FE5DF4}" dt="2019-09-30T03:21:34.109" v="855"/>
          <ac:spMkLst>
            <pc:docMk/>
            <pc:sldMk cId="226040282" sldId="266"/>
            <ac:spMk id="3" creationId="{B9D24E9E-DC45-4ECC-8552-402F11879658}"/>
          </ac:spMkLst>
        </pc:spChg>
        <pc:picChg chg="mod">
          <ac:chgData name="esteban_fst SOS" userId="fbac1c394395351a" providerId="LiveId" clId="{905CF845-18C8-4D60-A203-671481FE5DF4}" dt="2019-09-30T03:28:59.854" v="963" actId="1036"/>
          <ac:picMkLst>
            <pc:docMk/>
            <pc:sldMk cId="226040282" sldId="266"/>
            <ac:picMk id="5122" creationId="{00000000-0000-0000-0000-000000000000}"/>
          </ac:picMkLst>
        </pc:picChg>
      </pc:sldChg>
      <pc:sldChg chg="addSp modSp modTransition setBg">
        <pc:chgData name="esteban_fst SOS" userId="fbac1c394395351a" providerId="LiveId" clId="{905CF845-18C8-4D60-A203-671481FE5DF4}" dt="2019-09-30T03:25:41.374" v="941" actId="207"/>
        <pc:sldMkLst>
          <pc:docMk/>
          <pc:sldMk cId="1795524230" sldId="267"/>
        </pc:sldMkLst>
        <pc:spChg chg="mod">
          <ac:chgData name="esteban_fst SOS" userId="fbac1c394395351a" providerId="LiveId" clId="{905CF845-18C8-4D60-A203-671481FE5DF4}" dt="2019-09-30T03:18:48.911" v="815" actId="255"/>
          <ac:spMkLst>
            <pc:docMk/>
            <pc:sldMk cId="1795524230" sldId="267"/>
            <ac:spMk id="4" creationId="{A1F77F95-3FB2-4990-85EC-53DD6B8C06DD}"/>
          </ac:spMkLst>
        </pc:spChg>
        <pc:spChg chg="mod">
          <ac:chgData name="esteban_fst SOS" userId="fbac1c394395351a" providerId="LiveId" clId="{905CF845-18C8-4D60-A203-671481FE5DF4}" dt="2019-09-30T03:25:41.374" v="941" actId="207"/>
          <ac:spMkLst>
            <pc:docMk/>
            <pc:sldMk cId="1795524230" sldId="267"/>
            <ac:spMk id="5" creationId="{00000000-0000-0000-0000-000000000000}"/>
          </ac:spMkLst>
        </pc:spChg>
        <pc:spChg chg="add">
          <ac:chgData name="esteban_fst SOS" userId="fbac1c394395351a" providerId="LiveId" clId="{905CF845-18C8-4D60-A203-671481FE5DF4}" dt="2019-09-30T03:21:36.843" v="857"/>
          <ac:spMkLst>
            <pc:docMk/>
            <pc:sldMk cId="1795524230" sldId="267"/>
            <ac:spMk id="6" creationId="{4E960B56-FA46-45C3-B5ED-19FD8F0E6B43}"/>
          </ac:spMkLst>
        </pc:spChg>
      </pc:sldChg>
      <pc:sldChg chg="addSp delSp modSp modTransition setBg">
        <pc:chgData name="esteban_fst SOS" userId="fbac1c394395351a" providerId="LiveId" clId="{905CF845-18C8-4D60-A203-671481FE5DF4}" dt="2019-09-30T03:21:45.921" v="862"/>
        <pc:sldMkLst>
          <pc:docMk/>
          <pc:sldMk cId="1571986010" sldId="268"/>
        </pc:sldMkLst>
        <pc:spChg chg="mod">
          <ac:chgData name="esteban_fst SOS" userId="fbac1c394395351a" providerId="LiveId" clId="{905CF845-18C8-4D60-A203-671481FE5DF4}" dt="2019-09-30T03:20:30.890" v="827" actId="123"/>
          <ac:spMkLst>
            <pc:docMk/>
            <pc:sldMk cId="1571986010" sldId="268"/>
            <ac:spMk id="3" creationId="{00000000-0000-0000-0000-000000000000}"/>
          </ac:spMkLst>
        </pc:spChg>
        <pc:spChg chg="mod">
          <ac:chgData name="esteban_fst SOS" userId="fbac1c394395351a" providerId="LiveId" clId="{905CF845-18C8-4D60-A203-671481FE5DF4}" dt="2019-09-30T03:20:33.681" v="828" actId="123"/>
          <ac:spMkLst>
            <pc:docMk/>
            <pc:sldMk cId="1571986010" sldId="268"/>
            <ac:spMk id="4" creationId="{00000000-0000-0000-0000-000000000000}"/>
          </ac:spMkLst>
        </pc:spChg>
        <pc:spChg chg="add">
          <ac:chgData name="esteban_fst SOS" userId="fbac1c394395351a" providerId="LiveId" clId="{905CF845-18C8-4D60-A203-671481FE5DF4}" dt="2019-09-30T03:21:40.233" v="860"/>
          <ac:spMkLst>
            <pc:docMk/>
            <pc:sldMk cId="1571986010" sldId="268"/>
            <ac:spMk id="6" creationId="{8D080F66-7C9A-4CD2-B942-C0586B02C368}"/>
          </ac:spMkLst>
        </pc:spChg>
        <pc:spChg chg="add del">
          <ac:chgData name="esteban_fst SOS" userId="fbac1c394395351a" providerId="LiveId" clId="{905CF845-18C8-4D60-A203-671481FE5DF4}" dt="2019-09-30T03:21:45.921" v="862"/>
          <ac:spMkLst>
            <pc:docMk/>
            <pc:sldMk cId="1571986010" sldId="268"/>
            <ac:spMk id="7" creationId="{BD5D2F30-D3E7-45CB-91AA-B691812BF477}"/>
          </ac:spMkLst>
        </pc:spChg>
        <pc:picChg chg="mod">
          <ac:chgData name="esteban_fst SOS" userId="fbac1c394395351a" providerId="LiveId" clId="{905CF845-18C8-4D60-A203-671481FE5DF4}" dt="2019-09-30T03:03:02.043" v="670" actId="1036"/>
          <ac:picMkLst>
            <pc:docMk/>
            <pc:sldMk cId="1571986010" sldId="268"/>
            <ac:picMk id="2" creationId="{00000000-0000-0000-0000-000000000000}"/>
          </ac:picMkLst>
        </pc:picChg>
        <pc:picChg chg="mod">
          <ac:chgData name="esteban_fst SOS" userId="fbac1c394395351a" providerId="LiveId" clId="{905CF845-18C8-4D60-A203-671481FE5DF4}" dt="2019-09-30T03:03:02.043" v="670" actId="1036"/>
          <ac:picMkLst>
            <pc:docMk/>
            <pc:sldMk cId="1571986010" sldId="268"/>
            <ac:picMk id="5" creationId="{00000000-0000-0000-0000-000000000000}"/>
          </ac:picMkLst>
        </pc:picChg>
      </pc:sldChg>
      <pc:sldChg chg="addSp modSp modTransition setBg">
        <pc:chgData name="esteban_fst SOS" userId="fbac1c394395351a" providerId="LiveId" clId="{905CF845-18C8-4D60-A203-671481FE5DF4}" dt="2019-09-30T03:25:03.123" v="937" actId="207"/>
        <pc:sldMkLst>
          <pc:docMk/>
          <pc:sldMk cId="2957804516" sldId="269"/>
        </pc:sldMkLst>
        <pc:spChg chg="mod">
          <ac:chgData name="esteban_fst SOS" userId="fbac1c394395351a" providerId="LiveId" clId="{905CF845-18C8-4D60-A203-671481FE5DF4}" dt="2019-09-30T03:25:03.123" v="937" actId="207"/>
          <ac:spMkLst>
            <pc:docMk/>
            <pc:sldMk cId="2957804516" sldId="269"/>
            <ac:spMk id="2" creationId="{00000000-0000-0000-0000-000000000000}"/>
          </ac:spMkLst>
        </pc:spChg>
        <pc:spChg chg="mod">
          <ac:chgData name="esteban_fst SOS" userId="fbac1c394395351a" providerId="LiveId" clId="{905CF845-18C8-4D60-A203-671481FE5DF4}" dt="2019-09-30T03:13:52.589" v="775" actId="123"/>
          <ac:spMkLst>
            <pc:docMk/>
            <pc:sldMk cId="2957804516" sldId="269"/>
            <ac:spMk id="3" creationId="{00000000-0000-0000-0000-000000000000}"/>
          </ac:spMkLst>
        </pc:spChg>
        <pc:spChg chg="add">
          <ac:chgData name="esteban_fst SOS" userId="fbac1c394395351a" providerId="LiveId" clId="{905CF845-18C8-4D60-A203-671481FE5DF4}" dt="2019-09-30T03:21:21.082" v="843"/>
          <ac:spMkLst>
            <pc:docMk/>
            <pc:sldMk cId="2957804516" sldId="269"/>
            <ac:spMk id="4" creationId="{3ED9A280-61D3-4EB9-B4D1-51ACC7027E43}"/>
          </ac:spMkLst>
        </pc:spChg>
      </pc:sldChg>
      <pc:sldChg chg="addSp modSp modTransition setBg">
        <pc:chgData name="esteban_fst SOS" userId="fbac1c394395351a" providerId="LiveId" clId="{905CF845-18C8-4D60-A203-671481FE5DF4}" dt="2019-09-30T03:30:36.426" v="984" actId="14100"/>
        <pc:sldMkLst>
          <pc:docMk/>
          <pc:sldMk cId="2874162064" sldId="270"/>
        </pc:sldMkLst>
        <pc:spChg chg="mod">
          <ac:chgData name="esteban_fst SOS" userId="fbac1c394395351a" providerId="LiveId" clId="{905CF845-18C8-4D60-A203-671481FE5DF4}" dt="2019-09-30T03:30:28.564" v="982" actId="20577"/>
          <ac:spMkLst>
            <pc:docMk/>
            <pc:sldMk cId="2874162064" sldId="270"/>
            <ac:spMk id="2" creationId="{64671619-497F-4240-842A-738936312C66}"/>
          </ac:spMkLst>
        </pc:spChg>
        <pc:spChg chg="mod">
          <ac:chgData name="esteban_fst SOS" userId="fbac1c394395351a" providerId="LiveId" clId="{905CF845-18C8-4D60-A203-671481FE5DF4}" dt="2019-09-30T03:16:00.132" v="791" actId="123"/>
          <ac:spMkLst>
            <pc:docMk/>
            <pc:sldMk cId="2874162064" sldId="270"/>
            <ac:spMk id="3" creationId="{357EB953-D6D2-465D-A7ED-70383B2642B1}"/>
          </ac:spMkLst>
        </pc:spChg>
        <pc:spChg chg="add">
          <ac:chgData name="esteban_fst SOS" userId="fbac1c394395351a" providerId="LiveId" clId="{905CF845-18C8-4D60-A203-671481FE5DF4}" dt="2019-09-30T03:21:25.419" v="847"/>
          <ac:spMkLst>
            <pc:docMk/>
            <pc:sldMk cId="2874162064" sldId="270"/>
            <ac:spMk id="6" creationId="{170779E7-1F66-478A-85E4-B0423035B761}"/>
          </ac:spMkLst>
        </pc:spChg>
        <pc:picChg chg="mod">
          <ac:chgData name="esteban_fst SOS" userId="fbac1c394395351a" providerId="LiveId" clId="{905CF845-18C8-4D60-A203-671481FE5DF4}" dt="2019-09-30T03:30:36.426" v="984" actId="14100"/>
          <ac:picMkLst>
            <pc:docMk/>
            <pc:sldMk cId="2874162064" sldId="270"/>
            <ac:picMk id="4" creationId="{00000000-0000-0000-0000-000000000000}"/>
          </ac:picMkLst>
        </pc:picChg>
        <pc:picChg chg="mod">
          <ac:chgData name="esteban_fst SOS" userId="fbac1c394395351a" providerId="LiveId" clId="{905CF845-18C8-4D60-A203-671481FE5DF4}" dt="2019-09-30T03:00:18.182" v="515" actId="1036"/>
          <ac:picMkLst>
            <pc:docMk/>
            <pc:sldMk cId="2874162064" sldId="270"/>
            <ac:picMk id="3076" creationId="{BE79883A-AD51-4A59-9AC1-679BA5D47F9E}"/>
          </ac:picMkLst>
        </pc:picChg>
      </pc:sldChg>
      <pc:sldChg chg="addSp modSp modTransition setBg">
        <pc:chgData name="esteban_fst SOS" userId="fbac1c394395351a" providerId="LiveId" clId="{905CF845-18C8-4D60-A203-671481FE5DF4}" dt="2019-09-30T03:21:26.593" v="848"/>
        <pc:sldMkLst>
          <pc:docMk/>
          <pc:sldMk cId="3595779547" sldId="271"/>
        </pc:sldMkLst>
        <pc:spChg chg="mod">
          <ac:chgData name="esteban_fst SOS" userId="fbac1c394395351a" providerId="LiveId" clId="{905CF845-18C8-4D60-A203-671481FE5DF4}" dt="2019-09-30T03:16:36.075" v="803" actId="1035"/>
          <ac:spMkLst>
            <pc:docMk/>
            <pc:sldMk cId="3595779547" sldId="271"/>
            <ac:spMk id="2" creationId="{5276297B-24BB-43C9-9908-6891A0FDACD9}"/>
          </ac:spMkLst>
        </pc:spChg>
        <pc:spChg chg="add">
          <ac:chgData name="esteban_fst SOS" userId="fbac1c394395351a" providerId="LiveId" clId="{905CF845-18C8-4D60-A203-671481FE5DF4}" dt="2019-09-30T03:21:26.593" v="848"/>
          <ac:spMkLst>
            <pc:docMk/>
            <pc:sldMk cId="3595779547" sldId="271"/>
            <ac:spMk id="3" creationId="{8F5D3C86-AD0C-49EE-BD75-E3607EBF5F5D}"/>
          </ac:spMkLst>
        </pc:spChg>
      </pc:sldChg>
      <pc:sldChg chg="addSp modSp modTransition setBg">
        <pc:chgData name="esteban_fst SOS" userId="fbac1c394395351a" providerId="LiveId" clId="{905CF845-18C8-4D60-A203-671481FE5DF4}" dt="2019-09-30T03:21:27.643" v="849"/>
        <pc:sldMkLst>
          <pc:docMk/>
          <pc:sldMk cId="521149839" sldId="272"/>
        </pc:sldMkLst>
        <pc:spChg chg="mod">
          <ac:chgData name="esteban_fst SOS" userId="fbac1c394395351a" providerId="LiveId" clId="{905CF845-18C8-4D60-A203-671481FE5DF4}" dt="2019-09-30T03:00:44.350" v="547" actId="1036"/>
          <ac:spMkLst>
            <pc:docMk/>
            <pc:sldMk cId="521149839" sldId="272"/>
            <ac:spMk id="3" creationId="{16F73E75-AC62-4BD6-BDD0-0F247ABD28BF}"/>
          </ac:spMkLst>
        </pc:spChg>
        <pc:spChg chg="add">
          <ac:chgData name="esteban_fst SOS" userId="fbac1c394395351a" providerId="LiveId" clId="{905CF845-18C8-4D60-A203-671481FE5DF4}" dt="2019-09-30T03:21:27.643" v="849"/>
          <ac:spMkLst>
            <pc:docMk/>
            <pc:sldMk cId="521149839" sldId="272"/>
            <ac:spMk id="4" creationId="{A4F634F8-4118-456F-8D3A-753E9F0CCBF2}"/>
          </ac:spMkLst>
        </pc:spChg>
        <pc:picChg chg="mod">
          <ac:chgData name="esteban_fst SOS" userId="fbac1c394395351a" providerId="LiveId" clId="{905CF845-18C8-4D60-A203-671481FE5DF4}" dt="2019-09-30T03:00:46.756" v="551" actId="1036"/>
          <ac:picMkLst>
            <pc:docMk/>
            <pc:sldMk cId="521149839" sldId="272"/>
            <ac:picMk id="2" creationId="{0A61B8B1-8BF0-4949-9C7E-36001417DDB2}"/>
          </ac:picMkLst>
        </pc:picChg>
      </pc:sldChg>
      <pc:sldChg chg="addSp modSp modTransition setBg">
        <pc:chgData name="esteban_fst SOS" userId="fbac1c394395351a" providerId="LiveId" clId="{905CF845-18C8-4D60-A203-671481FE5DF4}" dt="2019-09-30T03:29:59.552" v="979" actId="1037"/>
        <pc:sldMkLst>
          <pc:docMk/>
          <pc:sldMk cId="3373964886" sldId="273"/>
        </pc:sldMkLst>
        <pc:spChg chg="add">
          <ac:chgData name="esteban_fst SOS" userId="fbac1c394395351a" providerId="LiveId" clId="{905CF845-18C8-4D60-A203-671481FE5DF4}" dt="2019-09-30T03:21:29.850" v="851"/>
          <ac:spMkLst>
            <pc:docMk/>
            <pc:sldMk cId="3373964886" sldId="273"/>
            <ac:spMk id="3" creationId="{1427F73F-9346-43B1-8F54-90827AA791A5}"/>
          </ac:spMkLst>
        </pc:spChg>
        <pc:picChg chg="mod">
          <ac:chgData name="esteban_fst SOS" userId="fbac1c394395351a" providerId="LiveId" clId="{905CF845-18C8-4D60-A203-671481FE5DF4}" dt="2019-09-30T03:29:59.552" v="979" actId="1037"/>
          <ac:picMkLst>
            <pc:docMk/>
            <pc:sldMk cId="3373964886" sldId="273"/>
            <ac:picMk id="2" creationId="{43095F49-F7FB-4170-9668-95DFB288908A}"/>
          </ac:picMkLst>
        </pc:picChg>
      </pc:sldChg>
      <pc:sldChg chg="addSp modSp modTransition setBg">
        <pc:chgData name="esteban_fst SOS" userId="fbac1c394395351a" providerId="LiveId" clId="{905CF845-18C8-4D60-A203-671481FE5DF4}" dt="2019-09-30T03:21:28.784" v="850"/>
        <pc:sldMkLst>
          <pc:docMk/>
          <pc:sldMk cId="2048968274" sldId="274"/>
        </pc:sldMkLst>
        <pc:spChg chg="mod">
          <ac:chgData name="esteban_fst SOS" userId="fbac1c394395351a" providerId="LiveId" clId="{905CF845-18C8-4D60-A203-671481FE5DF4}" dt="2019-09-30T03:16:55.453" v="805" actId="20577"/>
          <ac:spMkLst>
            <pc:docMk/>
            <pc:sldMk cId="2048968274" sldId="274"/>
            <ac:spMk id="2" creationId="{D2EF9ABF-074A-4022-A59E-DEF4812AACFF}"/>
          </ac:spMkLst>
        </pc:spChg>
        <pc:spChg chg="add">
          <ac:chgData name="esteban_fst SOS" userId="fbac1c394395351a" providerId="LiveId" clId="{905CF845-18C8-4D60-A203-671481FE5DF4}" dt="2019-09-30T03:21:28.784" v="850"/>
          <ac:spMkLst>
            <pc:docMk/>
            <pc:sldMk cId="2048968274" sldId="274"/>
            <ac:spMk id="3" creationId="{296995E0-9467-4F7D-BAC4-D0512C824B10}"/>
          </ac:spMkLst>
        </pc:spChg>
      </pc:sldChg>
      <pc:sldChg chg="addSp modSp modTransition setBg">
        <pc:chgData name="esteban_fst SOS" userId="fbac1c394395351a" providerId="LiveId" clId="{905CF845-18C8-4D60-A203-671481FE5DF4}" dt="2019-09-30T03:21:22.155" v="844"/>
        <pc:sldMkLst>
          <pc:docMk/>
          <pc:sldMk cId="3193411064" sldId="275"/>
        </pc:sldMkLst>
        <pc:spChg chg="mod">
          <ac:chgData name="esteban_fst SOS" userId="fbac1c394395351a" providerId="LiveId" clId="{905CF845-18C8-4D60-A203-671481FE5DF4}" dt="2019-09-30T03:14:29.793" v="781" actId="113"/>
          <ac:spMkLst>
            <pc:docMk/>
            <pc:sldMk cId="3193411064" sldId="275"/>
            <ac:spMk id="3" creationId="{00000000-0000-0000-0000-000000000000}"/>
          </ac:spMkLst>
        </pc:spChg>
        <pc:spChg chg="mod">
          <ac:chgData name="esteban_fst SOS" userId="fbac1c394395351a" providerId="LiveId" clId="{905CF845-18C8-4D60-A203-671481FE5DF4}" dt="2019-09-30T03:14:24.059" v="780" actId="113"/>
          <ac:spMkLst>
            <pc:docMk/>
            <pc:sldMk cId="3193411064" sldId="275"/>
            <ac:spMk id="4" creationId="{00000000-0000-0000-0000-000000000000}"/>
          </ac:spMkLst>
        </pc:spChg>
        <pc:spChg chg="add">
          <ac:chgData name="esteban_fst SOS" userId="fbac1c394395351a" providerId="LiveId" clId="{905CF845-18C8-4D60-A203-671481FE5DF4}" dt="2019-09-30T03:21:22.155" v="844"/>
          <ac:spMkLst>
            <pc:docMk/>
            <pc:sldMk cId="3193411064" sldId="275"/>
            <ac:spMk id="5" creationId="{E057CC09-5EE8-448E-93E5-1B3AAE249F85}"/>
          </ac:spMkLst>
        </pc:spChg>
        <pc:picChg chg="mod">
          <ac:chgData name="esteban_fst SOS" userId="fbac1c394395351a" providerId="LiveId" clId="{905CF845-18C8-4D60-A203-671481FE5DF4}" dt="2019-09-30T02:59:44.074" v="455" actId="1035"/>
          <ac:picMkLst>
            <pc:docMk/>
            <pc:sldMk cId="3193411064" sldId="275"/>
            <ac:picMk id="2" creationId="{00000000-0000-0000-0000-000000000000}"/>
          </ac:picMkLst>
        </pc:picChg>
      </pc:sldChg>
      <pc:sldChg chg="addSp modSp modTransition setBg">
        <pc:chgData name="esteban_fst SOS" userId="fbac1c394395351a" providerId="LiveId" clId="{905CF845-18C8-4D60-A203-671481FE5DF4}" dt="2019-09-30T03:21:23.227" v="845"/>
        <pc:sldMkLst>
          <pc:docMk/>
          <pc:sldMk cId="3261301593" sldId="276"/>
        </pc:sldMkLst>
        <pc:spChg chg="mod">
          <ac:chgData name="esteban_fst SOS" userId="fbac1c394395351a" providerId="LiveId" clId="{905CF845-18C8-4D60-A203-671481FE5DF4}" dt="2019-09-30T03:14:59.925" v="784" actId="123"/>
          <ac:spMkLst>
            <pc:docMk/>
            <pc:sldMk cId="3261301593" sldId="276"/>
            <ac:spMk id="2" creationId="{00000000-0000-0000-0000-000000000000}"/>
          </ac:spMkLst>
        </pc:spChg>
        <pc:spChg chg="add">
          <ac:chgData name="esteban_fst SOS" userId="fbac1c394395351a" providerId="LiveId" clId="{905CF845-18C8-4D60-A203-671481FE5DF4}" dt="2019-09-30T03:21:23.227" v="845"/>
          <ac:spMkLst>
            <pc:docMk/>
            <pc:sldMk cId="3261301593" sldId="276"/>
            <ac:spMk id="5" creationId="{8658384B-45CC-4873-A87B-994FE3FF3972}"/>
          </ac:spMkLst>
        </pc:spChg>
        <pc:picChg chg="mod">
          <ac:chgData name="esteban_fst SOS" userId="fbac1c394395351a" providerId="LiveId" clId="{905CF845-18C8-4D60-A203-671481FE5DF4}" dt="2019-09-30T03:00:05.939" v="494" actId="1036"/>
          <ac:picMkLst>
            <pc:docMk/>
            <pc:sldMk cId="3261301593" sldId="276"/>
            <ac:picMk id="3" creationId="{00000000-0000-0000-0000-000000000000}"/>
          </ac:picMkLst>
        </pc:picChg>
        <pc:picChg chg="mod">
          <ac:chgData name="esteban_fst SOS" userId="fbac1c394395351a" providerId="LiveId" clId="{905CF845-18C8-4D60-A203-671481FE5DF4}" dt="2019-09-30T03:00:05.939" v="494" actId="1036"/>
          <ac:picMkLst>
            <pc:docMk/>
            <pc:sldMk cId="3261301593" sldId="276"/>
            <ac:picMk id="4" creationId="{00000000-0000-0000-0000-000000000000}"/>
          </ac:picMkLst>
        </pc:picChg>
      </pc:sldChg>
      <pc:sldChg chg="addSp modSp modTransition setBg">
        <pc:chgData name="esteban_fst SOS" userId="fbac1c394395351a" providerId="LiveId" clId="{905CF845-18C8-4D60-A203-671481FE5DF4}" dt="2019-09-30T03:21:19.873" v="842"/>
        <pc:sldMkLst>
          <pc:docMk/>
          <pc:sldMk cId="335258928" sldId="286"/>
        </pc:sldMkLst>
        <pc:spChg chg="mod">
          <ac:chgData name="esteban_fst SOS" userId="fbac1c394395351a" providerId="LiveId" clId="{905CF845-18C8-4D60-A203-671481FE5DF4}" dt="2019-09-30T03:13:35.772" v="773" actId="14100"/>
          <ac:spMkLst>
            <pc:docMk/>
            <pc:sldMk cId="335258928" sldId="286"/>
            <ac:spMk id="2" creationId="{00000000-0000-0000-0000-000000000000}"/>
          </ac:spMkLst>
        </pc:spChg>
        <pc:spChg chg="mod">
          <ac:chgData name="esteban_fst SOS" userId="fbac1c394395351a" providerId="LiveId" clId="{905CF845-18C8-4D60-A203-671481FE5DF4}" dt="2019-09-30T03:12:58.215" v="771" actId="2711"/>
          <ac:spMkLst>
            <pc:docMk/>
            <pc:sldMk cId="335258928" sldId="286"/>
            <ac:spMk id="4" creationId="{00000000-0000-0000-0000-000000000000}"/>
          </ac:spMkLst>
        </pc:spChg>
        <pc:spChg chg="add">
          <ac:chgData name="esteban_fst SOS" userId="fbac1c394395351a" providerId="LiveId" clId="{905CF845-18C8-4D60-A203-671481FE5DF4}" dt="2019-09-30T03:21:19.873" v="842"/>
          <ac:spMkLst>
            <pc:docMk/>
            <pc:sldMk cId="335258928" sldId="286"/>
            <ac:spMk id="5" creationId="{BEB77978-E6A8-49AC-811F-91047A68FF72}"/>
          </ac:spMkLst>
        </pc:spChg>
        <pc:picChg chg="mod">
          <ac:chgData name="esteban_fst SOS" userId="fbac1c394395351a" providerId="LiveId" clId="{905CF845-18C8-4D60-A203-671481FE5DF4}" dt="2019-09-30T02:59:08.367" v="405" actId="1036"/>
          <ac:picMkLst>
            <pc:docMk/>
            <pc:sldMk cId="335258928" sldId="286"/>
            <ac:picMk id="3" creationId="{00000000-0000-0000-0000-000000000000}"/>
          </ac:picMkLst>
        </pc:picChg>
      </pc:sldChg>
      <pc:sldChg chg="addSp modSp ord modTransition setBg">
        <pc:chgData name="esteban_fst SOS" userId="fbac1c394395351a" providerId="LiveId" clId="{905CF845-18C8-4D60-A203-671481FE5DF4}" dt="2019-09-30T03:25:11.225" v="938" actId="207"/>
        <pc:sldMkLst>
          <pc:docMk/>
          <pc:sldMk cId="1530510882" sldId="287"/>
        </pc:sldMkLst>
        <pc:spChg chg="add">
          <ac:chgData name="esteban_fst SOS" userId="fbac1c394395351a" providerId="LiveId" clId="{905CF845-18C8-4D60-A203-671481FE5DF4}" dt="2019-09-30T03:21:24.315" v="846"/>
          <ac:spMkLst>
            <pc:docMk/>
            <pc:sldMk cId="1530510882" sldId="287"/>
            <ac:spMk id="3" creationId="{9215C6DE-7699-4965-BB76-A600F650BD5D}"/>
          </ac:spMkLst>
        </pc:spChg>
        <pc:spChg chg="mod">
          <ac:chgData name="esteban_fst SOS" userId="fbac1c394395351a" providerId="LiveId" clId="{905CF845-18C8-4D60-A203-671481FE5DF4}" dt="2019-09-30T03:25:11.225" v="938" actId="207"/>
          <ac:spMkLst>
            <pc:docMk/>
            <pc:sldMk cId="1530510882" sldId="287"/>
            <ac:spMk id="4" creationId="{B32304A1-0448-4DE7-944A-3E2A8FA0BE0E}"/>
          </ac:spMkLst>
        </pc:spChg>
      </pc:sldChg>
      <pc:sldChg chg="addSp modSp ord modTransition setBg">
        <pc:chgData name="esteban_fst SOS" userId="fbac1c394395351a" providerId="LiveId" clId="{905CF845-18C8-4D60-A203-671481FE5DF4}" dt="2019-09-30T03:29:27.840" v="970" actId="403"/>
        <pc:sldMkLst>
          <pc:docMk/>
          <pc:sldMk cId="3732990233" sldId="288"/>
        </pc:sldMkLst>
        <pc:spChg chg="mod">
          <ac:chgData name="esteban_fst SOS" userId="fbac1c394395351a" providerId="LiveId" clId="{905CF845-18C8-4D60-A203-671481FE5DF4}" dt="2019-09-30T03:29:27.840" v="970" actId="403"/>
          <ac:spMkLst>
            <pc:docMk/>
            <pc:sldMk cId="3732990233" sldId="288"/>
            <ac:spMk id="3" creationId="{00000000-0000-0000-0000-000000000000}"/>
          </ac:spMkLst>
        </pc:spChg>
        <pc:spChg chg="add">
          <ac:chgData name="esteban_fst SOS" userId="fbac1c394395351a" providerId="LiveId" clId="{905CF845-18C8-4D60-A203-671481FE5DF4}" dt="2019-09-30T03:21:30.921" v="852"/>
          <ac:spMkLst>
            <pc:docMk/>
            <pc:sldMk cId="3732990233" sldId="288"/>
            <ac:spMk id="4" creationId="{1840AD52-9380-40E4-8BB2-E1B84428AC62}"/>
          </ac:spMkLst>
        </pc:spChg>
      </pc:sldChg>
      <pc:sldChg chg="addSp modSp modTransition setBg delCm">
        <pc:chgData name="esteban_fst SOS" userId="fbac1c394395351a" providerId="LiveId" clId="{905CF845-18C8-4D60-A203-671481FE5DF4}" dt="2019-09-30T03:25:25.579" v="939" actId="113"/>
        <pc:sldMkLst>
          <pc:docMk/>
          <pc:sldMk cId="1878222276" sldId="289"/>
        </pc:sldMkLst>
        <pc:spChg chg="mod">
          <ac:chgData name="esteban_fst SOS" userId="fbac1c394395351a" providerId="LiveId" clId="{905CF845-18C8-4D60-A203-671481FE5DF4}" dt="2019-09-30T03:25:25.579" v="939" actId="113"/>
          <ac:spMkLst>
            <pc:docMk/>
            <pc:sldMk cId="1878222276" sldId="289"/>
            <ac:spMk id="2" creationId="{E7E2C6F7-ACC7-4C1E-82BD-604C0BA5355A}"/>
          </ac:spMkLst>
        </pc:spChg>
        <pc:spChg chg="add">
          <ac:chgData name="esteban_fst SOS" userId="fbac1c394395351a" providerId="LiveId" clId="{905CF845-18C8-4D60-A203-671481FE5DF4}" dt="2019-09-30T03:21:32.023" v="853"/>
          <ac:spMkLst>
            <pc:docMk/>
            <pc:sldMk cId="1878222276" sldId="289"/>
            <ac:spMk id="3" creationId="{8FB10DB7-850C-4F40-B2D5-EC0CB4954FD1}"/>
          </ac:spMkLst>
        </pc:spChg>
      </pc:sldChg>
      <pc:sldChg chg="addSp modSp modTransition setBg">
        <pc:chgData name="esteban_fst SOS" userId="fbac1c394395351a" providerId="LiveId" clId="{905CF845-18C8-4D60-A203-671481FE5DF4}" dt="2019-09-30T03:25:32.380" v="940" actId="207"/>
        <pc:sldMkLst>
          <pc:docMk/>
          <pc:sldMk cId="1526643788" sldId="290"/>
        </pc:sldMkLst>
        <pc:spChg chg="add">
          <ac:chgData name="esteban_fst SOS" userId="fbac1c394395351a" providerId="LiveId" clId="{905CF845-18C8-4D60-A203-671481FE5DF4}" dt="2019-09-30T03:21:33.061" v="854"/>
          <ac:spMkLst>
            <pc:docMk/>
            <pc:sldMk cId="1526643788" sldId="290"/>
            <ac:spMk id="3" creationId="{483E69DE-BE05-46F0-A396-9B5232F0B69B}"/>
          </ac:spMkLst>
        </pc:spChg>
        <pc:spChg chg="mod">
          <ac:chgData name="esteban_fst SOS" userId="fbac1c394395351a" providerId="LiveId" clId="{905CF845-18C8-4D60-A203-671481FE5DF4}" dt="2019-09-30T03:25:32.380" v="940" actId="207"/>
          <ac:spMkLst>
            <pc:docMk/>
            <pc:sldMk cId="1526643788" sldId="290"/>
            <ac:spMk id="4" creationId="{B32304A1-0448-4DE7-944A-3E2A8FA0BE0E}"/>
          </ac:spMkLst>
        </pc:spChg>
      </pc:sldChg>
      <pc:sldChg chg="addSp modSp ord modTransition setBg">
        <pc:chgData name="esteban_fst SOS" userId="fbac1c394395351a" providerId="LiveId" clId="{905CF845-18C8-4D60-A203-671481FE5DF4}" dt="2019-09-30T03:21:35.114" v="856"/>
        <pc:sldMkLst>
          <pc:docMk/>
          <pc:sldMk cId="2792402333" sldId="291"/>
        </pc:sldMkLst>
        <pc:spChg chg="mod">
          <ac:chgData name="esteban_fst SOS" userId="fbac1c394395351a" providerId="LiveId" clId="{905CF845-18C8-4D60-A203-671481FE5DF4}" dt="2019-09-30T02:52:15.189" v="158" actId="207"/>
          <ac:spMkLst>
            <pc:docMk/>
            <pc:sldMk cId="2792402333" sldId="291"/>
            <ac:spMk id="4" creationId="{00000000-0000-0000-0000-000000000000}"/>
          </ac:spMkLst>
        </pc:spChg>
        <pc:spChg chg="mod">
          <ac:chgData name="esteban_fst SOS" userId="fbac1c394395351a" providerId="LiveId" clId="{905CF845-18C8-4D60-A203-671481FE5DF4}" dt="2019-09-30T02:52:15.189" v="158" actId="207"/>
          <ac:spMkLst>
            <pc:docMk/>
            <pc:sldMk cId="2792402333" sldId="291"/>
            <ac:spMk id="5" creationId="{00000000-0000-0000-0000-000000000000}"/>
          </ac:spMkLst>
        </pc:spChg>
        <pc:spChg chg="add">
          <ac:chgData name="esteban_fst SOS" userId="fbac1c394395351a" providerId="LiveId" clId="{905CF845-18C8-4D60-A203-671481FE5DF4}" dt="2019-09-30T03:21:35.114" v="856"/>
          <ac:spMkLst>
            <pc:docMk/>
            <pc:sldMk cId="2792402333" sldId="291"/>
            <ac:spMk id="6" creationId="{0269A432-541F-4B1D-AAA2-3BD65BEE32F2}"/>
          </ac:spMkLst>
        </pc:spChg>
      </pc:sldChg>
      <pc:sldChg chg="addSp modSp modTransition setBg">
        <pc:chgData name="esteban_fst SOS" userId="fbac1c394395351a" providerId="LiveId" clId="{905CF845-18C8-4D60-A203-671481FE5DF4}" dt="2019-09-30T03:21:03.154" v="831"/>
        <pc:sldMkLst>
          <pc:docMk/>
          <pc:sldMk cId="3508103800" sldId="292"/>
        </pc:sldMkLst>
        <pc:spChg chg="mod">
          <ac:chgData name="esteban_fst SOS" userId="fbac1c394395351a" providerId="LiveId" clId="{905CF845-18C8-4D60-A203-671481FE5DF4}" dt="2019-09-30T03:05:42.046" v="695" actId="6549"/>
          <ac:spMkLst>
            <pc:docMk/>
            <pc:sldMk cId="3508103800" sldId="292"/>
            <ac:spMk id="2" creationId="{00000000-0000-0000-0000-000000000000}"/>
          </ac:spMkLst>
        </pc:spChg>
        <pc:spChg chg="add">
          <ac:chgData name="esteban_fst SOS" userId="fbac1c394395351a" providerId="LiveId" clId="{905CF845-18C8-4D60-A203-671481FE5DF4}" dt="2019-09-30T03:21:03.154" v="831"/>
          <ac:spMkLst>
            <pc:docMk/>
            <pc:sldMk cId="3508103800" sldId="292"/>
            <ac:spMk id="5" creationId="{8D1AB0E5-BB97-4A4D-99AE-72264E279690}"/>
          </ac:spMkLst>
        </pc:spChg>
        <pc:picChg chg="mod">
          <ac:chgData name="esteban_fst SOS" userId="fbac1c394395351a" providerId="LiveId" clId="{905CF845-18C8-4D60-A203-671481FE5DF4}" dt="2019-09-30T02:57:15.457" v="268" actId="1036"/>
          <ac:picMkLst>
            <pc:docMk/>
            <pc:sldMk cId="3508103800" sldId="292"/>
            <ac:picMk id="3074" creationId="{00000000-0000-0000-0000-000000000000}"/>
          </ac:picMkLst>
        </pc:picChg>
        <pc:picChg chg="mod">
          <ac:chgData name="esteban_fst SOS" userId="fbac1c394395351a" providerId="LiveId" clId="{905CF845-18C8-4D60-A203-671481FE5DF4}" dt="2019-09-30T02:57:15.457" v="268" actId="1036"/>
          <ac:picMkLst>
            <pc:docMk/>
            <pc:sldMk cId="3508103800" sldId="292"/>
            <ac:picMk id="3076" creationId="{00000000-0000-0000-0000-000000000000}"/>
          </ac:picMkLst>
        </pc:picChg>
      </pc:sldChg>
      <pc:sldChg chg="addSp modSp ord modTransition setBg">
        <pc:chgData name="esteban_fst SOS" userId="fbac1c394395351a" providerId="LiveId" clId="{905CF845-18C8-4D60-A203-671481FE5DF4}" dt="2019-09-30T03:31:21.962" v="987" actId="113"/>
        <pc:sldMkLst>
          <pc:docMk/>
          <pc:sldMk cId="3096423360" sldId="302"/>
        </pc:sldMkLst>
        <pc:spChg chg="add">
          <ac:chgData name="esteban_fst SOS" userId="fbac1c394395351a" providerId="LiveId" clId="{905CF845-18C8-4D60-A203-671481FE5DF4}" dt="2019-09-30T03:21:08.968" v="834"/>
          <ac:spMkLst>
            <pc:docMk/>
            <pc:sldMk cId="3096423360" sldId="302"/>
            <ac:spMk id="3" creationId="{92EB1A9B-24E1-4C40-AD4C-52AA225FBA01}"/>
          </ac:spMkLst>
        </pc:spChg>
        <pc:spChg chg="mod">
          <ac:chgData name="esteban_fst SOS" userId="fbac1c394395351a" providerId="LiveId" clId="{905CF845-18C8-4D60-A203-671481FE5DF4}" dt="2019-09-30T03:31:21.962" v="987" actId="113"/>
          <ac:spMkLst>
            <pc:docMk/>
            <pc:sldMk cId="3096423360" sldId="302"/>
            <ac:spMk id="4" creationId="{B32304A1-0448-4DE7-944A-3E2A8FA0BE0E}"/>
          </ac:spMkLst>
        </pc:spChg>
      </pc:sldChg>
      <pc:sldChg chg="addSp modSp modTransition setBg">
        <pc:chgData name="esteban_fst SOS" userId="fbac1c394395351a" providerId="LiveId" clId="{905CF845-18C8-4D60-A203-671481FE5DF4}" dt="2019-09-30T03:21:10.221" v="835"/>
        <pc:sldMkLst>
          <pc:docMk/>
          <pc:sldMk cId="1577991261" sldId="303"/>
        </pc:sldMkLst>
        <pc:spChg chg="mod">
          <ac:chgData name="esteban_fst SOS" userId="fbac1c394395351a" providerId="LiveId" clId="{905CF845-18C8-4D60-A203-671481FE5DF4}" dt="2019-09-30T03:08:48.626" v="736" actId="123"/>
          <ac:spMkLst>
            <pc:docMk/>
            <pc:sldMk cId="1577991261" sldId="303"/>
            <ac:spMk id="2" creationId="{00000000-0000-0000-0000-000000000000}"/>
          </ac:spMkLst>
        </pc:spChg>
        <pc:spChg chg="add">
          <ac:chgData name="esteban_fst SOS" userId="fbac1c394395351a" providerId="LiveId" clId="{905CF845-18C8-4D60-A203-671481FE5DF4}" dt="2019-09-30T03:21:10.221" v="835"/>
          <ac:spMkLst>
            <pc:docMk/>
            <pc:sldMk cId="1577991261" sldId="303"/>
            <ac:spMk id="3" creationId="{5294EDF2-D59D-492B-BBDD-BBBA5F7CDDE8}"/>
          </ac:spMkLst>
        </pc:spChg>
      </pc:sldChg>
      <pc:sldChg chg="addSp modSp modTransition setBg">
        <pc:chgData name="esteban_fst SOS" userId="fbac1c394395351a" providerId="LiveId" clId="{905CF845-18C8-4D60-A203-671481FE5DF4}" dt="2019-09-30T03:21:11.375" v="836"/>
        <pc:sldMkLst>
          <pc:docMk/>
          <pc:sldMk cId="3680015335" sldId="304"/>
        </pc:sldMkLst>
        <pc:spChg chg="mod">
          <ac:chgData name="esteban_fst SOS" userId="fbac1c394395351a" providerId="LiveId" clId="{905CF845-18C8-4D60-A203-671481FE5DF4}" dt="2019-09-30T03:09:13.504" v="739" actId="123"/>
          <ac:spMkLst>
            <pc:docMk/>
            <pc:sldMk cId="3680015335" sldId="304"/>
            <ac:spMk id="2" creationId="{00000000-0000-0000-0000-000000000000}"/>
          </ac:spMkLst>
        </pc:spChg>
        <pc:spChg chg="add">
          <ac:chgData name="esteban_fst SOS" userId="fbac1c394395351a" providerId="LiveId" clId="{905CF845-18C8-4D60-A203-671481FE5DF4}" dt="2019-09-30T03:21:11.375" v="836"/>
          <ac:spMkLst>
            <pc:docMk/>
            <pc:sldMk cId="3680015335" sldId="304"/>
            <ac:spMk id="3" creationId="{1A7BDBE3-E4BE-4026-9A28-7127774BD381}"/>
          </ac:spMkLst>
        </pc:spChg>
      </pc:sldChg>
      <pc:sldChg chg="addSp modSp modTransition setBg">
        <pc:chgData name="esteban_fst SOS" userId="fbac1c394395351a" providerId="LiveId" clId="{905CF845-18C8-4D60-A203-671481FE5DF4}" dt="2019-09-30T03:24:33.674" v="932" actId="207"/>
        <pc:sldMkLst>
          <pc:docMk/>
          <pc:sldMk cId="3026109890" sldId="305"/>
        </pc:sldMkLst>
        <pc:spChg chg="mod">
          <ac:chgData name="esteban_fst SOS" userId="fbac1c394395351a" providerId="LiveId" clId="{905CF845-18C8-4D60-A203-671481FE5DF4}" dt="2019-09-30T03:09:55.949" v="746" actId="113"/>
          <ac:spMkLst>
            <pc:docMk/>
            <pc:sldMk cId="3026109890" sldId="305"/>
            <ac:spMk id="2" creationId="{00000000-0000-0000-0000-000000000000}"/>
          </ac:spMkLst>
        </pc:spChg>
        <pc:spChg chg="mod">
          <ac:chgData name="esteban_fst SOS" userId="fbac1c394395351a" providerId="LiveId" clId="{905CF845-18C8-4D60-A203-671481FE5DF4}" dt="2019-09-30T03:24:33.674" v="932" actId="207"/>
          <ac:spMkLst>
            <pc:docMk/>
            <pc:sldMk cId="3026109890" sldId="305"/>
            <ac:spMk id="3" creationId="{00000000-0000-0000-0000-000000000000}"/>
          </ac:spMkLst>
        </pc:spChg>
        <pc:spChg chg="add">
          <ac:chgData name="esteban_fst SOS" userId="fbac1c394395351a" providerId="LiveId" clId="{905CF845-18C8-4D60-A203-671481FE5DF4}" dt="2019-09-30T03:21:13.405" v="837"/>
          <ac:spMkLst>
            <pc:docMk/>
            <pc:sldMk cId="3026109890" sldId="305"/>
            <ac:spMk id="4" creationId="{2E1FD3AD-8346-4A87-8765-14721362B57D}"/>
          </ac:spMkLst>
        </pc:spChg>
      </pc:sldChg>
      <pc:sldChg chg="addSp modSp modTransition setBg">
        <pc:chgData name="esteban_fst SOS" userId="fbac1c394395351a" providerId="LiveId" clId="{905CF845-18C8-4D60-A203-671481FE5DF4}" dt="2019-09-30T03:24:43.159" v="934" actId="207"/>
        <pc:sldMkLst>
          <pc:docMk/>
          <pc:sldMk cId="2076304847" sldId="306"/>
        </pc:sldMkLst>
        <pc:spChg chg="mod">
          <ac:chgData name="esteban_fst SOS" userId="fbac1c394395351a" providerId="LiveId" clId="{905CF845-18C8-4D60-A203-671481FE5DF4}" dt="2019-09-30T03:24:39.483" v="933" actId="207"/>
          <ac:spMkLst>
            <pc:docMk/>
            <pc:sldMk cId="2076304847" sldId="306"/>
            <ac:spMk id="3" creationId="{00000000-0000-0000-0000-000000000000}"/>
          </ac:spMkLst>
        </pc:spChg>
        <pc:spChg chg="mod">
          <ac:chgData name="esteban_fst SOS" userId="fbac1c394395351a" providerId="LiveId" clId="{905CF845-18C8-4D60-A203-671481FE5DF4}" dt="2019-09-30T03:11:07.663" v="759" actId="1036"/>
          <ac:spMkLst>
            <pc:docMk/>
            <pc:sldMk cId="2076304847" sldId="306"/>
            <ac:spMk id="4" creationId="{00000000-0000-0000-0000-000000000000}"/>
          </ac:spMkLst>
        </pc:spChg>
        <pc:spChg chg="mod">
          <ac:chgData name="esteban_fst SOS" userId="fbac1c394395351a" providerId="LiveId" clId="{905CF845-18C8-4D60-A203-671481FE5DF4}" dt="2019-09-30T03:24:43.159" v="934" actId="207"/>
          <ac:spMkLst>
            <pc:docMk/>
            <pc:sldMk cId="2076304847" sldId="306"/>
            <ac:spMk id="5" creationId="{00000000-0000-0000-0000-000000000000}"/>
          </ac:spMkLst>
        </pc:spChg>
        <pc:spChg chg="mod">
          <ac:chgData name="esteban_fst SOS" userId="fbac1c394395351a" providerId="LiveId" clId="{905CF845-18C8-4D60-A203-671481FE5DF4}" dt="2019-09-30T03:11:17.259" v="762" actId="1035"/>
          <ac:spMkLst>
            <pc:docMk/>
            <pc:sldMk cId="2076304847" sldId="306"/>
            <ac:spMk id="6" creationId="{00000000-0000-0000-0000-000000000000}"/>
          </ac:spMkLst>
        </pc:spChg>
        <pc:spChg chg="add">
          <ac:chgData name="esteban_fst SOS" userId="fbac1c394395351a" providerId="LiveId" clId="{905CF845-18C8-4D60-A203-671481FE5DF4}" dt="2019-09-30T03:21:14.924" v="838"/>
          <ac:spMkLst>
            <pc:docMk/>
            <pc:sldMk cId="2076304847" sldId="306"/>
            <ac:spMk id="7" creationId="{BE381BF8-D79D-4EDE-B4A8-F4C16E0FBB77}"/>
          </ac:spMkLst>
        </pc:spChg>
      </pc:sldChg>
      <pc:sldChg chg="addSp modSp modTransition setBg">
        <pc:chgData name="esteban_fst SOS" userId="fbac1c394395351a" providerId="LiveId" clId="{905CF845-18C8-4D60-A203-671481FE5DF4}" dt="2019-09-30T03:31:10.563" v="986" actId="1076"/>
        <pc:sldMkLst>
          <pc:docMk/>
          <pc:sldMk cId="93711056" sldId="307"/>
        </pc:sldMkLst>
        <pc:spChg chg="add">
          <ac:chgData name="esteban_fst SOS" userId="fbac1c394395351a" providerId="LiveId" clId="{905CF845-18C8-4D60-A203-671481FE5DF4}" dt="2019-09-30T03:21:16.255" v="839"/>
          <ac:spMkLst>
            <pc:docMk/>
            <pc:sldMk cId="93711056" sldId="307"/>
            <ac:spMk id="3" creationId="{3CAD4D1A-130E-4175-9DD1-A8C1C2FF16F9}"/>
          </ac:spMkLst>
        </pc:spChg>
        <pc:spChg chg="mod">
          <ac:chgData name="esteban_fst SOS" userId="fbac1c394395351a" providerId="LiveId" clId="{905CF845-18C8-4D60-A203-671481FE5DF4}" dt="2019-09-30T03:31:10.563" v="986" actId="1076"/>
          <ac:spMkLst>
            <pc:docMk/>
            <pc:sldMk cId="93711056" sldId="307"/>
            <ac:spMk id="4" creationId="{B32304A1-0448-4DE7-944A-3E2A8FA0BE0E}"/>
          </ac:spMkLst>
        </pc:spChg>
      </pc:sldChg>
      <pc:sldChg chg="addSp modSp modTransition setBg">
        <pc:chgData name="esteban_fst SOS" userId="fbac1c394395351a" providerId="LiveId" clId="{905CF845-18C8-4D60-A203-671481FE5DF4}" dt="2019-09-30T03:25:48.845" v="942" actId="207"/>
        <pc:sldMkLst>
          <pc:docMk/>
          <pc:sldMk cId="2869180205" sldId="308"/>
        </pc:sldMkLst>
        <pc:spChg chg="mod">
          <ac:chgData name="esteban_fst SOS" userId="fbac1c394395351a" providerId="LiveId" clId="{905CF845-18C8-4D60-A203-671481FE5DF4}" dt="2019-09-30T03:19:19.728" v="819" actId="20577"/>
          <ac:spMkLst>
            <pc:docMk/>
            <pc:sldMk cId="2869180205" sldId="308"/>
            <ac:spMk id="2" creationId="{BFFDE6A4-F81B-45D2-BFA4-EB7D27B1532B}"/>
          </ac:spMkLst>
        </pc:spChg>
        <pc:spChg chg="mod">
          <ac:chgData name="esteban_fst SOS" userId="fbac1c394395351a" providerId="LiveId" clId="{905CF845-18C8-4D60-A203-671481FE5DF4}" dt="2019-09-30T03:25:48.845" v="942" actId="207"/>
          <ac:spMkLst>
            <pc:docMk/>
            <pc:sldMk cId="2869180205" sldId="308"/>
            <ac:spMk id="4" creationId="{98135986-5732-4350-A794-B6EEDC15B86D}"/>
          </ac:spMkLst>
        </pc:spChg>
        <pc:spChg chg="add">
          <ac:chgData name="esteban_fst SOS" userId="fbac1c394395351a" providerId="LiveId" clId="{905CF845-18C8-4D60-A203-671481FE5DF4}" dt="2019-09-30T03:21:38.037" v="858"/>
          <ac:spMkLst>
            <pc:docMk/>
            <pc:sldMk cId="2869180205" sldId="308"/>
            <ac:spMk id="5" creationId="{6AC8666E-376E-4EF6-98FE-EA38E6B9EDF3}"/>
          </ac:spMkLst>
        </pc:spChg>
        <pc:picChg chg="mod">
          <ac:chgData name="esteban_fst SOS" userId="fbac1c394395351a" providerId="LiveId" clId="{905CF845-18C8-4D60-A203-671481FE5DF4}" dt="2019-09-30T03:02:37.727" v="617" actId="14100"/>
          <ac:picMkLst>
            <pc:docMk/>
            <pc:sldMk cId="2869180205" sldId="308"/>
            <ac:picMk id="1034" creationId="{1FCF2D7A-5DF5-435D-B28F-FD8D35F43DA2}"/>
          </ac:picMkLst>
        </pc:picChg>
      </pc:sldChg>
      <pc:sldChg chg="addSp modSp modTransition setBg">
        <pc:chgData name="esteban_fst SOS" userId="fbac1c394395351a" providerId="LiveId" clId="{905CF845-18C8-4D60-A203-671481FE5DF4}" dt="2019-09-30T03:25:53.408" v="943" actId="207"/>
        <pc:sldMkLst>
          <pc:docMk/>
          <pc:sldMk cId="2016461180" sldId="309"/>
        </pc:sldMkLst>
        <pc:spChg chg="mod">
          <ac:chgData name="esteban_fst SOS" userId="fbac1c394395351a" providerId="LiveId" clId="{905CF845-18C8-4D60-A203-671481FE5DF4}" dt="2019-09-30T03:20:06.953" v="825" actId="123"/>
          <ac:spMkLst>
            <pc:docMk/>
            <pc:sldMk cId="2016461180" sldId="309"/>
            <ac:spMk id="2" creationId="{1819E59A-D229-4C76-85A9-98C41AB76E61}"/>
          </ac:spMkLst>
        </pc:spChg>
        <pc:spChg chg="mod">
          <ac:chgData name="esteban_fst SOS" userId="fbac1c394395351a" providerId="LiveId" clId="{905CF845-18C8-4D60-A203-671481FE5DF4}" dt="2019-09-30T03:25:53.408" v="943" actId="207"/>
          <ac:spMkLst>
            <pc:docMk/>
            <pc:sldMk cId="2016461180" sldId="309"/>
            <ac:spMk id="3" creationId="{B370F7CC-4362-4F9E-8593-AC87EF816E6B}"/>
          </ac:spMkLst>
        </pc:spChg>
        <pc:spChg chg="add">
          <ac:chgData name="esteban_fst SOS" userId="fbac1c394395351a" providerId="LiveId" clId="{905CF845-18C8-4D60-A203-671481FE5DF4}" dt="2019-09-30T03:21:39.106" v="859"/>
          <ac:spMkLst>
            <pc:docMk/>
            <pc:sldMk cId="2016461180" sldId="309"/>
            <ac:spMk id="5" creationId="{AA260304-09A8-4D0E-8A3C-CEAD3F3C78DB}"/>
          </ac:spMkLst>
        </pc:spChg>
        <pc:picChg chg="mod">
          <ac:chgData name="esteban_fst SOS" userId="fbac1c394395351a" providerId="LiveId" clId="{905CF845-18C8-4D60-A203-671481FE5DF4}" dt="2019-09-30T03:02:53.890" v="655" actId="14100"/>
          <ac:picMkLst>
            <pc:docMk/>
            <pc:sldMk cId="2016461180" sldId="309"/>
            <ac:picMk id="2052" creationId="{4BF0B363-8163-4EFE-9040-8E5A372CB62D}"/>
          </ac:picMkLst>
        </pc:picChg>
      </pc:sldChg>
      <pc:sldChg chg="addSp delSp modSp add setBg">
        <pc:chgData name="esteban_fst SOS" userId="fbac1c394395351a" providerId="LiveId" clId="{905CF845-18C8-4D60-A203-671481FE5DF4}" dt="2019-09-30T03:45:26.753" v="1089" actId="113"/>
        <pc:sldMkLst>
          <pc:docMk/>
          <pc:sldMk cId="0" sldId="310"/>
        </pc:sldMkLst>
        <pc:spChg chg="add mod">
          <ac:chgData name="esteban_fst SOS" userId="fbac1c394395351a" providerId="LiveId" clId="{905CF845-18C8-4D60-A203-671481FE5DF4}" dt="2019-09-30T03:23:24.368" v="927" actId="1035"/>
          <ac:spMkLst>
            <pc:docMk/>
            <pc:sldMk cId="0" sldId="310"/>
            <ac:spMk id="13" creationId="{DB53E0E2-5318-4000-A0D8-BDA9F6983074}"/>
          </ac:spMkLst>
        </pc:spChg>
        <pc:spChg chg="mod">
          <ac:chgData name="esteban_fst SOS" userId="fbac1c394395351a" providerId="LiveId" clId="{905CF845-18C8-4D60-A203-671481FE5DF4}" dt="2019-09-30T03:45:26.753" v="1089" actId="113"/>
          <ac:spMkLst>
            <pc:docMk/>
            <pc:sldMk cId="0" sldId="310"/>
            <ac:spMk id="27660" creationId="{00000000-0000-0000-0000-000000000000}"/>
          </ac:spMkLst>
        </pc:spChg>
        <pc:spChg chg="del">
          <ac:chgData name="esteban_fst SOS" userId="fbac1c394395351a" providerId="LiveId" clId="{905CF845-18C8-4D60-A203-671481FE5DF4}" dt="2019-09-30T03:23:13.867" v="889" actId="478"/>
          <ac:spMkLst>
            <pc:docMk/>
            <pc:sldMk cId="0" sldId="310"/>
            <ac:spMk id="27661" creationId="{00000000-0000-0000-0000-000000000000}"/>
          </ac:spMkLst>
        </pc:spChg>
      </pc:sldChg>
      <pc:sldChg chg="modSp add ord setBg">
        <pc:chgData name="esteban_fst SOS" userId="fbac1c394395351a" providerId="LiveId" clId="{905CF845-18C8-4D60-A203-671481FE5DF4}" dt="2019-09-30T02:53:57.556" v="195" actId="6549"/>
        <pc:sldMkLst>
          <pc:docMk/>
          <pc:sldMk cId="0" sldId="311"/>
        </pc:sldMkLst>
        <pc:spChg chg="mod">
          <ac:chgData name="esteban_fst SOS" userId="fbac1c394395351a" providerId="LiveId" clId="{905CF845-18C8-4D60-A203-671481FE5DF4}" dt="2019-09-30T02:53:33.262" v="173" actId="20577"/>
          <ac:spMkLst>
            <pc:docMk/>
            <pc:sldMk cId="0" sldId="311"/>
            <ac:spMk id="28684" creationId="{00000000-0000-0000-0000-000000000000}"/>
          </ac:spMkLst>
        </pc:spChg>
        <pc:spChg chg="mod">
          <ac:chgData name="esteban_fst SOS" userId="fbac1c394395351a" providerId="LiveId" clId="{905CF845-18C8-4D60-A203-671481FE5DF4}" dt="2019-09-30T02:53:57.556" v="195" actId="6549"/>
          <ac:spMkLst>
            <pc:docMk/>
            <pc:sldMk cId="0" sldId="311"/>
            <ac:spMk id="28685" creationId="{00000000-0000-0000-0000-000000000000}"/>
          </ac:spMkLst>
        </pc:spChg>
      </pc:sldChg>
      <pc:sldChg chg="addSp delSp modSp add del ord setBg">
        <pc:chgData name="esteban_fst SOS" userId="fbac1c394395351a" providerId="LiveId" clId="{905CF845-18C8-4D60-A203-671481FE5DF4}" dt="2019-09-30T03:40:09.479" v="1088" actId="6549"/>
        <pc:sldMkLst>
          <pc:docMk/>
          <pc:sldMk cId="0" sldId="312"/>
        </pc:sldMkLst>
        <pc:spChg chg="add">
          <ac:chgData name="esteban_fst SOS" userId="fbac1c394395351a" providerId="LiveId" clId="{905CF845-18C8-4D60-A203-671481FE5DF4}" dt="2019-09-30T03:39:30.598" v="1079"/>
          <ac:spMkLst>
            <pc:docMk/>
            <pc:sldMk cId="0" sldId="312"/>
            <ac:spMk id="5" creationId="{23316B90-A18F-4B74-A8FA-D4B7B318B8A8}"/>
          </ac:spMkLst>
        </pc:spChg>
        <pc:spChg chg="mod">
          <ac:chgData name="esteban_fst SOS" userId="fbac1c394395351a" providerId="LiveId" clId="{905CF845-18C8-4D60-A203-671481FE5DF4}" dt="2019-09-30T03:40:09.479" v="1088" actId="6549"/>
          <ac:spMkLst>
            <pc:docMk/>
            <pc:sldMk cId="0" sldId="312"/>
            <ac:spMk id="7" creationId="{00000000-0000-0000-0000-000000000000}"/>
          </ac:spMkLst>
        </pc:spChg>
        <pc:spChg chg="mod">
          <ac:chgData name="esteban_fst SOS" userId="fbac1c394395351a" providerId="LiveId" clId="{905CF845-18C8-4D60-A203-671481FE5DF4}" dt="2019-09-30T02:54:35.371" v="205" actId="20577"/>
          <ac:spMkLst>
            <pc:docMk/>
            <pc:sldMk cId="0" sldId="312"/>
            <ac:spMk id="30724" creationId="{00000000-0000-0000-0000-000000000000}"/>
          </ac:spMkLst>
        </pc:spChg>
        <pc:spChg chg="del mod">
          <ac:chgData name="esteban_fst SOS" userId="fbac1c394395351a" providerId="LiveId" clId="{905CF845-18C8-4D60-A203-671481FE5DF4}" dt="2019-09-30T03:39:36.663" v="1080" actId="478"/>
          <ac:spMkLst>
            <pc:docMk/>
            <pc:sldMk cId="0" sldId="312"/>
            <ac:spMk id="94212" creationId="{00000000-0000-0000-0000-000000000000}"/>
          </ac:spMkLst>
        </pc:spChg>
      </pc:sldChg>
      <pc:sldMasterChg chg="setBg modSldLayout">
        <pc:chgData name="esteban_fst SOS" userId="fbac1c394395351a" providerId="LiveId" clId="{905CF845-18C8-4D60-A203-671481FE5DF4}" dt="2019-09-30T02:38:36.306" v="26"/>
        <pc:sldMasterMkLst>
          <pc:docMk/>
          <pc:sldMasterMk cId="605743581" sldId="2147483648"/>
        </pc:sldMasterMkLst>
        <pc:sldLayoutChg chg="setBg">
          <pc:chgData name="esteban_fst SOS" userId="fbac1c394395351a" providerId="LiveId" clId="{905CF845-18C8-4D60-A203-671481FE5DF4}" dt="2019-09-30T02:38:36.306" v="26"/>
          <pc:sldLayoutMkLst>
            <pc:docMk/>
            <pc:sldMasterMk cId="605743581" sldId="2147483648"/>
            <pc:sldLayoutMk cId="200020458" sldId="2147483649"/>
          </pc:sldLayoutMkLst>
        </pc:sldLayoutChg>
        <pc:sldLayoutChg chg="setBg">
          <pc:chgData name="esteban_fst SOS" userId="fbac1c394395351a" providerId="LiveId" clId="{905CF845-18C8-4D60-A203-671481FE5DF4}" dt="2019-09-30T02:38:36.306" v="26"/>
          <pc:sldLayoutMkLst>
            <pc:docMk/>
            <pc:sldMasterMk cId="605743581" sldId="2147483648"/>
            <pc:sldLayoutMk cId="3309862318" sldId="2147483650"/>
          </pc:sldLayoutMkLst>
        </pc:sldLayoutChg>
        <pc:sldLayoutChg chg="setBg">
          <pc:chgData name="esteban_fst SOS" userId="fbac1c394395351a" providerId="LiveId" clId="{905CF845-18C8-4D60-A203-671481FE5DF4}" dt="2019-09-30T02:38:36.306" v="26"/>
          <pc:sldLayoutMkLst>
            <pc:docMk/>
            <pc:sldMasterMk cId="605743581" sldId="2147483648"/>
            <pc:sldLayoutMk cId="1890581073" sldId="2147483651"/>
          </pc:sldLayoutMkLst>
        </pc:sldLayoutChg>
        <pc:sldLayoutChg chg="setBg">
          <pc:chgData name="esteban_fst SOS" userId="fbac1c394395351a" providerId="LiveId" clId="{905CF845-18C8-4D60-A203-671481FE5DF4}" dt="2019-09-30T02:38:36.306" v="26"/>
          <pc:sldLayoutMkLst>
            <pc:docMk/>
            <pc:sldMasterMk cId="605743581" sldId="2147483648"/>
            <pc:sldLayoutMk cId="3526565308" sldId="2147483652"/>
          </pc:sldLayoutMkLst>
        </pc:sldLayoutChg>
        <pc:sldLayoutChg chg="setBg">
          <pc:chgData name="esteban_fst SOS" userId="fbac1c394395351a" providerId="LiveId" clId="{905CF845-18C8-4D60-A203-671481FE5DF4}" dt="2019-09-30T02:38:36.306" v="26"/>
          <pc:sldLayoutMkLst>
            <pc:docMk/>
            <pc:sldMasterMk cId="605743581" sldId="2147483648"/>
            <pc:sldLayoutMk cId="4247997764" sldId="2147483653"/>
          </pc:sldLayoutMkLst>
        </pc:sldLayoutChg>
        <pc:sldLayoutChg chg="setBg">
          <pc:chgData name="esteban_fst SOS" userId="fbac1c394395351a" providerId="LiveId" clId="{905CF845-18C8-4D60-A203-671481FE5DF4}" dt="2019-09-30T02:38:36.306" v="26"/>
          <pc:sldLayoutMkLst>
            <pc:docMk/>
            <pc:sldMasterMk cId="605743581" sldId="2147483648"/>
            <pc:sldLayoutMk cId="579290222" sldId="2147483654"/>
          </pc:sldLayoutMkLst>
        </pc:sldLayoutChg>
        <pc:sldLayoutChg chg="setBg">
          <pc:chgData name="esteban_fst SOS" userId="fbac1c394395351a" providerId="LiveId" clId="{905CF845-18C8-4D60-A203-671481FE5DF4}" dt="2019-09-30T02:38:36.306" v="26"/>
          <pc:sldLayoutMkLst>
            <pc:docMk/>
            <pc:sldMasterMk cId="605743581" sldId="2147483648"/>
            <pc:sldLayoutMk cId="1006746435" sldId="2147483655"/>
          </pc:sldLayoutMkLst>
        </pc:sldLayoutChg>
        <pc:sldLayoutChg chg="setBg">
          <pc:chgData name="esteban_fst SOS" userId="fbac1c394395351a" providerId="LiveId" clId="{905CF845-18C8-4D60-A203-671481FE5DF4}" dt="2019-09-30T02:38:36.306" v="26"/>
          <pc:sldLayoutMkLst>
            <pc:docMk/>
            <pc:sldMasterMk cId="605743581" sldId="2147483648"/>
            <pc:sldLayoutMk cId="953827395" sldId="2147483656"/>
          </pc:sldLayoutMkLst>
        </pc:sldLayoutChg>
        <pc:sldLayoutChg chg="setBg">
          <pc:chgData name="esteban_fst SOS" userId="fbac1c394395351a" providerId="LiveId" clId="{905CF845-18C8-4D60-A203-671481FE5DF4}" dt="2019-09-30T02:38:36.306" v="26"/>
          <pc:sldLayoutMkLst>
            <pc:docMk/>
            <pc:sldMasterMk cId="605743581" sldId="2147483648"/>
            <pc:sldLayoutMk cId="857087144" sldId="2147483657"/>
          </pc:sldLayoutMkLst>
        </pc:sldLayoutChg>
        <pc:sldLayoutChg chg="setBg">
          <pc:chgData name="esteban_fst SOS" userId="fbac1c394395351a" providerId="LiveId" clId="{905CF845-18C8-4D60-A203-671481FE5DF4}" dt="2019-09-30T02:38:36.306" v="26"/>
          <pc:sldLayoutMkLst>
            <pc:docMk/>
            <pc:sldMasterMk cId="605743581" sldId="2147483648"/>
            <pc:sldLayoutMk cId="979929948" sldId="2147483658"/>
          </pc:sldLayoutMkLst>
        </pc:sldLayoutChg>
        <pc:sldLayoutChg chg="setBg">
          <pc:chgData name="esteban_fst SOS" userId="fbac1c394395351a" providerId="LiveId" clId="{905CF845-18C8-4D60-A203-671481FE5DF4}" dt="2019-09-30T02:38:36.306" v="26"/>
          <pc:sldLayoutMkLst>
            <pc:docMk/>
            <pc:sldMasterMk cId="605743581" sldId="2147483648"/>
            <pc:sldLayoutMk cId="3644411629" sldId="2147483659"/>
          </pc:sldLayoutMkLst>
        </pc:sldLayoutChg>
      </pc:sldMasterChg>
      <pc:sldMasterChg chg="setBg modSldLayout">
        <pc:chgData name="esteban_fst SOS" userId="fbac1c394395351a" providerId="LiveId" clId="{905CF845-18C8-4D60-A203-671481FE5DF4}" dt="2019-09-30T02:38:36.306" v="26"/>
        <pc:sldMasterMkLst>
          <pc:docMk/>
          <pc:sldMasterMk cId="1021474729" sldId="2147483660"/>
        </pc:sldMasterMkLst>
        <pc:sldLayoutChg chg="setBg">
          <pc:chgData name="esteban_fst SOS" userId="fbac1c394395351a" providerId="LiveId" clId="{905CF845-18C8-4D60-A203-671481FE5DF4}" dt="2019-09-30T02:38:36.306" v="26"/>
          <pc:sldLayoutMkLst>
            <pc:docMk/>
            <pc:sldMasterMk cId="1021474729" sldId="2147483660"/>
            <pc:sldLayoutMk cId="154234747" sldId="2147483661"/>
          </pc:sldLayoutMkLst>
        </pc:sldLayoutChg>
        <pc:sldLayoutChg chg="setBg">
          <pc:chgData name="esteban_fst SOS" userId="fbac1c394395351a" providerId="LiveId" clId="{905CF845-18C8-4D60-A203-671481FE5DF4}" dt="2019-09-30T02:38:36.306" v="26"/>
          <pc:sldLayoutMkLst>
            <pc:docMk/>
            <pc:sldMasterMk cId="1021474729" sldId="2147483660"/>
            <pc:sldLayoutMk cId="60681234" sldId="2147483662"/>
          </pc:sldLayoutMkLst>
        </pc:sldLayoutChg>
        <pc:sldLayoutChg chg="setBg">
          <pc:chgData name="esteban_fst SOS" userId="fbac1c394395351a" providerId="LiveId" clId="{905CF845-18C8-4D60-A203-671481FE5DF4}" dt="2019-09-30T02:38:36.306" v="26"/>
          <pc:sldLayoutMkLst>
            <pc:docMk/>
            <pc:sldMasterMk cId="1021474729" sldId="2147483660"/>
            <pc:sldLayoutMk cId="445363656" sldId="2147483663"/>
          </pc:sldLayoutMkLst>
        </pc:sldLayoutChg>
        <pc:sldLayoutChg chg="setBg">
          <pc:chgData name="esteban_fst SOS" userId="fbac1c394395351a" providerId="LiveId" clId="{905CF845-18C8-4D60-A203-671481FE5DF4}" dt="2019-09-30T02:38:36.306" v="26"/>
          <pc:sldLayoutMkLst>
            <pc:docMk/>
            <pc:sldMasterMk cId="1021474729" sldId="2147483660"/>
            <pc:sldLayoutMk cId="1529223801" sldId="2147483664"/>
          </pc:sldLayoutMkLst>
        </pc:sldLayoutChg>
        <pc:sldLayoutChg chg="setBg">
          <pc:chgData name="esteban_fst SOS" userId="fbac1c394395351a" providerId="LiveId" clId="{905CF845-18C8-4D60-A203-671481FE5DF4}" dt="2019-09-30T02:38:36.306" v="26"/>
          <pc:sldLayoutMkLst>
            <pc:docMk/>
            <pc:sldMasterMk cId="1021474729" sldId="2147483660"/>
            <pc:sldLayoutMk cId="3864773382" sldId="2147483665"/>
          </pc:sldLayoutMkLst>
        </pc:sldLayoutChg>
        <pc:sldLayoutChg chg="setBg">
          <pc:chgData name="esteban_fst SOS" userId="fbac1c394395351a" providerId="LiveId" clId="{905CF845-18C8-4D60-A203-671481FE5DF4}" dt="2019-09-30T02:38:36.306" v="26"/>
          <pc:sldLayoutMkLst>
            <pc:docMk/>
            <pc:sldMasterMk cId="1021474729" sldId="2147483660"/>
            <pc:sldLayoutMk cId="2000970673" sldId="2147483666"/>
          </pc:sldLayoutMkLst>
        </pc:sldLayoutChg>
        <pc:sldLayoutChg chg="setBg">
          <pc:chgData name="esteban_fst SOS" userId="fbac1c394395351a" providerId="LiveId" clId="{905CF845-18C8-4D60-A203-671481FE5DF4}" dt="2019-09-30T02:38:36.306" v="26"/>
          <pc:sldLayoutMkLst>
            <pc:docMk/>
            <pc:sldMasterMk cId="1021474729" sldId="2147483660"/>
            <pc:sldLayoutMk cId="4045232460" sldId="2147483667"/>
          </pc:sldLayoutMkLst>
        </pc:sldLayoutChg>
        <pc:sldLayoutChg chg="setBg">
          <pc:chgData name="esteban_fst SOS" userId="fbac1c394395351a" providerId="LiveId" clId="{905CF845-18C8-4D60-A203-671481FE5DF4}" dt="2019-09-30T02:38:36.306" v="26"/>
          <pc:sldLayoutMkLst>
            <pc:docMk/>
            <pc:sldMasterMk cId="1021474729" sldId="2147483660"/>
            <pc:sldLayoutMk cId="1433087996" sldId="2147483668"/>
          </pc:sldLayoutMkLst>
        </pc:sldLayoutChg>
        <pc:sldLayoutChg chg="setBg">
          <pc:chgData name="esteban_fst SOS" userId="fbac1c394395351a" providerId="LiveId" clId="{905CF845-18C8-4D60-A203-671481FE5DF4}" dt="2019-09-30T02:38:36.306" v="26"/>
          <pc:sldLayoutMkLst>
            <pc:docMk/>
            <pc:sldMasterMk cId="1021474729" sldId="2147483660"/>
            <pc:sldLayoutMk cId="191310166" sldId="2147483669"/>
          </pc:sldLayoutMkLst>
        </pc:sldLayoutChg>
        <pc:sldLayoutChg chg="setBg">
          <pc:chgData name="esteban_fst SOS" userId="fbac1c394395351a" providerId="LiveId" clId="{905CF845-18C8-4D60-A203-671481FE5DF4}" dt="2019-09-30T02:38:36.306" v="26"/>
          <pc:sldLayoutMkLst>
            <pc:docMk/>
            <pc:sldMasterMk cId="1021474729" sldId="2147483660"/>
            <pc:sldLayoutMk cId="4254265267" sldId="2147483670"/>
          </pc:sldLayoutMkLst>
        </pc:sldLayoutChg>
        <pc:sldLayoutChg chg="setBg">
          <pc:chgData name="esteban_fst SOS" userId="fbac1c394395351a" providerId="LiveId" clId="{905CF845-18C8-4D60-A203-671481FE5DF4}" dt="2019-09-30T02:38:36.306" v="26"/>
          <pc:sldLayoutMkLst>
            <pc:docMk/>
            <pc:sldMasterMk cId="1021474729" sldId="2147483660"/>
            <pc:sldLayoutMk cId="1142835416" sldId="2147483671"/>
          </pc:sldLayoutMkLst>
        </pc:sldLayoutChg>
      </pc:sldMasterChg>
      <pc:sldMasterChg chg="setBg modSldLayout">
        <pc:chgData name="esteban_fst SOS" userId="fbac1c394395351a" providerId="LiveId" clId="{905CF845-18C8-4D60-A203-671481FE5DF4}" dt="2019-09-30T02:38:36.306" v="26"/>
        <pc:sldMasterMkLst>
          <pc:docMk/>
          <pc:sldMasterMk cId="155110100" sldId="2147483672"/>
        </pc:sldMasterMkLst>
        <pc:sldLayoutChg chg="setBg">
          <pc:chgData name="esteban_fst SOS" userId="fbac1c394395351a" providerId="LiveId" clId="{905CF845-18C8-4D60-A203-671481FE5DF4}" dt="2019-09-30T02:38:36.306" v="26"/>
          <pc:sldLayoutMkLst>
            <pc:docMk/>
            <pc:sldMasterMk cId="155110100" sldId="2147483672"/>
            <pc:sldLayoutMk cId="30680193" sldId="2147483673"/>
          </pc:sldLayoutMkLst>
        </pc:sldLayoutChg>
        <pc:sldLayoutChg chg="setBg">
          <pc:chgData name="esteban_fst SOS" userId="fbac1c394395351a" providerId="LiveId" clId="{905CF845-18C8-4D60-A203-671481FE5DF4}" dt="2019-09-30T02:38:36.306" v="26"/>
          <pc:sldLayoutMkLst>
            <pc:docMk/>
            <pc:sldMasterMk cId="155110100" sldId="2147483672"/>
            <pc:sldLayoutMk cId="1946689273" sldId="2147483674"/>
          </pc:sldLayoutMkLst>
        </pc:sldLayoutChg>
        <pc:sldLayoutChg chg="setBg">
          <pc:chgData name="esteban_fst SOS" userId="fbac1c394395351a" providerId="LiveId" clId="{905CF845-18C8-4D60-A203-671481FE5DF4}" dt="2019-09-30T02:38:36.306" v="26"/>
          <pc:sldLayoutMkLst>
            <pc:docMk/>
            <pc:sldMasterMk cId="155110100" sldId="2147483672"/>
            <pc:sldLayoutMk cId="1574173531" sldId="2147483675"/>
          </pc:sldLayoutMkLst>
        </pc:sldLayoutChg>
        <pc:sldLayoutChg chg="setBg">
          <pc:chgData name="esteban_fst SOS" userId="fbac1c394395351a" providerId="LiveId" clId="{905CF845-18C8-4D60-A203-671481FE5DF4}" dt="2019-09-30T02:38:36.306" v="26"/>
          <pc:sldLayoutMkLst>
            <pc:docMk/>
            <pc:sldMasterMk cId="155110100" sldId="2147483672"/>
            <pc:sldLayoutMk cId="598144842" sldId="2147483676"/>
          </pc:sldLayoutMkLst>
        </pc:sldLayoutChg>
        <pc:sldLayoutChg chg="setBg">
          <pc:chgData name="esteban_fst SOS" userId="fbac1c394395351a" providerId="LiveId" clId="{905CF845-18C8-4D60-A203-671481FE5DF4}" dt="2019-09-30T02:38:36.306" v="26"/>
          <pc:sldLayoutMkLst>
            <pc:docMk/>
            <pc:sldMasterMk cId="155110100" sldId="2147483672"/>
            <pc:sldLayoutMk cId="1699419368" sldId="2147483677"/>
          </pc:sldLayoutMkLst>
        </pc:sldLayoutChg>
        <pc:sldLayoutChg chg="setBg">
          <pc:chgData name="esteban_fst SOS" userId="fbac1c394395351a" providerId="LiveId" clId="{905CF845-18C8-4D60-A203-671481FE5DF4}" dt="2019-09-30T02:38:36.306" v="26"/>
          <pc:sldLayoutMkLst>
            <pc:docMk/>
            <pc:sldMasterMk cId="155110100" sldId="2147483672"/>
            <pc:sldLayoutMk cId="4253307317" sldId="2147483678"/>
          </pc:sldLayoutMkLst>
        </pc:sldLayoutChg>
        <pc:sldLayoutChg chg="setBg">
          <pc:chgData name="esteban_fst SOS" userId="fbac1c394395351a" providerId="LiveId" clId="{905CF845-18C8-4D60-A203-671481FE5DF4}" dt="2019-09-30T02:38:36.306" v="26"/>
          <pc:sldLayoutMkLst>
            <pc:docMk/>
            <pc:sldMasterMk cId="155110100" sldId="2147483672"/>
            <pc:sldLayoutMk cId="1600119151" sldId="2147483679"/>
          </pc:sldLayoutMkLst>
        </pc:sldLayoutChg>
        <pc:sldLayoutChg chg="setBg">
          <pc:chgData name="esteban_fst SOS" userId="fbac1c394395351a" providerId="LiveId" clId="{905CF845-18C8-4D60-A203-671481FE5DF4}" dt="2019-09-30T02:38:36.306" v="26"/>
          <pc:sldLayoutMkLst>
            <pc:docMk/>
            <pc:sldMasterMk cId="155110100" sldId="2147483672"/>
            <pc:sldLayoutMk cId="447480171" sldId="2147483680"/>
          </pc:sldLayoutMkLst>
        </pc:sldLayoutChg>
        <pc:sldLayoutChg chg="setBg">
          <pc:chgData name="esteban_fst SOS" userId="fbac1c394395351a" providerId="LiveId" clId="{905CF845-18C8-4D60-A203-671481FE5DF4}" dt="2019-09-30T02:38:36.306" v="26"/>
          <pc:sldLayoutMkLst>
            <pc:docMk/>
            <pc:sldMasterMk cId="155110100" sldId="2147483672"/>
            <pc:sldLayoutMk cId="482372874" sldId="2147483681"/>
          </pc:sldLayoutMkLst>
        </pc:sldLayoutChg>
        <pc:sldLayoutChg chg="setBg">
          <pc:chgData name="esteban_fst SOS" userId="fbac1c394395351a" providerId="LiveId" clId="{905CF845-18C8-4D60-A203-671481FE5DF4}" dt="2019-09-30T02:38:36.306" v="26"/>
          <pc:sldLayoutMkLst>
            <pc:docMk/>
            <pc:sldMasterMk cId="155110100" sldId="2147483672"/>
            <pc:sldLayoutMk cId="2992251521" sldId="2147483682"/>
          </pc:sldLayoutMkLst>
        </pc:sldLayoutChg>
        <pc:sldLayoutChg chg="setBg">
          <pc:chgData name="esteban_fst SOS" userId="fbac1c394395351a" providerId="LiveId" clId="{905CF845-18C8-4D60-A203-671481FE5DF4}" dt="2019-09-30T02:38:36.306" v="26"/>
          <pc:sldLayoutMkLst>
            <pc:docMk/>
            <pc:sldMasterMk cId="155110100" sldId="2147483672"/>
            <pc:sldLayoutMk cId="2168016533" sldId="2147483683"/>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5B5423-6BAE-4E32-BC64-3FF752559F94}" type="doc">
      <dgm:prSet loTypeId="urn:microsoft.com/office/officeart/2005/8/layout/vList4" loCatId="list" qsTypeId="urn:microsoft.com/office/officeart/2005/8/quickstyle/simple1" qsCatId="simple" csTypeId="urn:microsoft.com/office/officeart/2005/8/colors/accent2_1" csCatId="accent2" phldr="1"/>
      <dgm:spPr/>
      <dgm:t>
        <a:bodyPr/>
        <a:lstStyle/>
        <a:p>
          <a:endParaRPr lang="es-MX"/>
        </a:p>
      </dgm:t>
    </dgm:pt>
    <dgm:pt modelId="{501774E9-E316-4959-A684-D7AF604523D8}">
      <dgm:prSet phldrT="[Texto]" custT="1"/>
      <dgm:spPr>
        <a:ln w="76200"/>
      </dgm:spPr>
      <dgm:t>
        <a:bodyPr/>
        <a:lstStyle/>
        <a:p>
          <a:pPr>
            <a:buNone/>
          </a:pPr>
          <a:r>
            <a:rPr lang="es-MX" sz="1800" b="1" dirty="0">
              <a:latin typeface="Century Gothic" panose="020B0502020202020204" pitchFamily="34" charset="0"/>
            </a:rPr>
            <a:t>FEDERALES </a:t>
          </a:r>
        </a:p>
      </dgm:t>
    </dgm:pt>
    <dgm:pt modelId="{C09330AA-1612-4B54-B6C4-03190DD73871}" type="parTrans" cxnId="{A98F7438-2169-44D2-9556-97113B29AF76}">
      <dgm:prSet/>
      <dgm:spPr/>
      <dgm:t>
        <a:bodyPr/>
        <a:lstStyle/>
        <a:p>
          <a:endParaRPr lang="es-MX"/>
        </a:p>
      </dgm:t>
    </dgm:pt>
    <dgm:pt modelId="{DA583C31-7E3C-4B1E-8A0F-EAA4EB243B3D}" type="sibTrans" cxnId="{A98F7438-2169-44D2-9556-97113B29AF76}">
      <dgm:prSet/>
      <dgm:spPr/>
      <dgm:t>
        <a:bodyPr/>
        <a:lstStyle/>
        <a:p>
          <a:endParaRPr lang="es-MX"/>
        </a:p>
      </dgm:t>
    </dgm:pt>
    <dgm:pt modelId="{527F0FD9-8A8A-4995-95B3-07CE5D5B95AD}">
      <dgm:prSet phldrT="[Texto]" custT="1"/>
      <dgm:spPr>
        <a:ln w="76200"/>
      </dgm:spPr>
      <dgm:t>
        <a:bodyPr/>
        <a:lstStyle/>
        <a:p>
          <a:endParaRPr lang="es-MX" sz="1800" b="1" dirty="0">
            <a:latin typeface="Century Gothic" panose="020B0502020202020204" pitchFamily="34" charset="0"/>
          </a:endParaRPr>
        </a:p>
        <a:p>
          <a:r>
            <a:rPr lang="es-MX" sz="1800" b="1" dirty="0">
              <a:latin typeface="Century Gothic" panose="020B0502020202020204" pitchFamily="34" charset="0"/>
            </a:rPr>
            <a:t>ESTATALES </a:t>
          </a:r>
        </a:p>
        <a:p>
          <a:r>
            <a:rPr lang="es-MX" sz="1600" b="1" dirty="0">
              <a:latin typeface="Century Gothic" panose="020B0502020202020204" pitchFamily="34" charset="0"/>
            </a:rPr>
            <a:t>1. </a:t>
          </a:r>
          <a:r>
            <a:rPr lang="es-MX" sz="1400" b="1" dirty="0">
              <a:latin typeface="Century Gothic" panose="020B0502020202020204" pitchFamily="34" charset="0"/>
            </a:rPr>
            <a:t>Impuesto sobre nominas</a:t>
          </a:r>
        </a:p>
        <a:p>
          <a:r>
            <a:rPr lang="es-MX" sz="1400" b="1" dirty="0">
              <a:latin typeface="Century Gothic" panose="020B0502020202020204" pitchFamily="34" charset="0"/>
            </a:rPr>
            <a:t>2. Impuesto sobre adquisición de inmuebles</a:t>
          </a:r>
        </a:p>
        <a:p>
          <a:r>
            <a:rPr lang="es-MX" sz="1400" b="1" dirty="0">
              <a:latin typeface="Century Gothic" panose="020B0502020202020204" pitchFamily="34" charset="0"/>
            </a:rPr>
            <a:t>3. Impuesto sobre alojamiento de hoteles </a:t>
          </a:r>
        </a:p>
        <a:p>
          <a:r>
            <a:rPr lang="es-MX" sz="1400" b="1" dirty="0">
              <a:latin typeface="Century Gothic" panose="020B0502020202020204" pitchFamily="34" charset="0"/>
            </a:rPr>
            <a:t>4. Impuesto sobre loterías </a:t>
          </a:r>
        </a:p>
        <a:p>
          <a:endParaRPr lang="es-MX" sz="1400" dirty="0"/>
        </a:p>
      </dgm:t>
    </dgm:pt>
    <dgm:pt modelId="{3F6F159E-79AF-4B91-B11D-28DBB07FA072}" type="parTrans" cxnId="{A8C02371-0E8C-4821-B0B1-C297F7A1401B}">
      <dgm:prSet/>
      <dgm:spPr/>
      <dgm:t>
        <a:bodyPr/>
        <a:lstStyle/>
        <a:p>
          <a:endParaRPr lang="es-MX"/>
        </a:p>
      </dgm:t>
    </dgm:pt>
    <dgm:pt modelId="{6A51A1C6-FDDA-465A-903B-8C918646D616}" type="sibTrans" cxnId="{A8C02371-0E8C-4821-B0B1-C297F7A1401B}">
      <dgm:prSet/>
      <dgm:spPr/>
      <dgm:t>
        <a:bodyPr/>
        <a:lstStyle/>
        <a:p>
          <a:endParaRPr lang="es-MX"/>
        </a:p>
      </dgm:t>
    </dgm:pt>
    <dgm:pt modelId="{DDF97F0B-1385-4A62-9606-B466C81B3496}">
      <dgm:prSet phldrT="[Texto]" custT="1"/>
      <dgm:spPr>
        <a:ln w="76200"/>
      </dgm:spPr>
      <dgm:t>
        <a:bodyPr/>
        <a:lstStyle/>
        <a:p>
          <a:pPr>
            <a:buNone/>
          </a:pPr>
          <a:r>
            <a:rPr lang="es-MX" sz="1800" b="1" dirty="0">
              <a:latin typeface="Century Gothic" panose="020B0502020202020204" pitchFamily="34" charset="0"/>
            </a:rPr>
            <a:t>MUNICIPALES </a:t>
          </a:r>
        </a:p>
      </dgm:t>
    </dgm:pt>
    <dgm:pt modelId="{77FC650F-9900-4B4A-9C3B-B03602AFB1F2}" type="parTrans" cxnId="{2A33BE6A-E967-4202-A25C-563111730E38}">
      <dgm:prSet/>
      <dgm:spPr/>
      <dgm:t>
        <a:bodyPr/>
        <a:lstStyle/>
        <a:p>
          <a:endParaRPr lang="es-MX"/>
        </a:p>
      </dgm:t>
    </dgm:pt>
    <dgm:pt modelId="{B225B2FD-6DAB-4E8C-9E7B-48BA6216BC0A}" type="sibTrans" cxnId="{2A33BE6A-E967-4202-A25C-563111730E38}">
      <dgm:prSet/>
      <dgm:spPr/>
      <dgm:t>
        <a:bodyPr/>
        <a:lstStyle/>
        <a:p>
          <a:endParaRPr lang="es-MX"/>
        </a:p>
      </dgm:t>
    </dgm:pt>
    <dgm:pt modelId="{ADA022E8-5050-4D79-842F-E7FACF27A713}">
      <dgm:prSet custT="1"/>
      <dgm:spPr>
        <a:ln w="76200"/>
      </dgm:spPr>
      <dgm:t>
        <a:bodyPr/>
        <a:lstStyle/>
        <a:p>
          <a:pPr>
            <a:buFont typeface="+mj-lt"/>
            <a:buAutoNum type="arabicPeriod"/>
          </a:pPr>
          <a:r>
            <a:rPr lang="es-MX" sz="1400" b="1" dirty="0">
              <a:latin typeface="Century Gothic" panose="020B0502020202020204" pitchFamily="34" charset="0"/>
            </a:rPr>
            <a:t>Impuesto Especial sobre Automóviles Nuevos</a:t>
          </a:r>
        </a:p>
      </dgm:t>
    </dgm:pt>
    <dgm:pt modelId="{0204DB05-D72D-47B1-953F-8257895BDFC0}" type="parTrans" cxnId="{F5DD6B7C-F849-4E12-B03D-7BE4EEFBD0A3}">
      <dgm:prSet/>
      <dgm:spPr/>
      <dgm:t>
        <a:bodyPr/>
        <a:lstStyle/>
        <a:p>
          <a:endParaRPr lang="es-MX"/>
        </a:p>
      </dgm:t>
    </dgm:pt>
    <dgm:pt modelId="{609A1245-D1FC-409D-BA8F-3F16975944B7}" type="sibTrans" cxnId="{F5DD6B7C-F849-4E12-B03D-7BE4EEFBD0A3}">
      <dgm:prSet/>
      <dgm:spPr/>
      <dgm:t>
        <a:bodyPr/>
        <a:lstStyle/>
        <a:p>
          <a:endParaRPr lang="es-MX"/>
        </a:p>
      </dgm:t>
    </dgm:pt>
    <dgm:pt modelId="{D2B36DAC-565B-43FD-A265-64A773221D7C}">
      <dgm:prSet phldrT="[Texto]" custT="1"/>
      <dgm:spPr>
        <a:ln w="76200"/>
      </dgm:spPr>
      <dgm:t>
        <a:bodyPr/>
        <a:lstStyle/>
        <a:p>
          <a:pPr>
            <a:buFont typeface="+mj-lt"/>
            <a:buAutoNum type="arabicPeriod"/>
          </a:pPr>
          <a:r>
            <a:rPr lang="es-MX" sz="1400" b="1" dirty="0">
              <a:latin typeface="Century Gothic" panose="020B0502020202020204" pitchFamily="34" charset="0"/>
            </a:rPr>
            <a:t>Impuesto sobre el valor agregado</a:t>
          </a:r>
        </a:p>
      </dgm:t>
    </dgm:pt>
    <dgm:pt modelId="{FCC9BBA6-7485-42F9-AB64-0D827850F9AB}" type="parTrans" cxnId="{A35B7897-7798-4084-B2BB-5023228A4F10}">
      <dgm:prSet/>
      <dgm:spPr/>
      <dgm:t>
        <a:bodyPr/>
        <a:lstStyle/>
        <a:p>
          <a:endParaRPr lang="es-MX"/>
        </a:p>
      </dgm:t>
    </dgm:pt>
    <dgm:pt modelId="{FC8A30D1-20EF-407B-AC46-4564B98C5085}" type="sibTrans" cxnId="{A35B7897-7798-4084-B2BB-5023228A4F10}">
      <dgm:prSet/>
      <dgm:spPr/>
      <dgm:t>
        <a:bodyPr/>
        <a:lstStyle/>
        <a:p>
          <a:endParaRPr lang="es-MX"/>
        </a:p>
      </dgm:t>
    </dgm:pt>
    <dgm:pt modelId="{162545AC-8555-4C43-BDC9-702A2CE08A52}">
      <dgm:prSet phldrT="[Texto]" custT="1"/>
      <dgm:spPr>
        <a:ln w="76200"/>
      </dgm:spPr>
      <dgm:t>
        <a:bodyPr/>
        <a:lstStyle/>
        <a:p>
          <a:pPr>
            <a:buFont typeface="+mj-lt"/>
            <a:buAutoNum type="arabicPeriod"/>
          </a:pPr>
          <a:r>
            <a:rPr lang="es-MX" sz="1400" b="1" dirty="0">
              <a:latin typeface="Century Gothic" panose="020B0502020202020204" pitchFamily="34" charset="0"/>
            </a:rPr>
            <a:t> Impuesto especial sobre producción y servicios </a:t>
          </a:r>
        </a:p>
      </dgm:t>
    </dgm:pt>
    <dgm:pt modelId="{1D26148F-BD17-4174-880F-02B4A8258B7B}" type="parTrans" cxnId="{7F71039E-2E07-4B4F-908C-BFA2138DA0AD}">
      <dgm:prSet/>
      <dgm:spPr/>
      <dgm:t>
        <a:bodyPr/>
        <a:lstStyle/>
        <a:p>
          <a:endParaRPr lang="es-MX"/>
        </a:p>
      </dgm:t>
    </dgm:pt>
    <dgm:pt modelId="{2B0AED32-BD71-4543-B94B-202444A2FC18}" type="sibTrans" cxnId="{7F71039E-2E07-4B4F-908C-BFA2138DA0AD}">
      <dgm:prSet/>
      <dgm:spPr/>
      <dgm:t>
        <a:bodyPr/>
        <a:lstStyle/>
        <a:p>
          <a:endParaRPr lang="es-MX"/>
        </a:p>
      </dgm:t>
    </dgm:pt>
    <dgm:pt modelId="{3768830B-DF14-4C57-9B41-F36927DB0C78}">
      <dgm:prSet custT="1"/>
      <dgm:spPr>
        <a:ln w="76200"/>
      </dgm:spPr>
      <dgm:t>
        <a:bodyPr/>
        <a:lstStyle/>
        <a:p>
          <a:pPr>
            <a:buFont typeface="+mj-lt"/>
            <a:buAutoNum type="arabicPeriod"/>
          </a:pPr>
          <a:r>
            <a:rPr lang="es-MX" sz="1400" b="1" dirty="0">
              <a:latin typeface="Century Gothic" panose="020B0502020202020204" pitchFamily="34" charset="0"/>
            </a:rPr>
            <a:t>Impuesto al Activo</a:t>
          </a:r>
        </a:p>
      </dgm:t>
    </dgm:pt>
    <dgm:pt modelId="{9FB0D55C-4454-413F-B63D-79FF7BC7E909}" type="parTrans" cxnId="{D89CACEE-9ACE-4867-B9B2-5040345221F5}">
      <dgm:prSet/>
      <dgm:spPr/>
      <dgm:t>
        <a:bodyPr/>
        <a:lstStyle/>
        <a:p>
          <a:endParaRPr lang="es-MX"/>
        </a:p>
      </dgm:t>
    </dgm:pt>
    <dgm:pt modelId="{35CC40FE-41F0-465A-9036-88EC65773FFF}" type="sibTrans" cxnId="{D89CACEE-9ACE-4867-B9B2-5040345221F5}">
      <dgm:prSet/>
      <dgm:spPr/>
      <dgm:t>
        <a:bodyPr/>
        <a:lstStyle/>
        <a:p>
          <a:endParaRPr lang="es-MX"/>
        </a:p>
      </dgm:t>
    </dgm:pt>
    <dgm:pt modelId="{DBB6569A-A437-4B17-AA33-72DA06D14C23}">
      <dgm:prSet phldrT="[Texto]" custT="1"/>
      <dgm:spPr>
        <a:ln w="76200"/>
      </dgm:spPr>
      <dgm:t>
        <a:bodyPr/>
        <a:lstStyle/>
        <a:p>
          <a:pPr>
            <a:buFont typeface="+mj-lt"/>
            <a:buAutoNum type="arabicPeriod"/>
          </a:pPr>
          <a:r>
            <a:rPr lang="es-MX" sz="1600" b="1" dirty="0">
              <a:latin typeface="Century Gothic" panose="020B0502020202020204" pitchFamily="34" charset="0"/>
            </a:rPr>
            <a:t>Sobre anuncios en la vía publica </a:t>
          </a:r>
        </a:p>
      </dgm:t>
    </dgm:pt>
    <dgm:pt modelId="{120D25E5-62E6-4C98-BB0A-51E356A37AC4}" type="parTrans" cxnId="{EC43C6E2-E22D-47AB-91E4-84CEC342FDF4}">
      <dgm:prSet/>
      <dgm:spPr/>
      <dgm:t>
        <a:bodyPr/>
        <a:lstStyle/>
        <a:p>
          <a:endParaRPr lang="es-MX"/>
        </a:p>
      </dgm:t>
    </dgm:pt>
    <dgm:pt modelId="{8E3FC515-601F-4D1C-AA99-B6B430684F0A}" type="sibTrans" cxnId="{EC43C6E2-E22D-47AB-91E4-84CEC342FDF4}">
      <dgm:prSet/>
      <dgm:spPr/>
      <dgm:t>
        <a:bodyPr/>
        <a:lstStyle/>
        <a:p>
          <a:endParaRPr lang="es-MX"/>
        </a:p>
      </dgm:t>
    </dgm:pt>
    <dgm:pt modelId="{3339FFDC-D51F-4489-A4BC-C32673CDFC79}">
      <dgm:prSet phldrT="[Texto]" custT="1"/>
      <dgm:spPr>
        <a:ln w="76200"/>
      </dgm:spPr>
      <dgm:t>
        <a:bodyPr/>
        <a:lstStyle/>
        <a:p>
          <a:pPr>
            <a:buFont typeface="+mj-lt"/>
            <a:buAutoNum type="arabicPeriod"/>
          </a:pPr>
          <a:r>
            <a:rPr lang="es-MX" sz="1600" b="1" dirty="0">
              <a:latin typeface="Century Gothic" panose="020B0502020202020204" pitchFamily="34" charset="0"/>
            </a:rPr>
            <a:t>Sobre uso de agua de pozos artesianos</a:t>
          </a:r>
        </a:p>
      </dgm:t>
    </dgm:pt>
    <dgm:pt modelId="{6C30DE21-A68B-4849-9AB1-70B7CB2EBE99}" type="parTrans" cxnId="{6533A504-D10F-4B1F-85D9-198C216FB3A9}">
      <dgm:prSet/>
      <dgm:spPr/>
      <dgm:t>
        <a:bodyPr/>
        <a:lstStyle/>
        <a:p>
          <a:endParaRPr lang="es-MX"/>
        </a:p>
      </dgm:t>
    </dgm:pt>
    <dgm:pt modelId="{5707515E-BEE1-4B4B-AD70-8440CECCC8F3}" type="sibTrans" cxnId="{6533A504-D10F-4B1F-85D9-198C216FB3A9}">
      <dgm:prSet/>
      <dgm:spPr/>
      <dgm:t>
        <a:bodyPr/>
        <a:lstStyle/>
        <a:p>
          <a:endParaRPr lang="es-MX"/>
        </a:p>
      </dgm:t>
    </dgm:pt>
    <dgm:pt modelId="{EECCC226-A1A3-4C8C-8048-CB2F10501F52}">
      <dgm:prSet custT="1"/>
      <dgm:spPr>
        <a:ln w="76200"/>
      </dgm:spPr>
      <dgm:t>
        <a:bodyPr/>
        <a:lstStyle/>
        <a:p>
          <a:pPr>
            <a:buFont typeface="+mj-lt"/>
            <a:buAutoNum type="arabicPeriod"/>
          </a:pPr>
          <a:r>
            <a:rPr lang="es-MX" sz="1400" b="1" dirty="0">
              <a:latin typeface="Century Gothic" panose="020B0502020202020204" pitchFamily="34" charset="0"/>
            </a:rPr>
            <a:t>Impuesto sobre tenencia y uso de vehículos </a:t>
          </a:r>
        </a:p>
      </dgm:t>
    </dgm:pt>
    <dgm:pt modelId="{459C0118-1F73-466B-9CB5-3E155CBC3567}" type="parTrans" cxnId="{57DA4498-6C8D-4E9D-99DC-20AB35795000}">
      <dgm:prSet/>
      <dgm:spPr/>
      <dgm:t>
        <a:bodyPr/>
        <a:lstStyle/>
        <a:p>
          <a:endParaRPr lang="es-MX"/>
        </a:p>
      </dgm:t>
    </dgm:pt>
    <dgm:pt modelId="{BF4E4E59-A534-4792-A17C-FF1FA8C17474}" type="sibTrans" cxnId="{57DA4498-6C8D-4E9D-99DC-20AB35795000}">
      <dgm:prSet/>
      <dgm:spPr/>
      <dgm:t>
        <a:bodyPr/>
        <a:lstStyle/>
        <a:p>
          <a:endParaRPr lang="es-MX"/>
        </a:p>
      </dgm:t>
    </dgm:pt>
    <dgm:pt modelId="{27BAA9F8-DDF6-4421-9927-6A597C5F5FD1}">
      <dgm:prSet phldrT="[Texto]" custT="1"/>
      <dgm:spPr>
        <a:ln w="76200"/>
      </dgm:spPr>
      <dgm:t>
        <a:bodyPr/>
        <a:lstStyle/>
        <a:p>
          <a:pPr>
            <a:buFont typeface="+mj-lt"/>
            <a:buAutoNum type="arabicPeriod"/>
          </a:pPr>
          <a:r>
            <a:rPr lang="es-MX" sz="1600" b="1" dirty="0">
              <a:latin typeface="Century Gothic" panose="020B0502020202020204" pitchFamily="34" charset="0"/>
            </a:rPr>
            <a:t>Sobre fraccionamientos </a:t>
          </a:r>
        </a:p>
      </dgm:t>
    </dgm:pt>
    <dgm:pt modelId="{8C0ACE60-2F99-4B00-9F6F-5F0869E85920}" type="sibTrans" cxnId="{8A32233B-01B3-4D36-A592-9811C5AFCCE2}">
      <dgm:prSet/>
      <dgm:spPr/>
      <dgm:t>
        <a:bodyPr/>
        <a:lstStyle/>
        <a:p>
          <a:endParaRPr lang="es-MX"/>
        </a:p>
      </dgm:t>
    </dgm:pt>
    <dgm:pt modelId="{3A8AE055-9D2A-4207-A627-8197C283F087}" type="parTrans" cxnId="{8A32233B-01B3-4D36-A592-9811C5AFCCE2}">
      <dgm:prSet/>
      <dgm:spPr/>
      <dgm:t>
        <a:bodyPr/>
        <a:lstStyle/>
        <a:p>
          <a:endParaRPr lang="es-MX"/>
        </a:p>
      </dgm:t>
    </dgm:pt>
    <dgm:pt modelId="{1971FDA4-E89C-42B3-A08E-2BAA042955D5}">
      <dgm:prSet phldrT="[Texto]" custT="1"/>
      <dgm:spPr>
        <a:ln w="76200"/>
      </dgm:spPr>
      <dgm:t>
        <a:bodyPr/>
        <a:lstStyle/>
        <a:p>
          <a:pPr>
            <a:buFont typeface="+mj-lt"/>
            <a:buAutoNum type="arabicPeriod"/>
          </a:pPr>
          <a:r>
            <a:rPr lang="es-MX" sz="1600" b="1" dirty="0">
              <a:latin typeface="Century Gothic" panose="020B0502020202020204" pitchFamily="34" charset="0"/>
            </a:rPr>
            <a:t>Predial</a:t>
          </a:r>
        </a:p>
      </dgm:t>
    </dgm:pt>
    <dgm:pt modelId="{38C23E72-FC62-4549-985B-195CAC390A3C}" type="parTrans" cxnId="{7F7DE558-CE51-4B3A-8059-F40AA615DEE2}">
      <dgm:prSet/>
      <dgm:spPr/>
      <dgm:t>
        <a:bodyPr/>
        <a:lstStyle/>
        <a:p>
          <a:endParaRPr lang="es-MX"/>
        </a:p>
      </dgm:t>
    </dgm:pt>
    <dgm:pt modelId="{034CD698-E0B7-40AD-8302-E3E3F3613020}" type="sibTrans" cxnId="{7F7DE558-CE51-4B3A-8059-F40AA615DEE2}">
      <dgm:prSet/>
      <dgm:spPr/>
      <dgm:t>
        <a:bodyPr/>
        <a:lstStyle/>
        <a:p>
          <a:endParaRPr lang="es-MX"/>
        </a:p>
      </dgm:t>
    </dgm:pt>
    <dgm:pt modelId="{9AE780D9-0CA1-4E99-8726-81E064F13DF1}" type="pres">
      <dgm:prSet presAssocID="{A75B5423-6BAE-4E32-BC64-3FF752559F94}" presName="linear" presStyleCnt="0">
        <dgm:presLayoutVars>
          <dgm:dir/>
          <dgm:resizeHandles val="exact"/>
        </dgm:presLayoutVars>
      </dgm:prSet>
      <dgm:spPr/>
    </dgm:pt>
    <dgm:pt modelId="{4CB721D2-2BC0-42A9-90A7-5CDA4F8A4BD1}" type="pres">
      <dgm:prSet presAssocID="{501774E9-E316-4959-A684-D7AF604523D8}" presName="comp" presStyleCnt="0"/>
      <dgm:spPr/>
    </dgm:pt>
    <dgm:pt modelId="{F94C197C-E818-44B4-9454-B4FE285272F9}" type="pres">
      <dgm:prSet presAssocID="{501774E9-E316-4959-A684-D7AF604523D8}" presName="box" presStyleLbl="node1" presStyleIdx="0" presStyleCnt="3" custLinFactNeighborY="7266"/>
      <dgm:spPr/>
    </dgm:pt>
    <dgm:pt modelId="{73814882-9CB0-42B2-AC7B-9C95E8B6FF22}" type="pres">
      <dgm:prSet presAssocID="{501774E9-E316-4959-A684-D7AF604523D8}"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29000" b="-29000"/>
          </a:stretch>
        </a:blipFill>
      </dgm:spPr>
    </dgm:pt>
    <dgm:pt modelId="{6C06499B-ECB9-4B68-9146-8BE7261A408A}" type="pres">
      <dgm:prSet presAssocID="{501774E9-E316-4959-A684-D7AF604523D8}" presName="text" presStyleLbl="node1" presStyleIdx="0" presStyleCnt="3">
        <dgm:presLayoutVars>
          <dgm:bulletEnabled val="1"/>
        </dgm:presLayoutVars>
      </dgm:prSet>
      <dgm:spPr/>
    </dgm:pt>
    <dgm:pt modelId="{98567FDE-155D-421B-A35E-B51967035FEF}" type="pres">
      <dgm:prSet presAssocID="{DA583C31-7E3C-4B1E-8A0F-EAA4EB243B3D}" presName="spacer" presStyleCnt="0"/>
      <dgm:spPr/>
    </dgm:pt>
    <dgm:pt modelId="{BF77ED3B-A428-473E-BCD2-B7649F9C1E8E}" type="pres">
      <dgm:prSet presAssocID="{527F0FD9-8A8A-4995-95B3-07CE5D5B95AD}" presName="comp" presStyleCnt="0"/>
      <dgm:spPr/>
    </dgm:pt>
    <dgm:pt modelId="{5F034828-3D7F-4AB5-936B-45E2C18E1FD9}" type="pres">
      <dgm:prSet presAssocID="{527F0FD9-8A8A-4995-95B3-07CE5D5B95AD}" presName="box" presStyleLbl="node1" presStyleIdx="1" presStyleCnt="3" custLinFactNeighborY="4152"/>
      <dgm:spPr/>
    </dgm:pt>
    <dgm:pt modelId="{1B5D172B-3BCB-41D6-BC01-FDF4F955120F}" type="pres">
      <dgm:prSet presAssocID="{527F0FD9-8A8A-4995-95B3-07CE5D5B95AD}" presName="img" presStyleLbl="fgImgPlace1" presStyleIdx="1" presStyleCnt="3"/>
      <dgm:spPr>
        <a:blipFill>
          <a:blip xmlns:r="http://schemas.openxmlformats.org/officeDocument/2006/relationships" r:embed="rId2" cstate="hqprint">
            <a:extLst>
              <a:ext uri="{28A0092B-C50C-407E-A947-70E740481C1C}">
                <a14:useLocalDpi xmlns:a14="http://schemas.microsoft.com/office/drawing/2010/main" val="0"/>
              </a:ext>
            </a:extLst>
          </a:blip>
          <a:srcRect/>
          <a:stretch>
            <a:fillRect t="-2000" b="-2000"/>
          </a:stretch>
        </a:blipFill>
      </dgm:spPr>
    </dgm:pt>
    <dgm:pt modelId="{35B85B04-5792-4258-B7C6-F4CEEE04FA68}" type="pres">
      <dgm:prSet presAssocID="{527F0FD9-8A8A-4995-95B3-07CE5D5B95AD}" presName="text" presStyleLbl="node1" presStyleIdx="1" presStyleCnt="3">
        <dgm:presLayoutVars>
          <dgm:bulletEnabled val="1"/>
        </dgm:presLayoutVars>
      </dgm:prSet>
      <dgm:spPr/>
    </dgm:pt>
    <dgm:pt modelId="{62C291CB-67A6-4D4C-A7E4-B87C46ABE9E7}" type="pres">
      <dgm:prSet presAssocID="{6A51A1C6-FDDA-465A-903B-8C918646D616}" presName="spacer" presStyleCnt="0"/>
      <dgm:spPr/>
    </dgm:pt>
    <dgm:pt modelId="{415E812B-DB23-4DE2-86B9-22B3622DAC85}" type="pres">
      <dgm:prSet presAssocID="{DDF97F0B-1385-4A62-9606-B466C81B3496}" presName="comp" presStyleCnt="0"/>
      <dgm:spPr/>
    </dgm:pt>
    <dgm:pt modelId="{E35D4113-92DE-4B8B-88B1-59C1F6D2CFD2}" type="pres">
      <dgm:prSet presAssocID="{DDF97F0B-1385-4A62-9606-B466C81B3496}" presName="box" presStyleLbl="node1" presStyleIdx="2" presStyleCnt="3"/>
      <dgm:spPr/>
    </dgm:pt>
    <dgm:pt modelId="{27FEDB73-AD22-4449-955D-DF150A2E84F7}" type="pres">
      <dgm:prSet presAssocID="{DDF97F0B-1385-4A62-9606-B466C81B3496}"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9000" r="-19000"/>
          </a:stretch>
        </a:blipFill>
      </dgm:spPr>
    </dgm:pt>
    <dgm:pt modelId="{993E18DA-A259-4E5F-A76C-A0E5BC97255B}" type="pres">
      <dgm:prSet presAssocID="{DDF97F0B-1385-4A62-9606-B466C81B3496}" presName="text" presStyleLbl="node1" presStyleIdx="2" presStyleCnt="3">
        <dgm:presLayoutVars>
          <dgm:bulletEnabled val="1"/>
        </dgm:presLayoutVars>
      </dgm:prSet>
      <dgm:spPr/>
    </dgm:pt>
  </dgm:ptLst>
  <dgm:cxnLst>
    <dgm:cxn modelId="{6533A504-D10F-4B1F-85D9-198C216FB3A9}" srcId="{DDF97F0B-1385-4A62-9606-B466C81B3496}" destId="{3339FFDC-D51F-4489-A4BC-C32673CDFC79}" srcOrd="2" destOrd="0" parTransId="{6C30DE21-A68B-4849-9AB1-70B7CB2EBE99}" sibTransId="{5707515E-BEE1-4B4B-AD70-8440CECCC8F3}"/>
    <dgm:cxn modelId="{D5473328-5EF1-4F49-AF88-059DDAB6E48A}" type="presOf" srcId="{ADA022E8-5050-4D79-842F-E7FACF27A713}" destId="{6C06499B-ECB9-4B68-9146-8BE7261A408A}" srcOrd="1" destOrd="3" presId="urn:microsoft.com/office/officeart/2005/8/layout/vList4"/>
    <dgm:cxn modelId="{BA5A502A-7AEC-4831-8516-6F13AF0F6399}" type="presOf" srcId="{27BAA9F8-DDF6-4421-9927-6A597C5F5FD1}" destId="{993E18DA-A259-4E5F-A76C-A0E5BC97255B}" srcOrd="1" destOrd="1" presId="urn:microsoft.com/office/officeart/2005/8/layout/vList4"/>
    <dgm:cxn modelId="{F0BE8E30-3ADD-4921-8937-DA689BEE26AE}" type="presOf" srcId="{162545AC-8555-4C43-BDC9-702A2CE08A52}" destId="{F94C197C-E818-44B4-9454-B4FE285272F9}" srcOrd="0" destOrd="2" presId="urn:microsoft.com/office/officeart/2005/8/layout/vList4"/>
    <dgm:cxn modelId="{71602131-6E02-4F86-B402-517FE6B6A9F3}" type="presOf" srcId="{DDF97F0B-1385-4A62-9606-B466C81B3496}" destId="{993E18DA-A259-4E5F-A76C-A0E5BC97255B}" srcOrd="1" destOrd="0" presId="urn:microsoft.com/office/officeart/2005/8/layout/vList4"/>
    <dgm:cxn modelId="{A98F7438-2169-44D2-9556-97113B29AF76}" srcId="{A75B5423-6BAE-4E32-BC64-3FF752559F94}" destId="{501774E9-E316-4959-A684-D7AF604523D8}" srcOrd="0" destOrd="0" parTransId="{C09330AA-1612-4B54-B6C4-03190DD73871}" sibTransId="{DA583C31-7E3C-4B1E-8A0F-EAA4EB243B3D}"/>
    <dgm:cxn modelId="{8A32233B-01B3-4D36-A592-9811C5AFCCE2}" srcId="{DDF97F0B-1385-4A62-9606-B466C81B3496}" destId="{27BAA9F8-DDF6-4421-9927-6A597C5F5FD1}" srcOrd="0" destOrd="0" parTransId="{3A8AE055-9D2A-4207-A627-8197C283F087}" sibTransId="{8C0ACE60-2F99-4B00-9F6F-5F0869E85920}"/>
    <dgm:cxn modelId="{6DC62A41-6768-44CF-9E18-7780B7B4D5EE}" type="presOf" srcId="{501774E9-E316-4959-A684-D7AF604523D8}" destId="{F94C197C-E818-44B4-9454-B4FE285272F9}" srcOrd="0" destOrd="0" presId="urn:microsoft.com/office/officeart/2005/8/layout/vList4"/>
    <dgm:cxn modelId="{96846D67-B8B4-44EC-813A-40DE5BF88611}" type="presOf" srcId="{D2B36DAC-565B-43FD-A265-64A773221D7C}" destId="{6C06499B-ECB9-4B68-9146-8BE7261A408A}" srcOrd="1" destOrd="1" presId="urn:microsoft.com/office/officeart/2005/8/layout/vList4"/>
    <dgm:cxn modelId="{2A33BE6A-E967-4202-A25C-563111730E38}" srcId="{A75B5423-6BAE-4E32-BC64-3FF752559F94}" destId="{DDF97F0B-1385-4A62-9606-B466C81B3496}" srcOrd="2" destOrd="0" parTransId="{77FC650F-9900-4B4A-9C3B-B03602AFB1F2}" sibTransId="{B225B2FD-6DAB-4E8C-9E7B-48BA6216BC0A}"/>
    <dgm:cxn modelId="{1B323070-03A6-4B24-A543-D73F2F35D84E}" type="presOf" srcId="{3768830B-DF14-4C57-9B41-F36927DB0C78}" destId="{F94C197C-E818-44B4-9454-B4FE285272F9}" srcOrd="0" destOrd="4" presId="urn:microsoft.com/office/officeart/2005/8/layout/vList4"/>
    <dgm:cxn modelId="{A8C02371-0E8C-4821-B0B1-C297F7A1401B}" srcId="{A75B5423-6BAE-4E32-BC64-3FF752559F94}" destId="{527F0FD9-8A8A-4995-95B3-07CE5D5B95AD}" srcOrd="1" destOrd="0" parTransId="{3F6F159E-79AF-4B91-B11D-28DBB07FA072}" sibTransId="{6A51A1C6-FDDA-465A-903B-8C918646D616}"/>
    <dgm:cxn modelId="{3488AC52-8F2B-428B-88BC-FC2C2FE78FA8}" type="presOf" srcId="{ADA022E8-5050-4D79-842F-E7FACF27A713}" destId="{F94C197C-E818-44B4-9454-B4FE285272F9}" srcOrd="0" destOrd="3" presId="urn:microsoft.com/office/officeart/2005/8/layout/vList4"/>
    <dgm:cxn modelId="{7F7DE558-CE51-4B3A-8059-F40AA615DEE2}" srcId="{DDF97F0B-1385-4A62-9606-B466C81B3496}" destId="{1971FDA4-E89C-42B3-A08E-2BAA042955D5}" srcOrd="3" destOrd="0" parTransId="{38C23E72-FC62-4549-985B-195CAC390A3C}" sibTransId="{034CD698-E0B7-40AD-8302-E3E3F3613020}"/>
    <dgm:cxn modelId="{F333AA59-9359-4FB7-B9F3-1856BC5406A5}" type="presOf" srcId="{DBB6569A-A437-4B17-AA33-72DA06D14C23}" destId="{E35D4113-92DE-4B8B-88B1-59C1F6D2CFD2}" srcOrd="0" destOrd="2" presId="urn:microsoft.com/office/officeart/2005/8/layout/vList4"/>
    <dgm:cxn modelId="{F5DD6B7C-F849-4E12-B03D-7BE4EEFBD0A3}" srcId="{501774E9-E316-4959-A684-D7AF604523D8}" destId="{ADA022E8-5050-4D79-842F-E7FACF27A713}" srcOrd="2" destOrd="0" parTransId="{0204DB05-D72D-47B1-953F-8257895BDFC0}" sibTransId="{609A1245-D1FC-409D-BA8F-3F16975944B7}"/>
    <dgm:cxn modelId="{D3D88C91-A486-4632-BDC0-04368DDD61D2}" type="presOf" srcId="{3768830B-DF14-4C57-9B41-F36927DB0C78}" destId="{6C06499B-ECB9-4B68-9146-8BE7261A408A}" srcOrd="1" destOrd="4" presId="urn:microsoft.com/office/officeart/2005/8/layout/vList4"/>
    <dgm:cxn modelId="{A35B7897-7798-4084-B2BB-5023228A4F10}" srcId="{501774E9-E316-4959-A684-D7AF604523D8}" destId="{D2B36DAC-565B-43FD-A265-64A773221D7C}" srcOrd="0" destOrd="0" parTransId="{FCC9BBA6-7485-42F9-AB64-0D827850F9AB}" sibTransId="{FC8A30D1-20EF-407B-AC46-4564B98C5085}"/>
    <dgm:cxn modelId="{E9F8DC97-8F1F-46D5-92A8-56CD4001BEAC}" type="presOf" srcId="{527F0FD9-8A8A-4995-95B3-07CE5D5B95AD}" destId="{5F034828-3D7F-4AB5-936B-45E2C18E1FD9}" srcOrd="0" destOrd="0" presId="urn:microsoft.com/office/officeart/2005/8/layout/vList4"/>
    <dgm:cxn modelId="{57DA4498-6C8D-4E9D-99DC-20AB35795000}" srcId="{501774E9-E316-4959-A684-D7AF604523D8}" destId="{EECCC226-A1A3-4C8C-8048-CB2F10501F52}" srcOrd="4" destOrd="0" parTransId="{459C0118-1F73-466B-9CB5-3E155CBC3567}" sibTransId="{BF4E4E59-A534-4792-A17C-FF1FA8C17474}"/>
    <dgm:cxn modelId="{6EF37799-5E51-4753-A3A0-5F61B6F568A5}" type="presOf" srcId="{527F0FD9-8A8A-4995-95B3-07CE5D5B95AD}" destId="{35B85B04-5792-4258-B7C6-F4CEEE04FA68}" srcOrd="1" destOrd="0" presId="urn:microsoft.com/office/officeart/2005/8/layout/vList4"/>
    <dgm:cxn modelId="{7F71039E-2E07-4B4F-908C-BFA2138DA0AD}" srcId="{501774E9-E316-4959-A684-D7AF604523D8}" destId="{162545AC-8555-4C43-BDC9-702A2CE08A52}" srcOrd="1" destOrd="0" parTransId="{1D26148F-BD17-4174-880F-02B4A8258B7B}" sibTransId="{2B0AED32-BD71-4543-B94B-202444A2FC18}"/>
    <dgm:cxn modelId="{0692CE9F-199B-4D72-B696-231340D66DFD}" type="presOf" srcId="{DDF97F0B-1385-4A62-9606-B466C81B3496}" destId="{E35D4113-92DE-4B8B-88B1-59C1F6D2CFD2}" srcOrd="0" destOrd="0" presId="urn:microsoft.com/office/officeart/2005/8/layout/vList4"/>
    <dgm:cxn modelId="{231BC2A7-541C-4DA1-977A-753DD51BBE74}" type="presOf" srcId="{3339FFDC-D51F-4489-A4BC-C32673CDFC79}" destId="{993E18DA-A259-4E5F-A76C-A0E5BC97255B}" srcOrd="1" destOrd="3" presId="urn:microsoft.com/office/officeart/2005/8/layout/vList4"/>
    <dgm:cxn modelId="{37E73AAD-2D58-4492-976D-4ACF76088B32}" type="presOf" srcId="{DBB6569A-A437-4B17-AA33-72DA06D14C23}" destId="{993E18DA-A259-4E5F-A76C-A0E5BC97255B}" srcOrd="1" destOrd="2" presId="urn:microsoft.com/office/officeart/2005/8/layout/vList4"/>
    <dgm:cxn modelId="{021FDDAD-E5D7-4BCD-9557-1FB875AC6F3C}" type="presOf" srcId="{A75B5423-6BAE-4E32-BC64-3FF752559F94}" destId="{9AE780D9-0CA1-4E99-8726-81E064F13DF1}" srcOrd="0" destOrd="0" presId="urn:microsoft.com/office/officeart/2005/8/layout/vList4"/>
    <dgm:cxn modelId="{2125F2B3-AB4F-4B2A-B1F3-E02E1D4055F4}" type="presOf" srcId="{D2B36DAC-565B-43FD-A265-64A773221D7C}" destId="{F94C197C-E818-44B4-9454-B4FE285272F9}" srcOrd="0" destOrd="1" presId="urn:microsoft.com/office/officeart/2005/8/layout/vList4"/>
    <dgm:cxn modelId="{678292B8-C9C2-4025-AA73-B8CCAC053444}" type="presOf" srcId="{3339FFDC-D51F-4489-A4BC-C32673CDFC79}" destId="{E35D4113-92DE-4B8B-88B1-59C1F6D2CFD2}" srcOrd="0" destOrd="3" presId="urn:microsoft.com/office/officeart/2005/8/layout/vList4"/>
    <dgm:cxn modelId="{3B3BA8BF-259F-4BDF-8360-5E6EC71B55BB}" type="presOf" srcId="{27BAA9F8-DDF6-4421-9927-6A597C5F5FD1}" destId="{E35D4113-92DE-4B8B-88B1-59C1F6D2CFD2}" srcOrd="0" destOrd="1" presId="urn:microsoft.com/office/officeart/2005/8/layout/vList4"/>
    <dgm:cxn modelId="{F866B8D6-F9C0-4A6F-BA8D-9C0EA88C66CD}" type="presOf" srcId="{1971FDA4-E89C-42B3-A08E-2BAA042955D5}" destId="{993E18DA-A259-4E5F-A76C-A0E5BC97255B}" srcOrd="1" destOrd="4" presId="urn:microsoft.com/office/officeart/2005/8/layout/vList4"/>
    <dgm:cxn modelId="{EC947BDB-E0FD-4AC2-9924-5F526660E17A}" type="presOf" srcId="{501774E9-E316-4959-A684-D7AF604523D8}" destId="{6C06499B-ECB9-4B68-9146-8BE7261A408A}" srcOrd="1" destOrd="0" presId="urn:microsoft.com/office/officeart/2005/8/layout/vList4"/>
    <dgm:cxn modelId="{2F68ECDB-C291-4BBA-A428-4CD106E5ACDB}" type="presOf" srcId="{162545AC-8555-4C43-BDC9-702A2CE08A52}" destId="{6C06499B-ECB9-4B68-9146-8BE7261A408A}" srcOrd="1" destOrd="2" presId="urn:microsoft.com/office/officeart/2005/8/layout/vList4"/>
    <dgm:cxn modelId="{EC43C6E2-E22D-47AB-91E4-84CEC342FDF4}" srcId="{DDF97F0B-1385-4A62-9606-B466C81B3496}" destId="{DBB6569A-A437-4B17-AA33-72DA06D14C23}" srcOrd="1" destOrd="0" parTransId="{120D25E5-62E6-4C98-BB0A-51E356A37AC4}" sibTransId="{8E3FC515-601F-4D1C-AA99-B6B430684F0A}"/>
    <dgm:cxn modelId="{A05D1DED-86B8-4341-A9D5-DFB59A0E60F9}" type="presOf" srcId="{EECCC226-A1A3-4C8C-8048-CB2F10501F52}" destId="{F94C197C-E818-44B4-9454-B4FE285272F9}" srcOrd="0" destOrd="5" presId="urn:microsoft.com/office/officeart/2005/8/layout/vList4"/>
    <dgm:cxn modelId="{D89CACEE-9ACE-4867-B9B2-5040345221F5}" srcId="{501774E9-E316-4959-A684-D7AF604523D8}" destId="{3768830B-DF14-4C57-9B41-F36927DB0C78}" srcOrd="3" destOrd="0" parTransId="{9FB0D55C-4454-413F-B63D-79FF7BC7E909}" sibTransId="{35CC40FE-41F0-465A-9036-88EC65773FFF}"/>
    <dgm:cxn modelId="{2E0E84EF-E47A-49C7-955F-79D9165EC9BE}" type="presOf" srcId="{EECCC226-A1A3-4C8C-8048-CB2F10501F52}" destId="{6C06499B-ECB9-4B68-9146-8BE7261A408A}" srcOrd="1" destOrd="5" presId="urn:microsoft.com/office/officeart/2005/8/layout/vList4"/>
    <dgm:cxn modelId="{D2AD1BF9-7AB4-46E7-B75B-CF44F9DAC73C}" type="presOf" srcId="{1971FDA4-E89C-42B3-A08E-2BAA042955D5}" destId="{E35D4113-92DE-4B8B-88B1-59C1F6D2CFD2}" srcOrd="0" destOrd="4" presId="urn:microsoft.com/office/officeart/2005/8/layout/vList4"/>
    <dgm:cxn modelId="{AF30119C-F26A-414E-9F76-DB1DDE195931}" type="presParOf" srcId="{9AE780D9-0CA1-4E99-8726-81E064F13DF1}" destId="{4CB721D2-2BC0-42A9-90A7-5CDA4F8A4BD1}" srcOrd="0" destOrd="0" presId="urn:microsoft.com/office/officeart/2005/8/layout/vList4"/>
    <dgm:cxn modelId="{5E967319-B1B3-4615-B4A3-C603074A477B}" type="presParOf" srcId="{4CB721D2-2BC0-42A9-90A7-5CDA4F8A4BD1}" destId="{F94C197C-E818-44B4-9454-B4FE285272F9}" srcOrd="0" destOrd="0" presId="urn:microsoft.com/office/officeart/2005/8/layout/vList4"/>
    <dgm:cxn modelId="{A0C5CCD4-4D50-4F22-B860-15AF78214BF7}" type="presParOf" srcId="{4CB721D2-2BC0-42A9-90A7-5CDA4F8A4BD1}" destId="{73814882-9CB0-42B2-AC7B-9C95E8B6FF22}" srcOrd="1" destOrd="0" presId="urn:microsoft.com/office/officeart/2005/8/layout/vList4"/>
    <dgm:cxn modelId="{A9780A69-4FAD-496D-9E48-DBB7695CFD4E}" type="presParOf" srcId="{4CB721D2-2BC0-42A9-90A7-5CDA4F8A4BD1}" destId="{6C06499B-ECB9-4B68-9146-8BE7261A408A}" srcOrd="2" destOrd="0" presId="urn:microsoft.com/office/officeart/2005/8/layout/vList4"/>
    <dgm:cxn modelId="{EC500855-2071-4261-B5D2-80873FAC95A6}" type="presParOf" srcId="{9AE780D9-0CA1-4E99-8726-81E064F13DF1}" destId="{98567FDE-155D-421B-A35E-B51967035FEF}" srcOrd="1" destOrd="0" presId="urn:microsoft.com/office/officeart/2005/8/layout/vList4"/>
    <dgm:cxn modelId="{E5E68022-E193-4888-A57E-20BF16646AAC}" type="presParOf" srcId="{9AE780D9-0CA1-4E99-8726-81E064F13DF1}" destId="{BF77ED3B-A428-473E-BCD2-B7649F9C1E8E}" srcOrd="2" destOrd="0" presId="urn:microsoft.com/office/officeart/2005/8/layout/vList4"/>
    <dgm:cxn modelId="{8FFAAFD6-9E91-4312-9BD7-8D14058C31B1}" type="presParOf" srcId="{BF77ED3B-A428-473E-BCD2-B7649F9C1E8E}" destId="{5F034828-3D7F-4AB5-936B-45E2C18E1FD9}" srcOrd="0" destOrd="0" presId="urn:microsoft.com/office/officeart/2005/8/layout/vList4"/>
    <dgm:cxn modelId="{FD158913-A469-497D-AEFE-F92009734C69}" type="presParOf" srcId="{BF77ED3B-A428-473E-BCD2-B7649F9C1E8E}" destId="{1B5D172B-3BCB-41D6-BC01-FDF4F955120F}" srcOrd="1" destOrd="0" presId="urn:microsoft.com/office/officeart/2005/8/layout/vList4"/>
    <dgm:cxn modelId="{5C3ECE94-37A4-433F-9E66-B41D44547C12}" type="presParOf" srcId="{BF77ED3B-A428-473E-BCD2-B7649F9C1E8E}" destId="{35B85B04-5792-4258-B7C6-F4CEEE04FA68}" srcOrd="2" destOrd="0" presId="urn:microsoft.com/office/officeart/2005/8/layout/vList4"/>
    <dgm:cxn modelId="{1BD58DDA-80CC-4545-9951-CBA8D7D5B416}" type="presParOf" srcId="{9AE780D9-0CA1-4E99-8726-81E064F13DF1}" destId="{62C291CB-67A6-4D4C-A7E4-B87C46ABE9E7}" srcOrd="3" destOrd="0" presId="urn:microsoft.com/office/officeart/2005/8/layout/vList4"/>
    <dgm:cxn modelId="{706662A2-BF9D-4917-9411-41ED6E2B9FE6}" type="presParOf" srcId="{9AE780D9-0CA1-4E99-8726-81E064F13DF1}" destId="{415E812B-DB23-4DE2-86B9-22B3622DAC85}" srcOrd="4" destOrd="0" presId="urn:microsoft.com/office/officeart/2005/8/layout/vList4"/>
    <dgm:cxn modelId="{A8F5B919-6494-418A-B518-2E22F2E355B8}" type="presParOf" srcId="{415E812B-DB23-4DE2-86B9-22B3622DAC85}" destId="{E35D4113-92DE-4B8B-88B1-59C1F6D2CFD2}" srcOrd="0" destOrd="0" presId="urn:microsoft.com/office/officeart/2005/8/layout/vList4"/>
    <dgm:cxn modelId="{44AF8F6C-6564-424A-A3D2-F38ED490115E}" type="presParOf" srcId="{415E812B-DB23-4DE2-86B9-22B3622DAC85}" destId="{27FEDB73-AD22-4449-955D-DF150A2E84F7}" srcOrd="1" destOrd="0" presId="urn:microsoft.com/office/officeart/2005/8/layout/vList4"/>
    <dgm:cxn modelId="{817FF8CC-C79D-42CA-9A73-2A96ACA33E22}" type="presParOf" srcId="{415E812B-DB23-4DE2-86B9-22B3622DAC85}" destId="{993E18DA-A259-4E5F-A76C-A0E5BC97255B}"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4C197C-E818-44B4-9454-B4FE285272F9}">
      <dsp:nvSpPr>
        <dsp:cNvPr id="0" name=""/>
        <dsp:cNvSpPr/>
      </dsp:nvSpPr>
      <dsp:spPr>
        <a:xfrm>
          <a:off x="0" y="123037"/>
          <a:ext cx="10663584" cy="1693333"/>
        </a:xfrm>
        <a:prstGeom prst="roundRect">
          <a:avLst>
            <a:gd name="adj" fmla="val 10000"/>
          </a:avLst>
        </a:prstGeom>
        <a:solidFill>
          <a:schemeClr val="lt1">
            <a:hueOff val="0"/>
            <a:satOff val="0"/>
            <a:lumOff val="0"/>
            <a:alphaOff val="0"/>
          </a:schemeClr>
        </a:solidFill>
        <a:ln w="762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s-MX" sz="1800" b="1" kern="1200" dirty="0">
              <a:latin typeface="Century Gothic" panose="020B0502020202020204" pitchFamily="34" charset="0"/>
            </a:rPr>
            <a:t>FEDERALES </a:t>
          </a:r>
        </a:p>
        <a:p>
          <a:pPr marL="114300" lvl="1" indent="-114300" algn="l" defTabSz="622300">
            <a:lnSpc>
              <a:spcPct val="90000"/>
            </a:lnSpc>
            <a:spcBef>
              <a:spcPct val="0"/>
            </a:spcBef>
            <a:spcAft>
              <a:spcPct val="15000"/>
            </a:spcAft>
            <a:buFont typeface="+mj-lt"/>
            <a:buAutoNum type="arabicPeriod"/>
          </a:pPr>
          <a:r>
            <a:rPr lang="es-MX" sz="1400" b="1" kern="1200" dirty="0">
              <a:latin typeface="Century Gothic" panose="020B0502020202020204" pitchFamily="34" charset="0"/>
            </a:rPr>
            <a:t>Impuesto sobre el valor agregado</a:t>
          </a:r>
        </a:p>
        <a:p>
          <a:pPr marL="114300" lvl="1" indent="-114300" algn="l" defTabSz="622300">
            <a:lnSpc>
              <a:spcPct val="90000"/>
            </a:lnSpc>
            <a:spcBef>
              <a:spcPct val="0"/>
            </a:spcBef>
            <a:spcAft>
              <a:spcPct val="15000"/>
            </a:spcAft>
            <a:buFont typeface="+mj-lt"/>
            <a:buAutoNum type="arabicPeriod"/>
          </a:pPr>
          <a:r>
            <a:rPr lang="es-MX" sz="1400" b="1" kern="1200" dirty="0">
              <a:latin typeface="Century Gothic" panose="020B0502020202020204" pitchFamily="34" charset="0"/>
            </a:rPr>
            <a:t> Impuesto especial sobre producción y servicios </a:t>
          </a:r>
        </a:p>
        <a:p>
          <a:pPr marL="114300" lvl="1" indent="-114300" algn="l" defTabSz="622300">
            <a:lnSpc>
              <a:spcPct val="90000"/>
            </a:lnSpc>
            <a:spcBef>
              <a:spcPct val="0"/>
            </a:spcBef>
            <a:spcAft>
              <a:spcPct val="15000"/>
            </a:spcAft>
            <a:buFont typeface="+mj-lt"/>
            <a:buAutoNum type="arabicPeriod"/>
          </a:pPr>
          <a:r>
            <a:rPr lang="es-MX" sz="1400" b="1" kern="1200" dirty="0">
              <a:latin typeface="Century Gothic" panose="020B0502020202020204" pitchFamily="34" charset="0"/>
            </a:rPr>
            <a:t>Impuesto Especial sobre Automóviles Nuevos</a:t>
          </a:r>
        </a:p>
        <a:p>
          <a:pPr marL="114300" lvl="1" indent="-114300" algn="l" defTabSz="622300">
            <a:lnSpc>
              <a:spcPct val="90000"/>
            </a:lnSpc>
            <a:spcBef>
              <a:spcPct val="0"/>
            </a:spcBef>
            <a:spcAft>
              <a:spcPct val="15000"/>
            </a:spcAft>
            <a:buFont typeface="+mj-lt"/>
            <a:buAutoNum type="arabicPeriod"/>
          </a:pPr>
          <a:r>
            <a:rPr lang="es-MX" sz="1400" b="1" kern="1200" dirty="0">
              <a:latin typeface="Century Gothic" panose="020B0502020202020204" pitchFamily="34" charset="0"/>
            </a:rPr>
            <a:t>Impuesto al Activo</a:t>
          </a:r>
        </a:p>
        <a:p>
          <a:pPr marL="114300" lvl="1" indent="-114300" algn="l" defTabSz="622300">
            <a:lnSpc>
              <a:spcPct val="90000"/>
            </a:lnSpc>
            <a:spcBef>
              <a:spcPct val="0"/>
            </a:spcBef>
            <a:spcAft>
              <a:spcPct val="15000"/>
            </a:spcAft>
            <a:buFont typeface="+mj-lt"/>
            <a:buAutoNum type="arabicPeriod"/>
          </a:pPr>
          <a:r>
            <a:rPr lang="es-MX" sz="1400" b="1" kern="1200" dirty="0">
              <a:latin typeface="Century Gothic" panose="020B0502020202020204" pitchFamily="34" charset="0"/>
            </a:rPr>
            <a:t>Impuesto sobre tenencia y uso de vehículos </a:t>
          </a:r>
        </a:p>
      </dsp:txBody>
      <dsp:txXfrm>
        <a:off x="2302050" y="123037"/>
        <a:ext cx="8361533" cy="1693333"/>
      </dsp:txXfrm>
    </dsp:sp>
    <dsp:sp modelId="{73814882-9CB0-42B2-AC7B-9C95E8B6FF22}">
      <dsp:nvSpPr>
        <dsp:cNvPr id="0" name=""/>
        <dsp:cNvSpPr/>
      </dsp:nvSpPr>
      <dsp:spPr>
        <a:xfrm>
          <a:off x="169333" y="169333"/>
          <a:ext cx="2132716" cy="135466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9000" b="-29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034828-3D7F-4AB5-936B-45E2C18E1FD9}">
      <dsp:nvSpPr>
        <dsp:cNvPr id="0" name=""/>
        <dsp:cNvSpPr/>
      </dsp:nvSpPr>
      <dsp:spPr>
        <a:xfrm>
          <a:off x="0" y="1932973"/>
          <a:ext cx="10663584" cy="1693333"/>
        </a:xfrm>
        <a:prstGeom prst="roundRect">
          <a:avLst>
            <a:gd name="adj" fmla="val 10000"/>
          </a:avLst>
        </a:prstGeom>
        <a:solidFill>
          <a:schemeClr val="lt1">
            <a:hueOff val="0"/>
            <a:satOff val="0"/>
            <a:lumOff val="0"/>
            <a:alphaOff val="0"/>
          </a:schemeClr>
        </a:solidFill>
        <a:ln w="762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endParaRPr lang="es-MX" sz="1800" b="1" kern="1200" dirty="0">
            <a:latin typeface="Century Gothic" panose="020B0502020202020204" pitchFamily="34" charset="0"/>
          </a:endParaRPr>
        </a:p>
        <a:p>
          <a:pPr marL="0" lvl="0" indent="0" algn="l" defTabSz="800100">
            <a:lnSpc>
              <a:spcPct val="90000"/>
            </a:lnSpc>
            <a:spcBef>
              <a:spcPct val="0"/>
            </a:spcBef>
            <a:spcAft>
              <a:spcPct val="35000"/>
            </a:spcAft>
            <a:buNone/>
          </a:pPr>
          <a:r>
            <a:rPr lang="es-MX" sz="1800" b="1" kern="1200" dirty="0">
              <a:latin typeface="Century Gothic" panose="020B0502020202020204" pitchFamily="34" charset="0"/>
            </a:rPr>
            <a:t>ESTATALES </a:t>
          </a:r>
        </a:p>
        <a:p>
          <a:pPr marL="0" lvl="0" indent="0" algn="l" defTabSz="800100">
            <a:lnSpc>
              <a:spcPct val="90000"/>
            </a:lnSpc>
            <a:spcBef>
              <a:spcPct val="0"/>
            </a:spcBef>
            <a:spcAft>
              <a:spcPct val="35000"/>
            </a:spcAft>
            <a:buNone/>
          </a:pPr>
          <a:r>
            <a:rPr lang="es-MX" sz="1600" b="1" kern="1200" dirty="0">
              <a:latin typeface="Century Gothic" panose="020B0502020202020204" pitchFamily="34" charset="0"/>
            </a:rPr>
            <a:t>1. </a:t>
          </a:r>
          <a:r>
            <a:rPr lang="es-MX" sz="1400" b="1" kern="1200" dirty="0">
              <a:latin typeface="Century Gothic" panose="020B0502020202020204" pitchFamily="34" charset="0"/>
            </a:rPr>
            <a:t>Impuesto sobre nominas</a:t>
          </a:r>
        </a:p>
        <a:p>
          <a:pPr marL="0" lvl="0" indent="0" algn="l" defTabSz="800100">
            <a:lnSpc>
              <a:spcPct val="90000"/>
            </a:lnSpc>
            <a:spcBef>
              <a:spcPct val="0"/>
            </a:spcBef>
            <a:spcAft>
              <a:spcPct val="35000"/>
            </a:spcAft>
            <a:buNone/>
          </a:pPr>
          <a:r>
            <a:rPr lang="es-MX" sz="1400" b="1" kern="1200" dirty="0">
              <a:latin typeface="Century Gothic" panose="020B0502020202020204" pitchFamily="34" charset="0"/>
            </a:rPr>
            <a:t>2. Impuesto sobre adquisición de inmuebles</a:t>
          </a:r>
        </a:p>
        <a:p>
          <a:pPr marL="0" lvl="0" indent="0" algn="l" defTabSz="800100">
            <a:lnSpc>
              <a:spcPct val="90000"/>
            </a:lnSpc>
            <a:spcBef>
              <a:spcPct val="0"/>
            </a:spcBef>
            <a:spcAft>
              <a:spcPct val="35000"/>
            </a:spcAft>
            <a:buNone/>
          </a:pPr>
          <a:r>
            <a:rPr lang="es-MX" sz="1400" b="1" kern="1200" dirty="0">
              <a:latin typeface="Century Gothic" panose="020B0502020202020204" pitchFamily="34" charset="0"/>
            </a:rPr>
            <a:t>3. Impuesto sobre alojamiento de hoteles </a:t>
          </a:r>
        </a:p>
        <a:p>
          <a:pPr marL="0" lvl="0" indent="0" algn="l" defTabSz="800100">
            <a:lnSpc>
              <a:spcPct val="90000"/>
            </a:lnSpc>
            <a:spcBef>
              <a:spcPct val="0"/>
            </a:spcBef>
            <a:spcAft>
              <a:spcPct val="35000"/>
            </a:spcAft>
            <a:buNone/>
          </a:pPr>
          <a:r>
            <a:rPr lang="es-MX" sz="1400" b="1" kern="1200" dirty="0">
              <a:latin typeface="Century Gothic" panose="020B0502020202020204" pitchFamily="34" charset="0"/>
            </a:rPr>
            <a:t>4. Impuesto sobre loterías </a:t>
          </a:r>
        </a:p>
        <a:p>
          <a:pPr marL="0" lvl="0" indent="0" algn="l" defTabSz="800100">
            <a:lnSpc>
              <a:spcPct val="90000"/>
            </a:lnSpc>
            <a:spcBef>
              <a:spcPct val="0"/>
            </a:spcBef>
            <a:spcAft>
              <a:spcPct val="35000"/>
            </a:spcAft>
            <a:buNone/>
          </a:pPr>
          <a:endParaRPr lang="es-MX" sz="1400" kern="1200" dirty="0"/>
        </a:p>
      </dsp:txBody>
      <dsp:txXfrm>
        <a:off x="2302050" y="1932973"/>
        <a:ext cx="8361533" cy="1693333"/>
      </dsp:txXfrm>
    </dsp:sp>
    <dsp:sp modelId="{1B5D172B-3BCB-41D6-BC01-FDF4F955120F}">
      <dsp:nvSpPr>
        <dsp:cNvPr id="0" name=""/>
        <dsp:cNvSpPr/>
      </dsp:nvSpPr>
      <dsp:spPr>
        <a:xfrm>
          <a:off x="169333" y="2032000"/>
          <a:ext cx="2132716" cy="1354666"/>
        </a:xfrm>
        <a:prstGeom prst="roundRect">
          <a:avLst>
            <a:gd name="adj" fmla="val 10000"/>
          </a:avLst>
        </a:prstGeom>
        <a:blipFill>
          <a:blip xmlns:r="http://schemas.openxmlformats.org/officeDocument/2006/relationships" r:embed="rId2" cstate="hqprint">
            <a:extLst>
              <a:ext uri="{28A0092B-C50C-407E-A947-70E740481C1C}">
                <a14:useLocalDpi xmlns:a14="http://schemas.microsoft.com/office/drawing/2010/main" val="0"/>
              </a:ext>
            </a:extLst>
          </a:blip>
          <a:srcRect/>
          <a:stretch>
            <a:fillRect t="-2000" b="-2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5D4113-92DE-4B8B-88B1-59C1F6D2CFD2}">
      <dsp:nvSpPr>
        <dsp:cNvPr id="0" name=""/>
        <dsp:cNvSpPr/>
      </dsp:nvSpPr>
      <dsp:spPr>
        <a:xfrm>
          <a:off x="0" y="3725333"/>
          <a:ext cx="10663584" cy="1693333"/>
        </a:xfrm>
        <a:prstGeom prst="roundRect">
          <a:avLst>
            <a:gd name="adj" fmla="val 10000"/>
          </a:avLst>
        </a:prstGeom>
        <a:solidFill>
          <a:schemeClr val="lt1">
            <a:hueOff val="0"/>
            <a:satOff val="0"/>
            <a:lumOff val="0"/>
            <a:alphaOff val="0"/>
          </a:schemeClr>
        </a:solidFill>
        <a:ln w="762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s-MX" sz="1800" b="1" kern="1200" dirty="0">
              <a:latin typeface="Century Gothic" panose="020B0502020202020204" pitchFamily="34" charset="0"/>
            </a:rPr>
            <a:t>MUNICIPALES </a:t>
          </a:r>
        </a:p>
        <a:p>
          <a:pPr marL="171450" lvl="1" indent="-171450" algn="l" defTabSz="711200">
            <a:lnSpc>
              <a:spcPct val="90000"/>
            </a:lnSpc>
            <a:spcBef>
              <a:spcPct val="0"/>
            </a:spcBef>
            <a:spcAft>
              <a:spcPct val="15000"/>
            </a:spcAft>
            <a:buFont typeface="+mj-lt"/>
            <a:buAutoNum type="arabicPeriod"/>
          </a:pPr>
          <a:r>
            <a:rPr lang="es-MX" sz="1600" b="1" kern="1200" dirty="0">
              <a:latin typeface="Century Gothic" panose="020B0502020202020204" pitchFamily="34" charset="0"/>
            </a:rPr>
            <a:t>Sobre fraccionamientos </a:t>
          </a:r>
        </a:p>
        <a:p>
          <a:pPr marL="171450" lvl="1" indent="-171450" algn="l" defTabSz="711200">
            <a:lnSpc>
              <a:spcPct val="90000"/>
            </a:lnSpc>
            <a:spcBef>
              <a:spcPct val="0"/>
            </a:spcBef>
            <a:spcAft>
              <a:spcPct val="15000"/>
            </a:spcAft>
            <a:buFont typeface="+mj-lt"/>
            <a:buAutoNum type="arabicPeriod"/>
          </a:pPr>
          <a:r>
            <a:rPr lang="es-MX" sz="1600" b="1" kern="1200" dirty="0">
              <a:latin typeface="Century Gothic" panose="020B0502020202020204" pitchFamily="34" charset="0"/>
            </a:rPr>
            <a:t>Sobre anuncios en la vía publica </a:t>
          </a:r>
        </a:p>
        <a:p>
          <a:pPr marL="171450" lvl="1" indent="-171450" algn="l" defTabSz="711200">
            <a:lnSpc>
              <a:spcPct val="90000"/>
            </a:lnSpc>
            <a:spcBef>
              <a:spcPct val="0"/>
            </a:spcBef>
            <a:spcAft>
              <a:spcPct val="15000"/>
            </a:spcAft>
            <a:buFont typeface="+mj-lt"/>
            <a:buAutoNum type="arabicPeriod"/>
          </a:pPr>
          <a:r>
            <a:rPr lang="es-MX" sz="1600" b="1" kern="1200" dirty="0">
              <a:latin typeface="Century Gothic" panose="020B0502020202020204" pitchFamily="34" charset="0"/>
            </a:rPr>
            <a:t>Sobre uso de agua de pozos artesianos</a:t>
          </a:r>
        </a:p>
        <a:p>
          <a:pPr marL="171450" lvl="1" indent="-171450" algn="l" defTabSz="711200">
            <a:lnSpc>
              <a:spcPct val="90000"/>
            </a:lnSpc>
            <a:spcBef>
              <a:spcPct val="0"/>
            </a:spcBef>
            <a:spcAft>
              <a:spcPct val="15000"/>
            </a:spcAft>
            <a:buFont typeface="+mj-lt"/>
            <a:buAutoNum type="arabicPeriod"/>
          </a:pPr>
          <a:r>
            <a:rPr lang="es-MX" sz="1600" b="1" kern="1200" dirty="0">
              <a:latin typeface="Century Gothic" panose="020B0502020202020204" pitchFamily="34" charset="0"/>
            </a:rPr>
            <a:t>Predial</a:t>
          </a:r>
        </a:p>
      </dsp:txBody>
      <dsp:txXfrm>
        <a:off x="2302050" y="3725333"/>
        <a:ext cx="8361533" cy="1693333"/>
      </dsp:txXfrm>
    </dsp:sp>
    <dsp:sp modelId="{27FEDB73-AD22-4449-955D-DF150A2E84F7}">
      <dsp:nvSpPr>
        <dsp:cNvPr id="0" name=""/>
        <dsp:cNvSpPr/>
      </dsp:nvSpPr>
      <dsp:spPr>
        <a:xfrm>
          <a:off x="169333" y="3894666"/>
          <a:ext cx="2132716" cy="135466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9000" r="-19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007E1-DBC7-44A9-B4DB-FBD59EF31DB1}" type="datetimeFigureOut">
              <a:rPr lang="es-MX" smtClean="0"/>
              <a:t>29/09/2019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998C0-1332-4672-88ED-E3FE408459D6}" type="slidenum">
              <a:rPr lang="es-MX" smtClean="0"/>
              <a:t>‹Nº›</a:t>
            </a:fld>
            <a:endParaRPr lang="es-MX"/>
          </a:p>
        </p:txBody>
      </p:sp>
    </p:spTree>
    <p:extLst>
      <p:ext uri="{BB962C8B-B14F-4D97-AF65-F5344CB8AC3E}">
        <p14:creationId xmlns:p14="http://schemas.microsoft.com/office/powerpoint/2010/main" val="615398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5210EB96-E49A-47DE-B99C-074B9B904DEA}" type="slidenum">
              <a:rPr lang="es-ES" altLang="es-MX">
                <a:solidFill>
                  <a:srgbClr val="000000"/>
                </a:solidFill>
              </a:rPr>
              <a:pPr defTabSz="912813" fontAlgn="base">
                <a:spcBef>
                  <a:spcPct val="0"/>
                </a:spcBef>
                <a:spcAft>
                  <a:spcPct val="0"/>
                </a:spcAft>
              </a:pPr>
              <a:t>2</a:t>
            </a:fld>
            <a:endParaRPr lang="es-ES" altLang="es-MX">
              <a:solidFill>
                <a:srgbClr val="000000"/>
              </a:solidFill>
            </a:endParaRPr>
          </a:p>
        </p:txBody>
      </p:sp>
      <p:sp>
        <p:nvSpPr>
          <p:cNvPr id="296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70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a:p>
        </p:txBody>
      </p:sp>
    </p:spTree>
    <p:extLst>
      <p:ext uri="{BB962C8B-B14F-4D97-AF65-F5344CB8AC3E}">
        <p14:creationId xmlns:p14="http://schemas.microsoft.com/office/powerpoint/2010/main" val="1805269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F47D99FA-B20E-4B3C-866C-617AB711561B}" type="slidenum">
              <a:rPr lang="es-ES" altLang="es-MX">
                <a:solidFill>
                  <a:srgbClr val="000000"/>
                </a:solidFill>
              </a:rPr>
              <a:pPr defTabSz="912813" fontAlgn="base">
                <a:spcBef>
                  <a:spcPct val="0"/>
                </a:spcBef>
                <a:spcAft>
                  <a:spcPct val="0"/>
                </a:spcAft>
              </a:pPr>
              <a:t>36</a:t>
            </a:fld>
            <a:endParaRPr lang="es-ES" altLang="es-MX">
              <a:solidFill>
                <a:srgbClr val="000000"/>
              </a:solidFill>
            </a:endParaRPr>
          </a:p>
        </p:txBody>
      </p:sp>
      <p:sp>
        <p:nvSpPr>
          <p:cNvPr id="9523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523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a:p>
        </p:txBody>
      </p:sp>
    </p:spTree>
    <p:extLst>
      <p:ext uri="{BB962C8B-B14F-4D97-AF65-F5344CB8AC3E}">
        <p14:creationId xmlns:p14="http://schemas.microsoft.com/office/powerpoint/2010/main" val="2896048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86982B-63EC-48F0-9263-05B7F567402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D9DEFDA6-FA76-46C8-A1A6-A5CCC26669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8139127F-5B1E-4A1D-AA9A-795FF402F234}"/>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5" name="Marcador de pie de página 4">
            <a:extLst>
              <a:ext uri="{FF2B5EF4-FFF2-40B4-BE49-F238E27FC236}">
                <a16:creationId xmlns:a16="http://schemas.microsoft.com/office/drawing/2014/main" id="{848F2BED-DE93-4875-853F-090D55780CE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DF96ACA-8A71-4BA3-B28E-2638DC49EC70}"/>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200020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559794-FC21-46C9-B219-9A65E217DCFA}"/>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1746EA9D-C5DB-459C-82A2-244AC3603C8B}"/>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4F48C88-0404-420E-98FC-7E46A8F4BAFB}"/>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5" name="Marcador de pie de página 4">
            <a:extLst>
              <a:ext uri="{FF2B5EF4-FFF2-40B4-BE49-F238E27FC236}">
                <a16:creationId xmlns:a16="http://schemas.microsoft.com/office/drawing/2014/main" id="{77C5DB74-C1BE-4DBA-BA3D-DB2304CFD1E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31F0C5A-9D25-43D4-B2BA-2EF75CEE64BA}"/>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979929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4B3D858-3E48-4770-AE16-414728574B0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F48C2C34-6421-4CCA-BF4F-48B96DD6B52F}"/>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1583D1AE-670F-4916-A6C1-7C6D9140FD20}"/>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5" name="Marcador de pie de página 4">
            <a:extLst>
              <a:ext uri="{FF2B5EF4-FFF2-40B4-BE49-F238E27FC236}">
                <a16:creationId xmlns:a16="http://schemas.microsoft.com/office/drawing/2014/main" id="{EECD47E6-B31E-47A4-A48E-C115037EEC1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93D2A77-C828-4F45-8DC6-D72A78640438}"/>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3644411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61"/>
            <a:ext cx="103632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155" indent="0" algn="ctr">
              <a:buNone/>
              <a:defRPr/>
            </a:lvl2pPr>
            <a:lvl3pPr marL="914310" indent="0" algn="ctr">
              <a:buNone/>
              <a:defRPr/>
            </a:lvl3pPr>
            <a:lvl4pPr marL="1371464" indent="0" algn="ctr">
              <a:buNone/>
              <a:defRPr/>
            </a:lvl4pPr>
            <a:lvl5pPr marL="1828618" indent="0" algn="ctr">
              <a:buNone/>
              <a:defRPr/>
            </a:lvl5pPr>
            <a:lvl6pPr marL="2285774" indent="0" algn="ctr">
              <a:buNone/>
              <a:defRPr/>
            </a:lvl6pPr>
            <a:lvl7pPr marL="2742926" indent="0" algn="ctr">
              <a:buNone/>
              <a:defRPr/>
            </a:lvl7pPr>
            <a:lvl8pPr marL="3200080" indent="0" algn="ctr">
              <a:buNone/>
              <a:defRPr/>
            </a:lvl8pPr>
            <a:lvl9pPr marL="3657235" indent="0" algn="ctr">
              <a:buNone/>
              <a:defRPr/>
            </a:lvl9pPr>
          </a:lstStyle>
          <a:p>
            <a:r>
              <a:rPr lang="es-ES"/>
              <a:t>Haga clic para modificar el estilo de subtítulo del patrón</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54234747"/>
      </p:ext>
    </p:extLst>
  </p:cSld>
  <p:clrMapOvr>
    <a:masterClrMapping/>
  </p:clrMapOvr>
  <p:transition spd="slow">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60681234"/>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26"/>
            <a:ext cx="103632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155" indent="0">
              <a:buNone/>
              <a:defRPr sz="1800"/>
            </a:lvl2pPr>
            <a:lvl3pPr marL="914310" indent="0">
              <a:buNone/>
              <a:defRPr sz="1600"/>
            </a:lvl3pPr>
            <a:lvl4pPr marL="1371464" indent="0">
              <a:buNone/>
              <a:defRPr sz="1400"/>
            </a:lvl4pPr>
            <a:lvl5pPr marL="1828618" indent="0">
              <a:buNone/>
              <a:defRPr sz="1400"/>
            </a:lvl5pPr>
            <a:lvl6pPr marL="2285774" indent="0">
              <a:buNone/>
              <a:defRPr sz="1400"/>
            </a:lvl6pPr>
            <a:lvl7pPr marL="2742926" indent="0">
              <a:buNone/>
              <a:defRPr sz="1400"/>
            </a:lvl7pPr>
            <a:lvl8pPr marL="3200080" indent="0">
              <a:buNone/>
              <a:defRPr sz="1400"/>
            </a:lvl8pPr>
            <a:lvl9pPr marL="3657235" indent="0">
              <a:buNone/>
              <a:defRPr sz="1400"/>
            </a:lvl9pPr>
          </a:lstStyle>
          <a:p>
            <a:pPr lvl="0"/>
            <a:r>
              <a:rPr lang="es-ES"/>
              <a:t>Haga clic para modificar el estilo de texto del patrón</a:t>
            </a:r>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445363656"/>
      </p:ext>
    </p:extLst>
  </p:cSld>
  <p:clrMapOvr>
    <a:masterClrMapping/>
  </p:clrMapOvr>
  <p:transition spd="slow">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529223801"/>
      </p:ext>
    </p:extLst>
  </p:cSld>
  <p:clrMapOvr>
    <a:masterClrMapping/>
  </p:clrMapOvr>
  <p:transition spd="slow">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9"/>
            <a:ext cx="10972800" cy="1143000"/>
          </a:xfrm>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609604" y="1535114"/>
            <a:ext cx="5386917"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4"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6193394" y="1535114"/>
            <a:ext cx="5389033"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94"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8"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3864773382"/>
      </p:ext>
    </p:extLst>
  </p:cSld>
  <p:clrMapOvr>
    <a:masterClrMapping/>
  </p:clrMapOvr>
  <p:transition spd="slow">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4"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2000970673"/>
      </p:ext>
    </p:extLst>
  </p:cSld>
  <p:clrMapOvr>
    <a:masterClrMapping/>
  </p:clrMapOvr>
  <p:transition spd="slow">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3"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4045232460"/>
      </p:ext>
    </p:extLst>
  </p:cSld>
  <p:clrMapOvr>
    <a:masterClrMapping/>
  </p:clrMapOvr>
  <p:transition spd="slow">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13" y="273050"/>
            <a:ext cx="4011084" cy="1162051"/>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4766739" y="273086"/>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609613" y="1435104"/>
            <a:ext cx="4011084" cy="46910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433087996"/>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E02783-A47D-4323-BA49-EDCA9FEDC81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51C6EF66-F706-4D5F-9E81-7EF6AF1EBA65}"/>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5FCAF3B-845A-44CD-A595-2AC2B4A85213}"/>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5" name="Marcador de pie de página 4">
            <a:extLst>
              <a:ext uri="{FF2B5EF4-FFF2-40B4-BE49-F238E27FC236}">
                <a16:creationId xmlns:a16="http://schemas.microsoft.com/office/drawing/2014/main" id="{49D54FD2-8AB1-4EED-AA6D-5A4A9919A07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F4CAD44-6D59-493B-B432-89DCBC70CADA}"/>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33098623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2"/>
            <a:ext cx="7315200" cy="566739"/>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155" indent="0">
              <a:buNone/>
              <a:defRPr sz="2800"/>
            </a:lvl2pPr>
            <a:lvl3pPr marL="914310"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pPr lvl="0"/>
            <a:endParaRPr lang="es-CO" noProof="0" dirty="0"/>
          </a:p>
        </p:txBody>
      </p:sp>
      <p:sp>
        <p:nvSpPr>
          <p:cNvPr id="4" name="3 Marcador de texto"/>
          <p:cNvSpPr>
            <a:spLocks noGrp="1"/>
          </p:cNvSpPr>
          <p:nvPr>
            <p:ph type="body" sz="half" idx="2"/>
          </p:nvPr>
        </p:nvSpPr>
        <p:spPr>
          <a:xfrm>
            <a:off x="2389717" y="5367348"/>
            <a:ext cx="7315200" cy="8048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91310166"/>
      </p:ext>
    </p:extLst>
  </p:cSld>
  <p:clrMapOvr>
    <a:masterClrMapping/>
  </p:clrMapOvr>
  <p:transition spd="slow">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4254265267"/>
      </p:ext>
    </p:extLst>
  </p:cSld>
  <p:clrMapOvr>
    <a:masterClrMapping/>
  </p:clrMapOvr>
  <p:transition spd="slow">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686804" y="609600"/>
            <a:ext cx="2590800" cy="5486400"/>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914404" y="609600"/>
            <a:ext cx="7569200" cy="54864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142835416"/>
      </p:ext>
    </p:extLst>
  </p:cSld>
  <p:clrMapOvr>
    <a:masterClrMapping/>
  </p:clrMapOvr>
  <p:transition spd="slow">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61"/>
            <a:ext cx="103632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155" indent="0" algn="ctr">
              <a:buNone/>
              <a:defRPr/>
            </a:lvl2pPr>
            <a:lvl3pPr marL="914310" indent="0" algn="ctr">
              <a:buNone/>
              <a:defRPr/>
            </a:lvl3pPr>
            <a:lvl4pPr marL="1371464" indent="0" algn="ctr">
              <a:buNone/>
              <a:defRPr/>
            </a:lvl4pPr>
            <a:lvl5pPr marL="1828618" indent="0" algn="ctr">
              <a:buNone/>
              <a:defRPr/>
            </a:lvl5pPr>
            <a:lvl6pPr marL="2285774" indent="0" algn="ctr">
              <a:buNone/>
              <a:defRPr/>
            </a:lvl6pPr>
            <a:lvl7pPr marL="2742926" indent="0" algn="ctr">
              <a:buNone/>
              <a:defRPr/>
            </a:lvl7pPr>
            <a:lvl8pPr marL="3200080" indent="0" algn="ctr">
              <a:buNone/>
              <a:defRPr/>
            </a:lvl8pPr>
            <a:lvl9pPr marL="3657235" indent="0" algn="ctr">
              <a:buNone/>
              <a:defRPr/>
            </a:lvl9pPr>
          </a:lstStyle>
          <a:p>
            <a:r>
              <a:rPr lang="es-ES"/>
              <a:t>Haga clic para modificar el estilo de subtítulo del patrón</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30680193"/>
      </p:ext>
    </p:extLst>
  </p:cSld>
  <p:clrMapOvr>
    <a:masterClrMapping/>
  </p:clrMapOvr>
  <p:transition spd="slow">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946689273"/>
      </p:ext>
    </p:extLst>
  </p:cSld>
  <p:clrMapOvr>
    <a:masterClrMapping/>
  </p:clrMapOvr>
  <p:transition spd="slow">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26"/>
            <a:ext cx="103632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155" indent="0">
              <a:buNone/>
              <a:defRPr sz="1800"/>
            </a:lvl2pPr>
            <a:lvl3pPr marL="914310" indent="0">
              <a:buNone/>
              <a:defRPr sz="1600"/>
            </a:lvl3pPr>
            <a:lvl4pPr marL="1371464" indent="0">
              <a:buNone/>
              <a:defRPr sz="1400"/>
            </a:lvl4pPr>
            <a:lvl5pPr marL="1828618" indent="0">
              <a:buNone/>
              <a:defRPr sz="1400"/>
            </a:lvl5pPr>
            <a:lvl6pPr marL="2285774" indent="0">
              <a:buNone/>
              <a:defRPr sz="1400"/>
            </a:lvl6pPr>
            <a:lvl7pPr marL="2742926" indent="0">
              <a:buNone/>
              <a:defRPr sz="1400"/>
            </a:lvl7pPr>
            <a:lvl8pPr marL="3200080" indent="0">
              <a:buNone/>
              <a:defRPr sz="1400"/>
            </a:lvl8pPr>
            <a:lvl9pPr marL="3657235" indent="0">
              <a:buNone/>
              <a:defRPr sz="1400"/>
            </a:lvl9pPr>
          </a:lstStyle>
          <a:p>
            <a:pPr lvl="0"/>
            <a:r>
              <a:rPr lang="es-ES"/>
              <a:t>Haga clic para modificar el estilo de texto del patrón</a:t>
            </a:r>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574173531"/>
      </p:ext>
    </p:extLst>
  </p:cSld>
  <p:clrMapOvr>
    <a:masterClrMapping/>
  </p:clrMapOvr>
  <p:transition spd="slow">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598144842"/>
      </p:ext>
    </p:extLst>
  </p:cSld>
  <p:clrMapOvr>
    <a:masterClrMapping/>
  </p:clrMapOvr>
  <p:transition spd="slow">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9"/>
            <a:ext cx="10972800" cy="1143000"/>
          </a:xfrm>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609604" y="1535114"/>
            <a:ext cx="5386917"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4"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6193394" y="1535114"/>
            <a:ext cx="5389033" cy="639763"/>
          </a:xfrm>
        </p:spPr>
        <p:txBody>
          <a:bodyPr anchor="b"/>
          <a:lstStyle>
            <a:lvl1pPr marL="0" indent="0">
              <a:buNone/>
              <a:defRPr sz="2400" b="1"/>
            </a:lvl1pPr>
            <a:lvl2pPr marL="457155" indent="0">
              <a:buNone/>
              <a:defRPr sz="2000" b="1"/>
            </a:lvl2pPr>
            <a:lvl3pPr marL="914310"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94"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8"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699419368"/>
      </p:ext>
    </p:extLst>
  </p:cSld>
  <p:clrMapOvr>
    <a:masterClrMapping/>
  </p:clrMapOvr>
  <p:transition spd="slow">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4"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4253307317"/>
      </p:ext>
    </p:extLst>
  </p:cSld>
  <p:clrMapOvr>
    <a:masterClrMapping/>
  </p:clrMapOvr>
  <p:transition spd="slow">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3"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600119151"/>
      </p:ext>
    </p:extLst>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3B20B-4BE0-41AF-9FDD-0E0F430932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D23292F-33C8-4DC2-AB90-E0E8F5DE2C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46BB3416-C60F-48CC-BC22-A4FD3CD72F93}"/>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5" name="Marcador de pie de página 4">
            <a:extLst>
              <a:ext uri="{FF2B5EF4-FFF2-40B4-BE49-F238E27FC236}">
                <a16:creationId xmlns:a16="http://schemas.microsoft.com/office/drawing/2014/main" id="{0C2635FB-CF20-4EC7-B4DC-A9DD39E33C6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E1F95EBF-8744-4B0C-B85F-524EE6AAC988}"/>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18905810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13" y="273050"/>
            <a:ext cx="4011084" cy="1162051"/>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4766739" y="273086"/>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609613" y="1435104"/>
            <a:ext cx="4011084" cy="46910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447480171"/>
      </p:ext>
    </p:extLst>
  </p:cSld>
  <p:clrMapOvr>
    <a:masterClrMapping/>
  </p:clrMapOvr>
  <p:transition spd="slow">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2"/>
            <a:ext cx="7315200" cy="566739"/>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155" indent="0">
              <a:buNone/>
              <a:defRPr sz="2800"/>
            </a:lvl2pPr>
            <a:lvl3pPr marL="914310"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pPr lvl="0"/>
            <a:endParaRPr lang="es-CO" noProof="0" dirty="0"/>
          </a:p>
        </p:txBody>
      </p:sp>
      <p:sp>
        <p:nvSpPr>
          <p:cNvPr id="4" name="3 Marcador de texto"/>
          <p:cNvSpPr>
            <a:spLocks noGrp="1"/>
          </p:cNvSpPr>
          <p:nvPr>
            <p:ph type="body" sz="half" idx="2"/>
          </p:nvPr>
        </p:nvSpPr>
        <p:spPr>
          <a:xfrm>
            <a:off x="2389717" y="5367348"/>
            <a:ext cx="7315200" cy="804863"/>
          </a:xfrm>
        </p:spPr>
        <p:txBody>
          <a:bodyPr/>
          <a:lstStyle>
            <a:lvl1pPr marL="0" indent="0">
              <a:buNone/>
              <a:defRPr sz="1400"/>
            </a:lvl1pPr>
            <a:lvl2pPr marL="457155" indent="0">
              <a:buNone/>
              <a:defRPr sz="1200"/>
            </a:lvl2pPr>
            <a:lvl3pPr marL="914310" indent="0">
              <a:buNone/>
              <a:defRPr sz="1000"/>
            </a:lvl3pPr>
            <a:lvl4pPr marL="1371464" indent="0">
              <a:buNone/>
              <a:defRPr sz="900"/>
            </a:lvl4pPr>
            <a:lvl5pPr marL="1828618" indent="0">
              <a:buNone/>
              <a:defRPr sz="900"/>
            </a:lvl5pPr>
            <a:lvl6pPr marL="2285774" indent="0">
              <a:buNone/>
              <a:defRPr sz="900"/>
            </a:lvl6pPr>
            <a:lvl7pPr marL="2742926" indent="0">
              <a:buNone/>
              <a:defRPr sz="900"/>
            </a:lvl7pPr>
            <a:lvl8pPr marL="3200080" indent="0">
              <a:buNone/>
              <a:defRPr sz="900"/>
            </a:lvl8pPr>
            <a:lvl9pPr marL="3657235"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6"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482372874"/>
      </p:ext>
    </p:extLst>
  </p:cSld>
  <p:clrMapOvr>
    <a:masterClrMapping/>
  </p:clrMapOvr>
  <p:transition spd="slow">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2992251521"/>
      </p:ext>
    </p:extLst>
  </p:cSld>
  <p:clrMapOvr>
    <a:masterClrMapping/>
  </p:clrMapOvr>
  <p:transition spd="slow">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686804" y="609600"/>
            <a:ext cx="2590800" cy="5486400"/>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914404" y="609600"/>
            <a:ext cx="7569200" cy="54864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Rectangle 4"/>
          <p:cNvSpPr>
            <a:spLocks noGrp="1" noChangeArrowheads="1"/>
          </p:cNvSpPr>
          <p:nvPr>
            <p:ph type="dt" sz="half" idx="10"/>
          </p:nvPr>
        </p:nvSpPr>
        <p:spPr/>
        <p:txBody>
          <a:bodyPr/>
          <a:lstStyle>
            <a:lvl1pPr fontAlgn="auto">
              <a:spcBef>
                <a:spcPts val="0"/>
              </a:spcBef>
              <a:spcAft>
                <a:spcPts val="0"/>
              </a:spcAft>
              <a:defRPr dirty="0"/>
            </a:lvl1pPr>
          </a:lstStyle>
          <a:p>
            <a:fld id="{494F1EF7-8186-4675-90AC-34C80D575A9C}" type="datetimeFigureOut">
              <a:rPr lang="es-MX" smtClean="0"/>
              <a:t>29/09/2019</a:t>
            </a:fld>
            <a:endParaRPr lang="es-MX"/>
          </a:p>
        </p:txBody>
      </p:sp>
      <p:sp>
        <p:nvSpPr>
          <p:cNvPr id="5" name="Rectangle 5"/>
          <p:cNvSpPr>
            <a:spLocks noGrp="1" noChangeArrowheads="1"/>
          </p:cNvSpPr>
          <p:nvPr>
            <p:ph type="ftr" sz="quarter" idx="11"/>
          </p:nvPr>
        </p:nvSpPr>
        <p:spPr/>
        <p:txBody>
          <a:bodyPr/>
          <a:lstStyle>
            <a:lvl1pPr fontAlgn="auto">
              <a:spcBef>
                <a:spcPts val="0"/>
              </a:spcBef>
              <a:spcAft>
                <a:spcPts val="0"/>
              </a:spcAft>
              <a:defRPr dirty="0"/>
            </a:lvl1pPr>
          </a:lstStyle>
          <a:p>
            <a:endParaRPr lang="es-MX"/>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2168016533"/>
      </p:ext>
    </p:extLst>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6D72CE-692B-4B7A-B24B-8837A732B1E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0D5AC728-B563-4D00-BFA9-B00F348B88D7}"/>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64FBF02E-444F-49D1-AC49-551B14A76BF1}"/>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A4F8D3EA-E3DE-4CFA-8973-D645F2940AE8}"/>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6" name="Marcador de pie de página 5">
            <a:extLst>
              <a:ext uri="{FF2B5EF4-FFF2-40B4-BE49-F238E27FC236}">
                <a16:creationId xmlns:a16="http://schemas.microsoft.com/office/drawing/2014/main" id="{82B15003-2733-46A1-AFF5-A09ABF91ECF8}"/>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456D2CF-EC4E-48C5-B275-B1AA73165D07}"/>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3526565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D956EB-5E7C-4DD4-B145-16F7EE668A4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E560B15B-B801-447C-A83A-47F362CB04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EB182F20-06E7-46E1-94D1-ED67B917127C}"/>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19AEB4B3-3ECE-4476-969B-14E421C215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F16A3307-9412-4F8E-9EA3-0474EB49EBD5}"/>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47FE7853-1AE1-4856-BA1F-3A544F5B27DB}"/>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8" name="Marcador de pie de página 7">
            <a:extLst>
              <a:ext uri="{FF2B5EF4-FFF2-40B4-BE49-F238E27FC236}">
                <a16:creationId xmlns:a16="http://schemas.microsoft.com/office/drawing/2014/main" id="{60930722-9E66-4735-A7EA-6DC85648AC85}"/>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D89B8619-0419-4B39-BC71-2C36C5081EE2}"/>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4247997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F34950-7B58-436F-B9F5-BECE10B7CE1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A6CFEF50-8CFE-4C05-B1C3-705262915D89}"/>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4" name="Marcador de pie de página 3">
            <a:extLst>
              <a:ext uri="{FF2B5EF4-FFF2-40B4-BE49-F238E27FC236}">
                <a16:creationId xmlns:a16="http://schemas.microsoft.com/office/drawing/2014/main" id="{FB16AAFE-2BE4-4BB4-B219-A9682E88A102}"/>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35A397C5-3BC9-47A2-917C-8FE0F8A38CD6}"/>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579290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20C1618-424A-415D-88B1-80095C3972F7}"/>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3" name="Marcador de pie de página 2">
            <a:extLst>
              <a:ext uri="{FF2B5EF4-FFF2-40B4-BE49-F238E27FC236}">
                <a16:creationId xmlns:a16="http://schemas.microsoft.com/office/drawing/2014/main" id="{7CBE9D43-473B-4040-A3AE-56274FA97DA1}"/>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09A74379-B63C-40FA-8086-CBAC58443D9D}"/>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1006746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334A86-6456-43D3-93E9-DE2475D2605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B9535EA-DED7-474D-A08E-495D2D204F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605F6C2E-1893-45AD-A912-DB2D3CCFCA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74E668C0-C695-4D85-B75F-37E26A0F9F43}"/>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6" name="Marcador de pie de página 5">
            <a:extLst>
              <a:ext uri="{FF2B5EF4-FFF2-40B4-BE49-F238E27FC236}">
                <a16:creationId xmlns:a16="http://schemas.microsoft.com/office/drawing/2014/main" id="{E4F2629A-6F00-49C8-8298-8054ED6B2124}"/>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B5BE6FBD-C065-439B-8344-2A0C0F18D131}"/>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953827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B68567-6D96-474C-8513-EAF03CEA66D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8829AD1A-12FF-434D-8269-9CE24939CF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159AF51B-690B-478E-8CC0-B99E3FF18D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1377B2C7-598C-467F-9EF3-2C89DC68A9FE}"/>
              </a:ext>
            </a:extLst>
          </p:cNvPr>
          <p:cNvSpPr>
            <a:spLocks noGrp="1"/>
          </p:cNvSpPr>
          <p:nvPr>
            <p:ph type="dt" sz="half" idx="10"/>
          </p:nvPr>
        </p:nvSpPr>
        <p:spPr/>
        <p:txBody>
          <a:bodyPr/>
          <a:lstStyle/>
          <a:p>
            <a:fld id="{494F1EF7-8186-4675-90AC-34C80D575A9C}" type="datetimeFigureOut">
              <a:rPr lang="es-MX" smtClean="0"/>
              <a:t>29/09/2019</a:t>
            </a:fld>
            <a:endParaRPr lang="es-MX"/>
          </a:p>
        </p:txBody>
      </p:sp>
      <p:sp>
        <p:nvSpPr>
          <p:cNvPr id="6" name="Marcador de pie de página 5">
            <a:extLst>
              <a:ext uri="{FF2B5EF4-FFF2-40B4-BE49-F238E27FC236}">
                <a16:creationId xmlns:a16="http://schemas.microsoft.com/office/drawing/2014/main" id="{496BBDA1-1235-4542-BB35-8ABEC608F18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2D2A7DFA-EC6A-4C48-8730-682BEA04658B}"/>
              </a:ext>
            </a:extLst>
          </p:cNvPr>
          <p:cNvSpPr>
            <a:spLocks noGrp="1"/>
          </p:cNvSpPr>
          <p:nvPr>
            <p:ph type="sldNum" sz="quarter" idx="12"/>
          </p:nvPr>
        </p:nvSpPr>
        <p:spPr/>
        <p:txBody>
          <a:bodyPr/>
          <a:lstStyle/>
          <a:p>
            <a:fld id="{7C2159E1-1CD1-402D-B80B-3EBD425C80EE}" type="slidenum">
              <a:rPr lang="es-MX" smtClean="0"/>
              <a:t>‹Nº›</a:t>
            </a:fld>
            <a:endParaRPr lang="es-MX"/>
          </a:p>
        </p:txBody>
      </p:sp>
    </p:spTree>
    <p:extLst>
      <p:ext uri="{BB962C8B-B14F-4D97-AF65-F5344CB8AC3E}">
        <p14:creationId xmlns:p14="http://schemas.microsoft.com/office/powerpoint/2010/main" val="857087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B428C36-B65E-48C6-9F06-C0E690E16A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857657E-568E-41CF-A66F-8814ED5499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F033E4E-64BA-4A25-825D-DB70211B2C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4F1EF7-8186-4675-90AC-34C80D575A9C}" type="datetimeFigureOut">
              <a:rPr lang="es-MX" smtClean="0"/>
              <a:t>29/09/2019</a:t>
            </a:fld>
            <a:endParaRPr lang="es-MX"/>
          </a:p>
        </p:txBody>
      </p:sp>
      <p:sp>
        <p:nvSpPr>
          <p:cNvPr id="5" name="Marcador de pie de página 4">
            <a:extLst>
              <a:ext uri="{FF2B5EF4-FFF2-40B4-BE49-F238E27FC236}">
                <a16:creationId xmlns:a16="http://schemas.microsoft.com/office/drawing/2014/main" id="{816730F4-EEE1-4AED-AB48-6952207D2D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C0D60A37-1A3A-4146-857F-F0FB59BF1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605743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ctr" anchorCtr="0" compatLnSpc="1">
            <a:prstTxWarp prst="textNoShape">
              <a:avLst/>
            </a:prstTxWarp>
          </a:bodyPr>
          <a:lstStyle/>
          <a:p>
            <a:pPr lvl="0"/>
            <a:r>
              <a:rPr lang="en-US" altLang="es-MX"/>
              <a:t>Haga clic para modificar el estilo de título del patrón</a:t>
            </a:r>
          </a:p>
        </p:txBody>
      </p:sp>
      <p:sp>
        <p:nvSpPr>
          <p:cNvPr id="2051"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t" anchorCtr="0" compatLnSpc="1">
            <a:prstTxWarp prst="textNoShape">
              <a:avLst/>
            </a:prstTxWarp>
          </a:bodyPr>
          <a:lstStyle/>
          <a:p>
            <a:pPr lvl="0"/>
            <a:r>
              <a:rPr lang="en-US" altLang="es-MX"/>
              <a:t>Haga clic para modificar el estilo de texto del patrón</a:t>
            </a:r>
          </a:p>
          <a:p>
            <a:pPr lvl="1"/>
            <a:r>
              <a:rPr lang="en-US" altLang="es-MX"/>
              <a:t>Segundo nivel</a:t>
            </a:r>
          </a:p>
          <a:p>
            <a:pPr lvl="2"/>
            <a:r>
              <a:rPr lang="en-US" altLang="es-MX"/>
              <a:t>Tercer nivel</a:t>
            </a:r>
          </a:p>
          <a:p>
            <a:pPr lvl="3"/>
            <a:r>
              <a:rPr lang="en-US" altLang="es-MX"/>
              <a:t>Cuarto nivel</a:t>
            </a:r>
          </a:p>
          <a:p>
            <a:pPr lvl="4"/>
            <a:r>
              <a:rPr lang="en-US" altLang="es-MX"/>
              <a:t>Quinto nivel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defTabSz="1219110" eaLnBrk="0" hangingPunct="0">
              <a:defRPr sz="1400" dirty="0">
                <a:solidFill>
                  <a:srgbClr val="000000"/>
                </a:solidFill>
                <a:latin typeface="Times New Roman" pitchFamily="18" charset="0"/>
                <a:cs typeface="+mn-cs"/>
              </a:defRPr>
            </a:lvl1pPr>
          </a:lstStyle>
          <a:p>
            <a:fld id="{494F1EF7-8186-4675-90AC-34C80D575A9C}" type="datetimeFigureOut">
              <a:rPr lang="es-MX" smtClean="0"/>
              <a:t>29/09/2019</a:t>
            </a:fld>
            <a:endParaRPr lang="es-MX"/>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algn="ctr" defTabSz="1219110" eaLnBrk="0" hangingPunct="0">
              <a:defRPr sz="1400" dirty="0">
                <a:solidFill>
                  <a:srgbClr val="000000"/>
                </a:solidFill>
                <a:latin typeface="Times New Roman" pitchFamily="18" charset="0"/>
                <a:cs typeface="+mn-cs"/>
              </a:defRPr>
            </a:lvl1pPr>
          </a:lstStyle>
          <a:p>
            <a:endParaRPr lang="es-MX"/>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algn="r" defTabSz="1219110" eaLnBrk="0" hangingPunct="0">
              <a:defRPr sz="1400">
                <a:solidFill>
                  <a:srgbClr val="000000"/>
                </a:solidFill>
                <a:latin typeface="Times New Roman" pitchFamily="18" charset="0"/>
                <a:cs typeface="+mn-cs"/>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0214747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fade thruBlk="1"/>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155" algn="ctr" rtl="0" eaLnBrk="0" fontAlgn="base" hangingPunct="0">
        <a:spcBef>
          <a:spcPct val="0"/>
        </a:spcBef>
        <a:spcAft>
          <a:spcPct val="0"/>
        </a:spcAft>
        <a:defRPr sz="4400">
          <a:solidFill>
            <a:schemeClr val="tx2"/>
          </a:solidFill>
          <a:latin typeface="Times New Roman" pitchFamily="18" charset="0"/>
        </a:defRPr>
      </a:lvl6pPr>
      <a:lvl7pPr marL="914310" algn="ctr" rtl="0" eaLnBrk="0" fontAlgn="base" hangingPunct="0">
        <a:spcBef>
          <a:spcPct val="0"/>
        </a:spcBef>
        <a:spcAft>
          <a:spcPct val="0"/>
        </a:spcAft>
        <a:defRPr sz="4400">
          <a:solidFill>
            <a:schemeClr val="tx2"/>
          </a:solidFill>
          <a:latin typeface="Times New Roman" pitchFamily="18" charset="0"/>
        </a:defRPr>
      </a:lvl7pPr>
      <a:lvl8pPr marL="1371464" algn="ctr" rtl="0" eaLnBrk="0" fontAlgn="base" hangingPunct="0">
        <a:spcBef>
          <a:spcPct val="0"/>
        </a:spcBef>
        <a:spcAft>
          <a:spcPct val="0"/>
        </a:spcAft>
        <a:defRPr sz="4400">
          <a:solidFill>
            <a:schemeClr val="tx2"/>
          </a:solidFill>
          <a:latin typeface="Times New Roman" pitchFamily="18" charset="0"/>
        </a:defRPr>
      </a:lvl8pPr>
      <a:lvl9pPr marL="1828618" algn="ctr" rtl="0" eaLnBrk="0" fontAlgn="base" hangingPunct="0">
        <a:spcBef>
          <a:spcPct val="0"/>
        </a:spcBef>
        <a:spcAft>
          <a:spcPct val="0"/>
        </a:spcAft>
        <a:defRPr sz="4400">
          <a:solidFill>
            <a:schemeClr val="tx2"/>
          </a:solidFill>
          <a:latin typeface="Times New Roman" pitchFamily="18" charset="0"/>
        </a:defRPr>
      </a:lvl9pPr>
    </p:titleStyle>
    <p:bodyStyle>
      <a:lvl1pPr marL="340775" indent="-340775" algn="l" rtl="0" eaLnBrk="0" fontAlgn="base" hangingPunct="0">
        <a:spcBef>
          <a:spcPct val="20000"/>
        </a:spcBef>
        <a:spcAft>
          <a:spcPct val="0"/>
        </a:spcAft>
        <a:buChar char="•"/>
        <a:defRPr sz="3200">
          <a:solidFill>
            <a:schemeClr val="tx1"/>
          </a:solidFill>
          <a:latin typeface="+mn-lt"/>
          <a:ea typeface="+mn-ea"/>
          <a:cs typeface="+mn-cs"/>
        </a:defRPr>
      </a:lvl1pPr>
      <a:lvl2pPr marL="740815" indent="-283626" algn="l" rtl="0" eaLnBrk="0" fontAlgn="base" hangingPunct="0">
        <a:spcBef>
          <a:spcPct val="20000"/>
        </a:spcBef>
        <a:spcAft>
          <a:spcPct val="0"/>
        </a:spcAft>
        <a:buChar char="–"/>
        <a:defRPr sz="2800">
          <a:solidFill>
            <a:schemeClr val="tx1"/>
          </a:solidFill>
          <a:latin typeface="+mn-lt"/>
        </a:defRPr>
      </a:lvl2pPr>
      <a:lvl3pPr marL="1140855" indent="-226478" algn="l" rtl="0" eaLnBrk="0" fontAlgn="base" hangingPunct="0">
        <a:spcBef>
          <a:spcPct val="20000"/>
        </a:spcBef>
        <a:spcAft>
          <a:spcPct val="0"/>
        </a:spcAft>
        <a:buChar char="•"/>
        <a:defRPr>
          <a:solidFill>
            <a:schemeClr val="tx1"/>
          </a:solidFill>
          <a:latin typeface="+mn-lt"/>
        </a:defRPr>
      </a:lvl3pPr>
      <a:lvl4pPr marL="1598044" indent="-226478" algn="l" rtl="0" eaLnBrk="0" fontAlgn="base" hangingPunct="0">
        <a:spcBef>
          <a:spcPct val="20000"/>
        </a:spcBef>
        <a:spcAft>
          <a:spcPct val="0"/>
        </a:spcAft>
        <a:buChar char="–"/>
        <a:defRPr sz="2000">
          <a:solidFill>
            <a:schemeClr val="tx1"/>
          </a:solidFill>
          <a:latin typeface="+mn-lt"/>
        </a:defRPr>
      </a:lvl4pPr>
      <a:lvl5pPr marL="2055233" indent="-226478" algn="l" rtl="0" eaLnBrk="0" fontAlgn="base" hangingPunct="0">
        <a:spcBef>
          <a:spcPct val="20000"/>
        </a:spcBef>
        <a:spcAft>
          <a:spcPct val="0"/>
        </a:spcAft>
        <a:buChar char="»"/>
        <a:defRPr sz="2000">
          <a:solidFill>
            <a:schemeClr val="tx1"/>
          </a:solidFill>
          <a:latin typeface="+mn-lt"/>
        </a:defRPr>
      </a:lvl5pPr>
      <a:lvl6pPr marL="2514349" indent="-228578" algn="l" rtl="0" eaLnBrk="0" fontAlgn="base" hangingPunct="0">
        <a:spcBef>
          <a:spcPct val="20000"/>
        </a:spcBef>
        <a:spcAft>
          <a:spcPct val="0"/>
        </a:spcAft>
        <a:buChar char="»"/>
        <a:defRPr sz="2000">
          <a:solidFill>
            <a:schemeClr val="tx1"/>
          </a:solidFill>
          <a:latin typeface="+mn-lt"/>
        </a:defRPr>
      </a:lvl6pPr>
      <a:lvl7pPr marL="2971504" indent="-228578" algn="l" rtl="0" eaLnBrk="0" fontAlgn="base" hangingPunct="0">
        <a:spcBef>
          <a:spcPct val="20000"/>
        </a:spcBef>
        <a:spcAft>
          <a:spcPct val="0"/>
        </a:spcAft>
        <a:buChar char="»"/>
        <a:defRPr sz="2000">
          <a:solidFill>
            <a:schemeClr val="tx1"/>
          </a:solidFill>
          <a:latin typeface="+mn-lt"/>
        </a:defRPr>
      </a:lvl7pPr>
      <a:lvl8pPr marL="3428658" indent="-228578" algn="l" rtl="0" eaLnBrk="0" fontAlgn="base" hangingPunct="0">
        <a:spcBef>
          <a:spcPct val="20000"/>
        </a:spcBef>
        <a:spcAft>
          <a:spcPct val="0"/>
        </a:spcAft>
        <a:buChar char="»"/>
        <a:defRPr sz="2000">
          <a:solidFill>
            <a:schemeClr val="tx1"/>
          </a:solidFill>
          <a:latin typeface="+mn-lt"/>
        </a:defRPr>
      </a:lvl8pPr>
      <a:lvl9pPr marL="3885814" indent="-228578" algn="l" rtl="0" eaLnBrk="0" fontAlgn="base" hangingPunct="0">
        <a:spcBef>
          <a:spcPct val="20000"/>
        </a:spcBef>
        <a:spcAft>
          <a:spcPct val="0"/>
        </a:spcAft>
        <a:buChar char="»"/>
        <a:defRPr sz="2000">
          <a:solidFill>
            <a:schemeClr val="tx1"/>
          </a:solidFill>
          <a:latin typeface="+mn-lt"/>
        </a:defRPr>
      </a:lvl9pPr>
    </p:bodyStyle>
    <p:otherStyle>
      <a:defPPr>
        <a:defRPr lang="es-CO"/>
      </a:defPPr>
      <a:lvl1pPr marL="0" algn="l" defTabSz="914310" rtl="0" eaLnBrk="1" latinLnBrk="0" hangingPunct="1">
        <a:defRPr sz="1800" kern="1200">
          <a:solidFill>
            <a:schemeClr val="tx1"/>
          </a:solidFill>
          <a:latin typeface="+mn-lt"/>
          <a:ea typeface="+mn-ea"/>
          <a:cs typeface="+mn-cs"/>
        </a:defRPr>
      </a:lvl1pPr>
      <a:lvl2pPr marL="457155" algn="l" defTabSz="914310" rtl="0" eaLnBrk="1" latinLnBrk="0" hangingPunct="1">
        <a:defRPr sz="1800" kern="1200">
          <a:solidFill>
            <a:schemeClr val="tx1"/>
          </a:solidFill>
          <a:latin typeface="+mn-lt"/>
          <a:ea typeface="+mn-ea"/>
          <a:cs typeface="+mn-cs"/>
        </a:defRPr>
      </a:lvl2pPr>
      <a:lvl3pPr marL="914310" algn="l" defTabSz="914310" rtl="0" eaLnBrk="1" latinLnBrk="0" hangingPunct="1">
        <a:defRPr sz="1800" kern="1200">
          <a:solidFill>
            <a:schemeClr val="tx1"/>
          </a:solidFill>
          <a:latin typeface="+mn-lt"/>
          <a:ea typeface="+mn-ea"/>
          <a:cs typeface="+mn-cs"/>
        </a:defRPr>
      </a:lvl3pPr>
      <a:lvl4pPr marL="1371464" algn="l" defTabSz="914310" rtl="0" eaLnBrk="1" latinLnBrk="0" hangingPunct="1">
        <a:defRPr sz="1800" kern="1200">
          <a:solidFill>
            <a:schemeClr val="tx1"/>
          </a:solidFill>
          <a:latin typeface="+mn-lt"/>
          <a:ea typeface="+mn-ea"/>
          <a:cs typeface="+mn-cs"/>
        </a:defRPr>
      </a:lvl4pPr>
      <a:lvl5pPr marL="1828618" algn="l" defTabSz="914310" rtl="0" eaLnBrk="1" latinLnBrk="0" hangingPunct="1">
        <a:defRPr sz="1800" kern="1200">
          <a:solidFill>
            <a:schemeClr val="tx1"/>
          </a:solidFill>
          <a:latin typeface="+mn-lt"/>
          <a:ea typeface="+mn-ea"/>
          <a:cs typeface="+mn-cs"/>
        </a:defRPr>
      </a:lvl5pPr>
      <a:lvl6pPr marL="2285774" algn="l" defTabSz="914310" rtl="0" eaLnBrk="1" latinLnBrk="0" hangingPunct="1">
        <a:defRPr sz="1800" kern="1200">
          <a:solidFill>
            <a:schemeClr val="tx1"/>
          </a:solidFill>
          <a:latin typeface="+mn-lt"/>
          <a:ea typeface="+mn-ea"/>
          <a:cs typeface="+mn-cs"/>
        </a:defRPr>
      </a:lvl6pPr>
      <a:lvl7pPr marL="2742926" algn="l" defTabSz="914310" rtl="0" eaLnBrk="1" latinLnBrk="0" hangingPunct="1">
        <a:defRPr sz="1800" kern="1200">
          <a:solidFill>
            <a:schemeClr val="tx1"/>
          </a:solidFill>
          <a:latin typeface="+mn-lt"/>
          <a:ea typeface="+mn-ea"/>
          <a:cs typeface="+mn-cs"/>
        </a:defRPr>
      </a:lvl7pPr>
      <a:lvl8pPr marL="3200080" algn="l" defTabSz="914310" rtl="0" eaLnBrk="1" latinLnBrk="0" hangingPunct="1">
        <a:defRPr sz="1800" kern="1200">
          <a:solidFill>
            <a:schemeClr val="tx1"/>
          </a:solidFill>
          <a:latin typeface="+mn-lt"/>
          <a:ea typeface="+mn-ea"/>
          <a:cs typeface="+mn-cs"/>
        </a:defRPr>
      </a:lvl8pPr>
      <a:lvl9pPr marL="3657235" algn="l" defTabSz="91431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ctr" anchorCtr="0" compatLnSpc="1">
            <a:prstTxWarp prst="textNoShape">
              <a:avLst/>
            </a:prstTxWarp>
          </a:bodyPr>
          <a:lstStyle/>
          <a:p>
            <a:pPr lvl="0"/>
            <a:r>
              <a:rPr lang="en-US" altLang="es-MX"/>
              <a:t>Haga clic para modificar el estilo de título del patrón</a:t>
            </a:r>
          </a:p>
        </p:txBody>
      </p:sp>
      <p:sp>
        <p:nvSpPr>
          <p:cNvPr id="2051"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4" tIns="60957" rIns="121914" bIns="60957" numCol="1" anchor="t" anchorCtr="0" compatLnSpc="1">
            <a:prstTxWarp prst="textNoShape">
              <a:avLst/>
            </a:prstTxWarp>
          </a:bodyPr>
          <a:lstStyle/>
          <a:p>
            <a:pPr lvl="0"/>
            <a:r>
              <a:rPr lang="en-US" altLang="es-MX"/>
              <a:t>Haga clic para modificar el estilo de texto del patrón</a:t>
            </a:r>
          </a:p>
          <a:p>
            <a:pPr lvl="1"/>
            <a:r>
              <a:rPr lang="en-US" altLang="es-MX"/>
              <a:t>Segundo nivel</a:t>
            </a:r>
          </a:p>
          <a:p>
            <a:pPr lvl="2"/>
            <a:r>
              <a:rPr lang="en-US" altLang="es-MX"/>
              <a:t>Tercer nivel</a:t>
            </a:r>
          </a:p>
          <a:p>
            <a:pPr lvl="3"/>
            <a:r>
              <a:rPr lang="en-US" altLang="es-MX"/>
              <a:t>Cuarto nivel</a:t>
            </a:r>
          </a:p>
          <a:p>
            <a:pPr lvl="4"/>
            <a:r>
              <a:rPr lang="en-US" altLang="es-MX"/>
              <a:t>Quinto nivel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defTabSz="1219110" eaLnBrk="0" hangingPunct="0">
              <a:defRPr sz="1400" dirty="0">
                <a:solidFill>
                  <a:srgbClr val="000000"/>
                </a:solidFill>
                <a:latin typeface="Times New Roman" pitchFamily="18" charset="0"/>
                <a:cs typeface="+mn-cs"/>
              </a:defRPr>
            </a:lvl1pPr>
          </a:lstStyle>
          <a:p>
            <a:fld id="{494F1EF7-8186-4675-90AC-34C80D575A9C}" type="datetimeFigureOut">
              <a:rPr lang="es-MX" smtClean="0"/>
              <a:t>29/09/2019</a:t>
            </a:fld>
            <a:endParaRPr lang="es-MX"/>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algn="ctr" defTabSz="1219110" eaLnBrk="0" hangingPunct="0">
              <a:defRPr sz="1400" dirty="0">
                <a:solidFill>
                  <a:srgbClr val="000000"/>
                </a:solidFill>
                <a:latin typeface="Times New Roman" pitchFamily="18" charset="0"/>
                <a:cs typeface="+mn-cs"/>
              </a:defRPr>
            </a:lvl1pPr>
          </a:lstStyle>
          <a:p>
            <a:endParaRPr lang="es-MX"/>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121914" tIns="60957" rIns="121914" bIns="60957" numCol="1" anchor="t" anchorCtr="0" compatLnSpc="1">
            <a:prstTxWarp prst="textNoShape">
              <a:avLst/>
            </a:prstTxWarp>
          </a:bodyPr>
          <a:lstStyle>
            <a:lvl1pPr algn="r" defTabSz="1219110" eaLnBrk="0" hangingPunct="0">
              <a:defRPr sz="1400">
                <a:solidFill>
                  <a:srgbClr val="000000"/>
                </a:solidFill>
                <a:latin typeface="Times New Roman" pitchFamily="18" charset="0"/>
                <a:cs typeface="+mn-cs"/>
              </a:defRPr>
            </a:lvl1pPr>
          </a:lstStyle>
          <a:p>
            <a:fld id="{7C2159E1-1CD1-402D-B80B-3EBD425C80EE}" type="slidenum">
              <a:rPr lang="es-MX" smtClean="0"/>
              <a:t>‹Nº›</a:t>
            </a:fld>
            <a:endParaRPr lang="es-MX"/>
          </a:p>
        </p:txBody>
      </p:sp>
    </p:spTree>
    <p:extLst>
      <p:ext uri="{BB962C8B-B14F-4D97-AF65-F5344CB8AC3E}">
        <p14:creationId xmlns:p14="http://schemas.microsoft.com/office/powerpoint/2010/main" val="1551101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fade thruBlk="1"/>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155" algn="ctr" rtl="0" eaLnBrk="0" fontAlgn="base" hangingPunct="0">
        <a:spcBef>
          <a:spcPct val="0"/>
        </a:spcBef>
        <a:spcAft>
          <a:spcPct val="0"/>
        </a:spcAft>
        <a:defRPr sz="4400">
          <a:solidFill>
            <a:schemeClr val="tx2"/>
          </a:solidFill>
          <a:latin typeface="Times New Roman" pitchFamily="18" charset="0"/>
        </a:defRPr>
      </a:lvl6pPr>
      <a:lvl7pPr marL="914310" algn="ctr" rtl="0" eaLnBrk="0" fontAlgn="base" hangingPunct="0">
        <a:spcBef>
          <a:spcPct val="0"/>
        </a:spcBef>
        <a:spcAft>
          <a:spcPct val="0"/>
        </a:spcAft>
        <a:defRPr sz="4400">
          <a:solidFill>
            <a:schemeClr val="tx2"/>
          </a:solidFill>
          <a:latin typeface="Times New Roman" pitchFamily="18" charset="0"/>
        </a:defRPr>
      </a:lvl7pPr>
      <a:lvl8pPr marL="1371464" algn="ctr" rtl="0" eaLnBrk="0" fontAlgn="base" hangingPunct="0">
        <a:spcBef>
          <a:spcPct val="0"/>
        </a:spcBef>
        <a:spcAft>
          <a:spcPct val="0"/>
        </a:spcAft>
        <a:defRPr sz="4400">
          <a:solidFill>
            <a:schemeClr val="tx2"/>
          </a:solidFill>
          <a:latin typeface="Times New Roman" pitchFamily="18" charset="0"/>
        </a:defRPr>
      </a:lvl8pPr>
      <a:lvl9pPr marL="1828618" algn="ctr" rtl="0" eaLnBrk="0" fontAlgn="base" hangingPunct="0">
        <a:spcBef>
          <a:spcPct val="0"/>
        </a:spcBef>
        <a:spcAft>
          <a:spcPct val="0"/>
        </a:spcAft>
        <a:defRPr sz="4400">
          <a:solidFill>
            <a:schemeClr val="tx2"/>
          </a:solidFill>
          <a:latin typeface="Times New Roman" pitchFamily="18" charset="0"/>
        </a:defRPr>
      </a:lvl9pPr>
    </p:titleStyle>
    <p:bodyStyle>
      <a:lvl1pPr marL="340775" indent="-340775" algn="l" rtl="0" eaLnBrk="0" fontAlgn="base" hangingPunct="0">
        <a:spcBef>
          <a:spcPct val="20000"/>
        </a:spcBef>
        <a:spcAft>
          <a:spcPct val="0"/>
        </a:spcAft>
        <a:buChar char="•"/>
        <a:defRPr sz="3200">
          <a:solidFill>
            <a:schemeClr val="tx1"/>
          </a:solidFill>
          <a:latin typeface="+mn-lt"/>
          <a:ea typeface="+mn-ea"/>
          <a:cs typeface="+mn-cs"/>
        </a:defRPr>
      </a:lvl1pPr>
      <a:lvl2pPr marL="740815" indent="-283626" algn="l" rtl="0" eaLnBrk="0" fontAlgn="base" hangingPunct="0">
        <a:spcBef>
          <a:spcPct val="20000"/>
        </a:spcBef>
        <a:spcAft>
          <a:spcPct val="0"/>
        </a:spcAft>
        <a:buChar char="–"/>
        <a:defRPr sz="2800">
          <a:solidFill>
            <a:schemeClr val="tx1"/>
          </a:solidFill>
          <a:latin typeface="+mn-lt"/>
        </a:defRPr>
      </a:lvl2pPr>
      <a:lvl3pPr marL="1140855" indent="-226478" algn="l" rtl="0" eaLnBrk="0" fontAlgn="base" hangingPunct="0">
        <a:spcBef>
          <a:spcPct val="20000"/>
        </a:spcBef>
        <a:spcAft>
          <a:spcPct val="0"/>
        </a:spcAft>
        <a:buChar char="•"/>
        <a:defRPr>
          <a:solidFill>
            <a:schemeClr val="tx1"/>
          </a:solidFill>
          <a:latin typeface="+mn-lt"/>
        </a:defRPr>
      </a:lvl3pPr>
      <a:lvl4pPr marL="1598044" indent="-226478" algn="l" rtl="0" eaLnBrk="0" fontAlgn="base" hangingPunct="0">
        <a:spcBef>
          <a:spcPct val="20000"/>
        </a:spcBef>
        <a:spcAft>
          <a:spcPct val="0"/>
        </a:spcAft>
        <a:buChar char="–"/>
        <a:defRPr sz="2000">
          <a:solidFill>
            <a:schemeClr val="tx1"/>
          </a:solidFill>
          <a:latin typeface="+mn-lt"/>
        </a:defRPr>
      </a:lvl4pPr>
      <a:lvl5pPr marL="2055233" indent="-226478" algn="l" rtl="0" eaLnBrk="0" fontAlgn="base" hangingPunct="0">
        <a:spcBef>
          <a:spcPct val="20000"/>
        </a:spcBef>
        <a:spcAft>
          <a:spcPct val="0"/>
        </a:spcAft>
        <a:buChar char="»"/>
        <a:defRPr sz="2000">
          <a:solidFill>
            <a:schemeClr val="tx1"/>
          </a:solidFill>
          <a:latin typeface="+mn-lt"/>
        </a:defRPr>
      </a:lvl5pPr>
      <a:lvl6pPr marL="2514349" indent="-228578" algn="l" rtl="0" eaLnBrk="0" fontAlgn="base" hangingPunct="0">
        <a:spcBef>
          <a:spcPct val="20000"/>
        </a:spcBef>
        <a:spcAft>
          <a:spcPct val="0"/>
        </a:spcAft>
        <a:buChar char="»"/>
        <a:defRPr sz="2000">
          <a:solidFill>
            <a:schemeClr val="tx1"/>
          </a:solidFill>
          <a:latin typeface="+mn-lt"/>
        </a:defRPr>
      </a:lvl6pPr>
      <a:lvl7pPr marL="2971504" indent="-228578" algn="l" rtl="0" eaLnBrk="0" fontAlgn="base" hangingPunct="0">
        <a:spcBef>
          <a:spcPct val="20000"/>
        </a:spcBef>
        <a:spcAft>
          <a:spcPct val="0"/>
        </a:spcAft>
        <a:buChar char="»"/>
        <a:defRPr sz="2000">
          <a:solidFill>
            <a:schemeClr val="tx1"/>
          </a:solidFill>
          <a:latin typeface="+mn-lt"/>
        </a:defRPr>
      </a:lvl7pPr>
      <a:lvl8pPr marL="3428658" indent="-228578" algn="l" rtl="0" eaLnBrk="0" fontAlgn="base" hangingPunct="0">
        <a:spcBef>
          <a:spcPct val="20000"/>
        </a:spcBef>
        <a:spcAft>
          <a:spcPct val="0"/>
        </a:spcAft>
        <a:buChar char="»"/>
        <a:defRPr sz="2000">
          <a:solidFill>
            <a:schemeClr val="tx1"/>
          </a:solidFill>
          <a:latin typeface="+mn-lt"/>
        </a:defRPr>
      </a:lvl8pPr>
      <a:lvl9pPr marL="3885814" indent="-228578" algn="l" rtl="0" eaLnBrk="0" fontAlgn="base" hangingPunct="0">
        <a:spcBef>
          <a:spcPct val="20000"/>
        </a:spcBef>
        <a:spcAft>
          <a:spcPct val="0"/>
        </a:spcAft>
        <a:buChar char="»"/>
        <a:defRPr sz="2000">
          <a:solidFill>
            <a:schemeClr val="tx1"/>
          </a:solidFill>
          <a:latin typeface="+mn-lt"/>
        </a:defRPr>
      </a:lvl9pPr>
    </p:bodyStyle>
    <p:otherStyle>
      <a:defPPr>
        <a:defRPr lang="es-CO"/>
      </a:defPPr>
      <a:lvl1pPr marL="0" algn="l" defTabSz="914310" rtl="0" eaLnBrk="1" latinLnBrk="0" hangingPunct="1">
        <a:defRPr sz="1800" kern="1200">
          <a:solidFill>
            <a:schemeClr val="tx1"/>
          </a:solidFill>
          <a:latin typeface="+mn-lt"/>
          <a:ea typeface="+mn-ea"/>
          <a:cs typeface="+mn-cs"/>
        </a:defRPr>
      </a:lvl1pPr>
      <a:lvl2pPr marL="457155" algn="l" defTabSz="914310" rtl="0" eaLnBrk="1" latinLnBrk="0" hangingPunct="1">
        <a:defRPr sz="1800" kern="1200">
          <a:solidFill>
            <a:schemeClr val="tx1"/>
          </a:solidFill>
          <a:latin typeface="+mn-lt"/>
          <a:ea typeface="+mn-ea"/>
          <a:cs typeface="+mn-cs"/>
        </a:defRPr>
      </a:lvl2pPr>
      <a:lvl3pPr marL="914310" algn="l" defTabSz="914310" rtl="0" eaLnBrk="1" latinLnBrk="0" hangingPunct="1">
        <a:defRPr sz="1800" kern="1200">
          <a:solidFill>
            <a:schemeClr val="tx1"/>
          </a:solidFill>
          <a:latin typeface="+mn-lt"/>
          <a:ea typeface="+mn-ea"/>
          <a:cs typeface="+mn-cs"/>
        </a:defRPr>
      </a:lvl3pPr>
      <a:lvl4pPr marL="1371464" algn="l" defTabSz="914310" rtl="0" eaLnBrk="1" latinLnBrk="0" hangingPunct="1">
        <a:defRPr sz="1800" kern="1200">
          <a:solidFill>
            <a:schemeClr val="tx1"/>
          </a:solidFill>
          <a:latin typeface="+mn-lt"/>
          <a:ea typeface="+mn-ea"/>
          <a:cs typeface="+mn-cs"/>
        </a:defRPr>
      </a:lvl4pPr>
      <a:lvl5pPr marL="1828618" algn="l" defTabSz="914310" rtl="0" eaLnBrk="1" latinLnBrk="0" hangingPunct="1">
        <a:defRPr sz="1800" kern="1200">
          <a:solidFill>
            <a:schemeClr val="tx1"/>
          </a:solidFill>
          <a:latin typeface="+mn-lt"/>
          <a:ea typeface="+mn-ea"/>
          <a:cs typeface="+mn-cs"/>
        </a:defRPr>
      </a:lvl5pPr>
      <a:lvl6pPr marL="2285774" algn="l" defTabSz="914310" rtl="0" eaLnBrk="1" latinLnBrk="0" hangingPunct="1">
        <a:defRPr sz="1800" kern="1200">
          <a:solidFill>
            <a:schemeClr val="tx1"/>
          </a:solidFill>
          <a:latin typeface="+mn-lt"/>
          <a:ea typeface="+mn-ea"/>
          <a:cs typeface="+mn-cs"/>
        </a:defRPr>
      </a:lvl6pPr>
      <a:lvl7pPr marL="2742926" algn="l" defTabSz="914310" rtl="0" eaLnBrk="1" latinLnBrk="0" hangingPunct="1">
        <a:defRPr sz="1800" kern="1200">
          <a:solidFill>
            <a:schemeClr val="tx1"/>
          </a:solidFill>
          <a:latin typeface="+mn-lt"/>
          <a:ea typeface="+mn-ea"/>
          <a:cs typeface="+mn-cs"/>
        </a:defRPr>
      </a:lvl7pPr>
      <a:lvl8pPr marL="3200080" algn="l" defTabSz="914310" rtl="0" eaLnBrk="1" latinLnBrk="0" hangingPunct="1">
        <a:defRPr sz="1800" kern="1200">
          <a:solidFill>
            <a:schemeClr val="tx1"/>
          </a:solidFill>
          <a:latin typeface="+mn-lt"/>
          <a:ea typeface="+mn-ea"/>
          <a:cs typeface="+mn-cs"/>
        </a:defRPr>
      </a:lvl8pPr>
      <a:lvl9pPr marL="3657235" algn="l" defTabSz="91431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slideLayout" Target="../slideLayouts/slideLayout18.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8.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9.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9.xml"/><Relationship Id="rId1" Type="http://schemas.openxmlformats.org/officeDocument/2006/relationships/themeOverride" Target="../theme/themeOverride2.xml"/><Relationship Id="rId5" Type="http://schemas.openxmlformats.org/officeDocument/2006/relationships/image" Target="../media/image2.jpe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9.xml"/><Relationship Id="rId1" Type="http://schemas.openxmlformats.org/officeDocument/2006/relationships/themeOverride" Target="../theme/themeOverride20.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9.xml"/><Relationship Id="rId1" Type="http://schemas.openxmlformats.org/officeDocument/2006/relationships/themeOverride" Target="../theme/themeOverride22.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9.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9.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hemeOverride" Target="../theme/themeOverride2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hemeOverride" Target="../theme/themeOverr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8.xml"/><Relationship Id="rId1" Type="http://schemas.openxmlformats.org/officeDocument/2006/relationships/themeOverride" Target="../theme/themeOverride3.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9.xml"/><Relationship Id="rId1" Type="http://schemas.openxmlformats.org/officeDocument/2006/relationships/themeOverride" Target="../theme/themeOverride30.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9.xml"/><Relationship Id="rId1" Type="http://schemas.openxmlformats.org/officeDocument/2006/relationships/themeOverride" Target="../theme/themeOverride3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9.xml"/><Relationship Id="rId1" Type="http://schemas.openxmlformats.org/officeDocument/2006/relationships/themeOverride" Target="../theme/themeOverride33.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9.xml"/><Relationship Id="rId1" Type="http://schemas.openxmlformats.org/officeDocument/2006/relationships/themeOverride" Target="../theme/themeOverride34.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9.xml"/><Relationship Id="rId1" Type="http://schemas.openxmlformats.org/officeDocument/2006/relationships/themeOverride" Target="../theme/themeOverride3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8.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8.xml"/><Relationship Id="rId1" Type="http://schemas.openxmlformats.org/officeDocument/2006/relationships/themeOverride" Target="../theme/themeOverride5.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18.xml"/><Relationship Id="rId1" Type="http://schemas.openxmlformats.org/officeDocument/2006/relationships/themeOverride" Target="../theme/themeOverride6.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18.xml"/><Relationship Id="rId1" Type="http://schemas.openxmlformats.org/officeDocument/2006/relationships/themeOverride" Target="../theme/themeOverride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9699" name="Rectangle 1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hangingPunct="1">
              <a:defRPr/>
            </a:pPr>
            <a:endParaRPr lang="es-CO" altLang="es-MX" sz="1400">
              <a:latin typeface="Calibri" panose="020F0502020204030204" pitchFamily="34" charset="0"/>
            </a:endParaRPr>
          </a:p>
        </p:txBody>
      </p:sp>
      <p:sp>
        <p:nvSpPr>
          <p:cNvPr id="29700" name="Rectangle 2"/>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hangingPunct="1">
              <a:defRPr/>
            </a:pPr>
            <a:endParaRPr lang="es-CO" altLang="es-MX" sz="1400">
              <a:latin typeface="Calibri" panose="020F0502020204030204" pitchFamily="34" charset="0"/>
            </a:endParaRPr>
          </a:p>
        </p:txBody>
      </p:sp>
      <p:sp>
        <p:nvSpPr>
          <p:cNvPr id="29701" name="Rectangle 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hangingPunct="1">
              <a:defRPr/>
            </a:pPr>
            <a:endParaRPr lang="es-CO" altLang="es-MX" sz="1400">
              <a:latin typeface="Calibri" panose="020F0502020204030204" pitchFamily="34" charset="0"/>
            </a:endParaRPr>
          </a:p>
        </p:txBody>
      </p:sp>
      <p:sp>
        <p:nvSpPr>
          <p:cNvPr id="29702" name="Rectangle 2"/>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hangingPunct="1">
              <a:defRPr/>
            </a:pPr>
            <a:endParaRPr lang="es-CO" altLang="es-MX" sz="1400">
              <a:latin typeface="Calibri" panose="020F0502020204030204" pitchFamily="34" charset="0"/>
            </a:endParaRPr>
          </a:p>
        </p:txBody>
      </p:sp>
      <p:sp>
        <p:nvSpPr>
          <p:cNvPr id="29703" name="Rectangle 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hangingPunct="1">
              <a:defRPr/>
            </a:pPr>
            <a:endParaRPr lang="es-CO" altLang="es-MX" sz="1400">
              <a:latin typeface="Calibri" panose="020F0502020204030204" pitchFamily="34" charset="0"/>
            </a:endParaRPr>
          </a:p>
        </p:txBody>
      </p:sp>
      <p:sp>
        <p:nvSpPr>
          <p:cNvPr id="29704" name="Rectangle 2"/>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hangingPunct="1">
              <a:defRPr/>
            </a:pPr>
            <a:endParaRPr lang="es-CO" altLang="es-MX" sz="1400">
              <a:latin typeface="Calibri" panose="020F0502020204030204" pitchFamily="34" charset="0"/>
            </a:endParaRPr>
          </a:p>
        </p:txBody>
      </p:sp>
      <p:sp>
        <p:nvSpPr>
          <p:cNvPr id="29705" name="Rectangle 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hangingPunct="1">
              <a:defRPr/>
            </a:pPr>
            <a:endParaRPr lang="es-CO" altLang="es-MX" sz="1400">
              <a:latin typeface="Calibri" panose="020F0502020204030204" pitchFamily="34" charset="0"/>
            </a:endParaRPr>
          </a:p>
        </p:txBody>
      </p:sp>
      <p:sp>
        <p:nvSpPr>
          <p:cNvPr id="29706" name="Rectangle 2"/>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hangingPunct="1">
              <a:defRPr/>
            </a:pPr>
            <a:endParaRPr lang="es-CO" altLang="es-MX" sz="1400">
              <a:latin typeface="Calibri" panose="020F0502020204030204" pitchFamily="34" charset="0"/>
            </a:endParaRPr>
          </a:p>
        </p:txBody>
      </p:sp>
      <p:sp>
        <p:nvSpPr>
          <p:cNvPr id="29707" name="Rectangle 5"/>
          <p:cNvSpPr>
            <a:spLocks noChangeArrowheads="1"/>
          </p:cNvSpPr>
          <p:nvPr/>
        </p:nvSpPr>
        <p:spPr bwMode="auto">
          <a:xfrm>
            <a:off x="2667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hangingPunct="1">
              <a:defRPr/>
            </a:pPr>
            <a:endParaRPr lang="es-CO" altLang="es-MX" sz="1400">
              <a:latin typeface="Calibri" panose="020F0502020204030204" pitchFamily="34" charset="0"/>
            </a:endParaRPr>
          </a:p>
        </p:txBody>
      </p:sp>
      <p:sp>
        <p:nvSpPr>
          <p:cNvPr id="27660" name="4 Rectángulo"/>
          <p:cNvSpPr>
            <a:spLocks noChangeArrowheads="1"/>
          </p:cNvSpPr>
          <p:nvPr/>
        </p:nvSpPr>
        <p:spPr bwMode="auto">
          <a:xfrm>
            <a:off x="1678519" y="582180"/>
            <a:ext cx="8834967" cy="627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just" eaLnBrk="1" hangingPunct="1">
              <a:buFont typeface="Wingdings" panose="05000000000000000000" pitchFamily="2" charset="2"/>
              <a:buNone/>
            </a:pPr>
            <a:r>
              <a:rPr lang="es-CO" altLang="es-MX" sz="1600" b="1" dirty="0">
                <a:cs typeface="Arial" panose="020B0604020202020204" pitchFamily="34" charset="0"/>
              </a:rPr>
              <a:t>Las diapositivas que se presentan tienen la finalidad de cumplir con el siguiente objetivo:</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CO" altLang="es-MX" sz="1600" dirty="0">
                <a:cs typeface="Arial" panose="020B0604020202020204" pitchFamily="34" charset="0"/>
              </a:rPr>
              <a:t> </a:t>
            </a:r>
            <a:r>
              <a:rPr lang="es-MX" altLang="es-MX" sz="1600" dirty="0">
                <a:cs typeface="Arial" panose="020B0604020202020204" pitchFamily="34" charset="0"/>
              </a:rPr>
              <a:t>Proporcionar al estudiante el instrumental teórico y analítico vinculado con el entorno de la teoría y política fiscal.</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a:r>
              <a:rPr lang="es-CO" altLang="es-MX" sz="1600" dirty="0">
                <a:cs typeface="Arial" panose="020B0604020202020204" pitchFamily="34" charset="0"/>
              </a:rPr>
              <a:t>Las diapositivas que se presentan </a:t>
            </a:r>
            <a:r>
              <a:rPr lang="es-CO" altLang="es-MX" sz="1600" b="1" dirty="0">
                <a:cs typeface="Arial" panose="020B0604020202020204" pitchFamily="34" charset="0"/>
              </a:rPr>
              <a:t>“</a:t>
            </a:r>
            <a:r>
              <a:rPr lang="es-MX" altLang="es-MX" sz="1600" b="1" dirty="0">
                <a:cs typeface="Arial" panose="020B0604020202020204" pitchFamily="34" charset="0"/>
              </a:rPr>
              <a:t>Política Fiscal</a:t>
            </a:r>
            <a:r>
              <a:rPr lang="es-CO" altLang="es-MX" sz="1600" b="1" dirty="0">
                <a:cs typeface="Arial" panose="020B0604020202020204" pitchFamily="34" charset="0"/>
              </a:rPr>
              <a:t>”</a:t>
            </a:r>
            <a:r>
              <a:rPr lang="es-CO" altLang="es-MX" sz="1600" dirty="0">
                <a:cs typeface="Arial" panose="020B0604020202020204" pitchFamily="34" charset="0"/>
              </a:rPr>
              <a:t>  son un apoyo para impartir parte de la unidad I</a:t>
            </a:r>
            <a:r>
              <a:rPr lang="es-ES" altLang="es-MX" sz="1600" dirty="0">
                <a:cs typeface="Arial" panose="020B0604020202020204" pitchFamily="34" charset="0"/>
              </a:rPr>
              <a:t>V. “Política Monetaria, Política Fiscal y la Política Mixta” </a:t>
            </a:r>
            <a:r>
              <a:rPr lang="es-CO" altLang="es-MX" sz="1600" dirty="0">
                <a:cs typeface="Arial" panose="020B0604020202020204" pitchFamily="34" charset="0"/>
              </a:rPr>
              <a:t>en la Unidad de Aprendizaje de “</a:t>
            </a:r>
            <a:r>
              <a:rPr lang="es-MX" altLang="es-MX" sz="1600" dirty="0">
                <a:cs typeface="Arial" panose="020B0604020202020204" pitchFamily="34" charset="0"/>
              </a:rPr>
              <a:t>Teoría Monetaria y Política Fiscal</a:t>
            </a:r>
            <a:r>
              <a:rPr lang="es-CO" altLang="es-MX" sz="1600" dirty="0">
                <a:cs typeface="Arial" panose="020B0604020202020204" pitchFamily="34" charset="0"/>
              </a:rPr>
              <a:t>”, la cual forma parte del plan de estudios de la Licenciatura en Relaciones Económicas Internacionales. </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MX" altLang="es-MX" sz="1600" dirty="0">
                <a:cs typeface="Arial" panose="020B0604020202020204" pitchFamily="34" charset="0"/>
              </a:rPr>
              <a:t>Se considera adecuado utilizar estas diapositivas porque es un trabajo que presenta una planificación claramente enfocada al aprendizaje del alumno. Su contenido da a conocer de forma clara y precisa el instrumental teórico y analítico vinculado con el entorno de la teoría y política fiscal, que es de vital importancia en la comprensión de los mecanismos de ajuste macroeconómico que llevan a cabo las naciones, a el fin de lograr tendencias de estabilidad macroeconómica y poder así participar de forma adecuada en los procesos de intercambio comercial y de capital implícitos en el entorno de la globalización. </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CO" altLang="es-MX" sz="1600" dirty="0">
                <a:cs typeface="Arial" panose="020B0604020202020204" pitchFamily="34" charset="0"/>
              </a:rPr>
              <a:t>Aunado a lo anterior, al proporcionales de forma electrónica este tipo de material, se evita escribir, esto permite dedicar mayor tiempo a actividades que realmente impacten en la formación de los alumnos como su  aplicación y análisis.</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MX" altLang="es-MX" sz="1600" dirty="0">
                <a:cs typeface="Arial" panose="020B0604020202020204" pitchFamily="34" charset="0"/>
              </a:rPr>
              <a:t>Para el uso de estas diapositivas se requiere un cañón o video proyector para proyectar las imágenes y una computadora con el programa </a:t>
            </a:r>
            <a:r>
              <a:rPr lang="es-MX" altLang="es-MX" sz="1600" dirty="0" err="1">
                <a:cs typeface="Arial" panose="020B0604020202020204" pitchFamily="34" charset="0"/>
              </a:rPr>
              <a:t>Power</a:t>
            </a:r>
            <a:r>
              <a:rPr lang="es-MX" altLang="es-MX" sz="1600" dirty="0">
                <a:cs typeface="Arial" panose="020B0604020202020204" pitchFamily="34" charset="0"/>
              </a:rPr>
              <a:t> Point versión 2003 o posterior. Dado que se proporciona el material a cada uno de los alumnos, ellos también pueden seguir al profesor en su computadora.</a:t>
            </a:r>
            <a:endParaRPr lang="es-CO" altLang="es-MX" sz="1600" dirty="0">
              <a:cs typeface="Arial" panose="020B0604020202020204" pitchFamily="34" charset="0"/>
            </a:endParaRPr>
          </a:p>
        </p:txBody>
      </p:sp>
      <p:sp>
        <p:nvSpPr>
          <p:cNvPr id="13" name="Text Box 3">
            <a:extLst>
              <a:ext uri="{FF2B5EF4-FFF2-40B4-BE49-F238E27FC236}">
                <a16:creationId xmlns:a16="http://schemas.microsoft.com/office/drawing/2014/main" id="{DB53E0E2-5318-4000-A0D8-BDA9F6983074}"/>
              </a:ext>
            </a:extLst>
          </p:cNvPr>
          <p:cNvSpPr txBox="1">
            <a:spLocks noChangeArrowheads="1"/>
          </p:cNvSpPr>
          <p:nvPr/>
        </p:nvSpPr>
        <p:spPr bwMode="auto">
          <a:xfrm>
            <a:off x="0" y="10672"/>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a:spcBef>
                <a:spcPct val="0"/>
              </a:spcBef>
              <a:buNone/>
            </a:pPr>
            <a:r>
              <a:rPr lang="es-MX" altLang="es-MX" b="1" dirty="0">
                <a:solidFill>
                  <a:schemeClr val="bg1"/>
                </a:solidFill>
                <a:latin typeface="Arial" panose="020B0604020202020204" pitchFamily="34" charset="0"/>
                <a:cs typeface="Times New Roman" panose="02020603050405020304" pitchFamily="18" charset="0"/>
              </a:rPr>
              <a:t>“</a:t>
            </a:r>
            <a:r>
              <a:rPr lang="es-MX" altLang="es-MX" b="1" dirty="0" err="1">
                <a:solidFill>
                  <a:schemeClr val="bg1"/>
                </a:solidFill>
                <a:latin typeface="Arial" panose="020B0604020202020204" pitchFamily="34" charset="0"/>
                <a:cs typeface="Times New Roman" panose="02020603050405020304" pitchFamily="18" charset="0"/>
              </a:rPr>
              <a:t>Guión</a:t>
            </a:r>
            <a:r>
              <a:rPr lang="es-MX" altLang="es-MX" b="1" dirty="0">
                <a:solidFill>
                  <a:schemeClr val="bg1"/>
                </a:solidFill>
                <a:latin typeface="Arial" panose="020B0604020202020204" pitchFamily="34" charset="0"/>
                <a:cs typeface="Times New Roman" panose="02020603050405020304" pitchFamily="18" charset="0"/>
              </a:rPr>
              <a:t> explicativo para el empleo del material”</a:t>
            </a:r>
            <a:endParaRPr lang="es-ES" altLang="es-MX" b="1" dirty="0">
              <a:solidFill>
                <a:schemeClr val="bg1"/>
              </a:solidFill>
              <a:latin typeface="Arial" panose="020B0604020202020204" pitchFamily="34" charset="0"/>
              <a:cs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Subtítulo 2"/>
          <p:cNvSpPr txBox="1">
            <a:spLocks/>
          </p:cNvSpPr>
          <p:nvPr/>
        </p:nvSpPr>
        <p:spPr>
          <a:xfrm>
            <a:off x="1368717" y="1205195"/>
            <a:ext cx="10182896" cy="4893647"/>
          </a:xfrm>
          <a:prstGeom prst="rect">
            <a:avLst/>
          </a:prstGeom>
          <a:noFill/>
          <a:ln w="76200">
            <a:solidFill>
              <a:schemeClr val="tx1"/>
            </a:solidFill>
          </a:ln>
        </p:spPr>
        <p:txBody>
          <a:bodyPr wrap="square">
            <a:spAutoFit/>
          </a:bodyPr>
          <a:lstStyle>
            <a:defPPr>
              <a:defRPr lang="es-MX"/>
            </a:defPPr>
            <a:lvl1pPr marL="342900" indent="-342900">
              <a:buFont typeface="Arial" panose="020B0604020202020204" pitchFamily="34" charset="0"/>
              <a:buChar char="•"/>
              <a:defRPr sz="2400" b="1"/>
            </a:lvl1pPr>
          </a:lstStyle>
          <a:p>
            <a:pPr algn="just">
              <a:lnSpc>
                <a:spcPct val="150000"/>
              </a:lnSpc>
            </a:pPr>
            <a:r>
              <a:rPr lang="es-MX" b="0" dirty="0">
                <a:latin typeface="Arial" panose="020B0604020202020204" pitchFamily="34" charset="0"/>
                <a:cs typeface="Arial" panose="020B0604020202020204" pitchFamily="34" charset="0"/>
              </a:rPr>
              <a:t>Premisas clásicas y neoclásicas de pleno empleo automático y de asignación eficiente  vía precios.</a:t>
            </a:r>
          </a:p>
          <a:p>
            <a:pPr algn="just">
              <a:lnSpc>
                <a:spcPct val="150000"/>
              </a:lnSpc>
            </a:pPr>
            <a:r>
              <a:rPr lang="es-MX" b="0" dirty="0">
                <a:latin typeface="Arial" panose="020B0604020202020204" pitchFamily="34" charset="0"/>
                <a:cs typeface="Arial" panose="020B0604020202020204" pitchFamily="34" charset="0"/>
              </a:rPr>
              <a:t>La publicación en 1936 de la Teoría General del Empleo, Interés y Dinero, de John Maynard Keynes, supuso un hito en la concepción teórica de la macroeconomía en general y de la política fiscal en particular. </a:t>
            </a:r>
          </a:p>
          <a:p>
            <a:pPr algn="just">
              <a:lnSpc>
                <a:spcPct val="150000"/>
              </a:lnSpc>
            </a:pPr>
            <a:r>
              <a:rPr lang="es-MX" b="0" dirty="0">
                <a:latin typeface="Arial" panose="020B0604020202020204" pitchFamily="34" charset="0"/>
                <a:cs typeface="Arial" panose="020B0604020202020204" pitchFamily="34" charset="0"/>
              </a:rPr>
              <a:t>Desempleo masivo e importancia primordial a las actuaciones en materia fiscal de un gobierno. </a:t>
            </a:r>
          </a:p>
          <a:p>
            <a:pPr algn="just"/>
            <a:endParaRPr lang="es-MX" b="0" dirty="0">
              <a:latin typeface="Arial" panose="020B0604020202020204" pitchFamily="34" charset="0"/>
              <a:cs typeface="Arial" panose="020B0604020202020204" pitchFamily="34" charset="0"/>
            </a:endParaRPr>
          </a:p>
        </p:txBody>
      </p:sp>
      <p:sp>
        <p:nvSpPr>
          <p:cNvPr id="3" name="Text Box 3">
            <a:extLst>
              <a:ext uri="{FF2B5EF4-FFF2-40B4-BE49-F238E27FC236}">
                <a16:creationId xmlns:a16="http://schemas.microsoft.com/office/drawing/2014/main" id="{5294EDF2-D59D-492B-BBDD-BBBA5F7CDDE8}"/>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1577991261"/>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Marcador de contenido 2"/>
          <p:cNvSpPr txBox="1">
            <a:spLocks/>
          </p:cNvSpPr>
          <p:nvPr/>
        </p:nvSpPr>
        <p:spPr>
          <a:xfrm>
            <a:off x="1063332" y="1496078"/>
            <a:ext cx="10515600" cy="4154984"/>
          </a:xfrm>
          <a:prstGeom prst="rect">
            <a:avLst/>
          </a:prstGeom>
          <a:noFill/>
          <a:ln w="76200">
            <a:solidFill>
              <a:schemeClr val="tx1"/>
            </a:solidFill>
          </a:ln>
        </p:spPr>
        <p:txBody>
          <a:bodyPr wrap="square">
            <a:spAutoFit/>
          </a:bodyPr>
          <a:lstStyle>
            <a:defPPr>
              <a:defRPr lang="es-MX"/>
            </a:defPPr>
            <a:lvl1pPr marL="342900" indent="-342900">
              <a:buFont typeface="Arial" panose="020B0604020202020204" pitchFamily="34" charset="0"/>
              <a:buChar char="•"/>
              <a:defRPr sz="2000" b="1"/>
            </a:lvl1pPr>
          </a:lstStyle>
          <a:p>
            <a:pPr algn="just"/>
            <a:r>
              <a:rPr lang="es-MX" sz="2400" b="0" dirty="0">
                <a:latin typeface="Arial" panose="020B0604020202020204" pitchFamily="34" charset="0"/>
                <a:cs typeface="Arial" panose="020B0604020202020204" pitchFamily="34" charset="0"/>
              </a:rPr>
              <a:t>La crisis económica de los setenta modificó sustancialmente el marco de referencia de la política fiscal keynesiana. En primer lugar, el objetivo del pleno empleo tuvo que ser relegado a un segundo plano en favor de la estabilidad de precios.</a:t>
            </a:r>
          </a:p>
          <a:p>
            <a:pPr algn="just"/>
            <a:endParaRPr lang="es-MX" sz="2400" b="0" dirty="0">
              <a:latin typeface="Arial" panose="020B0604020202020204" pitchFamily="34" charset="0"/>
              <a:cs typeface="Arial" panose="020B0604020202020204" pitchFamily="34" charset="0"/>
            </a:endParaRPr>
          </a:p>
          <a:p>
            <a:pPr algn="just"/>
            <a:r>
              <a:rPr lang="es-MX" sz="2400" b="0" dirty="0">
                <a:latin typeface="Arial" panose="020B0604020202020204" pitchFamily="34" charset="0"/>
                <a:cs typeface="Arial" panose="020B0604020202020204" pitchFamily="34" charset="0"/>
              </a:rPr>
              <a:t> Los desarrollos </a:t>
            </a:r>
            <a:r>
              <a:rPr lang="es-MX" sz="2400" b="0" dirty="0" err="1">
                <a:latin typeface="Arial" panose="020B0604020202020204" pitchFamily="34" charset="0"/>
                <a:cs typeface="Arial" panose="020B0604020202020204" pitchFamily="34" charset="0"/>
              </a:rPr>
              <a:t>poskeynesianos</a:t>
            </a:r>
            <a:r>
              <a:rPr lang="es-MX" sz="2400" b="0" dirty="0">
                <a:latin typeface="Arial" panose="020B0604020202020204" pitchFamily="34" charset="0"/>
                <a:cs typeface="Arial" panose="020B0604020202020204" pitchFamily="34" charset="0"/>
              </a:rPr>
              <a:t> han acabado aceptando que la política fiscal keynesiana tiene efectos poco relevantes en términos de generación de empleo.</a:t>
            </a:r>
          </a:p>
          <a:p>
            <a:pPr algn="just"/>
            <a:endParaRPr lang="es-MX" sz="2400" b="0" dirty="0">
              <a:latin typeface="Arial" panose="020B0604020202020204" pitchFamily="34" charset="0"/>
              <a:cs typeface="Arial" panose="020B0604020202020204" pitchFamily="34" charset="0"/>
            </a:endParaRPr>
          </a:p>
          <a:p>
            <a:pPr algn="just"/>
            <a:r>
              <a:rPr lang="es-MX" sz="2400" b="0" dirty="0">
                <a:latin typeface="Arial" panose="020B0604020202020204" pitchFamily="34" charset="0"/>
                <a:cs typeface="Arial" panose="020B0604020202020204" pitchFamily="34" charset="0"/>
              </a:rPr>
              <a:t>En el largo plazo no es posible una solución de intercambio (</a:t>
            </a:r>
            <a:r>
              <a:rPr lang="es-MX" sz="2400" b="0" dirty="0" err="1">
                <a:latin typeface="Arial" panose="020B0604020202020204" pitchFamily="34" charset="0"/>
                <a:cs typeface="Arial" panose="020B0604020202020204" pitchFamily="34" charset="0"/>
              </a:rPr>
              <a:t>trade</a:t>
            </a:r>
            <a:r>
              <a:rPr lang="es-MX" sz="2400" b="0" dirty="0">
                <a:latin typeface="Arial" panose="020B0604020202020204" pitchFamily="34" charset="0"/>
                <a:cs typeface="Arial" panose="020B0604020202020204" pitchFamily="34" charset="0"/>
              </a:rPr>
              <a:t>-off) entre inflación y desempleo lleva a cuestionar la política fiscal.</a:t>
            </a:r>
          </a:p>
        </p:txBody>
      </p:sp>
      <p:sp>
        <p:nvSpPr>
          <p:cNvPr id="3" name="Text Box 3">
            <a:extLst>
              <a:ext uri="{FF2B5EF4-FFF2-40B4-BE49-F238E27FC236}">
                <a16:creationId xmlns:a16="http://schemas.microsoft.com/office/drawing/2014/main" id="{1A7BDBE3-E4BE-4026-9A28-7127774BD381}"/>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680015335"/>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Marcador de contenido 2"/>
          <p:cNvSpPr txBox="1">
            <a:spLocks/>
          </p:cNvSpPr>
          <p:nvPr/>
        </p:nvSpPr>
        <p:spPr>
          <a:xfrm>
            <a:off x="838200" y="1932567"/>
            <a:ext cx="10515600" cy="4708981"/>
          </a:xfrm>
          <a:prstGeom prst="rect">
            <a:avLst/>
          </a:prstGeom>
          <a:noFill/>
          <a:ln w="76200">
            <a:solidFill>
              <a:schemeClr val="tx1"/>
            </a:solidFill>
          </a:ln>
        </p:spPr>
        <p:txBody>
          <a:bodyPr wrap="square">
            <a:spAutoFit/>
          </a:bodyPr>
          <a:lstStyle>
            <a:defPPr>
              <a:defRPr lang="es-MX"/>
            </a:defPPr>
            <a:lvl1pPr indent="0">
              <a:buFont typeface="Arial" panose="020B0604020202020204" pitchFamily="34" charset="0"/>
              <a:buNone/>
              <a:defRPr b="1"/>
            </a:lvl1pPr>
          </a:lstStyle>
          <a:p>
            <a:pPr marL="342900" indent="-342900" algn="just">
              <a:buFont typeface="Arial" panose="020B0604020202020204" pitchFamily="34" charset="0"/>
              <a:buChar char="•"/>
            </a:pPr>
            <a:r>
              <a:rPr lang="es-MX" sz="2000" b="0" dirty="0">
                <a:latin typeface="Arial" panose="020B0604020202020204" pitchFamily="34" charset="0"/>
                <a:cs typeface="Arial" panose="020B0604020202020204" pitchFamily="34" charset="0"/>
              </a:rPr>
              <a:t>Estabilizar la economía</a:t>
            </a:r>
          </a:p>
          <a:p>
            <a:pPr marL="342900" indent="-342900" algn="just">
              <a:buFont typeface="Arial" panose="020B0604020202020204" pitchFamily="34" charset="0"/>
              <a:buChar char="•"/>
            </a:pPr>
            <a:r>
              <a:rPr lang="es-MX" sz="2000" b="0" dirty="0">
                <a:latin typeface="Arial" panose="020B0604020202020204" pitchFamily="34" charset="0"/>
                <a:cs typeface="Arial" panose="020B0604020202020204" pitchFamily="34" charset="0"/>
              </a:rPr>
              <a:t>Crecimiento constante.</a:t>
            </a:r>
          </a:p>
          <a:p>
            <a:pPr algn="just"/>
            <a:endParaRPr lang="es-MX" sz="2000" b="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Los fundamentos básicos de la política fiscal keynesiana pueden pues sintetizarse en los siguientes puntos:</a:t>
            </a:r>
          </a:p>
          <a:p>
            <a:pPr algn="just"/>
            <a:endParaRPr lang="es-MX" sz="2000" b="0" dirty="0">
              <a:latin typeface="Arial" panose="020B0604020202020204" pitchFamily="34" charset="0"/>
              <a:cs typeface="Arial" panose="020B0604020202020204" pitchFamily="34" charset="0"/>
            </a:endParaRPr>
          </a:p>
          <a:p>
            <a:pPr algn="just"/>
            <a:r>
              <a:rPr lang="es-MX" sz="2000" b="0" dirty="0">
                <a:latin typeface="Arial" panose="020B0604020202020204" pitchFamily="34" charset="0"/>
                <a:cs typeface="Arial" panose="020B0604020202020204" pitchFamily="34" charset="0"/>
              </a:rPr>
              <a:t>1. Negación de la norma clásica del equilibrio presupuestario.</a:t>
            </a:r>
          </a:p>
          <a:p>
            <a:pPr algn="just"/>
            <a:r>
              <a:rPr lang="es-MX" sz="2000" b="0" dirty="0">
                <a:latin typeface="Arial" panose="020B0604020202020204" pitchFamily="34" charset="0"/>
                <a:cs typeface="Arial" panose="020B0604020202020204" pitchFamily="34" charset="0"/>
              </a:rPr>
              <a:t>2. Reducción de la brecha (gap) entre el PIB real y el potencial.</a:t>
            </a:r>
          </a:p>
          <a:p>
            <a:pPr algn="just"/>
            <a:r>
              <a:rPr lang="es-MX" sz="2000" b="0" dirty="0">
                <a:latin typeface="Arial" panose="020B0604020202020204" pitchFamily="34" charset="0"/>
                <a:cs typeface="Arial" panose="020B0604020202020204" pitchFamily="34" charset="0"/>
              </a:rPr>
              <a:t>3. Papel del sector público centrado en consumo e inversión.</a:t>
            </a:r>
          </a:p>
          <a:p>
            <a:pPr algn="just"/>
            <a:r>
              <a:rPr lang="es-MX" sz="2000" b="0" dirty="0">
                <a:latin typeface="Arial" panose="020B0604020202020204" pitchFamily="34" charset="0"/>
                <a:cs typeface="Arial" panose="020B0604020202020204" pitchFamily="34" charset="0"/>
              </a:rPr>
              <a:t>4. Eliminación de los problemas derivados de la existencia de un sistema tributario flexible, que en las fases de crecimiento elevado recauda más disminuyendo automáticamente las rentas del sector privado</a:t>
            </a:r>
          </a:p>
          <a:p>
            <a:pPr algn="just"/>
            <a:r>
              <a:rPr lang="es-MX" sz="2000" b="0" dirty="0">
                <a:latin typeface="Arial" panose="020B0604020202020204" pitchFamily="34" charset="0"/>
                <a:cs typeface="Arial" panose="020B0604020202020204" pitchFamily="34" charset="0"/>
              </a:rPr>
              <a:t>mediante el establecimiento de mecanismos de devolución al sector privado de este exceso de recaudación cuando la economía se encuentre alejada de su nivel de pleno empleo.</a:t>
            </a:r>
          </a:p>
        </p:txBody>
      </p:sp>
      <p:sp>
        <p:nvSpPr>
          <p:cNvPr id="3" name="Título 1"/>
          <p:cNvSpPr txBox="1">
            <a:spLocks/>
          </p:cNvSpPr>
          <p:nvPr/>
        </p:nvSpPr>
        <p:spPr>
          <a:xfrm>
            <a:off x="838200" y="870448"/>
            <a:ext cx="10515600" cy="523220"/>
          </a:xfrm>
          <a:prstGeom prst="rect">
            <a:avLst/>
          </a:prstGeom>
          <a:noFill/>
          <a:ln w="76200">
            <a:solidFill>
              <a:schemeClr val="tx1"/>
            </a:solidFill>
          </a:ln>
        </p:spPr>
        <p:txBody>
          <a:bodyPr wrap="square">
            <a:spAutoFit/>
          </a:bodyPr>
          <a:lstStyle>
            <a:defPPr>
              <a:defRPr lang="es-MX"/>
            </a:defPPr>
            <a:lvl1pPr indent="0">
              <a:buFont typeface="Arial" panose="020B0604020202020204" pitchFamily="34" charset="0"/>
              <a:buNone/>
              <a:defRPr b="1"/>
            </a:lvl1pPr>
          </a:lstStyle>
          <a:p>
            <a:pPr algn="ctr"/>
            <a:r>
              <a:rPr lang="es-MX" sz="2800" dirty="0">
                <a:solidFill>
                  <a:srgbClr val="FF0000"/>
                </a:solidFill>
                <a:latin typeface="Arial" panose="020B0604020202020204" pitchFamily="34" charset="0"/>
                <a:cs typeface="Arial" panose="020B0604020202020204" pitchFamily="34" charset="0"/>
              </a:rPr>
              <a:t>EL OBJETIVO FUNDAMENTAL</a:t>
            </a:r>
          </a:p>
        </p:txBody>
      </p:sp>
      <p:sp>
        <p:nvSpPr>
          <p:cNvPr id="4" name="Text Box 3">
            <a:extLst>
              <a:ext uri="{FF2B5EF4-FFF2-40B4-BE49-F238E27FC236}">
                <a16:creationId xmlns:a16="http://schemas.microsoft.com/office/drawing/2014/main" id="{2E1FD3AD-8346-4A87-8765-14721362B57D}"/>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026109890"/>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3" name="Marcador de texto 3"/>
          <p:cNvSpPr txBox="1">
            <a:spLocks/>
          </p:cNvSpPr>
          <p:nvPr/>
        </p:nvSpPr>
        <p:spPr>
          <a:xfrm>
            <a:off x="607969" y="702810"/>
            <a:ext cx="5157787" cy="523220"/>
          </a:xfrm>
          <a:prstGeom prst="rect">
            <a:avLst/>
          </a:prstGeom>
          <a:noFill/>
          <a:ln w="76200">
            <a:solidFill>
              <a:schemeClr val="tx1"/>
            </a:solidFill>
          </a:ln>
        </p:spPr>
        <p:txBody>
          <a:bodyPr wrap="square">
            <a:spAutoFit/>
          </a:bodyPr>
          <a:lstStyle>
            <a:defPPr>
              <a:defRPr lang="es-MX"/>
            </a:defPPr>
            <a:lvl1pPr marL="285750" indent="-285750">
              <a:buFont typeface="Arial" panose="020B0604020202020204" pitchFamily="34" charset="0"/>
              <a:buChar char="•"/>
              <a:defRPr sz="2000" b="1"/>
            </a:lvl1pPr>
          </a:lstStyle>
          <a:p>
            <a:pPr marL="0" indent="0" algn="ctr">
              <a:buNone/>
            </a:pPr>
            <a:r>
              <a:rPr lang="es-MX" sz="2800" dirty="0">
                <a:solidFill>
                  <a:srgbClr val="FF0000"/>
                </a:solidFill>
                <a:latin typeface="Arial" panose="020B0604020202020204" pitchFamily="34" charset="0"/>
                <a:cs typeface="Arial" panose="020B0604020202020204" pitchFamily="34" charset="0"/>
              </a:rPr>
              <a:t>A CORTO PLAZO</a:t>
            </a:r>
          </a:p>
        </p:txBody>
      </p:sp>
      <p:sp>
        <p:nvSpPr>
          <p:cNvPr id="4" name="Marcador de contenido 2"/>
          <p:cNvSpPr txBox="1">
            <a:spLocks/>
          </p:cNvSpPr>
          <p:nvPr/>
        </p:nvSpPr>
        <p:spPr>
          <a:xfrm>
            <a:off x="191527" y="1396093"/>
            <a:ext cx="6226857" cy="5355312"/>
          </a:xfrm>
          <a:prstGeom prst="rect">
            <a:avLst/>
          </a:prstGeom>
          <a:noFill/>
          <a:ln w="76200">
            <a:solidFill>
              <a:schemeClr val="tx1"/>
            </a:solidFill>
          </a:ln>
        </p:spPr>
        <p:txBody>
          <a:bodyPr wrap="square">
            <a:spAutoFit/>
          </a:bodyPr>
          <a:lstStyle>
            <a:defPPr>
              <a:defRPr lang="es-MX"/>
            </a:defPPr>
            <a:lvl1pPr marL="285750" indent="-285750">
              <a:buFont typeface="Arial" panose="020B0604020202020204" pitchFamily="34" charset="0"/>
              <a:buChar char="•"/>
              <a:defRPr sz="2000" b="1"/>
            </a:lvl1pPr>
          </a:lstStyle>
          <a:p>
            <a:pPr marL="0" indent="0">
              <a:buNone/>
            </a:pPr>
            <a:r>
              <a:rPr lang="es-MX" sz="1800" b="0" dirty="0">
                <a:latin typeface="Arial" panose="020B0604020202020204" pitchFamily="34" charset="0"/>
                <a:cs typeface="Arial" panose="020B0604020202020204" pitchFamily="34" charset="0"/>
              </a:rPr>
              <a:t>a) En situación de depresión y con desempleo elevado → política fiscal expansiva (déficit presupuestario) a través de los siguientes mecanismos:</a:t>
            </a:r>
          </a:p>
          <a:p>
            <a:pPr marL="0" indent="0">
              <a:buNone/>
            </a:pPr>
            <a:r>
              <a:rPr lang="es-MX" sz="1800" b="0" dirty="0">
                <a:latin typeface="Arial" panose="020B0604020202020204" pitchFamily="34" charset="0"/>
                <a:cs typeface="Arial" panose="020B0604020202020204" pitchFamily="34" charset="0"/>
              </a:rPr>
              <a:t>• Aumento del gasto real del Estado en bienes y servicios. </a:t>
            </a:r>
          </a:p>
          <a:p>
            <a:pPr marL="0" indent="0">
              <a:buNone/>
            </a:pPr>
            <a:r>
              <a:rPr lang="es-MX" sz="1800" b="0" dirty="0">
                <a:latin typeface="Arial" panose="020B0604020202020204" pitchFamily="34" charset="0"/>
                <a:cs typeface="Arial" panose="020B0604020202020204" pitchFamily="34" charset="0"/>
              </a:rPr>
              <a:t>• Aumento de las transferencias. </a:t>
            </a:r>
          </a:p>
          <a:p>
            <a:pPr marL="0" indent="0">
              <a:buNone/>
            </a:pPr>
            <a:r>
              <a:rPr lang="es-MX" sz="1800" b="0" dirty="0">
                <a:latin typeface="Arial" panose="020B0604020202020204" pitchFamily="34" charset="0"/>
                <a:cs typeface="Arial" panose="020B0604020202020204" pitchFamily="34" charset="0"/>
              </a:rPr>
              <a:t>• Reducción de los impuestos. </a:t>
            </a:r>
          </a:p>
          <a:p>
            <a:pPr marL="0" indent="0">
              <a:buNone/>
            </a:pPr>
            <a:r>
              <a:rPr lang="es-MX" sz="1800" b="0" dirty="0">
                <a:latin typeface="Arial" panose="020B0604020202020204" pitchFamily="34" charset="0"/>
                <a:cs typeface="Arial" panose="020B0604020202020204" pitchFamily="34" charset="0"/>
              </a:rPr>
              <a:t>•Combinación de los tres medios anteriores conjuntamente o de sólo dos de ellos.</a:t>
            </a:r>
          </a:p>
          <a:p>
            <a:pPr marL="0" indent="0">
              <a:buNone/>
            </a:pPr>
            <a:endParaRPr lang="es-MX" sz="1800" b="0" dirty="0">
              <a:latin typeface="Arial" panose="020B0604020202020204" pitchFamily="34" charset="0"/>
              <a:cs typeface="Arial" panose="020B0604020202020204" pitchFamily="34" charset="0"/>
            </a:endParaRPr>
          </a:p>
          <a:p>
            <a:pPr marL="0" indent="0">
              <a:buNone/>
            </a:pPr>
            <a:r>
              <a:rPr lang="es-MX" sz="1800" b="0" dirty="0">
                <a:latin typeface="Arial" panose="020B0604020202020204" pitchFamily="34" charset="0"/>
                <a:cs typeface="Arial" panose="020B0604020202020204" pitchFamily="34" charset="0"/>
              </a:rPr>
              <a:t>b) En una situación inflacionista debida a un exceso de demanda agregada → política fiscal contractiva (superávit presupuestario), mediante la utilización simétrica respecto a la anterior de: </a:t>
            </a:r>
          </a:p>
          <a:p>
            <a:pPr marL="0" indent="0">
              <a:buNone/>
            </a:pPr>
            <a:r>
              <a:rPr lang="es-MX" sz="1800" b="0" dirty="0">
                <a:latin typeface="Arial" panose="020B0604020202020204" pitchFamily="34" charset="0"/>
                <a:cs typeface="Arial" panose="020B0604020202020204" pitchFamily="34" charset="0"/>
              </a:rPr>
              <a:t>• Reducción del gasto real del Estado en bienes y servicios. </a:t>
            </a:r>
          </a:p>
          <a:p>
            <a:pPr marL="0" indent="0">
              <a:buNone/>
            </a:pPr>
            <a:r>
              <a:rPr lang="es-MX" sz="1800" b="0" dirty="0">
                <a:latin typeface="Arial" panose="020B0604020202020204" pitchFamily="34" charset="0"/>
                <a:cs typeface="Arial" panose="020B0604020202020204" pitchFamily="34" charset="0"/>
              </a:rPr>
              <a:t>• Reducción del gasto en transferencias. </a:t>
            </a:r>
          </a:p>
          <a:p>
            <a:pPr marL="0" indent="0">
              <a:buNone/>
            </a:pPr>
            <a:r>
              <a:rPr lang="es-MX" sz="1800" b="0" dirty="0">
                <a:latin typeface="Arial" panose="020B0604020202020204" pitchFamily="34" charset="0"/>
                <a:cs typeface="Arial" panose="020B0604020202020204" pitchFamily="34" charset="0"/>
              </a:rPr>
              <a:t>• Aumento de los impuestos. </a:t>
            </a:r>
          </a:p>
          <a:p>
            <a:pPr marL="0" indent="0">
              <a:buNone/>
            </a:pPr>
            <a:r>
              <a:rPr lang="es-MX" sz="1800" b="0" dirty="0">
                <a:latin typeface="Arial" panose="020B0604020202020204" pitchFamily="34" charset="0"/>
                <a:cs typeface="Arial" panose="020B0604020202020204" pitchFamily="34" charset="0"/>
              </a:rPr>
              <a:t>•Combinación de los tres medios anteriores conjuntamente o de sólo dos de ellos.</a:t>
            </a:r>
            <a:endParaRPr lang="es-MX" b="0" dirty="0">
              <a:latin typeface="Arial" panose="020B0604020202020204" pitchFamily="34" charset="0"/>
              <a:cs typeface="Arial" panose="020B0604020202020204" pitchFamily="34" charset="0"/>
            </a:endParaRPr>
          </a:p>
        </p:txBody>
      </p:sp>
      <p:sp>
        <p:nvSpPr>
          <p:cNvPr id="5" name="Marcador de texto 4"/>
          <p:cNvSpPr txBox="1">
            <a:spLocks/>
          </p:cNvSpPr>
          <p:nvPr/>
        </p:nvSpPr>
        <p:spPr>
          <a:xfrm>
            <a:off x="7173530" y="735102"/>
            <a:ext cx="4753355" cy="523220"/>
          </a:xfrm>
          <a:prstGeom prst="rect">
            <a:avLst/>
          </a:prstGeom>
          <a:noFill/>
          <a:ln w="76200">
            <a:solidFill>
              <a:schemeClr val="tx1"/>
            </a:solidFill>
          </a:ln>
        </p:spPr>
        <p:txBody>
          <a:bodyPr wrap="square">
            <a:spAutoFit/>
          </a:bodyPr>
          <a:lstStyle>
            <a:defPPr>
              <a:defRPr lang="es-MX"/>
            </a:defPPr>
            <a:lvl1pPr marL="285750" indent="-285750">
              <a:buFont typeface="Arial" panose="020B0604020202020204" pitchFamily="34" charset="0"/>
              <a:buChar char="•"/>
              <a:defRPr sz="2000" b="1"/>
            </a:lvl1pPr>
          </a:lstStyle>
          <a:p>
            <a:pPr marL="0" indent="0" algn="ctr">
              <a:buNone/>
            </a:pPr>
            <a:r>
              <a:rPr lang="es-MX" sz="2800" dirty="0">
                <a:solidFill>
                  <a:srgbClr val="FF0000"/>
                </a:solidFill>
                <a:latin typeface="Arial" panose="020B0604020202020204" pitchFamily="34" charset="0"/>
                <a:cs typeface="Arial" panose="020B0604020202020204" pitchFamily="34" charset="0"/>
              </a:rPr>
              <a:t>A LARGO PLAZO</a:t>
            </a:r>
          </a:p>
        </p:txBody>
      </p:sp>
      <p:sp>
        <p:nvSpPr>
          <p:cNvPr id="6" name="Marcador de contenido 5"/>
          <p:cNvSpPr txBox="1">
            <a:spLocks/>
          </p:cNvSpPr>
          <p:nvPr/>
        </p:nvSpPr>
        <p:spPr>
          <a:xfrm>
            <a:off x="7173531" y="1638913"/>
            <a:ext cx="4323523" cy="1938992"/>
          </a:xfrm>
          <a:prstGeom prst="rect">
            <a:avLst/>
          </a:prstGeom>
          <a:noFill/>
          <a:ln w="76200">
            <a:solidFill>
              <a:schemeClr val="tx1"/>
            </a:solidFill>
          </a:ln>
        </p:spPr>
        <p:txBody>
          <a:bodyPr wrap="square">
            <a:spAutoFit/>
          </a:bodyPr>
          <a:lstStyle>
            <a:defPPr>
              <a:defRPr lang="es-MX"/>
            </a:defPPr>
            <a:lvl1pPr marL="285750" indent="-285750">
              <a:buFont typeface="Arial" panose="020B0604020202020204" pitchFamily="34" charset="0"/>
              <a:buChar char="•"/>
              <a:defRPr sz="2000" b="1"/>
            </a:lvl1pPr>
          </a:lstStyle>
          <a:p>
            <a:r>
              <a:rPr lang="es-MX" b="0" dirty="0">
                <a:latin typeface="Arial" panose="020B0604020202020204" pitchFamily="34" charset="0"/>
                <a:cs typeface="Arial" panose="020B0604020202020204" pitchFamily="34" charset="0"/>
              </a:rPr>
              <a:t>a) Una vez logrado el pleno empleo, es necesario alcanzar una tasa de crecimiento que sea consistente, a la vez, con la tasa más baja de paro posible y la mayor estabilidad de precios. </a:t>
            </a:r>
          </a:p>
        </p:txBody>
      </p:sp>
      <p:sp>
        <p:nvSpPr>
          <p:cNvPr id="7" name="Text Box 3">
            <a:extLst>
              <a:ext uri="{FF2B5EF4-FFF2-40B4-BE49-F238E27FC236}">
                <a16:creationId xmlns:a16="http://schemas.microsoft.com/office/drawing/2014/main" id="{BE381BF8-D79D-4EDE-B4A8-F4C16E0FBB77}"/>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076304847"/>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B32304A1-0448-4DE7-944A-3E2A8FA0BE0E}"/>
              </a:ext>
            </a:extLst>
          </p:cNvPr>
          <p:cNvSpPr/>
          <p:nvPr/>
        </p:nvSpPr>
        <p:spPr>
          <a:xfrm>
            <a:off x="316173" y="2644170"/>
            <a:ext cx="11559654" cy="1569660"/>
          </a:xfrm>
          <a:prstGeom prst="rect">
            <a:avLst/>
          </a:prstGeom>
          <a:noFill/>
        </p:spPr>
        <p:txBody>
          <a:bodyPr wrap="square" lIns="91440" tIns="45720" rIns="91440" bIns="45720">
            <a:spAutoFit/>
          </a:bodyPr>
          <a:lstStyle/>
          <a:p>
            <a:pPr algn="ctr"/>
            <a:r>
              <a:rPr lang="es-ES" sz="4800" b="1" cap="none" spc="0" dirty="0">
                <a:ln w="0"/>
                <a:solidFill>
                  <a:srgbClr val="FF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LOS INSTRUMENTOS DE LA POLITICA FISCAL KEYNESIANA </a:t>
            </a:r>
          </a:p>
        </p:txBody>
      </p:sp>
      <p:sp>
        <p:nvSpPr>
          <p:cNvPr id="3" name="Text Box 3">
            <a:extLst>
              <a:ext uri="{FF2B5EF4-FFF2-40B4-BE49-F238E27FC236}">
                <a16:creationId xmlns:a16="http://schemas.microsoft.com/office/drawing/2014/main" id="{3CAD4D1A-130E-4175-9DD1-A8C1C2FF16F9}"/>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93711056"/>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10" name="Marcador de contenido 2"/>
          <p:cNvSpPr txBox="1">
            <a:spLocks/>
          </p:cNvSpPr>
          <p:nvPr/>
        </p:nvSpPr>
        <p:spPr>
          <a:xfrm>
            <a:off x="590005" y="1211671"/>
            <a:ext cx="10515600" cy="2677656"/>
          </a:xfrm>
          <a:prstGeom prst="rect">
            <a:avLst/>
          </a:prstGeom>
          <a:noFill/>
          <a:ln w="76200">
            <a:solidFill>
              <a:schemeClr val="tx1"/>
            </a:solidFill>
          </a:ln>
        </p:spPr>
        <p:txBody>
          <a:bodyPr wrap="square">
            <a:spAutoFit/>
          </a:bodyPr>
          <a:lstStyle>
            <a:defPPr>
              <a:defRPr lang="es-MX"/>
            </a:defPPr>
            <a:lvl1pPr>
              <a:defRPr b="1"/>
            </a:lvl1pPr>
            <a:lvl2pPr lvl="1"/>
          </a:lstStyle>
          <a:p>
            <a:pPr algn="just"/>
            <a:r>
              <a:rPr lang="es-MX" sz="2800" b="0" dirty="0">
                <a:latin typeface="Arial" panose="020B0604020202020204" pitchFamily="34" charset="0"/>
                <a:cs typeface="Arial" panose="020B0604020202020204" pitchFamily="34" charset="0"/>
              </a:rPr>
              <a:t>La manipulación deliberada de las variables presupuestarias (ingreso y gasto) con fines de regulación.</a:t>
            </a:r>
          </a:p>
          <a:p>
            <a:pPr algn="just"/>
            <a:endParaRPr lang="es-MX" sz="2800" b="0" dirty="0">
              <a:latin typeface="Arial" panose="020B0604020202020204" pitchFamily="34" charset="0"/>
              <a:cs typeface="Arial" panose="020B0604020202020204" pitchFamily="34" charset="0"/>
            </a:endParaRPr>
          </a:p>
          <a:p>
            <a:pPr algn="just"/>
            <a:r>
              <a:rPr lang="es-MX" sz="2800" b="0" dirty="0">
                <a:latin typeface="Arial" panose="020B0604020202020204" pitchFamily="34" charset="0"/>
                <a:cs typeface="Arial" panose="020B0604020202020204" pitchFamily="34" charset="0"/>
              </a:rPr>
              <a:t>Por lo cual se debe tomar en cuenta que el presupuesto, por su misma naturaleza, ejerce sobre la economía un efecto de estabilización automática.</a:t>
            </a:r>
          </a:p>
        </p:txBody>
      </p:sp>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6703" y="4083340"/>
            <a:ext cx="4446285" cy="2545012"/>
          </a:xfrm>
          <a:prstGeom prst="rect">
            <a:avLst/>
          </a:prstGeom>
          <a:noFill/>
        </p:spPr>
      </p:pic>
      <p:sp>
        <p:nvSpPr>
          <p:cNvPr id="4" name="Text Box 3">
            <a:extLst>
              <a:ext uri="{FF2B5EF4-FFF2-40B4-BE49-F238E27FC236}">
                <a16:creationId xmlns:a16="http://schemas.microsoft.com/office/drawing/2014/main" id="{93E7839E-E822-4D7A-A60A-CCC17F525FBB}"/>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765424412"/>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Marcador de contenido 2"/>
          <p:cNvSpPr txBox="1">
            <a:spLocks/>
          </p:cNvSpPr>
          <p:nvPr/>
        </p:nvSpPr>
        <p:spPr>
          <a:xfrm>
            <a:off x="838200" y="2186570"/>
            <a:ext cx="10515600" cy="2031325"/>
          </a:xfrm>
          <a:prstGeom prst="rect">
            <a:avLst/>
          </a:prstGeom>
          <a:noFill/>
          <a:ln w="76200">
            <a:solidFill>
              <a:schemeClr val="tx1"/>
            </a:solidFill>
          </a:ln>
        </p:spPr>
        <p:txBody>
          <a:bodyPr wrap="square">
            <a:spAutoFit/>
          </a:bodyPr>
          <a:lstStyle>
            <a:defPPr>
              <a:defRPr lang="es-MX"/>
            </a:defPPr>
            <a:lvl1pPr>
              <a:defRPr b="1"/>
            </a:lvl1pPr>
          </a:lstStyle>
          <a:p>
            <a:r>
              <a:rPr lang="es-MX" dirty="0">
                <a:latin typeface="Arial" panose="020B0604020202020204" pitchFamily="34" charset="0"/>
                <a:cs typeface="Arial" panose="020B0604020202020204" pitchFamily="34" charset="0"/>
              </a:rPr>
              <a:t>Forma simple en que puede formularse un modelo de política fiscal           </a:t>
            </a:r>
          </a:p>
          <a:p>
            <a:r>
              <a:rPr lang="es-MX" dirty="0">
                <a:latin typeface="Arial" panose="020B0604020202020204" pitchFamily="34" charset="0"/>
                <a:cs typeface="Arial" panose="020B0604020202020204" pitchFamily="34" charset="0"/>
              </a:rPr>
              <a:t>Las familias y las empresas</a:t>
            </a:r>
          </a:p>
          <a:p>
            <a:pPr lvl="1"/>
            <a:r>
              <a:rPr lang="es-MX" dirty="0">
                <a:latin typeface="Arial" panose="020B0604020202020204" pitchFamily="34" charset="0"/>
                <a:cs typeface="Arial" panose="020B0604020202020204" pitchFamily="34" charset="0"/>
              </a:rPr>
              <a:t>Consumo (C)</a:t>
            </a:r>
          </a:p>
          <a:p>
            <a:pPr lvl="1"/>
            <a:r>
              <a:rPr lang="es-MX" dirty="0">
                <a:latin typeface="Arial" panose="020B0604020202020204" pitchFamily="34" charset="0"/>
                <a:cs typeface="Arial" panose="020B0604020202020204" pitchFamily="34" charset="0"/>
              </a:rPr>
              <a:t>Inversión (I)</a:t>
            </a:r>
          </a:p>
          <a:p>
            <a:r>
              <a:rPr lang="es-MX" dirty="0">
                <a:latin typeface="Arial" panose="020B0604020202020204" pitchFamily="34" charset="0"/>
                <a:cs typeface="Arial" panose="020B0604020202020204" pitchFamily="34" charset="0"/>
              </a:rPr>
              <a:t>Gobierno </a:t>
            </a:r>
          </a:p>
          <a:p>
            <a:pPr lvl="1"/>
            <a:r>
              <a:rPr lang="es-MX" dirty="0">
                <a:latin typeface="Arial" panose="020B0604020202020204" pitchFamily="34" charset="0"/>
                <a:cs typeface="Arial" panose="020B0604020202020204" pitchFamily="34" charset="0"/>
              </a:rPr>
              <a:t>Gastos en bienes y servicios e inversiones (G)</a:t>
            </a:r>
          </a:p>
          <a:p>
            <a:pPr lvl="1"/>
            <a:r>
              <a:rPr lang="es-MX" dirty="0">
                <a:latin typeface="Arial" panose="020B0604020202020204" pitchFamily="34" charset="0"/>
                <a:cs typeface="Arial" panose="020B0604020202020204" pitchFamily="34" charset="0"/>
              </a:rPr>
              <a:t>Transferencias (R)</a:t>
            </a:r>
          </a:p>
        </p:txBody>
      </p:sp>
      <p:sp>
        <p:nvSpPr>
          <p:cNvPr id="4" name="Título 1"/>
          <p:cNvSpPr txBox="1">
            <a:spLocks/>
          </p:cNvSpPr>
          <p:nvPr/>
        </p:nvSpPr>
        <p:spPr>
          <a:xfrm>
            <a:off x="344905" y="841917"/>
            <a:ext cx="11502190" cy="1077218"/>
          </a:xfrm>
          <a:prstGeom prst="rect">
            <a:avLst/>
          </a:prstGeom>
          <a:noFill/>
          <a:ln w="76200">
            <a:solidFill>
              <a:schemeClr val="tx1"/>
            </a:solidFill>
          </a:ln>
        </p:spPr>
        <p:txBody>
          <a:bodyPr wrap="square">
            <a:spAutoFit/>
          </a:bodyPr>
          <a:lstStyle>
            <a:defPPr>
              <a:defRPr lang="es-MX"/>
            </a:defPPr>
            <a:lvl1pPr>
              <a:defRPr b="1"/>
            </a:lvl1pPr>
            <a:lvl2pPr lvl="1"/>
          </a:lstStyle>
          <a:p>
            <a:pPr algn="ctr"/>
            <a:r>
              <a:rPr lang="es-MX" sz="3200" dirty="0">
                <a:solidFill>
                  <a:srgbClr val="FF0000"/>
                </a:solidFill>
                <a:latin typeface="Arial" panose="020B0604020202020204" pitchFamily="34" charset="0"/>
                <a:cs typeface="Arial" panose="020B0604020202020204" pitchFamily="34" charset="0"/>
              </a:rPr>
              <a:t>LAS ACCIONES DISCRECIONALES DE LA POLÍTICA FISCAL</a:t>
            </a:r>
          </a:p>
        </p:txBody>
      </p:sp>
      <p:sp>
        <p:nvSpPr>
          <p:cNvPr id="5" name="CuadroTexto 4"/>
          <p:cNvSpPr txBox="1"/>
          <p:nvPr/>
        </p:nvSpPr>
        <p:spPr>
          <a:xfrm>
            <a:off x="1808945" y="5011341"/>
            <a:ext cx="3696237" cy="1477328"/>
          </a:xfrm>
          <a:prstGeom prst="rect">
            <a:avLst/>
          </a:prstGeom>
          <a:noFill/>
          <a:ln w="76200">
            <a:solidFill>
              <a:schemeClr val="tx1"/>
            </a:solidFill>
          </a:ln>
        </p:spPr>
        <p:txBody>
          <a:bodyPr wrap="square">
            <a:spAutoFit/>
          </a:bodyPr>
          <a:lstStyle>
            <a:defPPr>
              <a:defRPr lang="es-MX"/>
            </a:defPPr>
            <a:lvl1pPr>
              <a:defRPr b="1"/>
            </a:lvl1pPr>
            <a:lvl2pPr lvl="1"/>
          </a:lstStyle>
          <a:p>
            <a:r>
              <a:rPr lang="es-MX" dirty="0">
                <a:latin typeface="Arial" panose="020B0604020202020204" pitchFamily="34" charset="0"/>
                <a:cs typeface="Arial" panose="020B0604020202020204" pitchFamily="34" charset="0"/>
              </a:rPr>
              <a:t>Las ecuaciones del modelo</a:t>
            </a:r>
          </a:p>
          <a:p>
            <a:r>
              <a:rPr lang="es-MX" dirty="0">
                <a:latin typeface="Arial" panose="020B0604020202020204" pitchFamily="34" charset="0"/>
                <a:cs typeface="Arial" panose="020B0604020202020204" pitchFamily="34" charset="0"/>
              </a:rPr>
              <a:t>C = C0 + c(Y – T + R) </a:t>
            </a:r>
          </a:p>
          <a:p>
            <a:r>
              <a:rPr lang="es-MX" dirty="0">
                <a:latin typeface="Arial" panose="020B0604020202020204" pitchFamily="34" charset="0"/>
                <a:cs typeface="Arial" panose="020B0604020202020204" pitchFamily="34" charset="0"/>
              </a:rPr>
              <a:t> I = I0 </a:t>
            </a:r>
          </a:p>
          <a:p>
            <a:r>
              <a:rPr lang="es-MX" dirty="0">
                <a:latin typeface="Arial" panose="020B0604020202020204" pitchFamily="34" charset="0"/>
                <a:cs typeface="Arial" panose="020B0604020202020204" pitchFamily="34" charset="0"/>
              </a:rPr>
              <a:t> G = G0</a:t>
            </a:r>
          </a:p>
          <a:p>
            <a:endParaRPr lang="es-MX" dirty="0">
              <a:latin typeface="Arial" panose="020B0604020202020204" pitchFamily="34" charset="0"/>
              <a:cs typeface="Arial" panose="020B0604020202020204" pitchFamily="34" charset="0"/>
            </a:endParaRPr>
          </a:p>
        </p:txBody>
      </p:sp>
      <p:sp>
        <p:nvSpPr>
          <p:cNvPr id="6" name="CuadroTexto 5"/>
          <p:cNvSpPr txBox="1"/>
          <p:nvPr/>
        </p:nvSpPr>
        <p:spPr>
          <a:xfrm>
            <a:off x="7003960" y="5011341"/>
            <a:ext cx="4046113" cy="923330"/>
          </a:xfrm>
          <a:prstGeom prst="rect">
            <a:avLst/>
          </a:prstGeom>
          <a:noFill/>
          <a:ln w="76200">
            <a:solidFill>
              <a:schemeClr val="tx1"/>
            </a:solidFill>
          </a:ln>
        </p:spPr>
        <p:txBody>
          <a:bodyPr wrap="square">
            <a:spAutoFit/>
          </a:bodyPr>
          <a:lstStyle>
            <a:defPPr>
              <a:defRPr lang="es-MX"/>
            </a:defPPr>
            <a:lvl1pPr>
              <a:defRPr b="1"/>
            </a:lvl1pPr>
            <a:lvl2pPr lvl="1"/>
          </a:lstStyle>
          <a:p>
            <a:r>
              <a:rPr lang="es-MX" dirty="0">
                <a:latin typeface="Arial" panose="020B0604020202020204" pitchFamily="34" charset="0"/>
                <a:cs typeface="Arial" panose="020B0604020202020204" pitchFamily="34" charset="0"/>
              </a:rPr>
              <a:t>La condición de equilibrio de la renta (Y) sería</a:t>
            </a:r>
          </a:p>
          <a:p>
            <a:r>
              <a:rPr lang="es-MX" dirty="0">
                <a:latin typeface="Arial" panose="020B0604020202020204" pitchFamily="34" charset="0"/>
                <a:cs typeface="Arial" panose="020B0604020202020204" pitchFamily="34" charset="0"/>
              </a:rPr>
              <a:t> Y = C + I + G</a:t>
            </a:r>
          </a:p>
        </p:txBody>
      </p:sp>
      <p:sp>
        <p:nvSpPr>
          <p:cNvPr id="7" name="Text Box 3">
            <a:extLst>
              <a:ext uri="{FF2B5EF4-FFF2-40B4-BE49-F238E27FC236}">
                <a16:creationId xmlns:a16="http://schemas.microsoft.com/office/drawing/2014/main" id="{2E16E4EA-4FE9-457C-9FB5-D6753E245437}"/>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878408847"/>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Marcador de contenido 2"/>
          <p:cNvSpPr txBox="1">
            <a:spLocks/>
          </p:cNvSpPr>
          <p:nvPr/>
        </p:nvSpPr>
        <p:spPr>
          <a:xfrm>
            <a:off x="838200" y="684612"/>
            <a:ext cx="11119338" cy="5858014"/>
          </a:xfrm>
          <a:prstGeom prst="rect">
            <a:avLst/>
          </a:prstGeom>
          <a:noFill/>
          <a:ln w="76200">
            <a:solidFill>
              <a:schemeClr val="tx1"/>
            </a:solidFill>
          </a:ln>
        </p:spPr>
        <p:txBody>
          <a:bodyPr wrap="square">
            <a:spAutoFit/>
          </a:bodyPr>
          <a:lstStyle>
            <a:defPPr>
              <a:defRPr lang="es-MX"/>
            </a:defPPr>
            <a:lvl1pPr marL="342900" indent="-342900">
              <a:lnSpc>
                <a:spcPct val="150000"/>
              </a:lnSpc>
              <a:buFont typeface="Arial" panose="020B0604020202020204" pitchFamily="34" charset="0"/>
              <a:buChar char="•"/>
              <a:defRPr b="1"/>
            </a:lvl1pPr>
          </a:lstStyle>
          <a:p>
            <a:pPr algn="just"/>
            <a:r>
              <a:rPr lang="es-MX" dirty="0">
                <a:latin typeface="Arial" panose="020B0604020202020204" pitchFamily="34" charset="0"/>
                <a:cs typeface="Arial" panose="020B0604020202020204" pitchFamily="34" charset="0"/>
              </a:rPr>
              <a:t>Impacto de las actuaciones de la política fiscal</a:t>
            </a: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KG mide el efecto multiplicador en la economía que ejercen las variaciones en el instrumento gasto público (G), mediante cambios en su volumen o en su composición.</a:t>
            </a:r>
          </a:p>
          <a:p>
            <a:pPr algn="just"/>
            <a:r>
              <a:rPr lang="es-MX" dirty="0">
                <a:latin typeface="Arial" panose="020B0604020202020204" pitchFamily="34" charset="0"/>
                <a:cs typeface="Arial" panose="020B0604020202020204" pitchFamily="34" charset="0"/>
              </a:rPr>
              <a:t> KT mide el efecto multiplicador en la economía que ejercen las variaciones en los impuestos (T), a través de cambios en la estructura impositiva o mediante modificaciones de los tipos de gravamen. actúan en sentido inverso a las del gasto público.</a:t>
            </a:r>
          </a:p>
          <a:p>
            <a:pPr algn="just"/>
            <a:r>
              <a:rPr lang="es-MX" dirty="0">
                <a:latin typeface="Arial" panose="020B0604020202020204" pitchFamily="34" charset="0"/>
                <a:cs typeface="Arial" panose="020B0604020202020204" pitchFamily="34" charset="0"/>
              </a:rPr>
              <a:t>KR. Las variaciones en las transferencias (R) incidirían sobre la demanda en el mismo sentido que el gasto público, pero con una menor intensidad, al ser el valor de su multiplicador menor.</a:t>
            </a:r>
          </a:p>
        </p:txBody>
      </p:sp>
      <p:pic>
        <p:nvPicPr>
          <p:cNvPr id="3" name="Imagen 2"/>
          <p:cNvPicPr>
            <a:picLocks noChangeAspect="1"/>
          </p:cNvPicPr>
          <p:nvPr/>
        </p:nvPicPr>
        <p:blipFill rotWithShape="1">
          <a:blip r:embed="rId3"/>
          <a:srcRect l="44424" t="48547" r="33601" b="23284"/>
          <a:stretch/>
        </p:blipFill>
        <p:spPr>
          <a:xfrm>
            <a:off x="4242116" y="1332637"/>
            <a:ext cx="2936383" cy="2116313"/>
          </a:xfrm>
          <a:prstGeom prst="rect">
            <a:avLst/>
          </a:prstGeom>
          <a:noFill/>
          <a:ln w="76200">
            <a:solidFill>
              <a:schemeClr val="tx1"/>
            </a:solidFill>
          </a:ln>
        </p:spPr>
      </p:pic>
      <p:sp>
        <p:nvSpPr>
          <p:cNvPr id="4" name="CuadroTexto 3"/>
          <p:cNvSpPr txBox="1"/>
          <p:nvPr/>
        </p:nvSpPr>
        <p:spPr>
          <a:xfrm>
            <a:off x="7861647" y="1467464"/>
            <a:ext cx="2404056" cy="923330"/>
          </a:xfrm>
          <a:prstGeom prst="rect">
            <a:avLst/>
          </a:prstGeom>
          <a:noFill/>
        </p:spPr>
        <p:txBody>
          <a:bodyPr wrap="square" rtlCol="0">
            <a:spAutoFit/>
          </a:bodyPr>
          <a:lstStyle/>
          <a:p>
            <a:r>
              <a:rPr lang="es-MX" dirty="0">
                <a:latin typeface="Arial" panose="020B0604020202020204" pitchFamily="34" charset="0"/>
                <a:cs typeface="Arial" panose="020B0604020202020204" pitchFamily="34" charset="0"/>
              </a:rPr>
              <a:t>Gasto público (KG ) Impuestos (KT) Transferencias (KR),</a:t>
            </a:r>
          </a:p>
        </p:txBody>
      </p:sp>
      <p:sp>
        <p:nvSpPr>
          <p:cNvPr id="5" name="Text Box 3">
            <a:extLst>
              <a:ext uri="{FF2B5EF4-FFF2-40B4-BE49-F238E27FC236}">
                <a16:creationId xmlns:a16="http://schemas.microsoft.com/office/drawing/2014/main" id="{BEB77978-E6A8-49AC-811F-91047A68FF72}"/>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35258928"/>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Título 1"/>
          <p:cNvSpPr txBox="1">
            <a:spLocks/>
          </p:cNvSpPr>
          <p:nvPr/>
        </p:nvSpPr>
        <p:spPr>
          <a:xfrm>
            <a:off x="838200" y="1231393"/>
            <a:ext cx="10515600" cy="754694"/>
          </a:xfrm>
          <a:prstGeom prst="rect">
            <a:avLst/>
          </a:prstGeom>
          <a:noFill/>
          <a:ln w="76200">
            <a:solidFill>
              <a:schemeClr val="tx1"/>
            </a:solidFill>
          </a:ln>
        </p:spPr>
        <p:txBody>
          <a:bodyPr wrap="square">
            <a:spAutoFit/>
          </a:bodyPr>
          <a:lstStyle>
            <a:defPPr>
              <a:defRPr lang="es-MX"/>
            </a:defPPr>
            <a:lvl1pPr marL="342900" indent="-342900">
              <a:lnSpc>
                <a:spcPct val="150000"/>
              </a:lnSpc>
              <a:buFont typeface="Arial" panose="020B0604020202020204" pitchFamily="34" charset="0"/>
              <a:buChar char="•"/>
              <a:defRPr b="1"/>
            </a:lvl1pPr>
          </a:lstStyle>
          <a:p>
            <a:pPr marL="0" indent="0" algn="ctr">
              <a:buNone/>
            </a:pPr>
            <a:r>
              <a:rPr lang="es-MX" sz="3200" dirty="0">
                <a:solidFill>
                  <a:srgbClr val="FF0000"/>
                </a:solidFill>
                <a:latin typeface="Arial" panose="020B0604020202020204" pitchFamily="34" charset="0"/>
                <a:cs typeface="Arial" panose="020B0604020202020204" pitchFamily="34" charset="0"/>
              </a:rPr>
              <a:t>LOS ESTABILIZADORES AUTOMÁTICOS</a:t>
            </a:r>
          </a:p>
        </p:txBody>
      </p:sp>
      <p:sp>
        <p:nvSpPr>
          <p:cNvPr id="3" name="Marcador de contenido 2"/>
          <p:cNvSpPr txBox="1">
            <a:spLocks/>
          </p:cNvSpPr>
          <p:nvPr/>
        </p:nvSpPr>
        <p:spPr>
          <a:xfrm>
            <a:off x="838200" y="2691893"/>
            <a:ext cx="10515600" cy="3365024"/>
          </a:xfrm>
          <a:prstGeom prst="rect">
            <a:avLst/>
          </a:prstGeom>
          <a:noFill/>
          <a:ln w="76200">
            <a:solidFill>
              <a:schemeClr val="tx1"/>
            </a:solidFill>
          </a:ln>
        </p:spPr>
        <p:txBody>
          <a:bodyPr wrap="square">
            <a:spAutoFit/>
          </a:bodyPr>
          <a:lstStyle>
            <a:defPPr>
              <a:defRPr lang="es-MX"/>
            </a:defPPr>
            <a:lvl1pPr marL="342900" indent="-342900">
              <a:lnSpc>
                <a:spcPct val="150000"/>
              </a:lnSpc>
              <a:buFont typeface="Arial" panose="020B0604020202020204" pitchFamily="34" charset="0"/>
              <a:buChar char="•"/>
              <a:defRPr b="1"/>
            </a:lvl1pPr>
          </a:lstStyle>
          <a:p>
            <a:pPr algn="just"/>
            <a:r>
              <a:rPr lang="es-MX" b="0" dirty="0">
                <a:latin typeface="Arial" panose="020B0604020202020204" pitchFamily="34" charset="0"/>
                <a:cs typeface="Arial" panose="020B0604020202020204" pitchFamily="34" charset="0"/>
              </a:rPr>
              <a:t>La propia existencia de los instrumentos fiscales determina su incidencia sobre la actividad económica sin estar influenciados por posibles decisiones del gobierno.  (impuestos y transferencias)</a:t>
            </a:r>
          </a:p>
          <a:p>
            <a:pPr algn="just"/>
            <a:endParaRPr lang="es-MX" b="0" dirty="0">
              <a:latin typeface="Arial" panose="020B0604020202020204" pitchFamily="34" charset="0"/>
              <a:cs typeface="Arial" panose="020B0604020202020204" pitchFamily="34" charset="0"/>
            </a:endParaRPr>
          </a:p>
          <a:p>
            <a:pPr algn="just"/>
            <a:r>
              <a:rPr lang="es-MX" b="0" dirty="0">
                <a:latin typeface="Arial" panose="020B0604020202020204" pitchFamily="34" charset="0"/>
                <a:cs typeface="Arial" panose="020B0604020202020204" pitchFamily="34" charset="0"/>
              </a:rPr>
              <a:t>El supuesto de que una economía está en una fase recesiva, el crecimiento de la renta nacional caería, pudiendo incluso hacerse negativo. Ello implica que, de forma automática, la recaudación impositiva tienda a disminuir, con lo que la renta nacional disponible aumentaría, incrementándose también la demanda efectiva y el nivel de actividad económica.</a:t>
            </a:r>
          </a:p>
        </p:txBody>
      </p:sp>
      <p:sp>
        <p:nvSpPr>
          <p:cNvPr id="4" name="Text Box 3">
            <a:extLst>
              <a:ext uri="{FF2B5EF4-FFF2-40B4-BE49-F238E27FC236}">
                <a16:creationId xmlns:a16="http://schemas.microsoft.com/office/drawing/2014/main" id="{3ED9A280-61D3-4EB9-B4D1-51ACC7027E43}"/>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957804516"/>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pic>
        <p:nvPicPr>
          <p:cNvPr id="2" name="Marcador de contenido 3"/>
          <p:cNvPicPr>
            <a:picLocks noChangeAspect="1"/>
          </p:cNvPicPr>
          <p:nvPr/>
        </p:nvPicPr>
        <p:blipFill rotWithShape="1">
          <a:blip r:embed="rId3"/>
          <a:srcRect l="29310" t="34407" r="21767" b="16165"/>
          <a:stretch/>
        </p:blipFill>
        <p:spPr>
          <a:xfrm>
            <a:off x="5107932" y="752072"/>
            <a:ext cx="6374657" cy="3620982"/>
          </a:xfrm>
          <a:prstGeom prst="rect">
            <a:avLst/>
          </a:prstGeom>
          <a:noFill/>
          <a:ln w="76200">
            <a:solidFill>
              <a:schemeClr val="tx1"/>
            </a:solidFill>
          </a:ln>
        </p:spPr>
      </p:pic>
      <p:sp>
        <p:nvSpPr>
          <p:cNvPr id="3" name="CuadroTexto 2"/>
          <p:cNvSpPr txBox="1"/>
          <p:nvPr/>
        </p:nvSpPr>
        <p:spPr>
          <a:xfrm>
            <a:off x="6272012" y="4626399"/>
            <a:ext cx="5567062" cy="2169825"/>
          </a:xfrm>
          <a:prstGeom prst="rect">
            <a:avLst/>
          </a:prstGeom>
          <a:noFill/>
          <a:ln w="76200">
            <a:solidFill>
              <a:schemeClr val="tx1"/>
            </a:solidFill>
          </a:ln>
        </p:spPr>
        <p:txBody>
          <a:bodyPr wrap="square">
            <a:spAutoFit/>
          </a:bodyPr>
          <a:lstStyle>
            <a:defPPr>
              <a:defRPr lang="es-MX"/>
            </a:defPPr>
            <a:lvl1pPr marL="342900" indent="-342900">
              <a:lnSpc>
                <a:spcPct val="150000"/>
              </a:lnSpc>
              <a:buFont typeface="Arial" panose="020B0604020202020204" pitchFamily="34" charset="0"/>
              <a:buChar char="•"/>
              <a:defRPr b="1"/>
            </a:lvl1pPr>
          </a:lstStyle>
          <a:p>
            <a:r>
              <a:rPr lang="es-MX" b="0" dirty="0">
                <a:latin typeface="Arial" panose="020B0604020202020204" pitchFamily="34" charset="0"/>
                <a:cs typeface="Arial" panose="020B0604020202020204" pitchFamily="34" charset="0"/>
              </a:rPr>
              <a:t>El estabilizador automático como cualquier mecanismo del sistema económico que reduce la intensidad de las recesiones y de las expansiones, sin que se produzca ningún cambio deliberado en la política fiscal.</a:t>
            </a:r>
          </a:p>
        </p:txBody>
      </p:sp>
      <p:sp>
        <p:nvSpPr>
          <p:cNvPr id="4" name="CuadroTexto 3"/>
          <p:cNvSpPr txBox="1"/>
          <p:nvPr/>
        </p:nvSpPr>
        <p:spPr>
          <a:xfrm>
            <a:off x="150683" y="1011586"/>
            <a:ext cx="4682929" cy="5442516"/>
          </a:xfrm>
          <a:prstGeom prst="rect">
            <a:avLst/>
          </a:prstGeom>
          <a:noFill/>
          <a:ln w="76200">
            <a:solidFill>
              <a:schemeClr val="tx1"/>
            </a:solidFill>
          </a:ln>
        </p:spPr>
        <p:txBody>
          <a:bodyPr wrap="square">
            <a:spAutoFit/>
          </a:bodyPr>
          <a:lstStyle>
            <a:defPPr>
              <a:defRPr lang="es-MX"/>
            </a:defPPr>
            <a:lvl1pPr marL="342900" indent="-342900">
              <a:lnSpc>
                <a:spcPct val="150000"/>
              </a:lnSpc>
              <a:buFont typeface="Arial" panose="020B0604020202020204" pitchFamily="34" charset="0"/>
              <a:buChar char="•"/>
              <a:defRPr sz="2400" b="1"/>
            </a:lvl1pPr>
          </a:lstStyle>
          <a:p>
            <a:r>
              <a:rPr lang="es-MX" sz="1800" b="0" dirty="0">
                <a:latin typeface="Arial" panose="020B0604020202020204" pitchFamily="34" charset="0"/>
                <a:cs typeface="Arial" panose="020B0604020202020204" pitchFamily="34" charset="0"/>
              </a:rPr>
              <a:t>Equilibrio en la que el presupuesto está equilibrado, G = T, con una producción de Y1. </a:t>
            </a:r>
          </a:p>
          <a:p>
            <a:r>
              <a:rPr lang="es-MX" sz="1800" b="0" dirty="0">
                <a:latin typeface="Arial" panose="020B0604020202020204" pitchFamily="34" charset="0"/>
                <a:cs typeface="Arial" panose="020B0604020202020204" pitchFamily="34" charset="0"/>
              </a:rPr>
              <a:t>Si la economía se mueve hacia una recesión, la producción disminuiría hasta Y2, pero la recaudación impositiva bajaría y el presupuesto tendería al déficit. </a:t>
            </a:r>
          </a:p>
          <a:p>
            <a:r>
              <a:rPr lang="es-MX" sz="1800" b="0" dirty="0">
                <a:latin typeface="Arial" panose="020B0604020202020204" pitchFamily="34" charset="0"/>
                <a:cs typeface="Arial" panose="020B0604020202020204" pitchFamily="34" charset="0"/>
              </a:rPr>
              <a:t>Y3, la situación se invertiría: aumentaría la recaudación y el presupuesto tendería al superávit, con lo que automáticamente se deprimiría la actividad económica</a:t>
            </a:r>
          </a:p>
        </p:txBody>
      </p:sp>
      <p:sp>
        <p:nvSpPr>
          <p:cNvPr id="5" name="Text Box 3">
            <a:extLst>
              <a:ext uri="{FF2B5EF4-FFF2-40B4-BE49-F238E27FC236}">
                <a16:creationId xmlns:a16="http://schemas.microsoft.com/office/drawing/2014/main" id="{E057CC09-5EE8-448E-93E5-1B3AAE249F85}"/>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193411064"/>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8674" name="Line 3"/>
          <p:cNvSpPr>
            <a:spLocks noChangeShapeType="1"/>
          </p:cNvSpPr>
          <p:nvPr/>
        </p:nvSpPr>
        <p:spPr bwMode="auto">
          <a:xfrm flipV="1">
            <a:off x="3404374" y="1012618"/>
            <a:ext cx="5336117" cy="2116"/>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28675" name="Rectangle 4"/>
          <p:cNvSpPr>
            <a:spLocks noChangeArrowheads="1"/>
          </p:cNvSpPr>
          <p:nvPr/>
        </p:nvSpPr>
        <p:spPr bwMode="auto">
          <a:xfrm>
            <a:off x="3243792" y="639811"/>
            <a:ext cx="5704417"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ES" altLang="es-MX" sz="1600" b="1" dirty="0">
                <a:solidFill>
                  <a:srgbClr val="000000"/>
                </a:solidFill>
                <a:latin typeface="Arial" panose="020B0604020202020204" pitchFamily="34" charset="0"/>
                <a:cs typeface="Arial" panose="020B0604020202020204" pitchFamily="34" charset="0"/>
              </a:rPr>
              <a:t>UNIVERSIDAD AUTÓNOMA DEL</a:t>
            </a:r>
            <a:r>
              <a:rPr lang="es-MX" altLang="es-MX" sz="1600" b="1" dirty="0">
                <a:solidFill>
                  <a:srgbClr val="000000"/>
                </a:solidFill>
                <a:latin typeface="Arial" panose="020B0604020202020204" pitchFamily="34" charset="0"/>
                <a:cs typeface="Arial" panose="020B0604020202020204" pitchFamily="34" charset="0"/>
              </a:rPr>
              <a:t> </a:t>
            </a:r>
            <a:r>
              <a:rPr lang="es-ES" altLang="es-MX" sz="1600" b="1" dirty="0">
                <a:solidFill>
                  <a:srgbClr val="000000"/>
                </a:solidFill>
                <a:latin typeface="Arial" panose="020B0604020202020204" pitchFamily="34" charset="0"/>
                <a:cs typeface="Arial" panose="020B0604020202020204" pitchFamily="34" charset="0"/>
              </a:rPr>
              <a:t>ESTADO DE MÉXICO</a:t>
            </a:r>
            <a:endParaRPr lang="es-MX" altLang="es-MX" sz="1600" dirty="0">
              <a:solidFill>
                <a:srgbClr val="000000"/>
              </a:solidFill>
              <a:latin typeface="Arial" panose="020B0604020202020204" pitchFamily="34" charset="0"/>
              <a:cs typeface="Arial" panose="020B0604020202020204" pitchFamily="34" charset="0"/>
            </a:endParaRPr>
          </a:p>
        </p:txBody>
      </p:sp>
      <p:sp>
        <p:nvSpPr>
          <p:cNvPr id="28676" name="Line 6"/>
          <p:cNvSpPr>
            <a:spLocks noChangeShapeType="1"/>
          </p:cNvSpPr>
          <p:nvPr/>
        </p:nvSpPr>
        <p:spPr bwMode="auto">
          <a:xfrm flipV="1">
            <a:off x="3404374" y="1069768"/>
            <a:ext cx="5336117" cy="2117"/>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5127" name="Rectangle 5"/>
          <p:cNvSpPr>
            <a:spLocks noChangeArrowheads="1"/>
          </p:cNvSpPr>
          <p:nvPr/>
        </p:nvSpPr>
        <p:spPr bwMode="auto">
          <a:xfrm>
            <a:off x="1526339" y="1139350"/>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b="1" dirty="0">
                <a:solidFill>
                  <a:srgbClr val="000000"/>
                </a:solidFill>
                <a:latin typeface="Arial" charset="0"/>
                <a:cs typeface="Arial" charset="0"/>
              </a:rPr>
              <a:t>FACULTAD DE ECONOMÍA</a:t>
            </a:r>
          </a:p>
        </p:txBody>
      </p:sp>
      <p:sp>
        <p:nvSpPr>
          <p:cNvPr id="5128" name="Rectangle 8"/>
          <p:cNvSpPr>
            <a:spLocks noChangeArrowheads="1"/>
          </p:cNvSpPr>
          <p:nvPr/>
        </p:nvSpPr>
        <p:spPr bwMode="auto">
          <a:xfrm>
            <a:off x="1524000" y="2889251"/>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Unidad de aprendizaje: </a:t>
            </a:r>
            <a:r>
              <a:rPr lang="es-MX" altLang="es-MX" sz="1800" b="1" dirty="0">
                <a:solidFill>
                  <a:srgbClr val="000000"/>
                </a:solidFill>
                <a:latin typeface="Arial" charset="0"/>
                <a:cs typeface="Arial" charset="0"/>
              </a:rPr>
              <a:t>Teoría Monetaria y Política Fiscal</a:t>
            </a:r>
            <a:r>
              <a:rPr lang="es-MX" altLang="es-MX" sz="1800" dirty="0">
                <a:solidFill>
                  <a:srgbClr val="000000"/>
                </a:solidFill>
                <a:latin typeface="Arial" charset="0"/>
                <a:cs typeface="Arial" charset="0"/>
              </a:rPr>
              <a:t>, 6º. Semestre</a:t>
            </a:r>
            <a:endParaRPr lang="es-ES" altLang="es-MX" sz="1800" dirty="0">
              <a:solidFill>
                <a:srgbClr val="000000"/>
              </a:solidFill>
              <a:latin typeface="Arial" charset="0"/>
              <a:cs typeface="Arial" charset="0"/>
            </a:endParaRPr>
          </a:p>
        </p:txBody>
      </p:sp>
      <p:sp>
        <p:nvSpPr>
          <p:cNvPr id="28681" name="Rectangle 8"/>
          <p:cNvSpPr>
            <a:spLocks noChangeArrowheads="1"/>
          </p:cNvSpPr>
          <p:nvPr/>
        </p:nvSpPr>
        <p:spPr bwMode="auto">
          <a:xfrm>
            <a:off x="1524000" y="2148303"/>
            <a:ext cx="9144000"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000000"/>
                </a:solidFill>
                <a:latin typeface="Arial" panose="020B0604020202020204" pitchFamily="34" charset="0"/>
                <a:cs typeface="Arial" panose="020B0604020202020204" pitchFamily="34" charset="0"/>
              </a:rPr>
              <a:t>Diapositivas</a:t>
            </a:r>
            <a:endParaRPr lang="es-ES" altLang="es-MX" b="1" dirty="0">
              <a:solidFill>
                <a:srgbClr val="000000"/>
              </a:solidFill>
              <a:latin typeface="Arial" panose="020B0604020202020204" pitchFamily="34" charset="0"/>
              <a:cs typeface="Arial" panose="020B0604020202020204" pitchFamily="34" charset="0"/>
            </a:endParaRPr>
          </a:p>
        </p:txBody>
      </p:sp>
      <p:sp>
        <p:nvSpPr>
          <p:cNvPr id="5130" name="Rectangle 5"/>
          <p:cNvSpPr>
            <a:spLocks noChangeArrowheads="1"/>
          </p:cNvSpPr>
          <p:nvPr/>
        </p:nvSpPr>
        <p:spPr bwMode="auto">
          <a:xfrm>
            <a:off x="1524000" y="2618317"/>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Plan de estudios: </a:t>
            </a:r>
            <a:r>
              <a:rPr lang="es-MX" altLang="es-MX" sz="1800" b="1" dirty="0">
                <a:solidFill>
                  <a:srgbClr val="000000"/>
                </a:solidFill>
                <a:latin typeface="Arial" charset="0"/>
                <a:cs typeface="Arial" charset="0"/>
              </a:rPr>
              <a:t>Relaciones Económicas Internacionales</a:t>
            </a:r>
          </a:p>
        </p:txBody>
      </p:sp>
      <p:sp>
        <p:nvSpPr>
          <p:cNvPr id="5131" name="Rectangle 8"/>
          <p:cNvSpPr>
            <a:spLocks noChangeArrowheads="1"/>
          </p:cNvSpPr>
          <p:nvPr/>
        </p:nvSpPr>
        <p:spPr bwMode="auto">
          <a:xfrm>
            <a:off x="1524000" y="3166535"/>
            <a:ext cx="9144000" cy="37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Créditos: 10</a:t>
            </a:r>
            <a:endParaRPr lang="es-ES" altLang="es-MX" sz="1800" dirty="0">
              <a:solidFill>
                <a:srgbClr val="000000"/>
              </a:solidFill>
              <a:latin typeface="Arial" charset="0"/>
              <a:cs typeface="Arial" charset="0"/>
            </a:endParaRPr>
          </a:p>
        </p:txBody>
      </p:sp>
      <p:sp>
        <p:nvSpPr>
          <p:cNvPr id="28684" name="Rectangle 9"/>
          <p:cNvSpPr>
            <a:spLocks noChangeArrowheads="1"/>
          </p:cNvSpPr>
          <p:nvPr/>
        </p:nvSpPr>
        <p:spPr bwMode="auto">
          <a:xfrm>
            <a:off x="1524000" y="3905156"/>
            <a:ext cx="9144000" cy="89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0000"/>
                </a:solidFill>
                <a:latin typeface="Arial" panose="020B0604020202020204" pitchFamily="34" charset="0"/>
                <a:cs typeface="Arial" panose="020B0604020202020204" pitchFamily="34" charset="0"/>
              </a:rPr>
              <a:t>Tema: </a:t>
            </a:r>
          </a:p>
          <a:p>
            <a:pPr algn="ctr" eaLnBrk="1" hangingPunct="1">
              <a:spcBef>
                <a:spcPct val="0"/>
              </a:spcBef>
              <a:buFontTx/>
              <a:buNone/>
            </a:pPr>
            <a:r>
              <a:rPr lang="es-MX" altLang="es-MX" sz="2800" b="1" dirty="0">
                <a:solidFill>
                  <a:srgbClr val="FF0000"/>
                </a:solidFill>
                <a:latin typeface="Arial" panose="020B0604020202020204" pitchFamily="34" charset="0"/>
                <a:cs typeface="Arial" panose="020B0604020202020204" pitchFamily="34" charset="0"/>
              </a:rPr>
              <a:t>POLÍTICA FISCAL</a:t>
            </a:r>
          </a:p>
        </p:txBody>
      </p:sp>
      <p:sp>
        <p:nvSpPr>
          <p:cNvPr id="28685" name="Rectangle 7"/>
          <p:cNvSpPr>
            <a:spLocks noChangeArrowheads="1"/>
          </p:cNvSpPr>
          <p:nvPr/>
        </p:nvSpPr>
        <p:spPr bwMode="auto">
          <a:xfrm>
            <a:off x="1553372" y="6475018"/>
            <a:ext cx="9129314"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r" eaLnBrk="1" hangingPunct="1">
              <a:spcBef>
                <a:spcPct val="0"/>
              </a:spcBef>
              <a:buFontTx/>
              <a:buNone/>
            </a:pPr>
            <a:r>
              <a:rPr lang="es-MX" altLang="es-MX" sz="1600" dirty="0">
                <a:solidFill>
                  <a:srgbClr val="000000"/>
                </a:solidFill>
                <a:latin typeface="Arial" panose="020B0604020202020204" pitchFamily="34" charset="0"/>
                <a:cs typeface="Arial" panose="020B0604020202020204" pitchFamily="34" charset="0"/>
              </a:rPr>
              <a:t>Toluca, México, septiembre 2019</a:t>
            </a:r>
          </a:p>
        </p:txBody>
      </p:sp>
      <p:sp>
        <p:nvSpPr>
          <p:cNvPr id="28686" name="Rectangle 7"/>
          <p:cNvSpPr>
            <a:spLocks noChangeArrowheads="1"/>
          </p:cNvSpPr>
          <p:nvPr/>
        </p:nvSpPr>
        <p:spPr bwMode="auto">
          <a:xfrm>
            <a:off x="1546029" y="5165910"/>
            <a:ext cx="9144000" cy="40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CO" altLang="es-MX" sz="2000" b="1" dirty="0">
                <a:solidFill>
                  <a:srgbClr val="000000"/>
                </a:solidFill>
                <a:latin typeface="Arial" panose="020B0604020202020204" pitchFamily="34" charset="0"/>
                <a:cs typeface="Arial" panose="020B0604020202020204" pitchFamily="34" charset="0"/>
              </a:rPr>
              <a:t>Profesor: M. en E.U.R. Esteban Felipe Sánchez Torres</a:t>
            </a:r>
            <a:endParaRPr lang="es-MX" altLang="es-MX" sz="2000" b="1" dirty="0">
              <a:solidFill>
                <a:srgbClr val="000000"/>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52478" y="167525"/>
            <a:ext cx="1392517" cy="1340768"/>
          </a:xfrm>
          <a:prstGeom prst="rect">
            <a:avLst/>
          </a:prstGeom>
        </p:spPr>
      </p:pic>
      <p:pic>
        <p:nvPicPr>
          <p:cNvPr id="15" name="Imagen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30295" y="329187"/>
            <a:ext cx="906964" cy="971669"/>
          </a:xfrm>
          <a:prstGeom prst="rect">
            <a:avLst/>
          </a:prstGeom>
        </p:spPr>
      </p:pic>
    </p:spTree>
  </p:cSld>
  <p:clrMapOvr>
    <a:overrideClrMapping bg1="lt1" tx1="dk1" bg2="lt2" tx2="dk2" accent1="accent1" accent2="accent2" accent3="accent3" accent4="accent4" accent5="accent5" accent6="accent6" hlink="hlink" folHlink="folHlink"/>
  </p:clrMapOvr>
  <p:transition/>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Marcador de contenido 2"/>
          <p:cNvSpPr txBox="1">
            <a:spLocks/>
          </p:cNvSpPr>
          <p:nvPr/>
        </p:nvSpPr>
        <p:spPr>
          <a:xfrm>
            <a:off x="838200" y="733753"/>
            <a:ext cx="10515600" cy="3416320"/>
          </a:xfrm>
          <a:prstGeom prst="rect">
            <a:avLst/>
          </a:prstGeom>
          <a:noFill/>
          <a:ln w="76200">
            <a:solidFill>
              <a:schemeClr val="tx1"/>
            </a:solidFill>
          </a:ln>
        </p:spPr>
        <p:txBody>
          <a:bodyPr wrap="square">
            <a:spAutoFit/>
          </a:bodyPr>
          <a:lstStyle>
            <a:defPPr>
              <a:defRPr lang="es-MX"/>
            </a:defPPr>
            <a:lvl1pPr marL="342900" indent="-342900">
              <a:lnSpc>
                <a:spcPct val="150000"/>
              </a:lnSpc>
              <a:buFont typeface="Arial" panose="020B0604020202020204" pitchFamily="34" charset="0"/>
              <a:buChar char="•"/>
              <a:defRPr sz="2400" b="1"/>
            </a:lvl1pPr>
          </a:lstStyle>
          <a:p>
            <a:pPr algn="just"/>
            <a:r>
              <a:rPr lang="es-MX" b="0" dirty="0">
                <a:latin typeface="Arial" panose="020B0604020202020204" pitchFamily="34" charset="0"/>
                <a:cs typeface="Arial" panose="020B0604020202020204" pitchFamily="34" charset="0"/>
              </a:rPr>
              <a:t>La influencia de estos mecanismos automáticos crea una nueva ecuación, función de imposición tal que: </a:t>
            </a:r>
          </a:p>
          <a:p>
            <a:pPr algn="just"/>
            <a:r>
              <a:rPr lang="es-MX" b="0" dirty="0">
                <a:latin typeface="Arial" panose="020B0604020202020204" pitchFamily="34" charset="0"/>
                <a:cs typeface="Arial" panose="020B0604020202020204" pitchFamily="34" charset="0"/>
              </a:rPr>
              <a:t>T = t · Y </a:t>
            </a:r>
          </a:p>
          <a:p>
            <a:pPr algn="just"/>
            <a:r>
              <a:rPr lang="es-MX" b="0" dirty="0">
                <a:latin typeface="Arial" panose="020B0604020202020204" pitchFamily="34" charset="0"/>
                <a:cs typeface="Arial" panose="020B0604020202020204" pitchFamily="34" charset="0"/>
              </a:rPr>
              <a:t> Siendo t la tasa media o marginal impositiva. </a:t>
            </a:r>
          </a:p>
          <a:p>
            <a:pPr algn="just"/>
            <a:r>
              <a:rPr lang="es-MX" b="0" dirty="0">
                <a:latin typeface="Arial" panose="020B0604020202020204" pitchFamily="34" charset="0"/>
                <a:cs typeface="Arial" panose="020B0604020202020204" pitchFamily="34" charset="0"/>
              </a:rPr>
              <a:t>Bajo este planteamiento, el valor de los multiplicadores disminuiría respecto a los obtenidos previamente, pasando a ser los siguientes:</a:t>
            </a:r>
          </a:p>
        </p:txBody>
      </p:sp>
      <p:pic>
        <p:nvPicPr>
          <p:cNvPr id="3" name="Imagen 2"/>
          <p:cNvPicPr>
            <a:picLocks noChangeAspect="1"/>
          </p:cNvPicPr>
          <p:nvPr/>
        </p:nvPicPr>
        <p:blipFill rotWithShape="1">
          <a:blip r:embed="rId3"/>
          <a:srcRect l="31259" t="23547" r="35977" b="44938"/>
          <a:stretch/>
        </p:blipFill>
        <p:spPr>
          <a:xfrm>
            <a:off x="1996040" y="4461171"/>
            <a:ext cx="4262907" cy="2305320"/>
          </a:xfrm>
          <a:prstGeom prst="rect">
            <a:avLst/>
          </a:prstGeom>
          <a:noFill/>
          <a:ln w="76200">
            <a:solidFill>
              <a:schemeClr val="tx1"/>
            </a:solidFill>
          </a:ln>
        </p:spPr>
      </p:pic>
      <p:pic>
        <p:nvPicPr>
          <p:cNvPr id="4" name="Imagen 3"/>
          <p:cNvPicPr>
            <a:picLocks noChangeAspect="1"/>
          </p:cNvPicPr>
          <p:nvPr/>
        </p:nvPicPr>
        <p:blipFill rotWithShape="1">
          <a:blip r:embed="rId4"/>
          <a:srcRect l="31061" t="49604" r="38551" b="35255"/>
          <a:stretch/>
        </p:blipFill>
        <p:spPr>
          <a:xfrm>
            <a:off x="6822935" y="4950569"/>
            <a:ext cx="3953814" cy="1107584"/>
          </a:xfrm>
          <a:prstGeom prst="rect">
            <a:avLst/>
          </a:prstGeom>
          <a:noFill/>
          <a:ln w="76200">
            <a:solidFill>
              <a:schemeClr val="tx1"/>
            </a:solidFill>
          </a:ln>
        </p:spPr>
      </p:pic>
      <p:sp>
        <p:nvSpPr>
          <p:cNvPr id="5" name="Text Box 3">
            <a:extLst>
              <a:ext uri="{FF2B5EF4-FFF2-40B4-BE49-F238E27FC236}">
                <a16:creationId xmlns:a16="http://schemas.microsoft.com/office/drawing/2014/main" id="{8658384B-45CC-4873-A87B-994FE3FF3972}"/>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261301593"/>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B32304A1-0448-4DE7-944A-3E2A8FA0BE0E}"/>
              </a:ext>
            </a:extLst>
          </p:cNvPr>
          <p:cNvSpPr/>
          <p:nvPr/>
        </p:nvSpPr>
        <p:spPr>
          <a:xfrm>
            <a:off x="316173" y="3013501"/>
            <a:ext cx="11559654" cy="830997"/>
          </a:xfrm>
          <a:prstGeom prst="rect">
            <a:avLst/>
          </a:prstGeom>
          <a:noFill/>
        </p:spPr>
        <p:txBody>
          <a:bodyPr wrap="square" lIns="91440" tIns="45720" rIns="91440" bIns="45720">
            <a:spAutoFit/>
          </a:bodyPr>
          <a:lstStyle/>
          <a:p>
            <a:pPr algn="ctr"/>
            <a:r>
              <a:rPr lang="es-MX" sz="4800" b="1" dirty="0">
                <a:solidFill>
                  <a:srgbClr val="FF0000"/>
                </a:solidFill>
                <a:latin typeface="Arial" panose="020B0604020202020204" pitchFamily="34" charset="0"/>
                <a:cs typeface="Arial" panose="020B0604020202020204" pitchFamily="34" charset="0"/>
              </a:rPr>
              <a:t>Efectividad de la Política Fiscal</a:t>
            </a:r>
            <a:endParaRPr lang="es-ES" sz="4800" b="1" cap="none" spc="0" dirty="0">
              <a:ln w="0"/>
              <a:solidFill>
                <a:srgbClr val="FF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3" name="Text Box 3">
            <a:extLst>
              <a:ext uri="{FF2B5EF4-FFF2-40B4-BE49-F238E27FC236}">
                <a16:creationId xmlns:a16="http://schemas.microsoft.com/office/drawing/2014/main" id="{9215C6DE-7699-4965-BB76-A600F650BD5D}"/>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1530510882"/>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4671619-497F-4240-842A-738936312C66}"/>
              </a:ext>
            </a:extLst>
          </p:cNvPr>
          <p:cNvSpPr/>
          <p:nvPr/>
        </p:nvSpPr>
        <p:spPr>
          <a:xfrm>
            <a:off x="250209" y="838982"/>
            <a:ext cx="6096000" cy="3170099"/>
          </a:xfrm>
          <a:prstGeom prst="rect">
            <a:avLst/>
          </a:prstGeom>
          <a:noFill/>
          <a:ln w="76200">
            <a:solidFill>
              <a:schemeClr val="tx1"/>
            </a:solidFill>
          </a:ln>
        </p:spPr>
        <p:txBody>
          <a:bodyPr wrap="square">
            <a:spAutoFit/>
          </a:bodyPr>
          <a:lstStyle/>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Para evaluar la Política Fiscal es considerar sus efectos en el tiempo.</a:t>
            </a:r>
          </a:p>
          <a:p>
            <a:pPr marL="285750" indent="-285750" algn="just">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Una PF se aplica ante una situación que perjudica en el momento a una economía (corto plazo) pero los efectos de la PF pueden cambiar en cuanto se llegue a la estabilidad (largo plazo). Retardo o desfase temporal.</a:t>
            </a:r>
          </a:p>
          <a:p>
            <a:pPr marL="285750" indent="-285750" algn="just">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Parábola de </a:t>
            </a:r>
            <a:r>
              <a:rPr lang="es-MX" sz="2000" dirty="0" err="1">
                <a:latin typeface="Arial" panose="020B0604020202020204" pitchFamily="34" charset="0"/>
                <a:cs typeface="Arial" panose="020B0604020202020204" pitchFamily="34" charset="0"/>
              </a:rPr>
              <a:t>Parish</a:t>
            </a:r>
            <a:r>
              <a:rPr lang="es-MX" sz="2000" dirty="0">
                <a:latin typeface="Arial" panose="020B0604020202020204" pitchFamily="34" charset="0"/>
                <a:cs typeface="Arial" panose="020B0604020202020204" pitchFamily="34" charset="0"/>
              </a:rPr>
              <a:t>.</a:t>
            </a:r>
          </a:p>
        </p:txBody>
      </p:sp>
      <p:sp>
        <p:nvSpPr>
          <p:cNvPr id="3" name="Rectángulo 2">
            <a:extLst>
              <a:ext uri="{FF2B5EF4-FFF2-40B4-BE49-F238E27FC236}">
                <a16:creationId xmlns:a16="http://schemas.microsoft.com/office/drawing/2014/main" id="{357EB953-D6D2-465D-A7ED-70383B2642B1}"/>
              </a:ext>
            </a:extLst>
          </p:cNvPr>
          <p:cNvSpPr/>
          <p:nvPr/>
        </p:nvSpPr>
        <p:spPr>
          <a:xfrm>
            <a:off x="5613779" y="4470099"/>
            <a:ext cx="6096000" cy="2246769"/>
          </a:xfrm>
          <a:prstGeom prst="rect">
            <a:avLst/>
          </a:prstGeom>
          <a:noFill/>
          <a:ln w="76200">
            <a:solidFill>
              <a:schemeClr val="tx1"/>
            </a:solidFill>
          </a:ln>
        </p:spPr>
        <p:txBody>
          <a:bodyPr wrap="square">
            <a:spAutoFit/>
          </a:bodyPr>
          <a:lstStyle/>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Uno de los principales obstáculos de la PF reside en su rigidez a la hora de ser aplicada, que se ve demostrado en factores como: cambios en los programas de gastos/ingresos públicos, cambios en la demanda debido a las medidas fiscales y alteraciones en el nivel de la actividad económica en respuesta a cambios en la demanda.</a:t>
            </a:r>
          </a:p>
        </p:txBody>
      </p:sp>
      <p:pic>
        <p:nvPicPr>
          <p:cNvPr id="3076" name="Picture 4" descr="Resultado de imagen para demanda">
            <a:extLst>
              <a:ext uri="{FF2B5EF4-FFF2-40B4-BE49-F238E27FC236}">
                <a16:creationId xmlns:a16="http://schemas.microsoft.com/office/drawing/2014/main" id="{BE79883A-AD51-4A59-9AC1-679BA5D47F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209" y="4151236"/>
            <a:ext cx="4953000" cy="2486025"/>
          </a:xfrm>
          <a:prstGeom prst="rect">
            <a:avLst/>
          </a:prstGeom>
          <a:noFill/>
        </p:spPr>
      </p:pic>
      <p:pic>
        <p:nvPicPr>
          <p:cNvPr id="4" name="Imagen 3"/>
          <p:cNvPicPr>
            <a:picLocks noChangeAspect="1"/>
          </p:cNvPicPr>
          <p:nvPr/>
        </p:nvPicPr>
        <p:blipFill rotWithShape="1">
          <a:blip r:embed="rId4"/>
          <a:srcRect l="31473" t="32897" r="53948" b="45047"/>
          <a:stretch/>
        </p:blipFill>
        <p:spPr>
          <a:xfrm>
            <a:off x="7588665" y="569147"/>
            <a:ext cx="4121114" cy="3739584"/>
          </a:xfrm>
          <a:prstGeom prst="rect">
            <a:avLst/>
          </a:prstGeom>
          <a:noFill/>
        </p:spPr>
      </p:pic>
      <p:sp>
        <p:nvSpPr>
          <p:cNvPr id="6" name="Text Box 3">
            <a:extLst>
              <a:ext uri="{FF2B5EF4-FFF2-40B4-BE49-F238E27FC236}">
                <a16:creationId xmlns:a16="http://schemas.microsoft.com/office/drawing/2014/main" id="{170779E7-1F66-478A-85E4-B0423035B761}"/>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874162064"/>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2 Marcador de contenido">
            <a:extLst>
              <a:ext uri="{FF2B5EF4-FFF2-40B4-BE49-F238E27FC236}">
                <a16:creationId xmlns:a16="http://schemas.microsoft.com/office/drawing/2014/main" id="{5276297B-24BB-43C9-9908-6891A0FDACD9}"/>
              </a:ext>
            </a:extLst>
          </p:cNvPr>
          <p:cNvSpPr txBox="1">
            <a:spLocks/>
          </p:cNvSpPr>
          <p:nvPr/>
        </p:nvSpPr>
        <p:spPr>
          <a:xfrm>
            <a:off x="959378" y="1402793"/>
            <a:ext cx="10273244" cy="5324535"/>
          </a:xfrm>
          <a:prstGeom prst="rect">
            <a:avLst/>
          </a:prstGeom>
          <a:noFill/>
          <a:ln w="76200">
            <a:solidFill>
              <a:schemeClr val="tx1"/>
            </a:solidFill>
          </a:ln>
        </p:spPr>
        <p:txBody>
          <a:bodyPr wrap="square">
            <a:spAutoFit/>
          </a:bodyPr>
          <a:lstStyle>
            <a:defPPr>
              <a:defRPr lang="es-MX"/>
            </a:defPPr>
            <a:lvl1pPr marL="285750" indent="-285750">
              <a:buFont typeface="Arial" panose="020B0604020202020204" pitchFamily="34" charset="0"/>
              <a:buChar char="•"/>
              <a:defRPr sz="2000" b="1"/>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b="0" dirty="0">
                <a:latin typeface="Arial" panose="020B0604020202020204" pitchFamily="34" charset="0"/>
                <a:cs typeface="Arial" panose="020B0604020202020204" pitchFamily="34" charset="0"/>
              </a:rPr>
              <a:t>El gobierno de un país incrementa el gasto público a un servicio público, ofrecido de forma gratuita a los usuarios. Ante esta situación, podemos estar inclinados a pensar, que se ha registrado un aumento de la producción pública. ¿Realmente es así?</a:t>
            </a:r>
          </a:p>
          <a:p>
            <a:pPr algn="just"/>
            <a:endParaRPr lang="es-MX" b="0" dirty="0">
              <a:latin typeface="Arial" panose="020B0604020202020204" pitchFamily="34" charset="0"/>
              <a:cs typeface="Arial" panose="020B0604020202020204" pitchFamily="34" charset="0"/>
            </a:endParaRPr>
          </a:p>
          <a:p>
            <a:pPr algn="just"/>
            <a:r>
              <a:rPr lang="es-MX" b="0" dirty="0">
                <a:latin typeface="Arial" panose="020B0604020202020204" pitchFamily="34" charset="0"/>
                <a:cs typeface="Arial" panose="020B0604020202020204" pitchFamily="34" charset="0"/>
              </a:rPr>
              <a:t>El producto interior bruto (PIB) ofrece una valoración de los bienes y servicios producidos en una economía durante un período. Para poder atribuir una valoración a dichos bienes y servicios se debe identificar las unidades y la demanda. </a:t>
            </a:r>
          </a:p>
          <a:p>
            <a:pPr algn="just"/>
            <a:endParaRPr lang="es-MX" b="0" dirty="0">
              <a:latin typeface="Arial" panose="020B0604020202020204" pitchFamily="34" charset="0"/>
              <a:cs typeface="Arial" panose="020B0604020202020204" pitchFamily="34" charset="0"/>
            </a:endParaRPr>
          </a:p>
          <a:p>
            <a:pPr algn="just"/>
            <a:r>
              <a:rPr lang="es-MX" b="0" dirty="0">
                <a:latin typeface="Arial" panose="020B0604020202020204" pitchFamily="34" charset="0"/>
                <a:cs typeface="Arial" panose="020B0604020202020204" pitchFamily="34" charset="0"/>
              </a:rPr>
              <a:t>Para la mayoría de los bienes y servicios comercializados en el mercado disponemos de información de las unidades vendidas y de los precios de las transacciones. Sin embargo, respecto a algunos servicios públicos, no es así, ya que no se aplica un precio de mercado. </a:t>
            </a:r>
          </a:p>
          <a:p>
            <a:pPr algn="just"/>
            <a:endParaRPr lang="es-MX" b="0" dirty="0">
              <a:latin typeface="Arial" panose="020B0604020202020204" pitchFamily="34" charset="0"/>
              <a:cs typeface="Arial" panose="020B0604020202020204" pitchFamily="34" charset="0"/>
            </a:endParaRPr>
          </a:p>
          <a:p>
            <a:pPr algn="just"/>
            <a:r>
              <a:rPr lang="es-MX" b="0" dirty="0">
                <a:latin typeface="Arial" panose="020B0604020202020204" pitchFamily="34" charset="0"/>
                <a:cs typeface="Arial" panose="020B0604020202020204" pitchFamily="34" charset="0"/>
              </a:rPr>
              <a:t>Descartada esa opción, no se vislumbró otra posibilidad que la de valorar los servicios públicos con arreglo a los costes necesarios para su producción.</a:t>
            </a:r>
          </a:p>
          <a:p>
            <a:pPr algn="just"/>
            <a:endParaRPr lang="es-MX" b="0" dirty="0">
              <a:latin typeface="Arial" panose="020B0604020202020204" pitchFamily="34" charset="0"/>
              <a:cs typeface="Arial" panose="020B0604020202020204" pitchFamily="34" charset="0"/>
            </a:endParaRPr>
          </a:p>
          <a:p>
            <a:pPr algn="just"/>
            <a:r>
              <a:rPr lang="es-MX" b="0" dirty="0">
                <a:latin typeface="Arial" panose="020B0604020202020204" pitchFamily="34" charset="0"/>
                <a:cs typeface="Arial" panose="020B0604020202020204" pitchFamily="34" charset="0"/>
              </a:rPr>
              <a:t>Así las cosas, al elevarse los costes, aparentemente aumenta el valor de la producción</a:t>
            </a:r>
          </a:p>
        </p:txBody>
      </p:sp>
      <p:sp>
        <p:nvSpPr>
          <p:cNvPr id="3" name="Text Box 3">
            <a:extLst>
              <a:ext uri="{FF2B5EF4-FFF2-40B4-BE49-F238E27FC236}">
                <a16:creationId xmlns:a16="http://schemas.microsoft.com/office/drawing/2014/main" id="{8F5D3C86-AD0C-49EE-BD75-E3607EBF5F5D}"/>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595779547"/>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pic>
        <p:nvPicPr>
          <p:cNvPr id="2" name="Picture 5" descr="C:\Users\compu-2\Downloads\Screenshot_2018-10-21-15-51-54.png">
            <a:extLst>
              <a:ext uri="{FF2B5EF4-FFF2-40B4-BE49-F238E27FC236}">
                <a16:creationId xmlns:a16="http://schemas.microsoft.com/office/drawing/2014/main" id="{0A61B8B1-8BF0-4949-9C7E-36001417DD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251" t="30167" r="15875" b="11111"/>
          <a:stretch/>
        </p:blipFill>
        <p:spPr bwMode="auto">
          <a:xfrm>
            <a:off x="1212580" y="682811"/>
            <a:ext cx="9214310" cy="5351428"/>
          </a:xfrm>
          <a:prstGeom prst="rect">
            <a:avLst/>
          </a:prstGeom>
          <a:noFill/>
          <a:ln w="76200">
            <a:solidFill>
              <a:schemeClr val="tx1"/>
            </a:solidFill>
          </a:ln>
        </p:spPr>
      </p:pic>
      <p:sp>
        <p:nvSpPr>
          <p:cNvPr id="3" name="3 CuadroTexto">
            <a:extLst>
              <a:ext uri="{FF2B5EF4-FFF2-40B4-BE49-F238E27FC236}">
                <a16:creationId xmlns:a16="http://schemas.microsoft.com/office/drawing/2014/main" id="{16F73E75-AC62-4BD6-BDD0-0F247ABD28BF}"/>
              </a:ext>
            </a:extLst>
          </p:cNvPr>
          <p:cNvSpPr txBox="1"/>
          <p:nvPr/>
        </p:nvSpPr>
        <p:spPr>
          <a:xfrm>
            <a:off x="1709553" y="6304465"/>
            <a:ext cx="8220364" cy="400110"/>
          </a:xfrm>
          <a:prstGeom prst="rect">
            <a:avLst/>
          </a:prstGeom>
          <a:noFill/>
          <a:ln w="76200">
            <a:solidFill>
              <a:schemeClr val="tx1"/>
            </a:solidFill>
          </a:ln>
        </p:spPr>
        <p:txBody>
          <a:bodyPr wrap="square">
            <a:spAutoFit/>
          </a:bodyPr>
          <a:lstStyle>
            <a:defPPr>
              <a:defRPr lang="es-MX"/>
            </a:defPPr>
            <a:lvl1pPr algn="ctr">
              <a:defRPr sz="4400" b="1">
                <a:latin typeface="Century Gothic" panose="020B0502020202020204" pitchFamily="34" charset="0"/>
              </a:defRPr>
            </a:lvl1pPr>
          </a:lstStyle>
          <a:p>
            <a:r>
              <a:rPr lang="es-MX" sz="2000" dirty="0"/>
              <a:t>Máxima efectividad de la Política Fiscal</a:t>
            </a:r>
          </a:p>
        </p:txBody>
      </p:sp>
      <p:sp>
        <p:nvSpPr>
          <p:cNvPr id="4" name="Text Box 3">
            <a:extLst>
              <a:ext uri="{FF2B5EF4-FFF2-40B4-BE49-F238E27FC236}">
                <a16:creationId xmlns:a16="http://schemas.microsoft.com/office/drawing/2014/main" id="{A4F634F8-4118-456F-8D3A-753E9F0CCBF2}"/>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521149839"/>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2 Marcador de contenido">
            <a:extLst>
              <a:ext uri="{FF2B5EF4-FFF2-40B4-BE49-F238E27FC236}">
                <a16:creationId xmlns:a16="http://schemas.microsoft.com/office/drawing/2014/main" id="{D2EF9ABF-074A-4022-A59E-DEF4812AACFF}"/>
              </a:ext>
            </a:extLst>
          </p:cNvPr>
          <p:cNvSpPr txBox="1">
            <a:spLocks/>
          </p:cNvSpPr>
          <p:nvPr/>
        </p:nvSpPr>
        <p:spPr>
          <a:xfrm>
            <a:off x="1144706" y="1409130"/>
            <a:ext cx="9902588" cy="4401205"/>
          </a:xfrm>
          <a:prstGeom prst="rect">
            <a:avLst/>
          </a:prstGeom>
          <a:noFill/>
          <a:ln w="76200">
            <a:solidFill>
              <a:schemeClr val="tx1"/>
            </a:solidFill>
          </a:ln>
        </p:spPr>
        <p:txBody>
          <a:bodyPr wrap="square">
            <a:spAutoFit/>
          </a:bodyPr>
          <a:lstStyle>
            <a:defPPr>
              <a:defRPr lang="es-MX"/>
            </a:defPPr>
            <a:lvl1pPr indent="0" algn="ctr">
              <a:buFont typeface="Arial" panose="020B0604020202020204" pitchFamily="34" charset="0"/>
              <a:buNone/>
              <a:defRPr sz="2000" b="1"/>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457200" indent="-457200" algn="just">
              <a:buFont typeface="Arial" panose="020B0604020202020204" pitchFamily="34" charset="0"/>
              <a:buChar char="•"/>
            </a:pPr>
            <a:r>
              <a:rPr lang="es-MX" sz="2800" b="0" dirty="0">
                <a:latin typeface="Arial" panose="020B0604020202020204" pitchFamily="34" charset="0"/>
                <a:cs typeface="Arial" panose="020B0604020202020204" pitchFamily="34" charset="0"/>
              </a:rPr>
              <a:t>Máxima efectividad de la política fiscal. Cuando el valor de la pendiente de LM sea mínimo, cero en el límite. Es decir, cuando tienda a ser completamente horizontal. En este caso, el multiplicador del gasto público alcanzaría su valor máximo de 1/1 – c(1 – t)</a:t>
            </a:r>
          </a:p>
          <a:p>
            <a:pPr marL="457200" indent="-457200" algn="just">
              <a:buFont typeface="Arial" panose="020B0604020202020204" pitchFamily="34" charset="0"/>
              <a:buChar char="•"/>
            </a:pPr>
            <a:endParaRPr lang="es-MX" sz="2800" b="0" dirty="0">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s-MX" sz="2800" b="0" dirty="0">
                <a:latin typeface="Arial" panose="020B0604020202020204" pitchFamily="34" charset="0"/>
                <a:cs typeface="Arial" panose="020B0604020202020204" pitchFamily="34" charset="0"/>
              </a:rPr>
              <a:t>Mínima efectividad de la política fiscal. Cuando la pendiente de LM sea máxima, tienda a infinito. Es decir, cuando la curva sea completamente vertical. Ahora el valor del multiplicador sería 0 </a:t>
            </a:r>
          </a:p>
        </p:txBody>
      </p:sp>
      <p:sp>
        <p:nvSpPr>
          <p:cNvPr id="3" name="Text Box 3">
            <a:extLst>
              <a:ext uri="{FF2B5EF4-FFF2-40B4-BE49-F238E27FC236}">
                <a16:creationId xmlns:a16="http://schemas.microsoft.com/office/drawing/2014/main" id="{296995E0-9467-4F7D-BAC4-D0512C824B10}"/>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048968274"/>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pic>
        <p:nvPicPr>
          <p:cNvPr id="2" name="Picture 2" descr="C:\Users\compu-2\Downloads\Screenshot_2018-10-21-15-52-05.png">
            <a:extLst>
              <a:ext uri="{FF2B5EF4-FFF2-40B4-BE49-F238E27FC236}">
                <a16:creationId xmlns:a16="http://schemas.microsoft.com/office/drawing/2014/main" id="{43095F49-F7FB-4170-9668-95DFB288908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500" t="28445" r="16375" b="12889"/>
          <a:stretch/>
        </p:blipFill>
        <p:spPr bwMode="auto">
          <a:xfrm>
            <a:off x="720968" y="934918"/>
            <a:ext cx="10709032" cy="5808467"/>
          </a:xfrm>
          <a:prstGeom prst="rect">
            <a:avLst/>
          </a:prstGeom>
          <a:noFill/>
          <a:ln w="76200">
            <a:solidFill>
              <a:schemeClr val="tx1"/>
            </a:solidFill>
          </a:ln>
        </p:spPr>
      </p:pic>
      <p:sp>
        <p:nvSpPr>
          <p:cNvPr id="3" name="Text Box 3">
            <a:extLst>
              <a:ext uri="{FF2B5EF4-FFF2-40B4-BE49-F238E27FC236}">
                <a16:creationId xmlns:a16="http://schemas.microsoft.com/office/drawing/2014/main" id="{1427F73F-9346-43B1-8F54-90827AA791A5}"/>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373964886"/>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3" name="CuadroTexto 2"/>
          <p:cNvSpPr txBox="1"/>
          <p:nvPr/>
        </p:nvSpPr>
        <p:spPr>
          <a:xfrm>
            <a:off x="826478" y="1178010"/>
            <a:ext cx="10673860" cy="5262979"/>
          </a:xfrm>
          <a:prstGeom prst="rect">
            <a:avLst/>
          </a:prstGeom>
          <a:noFill/>
          <a:ln w="76200">
            <a:solidFill>
              <a:schemeClr val="tx1"/>
            </a:solidFill>
          </a:ln>
        </p:spPr>
        <p:txBody>
          <a:bodyPr wrap="square" rtlCol="0">
            <a:spAutoFit/>
          </a:bodyPr>
          <a:lstStyle/>
          <a:p>
            <a:pPr algn="just"/>
            <a:r>
              <a:rPr lang="es-MX" sz="2400" dirty="0">
                <a:latin typeface="Arial" panose="020B0604020202020204" pitchFamily="34" charset="0"/>
                <a:cs typeface="Arial" panose="020B0604020202020204" pitchFamily="34" charset="0"/>
              </a:rPr>
              <a:t>Una economía con gran cantidad de recursos ociosos tenderá a mantener unos tipos de interés más bajos, y en función de la oferta de saldos monetarios reales, existirá en la misma una gran cantidad de saldos especulativos que, mediante una muy pequeña variación de los tipos de interés provocada por una actuación fiscal expansiva, pueden ser utilizados para financiar un mayor volumen de transacciones y producción .</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Esta situación se correspondería con un tramo de la curva LM prácticamente horizontal —mínimo valor de su pendiente. Por el contrario, si la economía se encuentra en altos niveles de tipos de interés y de producción —pocos saldos especulativos—, un incremento de la demanda de dinero derivado de una producción creciente, consecuencia a su vez de una política fiscal expansiva, sólo generaría incrementos en el tipo de interés, con efectos negativos para la inversión, que tendería a contraerse</a:t>
            </a:r>
          </a:p>
        </p:txBody>
      </p:sp>
      <p:sp>
        <p:nvSpPr>
          <p:cNvPr id="4" name="Text Box 3">
            <a:extLst>
              <a:ext uri="{FF2B5EF4-FFF2-40B4-BE49-F238E27FC236}">
                <a16:creationId xmlns:a16="http://schemas.microsoft.com/office/drawing/2014/main" id="{1840AD52-9380-40E4-8BB2-E1B84428AC62}"/>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732990233"/>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2 Marcador de contenido">
            <a:extLst>
              <a:ext uri="{FF2B5EF4-FFF2-40B4-BE49-F238E27FC236}">
                <a16:creationId xmlns:a16="http://schemas.microsoft.com/office/drawing/2014/main" id="{E7E2C6F7-ACC7-4C1E-82BD-604C0BA5355A}"/>
              </a:ext>
            </a:extLst>
          </p:cNvPr>
          <p:cNvSpPr txBox="1">
            <a:spLocks/>
          </p:cNvSpPr>
          <p:nvPr/>
        </p:nvSpPr>
        <p:spPr>
          <a:xfrm>
            <a:off x="1981200" y="2187547"/>
            <a:ext cx="8229600" cy="2246769"/>
          </a:xfrm>
          <a:prstGeom prst="rect">
            <a:avLst/>
          </a:prstGeom>
          <a:noFill/>
          <a:ln w="76200">
            <a:solidFill>
              <a:schemeClr val="tx1"/>
            </a:solidFill>
          </a:ln>
        </p:spPr>
        <p:txBody>
          <a:bodyPr wrap="square">
            <a:spAutoFit/>
          </a:bodyPr>
          <a:lstStyle>
            <a:defPPr>
              <a:defRPr lang="es-MX"/>
            </a:defPPr>
            <a:lvl1pPr indent="0" algn="ctr">
              <a:buFont typeface="Arial" panose="020B0604020202020204" pitchFamily="34" charset="0"/>
              <a:buNone/>
              <a:defRPr sz="2000" b="1"/>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just"/>
            <a:r>
              <a:rPr lang="es-MX" sz="2800" b="0">
                <a:latin typeface="Arial" panose="020B0604020202020204" pitchFamily="34" charset="0"/>
                <a:cs typeface="Arial" panose="020B0604020202020204" pitchFamily="34" charset="0"/>
              </a:rPr>
              <a:t>Puede </a:t>
            </a:r>
            <a:r>
              <a:rPr lang="es-MX" sz="2800" b="0" dirty="0">
                <a:latin typeface="Arial" panose="020B0604020202020204" pitchFamily="34" charset="0"/>
                <a:cs typeface="Arial" panose="020B0604020202020204" pitchFamily="34" charset="0"/>
              </a:rPr>
              <a:t>afirmarse pues que la efectividad de una medida de política fiscal dependerá de la pendiente de la curva LM en el punto de equilibrio inicial, y también de la proximidad o lejanía de la economía de su nivel de pleno empleo</a:t>
            </a:r>
          </a:p>
        </p:txBody>
      </p:sp>
      <p:sp>
        <p:nvSpPr>
          <p:cNvPr id="3" name="Text Box 3">
            <a:extLst>
              <a:ext uri="{FF2B5EF4-FFF2-40B4-BE49-F238E27FC236}">
                <a16:creationId xmlns:a16="http://schemas.microsoft.com/office/drawing/2014/main" id="{8FB10DB7-850C-4F40-B2D5-EC0CB4954FD1}"/>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1878222276"/>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B32304A1-0448-4DE7-944A-3E2A8FA0BE0E}"/>
              </a:ext>
            </a:extLst>
          </p:cNvPr>
          <p:cNvSpPr/>
          <p:nvPr/>
        </p:nvSpPr>
        <p:spPr>
          <a:xfrm>
            <a:off x="762000" y="2491660"/>
            <a:ext cx="10914185" cy="2308324"/>
          </a:xfrm>
          <a:prstGeom prst="rect">
            <a:avLst/>
          </a:prstGeom>
          <a:noFill/>
        </p:spPr>
        <p:txBody>
          <a:bodyPr wrap="square" lIns="91440" tIns="45720" rIns="91440" bIns="45720">
            <a:spAutoFit/>
          </a:bodyPr>
          <a:lstStyle/>
          <a:p>
            <a:pPr algn="ctr"/>
            <a:r>
              <a:rPr lang="es-ES" sz="4800" b="1" dirty="0">
                <a:ln w="0"/>
                <a:solidFill>
                  <a:srgbClr val="FF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FUNCIONAMIENTO DE LA POLÍTICA FISCAL KEYNESIANA: LA CUANTIFICACIÓN DE SUS EFECTOS </a:t>
            </a:r>
            <a:endParaRPr lang="es-ES" sz="4800" b="1" cap="none" spc="0" dirty="0">
              <a:ln w="0"/>
              <a:solidFill>
                <a:srgbClr val="FF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3" name="Text Box 3">
            <a:extLst>
              <a:ext uri="{FF2B5EF4-FFF2-40B4-BE49-F238E27FC236}">
                <a16:creationId xmlns:a16="http://schemas.microsoft.com/office/drawing/2014/main" id="{483E69DE-BE05-46F0-A396-9B5232F0B69B}"/>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1526643788"/>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Rectángulo 1"/>
          <p:cNvSpPr/>
          <p:nvPr/>
        </p:nvSpPr>
        <p:spPr>
          <a:xfrm>
            <a:off x="375138" y="589084"/>
            <a:ext cx="6096000" cy="2585323"/>
          </a:xfrm>
          <a:prstGeom prst="rect">
            <a:avLst/>
          </a:prstGeom>
          <a:noFill/>
          <a:ln w="76200">
            <a:solidFill>
              <a:schemeClr val="tx1"/>
            </a:solidFill>
          </a:ln>
        </p:spPr>
        <p:txBody>
          <a:bodyPr wrap="square">
            <a:spAutoFit/>
          </a:bodyPr>
          <a:lstStyle/>
          <a:p>
            <a:pPr algn="just"/>
            <a:r>
              <a:rPr lang="es-MX" dirty="0">
                <a:latin typeface="Arial" panose="020B0604020202020204" pitchFamily="34" charset="0"/>
                <a:cs typeface="Arial" panose="020B0604020202020204" pitchFamily="34" charset="0"/>
              </a:rPr>
              <a:t>La Gran Depresión de la década de los treinta, del siglo XX, trasladó el énfasis desde el estudio clásico del crecimiento económico hacia las cuestiones relativas a las fluctuaciones del crecimiento y de cómo compensar esas fluctuaciones u oscilaciones en el ciclo económico. Los libros de texto de la postguerra, se centraron fundamentalmente en los auges y caídas de la economía y en la forma en la que la política del Gobierno podría influir sobre el ciclo económico. </a:t>
            </a:r>
            <a:endParaRPr lang="en-US" dirty="0">
              <a:latin typeface="Arial" panose="020B0604020202020204" pitchFamily="34" charset="0"/>
              <a:cs typeface="Arial" panose="020B0604020202020204" pitchFamily="34" charset="0"/>
            </a:endParaRPr>
          </a:p>
        </p:txBody>
      </p:sp>
      <p:sp>
        <p:nvSpPr>
          <p:cNvPr id="3" name="Rectángulo 2"/>
          <p:cNvSpPr/>
          <p:nvPr/>
        </p:nvSpPr>
        <p:spPr>
          <a:xfrm>
            <a:off x="5884984" y="4212077"/>
            <a:ext cx="6096000" cy="2031325"/>
          </a:xfrm>
          <a:prstGeom prst="rect">
            <a:avLst/>
          </a:prstGeom>
          <a:noFill/>
          <a:ln w="76200">
            <a:solidFill>
              <a:schemeClr val="tx1"/>
            </a:solidFill>
          </a:ln>
        </p:spPr>
        <p:txBody>
          <a:bodyPr wrap="square">
            <a:spAutoFit/>
          </a:bodyPr>
          <a:lstStyle/>
          <a:p>
            <a:pPr algn="just"/>
            <a:r>
              <a:rPr lang="es-MX" dirty="0">
                <a:latin typeface="Arial" panose="020B0604020202020204" pitchFamily="34" charset="0"/>
                <a:cs typeface="Arial" panose="020B0604020202020204" pitchFamily="34" charset="0"/>
              </a:rPr>
              <a:t>La historia económica nos enseña que el Estado puede jugar un importante papel estabilizador del ciclo, es decir enfriando la economía en épocas expansivas (muchas veces inflacionarias) y animándola en fases recesivas; pero también sabemos que el Estado y sus políticas económicas discrecionales pueden ser los desencadenantes de fuertes recesiones económicas.</a:t>
            </a:r>
            <a:endParaRPr lang="en-US" dirty="0">
              <a:latin typeface="Arial" panose="020B0604020202020204" pitchFamily="34" charset="0"/>
              <a:cs typeface="Arial" panose="020B0604020202020204" pitchFamily="34" charset="0"/>
            </a:endParaRPr>
          </a:p>
        </p:txBody>
      </p:sp>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0098" y="648215"/>
            <a:ext cx="4053009" cy="3119370"/>
          </a:xfrm>
          <a:prstGeom prst="rect">
            <a:avLst/>
          </a:prstGeom>
          <a:noFill/>
        </p:spPr>
      </p:pic>
      <p:pic>
        <p:nvPicPr>
          <p:cNvPr id="1028" name="Picture 4" descr="Image result for la gran depres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3760" y="3854341"/>
            <a:ext cx="3806825" cy="2666060"/>
          </a:xfrm>
          <a:prstGeom prst="rect">
            <a:avLst/>
          </a:prstGeom>
          <a:noFill/>
        </p:spPr>
      </p:pic>
      <p:sp>
        <p:nvSpPr>
          <p:cNvPr id="6" name="Text Box 3">
            <a:extLst>
              <a:ext uri="{FF2B5EF4-FFF2-40B4-BE49-F238E27FC236}">
                <a16:creationId xmlns:a16="http://schemas.microsoft.com/office/drawing/2014/main" id="{87842D7B-F873-42C0-827B-AA03E5B71CC0}"/>
              </a:ext>
            </a:extLst>
          </p:cNvPr>
          <p:cNvSpPr txBox="1">
            <a:spLocks noChangeArrowheads="1"/>
          </p:cNvSpPr>
          <p:nvPr/>
        </p:nvSpPr>
        <p:spPr bwMode="auto">
          <a:xfrm>
            <a:off x="0" y="8418"/>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Arial" panose="020B0604020202020204" pitchFamily="34" charset="0"/>
              </a:rPr>
              <a:t>POLÍTICA FISCAL</a:t>
            </a:r>
          </a:p>
        </p:txBody>
      </p:sp>
    </p:spTree>
    <p:extLst>
      <p:ext uri="{BB962C8B-B14F-4D97-AF65-F5344CB8AC3E}">
        <p14:creationId xmlns:p14="http://schemas.microsoft.com/office/powerpoint/2010/main" val="1112635509"/>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pic>
        <p:nvPicPr>
          <p:cNvPr id="5122" name="Picture 2" descr="Image result for politica fiscal estabilizadores automatic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436" y="621685"/>
            <a:ext cx="7970691" cy="5984266"/>
          </a:xfrm>
          <a:prstGeom prst="rect">
            <a:avLst/>
          </a:prstGeom>
          <a:noFill/>
        </p:spPr>
      </p:pic>
      <p:sp>
        <p:nvSpPr>
          <p:cNvPr id="3" name="Text Box 3">
            <a:extLst>
              <a:ext uri="{FF2B5EF4-FFF2-40B4-BE49-F238E27FC236}">
                <a16:creationId xmlns:a16="http://schemas.microsoft.com/office/drawing/2014/main" id="{B9D24E9E-DC45-4ECC-8552-402F11879658}"/>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26040282"/>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1000" r="-1000"/>
          </a:stretch>
        </a:blipFill>
        <a:effectLst/>
      </p:bgPr>
    </p:bg>
    <p:spTree>
      <p:nvGrpSpPr>
        <p:cNvPr id="1" name=""/>
        <p:cNvGrpSpPr/>
        <p:nvPr/>
      </p:nvGrpSpPr>
      <p:grpSpPr>
        <a:xfrm>
          <a:off x="0" y="0"/>
          <a:ext cx="0" cy="0"/>
          <a:chOff x="0" y="0"/>
          <a:chExt cx="0" cy="0"/>
        </a:xfrm>
      </p:grpSpPr>
      <p:sp>
        <p:nvSpPr>
          <p:cNvPr id="4" name="Rectángulo 3"/>
          <p:cNvSpPr/>
          <p:nvPr/>
        </p:nvSpPr>
        <p:spPr>
          <a:xfrm>
            <a:off x="269630" y="541999"/>
            <a:ext cx="3329355" cy="2246769"/>
          </a:xfrm>
          <a:prstGeom prst="rect">
            <a:avLst/>
          </a:prstGeom>
          <a:noFill/>
          <a:ln w="76200">
            <a:solidFill>
              <a:schemeClr val="tx1"/>
            </a:solidFill>
          </a:ln>
        </p:spPr>
        <p:txBody>
          <a:bodyPr wrap="square">
            <a:spAutoFit/>
          </a:bodyPr>
          <a:lstStyle/>
          <a:p>
            <a:r>
              <a:rPr lang="es-MX" sz="2000" b="1" dirty="0"/>
              <a:t>La existencia de estabilizadores automáticos disminuye la amplitud de las fluctuaciones económicas, pero no las evita ni tampoco las elimina, solo puede reducir su magnitud. </a:t>
            </a:r>
            <a:endParaRPr lang="en-US" sz="2000" b="1" dirty="0"/>
          </a:p>
        </p:txBody>
      </p:sp>
      <p:sp>
        <p:nvSpPr>
          <p:cNvPr id="5" name="Rectángulo 4"/>
          <p:cNvSpPr/>
          <p:nvPr/>
        </p:nvSpPr>
        <p:spPr>
          <a:xfrm>
            <a:off x="7526214" y="450464"/>
            <a:ext cx="4290647" cy="3170099"/>
          </a:xfrm>
          <a:prstGeom prst="rect">
            <a:avLst/>
          </a:prstGeom>
          <a:noFill/>
          <a:ln w="76200">
            <a:solidFill>
              <a:schemeClr val="tx1"/>
            </a:solidFill>
          </a:ln>
        </p:spPr>
        <p:txBody>
          <a:bodyPr wrap="square">
            <a:spAutoFit/>
          </a:bodyPr>
          <a:lstStyle/>
          <a:p>
            <a:r>
              <a:rPr lang="es-MX" sz="2000" b="1" dirty="0"/>
              <a:t>Es por ello que existe un desequilibrio fundamental en la economía o se producen fluctuaciones sustanciales en las inyecciones o filtraciones, un gobierno puede decidir utilizar los elementos fiscales de manera discrecional para reducir aún mas las fluctuaciones, pero con el problema de no conocer si la intensidad de la situación discrecional es la correcta</a:t>
            </a:r>
            <a:endParaRPr lang="en-US" sz="2000" b="1" dirty="0"/>
          </a:p>
        </p:txBody>
      </p:sp>
      <p:sp>
        <p:nvSpPr>
          <p:cNvPr id="6" name="Text Box 3">
            <a:extLst>
              <a:ext uri="{FF2B5EF4-FFF2-40B4-BE49-F238E27FC236}">
                <a16:creationId xmlns:a16="http://schemas.microsoft.com/office/drawing/2014/main" id="{0269A432-541F-4B1D-AAA2-3BD65BEE32F2}"/>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7924023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5" name="Rectángulo 4"/>
          <p:cNvSpPr/>
          <p:nvPr/>
        </p:nvSpPr>
        <p:spPr>
          <a:xfrm>
            <a:off x="452614" y="1194856"/>
            <a:ext cx="3029140" cy="461665"/>
          </a:xfrm>
          <a:prstGeom prst="rect">
            <a:avLst/>
          </a:prstGeom>
          <a:noFill/>
          <a:ln w="76200">
            <a:solidFill>
              <a:schemeClr val="tx1"/>
            </a:solidFill>
          </a:ln>
        </p:spPr>
        <p:txBody>
          <a:bodyPr wrap="square">
            <a:spAutoFit/>
          </a:bodyPr>
          <a:lstStyle/>
          <a:p>
            <a:pPr algn="ctr">
              <a:buFont typeface="Arial" panose="020B0604020202020204" pitchFamily="34" charset="0"/>
              <a:buNone/>
            </a:pPr>
            <a:r>
              <a:rPr lang="en-US" sz="2400" b="1" dirty="0">
                <a:solidFill>
                  <a:srgbClr val="FF0000"/>
                </a:solidFill>
                <a:latin typeface="Arial" panose="020B0604020202020204" pitchFamily="34" charset="0"/>
                <a:cs typeface="Arial" panose="020B0604020202020204" pitchFamily="34" charset="0"/>
              </a:rPr>
              <a:t>TASA IMPOSITIVA</a:t>
            </a:r>
          </a:p>
        </p:txBody>
      </p:sp>
      <p:sp>
        <p:nvSpPr>
          <p:cNvPr id="4" name="Rectángulo 3">
            <a:extLst>
              <a:ext uri="{FF2B5EF4-FFF2-40B4-BE49-F238E27FC236}">
                <a16:creationId xmlns:a16="http://schemas.microsoft.com/office/drawing/2014/main" id="{A1F77F95-3FB2-4990-85EC-53DD6B8C06DD}"/>
              </a:ext>
            </a:extLst>
          </p:cNvPr>
          <p:cNvSpPr/>
          <p:nvPr/>
        </p:nvSpPr>
        <p:spPr>
          <a:xfrm>
            <a:off x="1048291" y="2583266"/>
            <a:ext cx="9144000" cy="830997"/>
          </a:xfrm>
          <a:prstGeom prst="rect">
            <a:avLst/>
          </a:prstGeom>
          <a:noFill/>
          <a:ln w="76200">
            <a:solidFill>
              <a:schemeClr val="tx1"/>
            </a:solidFill>
          </a:ln>
        </p:spPr>
        <p:txBody>
          <a:bodyPr wrap="square">
            <a:spAutoFit/>
          </a:bodyPr>
          <a:lstStyle/>
          <a:p>
            <a:pPr algn="ctr"/>
            <a:r>
              <a:rPr lang="es-ES" sz="2400" b="1" dirty="0">
                <a:latin typeface="Arial" panose="020B0604020202020204" pitchFamily="34" charset="0"/>
                <a:cs typeface="Arial" panose="020B0604020202020204" pitchFamily="34" charset="0"/>
              </a:rPr>
              <a:t>La tasa impositiva (</a:t>
            </a:r>
            <a:r>
              <a:rPr lang="es-ES" sz="2400" b="1" dirty="0" err="1">
                <a:latin typeface="Arial" panose="020B0604020202020204" pitchFamily="34" charset="0"/>
                <a:cs typeface="Arial" panose="020B0604020202020204" pitchFamily="34" charset="0"/>
              </a:rPr>
              <a:t>Tax</a:t>
            </a:r>
            <a:r>
              <a:rPr lang="es-ES" sz="2400" b="1" dirty="0">
                <a:latin typeface="Arial" panose="020B0604020202020204" pitchFamily="34" charset="0"/>
                <a:cs typeface="Arial" panose="020B0604020202020204" pitchFamily="34" charset="0"/>
              </a:rPr>
              <a:t> </a:t>
            </a:r>
            <a:r>
              <a:rPr lang="es-ES" sz="2400" b="1" dirty="0" err="1">
                <a:latin typeface="Arial" panose="020B0604020202020204" pitchFamily="34" charset="0"/>
                <a:cs typeface="Arial" panose="020B0604020202020204" pitchFamily="34" charset="0"/>
              </a:rPr>
              <a:t>rate</a:t>
            </a:r>
            <a:r>
              <a:rPr lang="es-ES" sz="2400" b="1" dirty="0">
                <a:latin typeface="Arial" panose="020B0604020202020204" pitchFamily="34" charset="0"/>
                <a:cs typeface="Arial" panose="020B0604020202020204" pitchFamily="34" charset="0"/>
              </a:rPr>
              <a:t>) es el porcentaje de impuestos pagado por la empresa sobre sus ingresos. </a:t>
            </a:r>
          </a:p>
        </p:txBody>
      </p:sp>
      <p:sp>
        <p:nvSpPr>
          <p:cNvPr id="6" name="Text Box 3">
            <a:extLst>
              <a:ext uri="{FF2B5EF4-FFF2-40B4-BE49-F238E27FC236}">
                <a16:creationId xmlns:a16="http://schemas.microsoft.com/office/drawing/2014/main" id="{4E960B56-FA46-45C3-B5ED-19FD8F0E6B43}"/>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1795524230"/>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98135986-5732-4350-A794-B6EEDC15B86D}"/>
              </a:ext>
            </a:extLst>
          </p:cNvPr>
          <p:cNvSpPr/>
          <p:nvPr/>
        </p:nvSpPr>
        <p:spPr>
          <a:xfrm>
            <a:off x="1917998" y="978905"/>
            <a:ext cx="6096000" cy="400110"/>
          </a:xfrm>
          <a:prstGeom prst="rect">
            <a:avLst/>
          </a:prstGeom>
          <a:noFill/>
          <a:ln w="76200">
            <a:solidFill>
              <a:schemeClr val="tx1"/>
            </a:solidFill>
          </a:ln>
        </p:spPr>
        <p:txBody>
          <a:bodyPr wrap="square">
            <a:spAutoFit/>
          </a:bodyPr>
          <a:lstStyle/>
          <a:p>
            <a:pPr algn="ctr">
              <a:buFont typeface="Arial" panose="020B0604020202020204" pitchFamily="34" charset="0"/>
              <a:buNone/>
            </a:pPr>
            <a:r>
              <a:rPr lang="en-US" sz="2000" b="1" dirty="0">
                <a:solidFill>
                  <a:srgbClr val="FF0000"/>
                </a:solidFill>
                <a:latin typeface="Arial" panose="020B0604020202020204" pitchFamily="34" charset="0"/>
                <a:cs typeface="Arial" panose="020B0604020202020204" pitchFamily="34" charset="0"/>
              </a:rPr>
              <a:t>POLITICA FISCAL CONTRACTIVA </a:t>
            </a:r>
          </a:p>
        </p:txBody>
      </p:sp>
      <p:sp>
        <p:nvSpPr>
          <p:cNvPr id="2" name="Rectángulo 1">
            <a:extLst>
              <a:ext uri="{FF2B5EF4-FFF2-40B4-BE49-F238E27FC236}">
                <a16:creationId xmlns:a16="http://schemas.microsoft.com/office/drawing/2014/main" id="{BFFDE6A4-F81B-45D2-BFA4-EB7D27B1532B}"/>
              </a:ext>
            </a:extLst>
          </p:cNvPr>
          <p:cNvSpPr/>
          <p:nvPr/>
        </p:nvSpPr>
        <p:spPr>
          <a:xfrm>
            <a:off x="6752492" y="1957078"/>
            <a:ext cx="4806462" cy="2246769"/>
          </a:xfrm>
          <a:prstGeom prst="rect">
            <a:avLst/>
          </a:prstGeom>
          <a:noFill/>
          <a:ln w="76200">
            <a:solidFill>
              <a:schemeClr val="tx1"/>
            </a:solidFill>
          </a:ln>
        </p:spPr>
        <p:txBody>
          <a:bodyPr wrap="square">
            <a:spAutoFit/>
          </a:bodyPr>
          <a:lstStyle/>
          <a:p>
            <a:pPr algn="just"/>
            <a:r>
              <a:rPr lang="es-ES" sz="2000" dirty="0">
                <a:latin typeface="Arial" panose="020B0604020202020204" pitchFamily="34" charset="0"/>
                <a:cs typeface="Arial" panose="020B0604020202020204" pitchFamily="34" charset="0"/>
              </a:rPr>
              <a:t>La Política fiscal contractiva es un tipo de política fiscal en la que tienen cabida la reducción del gasto público y el aumento de la recaudación fiscal a través de ingresos por impuestos de los ciudadanos. Es decir, es la opción opuesta a la política fiscal expansiva.</a:t>
            </a:r>
            <a:endParaRPr lang="es-MX" sz="2000" dirty="0">
              <a:latin typeface="Arial" panose="020B0604020202020204" pitchFamily="34" charset="0"/>
              <a:cs typeface="Arial" panose="020B0604020202020204" pitchFamily="34" charset="0"/>
            </a:endParaRPr>
          </a:p>
        </p:txBody>
      </p:sp>
      <p:pic>
        <p:nvPicPr>
          <p:cNvPr id="1034" name="Picture 10" descr="https://aprendeconomia.files.wordpress.com/2010/04/politica-fiscal-1.jpg?w=640">
            <a:extLst>
              <a:ext uri="{FF2B5EF4-FFF2-40B4-BE49-F238E27FC236}">
                <a16:creationId xmlns:a16="http://schemas.microsoft.com/office/drawing/2014/main" id="{1FCF2D7A-5DF5-435D-B28F-FD8D35F43D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57078"/>
            <a:ext cx="5693387" cy="5027368"/>
          </a:xfrm>
          <a:prstGeom prst="rect">
            <a:avLst/>
          </a:prstGeom>
          <a:noFill/>
        </p:spPr>
      </p:pic>
      <p:sp>
        <p:nvSpPr>
          <p:cNvPr id="5" name="Text Box 3">
            <a:extLst>
              <a:ext uri="{FF2B5EF4-FFF2-40B4-BE49-F238E27FC236}">
                <a16:creationId xmlns:a16="http://schemas.microsoft.com/office/drawing/2014/main" id="{6AC8666E-376E-4EF6-98FE-EA38E6B9EDF3}"/>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869180205"/>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B370F7CC-4362-4F9E-8593-AC87EF816E6B}"/>
              </a:ext>
            </a:extLst>
          </p:cNvPr>
          <p:cNvSpPr/>
          <p:nvPr/>
        </p:nvSpPr>
        <p:spPr>
          <a:xfrm>
            <a:off x="1929721" y="954847"/>
            <a:ext cx="6096000" cy="461665"/>
          </a:xfrm>
          <a:prstGeom prst="rect">
            <a:avLst/>
          </a:prstGeom>
          <a:noFill/>
          <a:ln w="76200">
            <a:solidFill>
              <a:schemeClr val="tx1"/>
            </a:solidFill>
          </a:ln>
        </p:spPr>
        <p:txBody>
          <a:bodyPr wrap="square">
            <a:spAutoFit/>
          </a:bodyPr>
          <a:lstStyle/>
          <a:p>
            <a:pPr algn="ctr">
              <a:buFont typeface="Arial" panose="020B0604020202020204" pitchFamily="34" charset="0"/>
              <a:buNone/>
            </a:pPr>
            <a:r>
              <a:rPr lang="en-US" sz="2400" b="1" dirty="0">
                <a:solidFill>
                  <a:srgbClr val="FF0000"/>
                </a:solidFill>
                <a:latin typeface="Arial" panose="020B0604020202020204" pitchFamily="34" charset="0"/>
                <a:cs typeface="Arial" panose="020B0604020202020204" pitchFamily="34" charset="0"/>
              </a:rPr>
              <a:t>POLÍTICA FISCAL EXPANSIVA</a:t>
            </a:r>
          </a:p>
        </p:txBody>
      </p:sp>
      <p:sp>
        <p:nvSpPr>
          <p:cNvPr id="2" name="Rectángulo 1">
            <a:extLst>
              <a:ext uri="{FF2B5EF4-FFF2-40B4-BE49-F238E27FC236}">
                <a16:creationId xmlns:a16="http://schemas.microsoft.com/office/drawing/2014/main" id="{1819E59A-D229-4C76-85A9-98C41AB76E61}"/>
              </a:ext>
            </a:extLst>
          </p:cNvPr>
          <p:cNvSpPr/>
          <p:nvPr/>
        </p:nvSpPr>
        <p:spPr>
          <a:xfrm>
            <a:off x="780860" y="2690628"/>
            <a:ext cx="4196861" cy="2246769"/>
          </a:xfrm>
          <a:prstGeom prst="rect">
            <a:avLst/>
          </a:prstGeom>
          <a:noFill/>
          <a:ln w="76200">
            <a:solidFill>
              <a:schemeClr val="tx1"/>
            </a:solidFill>
          </a:ln>
        </p:spPr>
        <p:txBody>
          <a:bodyPr wrap="square">
            <a:spAutoFit/>
          </a:bodyPr>
          <a:lstStyle/>
          <a:p>
            <a:pPr algn="just"/>
            <a:r>
              <a:rPr lang="es-ES" sz="2000" dirty="0">
                <a:latin typeface="Arial" panose="020B0604020202020204" pitchFamily="34" charset="0"/>
                <a:cs typeface="Arial" panose="020B0604020202020204" pitchFamily="34" charset="0"/>
              </a:rPr>
              <a:t>La Política fiscal expansiva es un tipo de criterio de política fiscal que se caracteriza especialmente por dos rasgos principales: aumento del gasto público y reducción de la recaudación fiscal por medio de bajadas de impuestos.</a:t>
            </a:r>
            <a:endParaRPr lang="es-MX" sz="2000" dirty="0">
              <a:latin typeface="Arial" panose="020B0604020202020204" pitchFamily="34" charset="0"/>
              <a:cs typeface="Arial" panose="020B0604020202020204" pitchFamily="34" charset="0"/>
            </a:endParaRPr>
          </a:p>
        </p:txBody>
      </p:sp>
      <p:pic>
        <p:nvPicPr>
          <p:cNvPr id="2052" name="Picture 4" descr="https://aprendeconomia.files.wordpress.com/2010/04/politica-fiscal-1.jpg?w=640">
            <a:extLst>
              <a:ext uri="{FF2B5EF4-FFF2-40B4-BE49-F238E27FC236}">
                <a16:creationId xmlns:a16="http://schemas.microsoft.com/office/drawing/2014/main" id="{4BF0B363-8163-4EFE-9040-8E5A372CB6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2524" y="1667956"/>
            <a:ext cx="5877614" cy="5190044"/>
          </a:xfrm>
          <a:prstGeom prst="rect">
            <a:avLst/>
          </a:prstGeom>
          <a:noFill/>
        </p:spPr>
      </p:pic>
      <p:sp>
        <p:nvSpPr>
          <p:cNvPr id="5" name="Text Box 3">
            <a:extLst>
              <a:ext uri="{FF2B5EF4-FFF2-40B4-BE49-F238E27FC236}">
                <a16:creationId xmlns:a16="http://schemas.microsoft.com/office/drawing/2014/main" id="{AA260304-09A8-4D0E-8A3C-CEAD3F3C78DB}"/>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016461180"/>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l="46827" t="36839" r="31442" b="57872"/>
          <a:stretch/>
        </p:blipFill>
        <p:spPr>
          <a:xfrm>
            <a:off x="5592979" y="1503690"/>
            <a:ext cx="6141821" cy="1195754"/>
          </a:xfrm>
          <a:prstGeom prst="rect">
            <a:avLst/>
          </a:prstGeom>
          <a:noFill/>
          <a:ln w="76200">
            <a:solidFill>
              <a:schemeClr val="tx1"/>
            </a:solidFill>
          </a:ln>
        </p:spPr>
      </p:pic>
      <p:sp>
        <p:nvSpPr>
          <p:cNvPr id="3" name="Rectángulo 2"/>
          <p:cNvSpPr/>
          <p:nvPr/>
        </p:nvSpPr>
        <p:spPr>
          <a:xfrm>
            <a:off x="281354" y="1132071"/>
            <a:ext cx="4771292" cy="1938992"/>
          </a:xfrm>
          <a:prstGeom prst="rect">
            <a:avLst/>
          </a:prstGeom>
          <a:noFill/>
          <a:ln w="76200">
            <a:solidFill>
              <a:schemeClr val="tx1"/>
            </a:solidFill>
          </a:ln>
        </p:spPr>
        <p:txBody>
          <a:bodyPr wrap="square">
            <a:spAutoFit/>
          </a:bodyPr>
          <a:lstStyle/>
          <a:p>
            <a:pPr algn="just">
              <a:buFont typeface="Arial" panose="020B0604020202020204" pitchFamily="34" charset="0"/>
              <a:buNone/>
            </a:pPr>
            <a:r>
              <a:rPr lang="es-MX" sz="2000" dirty="0">
                <a:latin typeface="Arial" panose="020B0604020202020204" pitchFamily="34" charset="0"/>
                <a:cs typeface="Arial" panose="020B0604020202020204" pitchFamily="34" charset="0"/>
              </a:rPr>
              <a:t>Es decir, este saldo puede definirse como la diferencia entre los ingresos que se generarían con una estructura impositiva correspondiente a un nivel de plena utilización de recursos (T*) y de los gastos públicos (G):</a:t>
            </a:r>
            <a:endParaRPr lang="en-US" sz="2000" dirty="0">
              <a:latin typeface="Arial" panose="020B0604020202020204" pitchFamily="34" charset="0"/>
              <a:cs typeface="Arial" panose="020B0604020202020204" pitchFamily="34" charset="0"/>
            </a:endParaRPr>
          </a:p>
        </p:txBody>
      </p:sp>
      <p:sp>
        <p:nvSpPr>
          <p:cNvPr id="4" name="Rectángulo 3"/>
          <p:cNvSpPr/>
          <p:nvPr/>
        </p:nvSpPr>
        <p:spPr>
          <a:xfrm>
            <a:off x="7092460" y="3971232"/>
            <a:ext cx="4759569" cy="2554545"/>
          </a:xfrm>
          <a:prstGeom prst="rect">
            <a:avLst/>
          </a:prstGeom>
          <a:noFill/>
          <a:ln w="76200">
            <a:solidFill>
              <a:schemeClr val="tx1"/>
            </a:solidFill>
          </a:ln>
        </p:spPr>
        <p:txBody>
          <a:bodyPr wrap="square">
            <a:spAutoFit/>
          </a:bodyPr>
          <a:lstStyle/>
          <a:p>
            <a:pPr algn="just">
              <a:buFont typeface="Arial" panose="020B0604020202020204" pitchFamily="34" charset="0"/>
              <a:buNone/>
            </a:pPr>
            <a:r>
              <a:rPr lang="es-MX" sz="2000" dirty="0">
                <a:latin typeface="Arial" panose="020B0604020202020204" pitchFamily="34" charset="0"/>
                <a:cs typeface="Arial" panose="020B0604020202020204" pitchFamily="34" charset="0"/>
              </a:rPr>
              <a:t>Este concepto de </a:t>
            </a:r>
            <a:r>
              <a:rPr lang="es-MX" sz="2000" dirty="0" err="1">
                <a:latin typeface="Arial" panose="020B0604020202020204" pitchFamily="34" charset="0"/>
                <a:cs typeface="Arial" panose="020B0604020202020204" pitchFamily="34" charset="0"/>
              </a:rPr>
              <a:t>SPPE</a:t>
            </a:r>
            <a:r>
              <a:rPr lang="es-MX" sz="2000" dirty="0">
                <a:latin typeface="Arial" panose="020B0604020202020204" pitchFamily="34" charset="0"/>
                <a:cs typeface="Arial" panose="020B0604020202020204" pitchFamily="34" charset="0"/>
              </a:rPr>
              <a:t> no se ve pues afectado por el estado presente o actual de la coyuntura, dado que se refiere a los importes que alcanzarían los gastos e ingresos públicos si se asegurase el pleno empleo. Como puede comprobarse, restando de la ecuación la obtendríamos:</a:t>
            </a:r>
            <a:endParaRPr lang="en-US" sz="20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rotWithShape="1">
          <a:blip r:embed="rId4"/>
          <a:srcRect l="47212" t="63642" r="31922" b="29748"/>
          <a:stretch/>
        </p:blipFill>
        <p:spPr>
          <a:xfrm>
            <a:off x="597668" y="4461570"/>
            <a:ext cx="4995311" cy="1266092"/>
          </a:xfrm>
          <a:prstGeom prst="rect">
            <a:avLst/>
          </a:prstGeom>
          <a:noFill/>
          <a:ln w="76200">
            <a:solidFill>
              <a:schemeClr val="tx1"/>
            </a:solidFill>
          </a:ln>
        </p:spPr>
      </p:pic>
      <p:sp>
        <p:nvSpPr>
          <p:cNvPr id="6" name="Text Box 3">
            <a:extLst>
              <a:ext uri="{FF2B5EF4-FFF2-40B4-BE49-F238E27FC236}">
                <a16:creationId xmlns:a16="http://schemas.microsoft.com/office/drawing/2014/main" id="{8D080F66-7C9A-4CD2-B942-C0586B02C368}"/>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1571986010"/>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1847529" y="740290"/>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hangingPunct="1">
              <a:spcBef>
                <a:spcPct val="0"/>
              </a:spcBef>
              <a:buNone/>
            </a:pPr>
            <a:r>
              <a:rPr lang="es-MX" altLang="es-MX" sz="2600" b="1" dirty="0">
                <a:solidFill>
                  <a:srgbClr val="FF0000"/>
                </a:solidFill>
                <a:latin typeface="Arial" charset="0"/>
                <a:cs typeface="Arial" charset="0"/>
              </a:rPr>
              <a:t>Referencias bibliográficas</a:t>
            </a:r>
          </a:p>
        </p:txBody>
      </p:sp>
      <p:sp>
        <p:nvSpPr>
          <p:cNvPr id="7" name="1 CuadroTexto"/>
          <p:cNvSpPr txBox="1"/>
          <p:nvPr/>
        </p:nvSpPr>
        <p:spPr>
          <a:xfrm>
            <a:off x="1847529" y="1772817"/>
            <a:ext cx="8136467" cy="1001183"/>
          </a:xfrm>
          <a:prstGeom prst="rect">
            <a:avLst/>
          </a:prstGeom>
          <a:noFill/>
        </p:spPr>
        <p:txBody>
          <a:bodyPr lIns="121917" tIns="60958" rIns="121917" bIns="60958">
            <a:spAutoFit/>
          </a:bodyPr>
          <a:lstStyle/>
          <a:p>
            <a:pPr marL="342900" indent="-342900" algn="just" defTabSz="1219110">
              <a:buFont typeface="Arial" panose="020B0604020202020204" pitchFamily="34" charset="0"/>
              <a:buChar char="•"/>
              <a:defRPr/>
            </a:pPr>
            <a:r>
              <a:rPr lang="es-MX" sz="1900" dirty="0">
                <a:solidFill>
                  <a:srgbClr val="000000"/>
                </a:solidFill>
                <a:latin typeface="Arial" panose="020B0604020202020204" pitchFamily="34" charset="0"/>
                <a:cs typeface="Arial" panose="020B0604020202020204" pitchFamily="34" charset="0"/>
              </a:rPr>
              <a:t>Fernández, A., Parejo, J., &amp; Rodríguez, L. (2006). La Política Fiscal. en A. Fernández, J. Parejo, &amp; L. Rodríguez, Política económica (págs. 365-412). España: Mc Graw Hill.</a:t>
            </a:r>
          </a:p>
        </p:txBody>
      </p:sp>
      <p:sp>
        <p:nvSpPr>
          <p:cNvPr id="5" name="Text Box 3">
            <a:extLst>
              <a:ext uri="{FF2B5EF4-FFF2-40B4-BE49-F238E27FC236}">
                <a16:creationId xmlns:a16="http://schemas.microsoft.com/office/drawing/2014/main" id="{23316B90-A18F-4B74-A8FA-D4B7B318B8A8}"/>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cSld>
  <p:clrMapOvr>
    <a:overrideClrMapping bg1="lt1" tx1="dk1" bg2="lt2" tx2="dk2" accent1="accent1" accent2="accent2" accent3="accent3" accent4="accent4" accent5="accent5" accent6="accent6" hlink="hlink" folHlink="folHlink"/>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B9D5B8D-A9B5-45BC-B826-F19B7392918B}"/>
              </a:ext>
            </a:extLst>
          </p:cNvPr>
          <p:cNvSpPr/>
          <p:nvPr/>
        </p:nvSpPr>
        <p:spPr>
          <a:xfrm>
            <a:off x="5574322" y="1605604"/>
            <a:ext cx="6547338" cy="4893647"/>
          </a:xfrm>
          <a:prstGeom prst="rect">
            <a:avLst/>
          </a:prstGeom>
          <a:noFill/>
          <a:ln w="76200">
            <a:solidFill>
              <a:schemeClr val="tx1"/>
            </a:solidFill>
          </a:ln>
        </p:spPr>
        <p:txBody>
          <a:bodyPr wrap="square">
            <a:spAutoFit/>
          </a:bodyPr>
          <a:lstStyle/>
          <a:p>
            <a:pPr algn="just"/>
            <a:r>
              <a:rPr lang="es-ES" sz="2400" dirty="0">
                <a:latin typeface="Arial" panose="020B0604020202020204" pitchFamily="34" charset="0"/>
                <a:cs typeface="Arial" panose="020B0604020202020204" pitchFamily="34" charset="0"/>
              </a:rPr>
              <a:t>La política fiscal es una rama de la política económica que configura el presupuesto del Estado y sus componentes (gasto público e impuestos) como variables de control para asegurar y mantener la estabilidad económica, amortiguando las variaciones de los ciclos económicos, y contribuyendo a mantener una economía creciente. En México, el SF está conformado de tres componentes: ingresos, gastos y deuda. Todo gasto debe tener, necesariamente, una contraparte en ingresos (ahora o en el futuro), de tal manera que: Ingresos - Gastos = Deuda o Superávit </a:t>
            </a:r>
            <a:endParaRPr lang="es-MX" sz="2400" dirty="0">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FC167AA3-51FC-4FFD-B5BB-0CC2BA8DED63}"/>
              </a:ext>
            </a:extLst>
          </p:cNvPr>
          <p:cNvSpPr/>
          <p:nvPr/>
        </p:nvSpPr>
        <p:spPr>
          <a:xfrm>
            <a:off x="96005" y="690052"/>
            <a:ext cx="10081665" cy="584775"/>
          </a:xfrm>
          <a:prstGeom prst="rect">
            <a:avLst/>
          </a:prstGeom>
          <a:noFill/>
          <a:ln w="76200">
            <a:solidFill>
              <a:schemeClr val="tx1"/>
            </a:solidFill>
          </a:ln>
        </p:spPr>
        <p:txBody>
          <a:bodyPr wrap="square">
            <a:spAutoFit/>
          </a:bodyPr>
          <a:lstStyle/>
          <a:p>
            <a:pPr algn="ctr"/>
            <a:r>
              <a:rPr lang="es-ES" sz="3200" b="1" dirty="0">
                <a:solidFill>
                  <a:srgbClr val="FF0000"/>
                </a:solidFill>
                <a:latin typeface="Century Gothic" panose="020B0502020202020204" pitchFamily="34" charset="0"/>
              </a:rPr>
              <a:t>PRINCIPIOS DE LA POLÍTICA FISCAL </a:t>
            </a:r>
          </a:p>
        </p:txBody>
      </p:sp>
      <p:pic>
        <p:nvPicPr>
          <p:cNvPr id="1026" name="Picture 2" descr="Resultado de imagen para FISCAL">
            <a:extLst>
              <a:ext uri="{FF2B5EF4-FFF2-40B4-BE49-F238E27FC236}">
                <a16:creationId xmlns:a16="http://schemas.microsoft.com/office/drawing/2014/main" id="{CAFF4A04-4EE8-480D-B200-7A552A3FB7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091" y="2738691"/>
            <a:ext cx="4797857" cy="2869070"/>
          </a:xfrm>
          <a:prstGeom prst="rect">
            <a:avLst/>
          </a:prstGeom>
          <a:noFill/>
        </p:spPr>
      </p:pic>
      <p:sp>
        <p:nvSpPr>
          <p:cNvPr id="5" name="Text Box 3">
            <a:extLst>
              <a:ext uri="{FF2B5EF4-FFF2-40B4-BE49-F238E27FC236}">
                <a16:creationId xmlns:a16="http://schemas.microsoft.com/office/drawing/2014/main" id="{97CB9957-FAD2-44B0-AF58-24AEED356AA6}"/>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29389108"/>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9C2AEFC-B6DD-43F4-97D6-8A1BD5A71517}"/>
              </a:ext>
            </a:extLst>
          </p:cNvPr>
          <p:cNvSpPr/>
          <p:nvPr/>
        </p:nvSpPr>
        <p:spPr>
          <a:xfrm>
            <a:off x="702365" y="701266"/>
            <a:ext cx="5393635" cy="5940088"/>
          </a:xfrm>
          <a:prstGeom prst="rect">
            <a:avLst/>
          </a:prstGeom>
          <a:noFill/>
          <a:ln w="76200">
            <a:solidFill>
              <a:schemeClr val="tx1"/>
            </a:solidFill>
          </a:ln>
        </p:spPr>
        <p:txBody>
          <a:bodyPr wrap="square">
            <a:spAutoFit/>
          </a:bodyPr>
          <a:lstStyle/>
          <a:p>
            <a:pPr algn="just"/>
            <a:r>
              <a:rPr lang="es-ES" sz="2000" b="1" dirty="0">
                <a:solidFill>
                  <a:srgbClr val="FF0000"/>
                </a:solidFill>
                <a:latin typeface="Arial" panose="020B0604020202020204" pitchFamily="34" charset="0"/>
                <a:cs typeface="Arial" panose="020B0604020202020204" pitchFamily="34" charset="0"/>
              </a:rPr>
              <a:t>Los objetivos primordiales de la política fiscal son: </a:t>
            </a:r>
          </a:p>
          <a:p>
            <a:pPr algn="just"/>
            <a:endParaRPr lang="es-ES" sz="20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ES" sz="2000" dirty="0">
                <a:latin typeface="Arial" panose="020B0604020202020204" pitchFamily="34" charset="0"/>
                <a:cs typeface="Arial" panose="020B0604020202020204" pitchFamily="34" charset="0"/>
              </a:rPr>
              <a:t>Es el instrumento de desarrollo para crear el ahorro público suficiente para incentivar el nivel de inversión pública nacional. </a:t>
            </a:r>
          </a:p>
          <a:p>
            <a:pPr marL="342900" indent="-342900" algn="just">
              <a:buFont typeface="Arial" panose="020B0604020202020204" pitchFamily="34" charset="0"/>
              <a:buChar char="•"/>
            </a:pPr>
            <a:endParaRPr lang="es-ES" sz="20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ES" sz="2000" dirty="0">
                <a:latin typeface="Arial" panose="020B0604020202020204" pitchFamily="34" charset="0"/>
                <a:cs typeface="Arial" panose="020B0604020202020204" pitchFamily="34" charset="0"/>
              </a:rPr>
              <a:t>Absorber de la economía privada (por los medios más equitativos) los ingresos suficientes para hacer frente a sus necesidades de gasto.</a:t>
            </a:r>
          </a:p>
          <a:p>
            <a:pPr marL="342900" indent="-342900" algn="just">
              <a:buFont typeface="Arial" panose="020B0604020202020204" pitchFamily="34" charset="0"/>
              <a:buChar char="•"/>
            </a:pPr>
            <a:endParaRPr lang="es-ES" sz="20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ES" sz="2000" dirty="0">
                <a:latin typeface="Arial" panose="020B0604020202020204" pitchFamily="34" charset="0"/>
                <a:cs typeface="Arial" panose="020B0604020202020204" pitchFamily="34" charset="0"/>
              </a:rPr>
              <a:t>Estabilización de la economía, a través del control de precios, del control financiero, para crear las condiciones necesarias para el desarrollo económico. </a:t>
            </a:r>
          </a:p>
          <a:p>
            <a:pPr marL="342900" indent="-342900" algn="just">
              <a:buFont typeface="Arial" panose="020B0604020202020204" pitchFamily="34" charset="0"/>
              <a:buChar char="•"/>
            </a:pPr>
            <a:endParaRPr lang="es-ES" sz="20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endParaRPr lang="es-ES" sz="20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ES" sz="2000" dirty="0">
                <a:latin typeface="Arial" panose="020B0604020202020204" pitchFamily="34" charset="0"/>
                <a:cs typeface="Arial" panose="020B0604020202020204" pitchFamily="34" charset="0"/>
              </a:rPr>
              <a:t>Redistribución del ingreso. </a:t>
            </a:r>
            <a:endParaRPr lang="es-MX" sz="2000" dirty="0">
              <a:latin typeface="Arial" panose="020B0604020202020204" pitchFamily="34" charset="0"/>
              <a:cs typeface="Arial" panose="020B0604020202020204" pitchFamily="34" charset="0"/>
            </a:endParaRPr>
          </a:p>
        </p:txBody>
      </p:sp>
      <p:pic>
        <p:nvPicPr>
          <p:cNvPr id="2050" name="Picture 2" descr="http://2.bp.blogspot.com/-ZcD9N_m-4OM/Tbt1x_PSyaI/AAAAAAAAAAo/iA5OHLS4n5I/s1600/ahorro-seis-meses.jpg">
            <a:extLst>
              <a:ext uri="{FF2B5EF4-FFF2-40B4-BE49-F238E27FC236}">
                <a16:creationId xmlns:a16="http://schemas.microsoft.com/office/drawing/2014/main" id="{5BB93E24-7001-49BB-8632-C9A0D3C335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7176" y="915110"/>
            <a:ext cx="3083615" cy="2466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FISCAL">
            <a:extLst>
              <a:ext uri="{FF2B5EF4-FFF2-40B4-BE49-F238E27FC236}">
                <a16:creationId xmlns:a16="http://schemas.microsoft.com/office/drawing/2014/main" id="{44DF7EF8-51D3-4A12-881B-04EB429807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5810" y="3812880"/>
            <a:ext cx="4406348" cy="2643809"/>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3">
            <a:extLst>
              <a:ext uri="{FF2B5EF4-FFF2-40B4-BE49-F238E27FC236}">
                <a16:creationId xmlns:a16="http://schemas.microsoft.com/office/drawing/2014/main" id="{B1237919-E6AF-473A-B060-DD9A594224C7}"/>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547347470"/>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Rectángulo 1"/>
          <p:cNvSpPr/>
          <p:nvPr/>
        </p:nvSpPr>
        <p:spPr>
          <a:xfrm>
            <a:off x="2157047" y="927335"/>
            <a:ext cx="8335108" cy="2862322"/>
          </a:xfrm>
          <a:prstGeom prst="rect">
            <a:avLst/>
          </a:prstGeom>
          <a:noFill/>
          <a:ln w="76200">
            <a:solidFill>
              <a:schemeClr val="tx1"/>
            </a:solidFill>
          </a:ln>
        </p:spPr>
        <p:txBody>
          <a:bodyPr wrap="square">
            <a:spAutoFit/>
          </a:bodyPr>
          <a:lstStyle/>
          <a:p>
            <a:pPr algn="just"/>
            <a:r>
              <a:rPr lang="es-MX" sz="2000" dirty="0">
                <a:latin typeface="Arial" panose="020B0604020202020204" pitchFamily="34" charset="0"/>
                <a:cs typeface="Arial" panose="020B0604020202020204" pitchFamily="34" charset="0"/>
              </a:rPr>
              <a:t>La política fiscal, en manos propiamente dicha  de los equipos de gobierno, debe tener como objetivo mitigar el efecto de contracción la actividad económica.</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Para ello puede   poner en marcha:   programas  de  reducción de la presión fiscal sobre ciudadanos y empresas, al objeto de fomentar el consumo; programas de aumento del gasto público para contrarrestar la caída de la demanda  o bien una mezcla de ambos, con una ponderación encaminada a  anticipar la recuperación económica.</a:t>
            </a:r>
            <a:endParaRPr lang="en-US" sz="2000" dirty="0">
              <a:latin typeface="Arial" panose="020B0604020202020204" pitchFamily="34" charset="0"/>
              <a:cs typeface="Arial" panose="020B0604020202020204" pitchFamily="34" charset="0"/>
            </a:endParaRPr>
          </a:p>
        </p:txBody>
      </p:sp>
      <p:pic>
        <p:nvPicPr>
          <p:cNvPr id="3074" name="Picture 2" descr="Image result for POLITICA FISC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156" y="4480237"/>
            <a:ext cx="4044461" cy="21709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POLITICA FISCAL"/>
          <p:cNvPicPr>
            <a:picLocks noChangeAspect="1" noChangeArrowheads="1"/>
          </p:cNvPicPr>
          <p:nvPr/>
        </p:nvPicPr>
        <p:blipFill rotWithShape="1">
          <a:blip r:embed="rId4">
            <a:extLst>
              <a:ext uri="{28A0092B-C50C-407E-A947-70E740481C1C}">
                <a14:useLocalDpi xmlns:a14="http://schemas.microsoft.com/office/drawing/2010/main" val="0"/>
              </a:ext>
            </a:extLst>
          </a:blip>
          <a:srcRect l="10228" r="9545"/>
          <a:stretch/>
        </p:blipFill>
        <p:spPr bwMode="auto">
          <a:xfrm>
            <a:off x="7877907" y="4345615"/>
            <a:ext cx="3505201" cy="2440168"/>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3">
            <a:extLst>
              <a:ext uri="{FF2B5EF4-FFF2-40B4-BE49-F238E27FC236}">
                <a16:creationId xmlns:a16="http://schemas.microsoft.com/office/drawing/2014/main" id="{8D1AB0E5-BB97-4A4D-99AE-72264E279690}"/>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508103800"/>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5C0BB30-345A-42AD-83B4-54E4A0711431}"/>
              </a:ext>
            </a:extLst>
          </p:cNvPr>
          <p:cNvSpPr/>
          <p:nvPr/>
        </p:nvSpPr>
        <p:spPr>
          <a:xfrm>
            <a:off x="1055167" y="1182127"/>
            <a:ext cx="10081665" cy="584775"/>
          </a:xfrm>
          <a:prstGeom prst="rect">
            <a:avLst/>
          </a:prstGeom>
          <a:noFill/>
          <a:ln w="76200">
            <a:solidFill>
              <a:schemeClr val="tx1"/>
            </a:solidFill>
          </a:ln>
        </p:spPr>
        <p:txBody>
          <a:bodyPr wrap="square">
            <a:spAutoFit/>
          </a:bodyPr>
          <a:lstStyle/>
          <a:p>
            <a:pPr algn="ctr"/>
            <a:r>
              <a:rPr lang="es-ES" sz="3200" b="1" dirty="0">
                <a:solidFill>
                  <a:srgbClr val="FF0000"/>
                </a:solidFill>
                <a:latin typeface="Arial" panose="020B0604020202020204" pitchFamily="34" charset="0"/>
                <a:cs typeface="Arial" panose="020B0604020202020204" pitchFamily="34" charset="0"/>
              </a:rPr>
              <a:t>TIPOS DE POLITICA FISCAL </a:t>
            </a:r>
          </a:p>
        </p:txBody>
      </p:sp>
      <p:sp>
        <p:nvSpPr>
          <p:cNvPr id="3" name="Rectángulo 2">
            <a:extLst>
              <a:ext uri="{FF2B5EF4-FFF2-40B4-BE49-F238E27FC236}">
                <a16:creationId xmlns:a16="http://schemas.microsoft.com/office/drawing/2014/main" id="{BFECD694-63A1-4604-9722-ACF4EB1F74D2}"/>
              </a:ext>
            </a:extLst>
          </p:cNvPr>
          <p:cNvSpPr/>
          <p:nvPr/>
        </p:nvSpPr>
        <p:spPr>
          <a:xfrm>
            <a:off x="122838" y="2330791"/>
            <a:ext cx="5698435" cy="523220"/>
          </a:xfrm>
          <a:prstGeom prst="rect">
            <a:avLst/>
          </a:prstGeom>
          <a:noFill/>
          <a:ln w="76200">
            <a:solidFill>
              <a:schemeClr val="tx1"/>
            </a:solidFill>
          </a:ln>
        </p:spPr>
        <p:txBody>
          <a:bodyPr wrap="square">
            <a:spAutoFit/>
          </a:bodyPr>
          <a:lstStyle/>
          <a:p>
            <a:r>
              <a:rPr lang="es-MX" sz="2800" b="1" dirty="0">
                <a:latin typeface="Arial" panose="020B0604020202020204" pitchFamily="34" charset="0"/>
                <a:cs typeface="Arial" panose="020B0604020202020204" pitchFamily="34" charset="0"/>
              </a:rPr>
              <a:t> POLITICA FISCAL EXPANSIVA </a:t>
            </a:r>
          </a:p>
        </p:txBody>
      </p:sp>
      <p:sp>
        <p:nvSpPr>
          <p:cNvPr id="6" name="Rectángulo 5">
            <a:extLst>
              <a:ext uri="{FF2B5EF4-FFF2-40B4-BE49-F238E27FC236}">
                <a16:creationId xmlns:a16="http://schemas.microsoft.com/office/drawing/2014/main" id="{2D0C0BA9-F04E-4180-8C53-E859C77AA9EF}"/>
              </a:ext>
            </a:extLst>
          </p:cNvPr>
          <p:cNvSpPr/>
          <p:nvPr/>
        </p:nvSpPr>
        <p:spPr>
          <a:xfrm>
            <a:off x="833357" y="3294528"/>
            <a:ext cx="4277396" cy="2677656"/>
          </a:xfrm>
          <a:prstGeom prst="rect">
            <a:avLst/>
          </a:prstGeom>
          <a:noFill/>
          <a:ln w="76200">
            <a:solidFill>
              <a:schemeClr val="tx1"/>
            </a:solidFill>
          </a:ln>
        </p:spPr>
        <p:txBody>
          <a:bodyPr wrap="square">
            <a:spAutoFit/>
          </a:bodyPr>
          <a:lstStyle/>
          <a:p>
            <a:pPr algn="just"/>
            <a:r>
              <a:rPr lang="es-ES" dirty="0">
                <a:latin typeface="Arial" panose="020B0604020202020204" pitchFamily="34" charset="0"/>
                <a:cs typeface="Arial" panose="020B0604020202020204" pitchFamily="34" charset="0"/>
              </a:rPr>
              <a:t>Aumentar las partidas de gasto público en el presupuesto de un país o territorio y una bajada de impuestos en el mismo suelen ser las medidas más destacadas de la política fiscal expansiva y suelen darse simultáneamente, aunque es posible que se den en ocasiones sin ser tomadas necesariamente a la vez.</a:t>
            </a:r>
          </a:p>
          <a:p>
            <a:pPr algn="just"/>
            <a:endParaRPr lang="es-MX" dirty="0">
              <a:latin typeface="Arial" panose="020B0604020202020204" pitchFamily="34" charset="0"/>
              <a:cs typeface="Arial" panose="020B0604020202020204" pitchFamily="34" charset="0"/>
            </a:endParaRPr>
          </a:p>
        </p:txBody>
      </p:sp>
      <p:sp>
        <p:nvSpPr>
          <p:cNvPr id="8" name="Rectángulo 7">
            <a:extLst>
              <a:ext uri="{FF2B5EF4-FFF2-40B4-BE49-F238E27FC236}">
                <a16:creationId xmlns:a16="http://schemas.microsoft.com/office/drawing/2014/main" id="{899AAC06-300B-4CBA-8AD7-3A6F4AF4E987}"/>
              </a:ext>
            </a:extLst>
          </p:cNvPr>
          <p:cNvSpPr/>
          <p:nvPr/>
        </p:nvSpPr>
        <p:spPr>
          <a:xfrm>
            <a:off x="6324981" y="2361438"/>
            <a:ext cx="5895313" cy="523220"/>
          </a:xfrm>
          <a:prstGeom prst="rect">
            <a:avLst/>
          </a:prstGeom>
          <a:noFill/>
          <a:ln w="76200">
            <a:solidFill>
              <a:schemeClr val="tx1"/>
            </a:solidFill>
          </a:ln>
        </p:spPr>
        <p:txBody>
          <a:bodyPr wrap="square">
            <a:spAutoFit/>
          </a:bodyPr>
          <a:lstStyle/>
          <a:p>
            <a:r>
              <a:rPr lang="es-MX" sz="2800" b="1" dirty="0">
                <a:latin typeface="Arial" panose="020B0604020202020204" pitchFamily="34" charset="0"/>
                <a:cs typeface="Arial" panose="020B0604020202020204" pitchFamily="34" charset="0"/>
              </a:rPr>
              <a:t>POLITICA FISCAL CONTRACTIVA </a:t>
            </a:r>
          </a:p>
        </p:txBody>
      </p:sp>
      <p:sp>
        <p:nvSpPr>
          <p:cNvPr id="9" name="Rectángulo 8">
            <a:extLst>
              <a:ext uri="{FF2B5EF4-FFF2-40B4-BE49-F238E27FC236}">
                <a16:creationId xmlns:a16="http://schemas.microsoft.com/office/drawing/2014/main" id="{266073E0-F7BA-4BDD-ABF9-9BCF298D424A}"/>
              </a:ext>
            </a:extLst>
          </p:cNvPr>
          <p:cNvSpPr/>
          <p:nvPr/>
        </p:nvSpPr>
        <p:spPr>
          <a:xfrm>
            <a:off x="6623536" y="3294528"/>
            <a:ext cx="4806461" cy="3139321"/>
          </a:xfrm>
          <a:prstGeom prst="rect">
            <a:avLst/>
          </a:prstGeom>
          <a:noFill/>
          <a:ln w="76200">
            <a:solidFill>
              <a:schemeClr val="tx1"/>
            </a:solidFill>
          </a:ln>
        </p:spPr>
        <p:txBody>
          <a:bodyPr wrap="square">
            <a:spAutoFit/>
          </a:bodyPr>
          <a:lstStyle/>
          <a:p>
            <a:pPr algn="just"/>
            <a:r>
              <a:rPr lang="es-ES" dirty="0">
                <a:latin typeface="Arial" panose="020B0604020202020204" pitchFamily="34" charset="0"/>
                <a:cs typeface="Arial" panose="020B0604020202020204" pitchFamily="34" charset="0"/>
              </a:rPr>
              <a:t>Cuando existe una situación inflacionista provocada por un exceso de demanda agregada. En este caso sería necesaria una aplicación de política fiscal restrictiva, procediendo de forma contraria para reducir el gasto agregado. Se aumentarían los impuestos.</a:t>
            </a:r>
          </a:p>
          <a:p>
            <a:pPr marL="285750" indent="-285750" algn="just">
              <a:buFont typeface="Arial" panose="020B0604020202020204" pitchFamily="34" charset="0"/>
              <a:buChar char="•"/>
            </a:pPr>
            <a:r>
              <a:rPr lang="es-ES" dirty="0">
                <a:latin typeface="Arial" panose="020B0604020202020204" pitchFamily="34" charset="0"/>
                <a:cs typeface="Arial" panose="020B0604020202020204" pitchFamily="34" charset="0"/>
              </a:rPr>
              <a:t>Se reduciría el gasto público.</a:t>
            </a:r>
          </a:p>
          <a:p>
            <a:pPr marL="285750" indent="-285750" algn="just">
              <a:buFont typeface="Arial" panose="020B0604020202020204" pitchFamily="34" charset="0"/>
              <a:buChar char="•"/>
            </a:pPr>
            <a:r>
              <a:rPr lang="es-ES" dirty="0">
                <a:latin typeface="Arial" panose="020B0604020202020204" pitchFamily="34" charset="0"/>
                <a:cs typeface="Arial" panose="020B0604020202020204" pitchFamily="34" charset="0"/>
              </a:rPr>
              <a:t>Se actuaría para desalentar las inversiones privadas y las exportaciones netas (menores exportaciones netas).</a:t>
            </a:r>
          </a:p>
        </p:txBody>
      </p:sp>
      <p:sp>
        <p:nvSpPr>
          <p:cNvPr id="7" name="Text Box 3">
            <a:extLst>
              <a:ext uri="{FF2B5EF4-FFF2-40B4-BE49-F238E27FC236}">
                <a16:creationId xmlns:a16="http://schemas.microsoft.com/office/drawing/2014/main" id="{7E141A02-2F4C-4834-B0C9-1DAD7FC412B6}"/>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1758563993"/>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98BDA82-4B0C-4279-B531-4DED00F6EA97}"/>
              </a:ext>
            </a:extLst>
          </p:cNvPr>
          <p:cNvSpPr/>
          <p:nvPr/>
        </p:nvSpPr>
        <p:spPr>
          <a:xfrm>
            <a:off x="258416" y="446429"/>
            <a:ext cx="11675165" cy="923330"/>
          </a:xfrm>
          <a:prstGeom prst="rect">
            <a:avLst/>
          </a:prstGeom>
          <a:noFill/>
          <a:ln w="76200">
            <a:solidFill>
              <a:schemeClr val="tx1"/>
            </a:solidFill>
          </a:ln>
        </p:spPr>
        <p:txBody>
          <a:bodyPr wrap="square">
            <a:spAutoFit/>
          </a:bodyPr>
          <a:lstStyle/>
          <a:p>
            <a:r>
              <a:rPr lang="es-ES" dirty="0">
                <a:latin typeface="Arial" panose="020B0604020202020204" pitchFamily="34" charset="0"/>
                <a:cs typeface="Arial" panose="020B0604020202020204" pitchFamily="34" charset="0"/>
              </a:rPr>
              <a:t>Aumentar las partidas de gasto público en el presupuesto de un país o territorio y una bajada de impuestos en el mismo suelen ser las medidas más destacadas de la política fiscal expansiva y suelen darse simultáneamente, aunque es posible que se den en ocasiones sin ser tomadas necesariamente a la vez.</a:t>
            </a:r>
          </a:p>
        </p:txBody>
      </p:sp>
      <p:graphicFrame>
        <p:nvGraphicFramePr>
          <p:cNvPr id="5" name="Diagrama 4">
            <a:extLst>
              <a:ext uri="{FF2B5EF4-FFF2-40B4-BE49-F238E27FC236}">
                <a16:creationId xmlns:a16="http://schemas.microsoft.com/office/drawing/2014/main" id="{6231C710-68C8-4F91-840D-F46F21DFB70F}"/>
              </a:ext>
            </a:extLst>
          </p:cNvPr>
          <p:cNvGraphicFramePr/>
          <p:nvPr>
            <p:extLst>
              <p:ext uri="{D42A27DB-BD31-4B8C-83A1-F6EECF244321}">
                <p14:modId xmlns:p14="http://schemas.microsoft.com/office/powerpoint/2010/main" val="4235995147"/>
              </p:ext>
            </p:extLst>
          </p:nvPr>
        </p:nvGraphicFramePr>
        <p:xfrm>
          <a:off x="764206" y="1369235"/>
          <a:ext cx="10663584"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 Box 3">
            <a:extLst>
              <a:ext uri="{FF2B5EF4-FFF2-40B4-BE49-F238E27FC236}">
                <a16:creationId xmlns:a16="http://schemas.microsoft.com/office/drawing/2014/main" id="{A30E592E-3434-4EC8-94FA-7F81C307DC85}"/>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2122245110"/>
      </p:ext>
    </p:extLst>
  </p:cSld>
  <p:clrMapOvr>
    <a:overrideClrMapping bg1="lt1" tx1="dk1" bg2="lt2" tx2="dk2" accent1="accent1" accent2="accent2" accent3="accent3" accent4="accent4" accent5="accent5" accent6="accent6" hlink="hlink" folHlink="folHlink"/>
  </p:clrMapOvr>
  <p:transition spd="slow">
    <p:fade thruBlk="1"/>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B32304A1-0448-4DE7-944A-3E2A8FA0BE0E}"/>
              </a:ext>
            </a:extLst>
          </p:cNvPr>
          <p:cNvSpPr/>
          <p:nvPr/>
        </p:nvSpPr>
        <p:spPr>
          <a:xfrm>
            <a:off x="104503" y="2696814"/>
            <a:ext cx="11982994" cy="2308324"/>
          </a:xfrm>
          <a:prstGeom prst="rect">
            <a:avLst/>
          </a:prstGeom>
          <a:noFill/>
        </p:spPr>
        <p:txBody>
          <a:bodyPr wrap="square" lIns="91440" tIns="45720" rIns="91440" bIns="45720">
            <a:spAutoFit/>
          </a:bodyPr>
          <a:lstStyle/>
          <a:p>
            <a:pPr algn="ctr"/>
            <a:r>
              <a:rPr lang="es-ES" sz="4800" b="1" dirty="0">
                <a:ln w="0"/>
                <a:solidFill>
                  <a:srgbClr val="FF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LOS FUNDAMENTOS Y EL CONTENIDO BÁSICO DE LA POLÍTICA FISCAL KEYNESIANA  </a:t>
            </a:r>
            <a:endParaRPr lang="es-ES" sz="4800" b="1" cap="none" spc="0" dirty="0">
              <a:ln w="0"/>
              <a:solidFill>
                <a:srgbClr val="FF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3" name="Text Box 3">
            <a:extLst>
              <a:ext uri="{FF2B5EF4-FFF2-40B4-BE49-F238E27FC236}">
                <a16:creationId xmlns:a16="http://schemas.microsoft.com/office/drawing/2014/main" id="{92EB1A9B-24E1-4C40-AD4C-52AA225FBA01}"/>
              </a:ext>
            </a:extLst>
          </p:cNvPr>
          <p:cNvSpPr txBox="1">
            <a:spLocks noChangeArrowheads="1"/>
          </p:cNvSpPr>
          <p:nvPr/>
        </p:nvSpPr>
        <p:spPr bwMode="auto">
          <a:xfrm>
            <a:off x="0" y="1"/>
            <a:ext cx="12192000" cy="369328"/>
          </a:xfrm>
          <a:prstGeom prst="rect">
            <a:avLst/>
          </a:prstGeom>
          <a:solidFill>
            <a:srgbClr val="008000"/>
          </a:solidFill>
          <a:ln w="9525">
            <a:solidFill>
              <a:srgbClr val="008000"/>
            </a:solidFill>
            <a:miter lim="800000"/>
            <a:headEnd/>
            <a:tailEnd/>
          </a:ln>
        </p:spPr>
        <p:txBody>
          <a:bodyPr wrap="square" lIns="91436" tIns="45718" rIns="91436" bIns="45718">
            <a:spAutoFit/>
          </a:bodyPr>
          <a:lstStyle>
            <a:lvl1pPr defTabSz="684213">
              <a:spcBef>
                <a:spcPct val="20000"/>
              </a:spcBef>
              <a:buChar char="•"/>
              <a:defRPr>
                <a:solidFill>
                  <a:schemeClr val="tx1"/>
                </a:solidFill>
                <a:latin typeface="Times New Roman" panose="02020603050405020304" pitchFamily="18" charset="0"/>
              </a:defRPr>
            </a:lvl1pPr>
            <a:lvl2pPr marL="742950" indent="-285750" defTabSz="684213">
              <a:spcBef>
                <a:spcPct val="20000"/>
              </a:spcBef>
              <a:buChar char="–"/>
              <a:defRPr sz="1500">
                <a:solidFill>
                  <a:schemeClr val="tx1"/>
                </a:solidFill>
                <a:latin typeface="Times New Roman" panose="02020603050405020304" pitchFamily="18" charset="0"/>
              </a:defRPr>
            </a:lvl2pPr>
            <a:lvl3pPr marL="1143000" indent="-228600" defTabSz="684213">
              <a:spcBef>
                <a:spcPct val="20000"/>
              </a:spcBef>
              <a:buChar char="•"/>
              <a:defRPr sz="1300">
                <a:solidFill>
                  <a:schemeClr val="tx1"/>
                </a:solidFill>
                <a:latin typeface="Times New Roman" panose="02020603050405020304" pitchFamily="18" charset="0"/>
              </a:defRPr>
            </a:lvl3pPr>
            <a:lvl4pPr marL="1600200" indent="-228600" defTabSz="684213">
              <a:spcBef>
                <a:spcPct val="20000"/>
              </a:spcBef>
              <a:buChar char="–"/>
              <a:defRPr sz="1100">
                <a:solidFill>
                  <a:schemeClr val="tx1"/>
                </a:solidFill>
                <a:latin typeface="Times New Roman" panose="02020603050405020304" pitchFamily="18" charset="0"/>
              </a:defRPr>
            </a:lvl4pPr>
            <a:lvl5pPr marL="2057400" indent="-228600" defTabSz="684213">
              <a:spcBef>
                <a:spcPct val="20000"/>
              </a:spcBef>
              <a:buChar char="»"/>
              <a:defRPr sz="1100">
                <a:solidFill>
                  <a:schemeClr val="tx1"/>
                </a:solidFill>
                <a:latin typeface="Times New Roman" panose="02020603050405020304" pitchFamily="18" charset="0"/>
              </a:defRPr>
            </a:lvl5pPr>
            <a:lvl6pPr marL="25146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6pPr>
            <a:lvl7pPr marL="29718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7pPr>
            <a:lvl8pPr marL="34290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8pPr>
            <a:lvl9pPr marL="3886200" indent="-228600" defTabSz="684213" eaLnBrk="0" fontAlgn="base" hangingPunct="0">
              <a:spcBef>
                <a:spcPct val="20000"/>
              </a:spcBef>
              <a:spcAft>
                <a:spcPct val="0"/>
              </a:spcAft>
              <a:buChar char="»"/>
              <a:defRPr sz="11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FFFF"/>
                </a:solidFill>
                <a:latin typeface="Arial" panose="020B0604020202020204" pitchFamily="34" charset="0"/>
                <a:cs typeface="Times New Roman" panose="02020603050405020304" pitchFamily="18" charset="0"/>
              </a:rPr>
              <a:t>POLÍTICA FISCAL</a:t>
            </a:r>
          </a:p>
        </p:txBody>
      </p:sp>
    </p:spTree>
    <p:extLst>
      <p:ext uri="{BB962C8B-B14F-4D97-AF65-F5344CB8AC3E}">
        <p14:creationId xmlns:p14="http://schemas.microsoft.com/office/powerpoint/2010/main" val="3096423360"/>
      </p:ext>
    </p:extLst>
  </p:cSld>
  <p:clrMapOvr>
    <a:overrideClrMapping bg1="lt1" tx1="dk1" bg2="lt2" tx2="dk2" accent1="accent1" accent2="accent2" accent3="accent3" accent4="accent4" accent5="accent5" accent6="accent6" hlink="hlink" folHlink="folHlink"/>
  </p:clrMapOvr>
  <p:transition spd="slow">
    <p:fade thruBlk="1"/>
  </p:transitio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695</TotalTime>
  <Words>2856</Words>
  <Application>Microsoft Office PowerPoint</Application>
  <PresentationFormat>Panorámica</PresentationFormat>
  <Paragraphs>212</Paragraphs>
  <Slides>36</Slides>
  <Notes>2</Notes>
  <HiddenSlides>0</HiddenSlides>
  <MMClips>0</MMClips>
  <ScaleCrop>false</ScaleCrop>
  <HeadingPairs>
    <vt:vector size="6" baseType="variant">
      <vt:variant>
        <vt:lpstr>Fuentes usadas</vt:lpstr>
      </vt:variant>
      <vt:variant>
        <vt:i4>6</vt:i4>
      </vt:variant>
      <vt:variant>
        <vt:lpstr>Tema</vt:lpstr>
      </vt:variant>
      <vt:variant>
        <vt:i4>3</vt:i4>
      </vt:variant>
      <vt:variant>
        <vt:lpstr>Títulos de diapositiva</vt:lpstr>
      </vt:variant>
      <vt:variant>
        <vt:i4>36</vt:i4>
      </vt:variant>
    </vt:vector>
  </HeadingPairs>
  <TitlesOfParts>
    <vt:vector size="45" baseType="lpstr">
      <vt:lpstr>Arial</vt:lpstr>
      <vt:lpstr>Calibri</vt:lpstr>
      <vt:lpstr>Calibri Light</vt:lpstr>
      <vt:lpstr>Century Gothic</vt:lpstr>
      <vt:lpstr>Times New Roman</vt:lpstr>
      <vt:lpstr>Wingdings</vt:lpstr>
      <vt:lpstr>Tema de Office</vt:lpstr>
      <vt:lpstr>1_Diseño predeterminado</vt:lpstr>
      <vt:lpstr>2_Diseño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Gonzalez Morales</dc:creator>
  <cp:lastModifiedBy>esteban_fst SOS</cp:lastModifiedBy>
  <cp:revision>34</cp:revision>
  <dcterms:created xsi:type="dcterms:W3CDTF">2018-10-22T01:29:59Z</dcterms:created>
  <dcterms:modified xsi:type="dcterms:W3CDTF">2019-09-30T03:46:20Z</dcterms:modified>
</cp:coreProperties>
</file>