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256" r:id="rId2"/>
    <p:sldId id="299" r:id="rId3"/>
    <p:sldId id="298" r:id="rId4"/>
    <p:sldId id="257"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lvl1pPr>
    <a:lvl2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lvl2pPr>
    <a:lvl3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lvl3pPr>
    <a:lvl4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lvl4pPr>
    <a:lvl5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lvl5pPr>
    <a:lvl6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lvl6pPr>
    <a:lvl7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lvl7pPr>
    <a:lvl8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lvl8pPr>
    <a:lvl9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433447-FC06-40E6-AB9B-15F016EF5E3C}" v="26" dt="2019-09-08T16:58:43.477"/>
    <p1510:client id="{B4AE1102-1504-4FCA-A472-E2707294E73B}" v="65" dt="2019-09-26T23:05:40.45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324863"/>
        </a:fontRef>
        <a:srgbClr val="324863"/>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rgbClr val="CFD5E0"/>
          </a:solidFill>
        </a:fill>
      </a:tcStyle>
    </a:wholeTbl>
    <a:band2H>
      <a:tcTxStyle/>
      <a:tcStyle>
        <a:tcBdr/>
        <a:fill>
          <a:solidFill>
            <a:srgbClr val="E8EBF0"/>
          </a:solidFill>
        </a:fill>
      </a:tcStyle>
    </a:band2H>
    <a:firstCol>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chemeClr val="accent1"/>
          </a:solidFill>
        </a:fill>
      </a:tcStyle>
    </a:firstCol>
    <a:lastRow>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381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chemeClr val="accent1"/>
          </a:solidFill>
        </a:fill>
      </a:tcStyle>
    </a:lastRow>
    <a:firstRow>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381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chemeClr val="accent1"/>
          </a:solidFill>
        </a:fill>
      </a:tcStyle>
    </a:firstRow>
  </a:tblStyle>
  <a:tblStyle styleId="{C7B018BB-80A7-4F77-B60F-C8B233D01FF8}" styleName="">
    <a:tblBg/>
    <a:wholeTbl>
      <a:tcTxStyle b="off" i="off">
        <a:fontRef idx="major">
          <a:srgbClr val="324863"/>
        </a:fontRef>
        <a:srgbClr val="324863"/>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rgbClr val="F0E2CD"/>
          </a:solidFill>
        </a:fill>
      </a:tcStyle>
    </a:wholeTbl>
    <a:band2H>
      <a:tcTxStyle/>
      <a:tcStyle>
        <a:tcBdr/>
        <a:fill>
          <a:solidFill>
            <a:srgbClr val="F7F1E8"/>
          </a:solidFill>
        </a:fill>
      </a:tcStyle>
    </a:band2H>
    <a:firstCol>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chemeClr val="accent3"/>
          </a:solidFill>
        </a:fill>
      </a:tcStyle>
    </a:firstCol>
    <a:lastRow>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381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chemeClr val="accent3"/>
          </a:solidFill>
        </a:fill>
      </a:tcStyle>
    </a:lastRow>
    <a:firstRow>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381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chemeClr val="accent3"/>
          </a:solidFill>
        </a:fill>
      </a:tcStyle>
    </a:firstRow>
  </a:tblStyle>
  <a:tblStyle styleId="{EEE7283C-3CF3-47DC-8721-378D4A62B228}" styleName="">
    <a:tblBg/>
    <a:wholeTbl>
      <a:tcTxStyle b="off" i="off">
        <a:fontRef idx="major">
          <a:srgbClr val="324863"/>
        </a:fontRef>
        <a:srgbClr val="324863"/>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rgbClr val="D7D2DE"/>
          </a:solidFill>
        </a:fill>
      </a:tcStyle>
    </a:wholeTbl>
    <a:band2H>
      <a:tcTxStyle/>
      <a:tcStyle>
        <a:tcBdr/>
        <a:fill>
          <a:solidFill>
            <a:srgbClr val="ECEAEF"/>
          </a:solidFill>
        </a:fill>
      </a:tcStyle>
    </a:band2H>
    <a:firstCol>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chemeClr val="accent6"/>
          </a:solidFill>
        </a:fill>
      </a:tcStyle>
    </a:firstCol>
    <a:lastRow>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381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chemeClr val="accent6"/>
          </a:solidFill>
        </a:fill>
      </a:tcStyle>
    </a:lastRow>
    <a:firstRow>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381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chemeClr val="accent6"/>
          </a:solidFill>
        </a:fill>
      </a:tcStyle>
    </a:firstRow>
  </a:tblStyle>
  <a:tblStyle styleId="{CF821DB8-F4EB-4A41-A1BA-3FCAFE7338EE}" styleName="">
    <a:tblBg/>
    <a:wholeTbl>
      <a:tcTxStyle b="off" i="off">
        <a:fontRef idx="major">
          <a:srgbClr val="324863"/>
        </a:fontRef>
        <a:srgbClr val="324863"/>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8EA"/>
          </a:solidFill>
        </a:fill>
      </a:tcStyle>
    </a:wholeTbl>
    <a:band2H>
      <a:tcTxStyle/>
      <a:tcStyle>
        <a:tcBdr/>
        <a:fill>
          <a:solidFill>
            <a:srgbClr val="634D31"/>
          </a:solidFill>
        </a:fill>
      </a:tcStyle>
    </a:band2H>
    <a:firstCol>
      <a:tcTxStyle b="on" i="off">
        <a:fontRef idx="major">
          <a:srgbClr val="634D31"/>
        </a:fontRef>
        <a:srgbClr val="634D3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324863"/>
        </a:fontRef>
        <a:srgbClr val="324863"/>
      </a:tcTxStyle>
      <a:tcStyle>
        <a:tcBdr>
          <a:left>
            <a:ln w="12700" cap="flat">
              <a:noFill/>
              <a:miter lim="400000"/>
            </a:ln>
          </a:left>
          <a:right>
            <a:ln w="12700" cap="flat">
              <a:noFill/>
              <a:miter lim="400000"/>
            </a:ln>
          </a:right>
          <a:top>
            <a:ln w="50800" cap="flat">
              <a:solidFill>
                <a:srgbClr val="324863"/>
              </a:solidFill>
              <a:prstDash val="solid"/>
              <a:round/>
            </a:ln>
          </a:top>
          <a:bottom>
            <a:ln w="25400" cap="flat">
              <a:solidFill>
                <a:srgbClr val="324863"/>
              </a:solidFill>
              <a:prstDash val="solid"/>
              <a:round/>
            </a:ln>
          </a:bottom>
          <a:insideH>
            <a:ln w="12700" cap="flat">
              <a:noFill/>
              <a:miter lim="400000"/>
            </a:ln>
          </a:insideH>
          <a:insideV>
            <a:ln w="12700" cap="flat">
              <a:noFill/>
              <a:miter lim="400000"/>
            </a:ln>
          </a:insideV>
        </a:tcBdr>
        <a:fill>
          <a:solidFill>
            <a:srgbClr val="634D31"/>
          </a:solidFill>
        </a:fill>
      </a:tcStyle>
    </a:lastRow>
    <a:firstRow>
      <a:tcTxStyle b="on" i="off">
        <a:fontRef idx="major">
          <a:srgbClr val="634D31"/>
        </a:fontRef>
        <a:srgbClr val="634D31"/>
      </a:tcTxStyle>
      <a:tcStyle>
        <a:tcBdr>
          <a:left>
            <a:ln w="12700" cap="flat">
              <a:noFill/>
              <a:miter lim="400000"/>
            </a:ln>
          </a:left>
          <a:right>
            <a:ln w="12700" cap="flat">
              <a:noFill/>
              <a:miter lim="400000"/>
            </a:ln>
          </a:right>
          <a:top>
            <a:ln w="25400" cap="flat">
              <a:solidFill>
                <a:srgbClr val="324863"/>
              </a:solidFill>
              <a:prstDash val="solid"/>
              <a:round/>
            </a:ln>
          </a:top>
          <a:bottom>
            <a:ln w="25400" cap="flat">
              <a:solidFill>
                <a:srgbClr val="324863"/>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324863"/>
        </a:fontRef>
        <a:srgbClr val="324863"/>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rgbClr val="CCCED2"/>
          </a:solidFill>
        </a:fill>
      </a:tcStyle>
    </a:wholeTbl>
    <a:band2H>
      <a:tcTxStyle/>
      <a:tcStyle>
        <a:tcBdr/>
        <a:fill>
          <a:solidFill>
            <a:srgbClr val="E7E8EA"/>
          </a:solidFill>
        </a:fill>
      </a:tcStyle>
    </a:band2H>
    <a:firstCol>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rgbClr val="324863"/>
          </a:solidFill>
        </a:fill>
      </a:tcStyle>
    </a:firstCol>
    <a:lastRow>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38100" cap="flat">
              <a:solidFill>
                <a:srgbClr val="634D31"/>
              </a:solidFill>
              <a:prstDash val="solid"/>
              <a:round/>
            </a:ln>
          </a:top>
          <a:bottom>
            <a:ln w="127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rgbClr val="324863"/>
          </a:solidFill>
        </a:fill>
      </a:tcStyle>
    </a:lastRow>
    <a:firstRow>
      <a:tcTxStyle b="on" i="off">
        <a:fontRef idx="major">
          <a:srgbClr val="634D31"/>
        </a:fontRef>
        <a:srgbClr val="634D31"/>
      </a:tcTxStyle>
      <a:tcStyle>
        <a:tcBdr>
          <a:left>
            <a:ln w="12700" cap="flat">
              <a:solidFill>
                <a:srgbClr val="634D31"/>
              </a:solidFill>
              <a:prstDash val="solid"/>
              <a:round/>
            </a:ln>
          </a:left>
          <a:right>
            <a:ln w="12700" cap="flat">
              <a:solidFill>
                <a:srgbClr val="634D31"/>
              </a:solidFill>
              <a:prstDash val="solid"/>
              <a:round/>
            </a:ln>
          </a:right>
          <a:top>
            <a:ln w="12700" cap="flat">
              <a:solidFill>
                <a:srgbClr val="634D31"/>
              </a:solidFill>
              <a:prstDash val="solid"/>
              <a:round/>
            </a:ln>
          </a:top>
          <a:bottom>
            <a:ln w="38100" cap="flat">
              <a:solidFill>
                <a:srgbClr val="634D31"/>
              </a:solidFill>
              <a:prstDash val="solid"/>
              <a:round/>
            </a:ln>
          </a:bottom>
          <a:insideH>
            <a:ln w="12700" cap="flat">
              <a:solidFill>
                <a:srgbClr val="634D31"/>
              </a:solidFill>
              <a:prstDash val="solid"/>
              <a:round/>
            </a:ln>
          </a:insideH>
          <a:insideV>
            <a:ln w="12700" cap="flat">
              <a:solidFill>
                <a:srgbClr val="634D31"/>
              </a:solidFill>
              <a:prstDash val="solid"/>
              <a:round/>
            </a:ln>
          </a:insideV>
        </a:tcBdr>
        <a:fill>
          <a:solidFill>
            <a:srgbClr val="324863"/>
          </a:solidFill>
        </a:fill>
      </a:tcStyle>
    </a:firstRow>
  </a:tblStyle>
  <a:tblStyle styleId="{2708684C-4D16-4618-839F-0558EEFCDFE6}" styleName="">
    <a:tblBg/>
    <a:wholeTbl>
      <a:tcTxStyle b="off" i="off">
        <a:fontRef idx="major">
          <a:srgbClr val="324863"/>
        </a:fontRef>
        <a:srgbClr val="324863"/>
      </a:tcTxStyle>
      <a:tcStyle>
        <a:tcBdr>
          <a:left>
            <a:ln w="12700" cap="flat">
              <a:solidFill>
                <a:srgbClr val="324863"/>
              </a:solidFill>
              <a:prstDash val="solid"/>
              <a:round/>
            </a:ln>
          </a:left>
          <a:right>
            <a:ln w="12700" cap="flat">
              <a:solidFill>
                <a:srgbClr val="324863"/>
              </a:solidFill>
              <a:prstDash val="solid"/>
              <a:round/>
            </a:ln>
          </a:right>
          <a:top>
            <a:ln w="12700" cap="flat">
              <a:solidFill>
                <a:srgbClr val="324863"/>
              </a:solidFill>
              <a:prstDash val="solid"/>
              <a:round/>
            </a:ln>
          </a:top>
          <a:bottom>
            <a:ln w="12700" cap="flat">
              <a:solidFill>
                <a:srgbClr val="324863"/>
              </a:solidFill>
              <a:prstDash val="solid"/>
              <a:round/>
            </a:ln>
          </a:bottom>
          <a:insideH>
            <a:ln w="12700" cap="flat">
              <a:solidFill>
                <a:srgbClr val="324863"/>
              </a:solidFill>
              <a:prstDash val="solid"/>
              <a:round/>
            </a:ln>
          </a:insideH>
          <a:insideV>
            <a:ln w="12700" cap="flat">
              <a:solidFill>
                <a:srgbClr val="324863"/>
              </a:solidFill>
              <a:prstDash val="solid"/>
              <a:round/>
            </a:ln>
          </a:insideV>
        </a:tcBdr>
        <a:fill>
          <a:solidFill>
            <a:srgbClr val="324863">
              <a:alpha val="20000"/>
            </a:srgbClr>
          </a:solidFill>
        </a:fill>
      </a:tcStyle>
    </a:wholeTbl>
    <a:band2H>
      <a:tcTxStyle/>
      <a:tcStyle>
        <a:tcBdr/>
        <a:fill>
          <a:solidFill>
            <a:srgbClr val="FFFFFF"/>
          </a:solidFill>
        </a:fill>
      </a:tcStyle>
    </a:band2H>
    <a:firstCol>
      <a:tcTxStyle b="on" i="off">
        <a:fontRef idx="major">
          <a:srgbClr val="324863"/>
        </a:fontRef>
        <a:srgbClr val="324863"/>
      </a:tcTxStyle>
      <a:tcStyle>
        <a:tcBdr>
          <a:left>
            <a:ln w="12700" cap="flat">
              <a:solidFill>
                <a:srgbClr val="324863"/>
              </a:solidFill>
              <a:prstDash val="solid"/>
              <a:round/>
            </a:ln>
          </a:left>
          <a:right>
            <a:ln w="12700" cap="flat">
              <a:solidFill>
                <a:srgbClr val="324863"/>
              </a:solidFill>
              <a:prstDash val="solid"/>
              <a:round/>
            </a:ln>
          </a:right>
          <a:top>
            <a:ln w="12700" cap="flat">
              <a:solidFill>
                <a:srgbClr val="324863"/>
              </a:solidFill>
              <a:prstDash val="solid"/>
              <a:round/>
            </a:ln>
          </a:top>
          <a:bottom>
            <a:ln w="12700" cap="flat">
              <a:solidFill>
                <a:srgbClr val="324863"/>
              </a:solidFill>
              <a:prstDash val="solid"/>
              <a:round/>
            </a:ln>
          </a:bottom>
          <a:insideH>
            <a:ln w="12700" cap="flat">
              <a:solidFill>
                <a:srgbClr val="324863"/>
              </a:solidFill>
              <a:prstDash val="solid"/>
              <a:round/>
            </a:ln>
          </a:insideH>
          <a:insideV>
            <a:ln w="12700" cap="flat">
              <a:solidFill>
                <a:srgbClr val="324863"/>
              </a:solidFill>
              <a:prstDash val="solid"/>
              <a:round/>
            </a:ln>
          </a:insideV>
        </a:tcBdr>
        <a:fill>
          <a:solidFill>
            <a:srgbClr val="324863">
              <a:alpha val="20000"/>
            </a:srgbClr>
          </a:solidFill>
        </a:fill>
      </a:tcStyle>
    </a:firstCol>
    <a:lastRow>
      <a:tcTxStyle b="on" i="off">
        <a:fontRef idx="major">
          <a:srgbClr val="324863"/>
        </a:fontRef>
        <a:srgbClr val="324863"/>
      </a:tcTxStyle>
      <a:tcStyle>
        <a:tcBdr>
          <a:left>
            <a:ln w="12700" cap="flat">
              <a:solidFill>
                <a:srgbClr val="324863"/>
              </a:solidFill>
              <a:prstDash val="solid"/>
              <a:round/>
            </a:ln>
          </a:left>
          <a:right>
            <a:ln w="12700" cap="flat">
              <a:solidFill>
                <a:srgbClr val="324863"/>
              </a:solidFill>
              <a:prstDash val="solid"/>
              <a:round/>
            </a:ln>
          </a:right>
          <a:top>
            <a:ln w="50800" cap="flat">
              <a:solidFill>
                <a:srgbClr val="324863"/>
              </a:solidFill>
              <a:prstDash val="solid"/>
              <a:round/>
            </a:ln>
          </a:top>
          <a:bottom>
            <a:ln w="12700" cap="flat">
              <a:solidFill>
                <a:srgbClr val="324863"/>
              </a:solidFill>
              <a:prstDash val="solid"/>
              <a:round/>
            </a:ln>
          </a:bottom>
          <a:insideH>
            <a:ln w="12700" cap="flat">
              <a:solidFill>
                <a:srgbClr val="324863"/>
              </a:solidFill>
              <a:prstDash val="solid"/>
              <a:round/>
            </a:ln>
          </a:insideH>
          <a:insideV>
            <a:ln w="12700" cap="flat">
              <a:solidFill>
                <a:srgbClr val="324863"/>
              </a:solidFill>
              <a:prstDash val="solid"/>
              <a:round/>
            </a:ln>
          </a:insideV>
        </a:tcBdr>
        <a:fill>
          <a:noFill/>
        </a:fill>
      </a:tcStyle>
    </a:lastRow>
    <a:firstRow>
      <a:tcTxStyle b="on" i="off">
        <a:fontRef idx="major">
          <a:srgbClr val="324863"/>
        </a:fontRef>
        <a:srgbClr val="324863"/>
      </a:tcTxStyle>
      <a:tcStyle>
        <a:tcBdr>
          <a:left>
            <a:ln w="12700" cap="flat">
              <a:solidFill>
                <a:srgbClr val="324863"/>
              </a:solidFill>
              <a:prstDash val="solid"/>
              <a:round/>
            </a:ln>
          </a:left>
          <a:right>
            <a:ln w="12700" cap="flat">
              <a:solidFill>
                <a:srgbClr val="324863"/>
              </a:solidFill>
              <a:prstDash val="solid"/>
              <a:round/>
            </a:ln>
          </a:right>
          <a:top>
            <a:ln w="12700" cap="flat">
              <a:solidFill>
                <a:srgbClr val="324863"/>
              </a:solidFill>
              <a:prstDash val="solid"/>
              <a:round/>
            </a:ln>
          </a:top>
          <a:bottom>
            <a:ln w="25400" cap="flat">
              <a:solidFill>
                <a:srgbClr val="324863"/>
              </a:solidFill>
              <a:prstDash val="solid"/>
              <a:round/>
            </a:ln>
          </a:bottom>
          <a:insideH>
            <a:ln w="12700" cap="flat">
              <a:solidFill>
                <a:srgbClr val="324863"/>
              </a:solidFill>
              <a:prstDash val="solid"/>
              <a:round/>
            </a:ln>
          </a:insideH>
          <a:insideV>
            <a:ln w="12700" cap="flat">
              <a:solidFill>
                <a:srgbClr val="324863"/>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3" d="100"/>
          <a:sy n="63" d="100"/>
        </p:scale>
        <p:origin x="-120" y="-984"/>
      </p:cViewPr>
      <p:guideLst>
        <p:guide orient="horz" pos="4320"/>
        <p:guide pos="76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B2433447-FC06-40E6-AB9B-15F016EF5E3C}"/>
    <pc:docChg chg="modSld">
      <pc:chgData name="" userId="" providerId="" clId="Web-{B2433447-FC06-40E6-AB9B-15F016EF5E3C}" dt="2019-09-08T16:58:43.477" v="24" actId="20577"/>
      <pc:docMkLst>
        <pc:docMk/>
      </pc:docMkLst>
      <pc:sldChg chg="modSp">
        <pc:chgData name="" userId="" providerId="" clId="Web-{B2433447-FC06-40E6-AB9B-15F016EF5E3C}" dt="2019-09-08T16:58:43.477" v="24" actId="20577"/>
        <pc:sldMkLst>
          <pc:docMk/>
          <pc:sldMk cId="0" sldId="256"/>
        </pc:sldMkLst>
        <pc:spChg chg="mod">
          <ac:chgData name="" userId="" providerId="" clId="Web-{B2433447-FC06-40E6-AB9B-15F016EF5E3C}" dt="2019-09-08T16:58:43.477" v="24" actId="20577"/>
          <ac:spMkLst>
            <pc:docMk/>
            <pc:sldMk cId="0" sldId="256"/>
            <ac:spMk id="142" creationId="{00000000-0000-0000-0000-000000000000}"/>
          </ac:spMkLst>
        </pc:spChg>
        <pc:spChg chg="mod">
          <ac:chgData name="" userId="" providerId="" clId="Web-{B2433447-FC06-40E6-AB9B-15F016EF5E3C}" dt="2019-09-08T16:58:35.040" v="21" actId="20577"/>
          <ac:spMkLst>
            <pc:docMk/>
            <pc:sldMk cId="0" sldId="256"/>
            <ac:spMk id="144" creationId="{00000000-0000-0000-0000-000000000000}"/>
          </ac:spMkLst>
        </pc:spChg>
      </pc:sldChg>
    </pc:docChg>
  </pc:docChgLst>
  <pc:docChgLst>
    <pc:chgData clId="Web-{B4AE1102-1504-4FCA-A472-E2707294E73B}"/>
    <pc:docChg chg="addSld modSld">
      <pc:chgData name="" userId="" providerId="" clId="Web-{B4AE1102-1504-4FCA-A472-E2707294E73B}" dt="2019-09-26T23:05:31.880" v="57" actId="20577"/>
      <pc:docMkLst>
        <pc:docMk/>
      </pc:docMkLst>
      <pc:sldChg chg="modSp">
        <pc:chgData name="" userId="" providerId="" clId="Web-{B4AE1102-1504-4FCA-A472-E2707294E73B}" dt="2019-09-26T23:05:21.817" v="52" actId="20577"/>
        <pc:sldMkLst>
          <pc:docMk/>
          <pc:sldMk cId="0" sldId="256"/>
        </pc:sldMkLst>
        <pc:spChg chg="mod">
          <ac:chgData name="" userId="" providerId="" clId="Web-{B4AE1102-1504-4FCA-A472-E2707294E73B}" dt="2019-09-26T23:05:21.817" v="52" actId="20577"/>
          <ac:spMkLst>
            <pc:docMk/>
            <pc:sldMk cId="0" sldId="256"/>
            <ac:spMk id="144" creationId="{00000000-0000-0000-0000-000000000000}"/>
          </ac:spMkLst>
        </pc:spChg>
      </pc:sldChg>
      <pc:sldChg chg="modSp new">
        <pc:chgData name="" userId="" providerId="" clId="Web-{B4AE1102-1504-4FCA-A472-E2707294E73B}" dt="2019-09-26T23:05:31.068" v="55" actId="20577"/>
        <pc:sldMkLst>
          <pc:docMk/>
          <pc:sldMk cId="2740144658" sldId="299"/>
        </pc:sldMkLst>
        <pc:spChg chg="mod">
          <ac:chgData name="" userId="" providerId="" clId="Web-{B4AE1102-1504-4FCA-A472-E2707294E73B}" dt="2019-09-26T23:05:31.068" v="55" actId="20577"/>
          <ac:spMkLst>
            <pc:docMk/>
            <pc:sldMk cId="2740144658" sldId="299"/>
            <ac:spMk id="2" creationId="{414503C5-BA75-4DEA-B0EE-6AB17D50055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 name="Shape 138"/>
          <p:cNvSpPr>
            <a:spLocks noGrp="1" noRot="1" noChangeAspect="1"/>
          </p:cNvSpPr>
          <p:nvPr>
            <p:ph type="sldImg"/>
          </p:nvPr>
        </p:nvSpPr>
        <p:spPr>
          <a:xfrm>
            <a:off x="1143000" y="685800"/>
            <a:ext cx="4572000" cy="3429000"/>
          </a:xfrm>
          <a:prstGeom prst="rect">
            <a:avLst/>
          </a:prstGeom>
        </p:spPr>
        <p:txBody>
          <a:bodyPr/>
          <a:lstStyle/>
          <a:p>
            <a:endParaRPr/>
          </a:p>
        </p:txBody>
      </p:sp>
      <p:sp>
        <p:nvSpPr>
          <p:cNvPr id="139" name="Shape 13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819743079"/>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mj-lt"/>
        <a:ea typeface="+mj-ea"/>
        <a:cs typeface="+mj-cs"/>
        <a:sym typeface="Helvetica Neue"/>
      </a:defRPr>
    </a:lvl1pPr>
    <a:lvl2pPr indent="228600" defTabSz="457200" latinLnBrk="0">
      <a:lnSpc>
        <a:spcPct val="117999"/>
      </a:lnSpc>
      <a:defRPr sz="2200">
        <a:latin typeface="+mj-lt"/>
        <a:ea typeface="+mj-ea"/>
        <a:cs typeface="+mj-cs"/>
        <a:sym typeface="Helvetica Neue"/>
      </a:defRPr>
    </a:lvl2pPr>
    <a:lvl3pPr indent="457200" defTabSz="457200" latinLnBrk="0">
      <a:lnSpc>
        <a:spcPct val="117999"/>
      </a:lnSpc>
      <a:defRPr sz="2200">
        <a:latin typeface="+mj-lt"/>
        <a:ea typeface="+mj-ea"/>
        <a:cs typeface="+mj-cs"/>
        <a:sym typeface="Helvetica Neue"/>
      </a:defRPr>
    </a:lvl3pPr>
    <a:lvl4pPr indent="685800" defTabSz="457200" latinLnBrk="0">
      <a:lnSpc>
        <a:spcPct val="117999"/>
      </a:lnSpc>
      <a:defRPr sz="2200">
        <a:latin typeface="+mj-lt"/>
        <a:ea typeface="+mj-ea"/>
        <a:cs typeface="+mj-cs"/>
        <a:sym typeface="Helvetica Neue"/>
      </a:defRPr>
    </a:lvl4pPr>
    <a:lvl5pPr indent="914400" defTabSz="457200" latinLnBrk="0">
      <a:lnSpc>
        <a:spcPct val="117999"/>
      </a:lnSpc>
      <a:defRPr sz="2200">
        <a:latin typeface="+mj-lt"/>
        <a:ea typeface="+mj-ea"/>
        <a:cs typeface="+mj-cs"/>
        <a:sym typeface="Helvetica Neue"/>
      </a:defRPr>
    </a:lvl5pPr>
    <a:lvl6pPr indent="1143000" defTabSz="457200" latinLnBrk="0">
      <a:lnSpc>
        <a:spcPct val="117999"/>
      </a:lnSpc>
      <a:defRPr sz="2200">
        <a:latin typeface="+mj-lt"/>
        <a:ea typeface="+mj-ea"/>
        <a:cs typeface="+mj-cs"/>
        <a:sym typeface="Helvetica Neue"/>
      </a:defRPr>
    </a:lvl6pPr>
    <a:lvl7pPr indent="1371600" defTabSz="457200" latinLnBrk="0">
      <a:lnSpc>
        <a:spcPct val="117999"/>
      </a:lnSpc>
      <a:defRPr sz="2200">
        <a:latin typeface="+mj-lt"/>
        <a:ea typeface="+mj-ea"/>
        <a:cs typeface="+mj-cs"/>
        <a:sym typeface="Helvetica Neue"/>
      </a:defRPr>
    </a:lvl7pPr>
    <a:lvl8pPr indent="1600200" defTabSz="457200" latinLnBrk="0">
      <a:lnSpc>
        <a:spcPct val="117999"/>
      </a:lnSpc>
      <a:defRPr sz="2200">
        <a:latin typeface="+mj-lt"/>
        <a:ea typeface="+mj-ea"/>
        <a:cs typeface="+mj-cs"/>
        <a:sym typeface="Helvetica Neue"/>
      </a:defRPr>
    </a:lvl8pPr>
    <a:lvl9pPr indent="1828800" defTabSz="457200" latinLnBrk="0">
      <a:lnSpc>
        <a:spcPct val="117999"/>
      </a:lnSpc>
      <a:defRPr sz="22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13" name="Linie"/>
          <p:cNvSpPr/>
          <p:nvPr/>
        </p:nvSpPr>
        <p:spPr>
          <a:xfrm>
            <a:off x="762000" y="12128500"/>
            <a:ext cx="22860001" cy="0"/>
          </a:xfrm>
          <a:prstGeom prst="line">
            <a:avLst/>
          </a:prstGeom>
          <a:ln w="12700">
            <a:solidFill>
              <a:srgbClr val="7A96B9"/>
            </a:solidFill>
            <a:miter lim="400000"/>
          </a:ln>
        </p:spPr>
        <p:txBody>
          <a:bodyPr lIns="45718" tIns="45718" rIns="45718" bIns="45718"/>
          <a:lstStyle/>
          <a:p>
            <a:endParaRPr/>
          </a:p>
        </p:txBody>
      </p:sp>
      <p:sp>
        <p:nvSpPr>
          <p:cNvPr id="14" name="Linie"/>
          <p:cNvSpPr/>
          <p:nvPr/>
        </p:nvSpPr>
        <p:spPr>
          <a:xfrm>
            <a:off x="762000" y="12192000"/>
            <a:ext cx="22860001" cy="0"/>
          </a:xfrm>
          <a:prstGeom prst="line">
            <a:avLst/>
          </a:prstGeom>
          <a:ln w="12700">
            <a:solidFill>
              <a:srgbClr val="7A96B9"/>
            </a:solidFill>
            <a:miter lim="400000"/>
          </a:ln>
        </p:spPr>
        <p:txBody>
          <a:bodyPr lIns="45718" tIns="45718" rIns="45718" bIns="45718"/>
          <a:lstStyle/>
          <a:p>
            <a:endParaRPr/>
          </a:p>
        </p:txBody>
      </p:sp>
      <p:sp>
        <p:nvSpPr>
          <p:cNvPr id="15" name="Textebene 1…"/>
          <p:cNvSpPr txBox="1">
            <a:spLocks noGrp="1"/>
          </p:cNvSpPr>
          <p:nvPr>
            <p:ph type="body" sz="quarter" idx="1"/>
          </p:nvPr>
        </p:nvSpPr>
        <p:spPr>
          <a:xfrm>
            <a:off x="692667" y="12417225"/>
            <a:ext cx="22974302" cy="508002"/>
          </a:xfrm>
          <a:prstGeom prst="rect">
            <a:avLst/>
          </a:prstGeom>
        </p:spPr>
        <p:txBody>
          <a:bodyPr/>
          <a:lstStyle>
            <a:lvl1pPr marL="0" indent="0">
              <a:spcBef>
                <a:spcPts val="0"/>
              </a:spcBef>
              <a:buClrTx/>
              <a:buSzTx/>
              <a:buFontTx/>
              <a:buNone/>
              <a:defRPr sz="2400" i="1">
                <a:solidFill>
                  <a:srgbClr val="5C86B9"/>
                </a:solidFill>
              </a:defRPr>
            </a:lvl1pPr>
            <a:lvl2pPr marL="1076568" indent="-339968">
              <a:spcBef>
                <a:spcPts val="0"/>
              </a:spcBef>
              <a:buClrTx/>
              <a:buFontTx/>
              <a:defRPr sz="2400" i="1">
                <a:solidFill>
                  <a:srgbClr val="5C86B9"/>
                </a:solidFill>
              </a:defRPr>
            </a:lvl2pPr>
            <a:lvl3pPr marL="1813168" indent="-339968">
              <a:spcBef>
                <a:spcPts val="0"/>
              </a:spcBef>
              <a:buClrTx/>
              <a:buFontTx/>
              <a:defRPr sz="2400" i="1">
                <a:solidFill>
                  <a:srgbClr val="5C86B9"/>
                </a:solidFill>
              </a:defRPr>
            </a:lvl3pPr>
            <a:lvl4pPr marL="2549768" indent="-339968">
              <a:spcBef>
                <a:spcPts val="0"/>
              </a:spcBef>
              <a:buClrTx/>
              <a:buFontTx/>
              <a:defRPr sz="2400" i="1">
                <a:solidFill>
                  <a:srgbClr val="5C86B9"/>
                </a:solidFill>
              </a:defRPr>
            </a:lvl4pPr>
            <a:lvl5pPr marL="3286369" indent="-339968">
              <a:spcBef>
                <a:spcPts val="0"/>
              </a:spcBef>
              <a:buClrTx/>
              <a:buFontTx/>
              <a:defRPr sz="2400" i="1">
                <a:solidFill>
                  <a:srgbClr val="5C86B9"/>
                </a:solidFill>
              </a:defRPr>
            </a:lvl5pPr>
          </a:lstStyle>
          <a:p>
            <a:r>
              <a:t>Textebene 1</a:t>
            </a:r>
          </a:p>
          <a:p>
            <a:pPr lvl="1"/>
            <a:r>
              <a:t>Textebene 2</a:t>
            </a:r>
          </a:p>
          <a:p>
            <a:pPr lvl="2"/>
            <a:r>
              <a:t>Textebene 3</a:t>
            </a:r>
          </a:p>
          <a:p>
            <a:pPr lvl="3"/>
            <a:r>
              <a:t>Textebene 4</a:t>
            </a:r>
          </a:p>
          <a:p>
            <a:pPr lvl="4"/>
            <a:r>
              <a:t>Textebene 5</a:t>
            </a:r>
          </a:p>
        </p:txBody>
      </p:sp>
      <p:sp>
        <p:nvSpPr>
          <p:cNvPr id="16" name="Titeltext"/>
          <p:cNvSpPr txBox="1">
            <a:spLocks noGrp="1"/>
          </p:cNvSpPr>
          <p:nvPr>
            <p:ph type="title"/>
          </p:nvPr>
        </p:nvSpPr>
        <p:spPr>
          <a:xfrm>
            <a:off x="673100" y="8305800"/>
            <a:ext cx="23050500" cy="2959100"/>
          </a:xfrm>
          <a:prstGeom prst="rect">
            <a:avLst/>
          </a:prstGeom>
        </p:spPr>
        <p:txBody>
          <a:bodyPr anchor="b"/>
          <a:lstStyle/>
          <a:p>
            <a:r>
              <a:t>Titeltext</a:t>
            </a:r>
          </a:p>
        </p:txBody>
      </p:sp>
      <p:sp>
        <p:nvSpPr>
          <p:cNvPr id="17" name="Textebene 1…"/>
          <p:cNvSpPr txBox="1">
            <a:spLocks noGrp="1"/>
          </p:cNvSpPr>
          <p:nvPr>
            <p:ph type="body" sz="quarter" idx="13"/>
          </p:nvPr>
        </p:nvSpPr>
        <p:spPr>
          <a:xfrm>
            <a:off x="673100" y="11252200"/>
            <a:ext cx="23050500" cy="711200"/>
          </a:xfrm>
          <a:prstGeom prst="rect">
            <a:avLst/>
          </a:prstGeom>
        </p:spPr>
        <p:txBody>
          <a:bodyPr anchor="t"/>
          <a:lstStyle/>
          <a:p>
            <a:pPr marL="522986" indent="-522986" defTabSz="586104">
              <a:spcBef>
                <a:spcPts val="4100"/>
              </a:spcBef>
              <a:defRPr sz="3691"/>
            </a:pPr>
            <a:endParaRPr/>
          </a:p>
        </p:txBody>
      </p:sp>
      <p:sp>
        <p:nvSpPr>
          <p:cNvPr id="18" name="Foliennummer"/>
          <p:cNvSpPr txBox="1">
            <a:spLocks noGrp="1"/>
          </p:cNvSpPr>
          <p:nvPr>
            <p:ph type="sldNum" sz="quarter" idx="2"/>
          </p:nvPr>
        </p:nvSpPr>
        <p:spPr>
          <a:prstGeom prst="rect">
            <a:avLst/>
          </a:prstGeom>
        </p:spPr>
        <p:txBody>
          <a:bodyPr/>
          <a:lstStyle>
            <a:lvl1pPr>
              <a:defRPr>
                <a:solidFill>
                  <a:srgbClr val="324863"/>
                </a:solidFill>
              </a:defRPr>
            </a:lvl1p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08" name="Textebene 1…"/>
          <p:cNvSpPr txBox="1">
            <a:spLocks noGrp="1"/>
          </p:cNvSpPr>
          <p:nvPr>
            <p:ph type="body" sz="quarter" idx="1"/>
          </p:nvPr>
        </p:nvSpPr>
        <p:spPr>
          <a:xfrm>
            <a:off x="2387600" y="6083300"/>
            <a:ext cx="19621500" cy="812800"/>
          </a:xfrm>
          <a:prstGeom prst="rect">
            <a:avLst/>
          </a:prstGeom>
        </p:spPr>
        <p:txBody>
          <a:bodyPr/>
          <a:lstStyle>
            <a:lvl1pPr marL="0" indent="0" algn="ctr">
              <a:spcBef>
                <a:spcPts val="5300"/>
              </a:spcBef>
              <a:buClrTx/>
              <a:buSzTx/>
              <a:buFontTx/>
              <a:buNone/>
              <a:defRPr sz="4200"/>
            </a:lvl1pPr>
            <a:lvl2pPr marL="1331545" indent="-594946" algn="ctr">
              <a:spcBef>
                <a:spcPts val="5300"/>
              </a:spcBef>
              <a:buClrTx/>
              <a:buFontTx/>
              <a:defRPr sz="4200"/>
            </a:lvl2pPr>
            <a:lvl3pPr marL="2068146" indent="-594946" algn="ctr">
              <a:spcBef>
                <a:spcPts val="5300"/>
              </a:spcBef>
              <a:buClrTx/>
              <a:buFontTx/>
              <a:defRPr sz="4200"/>
            </a:lvl3pPr>
            <a:lvl4pPr marL="2804746" indent="-594946" algn="ctr">
              <a:spcBef>
                <a:spcPts val="5300"/>
              </a:spcBef>
              <a:buClrTx/>
              <a:buFontTx/>
              <a:defRPr sz="4200"/>
            </a:lvl4pPr>
            <a:lvl5pPr marL="3541345" indent="-594946" algn="ctr">
              <a:spcBef>
                <a:spcPts val="5300"/>
              </a:spcBef>
              <a:buClrTx/>
              <a:buFontTx/>
              <a:defRPr sz="4200"/>
            </a:lvl5pPr>
          </a:lstStyle>
          <a:p>
            <a:r>
              <a:t>Textebene 1</a:t>
            </a:r>
          </a:p>
          <a:p>
            <a:pPr lvl="1"/>
            <a:r>
              <a:t>Textebene 2</a:t>
            </a:r>
          </a:p>
          <a:p>
            <a:pPr lvl="2"/>
            <a:r>
              <a:t>Textebene 3</a:t>
            </a:r>
          </a:p>
          <a:p>
            <a:pPr lvl="3"/>
            <a:r>
              <a:t>Textebene 4</a:t>
            </a:r>
          </a:p>
          <a:p>
            <a:pPr lvl="4"/>
            <a:r>
              <a:t>Textebene 5</a:t>
            </a:r>
          </a:p>
        </p:txBody>
      </p:sp>
      <p:sp>
        <p:nvSpPr>
          <p:cNvPr id="109" name="–Johnny Appleseed"/>
          <p:cNvSpPr txBox="1">
            <a:spLocks noGrp="1"/>
          </p:cNvSpPr>
          <p:nvPr>
            <p:ph type="body" sz="quarter" idx="13"/>
          </p:nvPr>
        </p:nvSpPr>
        <p:spPr>
          <a:xfrm>
            <a:off x="2387600" y="8953500"/>
            <a:ext cx="19621500" cy="812800"/>
          </a:xfrm>
          <a:prstGeom prst="rect">
            <a:avLst/>
          </a:prstGeom>
        </p:spPr>
        <p:txBody>
          <a:bodyPr anchor="t"/>
          <a:lstStyle/>
          <a:p>
            <a:pPr marL="604012" indent="-604012" defTabSz="676909">
              <a:spcBef>
                <a:spcPts val="4800"/>
              </a:spcBef>
              <a:defRPr sz="4264"/>
            </a:pPr>
            <a:endParaRPr/>
          </a:p>
        </p:txBody>
      </p:sp>
      <p:sp>
        <p:nvSpPr>
          <p:cNvPr id="110" name="Foliennummer"/>
          <p:cNvSpPr txBox="1">
            <a:spLocks noGrp="1"/>
          </p:cNvSpPr>
          <p:nvPr>
            <p:ph type="sldNum" sz="quarter" idx="2"/>
          </p:nvPr>
        </p:nvSpPr>
        <p:spPr>
          <a:prstGeom prst="rect">
            <a:avLst/>
          </a:prstGeom>
        </p:spPr>
        <p:txBody>
          <a:bodyPr/>
          <a:lstStyle>
            <a:lvl1pPr>
              <a:defRPr>
                <a:solidFill>
                  <a:srgbClr val="324863"/>
                </a:solidFill>
              </a:defRPr>
            </a:lvl1p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17" name="Bild"/>
          <p:cNvSpPr>
            <a:spLocks noGrp="1"/>
          </p:cNvSpPr>
          <p:nvPr>
            <p:ph type="pic" idx="13"/>
          </p:nvPr>
        </p:nvSpPr>
        <p:spPr>
          <a:xfrm>
            <a:off x="0" y="0"/>
            <a:ext cx="24384000" cy="13716000"/>
          </a:xfrm>
          <a:prstGeom prst="rect">
            <a:avLst/>
          </a:prstGeom>
        </p:spPr>
        <p:txBody>
          <a:bodyPr lIns="91439" tIns="45719" rIns="91439" bIns="45719" anchor="t">
            <a:noAutofit/>
          </a:bodyPr>
          <a:lstStyle/>
          <a:p>
            <a:endParaRPr/>
          </a:p>
        </p:txBody>
      </p:sp>
      <p:sp>
        <p:nvSpPr>
          <p:cNvPr id="118" name="Foliennummer"/>
          <p:cNvSpPr txBox="1">
            <a:spLocks noGrp="1"/>
          </p:cNvSpPr>
          <p:nvPr>
            <p:ph type="sldNum" sz="quarter" idx="2"/>
          </p:nvPr>
        </p:nvSpPr>
        <p:spPr>
          <a:prstGeom prst="rect">
            <a:avLst/>
          </a:prstGeom>
        </p:spPr>
        <p:txBody>
          <a:bodyPr/>
          <a:lstStyle>
            <a:lvl1pPr>
              <a:defRPr>
                <a:solidFill>
                  <a:srgbClr val="FFFFFF"/>
                </a:solidFill>
                <a:effectLst>
                  <a:outerShdw blurRad="38100" dist="15537" dir="5392174" rotWithShape="0">
                    <a:srgbClr val="000000">
                      <a:alpha val="78421"/>
                    </a:srgbClr>
                  </a:outerShdw>
                </a:effectLst>
              </a:defRPr>
            </a:lvl1p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25" name="Foliennummer"/>
          <p:cNvSpPr txBox="1">
            <a:spLocks noGrp="1"/>
          </p:cNvSpPr>
          <p:nvPr>
            <p:ph type="sldNum" sz="quarter" idx="2"/>
          </p:nvPr>
        </p:nvSpPr>
        <p:spPr>
          <a:prstGeom prst="rect">
            <a:avLst/>
          </a:prstGeom>
        </p:spPr>
        <p:txBody>
          <a:bodyPr/>
          <a:lstStyle>
            <a:lvl1pPr>
              <a:defRPr>
                <a:solidFill>
                  <a:srgbClr val="324863"/>
                </a:solidFill>
              </a:defRPr>
            </a:lvl1p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32" name="Foliennummer"/>
          <p:cNvSpPr txBox="1">
            <a:spLocks noGrp="1"/>
          </p:cNvSpPr>
          <p:nvPr>
            <p:ph type="sldNum" sz="quarter" idx="2"/>
          </p:nvPr>
        </p:nvSpPr>
        <p:spPr>
          <a:prstGeom prst="rect">
            <a:avLst/>
          </a:prstGeom>
        </p:spPr>
        <p:txBody>
          <a:bodyPr/>
          <a:lstStyle>
            <a:lvl1pPr>
              <a:defRPr>
                <a:solidFill>
                  <a:srgbClr val="324863"/>
                </a:solidFill>
              </a:defRPr>
            </a:lvl1p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5" name="Linie"/>
          <p:cNvSpPr/>
          <p:nvPr/>
        </p:nvSpPr>
        <p:spPr>
          <a:xfrm>
            <a:off x="762000" y="12128500"/>
            <a:ext cx="22860001" cy="0"/>
          </a:xfrm>
          <a:prstGeom prst="line">
            <a:avLst/>
          </a:prstGeom>
          <a:ln w="12700">
            <a:solidFill>
              <a:srgbClr val="7A96B9"/>
            </a:solidFill>
            <a:miter lim="400000"/>
          </a:ln>
        </p:spPr>
        <p:txBody>
          <a:bodyPr lIns="45718" tIns="45718" rIns="45718" bIns="45718"/>
          <a:lstStyle/>
          <a:p>
            <a:endParaRPr/>
          </a:p>
        </p:txBody>
      </p:sp>
      <p:sp>
        <p:nvSpPr>
          <p:cNvPr id="26" name="Linie"/>
          <p:cNvSpPr/>
          <p:nvPr/>
        </p:nvSpPr>
        <p:spPr>
          <a:xfrm>
            <a:off x="762000" y="12192000"/>
            <a:ext cx="22860001" cy="0"/>
          </a:xfrm>
          <a:prstGeom prst="line">
            <a:avLst/>
          </a:prstGeom>
          <a:ln w="12700">
            <a:solidFill>
              <a:srgbClr val="7A96B9"/>
            </a:solidFill>
            <a:miter lim="400000"/>
          </a:ln>
        </p:spPr>
        <p:txBody>
          <a:bodyPr lIns="45718" tIns="45718" rIns="45718" bIns="45718"/>
          <a:lstStyle/>
          <a:p>
            <a:endParaRPr/>
          </a:p>
        </p:txBody>
      </p:sp>
      <p:sp>
        <p:nvSpPr>
          <p:cNvPr id="27" name="Textebene 1…"/>
          <p:cNvSpPr txBox="1">
            <a:spLocks noGrp="1"/>
          </p:cNvSpPr>
          <p:nvPr>
            <p:ph type="body" sz="quarter" idx="1"/>
          </p:nvPr>
        </p:nvSpPr>
        <p:spPr>
          <a:xfrm>
            <a:off x="692667" y="12417225"/>
            <a:ext cx="22974302" cy="508002"/>
          </a:xfrm>
          <a:prstGeom prst="rect">
            <a:avLst/>
          </a:prstGeom>
        </p:spPr>
        <p:txBody>
          <a:bodyPr/>
          <a:lstStyle>
            <a:lvl1pPr marL="0" indent="0">
              <a:spcBef>
                <a:spcPts val="0"/>
              </a:spcBef>
              <a:buClrTx/>
              <a:buSzTx/>
              <a:buFontTx/>
              <a:buNone/>
              <a:defRPr sz="2400" i="1">
                <a:solidFill>
                  <a:srgbClr val="5C86B9"/>
                </a:solidFill>
              </a:defRPr>
            </a:lvl1pPr>
            <a:lvl2pPr marL="1076568" indent="-339968">
              <a:spcBef>
                <a:spcPts val="0"/>
              </a:spcBef>
              <a:buClrTx/>
              <a:buFontTx/>
              <a:defRPr sz="2400" i="1">
                <a:solidFill>
                  <a:srgbClr val="5C86B9"/>
                </a:solidFill>
              </a:defRPr>
            </a:lvl2pPr>
            <a:lvl3pPr marL="1813168" indent="-339968">
              <a:spcBef>
                <a:spcPts val="0"/>
              </a:spcBef>
              <a:buClrTx/>
              <a:buFontTx/>
              <a:defRPr sz="2400" i="1">
                <a:solidFill>
                  <a:srgbClr val="5C86B9"/>
                </a:solidFill>
              </a:defRPr>
            </a:lvl3pPr>
            <a:lvl4pPr marL="2549768" indent="-339968">
              <a:spcBef>
                <a:spcPts val="0"/>
              </a:spcBef>
              <a:buClrTx/>
              <a:buFontTx/>
              <a:defRPr sz="2400" i="1">
                <a:solidFill>
                  <a:srgbClr val="5C86B9"/>
                </a:solidFill>
              </a:defRPr>
            </a:lvl4pPr>
            <a:lvl5pPr marL="3286369" indent="-339968">
              <a:spcBef>
                <a:spcPts val="0"/>
              </a:spcBef>
              <a:buClrTx/>
              <a:buFontTx/>
              <a:defRPr sz="2400" i="1">
                <a:solidFill>
                  <a:srgbClr val="5C86B9"/>
                </a:solidFill>
              </a:defRPr>
            </a:lvl5pPr>
          </a:lstStyle>
          <a:p>
            <a:r>
              <a:t>Textebene 1</a:t>
            </a:r>
          </a:p>
          <a:p>
            <a:pPr lvl="1"/>
            <a:r>
              <a:t>Textebene 2</a:t>
            </a:r>
          </a:p>
          <a:p>
            <a:pPr lvl="2"/>
            <a:r>
              <a:t>Textebene 3</a:t>
            </a:r>
          </a:p>
          <a:p>
            <a:pPr lvl="3"/>
            <a:r>
              <a:t>Textebene 4</a:t>
            </a:r>
          </a:p>
          <a:p>
            <a:pPr lvl="4"/>
            <a:r>
              <a:t>Textebene 5</a:t>
            </a:r>
          </a:p>
        </p:txBody>
      </p:sp>
      <p:sp>
        <p:nvSpPr>
          <p:cNvPr id="28" name="Bild"/>
          <p:cNvSpPr>
            <a:spLocks noGrp="1"/>
          </p:cNvSpPr>
          <p:nvPr>
            <p:ph type="pic" idx="13"/>
          </p:nvPr>
        </p:nvSpPr>
        <p:spPr>
          <a:xfrm>
            <a:off x="697274" y="622300"/>
            <a:ext cx="23012405" cy="8928100"/>
          </a:xfrm>
          <a:prstGeom prst="rect">
            <a:avLst/>
          </a:prstGeom>
        </p:spPr>
        <p:txBody>
          <a:bodyPr lIns="91439" tIns="45719" rIns="91439" bIns="45719" anchor="t">
            <a:noAutofit/>
          </a:bodyPr>
          <a:lstStyle/>
          <a:p>
            <a:endParaRPr/>
          </a:p>
        </p:txBody>
      </p:sp>
      <p:sp>
        <p:nvSpPr>
          <p:cNvPr id="29" name="Titeltext"/>
          <p:cNvSpPr txBox="1">
            <a:spLocks noGrp="1"/>
          </p:cNvSpPr>
          <p:nvPr>
            <p:ph type="title"/>
          </p:nvPr>
        </p:nvSpPr>
        <p:spPr>
          <a:xfrm>
            <a:off x="673100" y="9715500"/>
            <a:ext cx="23050500" cy="1549400"/>
          </a:xfrm>
          <a:prstGeom prst="rect">
            <a:avLst/>
          </a:prstGeom>
        </p:spPr>
        <p:txBody>
          <a:bodyPr anchor="b"/>
          <a:lstStyle/>
          <a:p>
            <a:r>
              <a:t>Titeltext</a:t>
            </a:r>
          </a:p>
        </p:txBody>
      </p:sp>
      <p:sp>
        <p:nvSpPr>
          <p:cNvPr id="30" name="Textebene 1…"/>
          <p:cNvSpPr txBox="1">
            <a:spLocks noGrp="1"/>
          </p:cNvSpPr>
          <p:nvPr>
            <p:ph type="body" sz="quarter" idx="14"/>
          </p:nvPr>
        </p:nvSpPr>
        <p:spPr>
          <a:xfrm>
            <a:off x="673100" y="11252200"/>
            <a:ext cx="23050500" cy="711200"/>
          </a:xfrm>
          <a:prstGeom prst="rect">
            <a:avLst/>
          </a:prstGeom>
        </p:spPr>
        <p:txBody>
          <a:bodyPr anchor="t"/>
          <a:lstStyle/>
          <a:p>
            <a:pPr marL="522986" indent="-522986" defTabSz="586104">
              <a:spcBef>
                <a:spcPts val="4100"/>
              </a:spcBef>
              <a:defRPr sz="3691"/>
            </a:pPr>
            <a:endParaRPr/>
          </a:p>
        </p:txBody>
      </p:sp>
      <p:sp>
        <p:nvSpPr>
          <p:cNvPr id="31" name="Foliennumm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38" name="Linie"/>
          <p:cNvSpPr/>
          <p:nvPr/>
        </p:nvSpPr>
        <p:spPr>
          <a:xfrm>
            <a:off x="762000" y="6845300"/>
            <a:ext cx="22860001" cy="0"/>
          </a:xfrm>
          <a:prstGeom prst="line">
            <a:avLst/>
          </a:prstGeom>
          <a:ln w="12700">
            <a:solidFill>
              <a:srgbClr val="7A96B9"/>
            </a:solidFill>
            <a:miter lim="400000"/>
          </a:ln>
        </p:spPr>
        <p:txBody>
          <a:bodyPr lIns="45718" tIns="45718" rIns="45718" bIns="45718"/>
          <a:lstStyle/>
          <a:p>
            <a:endParaRPr/>
          </a:p>
        </p:txBody>
      </p:sp>
      <p:sp>
        <p:nvSpPr>
          <p:cNvPr id="39" name="Linie"/>
          <p:cNvSpPr/>
          <p:nvPr/>
        </p:nvSpPr>
        <p:spPr>
          <a:xfrm>
            <a:off x="762000" y="6908800"/>
            <a:ext cx="22860001" cy="0"/>
          </a:xfrm>
          <a:prstGeom prst="line">
            <a:avLst/>
          </a:prstGeom>
          <a:ln w="12700">
            <a:solidFill>
              <a:srgbClr val="7A96B9"/>
            </a:solidFill>
            <a:miter lim="400000"/>
          </a:ln>
        </p:spPr>
        <p:txBody>
          <a:bodyPr lIns="45718" tIns="45718" rIns="45718" bIns="45718"/>
          <a:lstStyle/>
          <a:p>
            <a:endParaRPr/>
          </a:p>
        </p:txBody>
      </p:sp>
      <p:sp>
        <p:nvSpPr>
          <p:cNvPr id="40" name="Titeltext"/>
          <p:cNvSpPr txBox="1">
            <a:spLocks noGrp="1"/>
          </p:cNvSpPr>
          <p:nvPr>
            <p:ph type="title"/>
          </p:nvPr>
        </p:nvSpPr>
        <p:spPr>
          <a:xfrm>
            <a:off x="673100" y="3695700"/>
            <a:ext cx="23050500" cy="2959100"/>
          </a:xfrm>
          <a:prstGeom prst="rect">
            <a:avLst/>
          </a:prstGeom>
        </p:spPr>
        <p:txBody>
          <a:bodyPr anchor="b"/>
          <a:lstStyle/>
          <a:p>
            <a:r>
              <a:t>Titeltext</a:t>
            </a:r>
          </a:p>
        </p:txBody>
      </p:sp>
      <p:sp>
        <p:nvSpPr>
          <p:cNvPr id="41" name="Foliennumm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grpSp>
        <p:nvGrpSpPr>
          <p:cNvPr id="50" name="Gruppieren"/>
          <p:cNvGrpSpPr/>
          <p:nvPr/>
        </p:nvGrpSpPr>
        <p:grpSpPr>
          <a:xfrm>
            <a:off x="673100" y="7416798"/>
            <a:ext cx="10909305" cy="63503"/>
            <a:chOff x="0" y="0"/>
            <a:chExt cx="10909303" cy="63501"/>
          </a:xfrm>
        </p:grpSpPr>
        <p:sp>
          <p:nvSpPr>
            <p:cNvPr id="48" name="Linie"/>
            <p:cNvSpPr/>
            <p:nvPr/>
          </p:nvSpPr>
          <p:spPr>
            <a:xfrm>
              <a:off x="0" y="-1"/>
              <a:ext cx="10909305" cy="2"/>
            </a:xfrm>
            <a:prstGeom prst="line">
              <a:avLst/>
            </a:prstGeom>
            <a:noFill/>
            <a:ln w="12700" cap="flat">
              <a:solidFill>
                <a:srgbClr val="7A96B9"/>
              </a:solidFill>
              <a:prstDash val="solid"/>
              <a:miter lim="400000"/>
            </a:ln>
            <a:effectLst/>
          </p:spPr>
          <p:txBody>
            <a:bodyPr wrap="square" lIns="45718" tIns="45718" rIns="45718" bIns="45718" numCol="1" anchor="t">
              <a:noAutofit/>
            </a:bodyPr>
            <a:lstStyle/>
            <a:p>
              <a:endParaRPr/>
            </a:p>
          </p:txBody>
        </p:sp>
        <p:sp>
          <p:nvSpPr>
            <p:cNvPr id="49" name="Linie"/>
            <p:cNvSpPr/>
            <p:nvPr/>
          </p:nvSpPr>
          <p:spPr>
            <a:xfrm>
              <a:off x="0" y="63500"/>
              <a:ext cx="10909305" cy="1"/>
            </a:xfrm>
            <a:prstGeom prst="line">
              <a:avLst/>
            </a:prstGeom>
            <a:noFill/>
            <a:ln w="12700" cap="flat">
              <a:solidFill>
                <a:srgbClr val="7A96B9"/>
              </a:solidFill>
              <a:prstDash val="solid"/>
              <a:miter lim="400000"/>
            </a:ln>
            <a:effectLst/>
          </p:spPr>
          <p:txBody>
            <a:bodyPr wrap="square" lIns="45718" tIns="45718" rIns="45718" bIns="45718" numCol="1" anchor="t">
              <a:noAutofit/>
            </a:bodyPr>
            <a:lstStyle/>
            <a:p>
              <a:endParaRPr/>
            </a:p>
          </p:txBody>
        </p:sp>
      </p:grpSp>
      <p:sp>
        <p:nvSpPr>
          <p:cNvPr id="51" name="Bild"/>
          <p:cNvSpPr>
            <a:spLocks noGrp="1"/>
          </p:cNvSpPr>
          <p:nvPr>
            <p:ph type="pic" idx="13"/>
          </p:nvPr>
        </p:nvSpPr>
        <p:spPr>
          <a:xfrm>
            <a:off x="12204700" y="0"/>
            <a:ext cx="12204700" cy="13716000"/>
          </a:xfrm>
          <a:prstGeom prst="rect">
            <a:avLst/>
          </a:prstGeom>
        </p:spPr>
        <p:txBody>
          <a:bodyPr lIns="91439" tIns="45719" rIns="91439" bIns="45719" anchor="t">
            <a:noAutofit/>
          </a:bodyPr>
          <a:lstStyle/>
          <a:p>
            <a:endParaRPr/>
          </a:p>
        </p:txBody>
      </p:sp>
      <p:sp>
        <p:nvSpPr>
          <p:cNvPr id="52" name="Titeltext"/>
          <p:cNvSpPr txBox="1">
            <a:spLocks noGrp="1"/>
          </p:cNvSpPr>
          <p:nvPr>
            <p:ph type="title"/>
          </p:nvPr>
        </p:nvSpPr>
        <p:spPr>
          <a:xfrm>
            <a:off x="673100" y="2717800"/>
            <a:ext cx="10909300" cy="4559300"/>
          </a:xfrm>
          <a:prstGeom prst="rect">
            <a:avLst/>
          </a:prstGeom>
        </p:spPr>
        <p:txBody>
          <a:bodyPr anchor="b"/>
          <a:lstStyle/>
          <a:p>
            <a:r>
              <a:t>Titeltext</a:t>
            </a:r>
          </a:p>
        </p:txBody>
      </p:sp>
      <p:sp>
        <p:nvSpPr>
          <p:cNvPr id="53" name="Textebene 1…"/>
          <p:cNvSpPr txBox="1">
            <a:spLocks noGrp="1"/>
          </p:cNvSpPr>
          <p:nvPr>
            <p:ph type="body" sz="quarter" idx="1"/>
          </p:nvPr>
        </p:nvSpPr>
        <p:spPr>
          <a:xfrm>
            <a:off x="673100" y="7607300"/>
            <a:ext cx="10909300" cy="4737100"/>
          </a:xfrm>
          <a:prstGeom prst="rect">
            <a:avLst/>
          </a:prstGeom>
        </p:spPr>
        <p:txBody>
          <a:bodyPr anchor="t"/>
          <a:lstStyle>
            <a:lvl1pPr marL="0" indent="0">
              <a:spcBef>
                <a:spcPts val="1400"/>
              </a:spcBef>
              <a:buClrTx/>
              <a:buSzTx/>
              <a:buFontTx/>
              <a:buNone/>
              <a:defRPr sz="3200">
                <a:solidFill>
                  <a:srgbClr val="5C86B9"/>
                </a:solidFill>
              </a:defRPr>
            </a:lvl1pPr>
            <a:lvl2pPr marL="0" indent="0">
              <a:spcBef>
                <a:spcPts val="1400"/>
              </a:spcBef>
              <a:buClrTx/>
              <a:buSzTx/>
              <a:buFontTx/>
              <a:buNone/>
              <a:defRPr sz="3200">
                <a:solidFill>
                  <a:srgbClr val="5C86B9"/>
                </a:solidFill>
              </a:defRPr>
            </a:lvl2pPr>
            <a:lvl3pPr marL="0" indent="0">
              <a:spcBef>
                <a:spcPts val="1400"/>
              </a:spcBef>
              <a:buClrTx/>
              <a:buSzTx/>
              <a:buFontTx/>
              <a:buNone/>
              <a:defRPr sz="3200">
                <a:solidFill>
                  <a:srgbClr val="5C86B9"/>
                </a:solidFill>
              </a:defRPr>
            </a:lvl3pPr>
            <a:lvl4pPr marL="0" indent="0">
              <a:spcBef>
                <a:spcPts val="1400"/>
              </a:spcBef>
              <a:buClrTx/>
              <a:buSzTx/>
              <a:buFontTx/>
              <a:buNone/>
              <a:defRPr sz="3200">
                <a:solidFill>
                  <a:srgbClr val="5C86B9"/>
                </a:solidFill>
              </a:defRPr>
            </a:lvl4pPr>
            <a:lvl5pPr marL="0" indent="0">
              <a:spcBef>
                <a:spcPts val="1400"/>
              </a:spcBef>
              <a:buClrTx/>
              <a:buSzTx/>
              <a:buFontTx/>
              <a:buNone/>
              <a:defRPr sz="3200">
                <a:solidFill>
                  <a:srgbClr val="5C86B9"/>
                </a:solidFill>
              </a:defRPr>
            </a:lvl5pPr>
          </a:lstStyle>
          <a:p>
            <a:r>
              <a:t>Textebene 1</a:t>
            </a:r>
          </a:p>
          <a:p>
            <a:pPr lvl="1"/>
            <a:r>
              <a:t>Textebene 2</a:t>
            </a:r>
          </a:p>
          <a:p>
            <a:pPr lvl="2"/>
            <a:r>
              <a:t>Textebene 3</a:t>
            </a:r>
          </a:p>
          <a:p>
            <a:pPr lvl="3"/>
            <a:r>
              <a:t>Textebene 4</a:t>
            </a:r>
          </a:p>
          <a:p>
            <a:pPr lvl="4"/>
            <a:r>
              <a:t>Textebene 5</a:t>
            </a:r>
          </a:p>
        </p:txBody>
      </p:sp>
      <p:sp>
        <p:nvSpPr>
          <p:cNvPr id="54" name="Foliennummer"/>
          <p:cNvSpPr txBox="1">
            <a:spLocks noGrp="1"/>
          </p:cNvSpPr>
          <p:nvPr>
            <p:ph type="sldNum" sz="quarter" idx="2"/>
          </p:nvPr>
        </p:nvSpPr>
        <p:spPr>
          <a:prstGeom prst="rect">
            <a:avLst/>
          </a:prstGeom>
        </p:spPr>
        <p:txBody>
          <a:bodyPr/>
          <a:lstStyle>
            <a:lvl1pPr>
              <a:defRPr>
                <a:solidFill>
                  <a:srgbClr val="FFFFFF"/>
                </a:solidFill>
                <a:effectLst>
                  <a:outerShdw blurRad="38100" dist="15537" dir="5392174" rotWithShape="0">
                    <a:srgbClr val="000000">
                      <a:alpha val="78421"/>
                    </a:srgbClr>
                  </a:outerShdw>
                </a:effectLst>
              </a:defRPr>
            </a:lvl1p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1" name="Titeltext"/>
          <p:cNvSpPr txBox="1">
            <a:spLocks noGrp="1"/>
          </p:cNvSpPr>
          <p:nvPr>
            <p:ph type="title"/>
          </p:nvPr>
        </p:nvSpPr>
        <p:spPr>
          <a:prstGeom prst="rect">
            <a:avLst/>
          </a:prstGeom>
        </p:spPr>
        <p:txBody>
          <a:bodyPr/>
          <a:lstStyle/>
          <a:p>
            <a:r>
              <a:t>Titeltext</a:t>
            </a:r>
          </a:p>
        </p:txBody>
      </p:sp>
      <p:sp>
        <p:nvSpPr>
          <p:cNvPr id="62" name="Foliennumm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69" name="Titeltext"/>
          <p:cNvSpPr txBox="1">
            <a:spLocks noGrp="1"/>
          </p:cNvSpPr>
          <p:nvPr>
            <p:ph type="title"/>
          </p:nvPr>
        </p:nvSpPr>
        <p:spPr>
          <a:prstGeom prst="rect">
            <a:avLst/>
          </a:prstGeom>
        </p:spPr>
        <p:txBody>
          <a:bodyPr/>
          <a:lstStyle/>
          <a:p>
            <a:r>
              <a:t>Titeltext</a:t>
            </a:r>
          </a:p>
        </p:txBody>
      </p:sp>
      <p:sp>
        <p:nvSpPr>
          <p:cNvPr id="70" name="Textebene 1…"/>
          <p:cNvSpPr txBox="1">
            <a:spLocks noGrp="1"/>
          </p:cNvSpPr>
          <p:nvPr>
            <p:ph type="body" idx="1"/>
          </p:nvPr>
        </p:nvSpPr>
        <p:spPr>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71" name="Foliennumm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78" name="Linie"/>
          <p:cNvSpPr/>
          <p:nvPr/>
        </p:nvSpPr>
        <p:spPr>
          <a:xfrm>
            <a:off x="762000" y="3606800"/>
            <a:ext cx="10668001" cy="0"/>
          </a:xfrm>
          <a:prstGeom prst="line">
            <a:avLst/>
          </a:prstGeom>
          <a:ln w="12700">
            <a:solidFill>
              <a:srgbClr val="7A96B9"/>
            </a:solidFill>
            <a:miter lim="400000"/>
          </a:ln>
        </p:spPr>
        <p:txBody>
          <a:bodyPr lIns="45718" tIns="45718" rIns="45718" bIns="45718"/>
          <a:lstStyle/>
          <a:p>
            <a:endParaRPr/>
          </a:p>
        </p:txBody>
      </p:sp>
      <p:sp>
        <p:nvSpPr>
          <p:cNvPr id="79" name="Linie"/>
          <p:cNvSpPr/>
          <p:nvPr/>
        </p:nvSpPr>
        <p:spPr>
          <a:xfrm>
            <a:off x="762000" y="3683000"/>
            <a:ext cx="10668001" cy="0"/>
          </a:xfrm>
          <a:prstGeom prst="line">
            <a:avLst/>
          </a:prstGeom>
          <a:ln w="12700">
            <a:solidFill>
              <a:srgbClr val="7A96B9"/>
            </a:solidFill>
            <a:miter lim="400000"/>
          </a:ln>
        </p:spPr>
        <p:txBody>
          <a:bodyPr lIns="45718" tIns="45718" rIns="45718" bIns="45718"/>
          <a:lstStyle/>
          <a:p>
            <a:endParaRPr/>
          </a:p>
        </p:txBody>
      </p:sp>
      <p:sp>
        <p:nvSpPr>
          <p:cNvPr id="80" name="Bild"/>
          <p:cNvSpPr>
            <a:spLocks noGrp="1"/>
          </p:cNvSpPr>
          <p:nvPr>
            <p:ph type="pic" idx="13"/>
          </p:nvPr>
        </p:nvSpPr>
        <p:spPr>
          <a:xfrm>
            <a:off x="12192000" y="0"/>
            <a:ext cx="12217400" cy="13716000"/>
          </a:xfrm>
          <a:prstGeom prst="rect">
            <a:avLst/>
          </a:prstGeom>
        </p:spPr>
        <p:txBody>
          <a:bodyPr lIns="91439" tIns="45719" rIns="91439" bIns="45719" anchor="t">
            <a:noAutofit/>
          </a:bodyPr>
          <a:lstStyle/>
          <a:p>
            <a:endParaRPr/>
          </a:p>
        </p:txBody>
      </p:sp>
      <p:sp>
        <p:nvSpPr>
          <p:cNvPr id="81" name="Titeltext"/>
          <p:cNvSpPr txBox="1">
            <a:spLocks noGrp="1"/>
          </p:cNvSpPr>
          <p:nvPr>
            <p:ph type="title"/>
          </p:nvPr>
        </p:nvSpPr>
        <p:spPr>
          <a:xfrm>
            <a:off x="673100" y="622300"/>
            <a:ext cx="10909300" cy="2870200"/>
          </a:xfrm>
          <a:prstGeom prst="rect">
            <a:avLst/>
          </a:prstGeom>
        </p:spPr>
        <p:txBody>
          <a:bodyPr/>
          <a:lstStyle/>
          <a:p>
            <a:r>
              <a:t>Titeltext</a:t>
            </a:r>
          </a:p>
        </p:txBody>
      </p:sp>
      <p:sp>
        <p:nvSpPr>
          <p:cNvPr id="82" name="Textebene 1…"/>
          <p:cNvSpPr txBox="1">
            <a:spLocks noGrp="1"/>
          </p:cNvSpPr>
          <p:nvPr>
            <p:ph type="body" sz="half" idx="1"/>
          </p:nvPr>
        </p:nvSpPr>
        <p:spPr>
          <a:xfrm>
            <a:off x="673100" y="4191000"/>
            <a:ext cx="10909300" cy="8890000"/>
          </a:xfrm>
          <a:prstGeom prst="rect">
            <a:avLst/>
          </a:prstGeom>
        </p:spPr>
        <p:txBody>
          <a:bodyPr/>
          <a:lstStyle>
            <a:lvl1pPr marL="571500" indent="-571500">
              <a:spcBef>
                <a:spcPts val="5300"/>
              </a:spcBef>
              <a:defRPr sz="4200"/>
            </a:lvl1pPr>
            <a:lvl2pPr marL="1143000" indent="-571500">
              <a:spcBef>
                <a:spcPts val="5300"/>
              </a:spcBef>
              <a:defRPr sz="4200"/>
            </a:lvl2pPr>
            <a:lvl3pPr marL="1714500" indent="-571500">
              <a:spcBef>
                <a:spcPts val="5300"/>
              </a:spcBef>
              <a:defRPr sz="4200"/>
            </a:lvl3pPr>
            <a:lvl4pPr marL="2286000" indent="-571500">
              <a:spcBef>
                <a:spcPts val="5300"/>
              </a:spcBef>
              <a:defRPr sz="4200"/>
            </a:lvl4pPr>
            <a:lvl5pPr marL="2857500" indent="-571500">
              <a:spcBef>
                <a:spcPts val="5300"/>
              </a:spcBef>
              <a:defRPr sz="4200"/>
            </a:lvl5pPr>
          </a:lstStyle>
          <a:p>
            <a:r>
              <a:t>Textebene 1</a:t>
            </a:r>
          </a:p>
          <a:p>
            <a:pPr lvl="1"/>
            <a:r>
              <a:t>Textebene 2</a:t>
            </a:r>
          </a:p>
          <a:p>
            <a:pPr lvl="2"/>
            <a:r>
              <a:t>Textebene 3</a:t>
            </a:r>
          </a:p>
          <a:p>
            <a:pPr lvl="3"/>
            <a:r>
              <a:t>Textebene 4</a:t>
            </a:r>
          </a:p>
          <a:p>
            <a:pPr lvl="4"/>
            <a:r>
              <a:t>Textebene 5</a:t>
            </a:r>
          </a:p>
        </p:txBody>
      </p:sp>
      <p:sp>
        <p:nvSpPr>
          <p:cNvPr id="83" name="Foliennummer"/>
          <p:cNvSpPr txBox="1">
            <a:spLocks noGrp="1"/>
          </p:cNvSpPr>
          <p:nvPr>
            <p:ph type="sldNum" sz="quarter" idx="2"/>
          </p:nvPr>
        </p:nvSpPr>
        <p:spPr>
          <a:prstGeom prst="rect">
            <a:avLst/>
          </a:prstGeom>
        </p:spPr>
        <p:txBody>
          <a:bodyPr/>
          <a:lstStyle>
            <a:lvl1pPr>
              <a:defRPr>
                <a:solidFill>
                  <a:srgbClr val="FFFFFF"/>
                </a:solidFill>
                <a:effectLst>
                  <a:outerShdw blurRad="38100" dist="15537" dir="5392174" rotWithShape="0">
                    <a:srgbClr val="000000">
                      <a:alpha val="78421"/>
                    </a:srgbClr>
                  </a:outerShdw>
                </a:effectLst>
              </a:defRPr>
            </a:lvl1p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90" name="Textebene 1…"/>
          <p:cNvSpPr txBox="1">
            <a:spLocks noGrp="1"/>
          </p:cNvSpPr>
          <p:nvPr>
            <p:ph type="body" idx="1"/>
          </p:nvPr>
        </p:nvSpPr>
        <p:spPr>
          <a:xfrm>
            <a:off x="673100" y="622300"/>
            <a:ext cx="23050500" cy="12471400"/>
          </a:xfrm>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91" name="Foliennummer"/>
          <p:cNvSpPr txBox="1">
            <a:spLocks noGrp="1"/>
          </p:cNvSpPr>
          <p:nvPr>
            <p:ph type="sldNum" sz="quarter" idx="2"/>
          </p:nvPr>
        </p:nvSpPr>
        <p:spPr>
          <a:prstGeom prst="rect">
            <a:avLst/>
          </a:prstGeom>
        </p:spPr>
        <p:txBody>
          <a:bodyPr/>
          <a:lstStyle>
            <a:lvl1pPr>
              <a:defRPr>
                <a:solidFill>
                  <a:srgbClr val="324863"/>
                </a:solidFill>
              </a:defRPr>
            </a:lvl1p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98" name="Bild"/>
          <p:cNvSpPr>
            <a:spLocks noGrp="1"/>
          </p:cNvSpPr>
          <p:nvPr>
            <p:ph type="pic" sz="quarter" idx="13"/>
          </p:nvPr>
        </p:nvSpPr>
        <p:spPr>
          <a:xfrm>
            <a:off x="15760700" y="6870700"/>
            <a:ext cx="7404100" cy="5549900"/>
          </a:xfrm>
          <a:prstGeom prst="rect">
            <a:avLst/>
          </a:prstGeom>
        </p:spPr>
        <p:txBody>
          <a:bodyPr lIns="91439" tIns="45719" rIns="91439" bIns="45719" anchor="t">
            <a:noAutofit/>
          </a:bodyPr>
          <a:lstStyle/>
          <a:p>
            <a:endParaRPr/>
          </a:p>
        </p:txBody>
      </p:sp>
      <p:sp>
        <p:nvSpPr>
          <p:cNvPr id="99" name="Bild"/>
          <p:cNvSpPr>
            <a:spLocks noGrp="1"/>
          </p:cNvSpPr>
          <p:nvPr>
            <p:ph type="pic" sz="quarter" idx="14"/>
          </p:nvPr>
        </p:nvSpPr>
        <p:spPr>
          <a:xfrm>
            <a:off x="15760700" y="952500"/>
            <a:ext cx="7404100" cy="5549900"/>
          </a:xfrm>
          <a:prstGeom prst="rect">
            <a:avLst/>
          </a:prstGeom>
        </p:spPr>
        <p:txBody>
          <a:bodyPr lIns="91439" tIns="45719" rIns="91439" bIns="45719" anchor="t">
            <a:noAutofit/>
          </a:bodyPr>
          <a:lstStyle/>
          <a:p>
            <a:endParaRPr/>
          </a:p>
        </p:txBody>
      </p:sp>
      <p:sp>
        <p:nvSpPr>
          <p:cNvPr id="100" name="Bild"/>
          <p:cNvSpPr>
            <a:spLocks noGrp="1"/>
          </p:cNvSpPr>
          <p:nvPr>
            <p:ph type="pic" idx="15"/>
          </p:nvPr>
        </p:nvSpPr>
        <p:spPr>
          <a:xfrm>
            <a:off x="1206500" y="952500"/>
            <a:ext cx="14173200" cy="11468100"/>
          </a:xfrm>
          <a:prstGeom prst="rect">
            <a:avLst/>
          </a:prstGeom>
        </p:spPr>
        <p:txBody>
          <a:bodyPr lIns="91439" tIns="45719" rIns="91439" bIns="45719" anchor="t">
            <a:noAutofit/>
          </a:bodyPr>
          <a:lstStyle/>
          <a:p>
            <a:endParaRPr/>
          </a:p>
        </p:txBody>
      </p:sp>
      <p:sp>
        <p:nvSpPr>
          <p:cNvPr id="101" name="Foliennummer"/>
          <p:cNvSpPr txBox="1">
            <a:spLocks noGrp="1"/>
          </p:cNvSpPr>
          <p:nvPr>
            <p:ph type="sldNum" sz="quarter" idx="2"/>
          </p:nvPr>
        </p:nvSpPr>
        <p:spPr>
          <a:prstGeom prst="rect">
            <a:avLst/>
          </a:prstGeom>
        </p:spPr>
        <p:txBody>
          <a:bodyPr/>
          <a:lstStyle>
            <a:lvl1pPr>
              <a:defRPr>
                <a:solidFill>
                  <a:srgbClr val="324863"/>
                </a:solidFill>
              </a:defRPr>
            </a:lvl1p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srcRect/>
          <a:stretch>
            <a:fillRect/>
          </a:stretch>
        </a:blipFill>
        <a:effectLst/>
      </p:bgPr>
    </p:bg>
    <p:spTree>
      <p:nvGrpSpPr>
        <p:cNvPr id="1" name=""/>
        <p:cNvGrpSpPr/>
        <p:nvPr/>
      </p:nvGrpSpPr>
      <p:grpSpPr>
        <a:xfrm>
          <a:off x="0" y="0"/>
          <a:ext cx="0" cy="0"/>
          <a:chOff x="0" y="0"/>
          <a:chExt cx="0" cy="0"/>
        </a:xfrm>
      </p:grpSpPr>
      <p:sp>
        <p:nvSpPr>
          <p:cNvPr id="2" name="Linie"/>
          <p:cNvSpPr/>
          <p:nvPr/>
        </p:nvSpPr>
        <p:spPr>
          <a:xfrm>
            <a:off x="762000" y="3606800"/>
            <a:ext cx="22860001" cy="0"/>
          </a:xfrm>
          <a:prstGeom prst="line">
            <a:avLst/>
          </a:prstGeom>
          <a:ln w="12700">
            <a:solidFill>
              <a:srgbClr val="7A96B9"/>
            </a:solidFill>
            <a:miter lim="400000"/>
          </a:ln>
        </p:spPr>
        <p:txBody>
          <a:bodyPr lIns="45718" tIns="45718" rIns="45718" bIns="45718"/>
          <a:lstStyle/>
          <a:p>
            <a:endParaRPr/>
          </a:p>
        </p:txBody>
      </p:sp>
      <p:sp>
        <p:nvSpPr>
          <p:cNvPr id="3" name="Linie"/>
          <p:cNvSpPr/>
          <p:nvPr/>
        </p:nvSpPr>
        <p:spPr>
          <a:xfrm>
            <a:off x="762000" y="3683000"/>
            <a:ext cx="22860001" cy="0"/>
          </a:xfrm>
          <a:prstGeom prst="line">
            <a:avLst/>
          </a:prstGeom>
          <a:ln w="12700">
            <a:solidFill>
              <a:srgbClr val="7A96B9"/>
            </a:solidFill>
            <a:miter lim="400000"/>
          </a:ln>
        </p:spPr>
        <p:txBody>
          <a:bodyPr lIns="45718" tIns="45718" rIns="45718" bIns="45718"/>
          <a:lstStyle/>
          <a:p>
            <a:endParaRPr/>
          </a:p>
        </p:txBody>
      </p:sp>
      <p:sp>
        <p:nvSpPr>
          <p:cNvPr id="4" name="Titeltext"/>
          <p:cNvSpPr txBox="1">
            <a:spLocks noGrp="1"/>
          </p:cNvSpPr>
          <p:nvPr>
            <p:ph type="title"/>
          </p:nvPr>
        </p:nvSpPr>
        <p:spPr>
          <a:xfrm>
            <a:off x="673100" y="622300"/>
            <a:ext cx="23050500" cy="28702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Titeltext</a:t>
            </a:r>
          </a:p>
        </p:txBody>
      </p:sp>
      <p:sp>
        <p:nvSpPr>
          <p:cNvPr id="5" name="Textebene 1…"/>
          <p:cNvSpPr txBox="1">
            <a:spLocks noGrp="1"/>
          </p:cNvSpPr>
          <p:nvPr>
            <p:ph type="body" idx="1"/>
          </p:nvPr>
        </p:nvSpPr>
        <p:spPr>
          <a:xfrm>
            <a:off x="673100" y="4191000"/>
            <a:ext cx="23050500" cy="8890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Textebene 1</a:t>
            </a:r>
          </a:p>
          <a:p>
            <a:pPr lvl="1"/>
            <a:r>
              <a:t>Textebene 2</a:t>
            </a:r>
          </a:p>
          <a:p>
            <a:pPr lvl="2"/>
            <a:r>
              <a:t>Textebene 3</a:t>
            </a:r>
          </a:p>
          <a:p>
            <a:pPr lvl="3"/>
            <a:r>
              <a:t>Textebene 4</a:t>
            </a:r>
          </a:p>
          <a:p>
            <a:pPr lvl="4"/>
            <a:r>
              <a:t>Textebene 5</a:t>
            </a:r>
          </a:p>
        </p:txBody>
      </p:sp>
      <p:sp>
        <p:nvSpPr>
          <p:cNvPr id="6" name="Foliennummer"/>
          <p:cNvSpPr txBox="1">
            <a:spLocks noGrp="1"/>
          </p:cNvSpPr>
          <p:nvPr>
            <p:ph type="sldNum" sz="quarter" idx="2"/>
          </p:nvPr>
        </p:nvSpPr>
        <p:spPr>
          <a:xfrm>
            <a:off x="23228298" y="12979399"/>
            <a:ext cx="393701" cy="469901"/>
          </a:xfrm>
          <a:prstGeom prst="rect">
            <a:avLst/>
          </a:prstGeom>
          <a:ln w="12700">
            <a:miter lim="400000"/>
          </a:ln>
        </p:spPr>
        <p:txBody>
          <a:bodyPr wrap="none" lIns="50800" tIns="50800" rIns="50800" bIns="50800" anchor="ctr">
            <a:spAutoFit/>
          </a:bodyPr>
          <a:lstStyle>
            <a:lvl1pPr>
              <a:defRPr sz="2200">
                <a:solidFill>
                  <a:srgbClr val="314864"/>
                </a:solidFill>
                <a:latin typeface="Palatino"/>
                <a:ea typeface="Palatino"/>
                <a:cs typeface="Palatino"/>
                <a:sym typeface="Palatino"/>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l" defTabSz="825500" rtl="0" latinLnBrk="0">
        <a:lnSpc>
          <a:spcPct val="100000"/>
        </a:lnSpc>
        <a:spcBef>
          <a:spcPts val="0"/>
        </a:spcBef>
        <a:spcAft>
          <a:spcPts val="0"/>
        </a:spcAft>
        <a:buClrTx/>
        <a:buSzTx/>
        <a:buFontTx/>
        <a:buNone/>
        <a:tabLst/>
        <a:defRPr sz="9000" b="0" i="0" u="none" strike="noStrike" cap="none" spc="-180" baseline="0">
          <a:ln>
            <a:noFill/>
          </a:ln>
          <a:solidFill>
            <a:srgbClr val="314864"/>
          </a:solidFill>
          <a:uFillTx/>
          <a:latin typeface="Didot"/>
          <a:ea typeface="Didot"/>
          <a:cs typeface="Didot"/>
          <a:sym typeface="Didot"/>
        </a:defRPr>
      </a:lvl1pPr>
      <a:lvl2pPr marL="0" marR="0" indent="0" algn="l" defTabSz="825500" rtl="0" latinLnBrk="0">
        <a:lnSpc>
          <a:spcPct val="100000"/>
        </a:lnSpc>
        <a:spcBef>
          <a:spcPts val="0"/>
        </a:spcBef>
        <a:spcAft>
          <a:spcPts val="0"/>
        </a:spcAft>
        <a:buClrTx/>
        <a:buSzTx/>
        <a:buFontTx/>
        <a:buNone/>
        <a:tabLst/>
        <a:defRPr sz="9000" b="0" i="0" u="none" strike="noStrike" cap="none" spc="-180" baseline="0">
          <a:ln>
            <a:noFill/>
          </a:ln>
          <a:solidFill>
            <a:srgbClr val="314864"/>
          </a:solidFill>
          <a:uFillTx/>
          <a:latin typeface="Didot"/>
          <a:ea typeface="Didot"/>
          <a:cs typeface="Didot"/>
          <a:sym typeface="Didot"/>
        </a:defRPr>
      </a:lvl2pPr>
      <a:lvl3pPr marL="0" marR="0" indent="0" algn="l" defTabSz="825500" rtl="0" latinLnBrk="0">
        <a:lnSpc>
          <a:spcPct val="100000"/>
        </a:lnSpc>
        <a:spcBef>
          <a:spcPts val="0"/>
        </a:spcBef>
        <a:spcAft>
          <a:spcPts val="0"/>
        </a:spcAft>
        <a:buClrTx/>
        <a:buSzTx/>
        <a:buFontTx/>
        <a:buNone/>
        <a:tabLst/>
        <a:defRPr sz="9000" b="0" i="0" u="none" strike="noStrike" cap="none" spc="-180" baseline="0">
          <a:ln>
            <a:noFill/>
          </a:ln>
          <a:solidFill>
            <a:srgbClr val="314864"/>
          </a:solidFill>
          <a:uFillTx/>
          <a:latin typeface="Didot"/>
          <a:ea typeface="Didot"/>
          <a:cs typeface="Didot"/>
          <a:sym typeface="Didot"/>
        </a:defRPr>
      </a:lvl3pPr>
      <a:lvl4pPr marL="0" marR="0" indent="0" algn="l" defTabSz="825500" rtl="0" latinLnBrk="0">
        <a:lnSpc>
          <a:spcPct val="100000"/>
        </a:lnSpc>
        <a:spcBef>
          <a:spcPts val="0"/>
        </a:spcBef>
        <a:spcAft>
          <a:spcPts val="0"/>
        </a:spcAft>
        <a:buClrTx/>
        <a:buSzTx/>
        <a:buFontTx/>
        <a:buNone/>
        <a:tabLst/>
        <a:defRPr sz="9000" b="0" i="0" u="none" strike="noStrike" cap="none" spc="-180" baseline="0">
          <a:ln>
            <a:noFill/>
          </a:ln>
          <a:solidFill>
            <a:srgbClr val="314864"/>
          </a:solidFill>
          <a:uFillTx/>
          <a:latin typeface="Didot"/>
          <a:ea typeface="Didot"/>
          <a:cs typeface="Didot"/>
          <a:sym typeface="Didot"/>
        </a:defRPr>
      </a:lvl4pPr>
      <a:lvl5pPr marL="0" marR="0" indent="0" algn="l" defTabSz="825500" rtl="0" latinLnBrk="0">
        <a:lnSpc>
          <a:spcPct val="100000"/>
        </a:lnSpc>
        <a:spcBef>
          <a:spcPts val="0"/>
        </a:spcBef>
        <a:spcAft>
          <a:spcPts val="0"/>
        </a:spcAft>
        <a:buClrTx/>
        <a:buSzTx/>
        <a:buFontTx/>
        <a:buNone/>
        <a:tabLst/>
        <a:defRPr sz="9000" b="0" i="0" u="none" strike="noStrike" cap="none" spc="-180" baseline="0">
          <a:ln>
            <a:noFill/>
          </a:ln>
          <a:solidFill>
            <a:srgbClr val="314864"/>
          </a:solidFill>
          <a:uFillTx/>
          <a:latin typeface="Didot"/>
          <a:ea typeface="Didot"/>
          <a:cs typeface="Didot"/>
          <a:sym typeface="Didot"/>
        </a:defRPr>
      </a:lvl5pPr>
      <a:lvl6pPr marL="0" marR="0" indent="0" algn="l" defTabSz="825500" rtl="0" latinLnBrk="0">
        <a:lnSpc>
          <a:spcPct val="100000"/>
        </a:lnSpc>
        <a:spcBef>
          <a:spcPts val="0"/>
        </a:spcBef>
        <a:spcAft>
          <a:spcPts val="0"/>
        </a:spcAft>
        <a:buClrTx/>
        <a:buSzTx/>
        <a:buFontTx/>
        <a:buNone/>
        <a:tabLst/>
        <a:defRPr sz="9000" b="0" i="0" u="none" strike="noStrike" cap="none" spc="-180" baseline="0">
          <a:ln>
            <a:noFill/>
          </a:ln>
          <a:solidFill>
            <a:srgbClr val="314864"/>
          </a:solidFill>
          <a:uFillTx/>
          <a:latin typeface="Didot"/>
          <a:ea typeface="Didot"/>
          <a:cs typeface="Didot"/>
          <a:sym typeface="Didot"/>
        </a:defRPr>
      </a:lvl6pPr>
      <a:lvl7pPr marL="0" marR="0" indent="0" algn="l" defTabSz="825500" rtl="0" latinLnBrk="0">
        <a:lnSpc>
          <a:spcPct val="100000"/>
        </a:lnSpc>
        <a:spcBef>
          <a:spcPts val="0"/>
        </a:spcBef>
        <a:spcAft>
          <a:spcPts val="0"/>
        </a:spcAft>
        <a:buClrTx/>
        <a:buSzTx/>
        <a:buFontTx/>
        <a:buNone/>
        <a:tabLst/>
        <a:defRPr sz="9000" b="0" i="0" u="none" strike="noStrike" cap="none" spc="-180" baseline="0">
          <a:ln>
            <a:noFill/>
          </a:ln>
          <a:solidFill>
            <a:srgbClr val="314864"/>
          </a:solidFill>
          <a:uFillTx/>
          <a:latin typeface="Didot"/>
          <a:ea typeface="Didot"/>
          <a:cs typeface="Didot"/>
          <a:sym typeface="Didot"/>
        </a:defRPr>
      </a:lvl7pPr>
      <a:lvl8pPr marL="0" marR="0" indent="0" algn="l" defTabSz="825500" rtl="0" latinLnBrk="0">
        <a:lnSpc>
          <a:spcPct val="100000"/>
        </a:lnSpc>
        <a:spcBef>
          <a:spcPts val="0"/>
        </a:spcBef>
        <a:spcAft>
          <a:spcPts val="0"/>
        </a:spcAft>
        <a:buClrTx/>
        <a:buSzTx/>
        <a:buFontTx/>
        <a:buNone/>
        <a:tabLst/>
        <a:defRPr sz="9000" b="0" i="0" u="none" strike="noStrike" cap="none" spc="-180" baseline="0">
          <a:ln>
            <a:noFill/>
          </a:ln>
          <a:solidFill>
            <a:srgbClr val="314864"/>
          </a:solidFill>
          <a:uFillTx/>
          <a:latin typeface="Didot"/>
          <a:ea typeface="Didot"/>
          <a:cs typeface="Didot"/>
          <a:sym typeface="Didot"/>
        </a:defRPr>
      </a:lvl8pPr>
      <a:lvl9pPr marL="0" marR="0" indent="0" algn="l" defTabSz="825500" rtl="0" latinLnBrk="0">
        <a:lnSpc>
          <a:spcPct val="100000"/>
        </a:lnSpc>
        <a:spcBef>
          <a:spcPts val="0"/>
        </a:spcBef>
        <a:spcAft>
          <a:spcPts val="0"/>
        </a:spcAft>
        <a:buClrTx/>
        <a:buSzTx/>
        <a:buFontTx/>
        <a:buNone/>
        <a:tabLst/>
        <a:defRPr sz="9000" b="0" i="0" u="none" strike="noStrike" cap="none" spc="-180" baseline="0">
          <a:ln>
            <a:noFill/>
          </a:ln>
          <a:solidFill>
            <a:srgbClr val="314864"/>
          </a:solidFill>
          <a:uFillTx/>
          <a:latin typeface="Didot"/>
          <a:ea typeface="Didot"/>
          <a:cs typeface="Didot"/>
          <a:sym typeface="Didot"/>
        </a:defRPr>
      </a:lvl9pPr>
    </p:titleStyle>
    <p:bodyStyle>
      <a:lvl1pPr marL="736600" marR="0" indent="-736600" algn="l" defTabSz="825500" rtl="0" latinLnBrk="0">
        <a:lnSpc>
          <a:spcPct val="100000"/>
        </a:lnSpc>
        <a:spcBef>
          <a:spcPts val="5900"/>
        </a:spcBef>
        <a:spcAft>
          <a:spcPts val="0"/>
        </a:spcAft>
        <a:buClr>
          <a:srgbClr val="5C86B9"/>
        </a:buClr>
        <a:buSzPct val="70000"/>
        <a:buFont typeface="Zapf Dingbats"/>
        <a:buChar char="✤"/>
        <a:tabLst/>
        <a:defRPr sz="5200" b="0" i="0" u="none" strike="noStrike" cap="none" spc="0" baseline="0">
          <a:ln>
            <a:noFill/>
          </a:ln>
          <a:solidFill>
            <a:srgbClr val="000000"/>
          </a:solidFill>
          <a:uFillTx/>
          <a:latin typeface="Palatino"/>
          <a:ea typeface="Palatino"/>
          <a:cs typeface="Palatino"/>
          <a:sym typeface="Palatino"/>
        </a:defRPr>
      </a:lvl1pPr>
      <a:lvl2pPr marL="1473200" marR="0" indent="-736600" algn="l" defTabSz="825500" rtl="0" latinLnBrk="0">
        <a:lnSpc>
          <a:spcPct val="100000"/>
        </a:lnSpc>
        <a:spcBef>
          <a:spcPts val="5900"/>
        </a:spcBef>
        <a:spcAft>
          <a:spcPts val="0"/>
        </a:spcAft>
        <a:buClr>
          <a:srgbClr val="5C86B9"/>
        </a:buClr>
        <a:buSzPct val="70000"/>
        <a:buFont typeface="Zapf Dingbats"/>
        <a:buChar char="✤"/>
        <a:tabLst/>
        <a:defRPr sz="5200" b="0" i="0" u="none" strike="noStrike" cap="none" spc="0" baseline="0">
          <a:ln>
            <a:noFill/>
          </a:ln>
          <a:solidFill>
            <a:srgbClr val="000000"/>
          </a:solidFill>
          <a:uFillTx/>
          <a:latin typeface="Palatino"/>
          <a:ea typeface="Palatino"/>
          <a:cs typeface="Palatino"/>
          <a:sym typeface="Palatino"/>
        </a:defRPr>
      </a:lvl2pPr>
      <a:lvl3pPr marL="2209800" marR="0" indent="-736600" algn="l" defTabSz="825500" rtl="0" latinLnBrk="0">
        <a:lnSpc>
          <a:spcPct val="100000"/>
        </a:lnSpc>
        <a:spcBef>
          <a:spcPts val="5900"/>
        </a:spcBef>
        <a:spcAft>
          <a:spcPts val="0"/>
        </a:spcAft>
        <a:buClr>
          <a:srgbClr val="5C86B9"/>
        </a:buClr>
        <a:buSzPct val="70000"/>
        <a:buFont typeface="Zapf Dingbats"/>
        <a:buChar char="✤"/>
        <a:tabLst/>
        <a:defRPr sz="5200" b="0" i="0" u="none" strike="noStrike" cap="none" spc="0" baseline="0">
          <a:ln>
            <a:noFill/>
          </a:ln>
          <a:solidFill>
            <a:srgbClr val="000000"/>
          </a:solidFill>
          <a:uFillTx/>
          <a:latin typeface="Palatino"/>
          <a:ea typeface="Palatino"/>
          <a:cs typeface="Palatino"/>
          <a:sym typeface="Palatino"/>
        </a:defRPr>
      </a:lvl3pPr>
      <a:lvl4pPr marL="2946400" marR="0" indent="-736600" algn="l" defTabSz="825500" rtl="0" latinLnBrk="0">
        <a:lnSpc>
          <a:spcPct val="100000"/>
        </a:lnSpc>
        <a:spcBef>
          <a:spcPts val="5900"/>
        </a:spcBef>
        <a:spcAft>
          <a:spcPts val="0"/>
        </a:spcAft>
        <a:buClr>
          <a:srgbClr val="5C86B9"/>
        </a:buClr>
        <a:buSzPct val="70000"/>
        <a:buFont typeface="Zapf Dingbats"/>
        <a:buChar char="✤"/>
        <a:tabLst/>
        <a:defRPr sz="5200" b="0" i="0" u="none" strike="noStrike" cap="none" spc="0" baseline="0">
          <a:ln>
            <a:noFill/>
          </a:ln>
          <a:solidFill>
            <a:srgbClr val="000000"/>
          </a:solidFill>
          <a:uFillTx/>
          <a:latin typeface="Palatino"/>
          <a:ea typeface="Palatino"/>
          <a:cs typeface="Palatino"/>
          <a:sym typeface="Palatino"/>
        </a:defRPr>
      </a:lvl4pPr>
      <a:lvl5pPr marL="3683000" marR="0" indent="-736600" algn="l" defTabSz="825500" rtl="0" latinLnBrk="0">
        <a:lnSpc>
          <a:spcPct val="100000"/>
        </a:lnSpc>
        <a:spcBef>
          <a:spcPts val="5900"/>
        </a:spcBef>
        <a:spcAft>
          <a:spcPts val="0"/>
        </a:spcAft>
        <a:buClr>
          <a:srgbClr val="5C86B9"/>
        </a:buClr>
        <a:buSzPct val="70000"/>
        <a:buFont typeface="Zapf Dingbats"/>
        <a:buChar char="✤"/>
        <a:tabLst/>
        <a:defRPr sz="5200" b="0" i="0" u="none" strike="noStrike" cap="none" spc="0" baseline="0">
          <a:ln>
            <a:noFill/>
          </a:ln>
          <a:solidFill>
            <a:srgbClr val="000000"/>
          </a:solidFill>
          <a:uFillTx/>
          <a:latin typeface="Palatino"/>
          <a:ea typeface="Palatino"/>
          <a:cs typeface="Palatino"/>
          <a:sym typeface="Palatino"/>
        </a:defRPr>
      </a:lvl5pPr>
      <a:lvl6pPr marL="4419600" marR="0" indent="-736600" algn="l" defTabSz="825500" rtl="0" latinLnBrk="0">
        <a:lnSpc>
          <a:spcPct val="100000"/>
        </a:lnSpc>
        <a:spcBef>
          <a:spcPts val="5900"/>
        </a:spcBef>
        <a:spcAft>
          <a:spcPts val="0"/>
        </a:spcAft>
        <a:buClr>
          <a:srgbClr val="5C86B9"/>
        </a:buClr>
        <a:buSzPct val="70000"/>
        <a:buFont typeface="Zapf Dingbats"/>
        <a:buChar char="✤"/>
        <a:tabLst/>
        <a:defRPr sz="5200" b="0" i="0" u="none" strike="noStrike" cap="none" spc="0" baseline="0">
          <a:ln>
            <a:noFill/>
          </a:ln>
          <a:solidFill>
            <a:srgbClr val="000000"/>
          </a:solidFill>
          <a:uFillTx/>
          <a:latin typeface="Palatino"/>
          <a:ea typeface="Palatino"/>
          <a:cs typeface="Palatino"/>
          <a:sym typeface="Palatino"/>
        </a:defRPr>
      </a:lvl6pPr>
      <a:lvl7pPr marL="5156200" marR="0" indent="-736600" algn="l" defTabSz="825500" rtl="0" latinLnBrk="0">
        <a:lnSpc>
          <a:spcPct val="100000"/>
        </a:lnSpc>
        <a:spcBef>
          <a:spcPts val="5900"/>
        </a:spcBef>
        <a:spcAft>
          <a:spcPts val="0"/>
        </a:spcAft>
        <a:buClr>
          <a:srgbClr val="5C86B9"/>
        </a:buClr>
        <a:buSzPct val="70000"/>
        <a:buFont typeface="Zapf Dingbats"/>
        <a:buChar char="✤"/>
        <a:tabLst/>
        <a:defRPr sz="5200" b="0" i="0" u="none" strike="noStrike" cap="none" spc="0" baseline="0">
          <a:ln>
            <a:noFill/>
          </a:ln>
          <a:solidFill>
            <a:srgbClr val="000000"/>
          </a:solidFill>
          <a:uFillTx/>
          <a:latin typeface="Palatino"/>
          <a:ea typeface="Palatino"/>
          <a:cs typeface="Palatino"/>
          <a:sym typeface="Palatino"/>
        </a:defRPr>
      </a:lvl7pPr>
      <a:lvl8pPr marL="5892800" marR="0" indent="-736600" algn="l" defTabSz="825500" rtl="0" latinLnBrk="0">
        <a:lnSpc>
          <a:spcPct val="100000"/>
        </a:lnSpc>
        <a:spcBef>
          <a:spcPts val="5900"/>
        </a:spcBef>
        <a:spcAft>
          <a:spcPts val="0"/>
        </a:spcAft>
        <a:buClr>
          <a:srgbClr val="5C86B9"/>
        </a:buClr>
        <a:buSzPct val="70000"/>
        <a:buFont typeface="Zapf Dingbats"/>
        <a:buChar char="✤"/>
        <a:tabLst/>
        <a:defRPr sz="5200" b="0" i="0" u="none" strike="noStrike" cap="none" spc="0" baseline="0">
          <a:ln>
            <a:noFill/>
          </a:ln>
          <a:solidFill>
            <a:srgbClr val="000000"/>
          </a:solidFill>
          <a:uFillTx/>
          <a:latin typeface="Palatino"/>
          <a:ea typeface="Palatino"/>
          <a:cs typeface="Palatino"/>
          <a:sym typeface="Palatino"/>
        </a:defRPr>
      </a:lvl8pPr>
      <a:lvl9pPr marL="6629400" marR="0" indent="-736600" algn="l" defTabSz="825500" rtl="0" latinLnBrk="0">
        <a:lnSpc>
          <a:spcPct val="100000"/>
        </a:lnSpc>
        <a:spcBef>
          <a:spcPts val="5900"/>
        </a:spcBef>
        <a:spcAft>
          <a:spcPts val="0"/>
        </a:spcAft>
        <a:buClr>
          <a:srgbClr val="5C86B9"/>
        </a:buClr>
        <a:buSzPct val="70000"/>
        <a:buFont typeface="Zapf Dingbats"/>
        <a:buChar char="✤"/>
        <a:tabLst/>
        <a:defRPr sz="5200" b="0" i="0" u="none" strike="noStrike" cap="none" spc="0" baseline="0">
          <a:ln>
            <a:noFill/>
          </a:ln>
          <a:solidFill>
            <a:srgbClr val="000000"/>
          </a:solidFill>
          <a:uFillTx/>
          <a:latin typeface="Palatino"/>
          <a:ea typeface="Palatino"/>
          <a:cs typeface="Palatino"/>
          <a:sym typeface="Palatino"/>
        </a:defRPr>
      </a:lvl9pPr>
    </p:bodyStyle>
    <p:otherStyle>
      <a:lvl1pPr marL="0" marR="0" indent="0" algn="ctr" defTabSz="825500"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Palatino"/>
        </a:defRPr>
      </a:lvl1pPr>
      <a:lvl2pPr marL="0" marR="0" indent="0" algn="ctr" defTabSz="825500"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Palatino"/>
        </a:defRPr>
      </a:lvl2pPr>
      <a:lvl3pPr marL="0" marR="0" indent="0" algn="ctr" defTabSz="825500"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Palatino"/>
        </a:defRPr>
      </a:lvl3pPr>
      <a:lvl4pPr marL="0" marR="0" indent="0" algn="ctr" defTabSz="825500"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Palatino"/>
        </a:defRPr>
      </a:lvl4pPr>
      <a:lvl5pPr marL="0" marR="0" indent="0" algn="ctr" defTabSz="825500"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Palatino"/>
        </a:defRPr>
      </a:lvl5pPr>
      <a:lvl6pPr marL="0" marR="0" indent="0" algn="ctr" defTabSz="825500"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Palatino"/>
        </a:defRPr>
      </a:lvl6pPr>
      <a:lvl7pPr marL="0" marR="0" indent="0" algn="ctr" defTabSz="825500"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Palatino"/>
        </a:defRPr>
      </a:lvl7pPr>
      <a:lvl8pPr marL="0" marR="0" indent="0" algn="ctr" defTabSz="825500"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Palatino"/>
        </a:defRPr>
      </a:lvl8pPr>
      <a:lvl9pPr marL="0" marR="0" indent="0" algn="ctr" defTabSz="825500"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Palatino"/>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7.tif"/><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7.tif"/><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9.tif"/><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0.tif"/><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1.tif"/><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2.tif"/><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4.ti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tif"/><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6.ti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 name="Imagen 2" descr="Imagen 2"/>
          <p:cNvPicPr>
            <a:picLocks noChangeAspect="1"/>
          </p:cNvPicPr>
          <p:nvPr/>
        </p:nvPicPr>
        <p:blipFill>
          <a:blip r:embed="rId2"/>
          <a:stretch>
            <a:fillRect/>
          </a:stretch>
        </p:blipFill>
        <p:spPr>
          <a:xfrm>
            <a:off x="7644562" y="97627"/>
            <a:ext cx="9734247" cy="9734248"/>
          </a:xfrm>
          <a:prstGeom prst="rect">
            <a:avLst/>
          </a:prstGeom>
          <a:ln w="12700">
            <a:miter lim="400000"/>
          </a:ln>
        </p:spPr>
      </p:pic>
      <p:sp>
        <p:nvSpPr>
          <p:cNvPr id="142" name="¿Qué es la Hermenéutica?"/>
          <p:cNvSpPr txBox="1">
            <a:spLocks noGrp="1"/>
          </p:cNvSpPr>
          <p:nvPr>
            <p:ph type="body" sz="quarter" idx="1"/>
          </p:nvPr>
        </p:nvSpPr>
        <p:spPr>
          <a:xfrm>
            <a:off x="692665" y="12417225"/>
            <a:ext cx="22974306" cy="508003"/>
          </a:xfrm>
          <a:prstGeom prst="rect">
            <a:avLst/>
          </a:prstGeom>
        </p:spPr>
        <p:txBody>
          <a:bodyPr lIns="50800" tIns="50800" rIns="50800" bIns="50800" anchor="ctr">
            <a:noAutofit/>
          </a:bodyPr>
          <a:lstStyle/>
          <a:p>
            <a:r>
              <a:rPr sz="3600" dirty="0"/>
              <a:t>¿</a:t>
            </a:r>
            <a:r>
              <a:rPr sz="3600" dirty="0" err="1"/>
              <a:t>Qué</a:t>
            </a:r>
            <a:r>
              <a:rPr sz="3600" dirty="0"/>
              <a:t> es </a:t>
            </a:r>
            <a:r>
              <a:rPr sz="3600" dirty="0" err="1"/>
              <a:t>Crítica</a:t>
            </a:r>
            <a:r>
              <a:rPr sz="3600" dirty="0"/>
              <a:t> de </a:t>
            </a:r>
            <a:r>
              <a:rPr sz="3600" dirty="0" err="1"/>
              <a:t>lenguaje</a:t>
            </a:r>
            <a:r>
              <a:rPr sz="3600" dirty="0"/>
              <a:t>?</a:t>
            </a:r>
          </a:p>
        </p:txBody>
      </p:sp>
      <p:sp>
        <p:nvSpPr>
          <p:cNvPr id="143" name="Hermenéutica"/>
          <p:cNvSpPr txBox="1">
            <a:spLocks noGrp="1"/>
          </p:cNvSpPr>
          <p:nvPr>
            <p:ph type="title"/>
          </p:nvPr>
        </p:nvSpPr>
        <p:spPr>
          <a:xfrm>
            <a:off x="406400" y="8305800"/>
            <a:ext cx="23050500" cy="2959100"/>
          </a:xfrm>
          <a:prstGeom prst="rect">
            <a:avLst/>
          </a:prstGeom>
        </p:spPr>
        <p:txBody>
          <a:bodyPr/>
          <a:lstStyle>
            <a:lvl1pPr>
              <a:defRPr spc="-200"/>
            </a:lvl1pPr>
          </a:lstStyle>
          <a:p>
            <a:r>
              <a:t>Crítica de Lenguaje</a:t>
            </a:r>
          </a:p>
        </p:txBody>
      </p:sp>
      <p:sp>
        <p:nvSpPr>
          <p:cNvPr id="144" name="Robert Stingl"/>
          <p:cNvSpPr txBox="1"/>
          <p:nvPr/>
        </p:nvSpPr>
        <p:spPr>
          <a:xfrm>
            <a:off x="673100" y="11252200"/>
            <a:ext cx="23050500" cy="7112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algn="l">
              <a:spcBef>
                <a:spcPts val="1400"/>
              </a:spcBef>
              <a:defRPr sz="3200">
                <a:solidFill>
                  <a:srgbClr val="5C86B9"/>
                </a:solidFill>
                <a:latin typeface="Palatino"/>
                <a:ea typeface="Palatino"/>
                <a:cs typeface="Palatino"/>
                <a:sym typeface="Palatino"/>
              </a:defRPr>
            </a:lvl1pPr>
          </a:lstStyle>
          <a:p>
            <a:r>
              <a:rPr dirty="0"/>
              <a:t>Robert Stingl</a:t>
            </a:r>
            <a:r>
              <a:rPr lang="es-ES" dirty="0"/>
              <a:t>, Facultad de Lenguas UAEMex </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17"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18"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19"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20"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21"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22"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23"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24"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25"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26"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27"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28"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329"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330"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331" name="¿Que es la Hermenéutica?"/>
          <p:cNvSpPr txBox="1"/>
          <p:nvPr/>
        </p:nvSpPr>
        <p:spPr>
          <a:xfrm>
            <a:off x="1949151" y="292100"/>
            <a:ext cx="3029547"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Problema inicial</a:t>
            </a:r>
          </a:p>
        </p:txBody>
      </p:sp>
      <p:sp>
        <p:nvSpPr>
          <p:cNvPr id="332" name="3"/>
          <p:cNvSpPr txBox="1"/>
          <p:nvPr/>
        </p:nvSpPr>
        <p:spPr>
          <a:xfrm>
            <a:off x="830708" y="381162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sp>
        <p:nvSpPr>
          <p:cNvPr id="333" name="¿Que es la Hermenéutica?"/>
          <p:cNvSpPr txBox="1"/>
          <p:nvPr/>
        </p:nvSpPr>
        <p:spPr>
          <a:xfrm>
            <a:off x="8533923" y="6051548"/>
            <a:ext cx="8716381" cy="16129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9000" b="1">
                <a:solidFill>
                  <a:srgbClr val="000000"/>
                </a:solidFill>
                <a:latin typeface="Palatino"/>
                <a:ea typeface="Palatino"/>
                <a:cs typeface="Palatino"/>
                <a:sym typeface="Palatino"/>
              </a:defRPr>
            </a:lvl1pPr>
          </a:lstStyle>
          <a:p>
            <a:r>
              <a:t>Problema inicial</a:t>
            </a:r>
          </a:p>
        </p:txBody>
      </p:sp>
      <p:pic>
        <p:nvPicPr>
          <p:cNvPr id="334"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37"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38"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39"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40"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41"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42"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43"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44"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45"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46"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47"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48"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349"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350"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351" name="¿Que es la Hermenéutica?"/>
          <p:cNvSpPr txBox="1"/>
          <p:nvPr/>
        </p:nvSpPr>
        <p:spPr>
          <a:xfrm>
            <a:off x="1949151" y="292100"/>
            <a:ext cx="3029547"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Problema inicial</a:t>
            </a:r>
          </a:p>
        </p:txBody>
      </p:sp>
      <p:sp>
        <p:nvSpPr>
          <p:cNvPr id="352" name="3"/>
          <p:cNvSpPr txBox="1"/>
          <p:nvPr/>
        </p:nvSpPr>
        <p:spPr>
          <a:xfrm>
            <a:off x="830708" y="381162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sp>
        <p:nvSpPr>
          <p:cNvPr id="353" name="El lenguaje es complejo en un alto grado.…"/>
          <p:cNvSpPr txBox="1">
            <a:spLocks noGrp="1"/>
          </p:cNvSpPr>
          <p:nvPr>
            <p:ph type="body" sz="half" idx="4294967295"/>
          </p:nvPr>
        </p:nvSpPr>
        <p:spPr>
          <a:xfrm>
            <a:off x="2573401" y="2870417"/>
            <a:ext cx="19701076" cy="3598441"/>
          </a:xfrm>
          <a:prstGeom prst="rect">
            <a:avLst/>
          </a:prstGeom>
        </p:spPr>
        <p:txBody>
          <a:bodyPr lIns="45718" tIns="45718" rIns="45718" bIns="45718" anchor="t"/>
          <a:lstStyle/>
          <a:p>
            <a:pPr marL="501015" indent="-501015" defTabSz="914400">
              <a:lnSpc>
                <a:spcPct val="135000"/>
              </a:lnSpc>
              <a:spcBef>
                <a:spcPts val="2000"/>
              </a:spcBef>
              <a:buClrTx/>
              <a:buSzPct val="100000"/>
              <a:buFontTx/>
              <a:buChar char="•"/>
              <a:defRPr sz="4600" b="1"/>
            </a:pPr>
            <a:r>
              <a:t>El lenguaje es complejo en un alto grado.</a:t>
            </a:r>
          </a:p>
          <a:p>
            <a:pPr marL="501015" indent="-501015" defTabSz="914400">
              <a:lnSpc>
                <a:spcPct val="135000"/>
              </a:lnSpc>
              <a:spcBef>
                <a:spcPts val="2000"/>
              </a:spcBef>
              <a:buClrTx/>
              <a:buSzPct val="100000"/>
              <a:buFontTx/>
              <a:buChar char="•"/>
              <a:defRPr sz="4600" b="1"/>
            </a:pPr>
            <a:r>
              <a:t>No conocemos sus reglas. Únicamente lo usamos.</a:t>
            </a:r>
          </a:p>
          <a:p>
            <a:pPr marL="501015" indent="-501015" defTabSz="914400">
              <a:lnSpc>
                <a:spcPct val="135000"/>
              </a:lnSpc>
              <a:spcBef>
                <a:spcPts val="2000"/>
              </a:spcBef>
              <a:buClrTx/>
              <a:buSzPct val="100000"/>
              <a:buFontTx/>
              <a:buChar char="•"/>
              <a:defRPr sz="4600" b="1"/>
            </a:pPr>
            <a:r>
              <a:t>El lenguaje está en el permanente cambio.</a:t>
            </a:r>
          </a:p>
        </p:txBody>
      </p:sp>
      <p:pic>
        <p:nvPicPr>
          <p:cNvPr id="354"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57"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58"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59"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60"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61"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62"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63"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64"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65"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66"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67"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68"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369"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370"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371" name="¿Que es la Hermenéutica?"/>
          <p:cNvSpPr txBox="1"/>
          <p:nvPr/>
        </p:nvSpPr>
        <p:spPr>
          <a:xfrm>
            <a:off x="1949151" y="292100"/>
            <a:ext cx="3029547"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Problema inicial</a:t>
            </a:r>
          </a:p>
        </p:txBody>
      </p:sp>
      <p:sp>
        <p:nvSpPr>
          <p:cNvPr id="372" name="3"/>
          <p:cNvSpPr txBox="1"/>
          <p:nvPr/>
        </p:nvSpPr>
        <p:spPr>
          <a:xfrm>
            <a:off x="830708" y="381162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sp>
        <p:nvSpPr>
          <p:cNvPr id="373" name="“Solamente usar lenguaje es igual a estar en una habitación de una casa y no darse cuenta del edificio total.”…"/>
          <p:cNvSpPr txBox="1"/>
          <p:nvPr/>
        </p:nvSpPr>
        <p:spPr>
          <a:xfrm>
            <a:off x="4057673" y="4539486"/>
            <a:ext cx="18932578" cy="2489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914400">
              <a:spcBef>
                <a:spcPts val="2000"/>
              </a:spcBef>
              <a:defRPr b="1" i="1">
                <a:solidFill>
                  <a:srgbClr val="000000"/>
                </a:solidFill>
                <a:latin typeface="Palatino"/>
                <a:ea typeface="Palatino"/>
                <a:cs typeface="Palatino"/>
                <a:sym typeface="Palatino"/>
              </a:defRPr>
            </a:pPr>
            <a:r>
              <a:t>“Solamente usar lenguaje es igual a estar en una habitación de una casa y no darse cuenta de todo el edificio.”</a:t>
            </a:r>
          </a:p>
          <a:p>
            <a:pPr algn="r" defTabSz="914400">
              <a:spcBef>
                <a:spcPts val="2000"/>
              </a:spcBef>
              <a:defRPr i="1">
                <a:solidFill>
                  <a:srgbClr val="000000"/>
                </a:solidFill>
                <a:latin typeface="Palatino"/>
                <a:ea typeface="Palatino"/>
                <a:cs typeface="Palatino"/>
                <a:sym typeface="Palatino"/>
              </a:defRPr>
            </a:pPr>
            <a:r>
              <a:t>Ludwig Wittgenstein</a:t>
            </a:r>
          </a:p>
        </p:txBody>
      </p:sp>
      <p:pic>
        <p:nvPicPr>
          <p:cNvPr id="374" name="Bild" descr="Bild"/>
          <p:cNvPicPr>
            <a:picLocks noChangeAspect="1"/>
          </p:cNvPicPr>
          <p:nvPr/>
        </p:nvPicPr>
        <p:blipFill>
          <a:blip r:embed="rId2"/>
          <a:stretch>
            <a:fillRect/>
          </a:stretch>
        </p:blipFill>
        <p:spPr>
          <a:xfrm>
            <a:off x="1044996" y="5767163"/>
            <a:ext cx="6281469" cy="6281470"/>
          </a:xfrm>
          <a:prstGeom prst="rect">
            <a:avLst/>
          </a:prstGeom>
          <a:ln w="12700">
            <a:miter lim="400000"/>
          </a:ln>
        </p:spPr>
      </p:pic>
      <p:pic>
        <p:nvPicPr>
          <p:cNvPr id="375" name="Bild" descr="Bild"/>
          <p:cNvPicPr>
            <a:picLocks noChangeAspect="1"/>
          </p:cNvPicPr>
          <p:nvPr/>
        </p:nvPicPr>
        <p:blipFill>
          <a:blip r:embed="rId3"/>
          <a:stretch>
            <a:fillRect/>
          </a:stretch>
        </p:blipFill>
        <p:spPr>
          <a:xfrm>
            <a:off x="21718415" y="11632034"/>
            <a:ext cx="1893615" cy="1893616"/>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78"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79"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80"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81"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82"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83"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84"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85"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86"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87"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88"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89"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390"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391"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392" name="¿Que es la Hermenéutica?"/>
          <p:cNvSpPr txBox="1"/>
          <p:nvPr/>
        </p:nvSpPr>
        <p:spPr>
          <a:xfrm>
            <a:off x="1949151" y="292100"/>
            <a:ext cx="3029547"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Problema inicial</a:t>
            </a:r>
          </a:p>
        </p:txBody>
      </p:sp>
      <p:sp>
        <p:nvSpPr>
          <p:cNvPr id="393" name="3"/>
          <p:cNvSpPr txBox="1"/>
          <p:nvPr/>
        </p:nvSpPr>
        <p:spPr>
          <a:xfrm>
            <a:off x="830708" y="381162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sp>
        <p:nvSpPr>
          <p:cNvPr id="394" name="¿Por qué usamos lenguaje?…"/>
          <p:cNvSpPr txBox="1"/>
          <p:nvPr/>
        </p:nvSpPr>
        <p:spPr>
          <a:xfrm>
            <a:off x="2341884" y="2350814"/>
            <a:ext cx="20697510" cy="76581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lgn="l" defTabSz="914400">
              <a:spcBef>
                <a:spcPts val="2000"/>
              </a:spcBef>
              <a:defRPr sz="5000" b="1">
                <a:solidFill>
                  <a:srgbClr val="000000"/>
                </a:solidFill>
                <a:latin typeface="Palatino"/>
                <a:ea typeface="Palatino"/>
                <a:cs typeface="Palatino"/>
                <a:sym typeface="Palatino"/>
              </a:defRPr>
            </a:pPr>
            <a:r>
              <a:t>¿Para qué usamos el lenguaje?</a:t>
            </a:r>
          </a:p>
          <a:p>
            <a:pPr algn="l" defTabSz="914400">
              <a:spcBef>
                <a:spcPts val="2000"/>
              </a:spcBef>
              <a:defRPr sz="5000" b="1">
                <a:solidFill>
                  <a:srgbClr val="000000"/>
                </a:solidFill>
                <a:latin typeface="Palatino"/>
                <a:ea typeface="Palatino"/>
                <a:cs typeface="Palatino"/>
                <a:sym typeface="Palatino"/>
              </a:defRPr>
            </a:pPr>
            <a:endParaRPr/>
          </a:p>
          <a:p>
            <a:pPr marL="501015" indent="-501015" algn="l" defTabSz="914400">
              <a:lnSpc>
                <a:spcPct val="150000"/>
              </a:lnSpc>
              <a:spcBef>
                <a:spcPts val="2000"/>
              </a:spcBef>
              <a:buSzPct val="100000"/>
              <a:buChar char="•"/>
              <a:defRPr sz="5000" b="1">
                <a:solidFill>
                  <a:srgbClr val="000000"/>
                </a:solidFill>
                <a:latin typeface="Palatino"/>
                <a:ea typeface="Palatino"/>
                <a:cs typeface="Palatino"/>
                <a:sym typeface="Palatino"/>
              </a:defRPr>
            </a:pPr>
            <a:r>
              <a:t>Decir la verdad</a:t>
            </a:r>
          </a:p>
          <a:p>
            <a:pPr marL="501015" indent="-501015" algn="l" defTabSz="914400">
              <a:lnSpc>
                <a:spcPct val="150000"/>
              </a:lnSpc>
              <a:spcBef>
                <a:spcPts val="2000"/>
              </a:spcBef>
              <a:buSzPct val="100000"/>
              <a:buChar char="•"/>
              <a:defRPr sz="5000" b="1">
                <a:solidFill>
                  <a:srgbClr val="000000"/>
                </a:solidFill>
                <a:latin typeface="Palatino"/>
                <a:ea typeface="Palatino"/>
                <a:cs typeface="Palatino"/>
                <a:sym typeface="Palatino"/>
              </a:defRPr>
            </a:pPr>
            <a:r>
              <a:t>Expresar sentimentos</a:t>
            </a:r>
          </a:p>
          <a:p>
            <a:pPr marL="501015" indent="-501015" algn="l" defTabSz="914400">
              <a:lnSpc>
                <a:spcPct val="150000"/>
              </a:lnSpc>
              <a:spcBef>
                <a:spcPts val="2000"/>
              </a:spcBef>
              <a:buSzPct val="100000"/>
              <a:buChar char="•"/>
              <a:defRPr sz="5000" b="1">
                <a:solidFill>
                  <a:srgbClr val="000000"/>
                </a:solidFill>
                <a:latin typeface="Palatino"/>
                <a:ea typeface="Palatino"/>
                <a:cs typeface="Palatino"/>
                <a:sym typeface="Palatino"/>
              </a:defRPr>
            </a:pPr>
            <a:r>
              <a:t>Poner a alguien en el poder</a:t>
            </a:r>
          </a:p>
          <a:p>
            <a:pPr marL="501015" indent="-501015" algn="l" defTabSz="914400">
              <a:lnSpc>
                <a:spcPct val="150000"/>
              </a:lnSpc>
              <a:spcBef>
                <a:spcPts val="2000"/>
              </a:spcBef>
              <a:buSzPct val="100000"/>
              <a:buChar char="•"/>
              <a:defRPr sz="5000" b="1">
                <a:solidFill>
                  <a:srgbClr val="000000"/>
                </a:solidFill>
                <a:latin typeface="Palatino"/>
                <a:ea typeface="Palatino"/>
                <a:cs typeface="Palatino"/>
                <a:sym typeface="Palatino"/>
              </a:defRPr>
            </a:pPr>
            <a:r>
              <a:t>Dar órdenes</a:t>
            </a:r>
          </a:p>
        </p:txBody>
      </p:sp>
      <p:pic>
        <p:nvPicPr>
          <p:cNvPr id="395"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98"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99"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00"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01"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02"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03"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04"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05"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06"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07"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08"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09"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410"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411"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412" name="¿Que es la Hermenéutica?"/>
          <p:cNvSpPr txBox="1"/>
          <p:nvPr/>
        </p:nvSpPr>
        <p:spPr>
          <a:xfrm>
            <a:off x="1949151" y="292100"/>
            <a:ext cx="3029547"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Problema inicial</a:t>
            </a:r>
          </a:p>
        </p:txBody>
      </p:sp>
      <p:sp>
        <p:nvSpPr>
          <p:cNvPr id="413" name="3"/>
          <p:cNvSpPr txBox="1"/>
          <p:nvPr/>
        </p:nvSpPr>
        <p:spPr>
          <a:xfrm>
            <a:off x="830708" y="381162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pic>
        <p:nvPicPr>
          <p:cNvPr id="414"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415" name="¿Solamente los humanos tenemos lenguaje?"/>
          <p:cNvSpPr txBox="1">
            <a:spLocks noGrp="1"/>
          </p:cNvSpPr>
          <p:nvPr>
            <p:ph type="body" sz="quarter" idx="4294967295"/>
          </p:nvPr>
        </p:nvSpPr>
        <p:spPr>
          <a:xfrm>
            <a:off x="5565502" y="5098682"/>
            <a:ext cx="13252997" cy="4970885"/>
          </a:xfrm>
          <a:prstGeom prst="rect">
            <a:avLst/>
          </a:prstGeom>
        </p:spPr>
        <p:txBody>
          <a:bodyPr lIns="45718" tIns="45718" rIns="45718" bIns="45718" anchor="t"/>
          <a:lstStyle/>
          <a:p>
            <a:pPr marL="457200" indent="-457200" defTabSz="914400">
              <a:spcBef>
                <a:spcPts val="2000"/>
              </a:spcBef>
              <a:buClr>
                <a:srgbClr val="6FB7D7"/>
              </a:buClr>
              <a:buSzPct val="110000"/>
              <a:buFontTx/>
              <a:buAutoNum type="arabicParenR"/>
              <a:defRPr sz="5000" b="1"/>
            </a:pPr>
            <a:endParaRPr/>
          </a:p>
          <a:p>
            <a:pPr marL="0" indent="0" algn="ctr" defTabSz="914400">
              <a:lnSpc>
                <a:spcPct val="150000"/>
              </a:lnSpc>
              <a:spcBef>
                <a:spcPts val="2000"/>
              </a:spcBef>
              <a:buSzTx/>
              <a:buNone/>
              <a:defRPr sz="6600" b="1"/>
            </a:pPr>
            <a:r>
              <a:t>¿Solamente los humanos tenemos lenguaje?</a:t>
            </a:r>
          </a:p>
        </p:txBody>
      </p:sp>
      <p:pic>
        <p:nvPicPr>
          <p:cNvPr id="416" name="Bild" descr="Bild"/>
          <p:cNvPicPr>
            <a:picLocks noChangeAspect="1"/>
          </p:cNvPicPr>
          <p:nvPr/>
        </p:nvPicPr>
        <p:blipFill>
          <a:blip r:embed="rId3"/>
          <a:stretch>
            <a:fillRect/>
          </a:stretch>
        </p:blipFill>
        <p:spPr>
          <a:xfrm>
            <a:off x="3068191" y="2745370"/>
            <a:ext cx="2716709" cy="2716710"/>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19"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20"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21"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22"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23"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24"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25"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26"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27"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28"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29"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30"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431"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432"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433" name="¿Que es la Hermenéutica?"/>
          <p:cNvSpPr txBox="1"/>
          <p:nvPr/>
        </p:nvSpPr>
        <p:spPr>
          <a:xfrm>
            <a:off x="1949151" y="292100"/>
            <a:ext cx="3029547"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Problema inicial</a:t>
            </a:r>
          </a:p>
        </p:txBody>
      </p:sp>
      <p:sp>
        <p:nvSpPr>
          <p:cNvPr id="434" name="3"/>
          <p:cNvSpPr txBox="1"/>
          <p:nvPr/>
        </p:nvSpPr>
        <p:spPr>
          <a:xfrm>
            <a:off x="830708" y="381162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pic>
        <p:nvPicPr>
          <p:cNvPr id="435"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436" name="Los animales se comunican también pero solo de manera inmediata y siempre por una situación específica.…"/>
          <p:cNvSpPr txBox="1">
            <a:spLocks noGrp="1"/>
          </p:cNvSpPr>
          <p:nvPr>
            <p:ph type="body" sz="half" idx="4294967295"/>
          </p:nvPr>
        </p:nvSpPr>
        <p:spPr>
          <a:xfrm>
            <a:off x="2614909" y="3694422"/>
            <a:ext cx="19792606" cy="4970885"/>
          </a:xfrm>
          <a:prstGeom prst="rect">
            <a:avLst/>
          </a:prstGeom>
        </p:spPr>
        <p:txBody>
          <a:bodyPr lIns="45718" tIns="45718" rIns="45718" bIns="45718" anchor="t"/>
          <a:lstStyle/>
          <a:p>
            <a:pPr marL="0" indent="0" algn="ctr" defTabSz="877822">
              <a:lnSpc>
                <a:spcPct val="150000"/>
              </a:lnSpc>
              <a:spcBef>
                <a:spcPts val="1900"/>
              </a:spcBef>
              <a:buSzTx/>
              <a:buNone/>
              <a:defRPr sz="4800" b="1"/>
            </a:pPr>
            <a:r>
              <a:t>Los animales se comunican también pero sólo de manera inmediata y siempre por una situación específica.</a:t>
            </a:r>
          </a:p>
          <a:p>
            <a:pPr marL="0" indent="0" algn="ctr" defTabSz="877822">
              <a:lnSpc>
                <a:spcPct val="150000"/>
              </a:lnSpc>
              <a:spcBef>
                <a:spcPts val="1900"/>
              </a:spcBef>
              <a:buSzTx/>
              <a:buNone/>
              <a:defRPr sz="4800" b="1"/>
            </a:pPr>
            <a:endParaRPr/>
          </a:p>
          <a:p>
            <a:pPr marL="0" indent="0" algn="ctr" defTabSz="877822">
              <a:lnSpc>
                <a:spcPct val="150000"/>
              </a:lnSpc>
              <a:spcBef>
                <a:spcPts val="1900"/>
              </a:spcBef>
              <a:buSzTx/>
              <a:buNone/>
              <a:defRPr sz="4800" b="1"/>
            </a:pPr>
            <a:r>
              <a:t>¿Pueden los animales mentir?</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39"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40"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41"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42"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43"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44"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45"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46"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47"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48"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49"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50"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451"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452"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453" name="¿Que es la Hermenéutica?"/>
          <p:cNvSpPr txBox="1"/>
          <p:nvPr/>
        </p:nvSpPr>
        <p:spPr>
          <a:xfrm>
            <a:off x="1949151" y="292100"/>
            <a:ext cx="3029547"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Problema inicial</a:t>
            </a:r>
          </a:p>
        </p:txBody>
      </p:sp>
      <p:sp>
        <p:nvSpPr>
          <p:cNvPr id="454" name="3"/>
          <p:cNvSpPr txBox="1"/>
          <p:nvPr/>
        </p:nvSpPr>
        <p:spPr>
          <a:xfrm>
            <a:off x="830708" y="381162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pic>
        <p:nvPicPr>
          <p:cNvPr id="455"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456" name="El lenguaje construye Paradojas:…"/>
          <p:cNvSpPr txBox="1"/>
          <p:nvPr/>
        </p:nvSpPr>
        <p:spPr>
          <a:xfrm>
            <a:off x="2206772" y="1601064"/>
            <a:ext cx="19970454" cy="96774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defTabSz="914400">
              <a:spcBef>
                <a:spcPts val="2000"/>
              </a:spcBef>
              <a:defRPr sz="5000" b="1">
                <a:solidFill>
                  <a:srgbClr val="000000"/>
                </a:solidFill>
                <a:latin typeface="Palatino"/>
                <a:ea typeface="Palatino"/>
                <a:cs typeface="Palatino"/>
                <a:sym typeface="Palatino"/>
              </a:defRPr>
            </a:pPr>
            <a:r>
              <a:t>El lenguaje construye Paradojas:</a:t>
            </a:r>
          </a:p>
          <a:p>
            <a:pPr algn="l" defTabSz="914400">
              <a:spcBef>
                <a:spcPts val="2000"/>
              </a:spcBef>
              <a:defRPr sz="5000" b="1">
                <a:solidFill>
                  <a:srgbClr val="000000"/>
                </a:solidFill>
                <a:latin typeface="Palatino"/>
                <a:ea typeface="Palatino"/>
                <a:cs typeface="Palatino"/>
                <a:sym typeface="Palatino"/>
              </a:defRPr>
            </a:pPr>
            <a:endParaRPr/>
          </a:p>
          <a:p>
            <a:pPr algn="l" defTabSz="914400">
              <a:spcBef>
                <a:spcPts val="2000"/>
              </a:spcBef>
              <a:defRPr sz="5000" b="1">
                <a:solidFill>
                  <a:srgbClr val="000000"/>
                </a:solidFill>
                <a:latin typeface="Palatino"/>
                <a:ea typeface="Palatino"/>
                <a:cs typeface="Palatino"/>
                <a:sym typeface="Palatino"/>
              </a:defRPr>
            </a:pPr>
            <a:r>
              <a:t>Ejemplo 1:</a:t>
            </a:r>
          </a:p>
          <a:p>
            <a:pPr algn="l" defTabSz="914400">
              <a:spcBef>
                <a:spcPts val="2000"/>
              </a:spcBef>
              <a:defRPr sz="5000" b="1">
                <a:solidFill>
                  <a:srgbClr val="000000"/>
                </a:solidFill>
                <a:latin typeface="Palatino"/>
                <a:ea typeface="Palatino"/>
                <a:cs typeface="Palatino"/>
                <a:sym typeface="Palatino"/>
              </a:defRPr>
            </a:pPr>
            <a:r>
              <a:t>Dios es omnipotente.</a:t>
            </a:r>
          </a:p>
          <a:p>
            <a:pPr algn="l" defTabSz="914400">
              <a:spcBef>
                <a:spcPts val="2000"/>
              </a:spcBef>
              <a:defRPr sz="5000" b="1">
                <a:solidFill>
                  <a:srgbClr val="000000"/>
                </a:solidFill>
                <a:latin typeface="Palatino"/>
                <a:ea typeface="Palatino"/>
                <a:cs typeface="Palatino"/>
                <a:sym typeface="Palatino"/>
              </a:defRPr>
            </a:pPr>
            <a:r>
              <a:t>¿Puede crear Dios una piedra tan pesada que ni el pueda levantarla?</a:t>
            </a:r>
          </a:p>
          <a:p>
            <a:pPr algn="l" defTabSz="914400">
              <a:spcBef>
                <a:spcPts val="2000"/>
              </a:spcBef>
              <a:defRPr sz="5000" b="1">
                <a:solidFill>
                  <a:srgbClr val="000000"/>
                </a:solidFill>
                <a:latin typeface="Palatino"/>
                <a:ea typeface="Palatino"/>
                <a:cs typeface="Palatino"/>
                <a:sym typeface="Palatino"/>
              </a:defRPr>
            </a:pPr>
            <a:endParaRPr/>
          </a:p>
          <a:p>
            <a:pPr algn="l" defTabSz="914400">
              <a:spcBef>
                <a:spcPts val="2000"/>
              </a:spcBef>
              <a:defRPr sz="5000" b="1">
                <a:solidFill>
                  <a:srgbClr val="000000"/>
                </a:solidFill>
                <a:latin typeface="Palatino"/>
                <a:ea typeface="Palatino"/>
                <a:cs typeface="Palatino"/>
                <a:sym typeface="Palatino"/>
              </a:defRPr>
            </a:pPr>
            <a:endParaRPr/>
          </a:p>
          <a:p>
            <a:pPr algn="l" defTabSz="914400">
              <a:spcBef>
                <a:spcPts val="2000"/>
              </a:spcBef>
              <a:defRPr sz="5000" b="1">
                <a:solidFill>
                  <a:srgbClr val="000000"/>
                </a:solidFill>
                <a:latin typeface="Palatino"/>
                <a:ea typeface="Palatino"/>
                <a:cs typeface="Palatino"/>
                <a:sym typeface="Palatino"/>
              </a:defRPr>
            </a:pPr>
            <a:r>
              <a:t>Ejemplo 2:</a:t>
            </a:r>
          </a:p>
          <a:p>
            <a:pPr algn="l" defTabSz="914400">
              <a:spcBef>
                <a:spcPts val="2000"/>
              </a:spcBef>
              <a:defRPr sz="5000" b="1">
                <a:solidFill>
                  <a:srgbClr val="000000"/>
                </a:solidFill>
                <a:latin typeface="Palatino"/>
                <a:ea typeface="Palatino"/>
                <a:cs typeface="Palatino"/>
                <a:sym typeface="Palatino"/>
              </a:defRPr>
            </a:pPr>
            <a:r>
              <a:t>Un espartano dice que todos los espartanos son mentirosos.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59"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60"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61"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62"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63"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64"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65"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66"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67"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68"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69"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70"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471"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472"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473" name="¿Que es la Hermenéutica?"/>
          <p:cNvSpPr txBox="1"/>
          <p:nvPr/>
        </p:nvSpPr>
        <p:spPr>
          <a:xfrm>
            <a:off x="1949151" y="292100"/>
            <a:ext cx="3029547"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Problema inicial</a:t>
            </a:r>
          </a:p>
        </p:txBody>
      </p:sp>
      <p:sp>
        <p:nvSpPr>
          <p:cNvPr id="474" name="3"/>
          <p:cNvSpPr txBox="1"/>
          <p:nvPr/>
        </p:nvSpPr>
        <p:spPr>
          <a:xfrm>
            <a:off x="830708" y="381162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pic>
        <p:nvPicPr>
          <p:cNvPr id="475"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476" name="El problema central de la crítica del lenguaje es:…"/>
          <p:cNvSpPr txBox="1"/>
          <p:nvPr/>
        </p:nvSpPr>
        <p:spPr>
          <a:xfrm>
            <a:off x="5151709" y="4535213"/>
            <a:ext cx="14080581" cy="3289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914400">
              <a:spcBef>
                <a:spcPts val="2000"/>
              </a:spcBef>
              <a:defRPr sz="5000" b="1">
                <a:solidFill>
                  <a:srgbClr val="000000"/>
                </a:solidFill>
                <a:latin typeface="Palatino"/>
                <a:ea typeface="Palatino"/>
                <a:cs typeface="Palatino"/>
                <a:sym typeface="Palatino"/>
              </a:defRPr>
            </a:pPr>
            <a:r>
              <a:t>El problema central de la crítica del lenguaje es:</a:t>
            </a:r>
          </a:p>
          <a:p>
            <a:pPr defTabSz="914400">
              <a:spcBef>
                <a:spcPts val="2000"/>
              </a:spcBef>
              <a:defRPr sz="5000" b="1">
                <a:solidFill>
                  <a:srgbClr val="000000"/>
                </a:solidFill>
                <a:latin typeface="Palatino"/>
                <a:ea typeface="Palatino"/>
                <a:cs typeface="Palatino"/>
                <a:sym typeface="Palatino"/>
              </a:defRPr>
            </a:pPr>
            <a:endParaRPr/>
          </a:p>
          <a:p>
            <a:pPr defTabSz="914400">
              <a:spcBef>
                <a:spcPts val="2000"/>
              </a:spcBef>
              <a:defRPr sz="6000" b="1">
                <a:solidFill>
                  <a:srgbClr val="000000"/>
                </a:solidFill>
                <a:latin typeface="Palatino"/>
                <a:ea typeface="Palatino"/>
                <a:cs typeface="Palatino"/>
                <a:sym typeface="Palatino"/>
              </a:defRPr>
            </a:pPr>
            <a:r>
              <a:t>Criticar el lenguaje con Lenguaje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79"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80"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81"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82"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83"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484"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85"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86"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87"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88"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89"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490"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491"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492"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493" name="¿Que es la Hermenéutica?"/>
          <p:cNvSpPr txBox="1"/>
          <p:nvPr/>
        </p:nvSpPr>
        <p:spPr>
          <a:xfrm>
            <a:off x="1949151" y="292100"/>
            <a:ext cx="3029547"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Problema inicial</a:t>
            </a:r>
          </a:p>
        </p:txBody>
      </p:sp>
      <p:sp>
        <p:nvSpPr>
          <p:cNvPr id="494" name="3"/>
          <p:cNvSpPr txBox="1"/>
          <p:nvPr/>
        </p:nvSpPr>
        <p:spPr>
          <a:xfrm>
            <a:off x="830708" y="381162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pic>
        <p:nvPicPr>
          <p:cNvPr id="495"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496" name="“El lenguaje confunde (hechiza) la miente. La tarea de la filosofía del lenguaje es aclarar las confusiones.”…"/>
          <p:cNvSpPr txBox="1">
            <a:spLocks noGrp="1"/>
          </p:cNvSpPr>
          <p:nvPr>
            <p:ph type="body" sz="half" idx="4294967295"/>
          </p:nvPr>
        </p:nvSpPr>
        <p:spPr>
          <a:xfrm>
            <a:off x="3194460" y="3813426"/>
            <a:ext cx="18631718" cy="5191960"/>
          </a:xfrm>
          <a:prstGeom prst="rect">
            <a:avLst/>
          </a:prstGeom>
        </p:spPr>
        <p:txBody>
          <a:bodyPr lIns="45718" tIns="45718" rIns="45718" bIns="45718" anchor="t"/>
          <a:lstStyle/>
          <a:p>
            <a:pPr marL="0" indent="0" defTabSz="749808">
              <a:spcBef>
                <a:spcPts val="1600"/>
              </a:spcBef>
              <a:buSzTx/>
              <a:buNone/>
              <a:defRPr sz="4900" b="1"/>
            </a:pPr>
            <a:endParaRPr/>
          </a:p>
          <a:p>
            <a:pPr marL="0" indent="0" algn="ctr" defTabSz="749808">
              <a:lnSpc>
                <a:spcPct val="120000"/>
              </a:lnSpc>
              <a:spcBef>
                <a:spcPts val="1600"/>
              </a:spcBef>
              <a:buSzTx/>
              <a:buNone/>
              <a:defRPr sz="4900" b="1" i="1"/>
            </a:pPr>
            <a:r>
              <a:t>“El lenguaje confunde (hechiza) la mente. La tarea de la filosofía del lenguaje es aclarar las confusiones.”</a:t>
            </a:r>
          </a:p>
          <a:p>
            <a:pPr marL="0" indent="0" algn="r" defTabSz="749808">
              <a:spcBef>
                <a:spcPts val="1600"/>
              </a:spcBef>
              <a:buSzTx/>
              <a:buNone/>
              <a:defRPr sz="4900" b="1" i="1"/>
            </a:pPr>
            <a:endParaRPr/>
          </a:p>
          <a:p>
            <a:pPr marL="0" indent="0" algn="r" defTabSz="749808">
              <a:spcBef>
                <a:spcPts val="1600"/>
              </a:spcBef>
              <a:buSzTx/>
              <a:buNone/>
              <a:defRPr sz="4900" i="1"/>
            </a:pPr>
            <a:r>
              <a:t>Ludwig Wittgenstein</a:t>
            </a:r>
          </a:p>
        </p:txBody>
      </p:sp>
      <p:pic>
        <p:nvPicPr>
          <p:cNvPr id="497" name="Bild" descr="Bild"/>
          <p:cNvPicPr>
            <a:picLocks noChangeAspect="1"/>
          </p:cNvPicPr>
          <p:nvPr/>
        </p:nvPicPr>
        <p:blipFill>
          <a:blip r:embed="rId3"/>
          <a:stretch>
            <a:fillRect/>
          </a:stretch>
        </p:blipFill>
        <p:spPr>
          <a:xfrm>
            <a:off x="663996" y="6029478"/>
            <a:ext cx="6612013" cy="6612013"/>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00"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01"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02"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03"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04"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05"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06"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07"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08"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09"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10"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11"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512"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513"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514" name="Cuatro orejas - Cuatro Lenguas"/>
          <p:cNvSpPr txBox="1"/>
          <p:nvPr/>
        </p:nvSpPr>
        <p:spPr>
          <a:xfrm>
            <a:off x="1949150" y="292100"/>
            <a:ext cx="4552158"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¿Quien critica Lenguaje“</a:t>
            </a:r>
          </a:p>
        </p:txBody>
      </p:sp>
      <p:sp>
        <p:nvSpPr>
          <p:cNvPr id="515"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pic>
        <p:nvPicPr>
          <p:cNvPr id="51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517" name="¿Quién crítica Lenguaje?"/>
          <p:cNvSpPr txBox="1"/>
          <p:nvPr/>
        </p:nvSpPr>
        <p:spPr>
          <a:xfrm>
            <a:off x="5073420" y="5373414"/>
            <a:ext cx="14237160" cy="16129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9000" b="1">
                <a:solidFill>
                  <a:srgbClr val="000000"/>
                </a:solidFill>
                <a:latin typeface="Palatino"/>
                <a:ea typeface="Palatino"/>
                <a:cs typeface="Palatino"/>
                <a:sym typeface="Palatino"/>
              </a:defRPr>
            </a:pPr>
            <a:r>
              <a:t>¿Quién critica el Lenguaje?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4503C5-BA75-4DEA-B0EE-6AB17D500558}"/>
              </a:ext>
            </a:extLst>
          </p:cNvPr>
          <p:cNvSpPr>
            <a:spLocks noGrp="1"/>
          </p:cNvSpPr>
          <p:nvPr>
            <p:ph type="title"/>
          </p:nvPr>
        </p:nvSpPr>
        <p:spPr>
          <a:xfrm>
            <a:off x="673100" y="3695700"/>
            <a:ext cx="23050500" cy="7305322"/>
          </a:xfrm>
        </p:spPr>
        <p:txBody>
          <a:bodyPr/>
          <a:lstStyle/>
          <a:p>
            <a:r>
              <a:rPr lang="es-ES" dirty="0"/>
              <a:t>Crítica de Lenguaje</a:t>
            </a:r>
            <a:br>
              <a:rPr lang="es-ES" dirty="0"/>
            </a:br>
            <a:r>
              <a:rPr lang="en-US" dirty="0"/>
              <a:t>Robert Stingl</a:t>
            </a:r>
            <a:r>
              <a:rPr lang="es-ES" dirty="0"/>
              <a:t>, Facultad de Lenguas UAEMex</a:t>
            </a:r>
            <a:br>
              <a:rPr lang="es-ES" dirty="0"/>
            </a:br>
            <a:r>
              <a:rPr lang="en-US" i="1" dirty="0"/>
              <a:t>¿Qué es Crítica de lenguaje?</a:t>
            </a:r>
            <a:br>
              <a:rPr lang="en-US" i="1" dirty="0"/>
            </a:br>
            <a:r>
              <a:rPr lang="es-ES" dirty="0"/>
              <a:t> </a:t>
            </a:r>
            <a:br>
              <a:rPr lang="es-ES" dirty="0"/>
            </a:br>
            <a:r>
              <a:rPr lang="es-ES" dirty="0"/>
              <a:t>                   Fecha: Agosto 2019</a:t>
            </a:r>
          </a:p>
        </p:txBody>
      </p:sp>
    </p:spTree>
    <p:extLst>
      <p:ext uri="{BB962C8B-B14F-4D97-AF65-F5344CB8AC3E}">
        <p14:creationId xmlns:p14="http://schemas.microsoft.com/office/powerpoint/2010/main" val="274014465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20"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21"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22"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23"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24"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25"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26"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27"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28"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29"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30"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31"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532"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533"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534" name="Cuatro orejas - Cuatro Lenguas"/>
          <p:cNvSpPr txBox="1"/>
          <p:nvPr/>
        </p:nvSpPr>
        <p:spPr>
          <a:xfrm>
            <a:off x="1949150" y="292100"/>
            <a:ext cx="4552158"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¿Quien critica Lenguaje“</a:t>
            </a:r>
          </a:p>
        </p:txBody>
      </p:sp>
      <p:sp>
        <p:nvSpPr>
          <p:cNvPr id="535"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pic>
        <p:nvPicPr>
          <p:cNvPr id="53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537" name="Filosofas"/>
          <p:cNvSpPr txBox="1"/>
          <p:nvPr/>
        </p:nvSpPr>
        <p:spPr>
          <a:xfrm>
            <a:off x="8772103" y="2940312"/>
            <a:ext cx="2724994"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Palatino"/>
                <a:ea typeface="Palatino"/>
                <a:cs typeface="Palatino"/>
                <a:sym typeface="Palatino"/>
              </a:defRPr>
            </a:lvl1pPr>
          </a:lstStyle>
          <a:p>
            <a:r>
              <a:t>Filósofas</a:t>
            </a:r>
          </a:p>
        </p:txBody>
      </p:sp>
      <p:sp>
        <p:nvSpPr>
          <p:cNvPr id="538" name="Linguistas"/>
          <p:cNvSpPr txBox="1"/>
          <p:nvPr/>
        </p:nvSpPr>
        <p:spPr>
          <a:xfrm>
            <a:off x="15254163" y="3262828"/>
            <a:ext cx="3146674"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Palatino"/>
                <a:ea typeface="Palatino"/>
                <a:cs typeface="Palatino"/>
                <a:sym typeface="Palatino"/>
              </a:defRPr>
            </a:lvl1pPr>
          </a:lstStyle>
          <a:p>
            <a:r>
              <a:t>Lingüistas</a:t>
            </a:r>
          </a:p>
        </p:txBody>
      </p:sp>
      <p:sp>
        <p:nvSpPr>
          <p:cNvPr id="539" name="Periodistas"/>
          <p:cNvSpPr txBox="1"/>
          <p:nvPr/>
        </p:nvSpPr>
        <p:spPr>
          <a:xfrm>
            <a:off x="3519896" y="5022086"/>
            <a:ext cx="3323407"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Palatino"/>
                <a:ea typeface="Palatino"/>
                <a:cs typeface="Palatino"/>
                <a:sym typeface="Palatino"/>
              </a:defRPr>
            </a:lvl1pPr>
          </a:lstStyle>
          <a:p>
            <a:r>
              <a:t>Periodistas</a:t>
            </a:r>
          </a:p>
        </p:txBody>
      </p:sp>
      <p:sp>
        <p:nvSpPr>
          <p:cNvPr id="540" name="Feministas"/>
          <p:cNvSpPr txBox="1"/>
          <p:nvPr/>
        </p:nvSpPr>
        <p:spPr>
          <a:xfrm>
            <a:off x="18490288" y="6654799"/>
            <a:ext cx="3253024"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Palatino"/>
                <a:ea typeface="Palatino"/>
                <a:cs typeface="Palatino"/>
                <a:sym typeface="Palatino"/>
              </a:defRPr>
            </a:lvl1pPr>
          </a:lstStyle>
          <a:p>
            <a:r>
              <a:t>Feministas</a:t>
            </a:r>
          </a:p>
        </p:txBody>
      </p:sp>
      <p:sp>
        <p:nvSpPr>
          <p:cNvPr id="541" name="Sociólogas"/>
          <p:cNvSpPr txBox="1"/>
          <p:nvPr/>
        </p:nvSpPr>
        <p:spPr>
          <a:xfrm>
            <a:off x="6430145" y="8915399"/>
            <a:ext cx="3218918"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Palatino"/>
                <a:ea typeface="Palatino"/>
                <a:cs typeface="Palatino"/>
                <a:sym typeface="Palatino"/>
              </a:defRPr>
            </a:lvl1pPr>
          </a:lstStyle>
          <a:p>
            <a:r>
              <a:t>Sociólogas</a:t>
            </a:r>
          </a:p>
        </p:txBody>
      </p:sp>
      <p:sp>
        <p:nvSpPr>
          <p:cNvPr id="542" name="Literatas"/>
          <p:cNvSpPr txBox="1"/>
          <p:nvPr/>
        </p:nvSpPr>
        <p:spPr>
          <a:xfrm>
            <a:off x="10905212" y="5642038"/>
            <a:ext cx="2776774"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Palatino"/>
                <a:ea typeface="Palatino"/>
                <a:cs typeface="Palatino"/>
                <a:sym typeface="Palatino"/>
              </a:defRPr>
            </a:lvl1pPr>
          </a:lstStyle>
          <a:p>
            <a:r>
              <a:t>Literatas </a:t>
            </a:r>
          </a:p>
        </p:txBody>
      </p:sp>
      <p:sp>
        <p:nvSpPr>
          <p:cNvPr id="543" name="Cientificas"/>
          <p:cNvSpPr txBox="1"/>
          <p:nvPr/>
        </p:nvSpPr>
        <p:spPr>
          <a:xfrm>
            <a:off x="14477398" y="8610599"/>
            <a:ext cx="3252404"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Palatino"/>
                <a:ea typeface="Palatino"/>
                <a:cs typeface="Palatino"/>
                <a:sym typeface="Palatino"/>
              </a:defRPr>
            </a:lvl1pPr>
          </a:lstStyle>
          <a:p>
            <a:r>
              <a:t>Cientificas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46"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47"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48"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49"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50"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51"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52"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53"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54"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55"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56"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57"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558"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559"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560" name="Cuatro orejas - Cuatro Lenguas"/>
          <p:cNvSpPr txBox="1"/>
          <p:nvPr/>
        </p:nvSpPr>
        <p:spPr>
          <a:xfrm>
            <a:off x="1949150" y="292100"/>
            <a:ext cx="4552158"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¿Quien critica Lenguaje“</a:t>
            </a:r>
          </a:p>
        </p:txBody>
      </p:sp>
      <p:sp>
        <p:nvSpPr>
          <p:cNvPr id="561"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pic>
        <p:nvPicPr>
          <p:cNvPr id="562"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563" name="Literatura…"/>
          <p:cNvSpPr txBox="1"/>
          <p:nvPr/>
        </p:nvSpPr>
        <p:spPr>
          <a:xfrm>
            <a:off x="8786901" y="2677427"/>
            <a:ext cx="8442475" cy="23876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News Gothic MT"/>
                <a:ea typeface="News Gothic MT"/>
                <a:cs typeface="News Gothic MT"/>
                <a:sym typeface="News Gothic MT"/>
              </a:defRPr>
            </a:pPr>
            <a:r>
              <a:t>Literatura</a:t>
            </a:r>
            <a:endParaRPr>
              <a:latin typeface="Didot"/>
              <a:ea typeface="Didot"/>
              <a:cs typeface="Didot"/>
              <a:sym typeface="Didot"/>
            </a:endParaRPr>
          </a:p>
          <a:p>
            <a:pPr>
              <a:defRPr sz="5000" b="1">
                <a:solidFill>
                  <a:srgbClr val="000000"/>
                </a:solidFill>
                <a:latin typeface="News Gothic MT"/>
                <a:ea typeface="News Gothic MT"/>
                <a:cs typeface="News Gothic MT"/>
                <a:sym typeface="News Gothic MT"/>
              </a:defRPr>
            </a:pPr>
            <a:endParaRPr>
              <a:latin typeface="Didot"/>
              <a:ea typeface="Didot"/>
              <a:cs typeface="Didot"/>
              <a:sym typeface="Didot"/>
            </a:endParaRPr>
          </a:p>
          <a:p>
            <a:pPr>
              <a:defRPr sz="5000" b="1">
                <a:solidFill>
                  <a:srgbClr val="000000"/>
                </a:solidFill>
                <a:latin typeface="News Gothic MT"/>
                <a:ea typeface="News Gothic MT"/>
                <a:cs typeface="News Gothic MT"/>
                <a:sym typeface="News Gothic MT"/>
              </a:defRPr>
            </a:pPr>
            <a:r>
              <a:t> Escepticismo del Lenguaje</a:t>
            </a:r>
          </a:p>
        </p:txBody>
      </p:sp>
      <p:pic>
        <p:nvPicPr>
          <p:cNvPr id="564" name="Bild" descr="Bild"/>
          <p:cNvPicPr>
            <a:picLocks noChangeAspect="1"/>
          </p:cNvPicPr>
          <p:nvPr/>
        </p:nvPicPr>
        <p:blipFill>
          <a:blip r:embed="rId3"/>
          <a:stretch>
            <a:fillRect/>
          </a:stretch>
        </p:blipFill>
        <p:spPr>
          <a:xfrm>
            <a:off x="2879030" y="5748973"/>
            <a:ext cx="3175002" cy="3670302"/>
          </a:xfrm>
          <a:prstGeom prst="rect">
            <a:avLst/>
          </a:prstGeom>
          <a:ln w="12700">
            <a:miter lim="400000"/>
          </a:ln>
        </p:spPr>
      </p:pic>
      <p:sp>
        <p:nvSpPr>
          <p:cNvPr id="565" name="„…sucedía que las palabras abstractas a las cuales, sin embargo, ha de recurrir la lengua a fin de poder formular el más intrascendente juicio valorativo, literalmente se me pulverizaban en la boca, como si fueran hongos podridos.“…"/>
          <p:cNvSpPr txBox="1"/>
          <p:nvPr/>
        </p:nvSpPr>
        <p:spPr>
          <a:xfrm>
            <a:off x="6731000" y="6655157"/>
            <a:ext cx="16844740" cy="4368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R="331470" defTabSz="449580">
              <a:defRPr i="1">
                <a:solidFill>
                  <a:srgbClr val="000000"/>
                </a:solidFill>
                <a:latin typeface="Palatino"/>
                <a:ea typeface="Palatino"/>
                <a:cs typeface="Palatino"/>
                <a:sym typeface="Palatino"/>
              </a:defRPr>
            </a:pPr>
            <a:r>
              <a:t>"…sucedía que las palabras abstractas a las cuales, sin embargo, ha de recurrir la lengua a fin de poder formular el más intrascendente juicio valorativo, literalmente se me pulverizaban en la boca, como si fueran hongos podridos.“</a:t>
            </a:r>
          </a:p>
          <a:p>
            <a:pPr marR="331470" defTabSz="449580">
              <a:defRPr i="1">
                <a:solidFill>
                  <a:srgbClr val="000000"/>
                </a:solidFill>
                <a:latin typeface="Palatino"/>
                <a:ea typeface="Palatino"/>
                <a:cs typeface="Palatino"/>
                <a:sym typeface="Palatino"/>
              </a:defRPr>
            </a:pPr>
            <a:endParaRPr/>
          </a:p>
          <a:p>
            <a:pPr marR="331470" algn="r" defTabSz="449580">
              <a:defRPr>
                <a:solidFill>
                  <a:srgbClr val="000000"/>
                </a:solidFill>
                <a:latin typeface="Palatino"/>
                <a:ea typeface="Palatino"/>
                <a:cs typeface="Palatino"/>
                <a:sym typeface="Palatino"/>
              </a:defRPr>
            </a:pPr>
            <a:r>
              <a:t>Hugo von Hofmannsthal</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68"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69"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70"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71"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72"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73"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74"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75"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76"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77"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78"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79"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580"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581"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582" name="Cuatro orejas - Cuatro Lenguas"/>
          <p:cNvSpPr txBox="1"/>
          <p:nvPr/>
        </p:nvSpPr>
        <p:spPr>
          <a:xfrm>
            <a:off x="1949150" y="292100"/>
            <a:ext cx="4552158"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¿Quien critica Lenguaje“</a:t>
            </a:r>
          </a:p>
        </p:txBody>
      </p:sp>
      <p:sp>
        <p:nvSpPr>
          <p:cNvPr id="583"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pic>
        <p:nvPicPr>
          <p:cNvPr id="584"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585" name="Filosofía…"/>
          <p:cNvSpPr txBox="1"/>
          <p:nvPr/>
        </p:nvSpPr>
        <p:spPr>
          <a:xfrm>
            <a:off x="4179587" y="2321827"/>
            <a:ext cx="17657106" cy="2616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Filosofía</a:t>
            </a:r>
          </a:p>
          <a:p>
            <a:pPr>
              <a:defRPr sz="5000" b="1">
                <a:solidFill>
                  <a:srgbClr val="000000"/>
                </a:solidFill>
                <a:latin typeface="Palatino"/>
                <a:ea typeface="Palatino"/>
                <a:cs typeface="Palatino"/>
                <a:sym typeface="Palatino"/>
              </a:defRPr>
            </a:pPr>
            <a:endParaRPr/>
          </a:p>
          <a:p>
            <a:pPr>
              <a:defRPr sz="5000" b="1">
                <a:solidFill>
                  <a:srgbClr val="000000"/>
                </a:solidFill>
                <a:latin typeface="Palatino"/>
                <a:ea typeface="Palatino"/>
                <a:cs typeface="Palatino"/>
                <a:sym typeface="Palatino"/>
              </a:defRPr>
            </a:pPr>
            <a:r>
              <a:t>E</a:t>
            </a:r>
            <a:r>
              <a:rPr b="0">
                <a:latin typeface="News Gothic MT"/>
                <a:ea typeface="News Gothic MT"/>
                <a:cs typeface="News Gothic MT"/>
                <a:sym typeface="News Gothic MT"/>
              </a:rPr>
              <a:t>l lenguaje es una herramienta como medio de conocimiento. </a:t>
            </a:r>
          </a:p>
        </p:txBody>
      </p:sp>
      <p:sp>
        <p:nvSpPr>
          <p:cNvPr id="586" name="&quot;En cualquier caso, por tanto, el origen del lenguaje no sigue un proceso lógico, y todo el material sobre el que, y a partir del cual, trabaja y construye, el hombre de la verdad, el investigador, el filósofo, si no procede de las nubes, tampoco procede, en ningún caso, de la esencia de las cosas.“…"/>
          <p:cNvSpPr txBox="1"/>
          <p:nvPr/>
        </p:nvSpPr>
        <p:spPr>
          <a:xfrm>
            <a:off x="6769100" y="6484212"/>
            <a:ext cx="16844740" cy="58420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457200">
              <a:lnSpc>
                <a:spcPts val="6800"/>
              </a:lnSpc>
              <a:spcBef>
                <a:spcPts val="1200"/>
              </a:spcBef>
              <a:defRPr b="1">
                <a:solidFill>
                  <a:srgbClr val="000000"/>
                </a:solidFill>
                <a:latin typeface="Palatino"/>
                <a:ea typeface="Palatino"/>
                <a:cs typeface="Palatino"/>
                <a:sym typeface="Palatino"/>
              </a:defRPr>
            </a:pPr>
            <a:r>
              <a:t>"En cualquier caso, por tanto, el origen del lenguaje no sigue un proceso lógico, y todo el material sobre el que, y a partir del cual, trabaja y construye, el hombre de la verdad, el investigador, el filósofo, si no procede de las nubes, tampoco procede, en ningún caso, de la esencia de las cosas.“ </a:t>
            </a:r>
          </a:p>
          <a:p>
            <a:pPr marR="331470" defTabSz="449580">
              <a:defRPr i="1">
                <a:solidFill>
                  <a:srgbClr val="000000"/>
                </a:solidFill>
                <a:latin typeface="Palatino"/>
                <a:ea typeface="Palatino"/>
                <a:cs typeface="Palatino"/>
                <a:sym typeface="Palatino"/>
              </a:defRPr>
            </a:pPr>
            <a:endParaRPr/>
          </a:p>
          <a:p>
            <a:pPr marR="331470" algn="r" defTabSz="449580">
              <a:defRPr>
                <a:solidFill>
                  <a:srgbClr val="000000"/>
                </a:solidFill>
                <a:latin typeface="Palatino"/>
                <a:ea typeface="Palatino"/>
                <a:cs typeface="Palatino"/>
                <a:sym typeface="Palatino"/>
              </a:defRPr>
            </a:pPr>
            <a:r>
              <a:t>Friedrich Nietzsche</a:t>
            </a:r>
          </a:p>
        </p:txBody>
      </p:sp>
      <p:pic>
        <p:nvPicPr>
          <p:cNvPr id="587" name="Bild" descr="Bild"/>
          <p:cNvPicPr>
            <a:picLocks noChangeAspect="1"/>
          </p:cNvPicPr>
          <p:nvPr/>
        </p:nvPicPr>
        <p:blipFill>
          <a:blip r:embed="rId3"/>
          <a:stretch>
            <a:fillRect/>
          </a:stretch>
        </p:blipFill>
        <p:spPr>
          <a:xfrm>
            <a:off x="2654200" y="5798361"/>
            <a:ext cx="3810002" cy="4940302"/>
          </a:xfrm>
          <a:prstGeom prst="rect">
            <a:avLst/>
          </a:prstGeom>
          <a:ln w="12700">
            <a:miter lim="400000"/>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90"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91"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92"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93"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94"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595"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96"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97"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98"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599"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00"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01"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602"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603"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604" name="Cuatro orejas - Cuatro Lenguas"/>
          <p:cNvSpPr txBox="1"/>
          <p:nvPr/>
        </p:nvSpPr>
        <p:spPr>
          <a:xfrm>
            <a:off x="1949150" y="292100"/>
            <a:ext cx="4552158"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¿Quien critica Lenguaje“</a:t>
            </a:r>
          </a:p>
        </p:txBody>
      </p:sp>
      <p:sp>
        <p:nvSpPr>
          <p:cNvPr id="605"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pic>
        <p:nvPicPr>
          <p:cNvPr id="60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607" name="Sociología…"/>
          <p:cNvSpPr txBox="1"/>
          <p:nvPr/>
        </p:nvSpPr>
        <p:spPr>
          <a:xfrm>
            <a:off x="4468965" y="2455383"/>
            <a:ext cx="18607746" cy="25400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Sociología</a:t>
            </a:r>
          </a:p>
          <a:p>
            <a:pPr>
              <a:defRPr sz="5000" b="1">
                <a:solidFill>
                  <a:srgbClr val="000000"/>
                </a:solidFill>
                <a:latin typeface="Palatino"/>
                <a:ea typeface="Palatino"/>
                <a:cs typeface="Palatino"/>
                <a:sym typeface="Palatino"/>
              </a:defRPr>
            </a:pPr>
            <a:endParaRPr/>
          </a:p>
          <a:p>
            <a:pPr>
              <a:defRPr sz="5000" b="1">
                <a:solidFill>
                  <a:srgbClr val="000000"/>
                </a:solidFill>
                <a:latin typeface="News Gothic MT"/>
                <a:ea typeface="News Gothic MT"/>
                <a:cs typeface="News Gothic MT"/>
                <a:sym typeface="News Gothic MT"/>
              </a:defRPr>
            </a:pPr>
            <a:r>
              <a:t>El lenguaje impone injusticia social. Es crítica</a:t>
            </a:r>
            <a:r>
              <a:rPr b="0"/>
              <a:t> de la sociedad.</a:t>
            </a:r>
            <a:r>
              <a:t> </a:t>
            </a:r>
          </a:p>
        </p:txBody>
      </p:sp>
      <p:sp>
        <p:nvSpPr>
          <p:cNvPr id="608" name="&quot;Lo agudamente moderno no es la imitación de algo anímico, sino la búsqueda de la expresión de algo inexpresado por el lenguaje significativo.“…"/>
          <p:cNvSpPr txBox="1"/>
          <p:nvPr/>
        </p:nvSpPr>
        <p:spPr>
          <a:xfrm>
            <a:off x="6769100" y="7347811"/>
            <a:ext cx="16844740" cy="4114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457200">
              <a:lnSpc>
                <a:spcPts val="6800"/>
              </a:lnSpc>
              <a:spcBef>
                <a:spcPts val="1200"/>
              </a:spcBef>
              <a:defRPr b="1">
                <a:solidFill>
                  <a:srgbClr val="000000"/>
                </a:solidFill>
                <a:latin typeface="Palatino"/>
                <a:ea typeface="Palatino"/>
                <a:cs typeface="Palatino"/>
                <a:sym typeface="Palatino"/>
              </a:defRPr>
            </a:pPr>
            <a:r>
              <a:t>"Lo agudamente moderno no es la imitación de algo anímico, sino la búsqueda de la expresión de algo inexpresado por el lenguaje significativo.“ </a:t>
            </a:r>
          </a:p>
          <a:p>
            <a:pPr marR="331470" defTabSz="449580">
              <a:defRPr i="1">
                <a:solidFill>
                  <a:srgbClr val="000000"/>
                </a:solidFill>
                <a:latin typeface="Palatino"/>
                <a:ea typeface="Palatino"/>
                <a:cs typeface="Palatino"/>
                <a:sym typeface="Palatino"/>
              </a:defRPr>
            </a:pPr>
            <a:endParaRPr/>
          </a:p>
          <a:p>
            <a:pPr marR="331470" algn="r" defTabSz="449580">
              <a:defRPr>
                <a:solidFill>
                  <a:srgbClr val="000000"/>
                </a:solidFill>
                <a:latin typeface="Palatino"/>
                <a:ea typeface="Palatino"/>
                <a:cs typeface="Palatino"/>
                <a:sym typeface="Palatino"/>
              </a:defRPr>
            </a:pPr>
            <a:r>
              <a:t>Theodor Adorno</a:t>
            </a:r>
          </a:p>
        </p:txBody>
      </p:sp>
      <p:pic>
        <p:nvPicPr>
          <p:cNvPr id="609" name="Bild" descr="Bild"/>
          <p:cNvPicPr>
            <a:picLocks noChangeAspect="1"/>
          </p:cNvPicPr>
          <p:nvPr/>
        </p:nvPicPr>
        <p:blipFill>
          <a:blip r:embed="rId3"/>
          <a:stretch>
            <a:fillRect/>
          </a:stretch>
        </p:blipFill>
        <p:spPr>
          <a:xfrm>
            <a:off x="2282130" y="6332754"/>
            <a:ext cx="4926832" cy="4926832"/>
          </a:xfrm>
          <a:prstGeom prst="rect">
            <a:avLst/>
          </a:prstGeom>
          <a:ln w="12700">
            <a:miter lim="400000"/>
          </a:ln>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12"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13"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14"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15"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16"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17"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18"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19"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20"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21"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22"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23"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624"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625"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626" name="Cuatro orejas - Cuatro Lenguas"/>
          <p:cNvSpPr txBox="1"/>
          <p:nvPr/>
        </p:nvSpPr>
        <p:spPr>
          <a:xfrm>
            <a:off x="1949150" y="292100"/>
            <a:ext cx="4552158"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¿Quien critica Lenguaje“</a:t>
            </a:r>
          </a:p>
        </p:txBody>
      </p:sp>
      <p:sp>
        <p:nvSpPr>
          <p:cNvPr id="627"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pic>
        <p:nvPicPr>
          <p:cNvPr id="628"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629" name="El &quot;cuidado&quot; del lenguaje…"/>
          <p:cNvSpPr txBox="1"/>
          <p:nvPr/>
        </p:nvSpPr>
        <p:spPr>
          <a:xfrm>
            <a:off x="7126694" y="2890868"/>
            <a:ext cx="11762892" cy="242571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Times"/>
                <a:ea typeface="Times"/>
                <a:cs typeface="Times"/>
                <a:sym typeface="Times"/>
              </a:defRPr>
            </a:pPr>
            <a:r>
              <a:t>El "cuidado" del lenguaje</a:t>
            </a:r>
          </a:p>
          <a:p>
            <a:pPr>
              <a:defRPr sz="5000" b="1">
                <a:solidFill>
                  <a:srgbClr val="000000"/>
                </a:solidFill>
                <a:latin typeface="Times"/>
                <a:ea typeface="Times"/>
                <a:cs typeface="Times"/>
                <a:sym typeface="Times"/>
              </a:defRPr>
            </a:pPr>
            <a:endParaRPr/>
          </a:p>
          <a:p>
            <a:pPr>
              <a:defRPr sz="5000" b="1">
                <a:solidFill>
                  <a:srgbClr val="000000"/>
                </a:solidFill>
                <a:latin typeface="Times"/>
                <a:ea typeface="Times"/>
                <a:cs typeface="Times"/>
                <a:sym typeface="Times"/>
              </a:defRPr>
            </a:pPr>
            <a:r>
              <a:t> Limpieza y comprensibilidad del lenguaj</a:t>
            </a:r>
            <a:r>
              <a:rPr b="0"/>
              <a:t>e</a:t>
            </a:r>
            <a:r>
              <a:rPr>
                <a:latin typeface="News Gothic MT"/>
                <a:ea typeface="News Gothic MT"/>
                <a:cs typeface="News Gothic MT"/>
                <a:sym typeface="News Gothic MT"/>
              </a:rPr>
              <a:t> </a:t>
            </a:r>
          </a:p>
        </p:txBody>
      </p:sp>
      <p:sp>
        <p:nvSpPr>
          <p:cNvPr id="630" name="&quot;Language is the most massive and inclusive art we know, a mountainous and anonymous work of unconscious generations.“…"/>
          <p:cNvSpPr txBox="1"/>
          <p:nvPr/>
        </p:nvSpPr>
        <p:spPr>
          <a:xfrm>
            <a:off x="6769100" y="7779611"/>
            <a:ext cx="16844740" cy="325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457200">
              <a:lnSpc>
                <a:spcPts val="6800"/>
              </a:lnSpc>
              <a:spcBef>
                <a:spcPts val="1200"/>
              </a:spcBef>
              <a:defRPr b="1">
                <a:solidFill>
                  <a:srgbClr val="000000"/>
                </a:solidFill>
                <a:latin typeface="Palatino"/>
                <a:ea typeface="Palatino"/>
                <a:cs typeface="Palatino"/>
                <a:sym typeface="Palatino"/>
              </a:defRPr>
            </a:pPr>
            <a:r>
              <a:t>"Language is the most massive and inclusive art we know, a mountainous and anonymous work of unconscious generations.“ </a:t>
            </a:r>
          </a:p>
          <a:p>
            <a:pPr marR="331470" defTabSz="449580">
              <a:defRPr i="1">
                <a:solidFill>
                  <a:srgbClr val="000000"/>
                </a:solidFill>
                <a:latin typeface="Palatino"/>
                <a:ea typeface="Palatino"/>
                <a:cs typeface="Palatino"/>
                <a:sym typeface="Palatino"/>
              </a:defRPr>
            </a:pPr>
            <a:endParaRPr/>
          </a:p>
          <a:p>
            <a:pPr marR="331470" algn="r" defTabSz="449580">
              <a:defRPr>
                <a:solidFill>
                  <a:srgbClr val="000000"/>
                </a:solidFill>
                <a:latin typeface="Palatino"/>
                <a:ea typeface="Palatino"/>
                <a:cs typeface="Palatino"/>
                <a:sym typeface="Palatino"/>
              </a:defRPr>
            </a:pPr>
            <a:r>
              <a:t>Edward Sapir</a:t>
            </a:r>
          </a:p>
        </p:txBody>
      </p:sp>
      <p:pic>
        <p:nvPicPr>
          <p:cNvPr id="631" name="Bild" descr="Bild"/>
          <p:cNvPicPr>
            <a:picLocks noChangeAspect="1"/>
          </p:cNvPicPr>
          <p:nvPr/>
        </p:nvPicPr>
        <p:blipFill>
          <a:blip r:embed="rId3"/>
          <a:stretch>
            <a:fillRect/>
          </a:stretch>
        </p:blipFill>
        <p:spPr>
          <a:xfrm>
            <a:off x="2730102" y="6530875"/>
            <a:ext cx="4552158" cy="4552159"/>
          </a:xfrm>
          <a:prstGeom prst="rect">
            <a:avLst/>
          </a:prstGeom>
          <a:ln w="12700">
            <a:miter lim="400000"/>
          </a:ln>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34"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35"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36"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37"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38"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39"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40"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41"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42"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43"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44"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45"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646"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647"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648" name="Cuatro orejas - Cuatro Lenguas"/>
          <p:cNvSpPr txBox="1"/>
          <p:nvPr/>
        </p:nvSpPr>
        <p:spPr>
          <a:xfrm>
            <a:off x="1949150" y="292100"/>
            <a:ext cx="4552158"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¿Quien critica Lenguaje“</a:t>
            </a:r>
          </a:p>
        </p:txBody>
      </p:sp>
      <p:sp>
        <p:nvSpPr>
          <p:cNvPr id="649"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pic>
        <p:nvPicPr>
          <p:cNvPr id="650"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651" name="Linguistas…"/>
          <p:cNvSpPr txBox="1"/>
          <p:nvPr/>
        </p:nvSpPr>
        <p:spPr>
          <a:xfrm>
            <a:off x="3853948" y="1099864"/>
            <a:ext cx="18308383" cy="101600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Lingüistas</a:t>
            </a:r>
          </a:p>
          <a:p>
            <a:pPr>
              <a:defRPr sz="5000" b="1">
                <a:solidFill>
                  <a:srgbClr val="000000"/>
                </a:solidFill>
                <a:latin typeface="Palatino"/>
                <a:ea typeface="Palatino"/>
                <a:cs typeface="Palatino"/>
                <a:sym typeface="Palatino"/>
              </a:defRPr>
            </a:pPr>
            <a:endParaRPr/>
          </a:p>
          <a:p>
            <a:pPr>
              <a:lnSpc>
                <a:spcPct val="150000"/>
              </a:lnSpc>
              <a:defRPr sz="5000" b="1">
                <a:solidFill>
                  <a:srgbClr val="000000"/>
                </a:solidFill>
                <a:latin typeface="Palatino"/>
                <a:ea typeface="Palatino"/>
                <a:cs typeface="Palatino"/>
                <a:sym typeface="Palatino"/>
              </a:defRPr>
            </a:pPr>
            <a:r>
              <a:t>Crítica de lenguaje = de un estatus real</a:t>
            </a:r>
          </a:p>
          <a:p>
            <a:pPr>
              <a:lnSpc>
                <a:spcPct val="150000"/>
              </a:lnSpc>
              <a:defRPr sz="5000" b="1">
                <a:solidFill>
                  <a:srgbClr val="000000"/>
                </a:solidFill>
                <a:latin typeface="Palatino"/>
                <a:ea typeface="Palatino"/>
                <a:cs typeface="Palatino"/>
                <a:sym typeface="Palatino"/>
              </a:defRPr>
            </a:pPr>
            <a:endParaRPr/>
          </a:p>
          <a:p>
            <a:pPr marL="668019" indent="-668019" algn="l">
              <a:lnSpc>
                <a:spcPct val="150000"/>
              </a:lnSpc>
              <a:buSzPct val="100000"/>
              <a:buAutoNum type="arabicPeriod"/>
              <a:defRPr sz="5000" b="1">
                <a:solidFill>
                  <a:srgbClr val="000000"/>
                </a:solidFill>
                <a:latin typeface="Palatino"/>
                <a:ea typeface="Palatino"/>
                <a:cs typeface="Palatino"/>
                <a:sym typeface="Palatino"/>
              </a:defRPr>
            </a:pPr>
            <a:r>
              <a:t>Identificar problemas de la comunicación</a:t>
            </a:r>
          </a:p>
          <a:p>
            <a:pPr marL="668019" indent="-668019" algn="l">
              <a:lnSpc>
                <a:spcPct val="150000"/>
              </a:lnSpc>
              <a:buSzPct val="100000"/>
              <a:buAutoNum type="arabicPeriod"/>
              <a:defRPr sz="5000" b="1">
                <a:solidFill>
                  <a:srgbClr val="000000"/>
                </a:solidFill>
                <a:latin typeface="Palatino"/>
                <a:ea typeface="Palatino"/>
                <a:cs typeface="Palatino"/>
                <a:sym typeface="Palatino"/>
              </a:defRPr>
            </a:pPr>
            <a:r>
              <a:t>Definir Objetivos y relevancia de un análisis crítico</a:t>
            </a:r>
          </a:p>
          <a:p>
            <a:pPr marL="668019" indent="-668019" algn="l">
              <a:lnSpc>
                <a:spcPct val="150000"/>
              </a:lnSpc>
              <a:buSzPct val="100000"/>
              <a:buAutoNum type="arabicPeriod"/>
              <a:defRPr sz="5000" b="1">
                <a:solidFill>
                  <a:srgbClr val="000000"/>
                </a:solidFill>
                <a:latin typeface="Palatino"/>
                <a:ea typeface="Palatino"/>
                <a:cs typeface="Palatino"/>
                <a:sym typeface="Palatino"/>
              </a:defRPr>
            </a:pPr>
            <a:r>
              <a:t>Aspectos importantes al respecto de conflictos</a:t>
            </a:r>
          </a:p>
          <a:p>
            <a:pPr marL="668019" indent="-668019" algn="l">
              <a:lnSpc>
                <a:spcPct val="150000"/>
              </a:lnSpc>
              <a:buSzPct val="100000"/>
              <a:buAutoNum type="arabicPeriod"/>
              <a:defRPr sz="5000" b="1">
                <a:solidFill>
                  <a:srgbClr val="000000"/>
                </a:solidFill>
                <a:latin typeface="Palatino"/>
                <a:ea typeface="Palatino"/>
                <a:cs typeface="Palatino"/>
                <a:sym typeface="Palatino"/>
              </a:defRPr>
            </a:pPr>
            <a:r>
              <a:t>Fenómenos lingüísticos para analizar lingüísticamente </a:t>
            </a:r>
          </a:p>
          <a:p>
            <a:pPr marL="668019" indent="-668019" algn="l">
              <a:lnSpc>
                <a:spcPct val="150000"/>
              </a:lnSpc>
              <a:buSzPct val="100000"/>
              <a:buAutoNum type="arabicPeriod"/>
              <a:defRPr sz="5000" b="1">
                <a:solidFill>
                  <a:srgbClr val="000000"/>
                </a:solidFill>
                <a:latin typeface="Palatino"/>
                <a:ea typeface="Palatino"/>
                <a:cs typeface="Palatino"/>
                <a:sym typeface="Palatino"/>
              </a:defRPr>
            </a:pPr>
            <a:r>
              <a:t>cCriticarlo lingüísticamente con base en análisis de las bases</a:t>
            </a:r>
          </a:p>
        </p:txBody>
      </p:sp>
      <p:sp>
        <p:nvSpPr>
          <p:cNvPr id="652" name="Rainer Wimmer"/>
          <p:cNvSpPr txBox="1"/>
          <p:nvPr/>
        </p:nvSpPr>
        <p:spPr>
          <a:xfrm>
            <a:off x="18445010" y="10788701"/>
            <a:ext cx="3953181" cy="77459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a:latin typeface="Didot"/>
                <a:ea typeface="Didot"/>
                <a:cs typeface="Didot"/>
                <a:sym typeface="Didot"/>
              </a:defRPr>
            </a:lvl1pPr>
          </a:lstStyle>
          <a:p>
            <a:r>
              <a:t>Rainer Wimmer</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55"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56"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57"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58"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59"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60"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61"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62"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63"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64"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65"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66"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667"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668"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669" name="Cuatro orejas - Cuatro Lenguas"/>
          <p:cNvSpPr txBox="1"/>
          <p:nvPr/>
        </p:nvSpPr>
        <p:spPr>
          <a:xfrm>
            <a:off x="1949150" y="292100"/>
            <a:ext cx="4552158"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¿Quien critica Lenguaje“</a:t>
            </a:r>
          </a:p>
        </p:txBody>
      </p:sp>
      <p:sp>
        <p:nvSpPr>
          <p:cNvPr id="670"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pic>
        <p:nvPicPr>
          <p:cNvPr id="671"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672" name="General…"/>
          <p:cNvSpPr txBox="1"/>
          <p:nvPr/>
        </p:nvSpPr>
        <p:spPr>
          <a:xfrm>
            <a:off x="7080803" y="2021883"/>
            <a:ext cx="11854670" cy="831596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General</a:t>
            </a:r>
          </a:p>
          <a:p>
            <a:pPr>
              <a:defRPr sz="5000" b="1">
                <a:solidFill>
                  <a:srgbClr val="000000"/>
                </a:solidFill>
                <a:latin typeface="Palatino"/>
                <a:ea typeface="Palatino"/>
                <a:cs typeface="Palatino"/>
                <a:sym typeface="Palatino"/>
              </a:defRPr>
            </a:pPr>
            <a:endParaRPr/>
          </a:p>
          <a:p>
            <a:pPr>
              <a:defRPr sz="5000" b="1">
                <a:solidFill>
                  <a:srgbClr val="000000"/>
                </a:solidFill>
                <a:latin typeface="Palatino"/>
                <a:ea typeface="Palatino"/>
                <a:cs typeface="Palatino"/>
                <a:sym typeface="Palatino"/>
              </a:defRPr>
            </a:pPr>
            <a:r>
              <a:t>Crítica de lenguaje = de un estatus ideal</a:t>
            </a:r>
          </a:p>
          <a:p>
            <a:pPr>
              <a:defRPr sz="5000" b="1">
                <a:solidFill>
                  <a:srgbClr val="000000"/>
                </a:solidFill>
                <a:latin typeface="Palatino"/>
                <a:ea typeface="Palatino"/>
                <a:cs typeface="Palatino"/>
                <a:sym typeface="Palatino"/>
              </a:defRPr>
            </a:pPr>
            <a:endParaRPr/>
          </a:p>
          <a:p>
            <a:pPr marL="668019" indent="-668019" algn="l">
              <a:lnSpc>
                <a:spcPct val="120000"/>
              </a:lnSpc>
              <a:buSzPct val="100000"/>
              <a:buAutoNum type="arabicPeriod"/>
              <a:defRPr sz="5000" b="1">
                <a:solidFill>
                  <a:srgbClr val="000000"/>
                </a:solidFill>
                <a:latin typeface="Palatino"/>
                <a:ea typeface="Palatino"/>
                <a:cs typeface="Palatino"/>
                <a:sym typeface="Palatino"/>
              </a:defRPr>
            </a:pPr>
            <a:r>
              <a:t>Crítica de cultura (pedagogía)</a:t>
            </a:r>
          </a:p>
          <a:p>
            <a:pPr marL="668019" indent="-668019" algn="l">
              <a:lnSpc>
                <a:spcPct val="120000"/>
              </a:lnSpc>
              <a:buSzPct val="100000"/>
              <a:buAutoNum type="arabicPeriod"/>
              <a:defRPr sz="5000" b="1">
                <a:solidFill>
                  <a:srgbClr val="000000"/>
                </a:solidFill>
                <a:latin typeface="Palatino"/>
                <a:ea typeface="Palatino"/>
                <a:cs typeface="Palatino"/>
                <a:sym typeface="Palatino"/>
              </a:defRPr>
            </a:pPr>
            <a:r>
              <a:t>Crítica de Normas (gramática)</a:t>
            </a:r>
          </a:p>
          <a:p>
            <a:pPr marL="668019" indent="-668019" algn="l">
              <a:lnSpc>
                <a:spcPct val="120000"/>
              </a:lnSpc>
              <a:buSzPct val="100000"/>
              <a:buAutoNum type="arabicPeriod"/>
              <a:defRPr sz="5000" b="1">
                <a:solidFill>
                  <a:srgbClr val="000000"/>
                </a:solidFill>
                <a:latin typeface="Palatino"/>
                <a:ea typeface="Palatino"/>
                <a:cs typeface="Palatino"/>
                <a:sym typeface="Palatino"/>
              </a:defRPr>
            </a:pPr>
            <a:r>
              <a:t>Crítica de Estilo (retórica) </a:t>
            </a:r>
          </a:p>
          <a:p>
            <a:pPr marL="668019" indent="-668019" algn="l">
              <a:lnSpc>
                <a:spcPct val="120000"/>
              </a:lnSpc>
              <a:buSzPct val="100000"/>
              <a:buAutoNum type="arabicPeriod"/>
              <a:defRPr sz="5000" b="1">
                <a:solidFill>
                  <a:srgbClr val="000000"/>
                </a:solidFill>
                <a:latin typeface="Palatino"/>
                <a:ea typeface="Palatino"/>
                <a:cs typeface="Palatino"/>
                <a:sym typeface="Palatino"/>
              </a:defRPr>
            </a:pPr>
            <a:r>
              <a:t>Crítica de textos (filología)</a:t>
            </a:r>
          </a:p>
          <a:p>
            <a:pPr marL="668019" indent="-668019" algn="l">
              <a:lnSpc>
                <a:spcPct val="120000"/>
              </a:lnSpc>
              <a:buSzPct val="100000"/>
              <a:buAutoNum type="arabicPeriod"/>
              <a:defRPr sz="5000" b="1">
                <a:solidFill>
                  <a:srgbClr val="000000"/>
                </a:solidFill>
                <a:latin typeface="Palatino"/>
                <a:ea typeface="Palatino"/>
                <a:cs typeface="Palatino"/>
                <a:sym typeface="Palatino"/>
              </a:defRPr>
            </a:pPr>
            <a:r>
              <a:t>Crítica de conocimiento (filosofía)</a:t>
            </a:r>
          </a:p>
        </p:txBody>
      </p:sp>
      <p:sp>
        <p:nvSpPr>
          <p:cNvPr id="673" name="Jürgen Schiewe"/>
          <p:cNvSpPr txBox="1"/>
          <p:nvPr/>
        </p:nvSpPr>
        <p:spPr>
          <a:xfrm>
            <a:off x="18461012" y="10788701"/>
            <a:ext cx="3921177" cy="77459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a:latin typeface="Didot"/>
                <a:ea typeface="Didot"/>
                <a:cs typeface="Didot"/>
                <a:sym typeface="Didot"/>
              </a:defRPr>
            </a:lvl1pPr>
          </a:lstStyle>
          <a:p>
            <a:r>
              <a:t>Jürgen Schiewe</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76"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77"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78"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79"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80"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81"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82"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83"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84"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85"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86"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687"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688"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689"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690" name="Cuatro orejas - Cuatro Lenguas"/>
          <p:cNvSpPr txBox="1"/>
          <p:nvPr/>
        </p:nvSpPr>
        <p:spPr>
          <a:xfrm>
            <a:off x="1949150" y="292100"/>
            <a:ext cx="4552158"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¿Quien critica Lenguaje“</a:t>
            </a:r>
          </a:p>
        </p:txBody>
      </p:sp>
      <p:sp>
        <p:nvSpPr>
          <p:cNvPr id="691"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pic>
        <p:nvPicPr>
          <p:cNvPr id="692"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693" name="Lenguaje y género…"/>
          <p:cNvSpPr txBox="1"/>
          <p:nvPr/>
        </p:nvSpPr>
        <p:spPr>
          <a:xfrm>
            <a:off x="3424559" y="2630828"/>
            <a:ext cx="8232835" cy="849884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marL="501015" indent="-501015" algn="l" defTabSz="914400">
              <a:lnSpc>
                <a:spcPct val="120000"/>
              </a:lnSpc>
              <a:spcBef>
                <a:spcPts val="2000"/>
              </a:spcBef>
              <a:buSzPct val="100000"/>
              <a:buChar char="•"/>
              <a:defRPr sz="5000" b="1">
                <a:solidFill>
                  <a:srgbClr val="000000"/>
                </a:solidFill>
                <a:latin typeface="Palatino"/>
                <a:ea typeface="Palatino"/>
                <a:cs typeface="Palatino"/>
                <a:sym typeface="Palatino"/>
              </a:defRPr>
            </a:pPr>
            <a:r>
              <a:t>Lenguaje y género</a:t>
            </a:r>
          </a:p>
          <a:p>
            <a:pPr marL="501015" indent="-501015" algn="l" defTabSz="914400">
              <a:lnSpc>
                <a:spcPct val="120000"/>
              </a:lnSpc>
              <a:spcBef>
                <a:spcPts val="2000"/>
              </a:spcBef>
              <a:buSzPct val="100000"/>
              <a:buChar char="•"/>
              <a:defRPr sz="5000" b="1">
                <a:solidFill>
                  <a:srgbClr val="000000"/>
                </a:solidFill>
                <a:latin typeface="Palatino"/>
                <a:ea typeface="Palatino"/>
                <a:cs typeface="Palatino"/>
                <a:sym typeface="Palatino"/>
              </a:defRPr>
            </a:pPr>
            <a:r>
              <a:t>Lenguaje y clases sociales</a:t>
            </a:r>
          </a:p>
          <a:p>
            <a:pPr marL="501015" indent="-501015" algn="l" defTabSz="914400">
              <a:lnSpc>
                <a:spcPct val="120000"/>
              </a:lnSpc>
              <a:spcBef>
                <a:spcPts val="2000"/>
              </a:spcBef>
              <a:buSzPct val="100000"/>
              <a:buChar char="•"/>
              <a:defRPr sz="5000" b="1">
                <a:solidFill>
                  <a:srgbClr val="000000"/>
                </a:solidFill>
                <a:latin typeface="Palatino"/>
                <a:ea typeface="Palatino"/>
                <a:cs typeface="Palatino"/>
                <a:sym typeface="Palatino"/>
              </a:defRPr>
            </a:pPr>
            <a:r>
              <a:t>Lenguaje y sociedad</a:t>
            </a:r>
          </a:p>
          <a:p>
            <a:pPr marL="501015" indent="-501015" algn="l" defTabSz="914400">
              <a:lnSpc>
                <a:spcPct val="120000"/>
              </a:lnSpc>
              <a:spcBef>
                <a:spcPts val="2000"/>
              </a:spcBef>
              <a:buSzPct val="100000"/>
              <a:buChar char="•"/>
              <a:defRPr sz="5000" b="1">
                <a:solidFill>
                  <a:srgbClr val="000000"/>
                </a:solidFill>
                <a:latin typeface="Palatino"/>
                <a:ea typeface="Palatino"/>
                <a:cs typeface="Palatino"/>
                <a:sym typeface="Palatino"/>
              </a:defRPr>
            </a:pPr>
            <a:r>
              <a:t>Lenguaje y sexualidad</a:t>
            </a:r>
          </a:p>
          <a:p>
            <a:pPr marL="501015" indent="-501015" algn="l" defTabSz="914400">
              <a:lnSpc>
                <a:spcPct val="120000"/>
              </a:lnSpc>
              <a:spcBef>
                <a:spcPts val="2000"/>
              </a:spcBef>
              <a:buSzPct val="100000"/>
              <a:buChar char="•"/>
              <a:defRPr sz="5000" b="1">
                <a:solidFill>
                  <a:srgbClr val="000000"/>
                </a:solidFill>
                <a:latin typeface="Palatino"/>
                <a:ea typeface="Palatino"/>
                <a:cs typeface="Palatino"/>
                <a:sym typeface="Palatino"/>
              </a:defRPr>
            </a:pPr>
            <a:r>
              <a:t>Lenguaje y racismo</a:t>
            </a:r>
          </a:p>
          <a:p>
            <a:pPr marL="501015" indent="-501015" algn="l" defTabSz="914400">
              <a:lnSpc>
                <a:spcPct val="120000"/>
              </a:lnSpc>
              <a:spcBef>
                <a:spcPts val="2000"/>
              </a:spcBef>
              <a:buSzPct val="100000"/>
              <a:buChar char="•"/>
              <a:defRPr sz="5000" b="1">
                <a:solidFill>
                  <a:srgbClr val="000000"/>
                </a:solidFill>
                <a:latin typeface="Palatino"/>
                <a:ea typeface="Palatino"/>
                <a:cs typeface="Palatino"/>
                <a:sym typeface="Palatino"/>
              </a:defRPr>
            </a:pPr>
            <a:r>
              <a:t>Political correctness</a:t>
            </a:r>
          </a:p>
          <a:p>
            <a:pPr marL="501015" indent="-501015" algn="l" defTabSz="914400">
              <a:lnSpc>
                <a:spcPct val="120000"/>
              </a:lnSpc>
              <a:spcBef>
                <a:spcPts val="2000"/>
              </a:spcBef>
              <a:buSzPct val="100000"/>
              <a:buChar char="•"/>
              <a:defRPr sz="5000" b="1">
                <a:solidFill>
                  <a:srgbClr val="000000"/>
                </a:solidFill>
                <a:latin typeface="Palatino"/>
                <a:ea typeface="Palatino"/>
                <a:cs typeface="Palatino"/>
                <a:sym typeface="Palatino"/>
              </a:defRPr>
            </a:pPr>
            <a:r>
              <a:t>Etc.</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696"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697" name="Herramientas de Interpretación"/>
          <p:cNvSpPr txBox="1"/>
          <p:nvPr/>
        </p:nvSpPr>
        <p:spPr>
          <a:xfrm>
            <a:off x="1949150" y="292100"/>
            <a:ext cx="4867673"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¿Donde critican Lenguaje?</a:t>
            </a:r>
          </a:p>
        </p:txBody>
      </p:sp>
      <p:sp>
        <p:nvSpPr>
          <p:cNvPr id="698"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699"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00"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01" name="Oval"/>
          <p:cNvSpPr/>
          <p:nvPr/>
        </p:nvSpPr>
        <p:spPr>
          <a:xfrm>
            <a:off x="676348" y="7991319"/>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02" name="Oval"/>
          <p:cNvSpPr/>
          <p:nvPr/>
        </p:nvSpPr>
        <p:spPr>
          <a:xfrm>
            <a:off x="676348" y="6594450"/>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03"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04"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05"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06"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07"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08"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09"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10"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711" name="6"/>
          <p:cNvSpPr txBox="1"/>
          <p:nvPr/>
        </p:nvSpPr>
        <p:spPr>
          <a:xfrm>
            <a:off x="830708" y="6594450"/>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5</a:t>
            </a:r>
          </a:p>
        </p:txBody>
      </p:sp>
      <p:pic>
        <p:nvPicPr>
          <p:cNvPr id="712"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713" name="¿Donde critican Lenguaje?"/>
          <p:cNvSpPr txBox="1"/>
          <p:nvPr/>
        </p:nvSpPr>
        <p:spPr>
          <a:xfrm>
            <a:off x="4422391" y="5373414"/>
            <a:ext cx="15539220" cy="16129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9000" b="1">
                <a:solidFill>
                  <a:srgbClr val="000000"/>
                </a:solidFill>
                <a:latin typeface="Palatino"/>
                <a:ea typeface="Palatino"/>
                <a:cs typeface="Palatino"/>
                <a:sym typeface="Palatino"/>
              </a:defRPr>
            </a:pPr>
            <a:r>
              <a:t>¿Dónde se critica al lenguaje?</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716"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717" name="Herramientas de Interpretación"/>
          <p:cNvSpPr txBox="1"/>
          <p:nvPr/>
        </p:nvSpPr>
        <p:spPr>
          <a:xfrm>
            <a:off x="1949150" y="292100"/>
            <a:ext cx="4867673"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¿Donde critican Lenguaje?</a:t>
            </a:r>
          </a:p>
        </p:txBody>
      </p:sp>
      <p:sp>
        <p:nvSpPr>
          <p:cNvPr id="718"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19"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20"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21" name="Oval"/>
          <p:cNvSpPr/>
          <p:nvPr/>
        </p:nvSpPr>
        <p:spPr>
          <a:xfrm>
            <a:off x="676348" y="7991319"/>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22" name="Oval"/>
          <p:cNvSpPr/>
          <p:nvPr/>
        </p:nvSpPr>
        <p:spPr>
          <a:xfrm>
            <a:off x="676348" y="6594450"/>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23"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24"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25"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26"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27"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28"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29"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30"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731" name="6"/>
          <p:cNvSpPr txBox="1"/>
          <p:nvPr/>
        </p:nvSpPr>
        <p:spPr>
          <a:xfrm>
            <a:off x="830708" y="6594450"/>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5</a:t>
            </a:r>
          </a:p>
        </p:txBody>
      </p:sp>
      <p:pic>
        <p:nvPicPr>
          <p:cNvPr id="732"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733" name="Langage: Facultad de hablar como base genética…"/>
          <p:cNvSpPr txBox="1"/>
          <p:nvPr/>
        </p:nvSpPr>
        <p:spPr>
          <a:xfrm>
            <a:off x="1925862" y="4122463"/>
            <a:ext cx="21402304" cy="4114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lnSpc>
                <a:spcPct val="150000"/>
              </a:lnSpc>
              <a:defRPr sz="6000" b="1">
                <a:solidFill>
                  <a:srgbClr val="000000"/>
                </a:solidFill>
                <a:latin typeface="Palatino"/>
                <a:ea typeface="Palatino"/>
                <a:cs typeface="Palatino"/>
                <a:sym typeface="Palatino"/>
              </a:defRPr>
            </a:pPr>
            <a:r>
              <a:t>Langage: Facultad de hablar como base genética</a:t>
            </a:r>
          </a:p>
          <a:p>
            <a:pPr algn="l">
              <a:lnSpc>
                <a:spcPct val="150000"/>
              </a:lnSpc>
              <a:defRPr sz="6000" b="1">
                <a:solidFill>
                  <a:srgbClr val="000000"/>
                </a:solidFill>
                <a:latin typeface="Palatino"/>
                <a:ea typeface="Palatino"/>
                <a:cs typeface="Palatino"/>
                <a:sym typeface="Palatino"/>
              </a:defRPr>
            </a:pPr>
            <a:r>
              <a:t>Parole: El acto concreto del individuo </a:t>
            </a:r>
          </a:p>
          <a:p>
            <a:pPr algn="l">
              <a:lnSpc>
                <a:spcPct val="150000"/>
              </a:lnSpc>
              <a:defRPr sz="6000" b="1">
                <a:solidFill>
                  <a:srgbClr val="000000"/>
                </a:solidFill>
                <a:latin typeface="Palatino"/>
                <a:ea typeface="Palatino"/>
                <a:cs typeface="Palatino"/>
                <a:sym typeface="Palatino"/>
              </a:defRPr>
            </a:pPr>
            <a:r>
              <a:t>Langue: una distinta Lenguaje, un sistema abstracto de reglas</a:t>
            </a:r>
          </a:p>
        </p:txBody>
      </p:sp>
      <p:sp>
        <p:nvSpPr>
          <p:cNvPr id="734" name="Ferdinand de Saussure"/>
          <p:cNvSpPr txBox="1"/>
          <p:nvPr/>
        </p:nvSpPr>
        <p:spPr>
          <a:xfrm>
            <a:off x="17057103" y="10102901"/>
            <a:ext cx="5662194" cy="77459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a:latin typeface="Didot"/>
                <a:ea typeface="Didot"/>
                <a:cs typeface="Didot"/>
                <a:sym typeface="Didot"/>
              </a:defRPr>
            </a:lvl1pPr>
          </a:lstStyle>
          <a:p>
            <a:r>
              <a:t>Ferdinand de Saussure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Oval"/>
          <p:cNvSpPr/>
          <p:nvPr/>
        </p:nvSpPr>
        <p:spPr>
          <a:xfrm>
            <a:off x="676348" y="2429660"/>
            <a:ext cx="607173" cy="571604"/>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47"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48"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49" name="Oval"/>
          <p:cNvSpPr/>
          <p:nvPr/>
        </p:nvSpPr>
        <p:spPr>
          <a:xfrm>
            <a:off x="676348" y="6594450"/>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0" name="Oval"/>
          <p:cNvSpPr/>
          <p:nvPr/>
        </p:nvSpPr>
        <p:spPr>
          <a:xfrm>
            <a:off x="676348" y="7982711"/>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1" name="Oval"/>
          <p:cNvSpPr/>
          <p:nvPr/>
        </p:nvSpPr>
        <p:spPr>
          <a:xfrm>
            <a:off x="676348" y="937097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2"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3"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4"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5"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6"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7"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8" name="Oval"/>
          <p:cNvSpPr/>
          <p:nvPr/>
        </p:nvSpPr>
        <p:spPr>
          <a:xfrm>
            <a:off x="676348" y="1051760"/>
            <a:ext cx="607173" cy="571604"/>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9" name="1"/>
          <p:cNvSpPr txBox="1"/>
          <p:nvPr/>
        </p:nvSpPr>
        <p:spPr>
          <a:xfrm>
            <a:off x="830708" y="1035099"/>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1</a:t>
            </a:r>
          </a:p>
        </p:txBody>
      </p:sp>
      <p:sp>
        <p:nvSpPr>
          <p:cNvPr id="160" name="2"/>
          <p:cNvSpPr txBox="1"/>
          <p:nvPr/>
        </p:nvSpPr>
        <p:spPr>
          <a:xfrm>
            <a:off x="830708" y="240455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2</a:t>
            </a:r>
          </a:p>
        </p:txBody>
      </p:sp>
      <p:sp>
        <p:nvSpPr>
          <p:cNvPr id="161" name="3"/>
          <p:cNvSpPr txBox="1"/>
          <p:nvPr/>
        </p:nvSpPr>
        <p:spPr>
          <a:xfrm>
            <a:off x="830708" y="3785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sp>
        <p:nvSpPr>
          <p:cNvPr id="162"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sp>
        <p:nvSpPr>
          <p:cNvPr id="163" name="5"/>
          <p:cNvSpPr txBox="1"/>
          <p:nvPr/>
        </p:nvSpPr>
        <p:spPr>
          <a:xfrm>
            <a:off x="830708" y="6568392"/>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5</a:t>
            </a:r>
          </a:p>
        </p:txBody>
      </p:sp>
      <p:sp>
        <p:nvSpPr>
          <p:cNvPr id="164" name="6"/>
          <p:cNvSpPr txBox="1"/>
          <p:nvPr/>
        </p:nvSpPr>
        <p:spPr>
          <a:xfrm>
            <a:off x="830708" y="7942502"/>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sp>
        <p:nvSpPr>
          <p:cNvPr id="165" name="7"/>
          <p:cNvSpPr txBox="1"/>
          <p:nvPr/>
        </p:nvSpPr>
        <p:spPr>
          <a:xfrm>
            <a:off x="830708" y="9374878"/>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7</a:t>
            </a:r>
          </a:p>
        </p:txBody>
      </p:sp>
      <p:sp>
        <p:nvSpPr>
          <p:cNvPr id="166" name="Organización"/>
          <p:cNvSpPr txBox="1"/>
          <p:nvPr/>
        </p:nvSpPr>
        <p:spPr>
          <a:xfrm>
            <a:off x="3742725" y="861310"/>
            <a:ext cx="4108030" cy="9525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5100" b="1">
                <a:solidFill>
                  <a:srgbClr val="000000"/>
                </a:solidFill>
                <a:latin typeface="Palatino"/>
                <a:ea typeface="Palatino"/>
                <a:cs typeface="Palatino"/>
                <a:sym typeface="Palatino"/>
              </a:defRPr>
            </a:lvl1pPr>
          </a:lstStyle>
          <a:p>
            <a:r>
              <a:t>Organización</a:t>
            </a:r>
          </a:p>
        </p:txBody>
      </p:sp>
      <p:sp>
        <p:nvSpPr>
          <p:cNvPr id="167" name="Organización"/>
          <p:cNvSpPr txBox="1"/>
          <p:nvPr/>
        </p:nvSpPr>
        <p:spPr>
          <a:xfrm>
            <a:off x="5279425" y="2226753"/>
            <a:ext cx="2872272"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5000" b="1">
                <a:solidFill>
                  <a:srgbClr val="000000"/>
                </a:solidFill>
                <a:latin typeface="Palatino"/>
                <a:ea typeface="Palatino"/>
                <a:cs typeface="Palatino"/>
                <a:sym typeface="Palatino"/>
              </a:defRPr>
            </a:lvl1pPr>
          </a:lstStyle>
          <a:p>
            <a:r>
              <a:t>Warm Up</a:t>
            </a:r>
          </a:p>
        </p:txBody>
      </p:sp>
      <p:pic>
        <p:nvPicPr>
          <p:cNvPr id="168"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169" name="Objetivo de Critica de lenguaje"/>
          <p:cNvSpPr txBox="1"/>
          <p:nvPr/>
        </p:nvSpPr>
        <p:spPr>
          <a:xfrm>
            <a:off x="12956351" y="9028384"/>
            <a:ext cx="9901301"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Objetivo de la crítica del lenguaje</a:t>
            </a:r>
          </a:p>
        </p:txBody>
      </p:sp>
      <p:sp>
        <p:nvSpPr>
          <p:cNvPr id="170" name="Ejemplos"/>
          <p:cNvSpPr txBox="1"/>
          <p:nvPr/>
        </p:nvSpPr>
        <p:spPr>
          <a:xfrm>
            <a:off x="12085047" y="7544610"/>
            <a:ext cx="2830104"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Palatino"/>
                <a:ea typeface="Palatino"/>
                <a:cs typeface="Palatino"/>
                <a:sym typeface="Palatino"/>
              </a:defRPr>
            </a:lvl1pPr>
          </a:lstStyle>
          <a:p>
            <a:r>
              <a:t>Ejemplos</a:t>
            </a:r>
          </a:p>
        </p:txBody>
      </p:sp>
      <p:sp>
        <p:nvSpPr>
          <p:cNvPr id="171" name="¿Donde critican Lenguaje?"/>
          <p:cNvSpPr txBox="1"/>
          <p:nvPr/>
        </p:nvSpPr>
        <p:spPr>
          <a:xfrm>
            <a:off x="10264105" y="6242454"/>
            <a:ext cx="7995991"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¿Dónde se critica lenguaje?</a:t>
            </a:r>
          </a:p>
        </p:txBody>
      </p:sp>
      <p:sp>
        <p:nvSpPr>
          <p:cNvPr id="172" name="¿Quién crítica Lenguaje?"/>
          <p:cNvSpPr txBox="1"/>
          <p:nvPr/>
        </p:nvSpPr>
        <p:spPr>
          <a:xfrm>
            <a:off x="8503245" y="4849491"/>
            <a:ext cx="7783910"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¿Quién crítica el lenguaje?</a:t>
            </a:r>
          </a:p>
        </p:txBody>
      </p:sp>
      <p:sp>
        <p:nvSpPr>
          <p:cNvPr id="173" name="¿Que es la Hermenéutica?"/>
          <p:cNvSpPr txBox="1"/>
          <p:nvPr/>
        </p:nvSpPr>
        <p:spPr>
          <a:xfrm>
            <a:off x="6527324" y="3456525"/>
            <a:ext cx="4893234"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5000" b="1">
                <a:solidFill>
                  <a:srgbClr val="000000"/>
                </a:solidFill>
                <a:latin typeface="Palatino"/>
                <a:ea typeface="Palatino"/>
                <a:cs typeface="Palatino"/>
                <a:sym typeface="Palatino"/>
              </a:defRPr>
            </a:lvl1pPr>
          </a:lstStyle>
          <a:p>
            <a:r>
              <a:t>Problema inicial</a:t>
            </a:r>
          </a:p>
        </p:txBody>
      </p:sp>
    </p:spTree>
    <p:extLst>
      <p:ext uri="{BB962C8B-B14F-4D97-AF65-F5344CB8AC3E}">
        <p14:creationId xmlns:p14="http://schemas.microsoft.com/office/powerpoint/2010/main" val="289350627"/>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737"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738" name="Herramientas de Interpretación"/>
          <p:cNvSpPr txBox="1"/>
          <p:nvPr/>
        </p:nvSpPr>
        <p:spPr>
          <a:xfrm>
            <a:off x="1949150" y="292100"/>
            <a:ext cx="4867673"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¿Donde critican Lenguaje?</a:t>
            </a:r>
          </a:p>
        </p:txBody>
      </p:sp>
      <p:sp>
        <p:nvSpPr>
          <p:cNvPr id="739"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40"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41"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42" name="Oval"/>
          <p:cNvSpPr/>
          <p:nvPr/>
        </p:nvSpPr>
        <p:spPr>
          <a:xfrm>
            <a:off x="676348" y="7991319"/>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43" name="Oval"/>
          <p:cNvSpPr/>
          <p:nvPr/>
        </p:nvSpPr>
        <p:spPr>
          <a:xfrm>
            <a:off x="676348" y="6594450"/>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44"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45"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46"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47"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48"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49"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50"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51"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752" name="6"/>
          <p:cNvSpPr txBox="1"/>
          <p:nvPr/>
        </p:nvSpPr>
        <p:spPr>
          <a:xfrm>
            <a:off x="830708" y="6594450"/>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5</a:t>
            </a:r>
          </a:p>
        </p:txBody>
      </p:sp>
      <p:pic>
        <p:nvPicPr>
          <p:cNvPr id="753"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754" name="Langage: Por evolución de los humanos por comunicar…"/>
          <p:cNvSpPr txBox="1"/>
          <p:nvPr/>
        </p:nvSpPr>
        <p:spPr>
          <a:xfrm>
            <a:off x="1925864" y="1865040"/>
            <a:ext cx="22028620" cy="862965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lgn="l">
              <a:lnSpc>
                <a:spcPct val="150000"/>
              </a:lnSpc>
              <a:defRPr sz="6000" b="1">
                <a:solidFill>
                  <a:srgbClr val="000000"/>
                </a:solidFill>
                <a:latin typeface="Palatino"/>
                <a:ea typeface="Palatino"/>
                <a:cs typeface="Palatino"/>
                <a:sym typeface="Palatino"/>
              </a:defRPr>
            </a:pPr>
            <a:r>
              <a:t>Langage: los humanos evolucionaron gracias a la comunicación</a:t>
            </a:r>
          </a:p>
          <a:p>
            <a:pPr algn="l">
              <a:lnSpc>
                <a:spcPct val="150000"/>
              </a:lnSpc>
              <a:defRPr sz="6000" b="1">
                <a:solidFill>
                  <a:srgbClr val="000000"/>
                </a:solidFill>
                <a:latin typeface="Palatino"/>
                <a:ea typeface="Palatino"/>
                <a:cs typeface="Palatino"/>
                <a:sym typeface="Palatino"/>
              </a:defRPr>
            </a:pPr>
            <a:endParaRPr/>
          </a:p>
          <a:p>
            <a:pPr algn="l">
              <a:lnSpc>
                <a:spcPct val="150000"/>
              </a:lnSpc>
              <a:defRPr sz="6000" b="1">
                <a:solidFill>
                  <a:srgbClr val="000000"/>
                </a:solidFill>
                <a:latin typeface="Palatino"/>
                <a:ea typeface="Palatino"/>
                <a:cs typeface="Palatino"/>
                <a:sym typeface="Palatino"/>
              </a:defRPr>
            </a:pPr>
            <a:r>
              <a:t>Parole: la comunicación humana está en la Parole </a:t>
            </a:r>
          </a:p>
          <a:p>
            <a:pPr algn="l">
              <a:lnSpc>
                <a:spcPct val="150000"/>
              </a:lnSpc>
              <a:defRPr sz="6000" b="1">
                <a:solidFill>
                  <a:srgbClr val="000000"/>
                </a:solidFill>
                <a:latin typeface="Palatino"/>
                <a:ea typeface="Palatino"/>
                <a:cs typeface="Palatino"/>
                <a:sym typeface="Palatino"/>
              </a:defRPr>
            </a:pPr>
            <a:endParaRPr/>
          </a:p>
          <a:p>
            <a:pPr algn="l">
              <a:lnSpc>
                <a:spcPct val="150000"/>
              </a:lnSpc>
              <a:defRPr sz="6000" b="1">
                <a:solidFill>
                  <a:srgbClr val="000000"/>
                </a:solidFill>
                <a:latin typeface="Palatino"/>
                <a:ea typeface="Palatino"/>
                <a:cs typeface="Palatino"/>
                <a:sym typeface="Palatino"/>
              </a:defRPr>
            </a:pPr>
            <a:r>
              <a:t>Langue: Entender que la comunicación es solamente posible por una Langue común</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Rechteck"/>
          <p:cNvSpPr/>
          <p:nvPr/>
        </p:nvSpPr>
        <p:spPr>
          <a:xfrm>
            <a:off x="7682337" y="9512300"/>
            <a:ext cx="5130803" cy="1270000"/>
          </a:xfrm>
          <a:prstGeom prst="rect">
            <a:avLst/>
          </a:prstGeom>
          <a:solidFill>
            <a:srgbClr val="A6BAD1"/>
          </a:solidFill>
          <a:ln w="25400">
            <a:solidFill>
              <a:schemeClr val="accent1"/>
            </a:solidFill>
          </a:ln>
        </p:spPr>
        <p:txBody>
          <a:bodyPr lIns="50800" tIns="50800" rIns="50800" bIns="50800" anchor="ctr"/>
          <a:lstStyle/>
          <a:p>
            <a:pPr>
              <a:defRPr>
                <a:latin typeface="Didot"/>
                <a:ea typeface="Didot"/>
                <a:cs typeface="Didot"/>
                <a:sym typeface="Didot"/>
              </a:defRPr>
            </a:pPr>
            <a:endParaRPr/>
          </a:p>
        </p:txBody>
      </p:sp>
      <p:sp>
        <p:nvSpPr>
          <p:cNvPr id="757" name="Rechteck"/>
          <p:cNvSpPr/>
          <p:nvPr/>
        </p:nvSpPr>
        <p:spPr>
          <a:xfrm>
            <a:off x="3809098" y="3649021"/>
            <a:ext cx="5384802" cy="1963549"/>
          </a:xfrm>
          <a:prstGeom prst="rect">
            <a:avLst/>
          </a:prstGeom>
          <a:solidFill>
            <a:srgbClr val="A6BAD1"/>
          </a:solidFill>
          <a:ln w="25400">
            <a:solidFill>
              <a:schemeClr val="accent1"/>
            </a:solidFill>
          </a:ln>
        </p:spPr>
        <p:txBody>
          <a:bodyPr lIns="50800" tIns="50800" rIns="50800" bIns="50800" anchor="ctr"/>
          <a:lstStyle/>
          <a:p>
            <a:pPr>
              <a:defRPr>
                <a:latin typeface="Didot"/>
                <a:ea typeface="Didot"/>
                <a:cs typeface="Didot"/>
                <a:sym typeface="Didot"/>
              </a:defRPr>
            </a:pPr>
            <a:endParaRPr/>
          </a:p>
        </p:txBody>
      </p:sp>
      <p:sp>
        <p:nvSpPr>
          <p:cNvPr id="758" name="Rechteck"/>
          <p:cNvSpPr/>
          <p:nvPr/>
        </p:nvSpPr>
        <p:spPr>
          <a:xfrm>
            <a:off x="16103600" y="4856986"/>
            <a:ext cx="5130800" cy="1603952"/>
          </a:xfrm>
          <a:prstGeom prst="rect">
            <a:avLst/>
          </a:prstGeom>
          <a:solidFill>
            <a:srgbClr val="A6BAD1"/>
          </a:solidFill>
          <a:ln w="25400">
            <a:solidFill>
              <a:srgbClr val="A6BAD1"/>
            </a:solidFill>
          </a:ln>
        </p:spPr>
        <p:txBody>
          <a:bodyPr lIns="50800" tIns="50800" rIns="50800" bIns="50800" anchor="ctr"/>
          <a:lstStyle/>
          <a:p>
            <a:pPr>
              <a:defRPr>
                <a:latin typeface="Didot"/>
                <a:ea typeface="Didot"/>
                <a:cs typeface="Didot"/>
                <a:sym typeface="Didot"/>
              </a:defRPr>
            </a:pPr>
            <a:endParaRPr/>
          </a:p>
        </p:txBody>
      </p:sp>
      <p:sp>
        <p:nvSpPr>
          <p:cNvPr id="759" name="Abgerundetes Rechteck"/>
          <p:cNvSpPr/>
          <p:nvPr/>
        </p:nvSpPr>
        <p:spPr>
          <a:xfrm>
            <a:off x="9192093" y="5937779"/>
            <a:ext cx="6404409" cy="2078734"/>
          </a:xfrm>
          <a:prstGeom prst="roundRect">
            <a:avLst>
              <a:gd name="adj" fmla="val 9164"/>
            </a:avLst>
          </a:prstGeom>
          <a:solidFill>
            <a:srgbClr val="7998BB"/>
          </a:solidFill>
          <a:ln w="25400">
            <a:solidFill>
              <a:schemeClr val="accent1"/>
            </a:solidFill>
          </a:ln>
        </p:spPr>
        <p:txBody>
          <a:bodyPr lIns="50800" tIns="50800" rIns="50800" bIns="50800" anchor="ctr"/>
          <a:lstStyle/>
          <a:p>
            <a:pPr>
              <a:defRPr>
                <a:latin typeface="Didot"/>
                <a:ea typeface="Didot"/>
                <a:cs typeface="Didot"/>
                <a:sym typeface="Didot"/>
              </a:defRPr>
            </a:pPr>
            <a:endParaRPr/>
          </a:p>
        </p:txBody>
      </p:sp>
      <p:sp>
        <p:nvSpPr>
          <p:cNvPr id="760" name="Linie"/>
          <p:cNvSpPr/>
          <p:nvPr/>
        </p:nvSpPr>
        <p:spPr>
          <a:xfrm>
            <a:off x="1936748" y="1080946"/>
            <a:ext cx="21507782" cy="2"/>
          </a:xfrm>
          <a:prstGeom prst="line">
            <a:avLst/>
          </a:prstGeom>
          <a:ln w="12700">
            <a:solidFill>
              <a:srgbClr val="000000"/>
            </a:solidFill>
            <a:miter lim="400000"/>
          </a:ln>
        </p:spPr>
        <p:txBody>
          <a:bodyPr lIns="45718" tIns="45718" rIns="45718" bIns="45718"/>
          <a:lstStyle/>
          <a:p>
            <a:endParaRPr/>
          </a:p>
        </p:txBody>
      </p:sp>
      <p:sp>
        <p:nvSpPr>
          <p:cNvPr id="761" name="Linie"/>
          <p:cNvSpPr/>
          <p:nvPr/>
        </p:nvSpPr>
        <p:spPr>
          <a:xfrm>
            <a:off x="2254248" y="1241141"/>
            <a:ext cx="21507782" cy="2"/>
          </a:xfrm>
          <a:prstGeom prst="line">
            <a:avLst/>
          </a:prstGeom>
          <a:ln w="12700">
            <a:solidFill>
              <a:srgbClr val="000000"/>
            </a:solidFill>
            <a:miter lim="400000"/>
          </a:ln>
        </p:spPr>
        <p:txBody>
          <a:bodyPr lIns="45718" tIns="45718" rIns="45718" bIns="45718"/>
          <a:lstStyle/>
          <a:p>
            <a:endParaRPr/>
          </a:p>
        </p:txBody>
      </p:sp>
      <p:sp>
        <p:nvSpPr>
          <p:cNvPr id="762" name="Herramientas de Interpretación"/>
          <p:cNvSpPr txBox="1"/>
          <p:nvPr/>
        </p:nvSpPr>
        <p:spPr>
          <a:xfrm>
            <a:off x="1949150" y="292100"/>
            <a:ext cx="4867673"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¿Donde critican Lenguaje?</a:t>
            </a:r>
          </a:p>
        </p:txBody>
      </p:sp>
      <p:sp>
        <p:nvSpPr>
          <p:cNvPr id="763" name="Oval"/>
          <p:cNvSpPr/>
          <p:nvPr/>
        </p:nvSpPr>
        <p:spPr>
          <a:xfrm>
            <a:off x="676348" y="2429660"/>
            <a:ext cx="607173" cy="571604"/>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64" name="Oval"/>
          <p:cNvSpPr/>
          <p:nvPr/>
        </p:nvSpPr>
        <p:spPr>
          <a:xfrm>
            <a:off x="676348" y="381792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65"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66" name="Oval"/>
          <p:cNvSpPr/>
          <p:nvPr/>
        </p:nvSpPr>
        <p:spPr>
          <a:xfrm>
            <a:off x="676348" y="7991319"/>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67" name="Oval"/>
          <p:cNvSpPr/>
          <p:nvPr/>
        </p:nvSpPr>
        <p:spPr>
          <a:xfrm>
            <a:off x="676348" y="6594450"/>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68"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769"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70"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71"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72"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73"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74"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775"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776" name="6"/>
          <p:cNvSpPr txBox="1"/>
          <p:nvPr/>
        </p:nvSpPr>
        <p:spPr>
          <a:xfrm>
            <a:off x="830708" y="6594450"/>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5</a:t>
            </a:r>
          </a:p>
        </p:txBody>
      </p:sp>
      <p:pic>
        <p:nvPicPr>
          <p:cNvPr id="777"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778" name="Lenguaje Particular…"/>
          <p:cNvSpPr txBox="1"/>
          <p:nvPr/>
        </p:nvSpPr>
        <p:spPr>
          <a:xfrm>
            <a:off x="3949965" y="3804234"/>
            <a:ext cx="5181068" cy="14593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b="1">
                <a:solidFill>
                  <a:srgbClr val="000000"/>
                </a:solidFill>
                <a:latin typeface="Didot"/>
                <a:ea typeface="Didot"/>
                <a:cs typeface="Didot"/>
                <a:sym typeface="Didot"/>
              </a:defRPr>
            </a:pPr>
            <a:r>
              <a:t>Lenguaje Particular</a:t>
            </a:r>
          </a:p>
          <a:p>
            <a:pPr>
              <a:defRPr b="1">
                <a:solidFill>
                  <a:srgbClr val="000000"/>
                </a:solidFill>
                <a:latin typeface="Didot"/>
                <a:ea typeface="Didot"/>
                <a:cs typeface="Didot"/>
                <a:sym typeface="Didot"/>
              </a:defRPr>
            </a:pPr>
            <a:r>
              <a:t>Langue</a:t>
            </a:r>
          </a:p>
        </p:txBody>
      </p:sp>
      <p:sp>
        <p:nvSpPr>
          <p:cNvPr id="779" name="Critica del Lenguaje…"/>
          <p:cNvSpPr txBox="1"/>
          <p:nvPr/>
        </p:nvSpPr>
        <p:spPr>
          <a:xfrm>
            <a:off x="9711714" y="6128334"/>
            <a:ext cx="5468571" cy="14593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b="1">
                <a:solidFill>
                  <a:srgbClr val="000000"/>
                </a:solidFill>
                <a:latin typeface="Didot"/>
                <a:ea typeface="Didot"/>
                <a:cs typeface="Didot"/>
                <a:sym typeface="Didot"/>
              </a:defRPr>
            </a:pPr>
            <a:r>
              <a:t>Critica del Lenguaje </a:t>
            </a:r>
          </a:p>
          <a:p>
            <a:pPr>
              <a:defRPr b="1">
                <a:solidFill>
                  <a:srgbClr val="000000"/>
                </a:solidFill>
                <a:latin typeface="Didot"/>
                <a:ea typeface="Didot"/>
                <a:cs typeface="Didot"/>
                <a:sym typeface="Didot"/>
              </a:defRPr>
            </a:pPr>
            <a:r>
              <a:t>Tipos y Objetivos</a:t>
            </a:r>
          </a:p>
        </p:txBody>
      </p:sp>
      <p:sp>
        <p:nvSpPr>
          <p:cNvPr id="780" name="Lenguaje humano…"/>
          <p:cNvSpPr txBox="1"/>
          <p:nvPr/>
        </p:nvSpPr>
        <p:spPr>
          <a:xfrm>
            <a:off x="16280091" y="4896434"/>
            <a:ext cx="4777817" cy="14593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b="1">
                <a:solidFill>
                  <a:srgbClr val="000000"/>
                </a:solidFill>
                <a:latin typeface="Didot"/>
                <a:ea typeface="Didot"/>
                <a:cs typeface="Didot"/>
                <a:sym typeface="Didot"/>
              </a:defRPr>
            </a:pPr>
            <a:r>
              <a:t>Lenguaje humano</a:t>
            </a:r>
          </a:p>
          <a:p>
            <a:pPr>
              <a:defRPr b="1">
                <a:solidFill>
                  <a:srgbClr val="000000"/>
                </a:solidFill>
                <a:latin typeface="Didot"/>
                <a:ea typeface="Didot"/>
                <a:cs typeface="Didot"/>
                <a:sym typeface="Didot"/>
              </a:defRPr>
            </a:pPr>
            <a:r>
              <a:t>Langage</a:t>
            </a:r>
          </a:p>
        </p:txBody>
      </p:sp>
      <p:sp>
        <p:nvSpPr>
          <p:cNvPr id="781" name="Hablar y Oradora"/>
          <p:cNvSpPr txBox="1"/>
          <p:nvPr/>
        </p:nvSpPr>
        <p:spPr>
          <a:xfrm>
            <a:off x="7837600" y="9722433"/>
            <a:ext cx="4619398" cy="773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b="1">
                <a:solidFill>
                  <a:srgbClr val="000000"/>
                </a:solidFill>
                <a:latin typeface="Didot"/>
                <a:ea typeface="Didot"/>
                <a:cs typeface="Didot"/>
                <a:sym typeface="Didot"/>
              </a:defRPr>
            </a:lvl1pPr>
          </a:lstStyle>
          <a:p>
            <a:r>
              <a:t>Hablar y Oradora </a:t>
            </a:r>
          </a:p>
        </p:txBody>
      </p:sp>
      <p:sp>
        <p:nvSpPr>
          <p:cNvPr id="782" name="Casos de Dudas"/>
          <p:cNvSpPr txBox="1"/>
          <p:nvPr/>
        </p:nvSpPr>
        <p:spPr>
          <a:xfrm>
            <a:off x="2209774" y="2138831"/>
            <a:ext cx="3987851" cy="773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b="1">
                <a:solidFill>
                  <a:srgbClr val="000000"/>
                </a:solidFill>
                <a:latin typeface="Didot"/>
                <a:ea typeface="Didot"/>
                <a:cs typeface="Didot"/>
                <a:sym typeface="Didot"/>
              </a:defRPr>
            </a:lvl1pPr>
          </a:lstStyle>
          <a:p>
            <a:r>
              <a:t>Casos de Dudas</a:t>
            </a:r>
          </a:p>
        </p:txBody>
      </p:sp>
      <p:sp>
        <p:nvSpPr>
          <p:cNvPr id="783" name="Novedades"/>
          <p:cNvSpPr txBox="1"/>
          <p:nvPr/>
        </p:nvSpPr>
        <p:spPr>
          <a:xfrm>
            <a:off x="8346554" y="2699334"/>
            <a:ext cx="2712492" cy="773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b="1">
                <a:solidFill>
                  <a:srgbClr val="000000"/>
                </a:solidFill>
                <a:latin typeface="Didot"/>
                <a:ea typeface="Didot"/>
                <a:cs typeface="Didot"/>
                <a:sym typeface="Didot"/>
              </a:defRPr>
            </a:lvl1pPr>
          </a:lstStyle>
          <a:p>
            <a:r>
              <a:t>Novedades</a:t>
            </a:r>
          </a:p>
        </p:txBody>
      </p:sp>
      <p:sp>
        <p:nvSpPr>
          <p:cNvPr id="784" name="Modas"/>
          <p:cNvSpPr txBox="1"/>
          <p:nvPr/>
        </p:nvSpPr>
        <p:spPr>
          <a:xfrm>
            <a:off x="3341115" y="5988634"/>
            <a:ext cx="1725169" cy="773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b="1">
                <a:solidFill>
                  <a:srgbClr val="000000"/>
                </a:solidFill>
                <a:latin typeface="Didot"/>
                <a:ea typeface="Didot"/>
                <a:cs typeface="Didot"/>
                <a:sym typeface="Didot"/>
              </a:defRPr>
            </a:lvl1pPr>
          </a:lstStyle>
          <a:p>
            <a:r>
              <a:t>Modas</a:t>
            </a:r>
          </a:p>
        </p:txBody>
      </p:sp>
      <p:sp>
        <p:nvSpPr>
          <p:cNvPr id="785" name="Conocimiento"/>
          <p:cNvSpPr txBox="1"/>
          <p:nvPr/>
        </p:nvSpPr>
        <p:spPr>
          <a:xfrm>
            <a:off x="17507965" y="3347034"/>
            <a:ext cx="3592069" cy="773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b="1">
                <a:solidFill>
                  <a:srgbClr val="000000"/>
                </a:solidFill>
                <a:latin typeface="Didot"/>
                <a:ea typeface="Didot"/>
                <a:cs typeface="Didot"/>
                <a:sym typeface="Didot"/>
              </a:defRPr>
            </a:lvl1pPr>
          </a:lstStyle>
          <a:p>
            <a:r>
              <a:t>Conocimiento</a:t>
            </a:r>
          </a:p>
        </p:txBody>
      </p:sp>
      <p:sp>
        <p:nvSpPr>
          <p:cNvPr id="786" name="Características"/>
          <p:cNvSpPr txBox="1"/>
          <p:nvPr/>
        </p:nvSpPr>
        <p:spPr>
          <a:xfrm>
            <a:off x="18799886" y="7197358"/>
            <a:ext cx="3768624" cy="773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b="1">
                <a:solidFill>
                  <a:srgbClr val="000000"/>
                </a:solidFill>
                <a:latin typeface="Didot"/>
                <a:ea typeface="Didot"/>
                <a:cs typeface="Didot"/>
                <a:sym typeface="Didot"/>
              </a:defRPr>
            </a:lvl1pPr>
          </a:lstStyle>
          <a:p>
            <a:r>
              <a:t>Características</a:t>
            </a:r>
          </a:p>
        </p:txBody>
      </p:sp>
      <p:sp>
        <p:nvSpPr>
          <p:cNvPr id="787" name="La Mentira"/>
          <p:cNvSpPr txBox="1"/>
          <p:nvPr/>
        </p:nvSpPr>
        <p:spPr>
          <a:xfrm>
            <a:off x="11096312" y="11246433"/>
            <a:ext cx="2900249" cy="773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b="1">
                <a:solidFill>
                  <a:srgbClr val="000000"/>
                </a:solidFill>
                <a:latin typeface="Didot"/>
                <a:ea typeface="Didot"/>
                <a:cs typeface="Didot"/>
                <a:sym typeface="Didot"/>
              </a:defRPr>
            </a:lvl1pPr>
          </a:lstStyle>
          <a:p>
            <a:r>
              <a:t>La Mentira</a:t>
            </a:r>
          </a:p>
        </p:txBody>
      </p:sp>
      <p:sp>
        <p:nvSpPr>
          <p:cNvPr id="788" name="Estilo"/>
          <p:cNvSpPr txBox="1"/>
          <p:nvPr/>
        </p:nvSpPr>
        <p:spPr>
          <a:xfrm>
            <a:off x="5927292" y="10738433"/>
            <a:ext cx="1556615" cy="773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b="1">
                <a:solidFill>
                  <a:srgbClr val="000000"/>
                </a:solidFill>
                <a:latin typeface="Didot"/>
                <a:ea typeface="Didot"/>
                <a:cs typeface="Didot"/>
                <a:sym typeface="Didot"/>
              </a:defRPr>
            </a:lvl1pPr>
          </a:lstStyle>
          <a:p>
            <a:r>
              <a:t>Estilo</a:t>
            </a:r>
          </a:p>
        </p:txBody>
      </p:sp>
      <p:sp>
        <p:nvSpPr>
          <p:cNvPr id="789" name="La Frase"/>
          <p:cNvSpPr txBox="1"/>
          <p:nvPr/>
        </p:nvSpPr>
        <p:spPr>
          <a:xfrm>
            <a:off x="9711015" y="8599345"/>
            <a:ext cx="2244167" cy="773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b="1">
                <a:solidFill>
                  <a:srgbClr val="000000"/>
                </a:solidFill>
                <a:latin typeface="Didot"/>
                <a:ea typeface="Didot"/>
                <a:cs typeface="Didot"/>
                <a:sym typeface="Didot"/>
              </a:defRPr>
            </a:lvl1pPr>
          </a:lstStyle>
          <a:p>
            <a:r>
              <a:t>La Frase</a:t>
            </a:r>
          </a:p>
        </p:txBody>
      </p:sp>
      <p:sp>
        <p:nvSpPr>
          <p:cNvPr id="790" name="Verbindungslinie"/>
          <p:cNvSpPr/>
          <p:nvPr/>
        </p:nvSpPr>
        <p:spPr>
          <a:xfrm>
            <a:off x="12792101" y="5208814"/>
            <a:ext cx="3293673" cy="716266"/>
          </a:xfrm>
          <a:custGeom>
            <a:avLst/>
            <a:gdLst/>
            <a:ahLst/>
            <a:cxnLst>
              <a:cxn ang="0">
                <a:pos x="wd2" y="hd2"/>
              </a:cxn>
              <a:cxn ang="5400000">
                <a:pos x="wd2" y="hd2"/>
              </a:cxn>
              <a:cxn ang="10800000">
                <a:pos x="wd2" y="hd2"/>
              </a:cxn>
              <a:cxn ang="16200000">
                <a:pos x="wd2" y="hd2"/>
              </a:cxn>
            </a:cxnLst>
            <a:rect l="0" t="0" r="r" b="b"/>
            <a:pathLst>
              <a:path w="21600" h="16396" extrusionOk="0">
                <a:moveTo>
                  <a:pt x="0" y="16396"/>
                </a:moveTo>
                <a:cubicBezTo>
                  <a:pt x="3802" y="-3076"/>
                  <a:pt x="11002" y="-5204"/>
                  <a:pt x="21600" y="10012"/>
                </a:cubicBezTo>
              </a:path>
            </a:pathLst>
          </a:custGeom>
          <a:ln w="25400">
            <a:solidFill>
              <a:schemeClr val="accent1"/>
            </a:solidFill>
          </a:ln>
        </p:spPr>
        <p:txBody>
          <a:bodyPr lIns="50800" tIns="50800" rIns="50800" bIns="50800"/>
          <a:lstStyle/>
          <a:p>
            <a:pPr>
              <a:defRPr>
                <a:latin typeface="Didot"/>
                <a:ea typeface="Didot"/>
                <a:cs typeface="Didot"/>
                <a:sym typeface="Didot"/>
              </a:defRPr>
            </a:pPr>
            <a:endParaRPr/>
          </a:p>
        </p:txBody>
      </p:sp>
      <p:cxnSp>
        <p:nvCxnSpPr>
          <p:cNvPr id="791" name="Verbindungslinie"/>
          <p:cNvCxnSpPr>
            <a:stCxn id="757" idx="0"/>
            <a:endCxn id="759" idx="0"/>
          </p:cNvCxnSpPr>
          <p:nvPr/>
        </p:nvCxnSpPr>
        <p:spPr>
          <a:xfrm>
            <a:off x="6501498" y="4630795"/>
            <a:ext cx="5892800" cy="2346351"/>
          </a:xfrm>
          <a:prstGeom prst="straightConnector1">
            <a:avLst/>
          </a:prstGeom>
          <a:ln w="25400">
            <a:solidFill>
              <a:schemeClr val="accent1"/>
            </a:solidFill>
          </a:ln>
        </p:spPr>
      </p:cxnSp>
      <p:sp>
        <p:nvSpPr>
          <p:cNvPr id="792" name="Verbindungslinie"/>
          <p:cNvSpPr/>
          <p:nvPr/>
        </p:nvSpPr>
        <p:spPr>
          <a:xfrm>
            <a:off x="12111383" y="8031105"/>
            <a:ext cx="1023129" cy="1468496"/>
          </a:xfrm>
          <a:custGeom>
            <a:avLst/>
            <a:gdLst/>
            <a:ahLst/>
            <a:cxnLst>
              <a:cxn ang="0">
                <a:pos x="wd2" y="hd2"/>
              </a:cxn>
              <a:cxn ang="5400000">
                <a:pos x="wd2" y="hd2"/>
              </a:cxn>
              <a:cxn ang="10800000">
                <a:pos x="wd2" y="hd2"/>
              </a:cxn>
              <a:cxn ang="16200000">
                <a:pos x="wd2" y="hd2"/>
              </a:cxn>
            </a:cxnLst>
            <a:rect l="0" t="0" r="r" b="b"/>
            <a:pathLst>
              <a:path w="16361" h="21600" extrusionOk="0">
                <a:moveTo>
                  <a:pt x="0" y="21600"/>
                </a:moveTo>
                <a:cubicBezTo>
                  <a:pt x="19653" y="13515"/>
                  <a:pt x="21600" y="6315"/>
                  <a:pt x="5841" y="0"/>
                </a:cubicBezTo>
              </a:path>
            </a:pathLst>
          </a:custGeom>
          <a:ln w="25400">
            <a:solidFill>
              <a:schemeClr val="accent1"/>
            </a:solidFill>
          </a:ln>
        </p:spPr>
        <p:txBody>
          <a:bodyPr lIns="50800" tIns="50800" rIns="50800" bIns="50800"/>
          <a:lstStyle/>
          <a:p>
            <a:pPr>
              <a:defRPr>
                <a:latin typeface="Didot"/>
                <a:ea typeface="Didot"/>
                <a:cs typeface="Didot"/>
                <a:sym typeface="Didot"/>
              </a:defRPr>
            </a:pPr>
            <a:endParaRPr/>
          </a:p>
        </p:txBody>
      </p:sp>
      <p:sp>
        <p:nvSpPr>
          <p:cNvPr id="793" name="Verbindungslinie"/>
          <p:cNvSpPr/>
          <p:nvPr/>
        </p:nvSpPr>
        <p:spPr>
          <a:xfrm>
            <a:off x="18039192" y="4120565"/>
            <a:ext cx="111506" cy="747918"/>
          </a:xfrm>
          <a:custGeom>
            <a:avLst/>
            <a:gdLst/>
            <a:ahLst/>
            <a:cxnLst>
              <a:cxn ang="0">
                <a:pos x="wd2" y="hd2"/>
              </a:cxn>
              <a:cxn ang="5400000">
                <a:pos x="wd2" y="hd2"/>
              </a:cxn>
              <a:cxn ang="10800000">
                <a:pos x="wd2" y="hd2"/>
              </a:cxn>
              <a:cxn ang="16200000">
                <a:pos x="wd2" y="hd2"/>
              </a:cxn>
            </a:cxnLst>
            <a:rect l="0" t="0" r="r" b="b"/>
            <a:pathLst>
              <a:path w="19025" h="21600" extrusionOk="0">
                <a:moveTo>
                  <a:pt x="1001" y="21600"/>
                </a:moveTo>
                <a:cubicBezTo>
                  <a:pt x="-2575" y="12600"/>
                  <a:pt x="3433" y="5400"/>
                  <a:pt x="19025" y="0"/>
                </a:cubicBezTo>
              </a:path>
            </a:pathLst>
          </a:custGeom>
          <a:ln w="25400">
            <a:solidFill>
              <a:schemeClr val="accent1"/>
            </a:solidFill>
          </a:ln>
        </p:spPr>
        <p:txBody>
          <a:bodyPr lIns="50800" tIns="50800" rIns="50800" bIns="50800"/>
          <a:lstStyle/>
          <a:p>
            <a:pPr>
              <a:defRPr>
                <a:latin typeface="Didot"/>
                <a:ea typeface="Didot"/>
                <a:cs typeface="Didot"/>
                <a:sym typeface="Didot"/>
              </a:defRPr>
            </a:pPr>
            <a:endParaRPr/>
          </a:p>
        </p:txBody>
      </p:sp>
      <p:cxnSp>
        <p:nvCxnSpPr>
          <p:cNvPr id="794" name="Verbindungslinie"/>
          <p:cNvCxnSpPr>
            <a:stCxn id="786" idx="0"/>
            <a:endCxn id="758" idx="0"/>
          </p:cNvCxnSpPr>
          <p:nvPr/>
        </p:nvCxnSpPr>
        <p:spPr>
          <a:xfrm flipH="1" flipV="1">
            <a:off x="18669000" y="5658961"/>
            <a:ext cx="2015199" cy="1925163"/>
          </a:xfrm>
          <a:prstGeom prst="straightConnector1">
            <a:avLst/>
          </a:prstGeom>
          <a:ln w="25400">
            <a:solidFill>
              <a:schemeClr val="accent1"/>
            </a:solidFill>
          </a:ln>
        </p:spPr>
      </p:cxnSp>
      <p:cxnSp>
        <p:nvCxnSpPr>
          <p:cNvPr id="795" name="Verbindungslinie"/>
          <p:cNvCxnSpPr>
            <a:stCxn id="788" idx="0"/>
            <a:endCxn id="756" idx="0"/>
          </p:cNvCxnSpPr>
          <p:nvPr/>
        </p:nvCxnSpPr>
        <p:spPr>
          <a:xfrm flipV="1">
            <a:off x="6705599" y="10147300"/>
            <a:ext cx="3542140" cy="977900"/>
          </a:xfrm>
          <a:prstGeom prst="straightConnector1">
            <a:avLst/>
          </a:prstGeom>
          <a:ln w="25400">
            <a:solidFill>
              <a:schemeClr val="accent1"/>
            </a:solidFill>
          </a:ln>
        </p:spPr>
      </p:cxnSp>
      <p:cxnSp>
        <p:nvCxnSpPr>
          <p:cNvPr id="796" name="Verbindungslinie"/>
          <p:cNvCxnSpPr>
            <a:stCxn id="756" idx="0"/>
            <a:endCxn id="787" idx="0"/>
          </p:cNvCxnSpPr>
          <p:nvPr/>
        </p:nvCxnSpPr>
        <p:spPr>
          <a:xfrm>
            <a:off x="10247738" y="10147300"/>
            <a:ext cx="2298699" cy="1485900"/>
          </a:xfrm>
          <a:prstGeom prst="straightConnector1">
            <a:avLst/>
          </a:prstGeom>
          <a:ln w="25400">
            <a:solidFill>
              <a:schemeClr val="accent1"/>
            </a:solidFill>
          </a:ln>
        </p:spPr>
      </p:cxnSp>
      <p:cxnSp>
        <p:nvCxnSpPr>
          <p:cNvPr id="797" name="Verbindungslinie"/>
          <p:cNvCxnSpPr>
            <a:stCxn id="756" idx="0"/>
            <a:endCxn id="789" idx="0"/>
          </p:cNvCxnSpPr>
          <p:nvPr/>
        </p:nvCxnSpPr>
        <p:spPr>
          <a:xfrm flipV="1">
            <a:off x="10247738" y="8986111"/>
            <a:ext cx="585361" cy="1161189"/>
          </a:xfrm>
          <a:prstGeom prst="straightConnector1">
            <a:avLst/>
          </a:prstGeom>
          <a:ln w="25400">
            <a:solidFill>
              <a:schemeClr val="accent1"/>
            </a:solidFill>
          </a:ln>
        </p:spPr>
      </p:cxnSp>
      <p:cxnSp>
        <p:nvCxnSpPr>
          <p:cNvPr id="798" name="Verbindungslinie"/>
          <p:cNvCxnSpPr>
            <a:stCxn id="784" idx="0"/>
            <a:endCxn id="778" idx="0"/>
          </p:cNvCxnSpPr>
          <p:nvPr/>
        </p:nvCxnSpPr>
        <p:spPr>
          <a:xfrm flipV="1">
            <a:off x="4203699" y="4533899"/>
            <a:ext cx="2336801" cy="1841501"/>
          </a:xfrm>
          <a:prstGeom prst="straightConnector1">
            <a:avLst/>
          </a:prstGeom>
          <a:ln w="25400">
            <a:solidFill>
              <a:schemeClr val="accent1"/>
            </a:solidFill>
          </a:ln>
        </p:spPr>
      </p:cxnSp>
      <p:cxnSp>
        <p:nvCxnSpPr>
          <p:cNvPr id="799" name="Verbindungslinie"/>
          <p:cNvCxnSpPr>
            <a:stCxn id="778" idx="0"/>
            <a:endCxn id="783" idx="0"/>
          </p:cNvCxnSpPr>
          <p:nvPr/>
        </p:nvCxnSpPr>
        <p:spPr>
          <a:xfrm flipV="1">
            <a:off x="6540499" y="3086099"/>
            <a:ext cx="3162301" cy="1447801"/>
          </a:xfrm>
          <a:prstGeom prst="straightConnector1">
            <a:avLst/>
          </a:prstGeom>
          <a:ln w="25400">
            <a:solidFill>
              <a:schemeClr val="accent1"/>
            </a:solidFill>
          </a:ln>
        </p:spPr>
      </p:cxnSp>
      <p:cxnSp>
        <p:nvCxnSpPr>
          <p:cNvPr id="800" name="Verbindungslinie"/>
          <p:cNvCxnSpPr>
            <a:stCxn id="782" idx="0"/>
            <a:endCxn id="778" idx="0"/>
          </p:cNvCxnSpPr>
          <p:nvPr/>
        </p:nvCxnSpPr>
        <p:spPr>
          <a:xfrm>
            <a:off x="4203699" y="2525596"/>
            <a:ext cx="2336801" cy="2008304"/>
          </a:xfrm>
          <a:prstGeom prst="straightConnector1">
            <a:avLst/>
          </a:prstGeom>
          <a:ln w="25400">
            <a:solidFill>
              <a:schemeClr val="accent1"/>
            </a:solidFill>
          </a:ln>
        </p:spPr>
      </p:cxn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803"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804" name="Fin de Clase"/>
          <p:cNvSpPr txBox="1"/>
          <p:nvPr/>
        </p:nvSpPr>
        <p:spPr>
          <a:xfrm>
            <a:off x="1949150" y="292100"/>
            <a:ext cx="1767682"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Ejemplos</a:t>
            </a:r>
          </a:p>
        </p:txBody>
      </p:sp>
      <p:sp>
        <p:nvSpPr>
          <p:cNvPr id="805"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06"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07"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08"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09" name="Oval"/>
          <p:cNvSpPr/>
          <p:nvPr/>
        </p:nvSpPr>
        <p:spPr>
          <a:xfrm>
            <a:off x="676348" y="937097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10" name="Oval"/>
          <p:cNvSpPr/>
          <p:nvPr/>
        </p:nvSpPr>
        <p:spPr>
          <a:xfrm>
            <a:off x="676348" y="7999317"/>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11"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12"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13"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14"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15"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16"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17"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818" name="7"/>
          <p:cNvSpPr txBox="1"/>
          <p:nvPr/>
        </p:nvSpPr>
        <p:spPr>
          <a:xfrm>
            <a:off x="830708" y="799301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pic>
        <p:nvPicPr>
          <p:cNvPr id="819"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820" name="Ejemplos"/>
          <p:cNvSpPr txBox="1"/>
          <p:nvPr/>
        </p:nvSpPr>
        <p:spPr>
          <a:xfrm>
            <a:off x="9690627" y="5373413"/>
            <a:ext cx="5002746" cy="16129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9000" b="1">
                <a:solidFill>
                  <a:srgbClr val="000000"/>
                </a:solidFill>
                <a:latin typeface="Palatino"/>
                <a:ea typeface="Palatino"/>
                <a:cs typeface="Palatino"/>
                <a:sym typeface="Palatino"/>
              </a:defRPr>
            </a:lvl1pPr>
          </a:lstStyle>
          <a:p>
            <a:r>
              <a:t>Ejemplos</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823"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824" name="Fin de Clase"/>
          <p:cNvSpPr txBox="1"/>
          <p:nvPr/>
        </p:nvSpPr>
        <p:spPr>
          <a:xfrm>
            <a:off x="1949150" y="292100"/>
            <a:ext cx="1767682"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Ejemplos</a:t>
            </a:r>
          </a:p>
        </p:txBody>
      </p:sp>
      <p:sp>
        <p:nvSpPr>
          <p:cNvPr id="825"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26"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27"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28"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29" name="Oval"/>
          <p:cNvSpPr/>
          <p:nvPr/>
        </p:nvSpPr>
        <p:spPr>
          <a:xfrm>
            <a:off x="676348" y="937097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30" name="Oval"/>
          <p:cNvSpPr/>
          <p:nvPr/>
        </p:nvSpPr>
        <p:spPr>
          <a:xfrm>
            <a:off x="676348" y="7999317"/>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31"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32"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33"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34"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35"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36"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37"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838" name="7"/>
          <p:cNvSpPr txBox="1"/>
          <p:nvPr/>
        </p:nvSpPr>
        <p:spPr>
          <a:xfrm>
            <a:off x="830708" y="799301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pic>
        <p:nvPicPr>
          <p:cNvPr id="839"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840" name="Palabra mal del año"/>
          <p:cNvSpPr txBox="1"/>
          <p:nvPr/>
        </p:nvSpPr>
        <p:spPr>
          <a:xfrm>
            <a:off x="2864802" y="1805357"/>
            <a:ext cx="6157596" cy="89789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Didot"/>
                <a:ea typeface="Didot"/>
                <a:cs typeface="Didot"/>
                <a:sym typeface="Didot"/>
              </a:defRPr>
            </a:lvl1pPr>
          </a:lstStyle>
          <a:p>
            <a:r>
              <a:t>Peor palabra del año</a:t>
            </a:r>
          </a:p>
        </p:txBody>
      </p:sp>
      <p:sp>
        <p:nvSpPr>
          <p:cNvPr id="841" name="2017 Alternativ Facts…"/>
          <p:cNvSpPr txBox="1"/>
          <p:nvPr/>
        </p:nvSpPr>
        <p:spPr>
          <a:xfrm>
            <a:off x="3058528" y="3015297"/>
            <a:ext cx="6309742" cy="4202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b="1">
                <a:solidFill>
                  <a:srgbClr val="000000"/>
                </a:solidFill>
                <a:latin typeface="Didot"/>
                <a:ea typeface="Didot"/>
                <a:cs typeface="Didot"/>
                <a:sym typeface="Didot"/>
              </a:defRPr>
            </a:pPr>
            <a:r>
              <a:t>2017 Alternativ Facts</a:t>
            </a:r>
          </a:p>
          <a:p>
            <a:pPr algn="l">
              <a:defRPr b="1">
                <a:solidFill>
                  <a:srgbClr val="000000"/>
                </a:solidFill>
                <a:latin typeface="Didot"/>
                <a:ea typeface="Didot"/>
                <a:cs typeface="Didot"/>
                <a:sym typeface="Didot"/>
              </a:defRPr>
            </a:pPr>
            <a:r>
              <a:t>2014 Lügenpresse</a:t>
            </a:r>
          </a:p>
          <a:p>
            <a:pPr algn="l">
              <a:defRPr b="1">
                <a:solidFill>
                  <a:srgbClr val="000000"/>
                </a:solidFill>
                <a:latin typeface="Didot"/>
                <a:ea typeface="Didot"/>
                <a:cs typeface="Didot"/>
                <a:sym typeface="Didot"/>
              </a:defRPr>
            </a:pPr>
            <a:r>
              <a:t>2010 alternativlos</a:t>
            </a:r>
          </a:p>
          <a:p>
            <a:pPr algn="l">
              <a:defRPr b="1">
                <a:solidFill>
                  <a:srgbClr val="000000"/>
                </a:solidFill>
                <a:latin typeface="Didot"/>
                <a:ea typeface="Didot"/>
                <a:cs typeface="Didot"/>
                <a:sym typeface="Didot"/>
              </a:defRPr>
            </a:pPr>
            <a:r>
              <a:t>2006 freiwillige Ausreise</a:t>
            </a:r>
          </a:p>
          <a:p>
            <a:pPr algn="l">
              <a:defRPr b="1">
                <a:solidFill>
                  <a:srgbClr val="000000"/>
                </a:solidFill>
                <a:latin typeface="Didot"/>
                <a:ea typeface="Didot"/>
                <a:cs typeface="Didot"/>
                <a:sym typeface="Didot"/>
              </a:defRPr>
            </a:pPr>
            <a:r>
              <a:t>1999 Kollateralschaden </a:t>
            </a:r>
          </a:p>
          <a:p>
            <a:pPr algn="l">
              <a:defRPr b="1">
                <a:solidFill>
                  <a:srgbClr val="000000"/>
                </a:solidFill>
                <a:latin typeface="Didot"/>
                <a:ea typeface="Didot"/>
                <a:cs typeface="Didot"/>
                <a:sym typeface="Didot"/>
              </a:defRPr>
            </a:pPr>
            <a:r>
              <a:t>1997 Wohlstandsmüll</a:t>
            </a:r>
          </a:p>
        </p:txBody>
      </p:sp>
      <p:sp>
        <p:nvSpPr>
          <p:cNvPr id="842" name="Palabra del año"/>
          <p:cNvSpPr txBox="1"/>
          <p:nvPr/>
        </p:nvSpPr>
        <p:spPr>
          <a:xfrm>
            <a:off x="14970441" y="1805357"/>
            <a:ext cx="4831716" cy="89789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Didot"/>
                <a:ea typeface="Didot"/>
                <a:cs typeface="Didot"/>
                <a:sym typeface="Didot"/>
              </a:defRPr>
            </a:lvl1pPr>
          </a:lstStyle>
          <a:p>
            <a:r>
              <a:t>Palabra del año </a:t>
            </a:r>
          </a:p>
        </p:txBody>
      </p:sp>
      <p:sp>
        <p:nvSpPr>
          <p:cNvPr id="843" name="2016 postfaktisch…"/>
          <p:cNvSpPr txBox="1"/>
          <p:nvPr/>
        </p:nvSpPr>
        <p:spPr>
          <a:xfrm>
            <a:off x="15072715" y="3015297"/>
            <a:ext cx="5578984" cy="42025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b="1">
                <a:solidFill>
                  <a:srgbClr val="000000"/>
                </a:solidFill>
                <a:latin typeface="Didot"/>
                <a:ea typeface="Didot"/>
                <a:cs typeface="Didot"/>
                <a:sym typeface="Didot"/>
              </a:defRPr>
            </a:pPr>
            <a:r>
              <a:t>2016 postfaktisch</a:t>
            </a:r>
          </a:p>
          <a:p>
            <a:pPr algn="l">
              <a:defRPr b="1">
                <a:solidFill>
                  <a:srgbClr val="000000"/>
                </a:solidFill>
                <a:latin typeface="Didot"/>
                <a:ea typeface="Didot"/>
                <a:cs typeface="Didot"/>
                <a:sym typeface="Didot"/>
              </a:defRPr>
            </a:pPr>
            <a:r>
              <a:t>2011 Stresstest</a:t>
            </a:r>
          </a:p>
          <a:p>
            <a:pPr algn="l">
              <a:defRPr b="1">
                <a:solidFill>
                  <a:srgbClr val="000000"/>
                </a:solidFill>
                <a:latin typeface="Didot"/>
                <a:ea typeface="Didot"/>
                <a:cs typeface="Didot"/>
                <a:sym typeface="Didot"/>
              </a:defRPr>
            </a:pPr>
            <a:r>
              <a:t>2010 Wutbürger</a:t>
            </a:r>
          </a:p>
          <a:p>
            <a:pPr algn="l">
              <a:defRPr b="1">
                <a:solidFill>
                  <a:srgbClr val="000000"/>
                </a:solidFill>
                <a:latin typeface="Didot"/>
                <a:ea typeface="Didot"/>
                <a:cs typeface="Didot"/>
                <a:sym typeface="Didot"/>
              </a:defRPr>
            </a:pPr>
            <a:r>
              <a:t>2008 Finanzkrise</a:t>
            </a:r>
          </a:p>
          <a:p>
            <a:pPr algn="l">
              <a:defRPr b="1">
                <a:solidFill>
                  <a:srgbClr val="000000"/>
                </a:solidFill>
                <a:latin typeface="Didot"/>
                <a:ea typeface="Didot"/>
                <a:cs typeface="Didot"/>
                <a:sym typeface="Didot"/>
              </a:defRPr>
            </a:pPr>
            <a:r>
              <a:t>2003 Das alte Europa</a:t>
            </a:r>
          </a:p>
          <a:p>
            <a:pPr algn="l">
              <a:defRPr b="1">
                <a:solidFill>
                  <a:srgbClr val="000000"/>
                </a:solidFill>
                <a:latin typeface="Didot"/>
                <a:ea typeface="Didot"/>
                <a:cs typeface="Didot"/>
                <a:sym typeface="Didot"/>
              </a:defRPr>
            </a:pPr>
            <a:r>
              <a:t>2002 Teuro</a:t>
            </a:r>
          </a:p>
        </p:txBody>
      </p:sp>
      <p:sp>
        <p:nvSpPr>
          <p:cNvPr id="844" name="Palabra juvenil del año"/>
          <p:cNvSpPr txBox="1"/>
          <p:nvPr/>
        </p:nvSpPr>
        <p:spPr>
          <a:xfrm>
            <a:off x="8532494" y="7529879"/>
            <a:ext cx="6836411" cy="89789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Didot"/>
                <a:ea typeface="Didot"/>
                <a:cs typeface="Didot"/>
                <a:sym typeface="Didot"/>
              </a:defRPr>
            </a:lvl1pPr>
          </a:lstStyle>
          <a:p>
            <a:r>
              <a:t>Palabra juvenil del año</a:t>
            </a:r>
          </a:p>
        </p:txBody>
      </p:sp>
      <p:sp>
        <p:nvSpPr>
          <p:cNvPr id="845" name="2017 tinderjährig (3. lugar)…"/>
          <p:cNvSpPr txBox="1"/>
          <p:nvPr/>
        </p:nvSpPr>
        <p:spPr>
          <a:xfrm>
            <a:off x="7993861" y="8650917"/>
            <a:ext cx="8041692" cy="351673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b="1">
                <a:solidFill>
                  <a:srgbClr val="000000"/>
                </a:solidFill>
                <a:latin typeface="Didot"/>
                <a:ea typeface="Didot"/>
                <a:cs typeface="Didot"/>
                <a:sym typeface="Didot"/>
              </a:defRPr>
            </a:pPr>
            <a:r>
              <a:t>2017 tinderjährig (3. lugar)</a:t>
            </a:r>
          </a:p>
          <a:p>
            <a:pPr algn="l">
              <a:defRPr b="1">
                <a:solidFill>
                  <a:srgbClr val="000000"/>
                </a:solidFill>
                <a:latin typeface="Didot"/>
                <a:ea typeface="Didot"/>
                <a:cs typeface="Didot"/>
                <a:sym typeface="Didot"/>
              </a:defRPr>
            </a:pPr>
            <a:r>
              <a:t>2016 fly sein</a:t>
            </a:r>
          </a:p>
          <a:p>
            <a:pPr algn="l">
              <a:defRPr b="1">
                <a:solidFill>
                  <a:srgbClr val="000000"/>
                </a:solidFill>
                <a:latin typeface="Didot"/>
                <a:ea typeface="Didot"/>
                <a:cs typeface="Didot"/>
                <a:sym typeface="Didot"/>
              </a:defRPr>
            </a:pPr>
            <a:r>
              <a:t>2015 Smombie</a:t>
            </a:r>
          </a:p>
          <a:p>
            <a:pPr algn="l">
              <a:defRPr b="1">
                <a:solidFill>
                  <a:srgbClr val="000000"/>
                </a:solidFill>
                <a:latin typeface="Didot"/>
                <a:ea typeface="Didot"/>
                <a:cs typeface="Didot"/>
                <a:sym typeface="Didot"/>
              </a:defRPr>
            </a:pPr>
            <a:r>
              <a:t>2013 Babo</a:t>
            </a:r>
          </a:p>
          <a:p>
            <a:pPr algn="l">
              <a:defRPr b="1">
                <a:solidFill>
                  <a:srgbClr val="000000"/>
                </a:solidFill>
                <a:latin typeface="Didot"/>
                <a:ea typeface="Didot"/>
                <a:cs typeface="Didot"/>
                <a:sym typeface="Didot"/>
              </a:defRPr>
            </a:pPr>
            <a:r>
              <a:t>2012 YOLO (You only live once)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7"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848"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849" name="Fin de Clase"/>
          <p:cNvSpPr txBox="1"/>
          <p:nvPr/>
        </p:nvSpPr>
        <p:spPr>
          <a:xfrm>
            <a:off x="1949150" y="292100"/>
            <a:ext cx="1767682"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Ejemplos</a:t>
            </a:r>
          </a:p>
        </p:txBody>
      </p:sp>
      <p:sp>
        <p:nvSpPr>
          <p:cNvPr id="850"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51"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52"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53"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54" name="Oval"/>
          <p:cNvSpPr/>
          <p:nvPr/>
        </p:nvSpPr>
        <p:spPr>
          <a:xfrm>
            <a:off x="676348" y="937097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55" name="Oval"/>
          <p:cNvSpPr/>
          <p:nvPr/>
        </p:nvSpPr>
        <p:spPr>
          <a:xfrm>
            <a:off x="676348" y="7999317"/>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56"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57"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58"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59"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60"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61"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62"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863" name="7"/>
          <p:cNvSpPr txBox="1"/>
          <p:nvPr/>
        </p:nvSpPr>
        <p:spPr>
          <a:xfrm>
            <a:off x="830708" y="799301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pic>
        <p:nvPicPr>
          <p:cNvPr id="864"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pic>
        <p:nvPicPr>
          <p:cNvPr id="865" name="Bild" descr="Bild"/>
          <p:cNvPicPr>
            <a:picLocks noChangeAspect="1"/>
          </p:cNvPicPr>
          <p:nvPr/>
        </p:nvPicPr>
        <p:blipFill>
          <a:blip r:embed="rId3"/>
          <a:stretch>
            <a:fillRect/>
          </a:stretch>
        </p:blipFill>
        <p:spPr>
          <a:xfrm>
            <a:off x="5187950" y="1464747"/>
            <a:ext cx="14008100" cy="10831008"/>
          </a:xfrm>
          <a:prstGeom prst="rect">
            <a:avLst/>
          </a:prstGeom>
          <a:ln w="12700">
            <a:miter lim="400000"/>
          </a:ln>
        </p:spPr>
      </p:pic>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7" name="Imagen 2" descr="Imagen 2"/>
          <p:cNvPicPr>
            <a:picLocks noChangeAspect="1"/>
          </p:cNvPicPr>
          <p:nvPr/>
        </p:nvPicPr>
        <p:blipFill>
          <a:blip r:embed="rId2"/>
          <a:stretch>
            <a:fillRect/>
          </a:stretch>
        </p:blipFill>
        <p:spPr>
          <a:xfrm>
            <a:off x="7947089" y="1096127"/>
            <a:ext cx="8379581" cy="11744478"/>
          </a:xfrm>
          <a:prstGeom prst="rect">
            <a:avLst/>
          </a:prstGeom>
          <a:ln w="12700">
            <a:miter lim="400000"/>
          </a:ln>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870"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871" name="Fin de Clase"/>
          <p:cNvSpPr txBox="1"/>
          <p:nvPr/>
        </p:nvSpPr>
        <p:spPr>
          <a:xfrm>
            <a:off x="1949150" y="292100"/>
            <a:ext cx="1767682"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Ejemplos</a:t>
            </a:r>
          </a:p>
        </p:txBody>
      </p:sp>
      <p:sp>
        <p:nvSpPr>
          <p:cNvPr id="872"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73"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74"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75"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76" name="Oval"/>
          <p:cNvSpPr/>
          <p:nvPr/>
        </p:nvSpPr>
        <p:spPr>
          <a:xfrm>
            <a:off x="676348" y="937097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77" name="Oval"/>
          <p:cNvSpPr/>
          <p:nvPr/>
        </p:nvSpPr>
        <p:spPr>
          <a:xfrm>
            <a:off x="676348" y="7999317"/>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78"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79"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80"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81"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82"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83"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84"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885" name="7"/>
          <p:cNvSpPr txBox="1"/>
          <p:nvPr/>
        </p:nvSpPr>
        <p:spPr>
          <a:xfrm>
            <a:off x="830708" y="799301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pic>
        <p:nvPicPr>
          <p:cNvPr id="88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887" name="Actuar bien moralmente puede ser  buen visto o no, si hay alguna persona en la avenida fuera de un centro comercial o en un semáforo o cualquier parte en donde se encuentre, el darle una moneda puede tener diferente reacción en las personas, si es un niño, niña o alguna persona mayor siento que es más probable que podamos proporcionales una moneda ya que pues aún no tienen o ya no tienen la capacidad de trabajar y valerse por sí mismos, pero si encontramos personas de una edad madura en la que tienen toda la facultad de poder conseguir un trabajo estable algo en lo que puedan generar y tener  un salario establecido y fijo somos más empáticos para poder darles una moneda del valor que sea, esto por qué las personas que podemos trabajar y lo hacen saben lo que cuesta trabajar y pues duele e incluso somos codos con esas personas ya que ellos se van por lo fácil y se acostumbran al dinero fácil y por ello algunos tienden a caer en adicciones, otros más pues quizá sí se enfocan en salir adelante."/>
          <p:cNvSpPr txBox="1"/>
          <p:nvPr/>
        </p:nvSpPr>
        <p:spPr>
          <a:xfrm>
            <a:off x="2072050" y="2389646"/>
            <a:ext cx="21237180" cy="948944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228600" marR="331470" indent="-228600" algn="just" defTabSz="449580">
              <a:lnSpc>
                <a:spcPct val="120000"/>
              </a:lnSpc>
              <a:spcBef>
                <a:spcPts val="800"/>
              </a:spcBef>
              <a:defRPr>
                <a:solidFill>
                  <a:srgbClr val="000000"/>
                </a:solidFill>
                <a:latin typeface="Calibri"/>
                <a:ea typeface="Calibri"/>
                <a:cs typeface="Calibri"/>
                <a:sym typeface="Calibri"/>
              </a:defRPr>
            </a:pPr>
            <a:r>
              <a:t>Actuar bien moralmente puede ser bien visto o no, si hay alguna persona en la avenida fuera de un centro comercial o en un semáforo o cualquier parte en donde se encuentre, el darle una moneda puede tener diferente reacción en las personas, si es un niño, niña o alguna persona mayor siento que es más probable que podamos proporcionales una moneda ya que aún no tienen o ya no tienen la capacidad de trabajar y valerse por sí mismos, pero si encontramos personas de una edad madura con la capacidad de conseguir un trabajo estable algo en lo que puedan generar y tener  un salario establecido y fijo somos más empáticos para poder darles una moneda del valor que sea, esto porque las personas que podemos trabajar y lo hacemos sabemos lo que cuesta trabajar y pues duele e incluso somos codos con esas personas ya que ellos se van por lo fácil y se acostumbran al dinero fácil y por ello algunos tienden a caer en adicciones, otros más pues quizá sí se enfocan en salir adelante.</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9"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890"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891" name="Fin de Clase"/>
          <p:cNvSpPr txBox="1"/>
          <p:nvPr/>
        </p:nvSpPr>
        <p:spPr>
          <a:xfrm>
            <a:off x="1949150" y="292100"/>
            <a:ext cx="1767682"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Ejemplos</a:t>
            </a:r>
          </a:p>
        </p:txBody>
      </p:sp>
      <p:sp>
        <p:nvSpPr>
          <p:cNvPr id="892"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93"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94"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95"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96" name="Oval"/>
          <p:cNvSpPr/>
          <p:nvPr/>
        </p:nvSpPr>
        <p:spPr>
          <a:xfrm>
            <a:off x="676348" y="937097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897" name="Oval"/>
          <p:cNvSpPr/>
          <p:nvPr/>
        </p:nvSpPr>
        <p:spPr>
          <a:xfrm>
            <a:off x="676348" y="7999317"/>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98"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899"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00"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01"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02"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03"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04"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905" name="7"/>
          <p:cNvSpPr txBox="1"/>
          <p:nvPr/>
        </p:nvSpPr>
        <p:spPr>
          <a:xfrm>
            <a:off x="830708" y="799301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pic>
        <p:nvPicPr>
          <p:cNvPr id="90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pic>
        <p:nvPicPr>
          <p:cNvPr id="907" name="Bild" descr="Bild"/>
          <p:cNvPicPr>
            <a:picLocks noChangeAspect="1"/>
          </p:cNvPicPr>
          <p:nvPr/>
        </p:nvPicPr>
        <p:blipFill>
          <a:blip r:embed="rId3"/>
          <a:stretch>
            <a:fillRect/>
          </a:stretch>
        </p:blipFill>
        <p:spPr>
          <a:xfrm>
            <a:off x="6644961" y="1551897"/>
            <a:ext cx="12091356" cy="11361702"/>
          </a:xfrm>
          <a:prstGeom prst="rect">
            <a:avLst/>
          </a:prstGeom>
          <a:ln w="12700">
            <a:miter lim="400000"/>
          </a:ln>
        </p:spPr>
      </p:pic>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910"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911" name="Fin de Clase"/>
          <p:cNvSpPr txBox="1"/>
          <p:nvPr/>
        </p:nvSpPr>
        <p:spPr>
          <a:xfrm>
            <a:off x="1949150" y="292100"/>
            <a:ext cx="1767682"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Ejemplos</a:t>
            </a:r>
          </a:p>
        </p:txBody>
      </p:sp>
      <p:sp>
        <p:nvSpPr>
          <p:cNvPr id="912"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13"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14"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15"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16" name="Oval"/>
          <p:cNvSpPr/>
          <p:nvPr/>
        </p:nvSpPr>
        <p:spPr>
          <a:xfrm>
            <a:off x="676348" y="937097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17" name="Oval"/>
          <p:cNvSpPr/>
          <p:nvPr/>
        </p:nvSpPr>
        <p:spPr>
          <a:xfrm>
            <a:off x="676348" y="7999317"/>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18"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19"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20"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21"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22"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23"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24"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925" name="7"/>
          <p:cNvSpPr txBox="1"/>
          <p:nvPr/>
        </p:nvSpPr>
        <p:spPr>
          <a:xfrm>
            <a:off x="830708" y="799301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pic>
        <p:nvPicPr>
          <p:cNvPr id="92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pic>
        <p:nvPicPr>
          <p:cNvPr id="927" name="Bild" descr="Bild"/>
          <p:cNvPicPr>
            <a:picLocks noChangeAspect="1"/>
          </p:cNvPicPr>
          <p:nvPr/>
        </p:nvPicPr>
        <p:blipFill>
          <a:blip r:embed="rId3"/>
          <a:stretch>
            <a:fillRect/>
          </a:stretch>
        </p:blipFill>
        <p:spPr>
          <a:xfrm>
            <a:off x="7163519" y="1829518"/>
            <a:ext cx="10534379" cy="10534379"/>
          </a:xfrm>
          <a:prstGeom prst="rect">
            <a:avLst/>
          </a:prstGeom>
          <a:ln w="12700">
            <a:miter lim="400000"/>
          </a:ln>
        </p:spPr>
      </p:pic>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930"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931" name="Fin de Clase"/>
          <p:cNvSpPr txBox="1"/>
          <p:nvPr/>
        </p:nvSpPr>
        <p:spPr>
          <a:xfrm>
            <a:off x="1949150" y="292100"/>
            <a:ext cx="1767682"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Ejemplos</a:t>
            </a:r>
          </a:p>
        </p:txBody>
      </p:sp>
      <p:sp>
        <p:nvSpPr>
          <p:cNvPr id="932"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33"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34"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35"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36" name="Oval"/>
          <p:cNvSpPr/>
          <p:nvPr/>
        </p:nvSpPr>
        <p:spPr>
          <a:xfrm>
            <a:off x="676348" y="937097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37" name="Oval"/>
          <p:cNvSpPr/>
          <p:nvPr/>
        </p:nvSpPr>
        <p:spPr>
          <a:xfrm>
            <a:off x="676348" y="7999317"/>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38"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39"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40"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41"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42"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43"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44"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945" name="7"/>
          <p:cNvSpPr txBox="1"/>
          <p:nvPr/>
        </p:nvSpPr>
        <p:spPr>
          <a:xfrm>
            <a:off x="830708" y="799301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pic>
        <p:nvPicPr>
          <p:cNvPr id="94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pic>
        <p:nvPicPr>
          <p:cNvPr id="947" name="Bild" descr="Bild"/>
          <p:cNvPicPr>
            <a:picLocks noChangeAspect="1"/>
          </p:cNvPicPr>
          <p:nvPr/>
        </p:nvPicPr>
        <p:blipFill>
          <a:blip r:embed="rId3"/>
          <a:stretch>
            <a:fillRect/>
          </a:stretch>
        </p:blipFill>
        <p:spPr>
          <a:xfrm>
            <a:off x="3142114" y="2194537"/>
            <a:ext cx="18323412" cy="9442169"/>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Oval"/>
          <p:cNvSpPr/>
          <p:nvPr/>
        </p:nvSpPr>
        <p:spPr>
          <a:xfrm>
            <a:off x="676348" y="2429660"/>
            <a:ext cx="607173" cy="571604"/>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47" name="Oval"/>
          <p:cNvSpPr/>
          <p:nvPr/>
        </p:nvSpPr>
        <p:spPr>
          <a:xfrm>
            <a:off x="676348" y="381792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48" name="Oval"/>
          <p:cNvSpPr/>
          <p:nvPr/>
        </p:nvSpPr>
        <p:spPr>
          <a:xfrm>
            <a:off x="676348" y="5206186"/>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49" name="Oval"/>
          <p:cNvSpPr/>
          <p:nvPr/>
        </p:nvSpPr>
        <p:spPr>
          <a:xfrm>
            <a:off x="676348" y="6594450"/>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0" name="Oval"/>
          <p:cNvSpPr/>
          <p:nvPr/>
        </p:nvSpPr>
        <p:spPr>
          <a:xfrm>
            <a:off x="676348" y="7982711"/>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1" name="Oval"/>
          <p:cNvSpPr/>
          <p:nvPr/>
        </p:nvSpPr>
        <p:spPr>
          <a:xfrm>
            <a:off x="676348" y="9370975"/>
            <a:ext cx="607173" cy="571603"/>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2"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3" name="Rechteck"/>
          <p:cNvSpPr/>
          <p:nvPr/>
        </p:nvSpPr>
        <p:spPr>
          <a:xfrm>
            <a:off x="924096" y="43692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4"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5"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6"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7"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8" name="Oval"/>
          <p:cNvSpPr/>
          <p:nvPr/>
        </p:nvSpPr>
        <p:spPr>
          <a:xfrm>
            <a:off x="676348" y="1051760"/>
            <a:ext cx="607173" cy="571604"/>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59" name="1"/>
          <p:cNvSpPr txBox="1"/>
          <p:nvPr/>
        </p:nvSpPr>
        <p:spPr>
          <a:xfrm>
            <a:off x="830708" y="1035099"/>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1</a:t>
            </a:r>
          </a:p>
        </p:txBody>
      </p:sp>
      <p:sp>
        <p:nvSpPr>
          <p:cNvPr id="160" name="2"/>
          <p:cNvSpPr txBox="1"/>
          <p:nvPr/>
        </p:nvSpPr>
        <p:spPr>
          <a:xfrm>
            <a:off x="830708" y="2404553"/>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2</a:t>
            </a:r>
          </a:p>
        </p:txBody>
      </p:sp>
      <p:sp>
        <p:nvSpPr>
          <p:cNvPr id="161" name="3"/>
          <p:cNvSpPr txBox="1"/>
          <p:nvPr/>
        </p:nvSpPr>
        <p:spPr>
          <a:xfrm>
            <a:off x="830708" y="3785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3</a:t>
            </a:r>
          </a:p>
        </p:txBody>
      </p:sp>
      <p:sp>
        <p:nvSpPr>
          <p:cNvPr id="162" name="4"/>
          <p:cNvSpPr txBox="1"/>
          <p:nvPr/>
        </p:nvSpPr>
        <p:spPr>
          <a:xfrm>
            <a:off x="830708" y="518200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4</a:t>
            </a:r>
          </a:p>
        </p:txBody>
      </p:sp>
      <p:sp>
        <p:nvSpPr>
          <p:cNvPr id="163" name="5"/>
          <p:cNvSpPr txBox="1"/>
          <p:nvPr/>
        </p:nvSpPr>
        <p:spPr>
          <a:xfrm>
            <a:off x="830708" y="6568392"/>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5</a:t>
            </a:r>
          </a:p>
        </p:txBody>
      </p:sp>
      <p:sp>
        <p:nvSpPr>
          <p:cNvPr id="164" name="6"/>
          <p:cNvSpPr txBox="1"/>
          <p:nvPr/>
        </p:nvSpPr>
        <p:spPr>
          <a:xfrm>
            <a:off x="830708" y="7942502"/>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sp>
        <p:nvSpPr>
          <p:cNvPr id="165" name="7"/>
          <p:cNvSpPr txBox="1"/>
          <p:nvPr/>
        </p:nvSpPr>
        <p:spPr>
          <a:xfrm>
            <a:off x="830708" y="9374878"/>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7</a:t>
            </a:r>
          </a:p>
        </p:txBody>
      </p:sp>
      <p:sp>
        <p:nvSpPr>
          <p:cNvPr id="166" name="Organización"/>
          <p:cNvSpPr txBox="1"/>
          <p:nvPr/>
        </p:nvSpPr>
        <p:spPr>
          <a:xfrm>
            <a:off x="3742725" y="861310"/>
            <a:ext cx="4108030" cy="9525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5100" b="1">
                <a:solidFill>
                  <a:srgbClr val="000000"/>
                </a:solidFill>
                <a:latin typeface="Palatino"/>
                <a:ea typeface="Palatino"/>
                <a:cs typeface="Palatino"/>
                <a:sym typeface="Palatino"/>
              </a:defRPr>
            </a:lvl1pPr>
          </a:lstStyle>
          <a:p>
            <a:r>
              <a:t>Organización</a:t>
            </a:r>
          </a:p>
        </p:txBody>
      </p:sp>
      <p:sp>
        <p:nvSpPr>
          <p:cNvPr id="167" name="Organización"/>
          <p:cNvSpPr txBox="1"/>
          <p:nvPr/>
        </p:nvSpPr>
        <p:spPr>
          <a:xfrm>
            <a:off x="5279425" y="2226753"/>
            <a:ext cx="2872272"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5000" b="1">
                <a:solidFill>
                  <a:srgbClr val="000000"/>
                </a:solidFill>
                <a:latin typeface="Palatino"/>
                <a:ea typeface="Palatino"/>
                <a:cs typeface="Palatino"/>
                <a:sym typeface="Palatino"/>
              </a:defRPr>
            </a:lvl1pPr>
          </a:lstStyle>
          <a:p>
            <a:r>
              <a:t>Warm Up</a:t>
            </a:r>
          </a:p>
        </p:txBody>
      </p:sp>
      <p:pic>
        <p:nvPicPr>
          <p:cNvPr id="168"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169" name="Objetivo de Critica de lenguaje"/>
          <p:cNvSpPr txBox="1"/>
          <p:nvPr/>
        </p:nvSpPr>
        <p:spPr>
          <a:xfrm>
            <a:off x="12956351" y="9028384"/>
            <a:ext cx="9901301"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Objetivo de la crítica del lenguaje</a:t>
            </a:r>
          </a:p>
        </p:txBody>
      </p:sp>
      <p:sp>
        <p:nvSpPr>
          <p:cNvPr id="170" name="Ejemplos"/>
          <p:cNvSpPr txBox="1"/>
          <p:nvPr/>
        </p:nvSpPr>
        <p:spPr>
          <a:xfrm>
            <a:off x="12085047" y="7544610"/>
            <a:ext cx="2830104"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5000" b="1">
                <a:solidFill>
                  <a:srgbClr val="000000"/>
                </a:solidFill>
                <a:latin typeface="Palatino"/>
                <a:ea typeface="Palatino"/>
                <a:cs typeface="Palatino"/>
                <a:sym typeface="Palatino"/>
              </a:defRPr>
            </a:lvl1pPr>
          </a:lstStyle>
          <a:p>
            <a:r>
              <a:t>Ejemplos</a:t>
            </a:r>
          </a:p>
        </p:txBody>
      </p:sp>
      <p:sp>
        <p:nvSpPr>
          <p:cNvPr id="171" name="¿Donde critican Lenguaje?"/>
          <p:cNvSpPr txBox="1"/>
          <p:nvPr/>
        </p:nvSpPr>
        <p:spPr>
          <a:xfrm>
            <a:off x="10264105" y="6242454"/>
            <a:ext cx="7995991"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¿Dónde se critica lenguaje?</a:t>
            </a:r>
          </a:p>
        </p:txBody>
      </p:sp>
      <p:sp>
        <p:nvSpPr>
          <p:cNvPr id="172" name="¿Quién crítica Lenguaje?"/>
          <p:cNvSpPr txBox="1"/>
          <p:nvPr/>
        </p:nvSpPr>
        <p:spPr>
          <a:xfrm>
            <a:off x="8503245" y="4849491"/>
            <a:ext cx="7783910"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Palatino"/>
                <a:ea typeface="Palatino"/>
                <a:cs typeface="Palatino"/>
                <a:sym typeface="Palatino"/>
              </a:defRPr>
            </a:pPr>
            <a:r>
              <a:t>¿Quién crítica el lenguaje?</a:t>
            </a:r>
          </a:p>
        </p:txBody>
      </p:sp>
      <p:sp>
        <p:nvSpPr>
          <p:cNvPr id="173" name="¿Que es la Hermenéutica?"/>
          <p:cNvSpPr txBox="1"/>
          <p:nvPr/>
        </p:nvSpPr>
        <p:spPr>
          <a:xfrm>
            <a:off x="6527324" y="3456525"/>
            <a:ext cx="4893234" cy="9398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5000" b="1">
                <a:solidFill>
                  <a:srgbClr val="000000"/>
                </a:solidFill>
                <a:latin typeface="Palatino"/>
                <a:ea typeface="Palatino"/>
                <a:cs typeface="Palatino"/>
                <a:sym typeface="Palatino"/>
              </a:defRPr>
            </a:lvl1pPr>
          </a:lstStyle>
          <a:p>
            <a:r>
              <a:t>Problema inicial</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950"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951" name="Fin de Clase"/>
          <p:cNvSpPr txBox="1"/>
          <p:nvPr/>
        </p:nvSpPr>
        <p:spPr>
          <a:xfrm>
            <a:off x="1949150" y="292100"/>
            <a:ext cx="1767682"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Ejemplos</a:t>
            </a:r>
          </a:p>
        </p:txBody>
      </p:sp>
      <p:sp>
        <p:nvSpPr>
          <p:cNvPr id="952"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53"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54"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55"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56" name="Oval"/>
          <p:cNvSpPr/>
          <p:nvPr/>
        </p:nvSpPr>
        <p:spPr>
          <a:xfrm>
            <a:off x="676348" y="937097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57" name="Oval"/>
          <p:cNvSpPr/>
          <p:nvPr/>
        </p:nvSpPr>
        <p:spPr>
          <a:xfrm>
            <a:off x="676348" y="7999317"/>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58"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59"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60"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61"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62"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63"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64"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965" name="7"/>
          <p:cNvSpPr txBox="1"/>
          <p:nvPr/>
        </p:nvSpPr>
        <p:spPr>
          <a:xfrm>
            <a:off x="830708" y="7993016"/>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6</a:t>
            </a:r>
          </a:p>
        </p:txBody>
      </p:sp>
      <p:pic>
        <p:nvPicPr>
          <p:cNvPr id="96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pic>
        <p:nvPicPr>
          <p:cNvPr id="967" name="Bild" descr="Bild"/>
          <p:cNvPicPr>
            <a:picLocks noChangeAspect="1"/>
          </p:cNvPicPr>
          <p:nvPr/>
        </p:nvPicPr>
        <p:blipFill>
          <a:blip r:embed="rId3"/>
          <a:stretch>
            <a:fillRect/>
          </a:stretch>
        </p:blipFill>
        <p:spPr>
          <a:xfrm>
            <a:off x="2852640" y="1604610"/>
            <a:ext cx="18438248" cy="10371515"/>
          </a:xfrm>
          <a:prstGeom prst="rect">
            <a:avLst/>
          </a:prstGeom>
          <a:ln w="12700">
            <a:miter lim="400000"/>
          </a:ln>
        </p:spPr>
      </p:pic>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70"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71"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72"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73" name="Oval"/>
          <p:cNvSpPr/>
          <p:nvPr/>
        </p:nvSpPr>
        <p:spPr>
          <a:xfrm>
            <a:off x="676348" y="7982711"/>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74" name="Oval"/>
          <p:cNvSpPr/>
          <p:nvPr/>
        </p:nvSpPr>
        <p:spPr>
          <a:xfrm>
            <a:off x="676348" y="9370975"/>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75"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76"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77"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78"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79"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80"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81"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982"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983"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984" name="Fin de Clase"/>
          <p:cNvSpPr txBox="1"/>
          <p:nvPr/>
        </p:nvSpPr>
        <p:spPr>
          <a:xfrm>
            <a:off x="1949150" y="292100"/>
            <a:ext cx="2660651"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Interpretación</a:t>
            </a:r>
          </a:p>
        </p:txBody>
      </p:sp>
      <p:sp>
        <p:nvSpPr>
          <p:cNvPr id="985" name="7"/>
          <p:cNvSpPr txBox="1"/>
          <p:nvPr/>
        </p:nvSpPr>
        <p:spPr>
          <a:xfrm>
            <a:off x="830708" y="9345575"/>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7</a:t>
            </a:r>
          </a:p>
        </p:txBody>
      </p:sp>
      <p:pic>
        <p:nvPicPr>
          <p:cNvPr id="98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987" name="Objetivo de Critica de lenguaje"/>
          <p:cNvSpPr txBox="1"/>
          <p:nvPr/>
        </p:nvSpPr>
        <p:spPr>
          <a:xfrm>
            <a:off x="3853292" y="5048250"/>
            <a:ext cx="18049020" cy="16129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9000" b="1">
                <a:solidFill>
                  <a:srgbClr val="000000"/>
                </a:solidFill>
                <a:latin typeface="Palatino"/>
                <a:ea typeface="Palatino"/>
                <a:cs typeface="Palatino"/>
                <a:sym typeface="Palatino"/>
              </a:defRPr>
            </a:pPr>
            <a:r>
              <a:t>Objetivo de la Crítica del lenguaje</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9"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90"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91"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92"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93" name="Oval"/>
          <p:cNvSpPr/>
          <p:nvPr/>
        </p:nvSpPr>
        <p:spPr>
          <a:xfrm>
            <a:off x="676348" y="7982711"/>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994" name="Oval"/>
          <p:cNvSpPr/>
          <p:nvPr/>
        </p:nvSpPr>
        <p:spPr>
          <a:xfrm>
            <a:off x="676348" y="9370975"/>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95"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96"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97"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98"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999"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000"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1001" name="Oval"/>
          <p:cNvSpPr/>
          <p:nvPr/>
        </p:nvSpPr>
        <p:spPr>
          <a:xfrm>
            <a:off x="676348" y="1051760"/>
            <a:ext cx="607175" cy="571605"/>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1002"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1003"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1004" name="Fin de Clase"/>
          <p:cNvSpPr txBox="1"/>
          <p:nvPr/>
        </p:nvSpPr>
        <p:spPr>
          <a:xfrm>
            <a:off x="1949150" y="292100"/>
            <a:ext cx="2660651"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Interpretación</a:t>
            </a:r>
          </a:p>
        </p:txBody>
      </p:sp>
      <p:sp>
        <p:nvSpPr>
          <p:cNvPr id="1005" name="7"/>
          <p:cNvSpPr txBox="1"/>
          <p:nvPr/>
        </p:nvSpPr>
        <p:spPr>
          <a:xfrm>
            <a:off x="830708" y="9345575"/>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7</a:t>
            </a:r>
          </a:p>
        </p:txBody>
      </p:sp>
      <p:pic>
        <p:nvPicPr>
          <p:cNvPr id="1006"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
        <p:nvSpPr>
          <p:cNvPr id="1007" name="Sensibilizar con el uso de lenguaje"/>
          <p:cNvSpPr txBox="1"/>
          <p:nvPr/>
        </p:nvSpPr>
        <p:spPr>
          <a:xfrm>
            <a:off x="1930145" y="6091808"/>
            <a:ext cx="20523709" cy="153238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9000" b="1">
                <a:solidFill>
                  <a:srgbClr val="000000"/>
                </a:solidFill>
                <a:latin typeface="Didot"/>
                <a:ea typeface="Didot"/>
                <a:cs typeface="Didot"/>
                <a:sym typeface="Didot"/>
              </a:defRPr>
            </a:pPr>
            <a:r>
              <a:t>Sensibilizar acerca del uso de lenguaje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Oval"/>
          <p:cNvSpPr/>
          <p:nvPr/>
        </p:nvSpPr>
        <p:spPr>
          <a:xfrm>
            <a:off x="676348" y="242966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196" name="Oval"/>
          <p:cNvSpPr/>
          <p:nvPr/>
        </p:nvSpPr>
        <p:spPr>
          <a:xfrm>
            <a:off x="676348" y="381792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197" name="Oval"/>
          <p:cNvSpPr/>
          <p:nvPr/>
        </p:nvSpPr>
        <p:spPr>
          <a:xfrm>
            <a:off x="676348" y="5206186"/>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198" name="Oval"/>
          <p:cNvSpPr/>
          <p:nvPr/>
        </p:nvSpPr>
        <p:spPr>
          <a:xfrm>
            <a:off x="676348" y="6594450"/>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199" name="Oval"/>
          <p:cNvSpPr/>
          <p:nvPr/>
        </p:nvSpPr>
        <p:spPr>
          <a:xfrm>
            <a:off x="676348" y="7982711"/>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00" name="Oval"/>
          <p:cNvSpPr/>
          <p:nvPr/>
        </p:nvSpPr>
        <p:spPr>
          <a:xfrm>
            <a:off x="676348" y="9370975"/>
            <a:ext cx="607175"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01" name="Rechteck"/>
          <p:cNvSpPr/>
          <p:nvPr/>
        </p:nvSpPr>
        <p:spPr>
          <a:xfrm>
            <a:off x="924096" y="30038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02" name="Rechteck"/>
          <p:cNvSpPr/>
          <p:nvPr/>
        </p:nvSpPr>
        <p:spPr>
          <a:xfrm>
            <a:off x="924096" y="4369206"/>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03" name="Rechteck"/>
          <p:cNvSpPr/>
          <p:nvPr/>
        </p:nvSpPr>
        <p:spPr>
          <a:xfrm>
            <a:off x="924096" y="577346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04" name="Rechteck"/>
          <p:cNvSpPr/>
          <p:nvPr/>
        </p:nvSpPr>
        <p:spPr>
          <a:xfrm>
            <a:off x="924096" y="7177723"/>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05" name="Rechteck"/>
          <p:cNvSpPr/>
          <p:nvPr/>
        </p:nvSpPr>
        <p:spPr>
          <a:xfrm>
            <a:off x="924096" y="8579711"/>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06" name="Rechteck"/>
          <p:cNvSpPr/>
          <p:nvPr/>
        </p:nvSpPr>
        <p:spPr>
          <a:xfrm>
            <a:off x="924096" y="1629274"/>
            <a:ext cx="111675" cy="812804"/>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07" name="Oval"/>
          <p:cNvSpPr/>
          <p:nvPr/>
        </p:nvSpPr>
        <p:spPr>
          <a:xfrm>
            <a:off x="676348" y="1051760"/>
            <a:ext cx="607175" cy="571605"/>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08" name="1"/>
          <p:cNvSpPr txBox="1"/>
          <p:nvPr/>
        </p:nvSpPr>
        <p:spPr>
          <a:xfrm>
            <a:off x="830708" y="1035099"/>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1</a:t>
            </a:r>
          </a:p>
        </p:txBody>
      </p:sp>
      <p:sp>
        <p:nvSpPr>
          <p:cNvPr id="209"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210"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211" name="Organización"/>
          <p:cNvSpPr txBox="1"/>
          <p:nvPr/>
        </p:nvSpPr>
        <p:spPr>
          <a:xfrm>
            <a:off x="1949149" y="292100"/>
            <a:ext cx="2534644"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Organización</a:t>
            </a:r>
          </a:p>
        </p:txBody>
      </p:sp>
      <p:sp>
        <p:nvSpPr>
          <p:cNvPr id="212" name="Objetivos…"/>
          <p:cNvSpPr txBox="1"/>
          <p:nvPr/>
        </p:nvSpPr>
        <p:spPr>
          <a:xfrm>
            <a:off x="6421189" y="4126230"/>
            <a:ext cx="11541621" cy="2731517"/>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5000" b="1">
                <a:solidFill>
                  <a:srgbClr val="000000"/>
                </a:solidFill>
                <a:latin typeface="Didot"/>
                <a:ea typeface="Didot"/>
                <a:cs typeface="Didot"/>
                <a:sym typeface="Didot"/>
              </a:defRPr>
            </a:pPr>
            <a:r>
              <a:rPr dirty="0"/>
              <a:t>Objetivos</a:t>
            </a:r>
          </a:p>
          <a:p>
            <a:pPr>
              <a:defRPr sz="5000" b="1">
                <a:solidFill>
                  <a:srgbClr val="000000"/>
                </a:solidFill>
                <a:latin typeface="Didot"/>
                <a:ea typeface="Didot"/>
                <a:cs typeface="Didot"/>
                <a:sym typeface="Didot"/>
              </a:defRPr>
            </a:pPr>
            <a:endParaRPr dirty="0"/>
          </a:p>
          <a:p>
            <a:pPr marL="501015" indent="-501015" algn="l">
              <a:lnSpc>
                <a:spcPct val="150000"/>
              </a:lnSpc>
              <a:buSzPct val="100000"/>
              <a:buChar char="•"/>
              <a:defRPr sz="5000" b="1">
                <a:solidFill>
                  <a:srgbClr val="000000"/>
                </a:solidFill>
                <a:latin typeface="Didot"/>
                <a:ea typeface="Didot"/>
                <a:cs typeface="Didot"/>
                <a:sym typeface="Didot"/>
              </a:defRPr>
            </a:pPr>
            <a:r>
              <a:rPr dirty="0"/>
              <a:t>Introducción a la crítica del lenguaje</a:t>
            </a:r>
          </a:p>
        </p:txBody>
      </p:sp>
      <p:pic>
        <p:nvPicPr>
          <p:cNvPr id="213"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236"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237" name="creer - opinar - saber"/>
          <p:cNvSpPr txBox="1"/>
          <p:nvPr/>
        </p:nvSpPr>
        <p:spPr>
          <a:xfrm>
            <a:off x="1949150" y="292100"/>
            <a:ext cx="1867893"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Warm Up</a:t>
            </a:r>
          </a:p>
        </p:txBody>
      </p:sp>
      <p:sp>
        <p:nvSpPr>
          <p:cNvPr id="238" name="Oval"/>
          <p:cNvSpPr/>
          <p:nvPr/>
        </p:nvSpPr>
        <p:spPr>
          <a:xfrm>
            <a:off x="676348" y="3858362"/>
            <a:ext cx="607173"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39" name="Oval"/>
          <p:cNvSpPr/>
          <p:nvPr/>
        </p:nvSpPr>
        <p:spPr>
          <a:xfrm>
            <a:off x="676348" y="2455060"/>
            <a:ext cx="607173" cy="571604"/>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40"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41"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42"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43"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44"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45" name="Rechteck"/>
          <p:cNvSpPr/>
          <p:nvPr/>
        </p:nvSpPr>
        <p:spPr>
          <a:xfrm>
            <a:off x="924096" y="43819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46"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47"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48"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49"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50"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251" name="2"/>
          <p:cNvSpPr txBox="1"/>
          <p:nvPr/>
        </p:nvSpPr>
        <p:spPr>
          <a:xfrm>
            <a:off x="830708" y="2423361"/>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2</a:t>
            </a:r>
          </a:p>
        </p:txBody>
      </p:sp>
      <p:pic>
        <p:nvPicPr>
          <p:cNvPr id="252" name="Bild" descr="Bild"/>
          <p:cNvPicPr>
            <a:picLocks noChangeAspect="1"/>
          </p:cNvPicPr>
          <p:nvPr/>
        </p:nvPicPr>
        <p:blipFill>
          <a:blip r:embed="rId2"/>
          <a:stretch>
            <a:fillRect/>
          </a:stretch>
        </p:blipFill>
        <p:spPr>
          <a:xfrm>
            <a:off x="1168859" y="2790538"/>
            <a:ext cx="24618944" cy="8917790"/>
          </a:xfrm>
          <a:prstGeom prst="rect">
            <a:avLst/>
          </a:prstGeom>
          <a:ln w="12700">
            <a:miter lim="400000"/>
          </a:ln>
        </p:spPr>
      </p:pic>
      <p:pic>
        <p:nvPicPr>
          <p:cNvPr id="253" name="Bild" descr="Bild"/>
          <p:cNvPicPr>
            <a:picLocks noChangeAspect="1"/>
          </p:cNvPicPr>
          <p:nvPr/>
        </p:nvPicPr>
        <p:blipFill>
          <a:blip r:embed="rId3"/>
          <a:stretch>
            <a:fillRect/>
          </a:stretch>
        </p:blipFill>
        <p:spPr>
          <a:xfrm>
            <a:off x="21718415" y="11632034"/>
            <a:ext cx="1893615" cy="1893616"/>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256"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pic>
        <p:nvPicPr>
          <p:cNvPr id="257" name="AlternativeFacts.mp4" descr="AlternativeFacts.mp4"/>
          <p:cNvPicPr>
            <a:picLocks/>
          </p:cNvPicPr>
          <p:nvPr>
            <a:videoFile r:link="rId2"/>
            <p:extLst>
              <p:ext uri="{DAA4B4D4-6D71-4841-9C94-3DE7FCFB9230}">
                <p14:media xmlns:p14="http://schemas.microsoft.com/office/powerpoint/2010/main" r:embed="rId1"/>
              </p:ext>
            </p:extLst>
          </p:nvPr>
        </p:nvPicPr>
        <p:blipFill>
          <a:blip r:embed="rId4"/>
          <a:stretch>
            <a:fillRect/>
          </a:stretch>
        </p:blipFill>
        <p:spPr>
          <a:xfrm>
            <a:off x="2110090" y="1555185"/>
            <a:ext cx="19174825" cy="10785841"/>
          </a:xfrm>
          <a:prstGeom prst="rect">
            <a:avLst/>
          </a:prstGeom>
          <a:ln w="12700">
            <a:miter lim="400000"/>
          </a:ln>
        </p:spPr>
      </p:pic>
      <p:sp>
        <p:nvSpPr>
          <p:cNvPr id="258" name="Oval"/>
          <p:cNvSpPr/>
          <p:nvPr/>
        </p:nvSpPr>
        <p:spPr>
          <a:xfrm>
            <a:off x="676348" y="3858362"/>
            <a:ext cx="607173"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59" name="Oval"/>
          <p:cNvSpPr/>
          <p:nvPr/>
        </p:nvSpPr>
        <p:spPr>
          <a:xfrm>
            <a:off x="676348" y="2455060"/>
            <a:ext cx="607173" cy="571604"/>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60"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61"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62"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63"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64"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65" name="Rechteck"/>
          <p:cNvSpPr/>
          <p:nvPr/>
        </p:nvSpPr>
        <p:spPr>
          <a:xfrm>
            <a:off x="924096" y="43819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66"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67"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68"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69"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70"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271" name="2"/>
          <p:cNvSpPr txBox="1"/>
          <p:nvPr/>
        </p:nvSpPr>
        <p:spPr>
          <a:xfrm>
            <a:off x="830708" y="2423361"/>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2</a:t>
            </a:r>
          </a:p>
        </p:txBody>
      </p:sp>
      <p:sp>
        <p:nvSpPr>
          <p:cNvPr id="272" name="creer - opinar - saber"/>
          <p:cNvSpPr txBox="1"/>
          <p:nvPr/>
        </p:nvSpPr>
        <p:spPr>
          <a:xfrm>
            <a:off x="1949150" y="292100"/>
            <a:ext cx="1867893"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Warm Up</a:t>
            </a:r>
          </a:p>
        </p:txBody>
      </p:sp>
      <p:pic>
        <p:nvPicPr>
          <p:cNvPr id="273" name="Bild" descr="Bild"/>
          <p:cNvPicPr>
            <a:picLocks noChangeAspect="1"/>
          </p:cNvPicPr>
          <p:nvPr/>
        </p:nvPicPr>
        <p:blipFill>
          <a:blip r:embed="rId5"/>
          <a:stretch>
            <a:fillRect/>
          </a:stretch>
        </p:blipFill>
        <p:spPr>
          <a:xfrm>
            <a:off x="21718415" y="11632034"/>
            <a:ext cx="1893615" cy="1893616"/>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3778333" fill="hold"/>
                                        <p:tgtEl>
                                          <p:spTgt spid="25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257"/>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276"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277" name="Oval"/>
          <p:cNvSpPr/>
          <p:nvPr/>
        </p:nvSpPr>
        <p:spPr>
          <a:xfrm>
            <a:off x="676348" y="3858362"/>
            <a:ext cx="607173"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78" name="Oval"/>
          <p:cNvSpPr/>
          <p:nvPr/>
        </p:nvSpPr>
        <p:spPr>
          <a:xfrm>
            <a:off x="676348" y="2455060"/>
            <a:ext cx="607173" cy="571604"/>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79"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80"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81"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82"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83"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84" name="Rechteck"/>
          <p:cNvSpPr/>
          <p:nvPr/>
        </p:nvSpPr>
        <p:spPr>
          <a:xfrm>
            <a:off x="924096" y="43819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85"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86"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87"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88"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89"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290" name="2"/>
          <p:cNvSpPr txBox="1"/>
          <p:nvPr/>
        </p:nvSpPr>
        <p:spPr>
          <a:xfrm>
            <a:off x="830708" y="2423361"/>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2</a:t>
            </a:r>
          </a:p>
        </p:txBody>
      </p:sp>
      <p:sp>
        <p:nvSpPr>
          <p:cNvPr id="291" name="Alternativ Facts"/>
          <p:cNvSpPr txBox="1"/>
          <p:nvPr/>
        </p:nvSpPr>
        <p:spPr>
          <a:xfrm>
            <a:off x="7738373" y="4685536"/>
            <a:ext cx="8907253" cy="16129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9000" b="1">
                <a:solidFill>
                  <a:srgbClr val="000000"/>
                </a:solidFill>
                <a:latin typeface="Palatino"/>
                <a:ea typeface="Palatino"/>
                <a:cs typeface="Palatino"/>
                <a:sym typeface="Palatino"/>
              </a:defRPr>
            </a:lvl1pPr>
          </a:lstStyle>
          <a:p>
            <a:r>
              <a:t>Alternative Facts</a:t>
            </a:r>
          </a:p>
        </p:txBody>
      </p:sp>
      <p:sp>
        <p:nvSpPr>
          <p:cNvPr id="292" name="creer - opinar - saber"/>
          <p:cNvSpPr txBox="1"/>
          <p:nvPr/>
        </p:nvSpPr>
        <p:spPr>
          <a:xfrm>
            <a:off x="1949150" y="292100"/>
            <a:ext cx="1867893"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Warm Up</a:t>
            </a:r>
          </a:p>
        </p:txBody>
      </p:sp>
      <p:pic>
        <p:nvPicPr>
          <p:cNvPr id="293" name="Bild" descr="Bild"/>
          <p:cNvPicPr>
            <a:picLocks noChangeAspect="1"/>
          </p:cNvPicPr>
          <p:nvPr/>
        </p:nvPicPr>
        <p:blipFill>
          <a:blip r:embed="rId2"/>
          <a:stretch>
            <a:fillRect/>
          </a:stretch>
        </p:blipFill>
        <p:spPr>
          <a:xfrm>
            <a:off x="21718415" y="11632034"/>
            <a:ext cx="1893615" cy="1893616"/>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Linie"/>
          <p:cNvSpPr/>
          <p:nvPr/>
        </p:nvSpPr>
        <p:spPr>
          <a:xfrm>
            <a:off x="1936748" y="1080946"/>
            <a:ext cx="21507783" cy="2"/>
          </a:xfrm>
          <a:prstGeom prst="line">
            <a:avLst/>
          </a:prstGeom>
          <a:ln w="12700">
            <a:solidFill>
              <a:srgbClr val="000000"/>
            </a:solidFill>
            <a:miter lim="400000"/>
          </a:ln>
        </p:spPr>
        <p:txBody>
          <a:bodyPr lIns="45718" tIns="45718" rIns="45718" bIns="45718"/>
          <a:lstStyle/>
          <a:p>
            <a:endParaRPr/>
          </a:p>
        </p:txBody>
      </p:sp>
      <p:sp>
        <p:nvSpPr>
          <p:cNvPr id="296" name="Linie"/>
          <p:cNvSpPr/>
          <p:nvPr/>
        </p:nvSpPr>
        <p:spPr>
          <a:xfrm>
            <a:off x="2254248" y="1241141"/>
            <a:ext cx="21507783" cy="2"/>
          </a:xfrm>
          <a:prstGeom prst="line">
            <a:avLst/>
          </a:prstGeom>
          <a:ln w="12700">
            <a:solidFill>
              <a:srgbClr val="000000"/>
            </a:solidFill>
            <a:miter lim="400000"/>
          </a:ln>
        </p:spPr>
        <p:txBody>
          <a:bodyPr lIns="45718" tIns="45718" rIns="45718" bIns="45718"/>
          <a:lstStyle/>
          <a:p>
            <a:endParaRPr/>
          </a:p>
        </p:txBody>
      </p:sp>
      <p:sp>
        <p:nvSpPr>
          <p:cNvPr id="297" name="Oval"/>
          <p:cNvSpPr/>
          <p:nvPr/>
        </p:nvSpPr>
        <p:spPr>
          <a:xfrm>
            <a:off x="676348" y="3858362"/>
            <a:ext cx="607173" cy="571605"/>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298" name="Oval"/>
          <p:cNvSpPr/>
          <p:nvPr/>
        </p:nvSpPr>
        <p:spPr>
          <a:xfrm>
            <a:off x="676348" y="2455060"/>
            <a:ext cx="607173" cy="571604"/>
          </a:xfrm>
          <a:prstGeom prst="ellipse">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299" name="Oval"/>
          <p:cNvSpPr/>
          <p:nvPr/>
        </p:nvSpPr>
        <p:spPr>
          <a:xfrm>
            <a:off x="676348" y="5206186"/>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00" name="Oval"/>
          <p:cNvSpPr/>
          <p:nvPr/>
        </p:nvSpPr>
        <p:spPr>
          <a:xfrm>
            <a:off x="676348" y="6594450"/>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01" name="Oval"/>
          <p:cNvSpPr/>
          <p:nvPr/>
        </p:nvSpPr>
        <p:spPr>
          <a:xfrm>
            <a:off x="676348" y="7982711"/>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02" name="Oval"/>
          <p:cNvSpPr/>
          <p:nvPr/>
        </p:nvSpPr>
        <p:spPr>
          <a:xfrm>
            <a:off x="676348" y="9370975"/>
            <a:ext cx="607173" cy="571603"/>
          </a:xfrm>
          <a:prstGeom prst="ellipse">
            <a:avLst/>
          </a:prstGeom>
          <a:ln w="50800">
            <a:solidFill>
              <a:srgbClr val="000000"/>
            </a:solidFill>
            <a:miter lim="400000"/>
          </a:ln>
          <a:effectLst>
            <a:reflection stA="0" endPos="40000" dir="5400000" sy="-100000" algn="bl" rotWithShape="0"/>
          </a:effectLst>
        </p:spPr>
        <p:txBody>
          <a:bodyPr lIns="50800" tIns="50800" rIns="50800" bIns="50800" anchor="ctr"/>
          <a:lstStyle/>
          <a:p>
            <a:pPr>
              <a:defRPr>
                <a:solidFill>
                  <a:srgbClr val="000000"/>
                </a:solidFill>
                <a:latin typeface="Palatino"/>
                <a:ea typeface="Palatino"/>
                <a:cs typeface="Palatino"/>
                <a:sym typeface="Palatino"/>
              </a:defRPr>
            </a:pPr>
            <a:endParaRPr/>
          </a:p>
        </p:txBody>
      </p:sp>
      <p:sp>
        <p:nvSpPr>
          <p:cNvPr id="303" name="Rechteck"/>
          <p:cNvSpPr/>
          <p:nvPr/>
        </p:nvSpPr>
        <p:spPr>
          <a:xfrm>
            <a:off x="924096" y="3003812"/>
            <a:ext cx="111674" cy="812802"/>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04" name="Rechteck"/>
          <p:cNvSpPr/>
          <p:nvPr/>
        </p:nvSpPr>
        <p:spPr>
          <a:xfrm>
            <a:off x="924096" y="4381906"/>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05" name="Rechteck"/>
          <p:cNvSpPr/>
          <p:nvPr/>
        </p:nvSpPr>
        <p:spPr>
          <a:xfrm>
            <a:off x="924096" y="577346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06" name="Rechteck"/>
          <p:cNvSpPr/>
          <p:nvPr/>
        </p:nvSpPr>
        <p:spPr>
          <a:xfrm>
            <a:off x="924096" y="7177723"/>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07" name="Rechteck"/>
          <p:cNvSpPr/>
          <p:nvPr/>
        </p:nvSpPr>
        <p:spPr>
          <a:xfrm>
            <a:off x="924096" y="8579711"/>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08" name="Rechteck"/>
          <p:cNvSpPr/>
          <p:nvPr/>
        </p:nvSpPr>
        <p:spPr>
          <a:xfrm>
            <a:off x="924096" y="1629275"/>
            <a:ext cx="111674" cy="812803"/>
          </a:xfrm>
          <a:prstGeom prst="rect">
            <a:avLst/>
          </a:prstGeom>
          <a:solidFill>
            <a:srgbClr val="000000"/>
          </a:solidFill>
          <a:ln w="12700">
            <a:miter lim="400000"/>
          </a:ln>
        </p:spPr>
        <p:txBody>
          <a:bodyPr lIns="50800" tIns="50800" rIns="50800" bIns="50800" anchor="ctr"/>
          <a:lstStyle/>
          <a:p>
            <a:pPr>
              <a:defRPr>
                <a:solidFill>
                  <a:srgbClr val="FFFFFF"/>
                </a:solidFill>
                <a:latin typeface="Palatino"/>
                <a:ea typeface="Palatino"/>
                <a:cs typeface="Palatino"/>
                <a:sym typeface="Palatino"/>
              </a:defRPr>
            </a:pPr>
            <a:endParaRPr/>
          </a:p>
        </p:txBody>
      </p:sp>
      <p:sp>
        <p:nvSpPr>
          <p:cNvPr id="309" name="Oval"/>
          <p:cNvSpPr/>
          <p:nvPr/>
        </p:nvSpPr>
        <p:spPr>
          <a:xfrm>
            <a:off x="676348" y="1051760"/>
            <a:ext cx="607173" cy="571604"/>
          </a:xfrm>
          <a:prstGeom prst="ellipse">
            <a:avLst/>
          </a:prstGeom>
          <a:ln w="50800">
            <a:solidFill>
              <a:srgbClr val="000000"/>
            </a:solidFill>
            <a:miter lim="400000"/>
          </a:ln>
        </p:spPr>
        <p:txBody>
          <a:bodyPr lIns="50800" tIns="50800" rIns="50800" bIns="50800" anchor="ctr"/>
          <a:lstStyle/>
          <a:p>
            <a:pPr>
              <a:defRPr>
                <a:solidFill>
                  <a:srgbClr val="202020"/>
                </a:solidFill>
                <a:latin typeface="Palatino"/>
                <a:ea typeface="Palatino"/>
                <a:cs typeface="Palatino"/>
                <a:sym typeface="Palatino"/>
              </a:defRPr>
            </a:pPr>
            <a:endParaRPr/>
          </a:p>
        </p:txBody>
      </p:sp>
      <p:sp>
        <p:nvSpPr>
          <p:cNvPr id="310" name="2"/>
          <p:cNvSpPr txBox="1"/>
          <p:nvPr/>
        </p:nvSpPr>
        <p:spPr>
          <a:xfrm>
            <a:off x="830708" y="2423361"/>
            <a:ext cx="298451" cy="584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2900" b="1">
                <a:solidFill>
                  <a:srgbClr val="FFFFFF"/>
                </a:solidFill>
                <a:latin typeface="Palatino"/>
                <a:ea typeface="Palatino"/>
                <a:cs typeface="Palatino"/>
                <a:sym typeface="Palatino"/>
              </a:defRPr>
            </a:lvl1pPr>
          </a:lstStyle>
          <a:p>
            <a:r>
              <a:t>2</a:t>
            </a:r>
          </a:p>
        </p:txBody>
      </p:sp>
      <p:sp>
        <p:nvSpPr>
          <p:cNvPr id="311" name="“Political language is designed to make lies sound truthful and murder respectable, and to give an appearance of solidity to pure wind.”…"/>
          <p:cNvSpPr txBox="1"/>
          <p:nvPr/>
        </p:nvSpPr>
        <p:spPr>
          <a:xfrm>
            <a:off x="3454171" y="4340903"/>
            <a:ext cx="16595567" cy="479552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a:lnSpc>
                <a:spcPct val="120000"/>
              </a:lnSpc>
              <a:defRPr sz="5000" b="1">
                <a:solidFill>
                  <a:srgbClr val="000000"/>
                </a:solidFill>
                <a:latin typeface="Palatino"/>
                <a:ea typeface="Palatino"/>
                <a:cs typeface="Palatino"/>
                <a:sym typeface="Palatino"/>
              </a:defRPr>
            </a:pPr>
            <a:r>
              <a:t>“Political language is designed to make lies sound truthful and murder respectable, and to give an appearance of solidity to pure wind.” </a:t>
            </a:r>
          </a:p>
          <a:p>
            <a:pPr>
              <a:defRPr sz="5000" b="1">
                <a:solidFill>
                  <a:srgbClr val="000000"/>
                </a:solidFill>
                <a:latin typeface="Palatino"/>
                <a:ea typeface="Palatino"/>
                <a:cs typeface="Palatino"/>
                <a:sym typeface="Palatino"/>
              </a:defRPr>
            </a:pPr>
            <a:endParaRPr/>
          </a:p>
          <a:p>
            <a:pPr algn="r">
              <a:defRPr sz="5000" b="1">
                <a:solidFill>
                  <a:srgbClr val="000000"/>
                </a:solidFill>
                <a:latin typeface="Palatino"/>
                <a:ea typeface="Palatino"/>
                <a:cs typeface="Palatino"/>
                <a:sym typeface="Palatino"/>
              </a:defRPr>
            </a:pPr>
            <a:r>
              <a:t>George Orwell</a:t>
            </a:r>
          </a:p>
        </p:txBody>
      </p:sp>
      <p:sp>
        <p:nvSpPr>
          <p:cNvPr id="312" name="creer - opinar - saber"/>
          <p:cNvSpPr txBox="1"/>
          <p:nvPr/>
        </p:nvSpPr>
        <p:spPr>
          <a:xfrm>
            <a:off x="1949150" y="292100"/>
            <a:ext cx="1867893" cy="6350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3200">
                <a:solidFill>
                  <a:srgbClr val="000000"/>
                </a:solidFill>
                <a:latin typeface="Palatino"/>
                <a:ea typeface="Palatino"/>
                <a:cs typeface="Palatino"/>
                <a:sym typeface="Palatino"/>
              </a:defRPr>
            </a:lvl1pPr>
          </a:lstStyle>
          <a:p>
            <a:r>
              <a:t>Warm Up</a:t>
            </a:r>
          </a:p>
        </p:txBody>
      </p:sp>
      <p:pic>
        <p:nvPicPr>
          <p:cNvPr id="313" name="Bild" descr="Bild"/>
          <p:cNvPicPr>
            <a:picLocks noChangeAspect="1"/>
          </p:cNvPicPr>
          <p:nvPr/>
        </p:nvPicPr>
        <p:blipFill>
          <a:blip r:embed="rId2"/>
          <a:stretch>
            <a:fillRect/>
          </a:stretch>
        </p:blipFill>
        <p:spPr>
          <a:xfrm>
            <a:off x="19795103" y="1652118"/>
            <a:ext cx="3400506" cy="4744891"/>
          </a:xfrm>
          <a:prstGeom prst="rect">
            <a:avLst/>
          </a:prstGeom>
          <a:ln w="12700">
            <a:miter lim="400000"/>
          </a:ln>
        </p:spPr>
      </p:pic>
      <p:pic>
        <p:nvPicPr>
          <p:cNvPr id="314" name="Bild" descr="Bild"/>
          <p:cNvPicPr>
            <a:picLocks noChangeAspect="1"/>
          </p:cNvPicPr>
          <p:nvPr/>
        </p:nvPicPr>
        <p:blipFill>
          <a:blip r:embed="rId3"/>
          <a:stretch>
            <a:fillRect/>
          </a:stretch>
        </p:blipFill>
        <p:spPr>
          <a:xfrm>
            <a:off x="21718415" y="11632034"/>
            <a:ext cx="1893615" cy="1893616"/>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Editorial">
  <a:themeElements>
    <a:clrScheme name="Editorial">
      <a:dk1>
        <a:srgbClr val="324863"/>
      </a:dk1>
      <a:lt1>
        <a:srgbClr val="634D31"/>
      </a:lt1>
      <a:dk2>
        <a:srgbClr val="A7A7A7"/>
      </a:dk2>
      <a:lt2>
        <a:srgbClr val="535353"/>
      </a:lt2>
      <a:accent1>
        <a:srgbClr val="4D76A4"/>
      </a:accent1>
      <a:accent2>
        <a:srgbClr val="729460"/>
      </a:accent2>
      <a:accent3>
        <a:srgbClr val="D6AD40"/>
      </a:accent3>
      <a:accent4>
        <a:srgbClr val="DC7D39"/>
      </a:accent4>
      <a:accent5>
        <a:srgbClr val="C36061"/>
      </a:accent5>
      <a:accent6>
        <a:srgbClr val="7E649B"/>
      </a:accent6>
      <a:hlink>
        <a:srgbClr val="0000FF"/>
      </a:hlink>
      <a:folHlink>
        <a:srgbClr val="FF00FF"/>
      </a:folHlink>
    </a:clrScheme>
    <a:fontScheme name="Editorial">
      <a:majorFont>
        <a:latin typeface="Helvetica Neue"/>
        <a:ea typeface="Helvetica Neue"/>
        <a:cs typeface="Helvetica Neue"/>
      </a:majorFont>
      <a:minorFont>
        <a:latin typeface="Helvetica"/>
        <a:ea typeface="Helvetica"/>
        <a:cs typeface="Helvetica"/>
      </a:minorFont>
    </a:fontScheme>
    <a:fmtScheme name="Editori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34D31"/>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Editorial">
  <a:themeElements>
    <a:clrScheme name="Editorial">
      <a:dk1>
        <a:srgbClr val="000000"/>
      </a:dk1>
      <a:lt1>
        <a:srgbClr val="FFFFFF"/>
      </a:lt1>
      <a:dk2>
        <a:srgbClr val="A7A7A7"/>
      </a:dk2>
      <a:lt2>
        <a:srgbClr val="535353"/>
      </a:lt2>
      <a:accent1>
        <a:srgbClr val="4D76A4"/>
      </a:accent1>
      <a:accent2>
        <a:srgbClr val="729460"/>
      </a:accent2>
      <a:accent3>
        <a:srgbClr val="D6AD40"/>
      </a:accent3>
      <a:accent4>
        <a:srgbClr val="DC7D39"/>
      </a:accent4>
      <a:accent5>
        <a:srgbClr val="C36061"/>
      </a:accent5>
      <a:accent6>
        <a:srgbClr val="7E649B"/>
      </a:accent6>
      <a:hlink>
        <a:srgbClr val="0000FF"/>
      </a:hlink>
      <a:folHlink>
        <a:srgbClr val="FF00FF"/>
      </a:folHlink>
    </a:clrScheme>
    <a:fontScheme name="Editorial">
      <a:majorFont>
        <a:latin typeface="Helvetica Neue"/>
        <a:ea typeface="Helvetica Neue"/>
        <a:cs typeface="Helvetica Neue"/>
      </a:majorFont>
      <a:minorFont>
        <a:latin typeface="Helvetica"/>
        <a:ea typeface="Helvetica"/>
        <a:cs typeface="Helvetica"/>
      </a:minorFont>
    </a:fontScheme>
    <a:fmtScheme name="Editori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34D31"/>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324863"/>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948</Words>
  <Application>Microsoft Office PowerPoint</Application>
  <PresentationFormat>Personalizado</PresentationFormat>
  <Paragraphs>253</Paragraphs>
  <Slides>42</Slides>
  <Notes>0</Notes>
  <HiddenSlides>0</HiddenSlides>
  <MMClips>1</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Editorial</vt:lpstr>
      <vt:lpstr>Crítica de Lenguaje</vt:lpstr>
      <vt:lpstr>Crítica de Lenguaje Robert Stingl, Facultad de Lenguas UAEMex ¿Qué es Crítica de lenguaje?                      Fecha: Agosto 2019</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Crítica de Lenguaje</dc:title>
  <cp:lastModifiedBy>robert</cp:lastModifiedBy>
  <cp:revision>17</cp:revision>
  <dcterms:modified xsi:type="dcterms:W3CDTF">2019-09-26T23:05:44Z</dcterms:modified>
</cp:coreProperties>
</file>