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9" r:id="rId3"/>
    <p:sldId id="257" r:id="rId4"/>
    <p:sldId id="273" r:id="rId5"/>
    <p:sldId id="274" r:id="rId6"/>
    <p:sldId id="260" r:id="rId7"/>
    <p:sldId id="261" r:id="rId8"/>
    <p:sldId id="317" r:id="rId9"/>
    <p:sldId id="267" r:id="rId10"/>
    <p:sldId id="268" r:id="rId11"/>
    <p:sldId id="258" r:id="rId12"/>
    <p:sldId id="275" r:id="rId13"/>
    <p:sldId id="276" r:id="rId14"/>
    <p:sldId id="263" r:id="rId15"/>
    <p:sldId id="264" r:id="rId16"/>
    <p:sldId id="316" r:id="rId17"/>
    <p:sldId id="269" r:id="rId18"/>
    <p:sldId id="271" r:id="rId19"/>
    <p:sldId id="265" r:id="rId20"/>
    <p:sldId id="278" r:id="rId21"/>
    <p:sldId id="266" r:id="rId22"/>
    <p:sldId id="281" r:id="rId23"/>
    <p:sldId id="282" r:id="rId24"/>
    <p:sldId id="280" r:id="rId25"/>
    <p:sldId id="279" r:id="rId26"/>
    <p:sldId id="311" r:id="rId27"/>
    <p:sldId id="312" r:id="rId28"/>
    <p:sldId id="313" r:id="rId29"/>
    <p:sldId id="314" r:id="rId30"/>
    <p:sldId id="31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653B28-4873-4DC0-B936-63B24D227CB2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D28F2EB-5747-48E2-A53B-7849B35FEC24}">
      <dgm:prSet phldrT="[Texto]" custT="1"/>
      <dgm:spPr/>
      <dgm:t>
        <a:bodyPr/>
        <a:lstStyle/>
        <a:p>
          <a:r>
            <a:rPr lang="es-MX" sz="1700" dirty="0" err="1"/>
            <a:t>Go</a:t>
          </a:r>
          <a:r>
            <a:rPr lang="es-MX" sz="1700" dirty="0"/>
            <a:t> </a:t>
          </a:r>
          <a:r>
            <a:rPr lang="es-MX" sz="1700" dirty="0" err="1"/>
            <a:t>bungee</a:t>
          </a:r>
          <a:r>
            <a:rPr lang="es-MX" sz="1700" dirty="0"/>
            <a:t> jumping</a:t>
          </a:r>
        </a:p>
      </dgm:t>
    </dgm:pt>
    <dgm:pt modelId="{8890BB84-D9BD-488D-8EB0-BA36E95F487C}" type="parTrans" cxnId="{1B00566B-5940-4EF8-B62E-06B311A96D47}">
      <dgm:prSet/>
      <dgm:spPr/>
      <dgm:t>
        <a:bodyPr/>
        <a:lstStyle/>
        <a:p>
          <a:endParaRPr lang="es-MX" sz="1700"/>
        </a:p>
      </dgm:t>
    </dgm:pt>
    <dgm:pt modelId="{2FAEFBE9-7574-4C38-BA73-C6A194AF8575}" type="sibTrans" cxnId="{1B00566B-5940-4EF8-B62E-06B311A96D47}">
      <dgm:prSet/>
      <dgm:spPr/>
      <dgm:t>
        <a:bodyPr/>
        <a:lstStyle/>
        <a:p>
          <a:endParaRPr lang="es-MX" sz="1700"/>
        </a:p>
      </dgm:t>
    </dgm:pt>
    <dgm:pt modelId="{38A0E7E1-3050-403D-83C8-B36847137A3F}">
      <dgm:prSet phldrT="[Texto]" custT="1"/>
      <dgm:spPr/>
      <dgm:t>
        <a:bodyPr/>
        <a:lstStyle/>
        <a:p>
          <a:r>
            <a:rPr lang="es-MX" sz="1700" dirty="0"/>
            <a:t>2 </a:t>
          </a:r>
          <a:r>
            <a:rPr lang="es-MX" sz="1700" dirty="0" err="1"/>
            <a:t>years</a:t>
          </a:r>
          <a:r>
            <a:rPr lang="es-MX" sz="1700" dirty="0"/>
            <a:t> </a:t>
          </a:r>
          <a:r>
            <a:rPr lang="es-MX" sz="1700" dirty="0" err="1"/>
            <a:t>ago</a:t>
          </a:r>
          <a:endParaRPr lang="es-MX" sz="1700" dirty="0"/>
        </a:p>
      </dgm:t>
    </dgm:pt>
    <dgm:pt modelId="{015DBBD0-A6BF-4BEB-97F9-3121A87995FF}" type="parTrans" cxnId="{78483CD4-9744-472B-9ABB-AF41AD9CB19D}">
      <dgm:prSet custT="1"/>
      <dgm:spPr/>
      <dgm:t>
        <a:bodyPr/>
        <a:lstStyle/>
        <a:p>
          <a:endParaRPr lang="es-MX" sz="1700"/>
        </a:p>
      </dgm:t>
    </dgm:pt>
    <dgm:pt modelId="{26E786C1-68F2-4A1C-BD16-BFD2E0CD324F}" type="sibTrans" cxnId="{78483CD4-9744-472B-9ABB-AF41AD9CB19D}">
      <dgm:prSet/>
      <dgm:spPr/>
      <dgm:t>
        <a:bodyPr/>
        <a:lstStyle/>
        <a:p>
          <a:endParaRPr lang="es-MX" sz="1700"/>
        </a:p>
      </dgm:t>
    </dgm:pt>
    <dgm:pt modelId="{D40EA148-48F7-4809-9007-98A57AFD149D}">
      <dgm:prSet phldrT="[Texto]" custT="1"/>
      <dgm:spPr/>
      <dgm:t>
        <a:bodyPr/>
        <a:lstStyle/>
        <a:p>
          <a:r>
            <a:rPr lang="es-MX" sz="1700" dirty="0"/>
            <a:t>Brother and </a:t>
          </a:r>
          <a:r>
            <a:rPr lang="es-MX" sz="1700" dirty="0" err="1"/>
            <a:t>granma</a:t>
          </a:r>
          <a:endParaRPr lang="es-MX" sz="1700" dirty="0"/>
        </a:p>
      </dgm:t>
    </dgm:pt>
    <dgm:pt modelId="{EA98DD35-C9AA-4720-87A6-F2467F5CBF51}" type="parTrans" cxnId="{63DA0EBA-942A-4F10-BC8F-DD8BB89AB699}">
      <dgm:prSet custT="1"/>
      <dgm:spPr/>
      <dgm:t>
        <a:bodyPr/>
        <a:lstStyle/>
        <a:p>
          <a:endParaRPr lang="es-MX" sz="1700"/>
        </a:p>
      </dgm:t>
    </dgm:pt>
    <dgm:pt modelId="{E103E55A-1D8B-4607-8CDD-BF5827E817E4}" type="sibTrans" cxnId="{63DA0EBA-942A-4F10-BC8F-DD8BB89AB699}">
      <dgm:prSet/>
      <dgm:spPr/>
      <dgm:t>
        <a:bodyPr/>
        <a:lstStyle/>
        <a:p>
          <a:endParaRPr lang="es-MX" sz="1700"/>
        </a:p>
      </dgm:t>
    </dgm:pt>
    <dgm:pt modelId="{47E26773-55BE-4389-993F-1BA8D6AD5B13}">
      <dgm:prSet phldrT="[Texto]" custT="1"/>
      <dgm:spPr/>
      <dgm:t>
        <a:bodyPr/>
        <a:lstStyle/>
        <a:p>
          <a:r>
            <a:rPr lang="es-MX" sz="1700" dirty="0"/>
            <a:t>Morelos</a:t>
          </a:r>
        </a:p>
      </dgm:t>
    </dgm:pt>
    <dgm:pt modelId="{C74540D6-994F-4E9B-98A0-CAA6E6A153D7}" type="parTrans" cxnId="{4EA51B39-DA1B-482F-8884-9D814AB4051B}">
      <dgm:prSet custT="1"/>
      <dgm:spPr/>
      <dgm:t>
        <a:bodyPr/>
        <a:lstStyle/>
        <a:p>
          <a:endParaRPr lang="es-MX" sz="1700"/>
        </a:p>
      </dgm:t>
    </dgm:pt>
    <dgm:pt modelId="{AC682B26-00ED-4BBA-820A-9B03905F6A35}" type="sibTrans" cxnId="{4EA51B39-DA1B-482F-8884-9D814AB4051B}">
      <dgm:prSet/>
      <dgm:spPr/>
      <dgm:t>
        <a:bodyPr/>
        <a:lstStyle/>
        <a:p>
          <a:endParaRPr lang="es-MX" sz="1700"/>
        </a:p>
      </dgm:t>
    </dgm:pt>
    <dgm:pt modelId="{8390349B-F3EC-4850-8098-C799AD2F0A47}">
      <dgm:prSet phldrT="[Texto]" custT="1"/>
      <dgm:spPr/>
      <dgm:t>
        <a:bodyPr/>
        <a:lstStyle/>
        <a:p>
          <a:r>
            <a:rPr lang="es-MX" sz="1700" dirty="0" err="1"/>
            <a:t>Excited</a:t>
          </a:r>
          <a:r>
            <a:rPr lang="es-MX" sz="1700" dirty="0"/>
            <a:t>, </a:t>
          </a:r>
          <a:r>
            <a:rPr lang="es-MX" sz="1700" dirty="0" err="1"/>
            <a:t>nervous</a:t>
          </a:r>
          <a:r>
            <a:rPr lang="es-MX" sz="1700" dirty="0"/>
            <a:t>.</a:t>
          </a:r>
        </a:p>
      </dgm:t>
    </dgm:pt>
    <dgm:pt modelId="{6D737DD7-6A05-4BF3-BC9E-08A26B672354}" type="parTrans" cxnId="{C815129E-0B8D-420B-B296-E0357489196A}">
      <dgm:prSet custT="1"/>
      <dgm:spPr/>
      <dgm:t>
        <a:bodyPr/>
        <a:lstStyle/>
        <a:p>
          <a:endParaRPr lang="es-MX" sz="1700"/>
        </a:p>
      </dgm:t>
    </dgm:pt>
    <dgm:pt modelId="{4D422794-614A-4688-A58E-40D70E46B364}" type="sibTrans" cxnId="{C815129E-0B8D-420B-B296-E0357489196A}">
      <dgm:prSet/>
      <dgm:spPr/>
      <dgm:t>
        <a:bodyPr/>
        <a:lstStyle/>
        <a:p>
          <a:endParaRPr lang="es-MX" sz="1700"/>
        </a:p>
      </dgm:t>
    </dgm:pt>
    <dgm:pt modelId="{8380CA36-7E27-4AAE-9EA1-BD38DAC1066B}">
      <dgm:prSet phldrT="[Texto]" custT="1"/>
      <dgm:spPr/>
      <dgm:t>
        <a:bodyPr/>
        <a:lstStyle/>
        <a:p>
          <a:r>
            <a:rPr lang="es-MX" sz="1700" dirty="0" err="1"/>
            <a:t>Drove</a:t>
          </a:r>
          <a:r>
            <a:rPr lang="es-MX" sz="1700" dirty="0"/>
            <a:t> </a:t>
          </a:r>
          <a:r>
            <a:rPr lang="es-MX" sz="1700" dirty="0" err="1"/>
            <a:t>to</a:t>
          </a:r>
          <a:r>
            <a:rPr lang="es-MX" sz="1700" dirty="0"/>
            <a:t> Morelos</a:t>
          </a:r>
        </a:p>
      </dgm:t>
    </dgm:pt>
    <dgm:pt modelId="{A1C4E187-9BCB-441C-8F3D-AA0AB930C80A}" type="parTrans" cxnId="{C1FE622A-23D5-4468-BCB1-0FC848046925}">
      <dgm:prSet custT="1"/>
      <dgm:spPr/>
      <dgm:t>
        <a:bodyPr/>
        <a:lstStyle/>
        <a:p>
          <a:endParaRPr lang="es-MX" sz="1700"/>
        </a:p>
      </dgm:t>
    </dgm:pt>
    <dgm:pt modelId="{17C4B137-547A-4D65-8127-9A4FB6E0E0EF}" type="sibTrans" cxnId="{C1FE622A-23D5-4468-BCB1-0FC848046925}">
      <dgm:prSet/>
      <dgm:spPr/>
      <dgm:t>
        <a:bodyPr/>
        <a:lstStyle/>
        <a:p>
          <a:endParaRPr lang="es-MX" sz="1700"/>
        </a:p>
      </dgm:t>
    </dgm:pt>
    <dgm:pt modelId="{12833D5F-8A35-4F74-BD4D-71251B5F2923}">
      <dgm:prSet phldrT="[Texto]" custT="1"/>
      <dgm:spPr/>
      <dgm:t>
        <a:bodyPr/>
        <a:lstStyle/>
        <a:p>
          <a:r>
            <a:rPr lang="es-MX" sz="1700" dirty="0" err="1"/>
            <a:t>Arrived</a:t>
          </a:r>
          <a:r>
            <a:rPr lang="es-MX" sz="1700" dirty="0"/>
            <a:t> </a:t>
          </a:r>
          <a:r>
            <a:rPr lang="es-MX" sz="1700" dirty="0" err="1"/>
            <a:t>early</a:t>
          </a:r>
          <a:endParaRPr lang="es-MX" sz="1700" dirty="0"/>
        </a:p>
      </dgm:t>
    </dgm:pt>
    <dgm:pt modelId="{01A337DF-63D5-44A6-B061-7D6412BB4A5F}" type="parTrans" cxnId="{CAB4388A-5067-421D-8797-A232962C0ACD}">
      <dgm:prSet custT="1"/>
      <dgm:spPr/>
      <dgm:t>
        <a:bodyPr/>
        <a:lstStyle/>
        <a:p>
          <a:endParaRPr lang="es-MX" sz="1700"/>
        </a:p>
      </dgm:t>
    </dgm:pt>
    <dgm:pt modelId="{804BE04E-C064-4E18-A1CB-23D191B41282}" type="sibTrans" cxnId="{CAB4388A-5067-421D-8797-A232962C0ACD}">
      <dgm:prSet/>
      <dgm:spPr/>
      <dgm:t>
        <a:bodyPr/>
        <a:lstStyle/>
        <a:p>
          <a:endParaRPr lang="es-MX" sz="1700"/>
        </a:p>
      </dgm:t>
    </dgm:pt>
    <dgm:pt modelId="{11631C78-6E34-46E8-A68B-08996E70F973}">
      <dgm:prSet phldrT="[Texto]" custT="1"/>
      <dgm:spPr/>
      <dgm:t>
        <a:bodyPr/>
        <a:lstStyle/>
        <a:p>
          <a:r>
            <a:rPr lang="es-MX" sz="1700" dirty="0" err="1"/>
            <a:t>Flew</a:t>
          </a:r>
          <a:r>
            <a:rPr lang="es-MX" sz="1700" dirty="0"/>
            <a:t> in a </a:t>
          </a:r>
          <a:r>
            <a:rPr lang="es-MX" sz="1700" dirty="0" err="1"/>
            <a:t>plane</a:t>
          </a:r>
          <a:endParaRPr lang="es-MX" sz="1700" dirty="0"/>
        </a:p>
      </dgm:t>
    </dgm:pt>
    <dgm:pt modelId="{288861CE-3A8F-4495-89D0-744036E4A054}" type="parTrans" cxnId="{8F3F80A2-8067-4D92-BD57-F86D0436F1DB}">
      <dgm:prSet custT="1"/>
      <dgm:spPr/>
      <dgm:t>
        <a:bodyPr/>
        <a:lstStyle/>
        <a:p>
          <a:endParaRPr lang="es-MX" sz="1700"/>
        </a:p>
      </dgm:t>
    </dgm:pt>
    <dgm:pt modelId="{009CBB56-3682-47C7-9479-07DB4EA57328}" type="sibTrans" cxnId="{8F3F80A2-8067-4D92-BD57-F86D0436F1DB}">
      <dgm:prSet/>
      <dgm:spPr/>
      <dgm:t>
        <a:bodyPr/>
        <a:lstStyle/>
        <a:p>
          <a:endParaRPr lang="es-MX" sz="1700"/>
        </a:p>
      </dgm:t>
    </dgm:pt>
    <dgm:pt modelId="{5D68341D-FE43-4B9F-8DA9-DA721E426E90}">
      <dgm:prSet phldrT="[Texto]" custT="1"/>
      <dgm:spPr/>
      <dgm:t>
        <a:bodyPr/>
        <a:lstStyle/>
        <a:p>
          <a:r>
            <a:rPr lang="es-MX" sz="1700" dirty="0" err="1"/>
            <a:t>Jumped-worried</a:t>
          </a:r>
          <a:endParaRPr lang="es-MX" sz="1700" dirty="0"/>
        </a:p>
      </dgm:t>
    </dgm:pt>
    <dgm:pt modelId="{8BC17D6C-54D6-433F-8F43-0D80BD2FE97F}" type="parTrans" cxnId="{C421AC7B-4751-460E-B46D-524CDB114EAB}">
      <dgm:prSet custT="1"/>
      <dgm:spPr/>
      <dgm:t>
        <a:bodyPr/>
        <a:lstStyle/>
        <a:p>
          <a:endParaRPr lang="es-MX" sz="1700"/>
        </a:p>
      </dgm:t>
    </dgm:pt>
    <dgm:pt modelId="{7AF8D5B9-65CF-4D49-9DF0-18CAEEEC8102}" type="sibTrans" cxnId="{C421AC7B-4751-460E-B46D-524CDB114EAB}">
      <dgm:prSet/>
      <dgm:spPr/>
      <dgm:t>
        <a:bodyPr/>
        <a:lstStyle/>
        <a:p>
          <a:endParaRPr lang="es-MX" sz="1700"/>
        </a:p>
      </dgm:t>
    </dgm:pt>
    <dgm:pt modelId="{223101FD-E35A-4EB6-9EB9-2DBA43BC81C4}" type="pres">
      <dgm:prSet presAssocID="{16653B28-4873-4DC0-B936-63B24D227CB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61C1404-6306-4154-88E5-1EB6A28B4142}" type="pres">
      <dgm:prSet presAssocID="{2D28F2EB-5747-48E2-A53B-7849B35FEC24}" presName="centerShape" presStyleLbl="node0" presStyleIdx="0" presStyleCnt="1" custScaleX="116031" custScaleY="118065"/>
      <dgm:spPr/>
    </dgm:pt>
    <dgm:pt modelId="{A47462CE-88C6-409F-8B3E-F59E84943588}" type="pres">
      <dgm:prSet presAssocID="{015DBBD0-A6BF-4BEB-97F9-3121A87995FF}" presName="Name9" presStyleLbl="parChTrans1D2" presStyleIdx="0" presStyleCnt="8"/>
      <dgm:spPr/>
    </dgm:pt>
    <dgm:pt modelId="{726485C4-255A-4F3C-83B1-5F8E17CDDC18}" type="pres">
      <dgm:prSet presAssocID="{015DBBD0-A6BF-4BEB-97F9-3121A87995FF}" presName="connTx" presStyleLbl="parChTrans1D2" presStyleIdx="0" presStyleCnt="8"/>
      <dgm:spPr/>
    </dgm:pt>
    <dgm:pt modelId="{1EB85591-2DA4-459C-96AC-6FCD6C8F2B35}" type="pres">
      <dgm:prSet presAssocID="{38A0E7E1-3050-403D-83C8-B36847137A3F}" presName="node" presStyleLbl="node1" presStyleIdx="0" presStyleCnt="8" custScaleX="120448" custScaleY="123382">
        <dgm:presLayoutVars>
          <dgm:bulletEnabled val="1"/>
        </dgm:presLayoutVars>
      </dgm:prSet>
      <dgm:spPr/>
    </dgm:pt>
    <dgm:pt modelId="{2BC38431-7B20-43CB-A477-771174A831B6}" type="pres">
      <dgm:prSet presAssocID="{EA98DD35-C9AA-4720-87A6-F2467F5CBF51}" presName="Name9" presStyleLbl="parChTrans1D2" presStyleIdx="1" presStyleCnt="8"/>
      <dgm:spPr/>
    </dgm:pt>
    <dgm:pt modelId="{07A0DB32-7C93-49E1-A298-12250D816798}" type="pres">
      <dgm:prSet presAssocID="{EA98DD35-C9AA-4720-87A6-F2467F5CBF51}" presName="connTx" presStyleLbl="parChTrans1D2" presStyleIdx="1" presStyleCnt="8"/>
      <dgm:spPr/>
    </dgm:pt>
    <dgm:pt modelId="{12D325CC-30B8-4BD3-A271-4F25EF398951}" type="pres">
      <dgm:prSet presAssocID="{D40EA148-48F7-4809-9007-98A57AFD149D}" presName="node" presStyleLbl="node1" presStyleIdx="1" presStyleCnt="8" custScaleX="125909" custScaleY="127033">
        <dgm:presLayoutVars>
          <dgm:bulletEnabled val="1"/>
        </dgm:presLayoutVars>
      </dgm:prSet>
      <dgm:spPr/>
    </dgm:pt>
    <dgm:pt modelId="{0BE0A3C1-E7AE-47DC-86E5-6550EAACECD8}" type="pres">
      <dgm:prSet presAssocID="{C74540D6-994F-4E9B-98A0-CAA6E6A153D7}" presName="Name9" presStyleLbl="parChTrans1D2" presStyleIdx="2" presStyleCnt="8"/>
      <dgm:spPr/>
    </dgm:pt>
    <dgm:pt modelId="{B2B10E41-B165-4CBD-9724-A1BFA7C4CB55}" type="pres">
      <dgm:prSet presAssocID="{C74540D6-994F-4E9B-98A0-CAA6E6A153D7}" presName="connTx" presStyleLbl="parChTrans1D2" presStyleIdx="2" presStyleCnt="8"/>
      <dgm:spPr/>
    </dgm:pt>
    <dgm:pt modelId="{536823A9-C3D9-410E-8B23-73F519482E3C}" type="pres">
      <dgm:prSet presAssocID="{47E26773-55BE-4389-993F-1BA8D6AD5B13}" presName="node" presStyleLbl="node1" presStyleIdx="2" presStyleCnt="8" custScaleX="131705" custScaleY="131485">
        <dgm:presLayoutVars>
          <dgm:bulletEnabled val="1"/>
        </dgm:presLayoutVars>
      </dgm:prSet>
      <dgm:spPr/>
    </dgm:pt>
    <dgm:pt modelId="{1832CB2D-2858-435A-82EC-D473DCF1ECF7}" type="pres">
      <dgm:prSet presAssocID="{6D737DD7-6A05-4BF3-BC9E-08A26B672354}" presName="Name9" presStyleLbl="parChTrans1D2" presStyleIdx="3" presStyleCnt="8"/>
      <dgm:spPr/>
    </dgm:pt>
    <dgm:pt modelId="{7B49504D-C77C-4C09-B11F-1C9EFC8DA023}" type="pres">
      <dgm:prSet presAssocID="{6D737DD7-6A05-4BF3-BC9E-08A26B672354}" presName="connTx" presStyleLbl="parChTrans1D2" presStyleIdx="3" presStyleCnt="8"/>
      <dgm:spPr/>
    </dgm:pt>
    <dgm:pt modelId="{1037E81D-395F-4181-A7F8-850AFB93E7FB}" type="pres">
      <dgm:prSet presAssocID="{8390349B-F3EC-4850-8098-C799AD2F0A47}" presName="node" presStyleLbl="node1" presStyleIdx="3" presStyleCnt="8" custScaleX="132784" custScaleY="130022" custRadScaleRad="100000" custRadScaleInc="0">
        <dgm:presLayoutVars>
          <dgm:bulletEnabled val="1"/>
        </dgm:presLayoutVars>
      </dgm:prSet>
      <dgm:spPr/>
    </dgm:pt>
    <dgm:pt modelId="{CB262F45-F0D7-4C2F-A72F-7F0F0C65312A}" type="pres">
      <dgm:prSet presAssocID="{01A337DF-63D5-44A6-B061-7D6412BB4A5F}" presName="Name9" presStyleLbl="parChTrans1D2" presStyleIdx="4" presStyleCnt="8"/>
      <dgm:spPr/>
    </dgm:pt>
    <dgm:pt modelId="{254837BF-88E6-4A19-B6B4-9D36379B1C65}" type="pres">
      <dgm:prSet presAssocID="{01A337DF-63D5-44A6-B061-7D6412BB4A5F}" presName="connTx" presStyleLbl="parChTrans1D2" presStyleIdx="4" presStyleCnt="8"/>
      <dgm:spPr/>
    </dgm:pt>
    <dgm:pt modelId="{1112BF79-B765-4B9C-A43E-21DC346D9069}" type="pres">
      <dgm:prSet presAssocID="{12833D5F-8A35-4F74-BD4D-71251B5F2923}" presName="node" presStyleLbl="node1" presStyleIdx="4" presStyleCnt="8" custScaleX="124795" custScaleY="126841">
        <dgm:presLayoutVars>
          <dgm:bulletEnabled val="1"/>
        </dgm:presLayoutVars>
      </dgm:prSet>
      <dgm:spPr/>
    </dgm:pt>
    <dgm:pt modelId="{E390E7E5-63B2-40D2-B6B3-AE8966DF6ECF}" type="pres">
      <dgm:prSet presAssocID="{A1C4E187-9BCB-441C-8F3D-AA0AB930C80A}" presName="Name9" presStyleLbl="parChTrans1D2" presStyleIdx="5" presStyleCnt="8"/>
      <dgm:spPr/>
    </dgm:pt>
    <dgm:pt modelId="{9433C2BF-8012-4D3C-8376-F278DD75780A}" type="pres">
      <dgm:prSet presAssocID="{A1C4E187-9BCB-441C-8F3D-AA0AB930C80A}" presName="connTx" presStyleLbl="parChTrans1D2" presStyleIdx="5" presStyleCnt="8"/>
      <dgm:spPr/>
    </dgm:pt>
    <dgm:pt modelId="{D2E046DE-CAF2-4784-91FD-6F7D70170E77}" type="pres">
      <dgm:prSet presAssocID="{8380CA36-7E27-4AAE-9EA1-BD38DAC1066B}" presName="node" presStyleLbl="node1" presStyleIdx="5" presStyleCnt="8" custScaleX="133249" custScaleY="129976">
        <dgm:presLayoutVars>
          <dgm:bulletEnabled val="1"/>
        </dgm:presLayoutVars>
      </dgm:prSet>
      <dgm:spPr/>
    </dgm:pt>
    <dgm:pt modelId="{E788E771-EC94-4DA8-A78D-177C923A8588}" type="pres">
      <dgm:prSet presAssocID="{288861CE-3A8F-4495-89D0-744036E4A054}" presName="Name9" presStyleLbl="parChTrans1D2" presStyleIdx="6" presStyleCnt="8"/>
      <dgm:spPr/>
    </dgm:pt>
    <dgm:pt modelId="{2DF212AA-CB4A-4ECD-83F2-8636824D0DE4}" type="pres">
      <dgm:prSet presAssocID="{288861CE-3A8F-4495-89D0-744036E4A054}" presName="connTx" presStyleLbl="parChTrans1D2" presStyleIdx="6" presStyleCnt="8"/>
      <dgm:spPr/>
    </dgm:pt>
    <dgm:pt modelId="{E1AC559A-5408-438A-8BE1-9FADFE6304BA}" type="pres">
      <dgm:prSet presAssocID="{11631C78-6E34-46E8-A68B-08996E70F973}" presName="node" presStyleLbl="node1" presStyleIdx="6" presStyleCnt="8" custScaleX="121089" custScaleY="123767">
        <dgm:presLayoutVars>
          <dgm:bulletEnabled val="1"/>
        </dgm:presLayoutVars>
      </dgm:prSet>
      <dgm:spPr/>
    </dgm:pt>
    <dgm:pt modelId="{71576384-2D90-42D8-A74B-D4486AAE0FE2}" type="pres">
      <dgm:prSet presAssocID="{8BC17D6C-54D6-433F-8F43-0D80BD2FE97F}" presName="Name9" presStyleLbl="parChTrans1D2" presStyleIdx="7" presStyleCnt="8"/>
      <dgm:spPr/>
    </dgm:pt>
    <dgm:pt modelId="{8ED2D610-0806-4F0B-B13A-B6B6B17E1BCF}" type="pres">
      <dgm:prSet presAssocID="{8BC17D6C-54D6-433F-8F43-0D80BD2FE97F}" presName="connTx" presStyleLbl="parChTrans1D2" presStyleIdx="7" presStyleCnt="8"/>
      <dgm:spPr/>
    </dgm:pt>
    <dgm:pt modelId="{091736A2-C7AA-4D2E-81E6-59D369E533B7}" type="pres">
      <dgm:prSet presAssocID="{5D68341D-FE43-4B9F-8DA9-DA721E426E90}" presName="node" presStyleLbl="node1" presStyleIdx="7" presStyleCnt="8" custScaleX="128902" custScaleY="128808">
        <dgm:presLayoutVars>
          <dgm:bulletEnabled val="1"/>
        </dgm:presLayoutVars>
      </dgm:prSet>
      <dgm:spPr/>
    </dgm:pt>
  </dgm:ptLst>
  <dgm:cxnLst>
    <dgm:cxn modelId="{BFD98E0E-D7EE-4633-B4D7-AF9292D3C3B6}" type="presOf" srcId="{16653B28-4873-4DC0-B936-63B24D227CB2}" destId="{223101FD-E35A-4EB6-9EB9-2DBA43BC81C4}" srcOrd="0" destOrd="0" presId="urn:microsoft.com/office/officeart/2005/8/layout/radial1"/>
    <dgm:cxn modelId="{FEA3A411-FF0B-47BE-A912-58A4469B7B4A}" type="presOf" srcId="{C74540D6-994F-4E9B-98A0-CAA6E6A153D7}" destId="{0BE0A3C1-E7AE-47DC-86E5-6550EAACECD8}" srcOrd="0" destOrd="0" presId="urn:microsoft.com/office/officeart/2005/8/layout/radial1"/>
    <dgm:cxn modelId="{32DA6B1A-0868-4F39-B9C8-F3A4E39679B0}" type="presOf" srcId="{11631C78-6E34-46E8-A68B-08996E70F973}" destId="{E1AC559A-5408-438A-8BE1-9FADFE6304BA}" srcOrd="0" destOrd="0" presId="urn:microsoft.com/office/officeart/2005/8/layout/radial1"/>
    <dgm:cxn modelId="{EC056926-CB67-4C85-912A-AF38636600C6}" type="presOf" srcId="{8380CA36-7E27-4AAE-9EA1-BD38DAC1066B}" destId="{D2E046DE-CAF2-4784-91FD-6F7D70170E77}" srcOrd="0" destOrd="0" presId="urn:microsoft.com/office/officeart/2005/8/layout/radial1"/>
    <dgm:cxn modelId="{247E6827-019C-4DFA-B64F-4807A4B4E271}" type="presOf" srcId="{47E26773-55BE-4389-993F-1BA8D6AD5B13}" destId="{536823A9-C3D9-410E-8B23-73F519482E3C}" srcOrd="0" destOrd="0" presId="urn:microsoft.com/office/officeart/2005/8/layout/radial1"/>
    <dgm:cxn modelId="{C1FE622A-23D5-4468-BCB1-0FC848046925}" srcId="{2D28F2EB-5747-48E2-A53B-7849B35FEC24}" destId="{8380CA36-7E27-4AAE-9EA1-BD38DAC1066B}" srcOrd="5" destOrd="0" parTransId="{A1C4E187-9BCB-441C-8F3D-AA0AB930C80A}" sibTransId="{17C4B137-547A-4D65-8127-9A4FB6E0E0EF}"/>
    <dgm:cxn modelId="{4EA51B39-DA1B-482F-8884-9D814AB4051B}" srcId="{2D28F2EB-5747-48E2-A53B-7849B35FEC24}" destId="{47E26773-55BE-4389-993F-1BA8D6AD5B13}" srcOrd="2" destOrd="0" parTransId="{C74540D6-994F-4E9B-98A0-CAA6E6A153D7}" sibTransId="{AC682B26-00ED-4BBA-820A-9B03905F6A35}"/>
    <dgm:cxn modelId="{CE946A5C-0498-4B72-A318-672F2CB0E143}" type="presOf" srcId="{A1C4E187-9BCB-441C-8F3D-AA0AB930C80A}" destId="{9433C2BF-8012-4D3C-8376-F278DD75780A}" srcOrd="1" destOrd="0" presId="urn:microsoft.com/office/officeart/2005/8/layout/radial1"/>
    <dgm:cxn modelId="{EEAD6349-6C89-4E49-8095-62F0A6850407}" type="presOf" srcId="{12833D5F-8A35-4F74-BD4D-71251B5F2923}" destId="{1112BF79-B765-4B9C-A43E-21DC346D9069}" srcOrd="0" destOrd="0" presId="urn:microsoft.com/office/officeart/2005/8/layout/radial1"/>
    <dgm:cxn modelId="{1B00566B-5940-4EF8-B62E-06B311A96D47}" srcId="{16653B28-4873-4DC0-B936-63B24D227CB2}" destId="{2D28F2EB-5747-48E2-A53B-7849B35FEC24}" srcOrd="0" destOrd="0" parTransId="{8890BB84-D9BD-488D-8EB0-BA36E95F487C}" sibTransId="{2FAEFBE9-7574-4C38-BA73-C6A194AF8575}"/>
    <dgm:cxn modelId="{C329356F-7A35-4C5B-89E1-AF51FF548E91}" type="presOf" srcId="{2D28F2EB-5747-48E2-A53B-7849B35FEC24}" destId="{561C1404-6306-4154-88E5-1EB6A28B4142}" srcOrd="0" destOrd="0" presId="urn:microsoft.com/office/officeart/2005/8/layout/radial1"/>
    <dgm:cxn modelId="{76C16073-35C8-476C-8D53-B46036F89F46}" type="presOf" srcId="{D40EA148-48F7-4809-9007-98A57AFD149D}" destId="{12D325CC-30B8-4BD3-A271-4F25EF398951}" srcOrd="0" destOrd="0" presId="urn:microsoft.com/office/officeart/2005/8/layout/radial1"/>
    <dgm:cxn modelId="{8EEB9A54-E098-421B-9671-D03120927FFF}" type="presOf" srcId="{01A337DF-63D5-44A6-B061-7D6412BB4A5F}" destId="{CB262F45-F0D7-4C2F-A72F-7F0F0C65312A}" srcOrd="0" destOrd="0" presId="urn:microsoft.com/office/officeart/2005/8/layout/radial1"/>
    <dgm:cxn modelId="{9BC27A75-E516-4190-A79D-DDC6D3BD6740}" type="presOf" srcId="{6D737DD7-6A05-4BF3-BC9E-08A26B672354}" destId="{7B49504D-C77C-4C09-B11F-1C9EFC8DA023}" srcOrd="1" destOrd="0" presId="urn:microsoft.com/office/officeart/2005/8/layout/radial1"/>
    <dgm:cxn modelId="{C421AC7B-4751-460E-B46D-524CDB114EAB}" srcId="{2D28F2EB-5747-48E2-A53B-7849B35FEC24}" destId="{5D68341D-FE43-4B9F-8DA9-DA721E426E90}" srcOrd="7" destOrd="0" parTransId="{8BC17D6C-54D6-433F-8F43-0D80BD2FE97F}" sibTransId="{7AF8D5B9-65CF-4D49-9DF0-18CAEEEC8102}"/>
    <dgm:cxn modelId="{0205727D-89B3-4C56-8280-0093DE7667FD}" type="presOf" srcId="{8BC17D6C-54D6-433F-8F43-0D80BD2FE97F}" destId="{8ED2D610-0806-4F0B-B13A-B6B6B17E1BCF}" srcOrd="1" destOrd="0" presId="urn:microsoft.com/office/officeart/2005/8/layout/radial1"/>
    <dgm:cxn modelId="{563E017F-7573-4AA5-B742-49FBBDC38B6C}" type="presOf" srcId="{6D737DD7-6A05-4BF3-BC9E-08A26B672354}" destId="{1832CB2D-2858-435A-82EC-D473DCF1ECF7}" srcOrd="0" destOrd="0" presId="urn:microsoft.com/office/officeart/2005/8/layout/radial1"/>
    <dgm:cxn modelId="{1E278483-D939-4703-B17C-2BB80638C4F4}" type="presOf" srcId="{8BC17D6C-54D6-433F-8F43-0D80BD2FE97F}" destId="{71576384-2D90-42D8-A74B-D4486AAE0FE2}" srcOrd="0" destOrd="0" presId="urn:microsoft.com/office/officeart/2005/8/layout/radial1"/>
    <dgm:cxn modelId="{CAB4388A-5067-421D-8797-A232962C0ACD}" srcId="{2D28F2EB-5747-48E2-A53B-7849B35FEC24}" destId="{12833D5F-8A35-4F74-BD4D-71251B5F2923}" srcOrd="4" destOrd="0" parTransId="{01A337DF-63D5-44A6-B061-7D6412BB4A5F}" sibTransId="{804BE04E-C064-4E18-A1CB-23D191B41282}"/>
    <dgm:cxn modelId="{51FDAA9C-2CCF-4398-B7CD-32619571A994}" type="presOf" srcId="{5D68341D-FE43-4B9F-8DA9-DA721E426E90}" destId="{091736A2-C7AA-4D2E-81E6-59D369E533B7}" srcOrd="0" destOrd="0" presId="urn:microsoft.com/office/officeart/2005/8/layout/radial1"/>
    <dgm:cxn modelId="{A6A37A9D-6C60-4223-9203-3DED9BF5EFA5}" type="presOf" srcId="{01A337DF-63D5-44A6-B061-7D6412BB4A5F}" destId="{254837BF-88E6-4A19-B6B4-9D36379B1C65}" srcOrd="1" destOrd="0" presId="urn:microsoft.com/office/officeart/2005/8/layout/radial1"/>
    <dgm:cxn modelId="{C815129E-0B8D-420B-B296-E0357489196A}" srcId="{2D28F2EB-5747-48E2-A53B-7849B35FEC24}" destId="{8390349B-F3EC-4850-8098-C799AD2F0A47}" srcOrd="3" destOrd="0" parTransId="{6D737DD7-6A05-4BF3-BC9E-08A26B672354}" sibTransId="{4D422794-614A-4688-A58E-40D70E46B364}"/>
    <dgm:cxn modelId="{AFFB82A1-37A2-4EE4-9D12-B5B7D1D64BA1}" type="presOf" srcId="{8390349B-F3EC-4850-8098-C799AD2F0A47}" destId="{1037E81D-395F-4181-A7F8-850AFB93E7FB}" srcOrd="0" destOrd="0" presId="urn:microsoft.com/office/officeart/2005/8/layout/radial1"/>
    <dgm:cxn modelId="{8F3F80A2-8067-4D92-BD57-F86D0436F1DB}" srcId="{2D28F2EB-5747-48E2-A53B-7849B35FEC24}" destId="{11631C78-6E34-46E8-A68B-08996E70F973}" srcOrd="6" destOrd="0" parTransId="{288861CE-3A8F-4495-89D0-744036E4A054}" sibTransId="{009CBB56-3682-47C7-9479-07DB4EA57328}"/>
    <dgm:cxn modelId="{2955D4A3-3948-47B2-ABAB-A8E244FED63C}" type="presOf" srcId="{A1C4E187-9BCB-441C-8F3D-AA0AB930C80A}" destId="{E390E7E5-63B2-40D2-B6B3-AE8966DF6ECF}" srcOrd="0" destOrd="0" presId="urn:microsoft.com/office/officeart/2005/8/layout/radial1"/>
    <dgm:cxn modelId="{0A74A5A8-2305-4720-8957-A1E068F5D4C5}" type="presOf" srcId="{015DBBD0-A6BF-4BEB-97F9-3121A87995FF}" destId="{A47462CE-88C6-409F-8B3E-F59E84943588}" srcOrd="0" destOrd="0" presId="urn:microsoft.com/office/officeart/2005/8/layout/radial1"/>
    <dgm:cxn modelId="{83FB53B7-E911-45E2-86D3-A273A657D86E}" type="presOf" srcId="{38A0E7E1-3050-403D-83C8-B36847137A3F}" destId="{1EB85591-2DA4-459C-96AC-6FCD6C8F2B35}" srcOrd="0" destOrd="0" presId="urn:microsoft.com/office/officeart/2005/8/layout/radial1"/>
    <dgm:cxn modelId="{63DA0EBA-942A-4F10-BC8F-DD8BB89AB699}" srcId="{2D28F2EB-5747-48E2-A53B-7849B35FEC24}" destId="{D40EA148-48F7-4809-9007-98A57AFD149D}" srcOrd="1" destOrd="0" parTransId="{EA98DD35-C9AA-4720-87A6-F2467F5CBF51}" sibTransId="{E103E55A-1D8B-4607-8CDD-BF5827E817E4}"/>
    <dgm:cxn modelId="{F6AE90BA-B6ED-4117-9726-F3796020D6D7}" type="presOf" srcId="{015DBBD0-A6BF-4BEB-97F9-3121A87995FF}" destId="{726485C4-255A-4F3C-83B1-5F8E17CDDC18}" srcOrd="1" destOrd="0" presId="urn:microsoft.com/office/officeart/2005/8/layout/radial1"/>
    <dgm:cxn modelId="{8B6FF9CE-3A74-4261-A44D-E5FA40B55E17}" type="presOf" srcId="{EA98DD35-C9AA-4720-87A6-F2467F5CBF51}" destId="{2BC38431-7B20-43CB-A477-771174A831B6}" srcOrd="0" destOrd="0" presId="urn:microsoft.com/office/officeart/2005/8/layout/radial1"/>
    <dgm:cxn modelId="{1DA59BCF-0996-46C2-9CD1-F1813CAB5B3D}" type="presOf" srcId="{288861CE-3A8F-4495-89D0-744036E4A054}" destId="{E788E771-EC94-4DA8-A78D-177C923A8588}" srcOrd="0" destOrd="0" presId="urn:microsoft.com/office/officeart/2005/8/layout/radial1"/>
    <dgm:cxn modelId="{6D1F00D0-25C4-47AB-BFE7-37C6C6B9AEAD}" type="presOf" srcId="{288861CE-3A8F-4495-89D0-744036E4A054}" destId="{2DF212AA-CB4A-4ECD-83F2-8636824D0DE4}" srcOrd="1" destOrd="0" presId="urn:microsoft.com/office/officeart/2005/8/layout/radial1"/>
    <dgm:cxn modelId="{78483CD4-9744-472B-9ABB-AF41AD9CB19D}" srcId="{2D28F2EB-5747-48E2-A53B-7849B35FEC24}" destId="{38A0E7E1-3050-403D-83C8-B36847137A3F}" srcOrd="0" destOrd="0" parTransId="{015DBBD0-A6BF-4BEB-97F9-3121A87995FF}" sibTransId="{26E786C1-68F2-4A1C-BD16-BFD2E0CD324F}"/>
    <dgm:cxn modelId="{EA20FAE0-EE9E-4C0A-BD50-1F689FE1E99B}" type="presOf" srcId="{EA98DD35-C9AA-4720-87A6-F2467F5CBF51}" destId="{07A0DB32-7C93-49E1-A298-12250D816798}" srcOrd="1" destOrd="0" presId="urn:microsoft.com/office/officeart/2005/8/layout/radial1"/>
    <dgm:cxn modelId="{D037DCEC-13B6-4EA3-89AF-E9EB1A8B4AF7}" type="presOf" srcId="{C74540D6-994F-4E9B-98A0-CAA6E6A153D7}" destId="{B2B10E41-B165-4CBD-9724-A1BFA7C4CB55}" srcOrd="1" destOrd="0" presId="urn:microsoft.com/office/officeart/2005/8/layout/radial1"/>
    <dgm:cxn modelId="{8862398E-46DC-43B5-BC11-4B21E5BF0E7A}" type="presParOf" srcId="{223101FD-E35A-4EB6-9EB9-2DBA43BC81C4}" destId="{561C1404-6306-4154-88E5-1EB6A28B4142}" srcOrd="0" destOrd="0" presId="urn:microsoft.com/office/officeart/2005/8/layout/radial1"/>
    <dgm:cxn modelId="{CA91C0B4-C8CF-4BED-A18D-E45CC8236979}" type="presParOf" srcId="{223101FD-E35A-4EB6-9EB9-2DBA43BC81C4}" destId="{A47462CE-88C6-409F-8B3E-F59E84943588}" srcOrd="1" destOrd="0" presId="urn:microsoft.com/office/officeart/2005/8/layout/radial1"/>
    <dgm:cxn modelId="{96EF9166-1D39-40CB-8FE3-1ECFF015930F}" type="presParOf" srcId="{A47462CE-88C6-409F-8B3E-F59E84943588}" destId="{726485C4-255A-4F3C-83B1-5F8E17CDDC18}" srcOrd="0" destOrd="0" presId="urn:microsoft.com/office/officeart/2005/8/layout/radial1"/>
    <dgm:cxn modelId="{DEBAA338-F1C3-4DA7-8973-41CC2D13076F}" type="presParOf" srcId="{223101FD-E35A-4EB6-9EB9-2DBA43BC81C4}" destId="{1EB85591-2DA4-459C-96AC-6FCD6C8F2B35}" srcOrd="2" destOrd="0" presId="urn:microsoft.com/office/officeart/2005/8/layout/radial1"/>
    <dgm:cxn modelId="{30D93435-FDC7-4E5F-8FB1-3BE703E57524}" type="presParOf" srcId="{223101FD-E35A-4EB6-9EB9-2DBA43BC81C4}" destId="{2BC38431-7B20-43CB-A477-771174A831B6}" srcOrd="3" destOrd="0" presId="urn:microsoft.com/office/officeart/2005/8/layout/radial1"/>
    <dgm:cxn modelId="{99970D4E-CB7B-48A5-B870-E10B7128A81D}" type="presParOf" srcId="{2BC38431-7B20-43CB-A477-771174A831B6}" destId="{07A0DB32-7C93-49E1-A298-12250D816798}" srcOrd="0" destOrd="0" presId="urn:microsoft.com/office/officeart/2005/8/layout/radial1"/>
    <dgm:cxn modelId="{D9BF1EB2-C8F7-45B9-ADAB-CED3B4C63ECC}" type="presParOf" srcId="{223101FD-E35A-4EB6-9EB9-2DBA43BC81C4}" destId="{12D325CC-30B8-4BD3-A271-4F25EF398951}" srcOrd="4" destOrd="0" presId="urn:microsoft.com/office/officeart/2005/8/layout/radial1"/>
    <dgm:cxn modelId="{7FE203C9-1D0A-42C4-BBE7-8C3AD30429EC}" type="presParOf" srcId="{223101FD-E35A-4EB6-9EB9-2DBA43BC81C4}" destId="{0BE0A3C1-E7AE-47DC-86E5-6550EAACECD8}" srcOrd="5" destOrd="0" presId="urn:microsoft.com/office/officeart/2005/8/layout/radial1"/>
    <dgm:cxn modelId="{FEF200F2-27C2-49A2-904A-ED9F2F311D48}" type="presParOf" srcId="{0BE0A3C1-E7AE-47DC-86E5-6550EAACECD8}" destId="{B2B10E41-B165-4CBD-9724-A1BFA7C4CB55}" srcOrd="0" destOrd="0" presId="urn:microsoft.com/office/officeart/2005/8/layout/radial1"/>
    <dgm:cxn modelId="{42D02969-4ECC-42E9-9EDC-A41A200583D3}" type="presParOf" srcId="{223101FD-E35A-4EB6-9EB9-2DBA43BC81C4}" destId="{536823A9-C3D9-410E-8B23-73F519482E3C}" srcOrd="6" destOrd="0" presId="urn:microsoft.com/office/officeart/2005/8/layout/radial1"/>
    <dgm:cxn modelId="{875ED687-EE8D-4477-A018-5E5345E3AF88}" type="presParOf" srcId="{223101FD-E35A-4EB6-9EB9-2DBA43BC81C4}" destId="{1832CB2D-2858-435A-82EC-D473DCF1ECF7}" srcOrd="7" destOrd="0" presId="urn:microsoft.com/office/officeart/2005/8/layout/radial1"/>
    <dgm:cxn modelId="{09418F5B-8FC7-4C68-BCC6-DC0C2AC2B80D}" type="presParOf" srcId="{1832CB2D-2858-435A-82EC-D473DCF1ECF7}" destId="{7B49504D-C77C-4C09-B11F-1C9EFC8DA023}" srcOrd="0" destOrd="0" presId="urn:microsoft.com/office/officeart/2005/8/layout/radial1"/>
    <dgm:cxn modelId="{A80A5CD0-8DEA-4351-A64F-F623340A0EBE}" type="presParOf" srcId="{223101FD-E35A-4EB6-9EB9-2DBA43BC81C4}" destId="{1037E81D-395F-4181-A7F8-850AFB93E7FB}" srcOrd="8" destOrd="0" presId="urn:microsoft.com/office/officeart/2005/8/layout/radial1"/>
    <dgm:cxn modelId="{9B8261C8-7B69-49FD-BBD4-C09B492F1A78}" type="presParOf" srcId="{223101FD-E35A-4EB6-9EB9-2DBA43BC81C4}" destId="{CB262F45-F0D7-4C2F-A72F-7F0F0C65312A}" srcOrd="9" destOrd="0" presId="urn:microsoft.com/office/officeart/2005/8/layout/radial1"/>
    <dgm:cxn modelId="{46956765-16A7-41FC-8609-B955268020B7}" type="presParOf" srcId="{CB262F45-F0D7-4C2F-A72F-7F0F0C65312A}" destId="{254837BF-88E6-4A19-B6B4-9D36379B1C65}" srcOrd="0" destOrd="0" presId="urn:microsoft.com/office/officeart/2005/8/layout/radial1"/>
    <dgm:cxn modelId="{B577AE09-DD8E-4317-8286-E5B63D5C834D}" type="presParOf" srcId="{223101FD-E35A-4EB6-9EB9-2DBA43BC81C4}" destId="{1112BF79-B765-4B9C-A43E-21DC346D9069}" srcOrd="10" destOrd="0" presId="urn:microsoft.com/office/officeart/2005/8/layout/radial1"/>
    <dgm:cxn modelId="{BCC4D19B-0055-4938-9E4B-C7CAD6DF91B4}" type="presParOf" srcId="{223101FD-E35A-4EB6-9EB9-2DBA43BC81C4}" destId="{E390E7E5-63B2-40D2-B6B3-AE8966DF6ECF}" srcOrd="11" destOrd="0" presId="urn:microsoft.com/office/officeart/2005/8/layout/radial1"/>
    <dgm:cxn modelId="{04BCCB20-81E5-4AF2-A7A6-29ED28A7A53D}" type="presParOf" srcId="{E390E7E5-63B2-40D2-B6B3-AE8966DF6ECF}" destId="{9433C2BF-8012-4D3C-8376-F278DD75780A}" srcOrd="0" destOrd="0" presId="urn:microsoft.com/office/officeart/2005/8/layout/radial1"/>
    <dgm:cxn modelId="{AB04987A-A5B0-463A-B124-F059E7C5F0B6}" type="presParOf" srcId="{223101FD-E35A-4EB6-9EB9-2DBA43BC81C4}" destId="{D2E046DE-CAF2-4784-91FD-6F7D70170E77}" srcOrd="12" destOrd="0" presId="urn:microsoft.com/office/officeart/2005/8/layout/radial1"/>
    <dgm:cxn modelId="{8F421A8F-898A-4BF2-B7E8-675D2BC11B20}" type="presParOf" srcId="{223101FD-E35A-4EB6-9EB9-2DBA43BC81C4}" destId="{E788E771-EC94-4DA8-A78D-177C923A8588}" srcOrd="13" destOrd="0" presId="urn:microsoft.com/office/officeart/2005/8/layout/radial1"/>
    <dgm:cxn modelId="{24C730EC-8E27-43EA-A550-055CB9BB594B}" type="presParOf" srcId="{E788E771-EC94-4DA8-A78D-177C923A8588}" destId="{2DF212AA-CB4A-4ECD-83F2-8636824D0DE4}" srcOrd="0" destOrd="0" presId="urn:microsoft.com/office/officeart/2005/8/layout/radial1"/>
    <dgm:cxn modelId="{91055FFD-AF3A-4377-94C7-4A15097CA444}" type="presParOf" srcId="{223101FD-E35A-4EB6-9EB9-2DBA43BC81C4}" destId="{E1AC559A-5408-438A-8BE1-9FADFE6304BA}" srcOrd="14" destOrd="0" presId="urn:microsoft.com/office/officeart/2005/8/layout/radial1"/>
    <dgm:cxn modelId="{B0ABD92B-AE3B-42E9-A8E7-0293C0AC25DB}" type="presParOf" srcId="{223101FD-E35A-4EB6-9EB9-2DBA43BC81C4}" destId="{71576384-2D90-42D8-A74B-D4486AAE0FE2}" srcOrd="15" destOrd="0" presId="urn:microsoft.com/office/officeart/2005/8/layout/radial1"/>
    <dgm:cxn modelId="{E5DC7270-325B-4A80-98F5-6497B6E45F2C}" type="presParOf" srcId="{71576384-2D90-42D8-A74B-D4486AAE0FE2}" destId="{8ED2D610-0806-4F0B-B13A-B6B6B17E1BCF}" srcOrd="0" destOrd="0" presId="urn:microsoft.com/office/officeart/2005/8/layout/radial1"/>
    <dgm:cxn modelId="{2138E128-E6A5-4486-9099-5E50C6329844}" type="presParOf" srcId="{223101FD-E35A-4EB6-9EB9-2DBA43BC81C4}" destId="{091736A2-C7AA-4D2E-81E6-59D369E533B7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653B28-4873-4DC0-B936-63B24D227CB2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D28F2EB-5747-48E2-A53B-7849B35FEC24}">
      <dgm:prSet phldrT="[Texto]" custT="1"/>
      <dgm:spPr/>
      <dgm:t>
        <a:bodyPr/>
        <a:lstStyle/>
        <a:p>
          <a:r>
            <a:rPr lang="es-MX" sz="2000" dirty="0" err="1"/>
            <a:t>Experience</a:t>
          </a:r>
          <a:endParaRPr lang="es-MX" sz="2000" dirty="0"/>
        </a:p>
      </dgm:t>
    </dgm:pt>
    <dgm:pt modelId="{8890BB84-D9BD-488D-8EB0-BA36E95F487C}" type="parTrans" cxnId="{1B00566B-5940-4EF8-B62E-06B311A96D47}">
      <dgm:prSet/>
      <dgm:spPr/>
      <dgm:t>
        <a:bodyPr/>
        <a:lstStyle/>
        <a:p>
          <a:endParaRPr lang="es-MX" sz="2400"/>
        </a:p>
      </dgm:t>
    </dgm:pt>
    <dgm:pt modelId="{2FAEFBE9-7574-4C38-BA73-C6A194AF8575}" type="sibTrans" cxnId="{1B00566B-5940-4EF8-B62E-06B311A96D47}">
      <dgm:prSet/>
      <dgm:spPr/>
      <dgm:t>
        <a:bodyPr/>
        <a:lstStyle/>
        <a:p>
          <a:endParaRPr lang="es-MX" sz="2400"/>
        </a:p>
      </dgm:t>
    </dgm:pt>
    <dgm:pt modelId="{38A0E7E1-3050-403D-83C8-B36847137A3F}">
      <dgm:prSet phldrT="[Texto]" custT="1"/>
      <dgm:spPr/>
      <dgm:t>
        <a:bodyPr/>
        <a:lstStyle/>
        <a:p>
          <a:r>
            <a:rPr lang="es-MX" sz="2300" dirty="0" err="1"/>
            <a:t>When</a:t>
          </a:r>
          <a:r>
            <a:rPr lang="es-MX" sz="2300" dirty="0"/>
            <a:t>?</a:t>
          </a:r>
        </a:p>
      </dgm:t>
    </dgm:pt>
    <dgm:pt modelId="{015DBBD0-A6BF-4BEB-97F9-3121A87995FF}" type="parTrans" cxnId="{78483CD4-9744-472B-9ABB-AF41AD9CB19D}">
      <dgm:prSet custT="1"/>
      <dgm:spPr/>
      <dgm:t>
        <a:bodyPr/>
        <a:lstStyle/>
        <a:p>
          <a:endParaRPr lang="es-MX" sz="2400"/>
        </a:p>
      </dgm:t>
    </dgm:pt>
    <dgm:pt modelId="{26E786C1-68F2-4A1C-BD16-BFD2E0CD324F}" type="sibTrans" cxnId="{78483CD4-9744-472B-9ABB-AF41AD9CB19D}">
      <dgm:prSet/>
      <dgm:spPr/>
      <dgm:t>
        <a:bodyPr/>
        <a:lstStyle/>
        <a:p>
          <a:endParaRPr lang="es-MX" sz="2400"/>
        </a:p>
      </dgm:t>
    </dgm:pt>
    <dgm:pt modelId="{D40EA148-48F7-4809-9007-98A57AFD149D}">
      <dgm:prSet phldrT="[Texto]" custT="1"/>
      <dgm:spPr/>
      <dgm:t>
        <a:bodyPr/>
        <a:lstStyle/>
        <a:p>
          <a:r>
            <a:rPr lang="es-MX" sz="2400" dirty="0"/>
            <a:t>Who </a:t>
          </a:r>
          <a:r>
            <a:rPr lang="es-MX" sz="2400" dirty="0" err="1"/>
            <a:t>with</a:t>
          </a:r>
          <a:r>
            <a:rPr lang="es-MX" sz="2400" dirty="0"/>
            <a:t>?</a:t>
          </a:r>
        </a:p>
      </dgm:t>
    </dgm:pt>
    <dgm:pt modelId="{EA98DD35-C9AA-4720-87A6-F2467F5CBF51}" type="parTrans" cxnId="{63DA0EBA-942A-4F10-BC8F-DD8BB89AB699}">
      <dgm:prSet custT="1"/>
      <dgm:spPr/>
      <dgm:t>
        <a:bodyPr/>
        <a:lstStyle/>
        <a:p>
          <a:endParaRPr lang="es-MX" sz="2400"/>
        </a:p>
      </dgm:t>
    </dgm:pt>
    <dgm:pt modelId="{E103E55A-1D8B-4607-8CDD-BF5827E817E4}" type="sibTrans" cxnId="{63DA0EBA-942A-4F10-BC8F-DD8BB89AB699}">
      <dgm:prSet/>
      <dgm:spPr/>
      <dgm:t>
        <a:bodyPr/>
        <a:lstStyle/>
        <a:p>
          <a:endParaRPr lang="es-MX" sz="2400"/>
        </a:p>
      </dgm:t>
    </dgm:pt>
    <dgm:pt modelId="{47E26773-55BE-4389-993F-1BA8D6AD5B13}">
      <dgm:prSet phldrT="[Texto]" custT="1"/>
      <dgm:spPr/>
      <dgm:t>
        <a:bodyPr/>
        <a:lstStyle/>
        <a:p>
          <a:r>
            <a:rPr lang="es-MX" sz="2400" dirty="0" err="1"/>
            <a:t>Where</a:t>
          </a:r>
          <a:r>
            <a:rPr lang="es-MX" sz="2400" dirty="0"/>
            <a:t>?</a:t>
          </a:r>
        </a:p>
      </dgm:t>
    </dgm:pt>
    <dgm:pt modelId="{C74540D6-994F-4E9B-98A0-CAA6E6A153D7}" type="parTrans" cxnId="{4EA51B39-DA1B-482F-8884-9D814AB4051B}">
      <dgm:prSet custT="1"/>
      <dgm:spPr/>
      <dgm:t>
        <a:bodyPr/>
        <a:lstStyle/>
        <a:p>
          <a:endParaRPr lang="es-MX" sz="2400"/>
        </a:p>
      </dgm:t>
    </dgm:pt>
    <dgm:pt modelId="{AC682B26-00ED-4BBA-820A-9B03905F6A35}" type="sibTrans" cxnId="{4EA51B39-DA1B-482F-8884-9D814AB4051B}">
      <dgm:prSet/>
      <dgm:spPr/>
      <dgm:t>
        <a:bodyPr/>
        <a:lstStyle/>
        <a:p>
          <a:endParaRPr lang="es-MX" sz="2400"/>
        </a:p>
      </dgm:t>
    </dgm:pt>
    <dgm:pt modelId="{8390349B-F3EC-4850-8098-C799AD2F0A47}">
      <dgm:prSet phldrT="[Texto]" custT="1"/>
      <dgm:spPr/>
      <dgm:t>
        <a:bodyPr/>
        <a:lstStyle/>
        <a:p>
          <a:r>
            <a:rPr lang="es-MX" sz="2000" dirty="0" err="1"/>
            <a:t>What</a:t>
          </a:r>
          <a:endParaRPr lang="es-MX" sz="2000" dirty="0"/>
        </a:p>
        <a:p>
          <a:r>
            <a:rPr lang="es-MX" sz="2000" dirty="0" err="1"/>
            <a:t>happened</a:t>
          </a:r>
          <a:r>
            <a:rPr lang="es-MX" sz="2000" dirty="0"/>
            <a:t>?</a:t>
          </a:r>
        </a:p>
      </dgm:t>
    </dgm:pt>
    <dgm:pt modelId="{6D737DD7-6A05-4BF3-BC9E-08A26B672354}" type="parTrans" cxnId="{C815129E-0B8D-420B-B296-E0357489196A}">
      <dgm:prSet custT="1"/>
      <dgm:spPr/>
      <dgm:t>
        <a:bodyPr/>
        <a:lstStyle/>
        <a:p>
          <a:endParaRPr lang="es-MX" sz="2400"/>
        </a:p>
      </dgm:t>
    </dgm:pt>
    <dgm:pt modelId="{4D422794-614A-4688-A58E-40D70E46B364}" type="sibTrans" cxnId="{C815129E-0B8D-420B-B296-E0357489196A}">
      <dgm:prSet/>
      <dgm:spPr/>
      <dgm:t>
        <a:bodyPr/>
        <a:lstStyle/>
        <a:p>
          <a:endParaRPr lang="es-MX" sz="2400"/>
        </a:p>
      </dgm:t>
    </dgm:pt>
    <dgm:pt modelId="{8380CA36-7E27-4AAE-9EA1-BD38DAC1066B}">
      <dgm:prSet phldrT="[Texto]" custT="1"/>
      <dgm:spPr/>
      <dgm:t>
        <a:bodyPr/>
        <a:lstStyle/>
        <a:p>
          <a:r>
            <a:rPr lang="es-MX" sz="2400" dirty="0"/>
            <a:t>So?</a:t>
          </a:r>
        </a:p>
      </dgm:t>
    </dgm:pt>
    <dgm:pt modelId="{A1C4E187-9BCB-441C-8F3D-AA0AB930C80A}" type="parTrans" cxnId="{C1FE622A-23D5-4468-BCB1-0FC848046925}">
      <dgm:prSet custT="1"/>
      <dgm:spPr/>
      <dgm:t>
        <a:bodyPr/>
        <a:lstStyle/>
        <a:p>
          <a:endParaRPr lang="es-MX" sz="2400"/>
        </a:p>
      </dgm:t>
    </dgm:pt>
    <dgm:pt modelId="{17C4B137-547A-4D65-8127-9A4FB6E0E0EF}" type="sibTrans" cxnId="{C1FE622A-23D5-4468-BCB1-0FC848046925}">
      <dgm:prSet/>
      <dgm:spPr/>
      <dgm:t>
        <a:bodyPr/>
        <a:lstStyle/>
        <a:p>
          <a:endParaRPr lang="es-MX" sz="2400"/>
        </a:p>
      </dgm:t>
    </dgm:pt>
    <dgm:pt modelId="{12833D5F-8A35-4F74-BD4D-71251B5F2923}">
      <dgm:prSet phldrT="[Texto]" custT="1"/>
      <dgm:spPr/>
      <dgm:t>
        <a:bodyPr/>
        <a:lstStyle/>
        <a:p>
          <a:r>
            <a:rPr lang="es-MX" sz="2400" dirty="0" err="1"/>
            <a:t>Then</a:t>
          </a:r>
          <a:r>
            <a:rPr lang="es-MX" sz="2400" dirty="0"/>
            <a:t>?</a:t>
          </a:r>
        </a:p>
      </dgm:t>
    </dgm:pt>
    <dgm:pt modelId="{01A337DF-63D5-44A6-B061-7D6412BB4A5F}" type="parTrans" cxnId="{CAB4388A-5067-421D-8797-A232962C0ACD}">
      <dgm:prSet custT="1"/>
      <dgm:spPr/>
      <dgm:t>
        <a:bodyPr/>
        <a:lstStyle/>
        <a:p>
          <a:endParaRPr lang="es-MX" sz="2400"/>
        </a:p>
      </dgm:t>
    </dgm:pt>
    <dgm:pt modelId="{804BE04E-C064-4E18-A1CB-23D191B41282}" type="sibTrans" cxnId="{CAB4388A-5067-421D-8797-A232962C0ACD}">
      <dgm:prSet/>
      <dgm:spPr/>
      <dgm:t>
        <a:bodyPr/>
        <a:lstStyle/>
        <a:p>
          <a:endParaRPr lang="es-MX" sz="2400"/>
        </a:p>
      </dgm:t>
    </dgm:pt>
    <dgm:pt modelId="{11631C78-6E34-46E8-A68B-08996E70F973}">
      <dgm:prSet phldrT="[Texto]" custT="1"/>
      <dgm:spPr/>
      <dgm:t>
        <a:bodyPr/>
        <a:lstStyle/>
        <a:p>
          <a:r>
            <a:rPr lang="es-MX" sz="2400" dirty="0" err="1"/>
            <a:t>Later</a:t>
          </a:r>
          <a:r>
            <a:rPr lang="es-MX" sz="2400" dirty="0"/>
            <a:t>?</a:t>
          </a:r>
        </a:p>
      </dgm:t>
    </dgm:pt>
    <dgm:pt modelId="{288861CE-3A8F-4495-89D0-744036E4A054}" type="parTrans" cxnId="{8F3F80A2-8067-4D92-BD57-F86D0436F1DB}">
      <dgm:prSet custT="1"/>
      <dgm:spPr/>
      <dgm:t>
        <a:bodyPr/>
        <a:lstStyle/>
        <a:p>
          <a:endParaRPr lang="es-MX" sz="2400"/>
        </a:p>
      </dgm:t>
    </dgm:pt>
    <dgm:pt modelId="{009CBB56-3682-47C7-9479-07DB4EA57328}" type="sibTrans" cxnId="{8F3F80A2-8067-4D92-BD57-F86D0436F1DB}">
      <dgm:prSet/>
      <dgm:spPr/>
      <dgm:t>
        <a:bodyPr/>
        <a:lstStyle/>
        <a:p>
          <a:endParaRPr lang="es-MX" sz="2400"/>
        </a:p>
      </dgm:t>
    </dgm:pt>
    <dgm:pt modelId="{5D68341D-FE43-4B9F-8DA9-DA721E426E90}">
      <dgm:prSet phldrT="[Texto]" custT="1"/>
      <dgm:spPr/>
      <dgm:t>
        <a:bodyPr/>
        <a:lstStyle/>
        <a:p>
          <a:r>
            <a:rPr lang="es-MX" sz="2400" dirty="0" err="1"/>
            <a:t>Finally</a:t>
          </a:r>
          <a:r>
            <a:rPr lang="es-MX" sz="2400" dirty="0"/>
            <a:t>?</a:t>
          </a:r>
        </a:p>
      </dgm:t>
    </dgm:pt>
    <dgm:pt modelId="{8BC17D6C-54D6-433F-8F43-0D80BD2FE97F}" type="parTrans" cxnId="{C421AC7B-4751-460E-B46D-524CDB114EAB}">
      <dgm:prSet custT="1"/>
      <dgm:spPr/>
      <dgm:t>
        <a:bodyPr/>
        <a:lstStyle/>
        <a:p>
          <a:endParaRPr lang="es-MX" sz="2400"/>
        </a:p>
      </dgm:t>
    </dgm:pt>
    <dgm:pt modelId="{7AF8D5B9-65CF-4D49-9DF0-18CAEEEC8102}" type="sibTrans" cxnId="{C421AC7B-4751-460E-B46D-524CDB114EAB}">
      <dgm:prSet/>
      <dgm:spPr/>
      <dgm:t>
        <a:bodyPr/>
        <a:lstStyle/>
        <a:p>
          <a:endParaRPr lang="es-MX" sz="2400"/>
        </a:p>
      </dgm:t>
    </dgm:pt>
    <dgm:pt modelId="{223101FD-E35A-4EB6-9EB9-2DBA43BC81C4}" type="pres">
      <dgm:prSet presAssocID="{16653B28-4873-4DC0-B936-63B24D227CB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61C1404-6306-4154-88E5-1EB6A28B4142}" type="pres">
      <dgm:prSet presAssocID="{2D28F2EB-5747-48E2-A53B-7849B35FEC24}" presName="centerShape" presStyleLbl="node0" presStyleIdx="0" presStyleCnt="1"/>
      <dgm:spPr/>
    </dgm:pt>
    <dgm:pt modelId="{A47462CE-88C6-409F-8B3E-F59E84943588}" type="pres">
      <dgm:prSet presAssocID="{015DBBD0-A6BF-4BEB-97F9-3121A87995FF}" presName="Name9" presStyleLbl="parChTrans1D2" presStyleIdx="0" presStyleCnt="8"/>
      <dgm:spPr/>
    </dgm:pt>
    <dgm:pt modelId="{726485C4-255A-4F3C-83B1-5F8E17CDDC18}" type="pres">
      <dgm:prSet presAssocID="{015DBBD0-A6BF-4BEB-97F9-3121A87995FF}" presName="connTx" presStyleLbl="parChTrans1D2" presStyleIdx="0" presStyleCnt="8"/>
      <dgm:spPr/>
    </dgm:pt>
    <dgm:pt modelId="{1EB85591-2DA4-459C-96AC-6FCD6C8F2B35}" type="pres">
      <dgm:prSet presAssocID="{38A0E7E1-3050-403D-83C8-B36847137A3F}" presName="node" presStyleLbl="node1" presStyleIdx="0" presStyleCnt="8" custScaleX="120448" custScaleY="123382">
        <dgm:presLayoutVars>
          <dgm:bulletEnabled val="1"/>
        </dgm:presLayoutVars>
      </dgm:prSet>
      <dgm:spPr/>
    </dgm:pt>
    <dgm:pt modelId="{2BC38431-7B20-43CB-A477-771174A831B6}" type="pres">
      <dgm:prSet presAssocID="{EA98DD35-C9AA-4720-87A6-F2467F5CBF51}" presName="Name9" presStyleLbl="parChTrans1D2" presStyleIdx="1" presStyleCnt="8"/>
      <dgm:spPr/>
    </dgm:pt>
    <dgm:pt modelId="{07A0DB32-7C93-49E1-A298-12250D816798}" type="pres">
      <dgm:prSet presAssocID="{EA98DD35-C9AA-4720-87A6-F2467F5CBF51}" presName="connTx" presStyleLbl="parChTrans1D2" presStyleIdx="1" presStyleCnt="8"/>
      <dgm:spPr/>
    </dgm:pt>
    <dgm:pt modelId="{12D325CC-30B8-4BD3-A271-4F25EF398951}" type="pres">
      <dgm:prSet presAssocID="{D40EA148-48F7-4809-9007-98A57AFD149D}" presName="node" presStyleLbl="node1" presStyleIdx="1" presStyleCnt="8" custScaleX="125909" custScaleY="127033">
        <dgm:presLayoutVars>
          <dgm:bulletEnabled val="1"/>
        </dgm:presLayoutVars>
      </dgm:prSet>
      <dgm:spPr/>
    </dgm:pt>
    <dgm:pt modelId="{0BE0A3C1-E7AE-47DC-86E5-6550EAACECD8}" type="pres">
      <dgm:prSet presAssocID="{C74540D6-994F-4E9B-98A0-CAA6E6A153D7}" presName="Name9" presStyleLbl="parChTrans1D2" presStyleIdx="2" presStyleCnt="8"/>
      <dgm:spPr/>
    </dgm:pt>
    <dgm:pt modelId="{B2B10E41-B165-4CBD-9724-A1BFA7C4CB55}" type="pres">
      <dgm:prSet presAssocID="{C74540D6-994F-4E9B-98A0-CAA6E6A153D7}" presName="connTx" presStyleLbl="parChTrans1D2" presStyleIdx="2" presStyleCnt="8"/>
      <dgm:spPr/>
    </dgm:pt>
    <dgm:pt modelId="{536823A9-C3D9-410E-8B23-73F519482E3C}" type="pres">
      <dgm:prSet presAssocID="{47E26773-55BE-4389-993F-1BA8D6AD5B13}" presName="node" presStyleLbl="node1" presStyleIdx="2" presStyleCnt="8" custScaleX="131705" custScaleY="131485">
        <dgm:presLayoutVars>
          <dgm:bulletEnabled val="1"/>
        </dgm:presLayoutVars>
      </dgm:prSet>
      <dgm:spPr/>
    </dgm:pt>
    <dgm:pt modelId="{1832CB2D-2858-435A-82EC-D473DCF1ECF7}" type="pres">
      <dgm:prSet presAssocID="{6D737DD7-6A05-4BF3-BC9E-08A26B672354}" presName="Name9" presStyleLbl="parChTrans1D2" presStyleIdx="3" presStyleCnt="8"/>
      <dgm:spPr/>
    </dgm:pt>
    <dgm:pt modelId="{7B49504D-C77C-4C09-B11F-1C9EFC8DA023}" type="pres">
      <dgm:prSet presAssocID="{6D737DD7-6A05-4BF3-BC9E-08A26B672354}" presName="connTx" presStyleLbl="parChTrans1D2" presStyleIdx="3" presStyleCnt="8"/>
      <dgm:spPr/>
    </dgm:pt>
    <dgm:pt modelId="{1037E81D-395F-4181-A7F8-850AFB93E7FB}" type="pres">
      <dgm:prSet presAssocID="{8390349B-F3EC-4850-8098-C799AD2F0A47}" presName="node" presStyleLbl="node1" presStyleIdx="3" presStyleCnt="8" custScaleX="132784" custScaleY="130022" custRadScaleRad="100000" custRadScaleInc="0">
        <dgm:presLayoutVars>
          <dgm:bulletEnabled val="1"/>
        </dgm:presLayoutVars>
      </dgm:prSet>
      <dgm:spPr/>
    </dgm:pt>
    <dgm:pt modelId="{CB262F45-F0D7-4C2F-A72F-7F0F0C65312A}" type="pres">
      <dgm:prSet presAssocID="{01A337DF-63D5-44A6-B061-7D6412BB4A5F}" presName="Name9" presStyleLbl="parChTrans1D2" presStyleIdx="4" presStyleCnt="8"/>
      <dgm:spPr/>
    </dgm:pt>
    <dgm:pt modelId="{254837BF-88E6-4A19-B6B4-9D36379B1C65}" type="pres">
      <dgm:prSet presAssocID="{01A337DF-63D5-44A6-B061-7D6412BB4A5F}" presName="connTx" presStyleLbl="parChTrans1D2" presStyleIdx="4" presStyleCnt="8"/>
      <dgm:spPr/>
    </dgm:pt>
    <dgm:pt modelId="{1112BF79-B765-4B9C-A43E-21DC346D9069}" type="pres">
      <dgm:prSet presAssocID="{12833D5F-8A35-4F74-BD4D-71251B5F2923}" presName="node" presStyleLbl="node1" presStyleIdx="4" presStyleCnt="8" custScaleX="124795" custScaleY="126841">
        <dgm:presLayoutVars>
          <dgm:bulletEnabled val="1"/>
        </dgm:presLayoutVars>
      </dgm:prSet>
      <dgm:spPr/>
    </dgm:pt>
    <dgm:pt modelId="{E390E7E5-63B2-40D2-B6B3-AE8966DF6ECF}" type="pres">
      <dgm:prSet presAssocID="{A1C4E187-9BCB-441C-8F3D-AA0AB930C80A}" presName="Name9" presStyleLbl="parChTrans1D2" presStyleIdx="5" presStyleCnt="8"/>
      <dgm:spPr/>
    </dgm:pt>
    <dgm:pt modelId="{9433C2BF-8012-4D3C-8376-F278DD75780A}" type="pres">
      <dgm:prSet presAssocID="{A1C4E187-9BCB-441C-8F3D-AA0AB930C80A}" presName="connTx" presStyleLbl="parChTrans1D2" presStyleIdx="5" presStyleCnt="8"/>
      <dgm:spPr/>
    </dgm:pt>
    <dgm:pt modelId="{D2E046DE-CAF2-4784-91FD-6F7D70170E77}" type="pres">
      <dgm:prSet presAssocID="{8380CA36-7E27-4AAE-9EA1-BD38DAC1066B}" presName="node" presStyleLbl="node1" presStyleIdx="5" presStyleCnt="8" custScaleX="133249" custScaleY="129976">
        <dgm:presLayoutVars>
          <dgm:bulletEnabled val="1"/>
        </dgm:presLayoutVars>
      </dgm:prSet>
      <dgm:spPr/>
    </dgm:pt>
    <dgm:pt modelId="{E788E771-EC94-4DA8-A78D-177C923A8588}" type="pres">
      <dgm:prSet presAssocID="{288861CE-3A8F-4495-89D0-744036E4A054}" presName="Name9" presStyleLbl="parChTrans1D2" presStyleIdx="6" presStyleCnt="8"/>
      <dgm:spPr/>
    </dgm:pt>
    <dgm:pt modelId="{2DF212AA-CB4A-4ECD-83F2-8636824D0DE4}" type="pres">
      <dgm:prSet presAssocID="{288861CE-3A8F-4495-89D0-744036E4A054}" presName="connTx" presStyleLbl="parChTrans1D2" presStyleIdx="6" presStyleCnt="8"/>
      <dgm:spPr/>
    </dgm:pt>
    <dgm:pt modelId="{E1AC559A-5408-438A-8BE1-9FADFE6304BA}" type="pres">
      <dgm:prSet presAssocID="{11631C78-6E34-46E8-A68B-08996E70F973}" presName="node" presStyleLbl="node1" presStyleIdx="6" presStyleCnt="8" custScaleX="121089" custScaleY="123767">
        <dgm:presLayoutVars>
          <dgm:bulletEnabled val="1"/>
        </dgm:presLayoutVars>
      </dgm:prSet>
      <dgm:spPr/>
    </dgm:pt>
    <dgm:pt modelId="{71576384-2D90-42D8-A74B-D4486AAE0FE2}" type="pres">
      <dgm:prSet presAssocID="{8BC17D6C-54D6-433F-8F43-0D80BD2FE97F}" presName="Name9" presStyleLbl="parChTrans1D2" presStyleIdx="7" presStyleCnt="8"/>
      <dgm:spPr/>
    </dgm:pt>
    <dgm:pt modelId="{8ED2D610-0806-4F0B-B13A-B6B6B17E1BCF}" type="pres">
      <dgm:prSet presAssocID="{8BC17D6C-54D6-433F-8F43-0D80BD2FE97F}" presName="connTx" presStyleLbl="parChTrans1D2" presStyleIdx="7" presStyleCnt="8"/>
      <dgm:spPr/>
    </dgm:pt>
    <dgm:pt modelId="{091736A2-C7AA-4D2E-81E6-59D369E533B7}" type="pres">
      <dgm:prSet presAssocID="{5D68341D-FE43-4B9F-8DA9-DA721E426E90}" presName="node" presStyleLbl="node1" presStyleIdx="7" presStyleCnt="8" custScaleX="128902" custScaleY="128808">
        <dgm:presLayoutVars>
          <dgm:bulletEnabled val="1"/>
        </dgm:presLayoutVars>
      </dgm:prSet>
      <dgm:spPr/>
    </dgm:pt>
  </dgm:ptLst>
  <dgm:cxnLst>
    <dgm:cxn modelId="{BFD98E0E-D7EE-4633-B4D7-AF9292D3C3B6}" type="presOf" srcId="{16653B28-4873-4DC0-B936-63B24D227CB2}" destId="{223101FD-E35A-4EB6-9EB9-2DBA43BC81C4}" srcOrd="0" destOrd="0" presId="urn:microsoft.com/office/officeart/2005/8/layout/radial1"/>
    <dgm:cxn modelId="{FEA3A411-FF0B-47BE-A912-58A4469B7B4A}" type="presOf" srcId="{C74540D6-994F-4E9B-98A0-CAA6E6A153D7}" destId="{0BE0A3C1-E7AE-47DC-86E5-6550EAACECD8}" srcOrd="0" destOrd="0" presId="urn:microsoft.com/office/officeart/2005/8/layout/radial1"/>
    <dgm:cxn modelId="{32DA6B1A-0868-4F39-B9C8-F3A4E39679B0}" type="presOf" srcId="{11631C78-6E34-46E8-A68B-08996E70F973}" destId="{E1AC559A-5408-438A-8BE1-9FADFE6304BA}" srcOrd="0" destOrd="0" presId="urn:microsoft.com/office/officeart/2005/8/layout/radial1"/>
    <dgm:cxn modelId="{EC056926-CB67-4C85-912A-AF38636600C6}" type="presOf" srcId="{8380CA36-7E27-4AAE-9EA1-BD38DAC1066B}" destId="{D2E046DE-CAF2-4784-91FD-6F7D70170E77}" srcOrd="0" destOrd="0" presId="urn:microsoft.com/office/officeart/2005/8/layout/radial1"/>
    <dgm:cxn modelId="{247E6827-019C-4DFA-B64F-4807A4B4E271}" type="presOf" srcId="{47E26773-55BE-4389-993F-1BA8D6AD5B13}" destId="{536823A9-C3D9-410E-8B23-73F519482E3C}" srcOrd="0" destOrd="0" presId="urn:microsoft.com/office/officeart/2005/8/layout/radial1"/>
    <dgm:cxn modelId="{C1FE622A-23D5-4468-BCB1-0FC848046925}" srcId="{2D28F2EB-5747-48E2-A53B-7849B35FEC24}" destId="{8380CA36-7E27-4AAE-9EA1-BD38DAC1066B}" srcOrd="5" destOrd="0" parTransId="{A1C4E187-9BCB-441C-8F3D-AA0AB930C80A}" sibTransId="{17C4B137-547A-4D65-8127-9A4FB6E0E0EF}"/>
    <dgm:cxn modelId="{4EA51B39-DA1B-482F-8884-9D814AB4051B}" srcId="{2D28F2EB-5747-48E2-A53B-7849B35FEC24}" destId="{47E26773-55BE-4389-993F-1BA8D6AD5B13}" srcOrd="2" destOrd="0" parTransId="{C74540D6-994F-4E9B-98A0-CAA6E6A153D7}" sibTransId="{AC682B26-00ED-4BBA-820A-9B03905F6A35}"/>
    <dgm:cxn modelId="{CE946A5C-0498-4B72-A318-672F2CB0E143}" type="presOf" srcId="{A1C4E187-9BCB-441C-8F3D-AA0AB930C80A}" destId="{9433C2BF-8012-4D3C-8376-F278DD75780A}" srcOrd="1" destOrd="0" presId="urn:microsoft.com/office/officeart/2005/8/layout/radial1"/>
    <dgm:cxn modelId="{EEAD6349-6C89-4E49-8095-62F0A6850407}" type="presOf" srcId="{12833D5F-8A35-4F74-BD4D-71251B5F2923}" destId="{1112BF79-B765-4B9C-A43E-21DC346D9069}" srcOrd="0" destOrd="0" presId="urn:microsoft.com/office/officeart/2005/8/layout/radial1"/>
    <dgm:cxn modelId="{1B00566B-5940-4EF8-B62E-06B311A96D47}" srcId="{16653B28-4873-4DC0-B936-63B24D227CB2}" destId="{2D28F2EB-5747-48E2-A53B-7849B35FEC24}" srcOrd="0" destOrd="0" parTransId="{8890BB84-D9BD-488D-8EB0-BA36E95F487C}" sibTransId="{2FAEFBE9-7574-4C38-BA73-C6A194AF8575}"/>
    <dgm:cxn modelId="{C329356F-7A35-4C5B-89E1-AF51FF548E91}" type="presOf" srcId="{2D28F2EB-5747-48E2-A53B-7849B35FEC24}" destId="{561C1404-6306-4154-88E5-1EB6A28B4142}" srcOrd="0" destOrd="0" presId="urn:microsoft.com/office/officeart/2005/8/layout/radial1"/>
    <dgm:cxn modelId="{76C16073-35C8-476C-8D53-B46036F89F46}" type="presOf" srcId="{D40EA148-48F7-4809-9007-98A57AFD149D}" destId="{12D325CC-30B8-4BD3-A271-4F25EF398951}" srcOrd="0" destOrd="0" presId="urn:microsoft.com/office/officeart/2005/8/layout/radial1"/>
    <dgm:cxn modelId="{8EEB9A54-E098-421B-9671-D03120927FFF}" type="presOf" srcId="{01A337DF-63D5-44A6-B061-7D6412BB4A5F}" destId="{CB262F45-F0D7-4C2F-A72F-7F0F0C65312A}" srcOrd="0" destOrd="0" presId="urn:microsoft.com/office/officeart/2005/8/layout/radial1"/>
    <dgm:cxn modelId="{9BC27A75-E516-4190-A79D-DDC6D3BD6740}" type="presOf" srcId="{6D737DD7-6A05-4BF3-BC9E-08A26B672354}" destId="{7B49504D-C77C-4C09-B11F-1C9EFC8DA023}" srcOrd="1" destOrd="0" presId="urn:microsoft.com/office/officeart/2005/8/layout/radial1"/>
    <dgm:cxn modelId="{C421AC7B-4751-460E-B46D-524CDB114EAB}" srcId="{2D28F2EB-5747-48E2-A53B-7849B35FEC24}" destId="{5D68341D-FE43-4B9F-8DA9-DA721E426E90}" srcOrd="7" destOrd="0" parTransId="{8BC17D6C-54D6-433F-8F43-0D80BD2FE97F}" sibTransId="{7AF8D5B9-65CF-4D49-9DF0-18CAEEEC8102}"/>
    <dgm:cxn modelId="{0205727D-89B3-4C56-8280-0093DE7667FD}" type="presOf" srcId="{8BC17D6C-54D6-433F-8F43-0D80BD2FE97F}" destId="{8ED2D610-0806-4F0B-B13A-B6B6B17E1BCF}" srcOrd="1" destOrd="0" presId="urn:microsoft.com/office/officeart/2005/8/layout/radial1"/>
    <dgm:cxn modelId="{563E017F-7573-4AA5-B742-49FBBDC38B6C}" type="presOf" srcId="{6D737DD7-6A05-4BF3-BC9E-08A26B672354}" destId="{1832CB2D-2858-435A-82EC-D473DCF1ECF7}" srcOrd="0" destOrd="0" presId="urn:microsoft.com/office/officeart/2005/8/layout/radial1"/>
    <dgm:cxn modelId="{1E278483-D939-4703-B17C-2BB80638C4F4}" type="presOf" srcId="{8BC17D6C-54D6-433F-8F43-0D80BD2FE97F}" destId="{71576384-2D90-42D8-A74B-D4486AAE0FE2}" srcOrd="0" destOrd="0" presId="urn:microsoft.com/office/officeart/2005/8/layout/radial1"/>
    <dgm:cxn modelId="{CAB4388A-5067-421D-8797-A232962C0ACD}" srcId="{2D28F2EB-5747-48E2-A53B-7849B35FEC24}" destId="{12833D5F-8A35-4F74-BD4D-71251B5F2923}" srcOrd="4" destOrd="0" parTransId="{01A337DF-63D5-44A6-B061-7D6412BB4A5F}" sibTransId="{804BE04E-C064-4E18-A1CB-23D191B41282}"/>
    <dgm:cxn modelId="{51FDAA9C-2CCF-4398-B7CD-32619571A994}" type="presOf" srcId="{5D68341D-FE43-4B9F-8DA9-DA721E426E90}" destId="{091736A2-C7AA-4D2E-81E6-59D369E533B7}" srcOrd="0" destOrd="0" presId="urn:microsoft.com/office/officeart/2005/8/layout/radial1"/>
    <dgm:cxn modelId="{A6A37A9D-6C60-4223-9203-3DED9BF5EFA5}" type="presOf" srcId="{01A337DF-63D5-44A6-B061-7D6412BB4A5F}" destId="{254837BF-88E6-4A19-B6B4-9D36379B1C65}" srcOrd="1" destOrd="0" presId="urn:microsoft.com/office/officeart/2005/8/layout/radial1"/>
    <dgm:cxn modelId="{C815129E-0B8D-420B-B296-E0357489196A}" srcId="{2D28F2EB-5747-48E2-A53B-7849B35FEC24}" destId="{8390349B-F3EC-4850-8098-C799AD2F0A47}" srcOrd="3" destOrd="0" parTransId="{6D737DD7-6A05-4BF3-BC9E-08A26B672354}" sibTransId="{4D422794-614A-4688-A58E-40D70E46B364}"/>
    <dgm:cxn modelId="{AFFB82A1-37A2-4EE4-9D12-B5B7D1D64BA1}" type="presOf" srcId="{8390349B-F3EC-4850-8098-C799AD2F0A47}" destId="{1037E81D-395F-4181-A7F8-850AFB93E7FB}" srcOrd="0" destOrd="0" presId="urn:microsoft.com/office/officeart/2005/8/layout/radial1"/>
    <dgm:cxn modelId="{8F3F80A2-8067-4D92-BD57-F86D0436F1DB}" srcId="{2D28F2EB-5747-48E2-A53B-7849B35FEC24}" destId="{11631C78-6E34-46E8-A68B-08996E70F973}" srcOrd="6" destOrd="0" parTransId="{288861CE-3A8F-4495-89D0-744036E4A054}" sibTransId="{009CBB56-3682-47C7-9479-07DB4EA57328}"/>
    <dgm:cxn modelId="{2955D4A3-3948-47B2-ABAB-A8E244FED63C}" type="presOf" srcId="{A1C4E187-9BCB-441C-8F3D-AA0AB930C80A}" destId="{E390E7E5-63B2-40D2-B6B3-AE8966DF6ECF}" srcOrd="0" destOrd="0" presId="urn:microsoft.com/office/officeart/2005/8/layout/radial1"/>
    <dgm:cxn modelId="{0A74A5A8-2305-4720-8957-A1E068F5D4C5}" type="presOf" srcId="{015DBBD0-A6BF-4BEB-97F9-3121A87995FF}" destId="{A47462CE-88C6-409F-8B3E-F59E84943588}" srcOrd="0" destOrd="0" presId="urn:microsoft.com/office/officeart/2005/8/layout/radial1"/>
    <dgm:cxn modelId="{83FB53B7-E911-45E2-86D3-A273A657D86E}" type="presOf" srcId="{38A0E7E1-3050-403D-83C8-B36847137A3F}" destId="{1EB85591-2DA4-459C-96AC-6FCD6C8F2B35}" srcOrd="0" destOrd="0" presId="urn:microsoft.com/office/officeart/2005/8/layout/radial1"/>
    <dgm:cxn modelId="{63DA0EBA-942A-4F10-BC8F-DD8BB89AB699}" srcId="{2D28F2EB-5747-48E2-A53B-7849B35FEC24}" destId="{D40EA148-48F7-4809-9007-98A57AFD149D}" srcOrd="1" destOrd="0" parTransId="{EA98DD35-C9AA-4720-87A6-F2467F5CBF51}" sibTransId="{E103E55A-1D8B-4607-8CDD-BF5827E817E4}"/>
    <dgm:cxn modelId="{F6AE90BA-B6ED-4117-9726-F3796020D6D7}" type="presOf" srcId="{015DBBD0-A6BF-4BEB-97F9-3121A87995FF}" destId="{726485C4-255A-4F3C-83B1-5F8E17CDDC18}" srcOrd="1" destOrd="0" presId="urn:microsoft.com/office/officeart/2005/8/layout/radial1"/>
    <dgm:cxn modelId="{8B6FF9CE-3A74-4261-A44D-E5FA40B55E17}" type="presOf" srcId="{EA98DD35-C9AA-4720-87A6-F2467F5CBF51}" destId="{2BC38431-7B20-43CB-A477-771174A831B6}" srcOrd="0" destOrd="0" presId="urn:microsoft.com/office/officeart/2005/8/layout/radial1"/>
    <dgm:cxn modelId="{1DA59BCF-0996-46C2-9CD1-F1813CAB5B3D}" type="presOf" srcId="{288861CE-3A8F-4495-89D0-744036E4A054}" destId="{E788E771-EC94-4DA8-A78D-177C923A8588}" srcOrd="0" destOrd="0" presId="urn:microsoft.com/office/officeart/2005/8/layout/radial1"/>
    <dgm:cxn modelId="{6D1F00D0-25C4-47AB-BFE7-37C6C6B9AEAD}" type="presOf" srcId="{288861CE-3A8F-4495-89D0-744036E4A054}" destId="{2DF212AA-CB4A-4ECD-83F2-8636824D0DE4}" srcOrd="1" destOrd="0" presId="urn:microsoft.com/office/officeart/2005/8/layout/radial1"/>
    <dgm:cxn modelId="{78483CD4-9744-472B-9ABB-AF41AD9CB19D}" srcId="{2D28F2EB-5747-48E2-A53B-7849B35FEC24}" destId="{38A0E7E1-3050-403D-83C8-B36847137A3F}" srcOrd="0" destOrd="0" parTransId="{015DBBD0-A6BF-4BEB-97F9-3121A87995FF}" sibTransId="{26E786C1-68F2-4A1C-BD16-BFD2E0CD324F}"/>
    <dgm:cxn modelId="{EA20FAE0-EE9E-4C0A-BD50-1F689FE1E99B}" type="presOf" srcId="{EA98DD35-C9AA-4720-87A6-F2467F5CBF51}" destId="{07A0DB32-7C93-49E1-A298-12250D816798}" srcOrd="1" destOrd="0" presId="urn:microsoft.com/office/officeart/2005/8/layout/radial1"/>
    <dgm:cxn modelId="{D037DCEC-13B6-4EA3-89AF-E9EB1A8B4AF7}" type="presOf" srcId="{C74540D6-994F-4E9B-98A0-CAA6E6A153D7}" destId="{B2B10E41-B165-4CBD-9724-A1BFA7C4CB55}" srcOrd="1" destOrd="0" presId="urn:microsoft.com/office/officeart/2005/8/layout/radial1"/>
    <dgm:cxn modelId="{8862398E-46DC-43B5-BC11-4B21E5BF0E7A}" type="presParOf" srcId="{223101FD-E35A-4EB6-9EB9-2DBA43BC81C4}" destId="{561C1404-6306-4154-88E5-1EB6A28B4142}" srcOrd="0" destOrd="0" presId="urn:microsoft.com/office/officeart/2005/8/layout/radial1"/>
    <dgm:cxn modelId="{CA91C0B4-C8CF-4BED-A18D-E45CC8236979}" type="presParOf" srcId="{223101FD-E35A-4EB6-9EB9-2DBA43BC81C4}" destId="{A47462CE-88C6-409F-8B3E-F59E84943588}" srcOrd="1" destOrd="0" presId="urn:microsoft.com/office/officeart/2005/8/layout/radial1"/>
    <dgm:cxn modelId="{96EF9166-1D39-40CB-8FE3-1ECFF015930F}" type="presParOf" srcId="{A47462CE-88C6-409F-8B3E-F59E84943588}" destId="{726485C4-255A-4F3C-83B1-5F8E17CDDC18}" srcOrd="0" destOrd="0" presId="urn:microsoft.com/office/officeart/2005/8/layout/radial1"/>
    <dgm:cxn modelId="{DEBAA338-F1C3-4DA7-8973-41CC2D13076F}" type="presParOf" srcId="{223101FD-E35A-4EB6-9EB9-2DBA43BC81C4}" destId="{1EB85591-2DA4-459C-96AC-6FCD6C8F2B35}" srcOrd="2" destOrd="0" presId="urn:microsoft.com/office/officeart/2005/8/layout/radial1"/>
    <dgm:cxn modelId="{30D93435-FDC7-4E5F-8FB1-3BE703E57524}" type="presParOf" srcId="{223101FD-E35A-4EB6-9EB9-2DBA43BC81C4}" destId="{2BC38431-7B20-43CB-A477-771174A831B6}" srcOrd="3" destOrd="0" presId="urn:microsoft.com/office/officeart/2005/8/layout/radial1"/>
    <dgm:cxn modelId="{99970D4E-CB7B-48A5-B870-E10B7128A81D}" type="presParOf" srcId="{2BC38431-7B20-43CB-A477-771174A831B6}" destId="{07A0DB32-7C93-49E1-A298-12250D816798}" srcOrd="0" destOrd="0" presId="urn:microsoft.com/office/officeart/2005/8/layout/radial1"/>
    <dgm:cxn modelId="{D9BF1EB2-C8F7-45B9-ADAB-CED3B4C63ECC}" type="presParOf" srcId="{223101FD-E35A-4EB6-9EB9-2DBA43BC81C4}" destId="{12D325CC-30B8-4BD3-A271-4F25EF398951}" srcOrd="4" destOrd="0" presId="urn:microsoft.com/office/officeart/2005/8/layout/radial1"/>
    <dgm:cxn modelId="{7FE203C9-1D0A-42C4-BBE7-8C3AD30429EC}" type="presParOf" srcId="{223101FD-E35A-4EB6-9EB9-2DBA43BC81C4}" destId="{0BE0A3C1-E7AE-47DC-86E5-6550EAACECD8}" srcOrd="5" destOrd="0" presId="urn:microsoft.com/office/officeart/2005/8/layout/radial1"/>
    <dgm:cxn modelId="{FEF200F2-27C2-49A2-904A-ED9F2F311D48}" type="presParOf" srcId="{0BE0A3C1-E7AE-47DC-86E5-6550EAACECD8}" destId="{B2B10E41-B165-4CBD-9724-A1BFA7C4CB55}" srcOrd="0" destOrd="0" presId="urn:microsoft.com/office/officeart/2005/8/layout/radial1"/>
    <dgm:cxn modelId="{42D02969-4ECC-42E9-9EDC-A41A200583D3}" type="presParOf" srcId="{223101FD-E35A-4EB6-9EB9-2DBA43BC81C4}" destId="{536823A9-C3D9-410E-8B23-73F519482E3C}" srcOrd="6" destOrd="0" presId="urn:microsoft.com/office/officeart/2005/8/layout/radial1"/>
    <dgm:cxn modelId="{875ED687-EE8D-4477-A018-5E5345E3AF88}" type="presParOf" srcId="{223101FD-E35A-4EB6-9EB9-2DBA43BC81C4}" destId="{1832CB2D-2858-435A-82EC-D473DCF1ECF7}" srcOrd="7" destOrd="0" presId="urn:microsoft.com/office/officeart/2005/8/layout/radial1"/>
    <dgm:cxn modelId="{09418F5B-8FC7-4C68-BCC6-DC0C2AC2B80D}" type="presParOf" srcId="{1832CB2D-2858-435A-82EC-D473DCF1ECF7}" destId="{7B49504D-C77C-4C09-B11F-1C9EFC8DA023}" srcOrd="0" destOrd="0" presId="urn:microsoft.com/office/officeart/2005/8/layout/radial1"/>
    <dgm:cxn modelId="{A80A5CD0-8DEA-4351-A64F-F623340A0EBE}" type="presParOf" srcId="{223101FD-E35A-4EB6-9EB9-2DBA43BC81C4}" destId="{1037E81D-395F-4181-A7F8-850AFB93E7FB}" srcOrd="8" destOrd="0" presId="urn:microsoft.com/office/officeart/2005/8/layout/radial1"/>
    <dgm:cxn modelId="{9B8261C8-7B69-49FD-BBD4-C09B492F1A78}" type="presParOf" srcId="{223101FD-E35A-4EB6-9EB9-2DBA43BC81C4}" destId="{CB262F45-F0D7-4C2F-A72F-7F0F0C65312A}" srcOrd="9" destOrd="0" presId="urn:microsoft.com/office/officeart/2005/8/layout/radial1"/>
    <dgm:cxn modelId="{46956765-16A7-41FC-8609-B955268020B7}" type="presParOf" srcId="{CB262F45-F0D7-4C2F-A72F-7F0F0C65312A}" destId="{254837BF-88E6-4A19-B6B4-9D36379B1C65}" srcOrd="0" destOrd="0" presId="urn:microsoft.com/office/officeart/2005/8/layout/radial1"/>
    <dgm:cxn modelId="{B577AE09-DD8E-4317-8286-E5B63D5C834D}" type="presParOf" srcId="{223101FD-E35A-4EB6-9EB9-2DBA43BC81C4}" destId="{1112BF79-B765-4B9C-A43E-21DC346D9069}" srcOrd="10" destOrd="0" presId="urn:microsoft.com/office/officeart/2005/8/layout/radial1"/>
    <dgm:cxn modelId="{BCC4D19B-0055-4938-9E4B-C7CAD6DF91B4}" type="presParOf" srcId="{223101FD-E35A-4EB6-9EB9-2DBA43BC81C4}" destId="{E390E7E5-63B2-40D2-B6B3-AE8966DF6ECF}" srcOrd="11" destOrd="0" presId="urn:microsoft.com/office/officeart/2005/8/layout/radial1"/>
    <dgm:cxn modelId="{04BCCB20-81E5-4AF2-A7A6-29ED28A7A53D}" type="presParOf" srcId="{E390E7E5-63B2-40D2-B6B3-AE8966DF6ECF}" destId="{9433C2BF-8012-4D3C-8376-F278DD75780A}" srcOrd="0" destOrd="0" presId="urn:microsoft.com/office/officeart/2005/8/layout/radial1"/>
    <dgm:cxn modelId="{AB04987A-A5B0-463A-B124-F059E7C5F0B6}" type="presParOf" srcId="{223101FD-E35A-4EB6-9EB9-2DBA43BC81C4}" destId="{D2E046DE-CAF2-4784-91FD-6F7D70170E77}" srcOrd="12" destOrd="0" presId="urn:microsoft.com/office/officeart/2005/8/layout/radial1"/>
    <dgm:cxn modelId="{8F421A8F-898A-4BF2-B7E8-675D2BC11B20}" type="presParOf" srcId="{223101FD-E35A-4EB6-9EB9-2DBA43BC81C4}" destId="{E788E771-EC94-4DA8-A78D-177C923A8588}" srcOrd="13" destOrd="0" presId="urn:microsoft.com/office/officeart/2005/8/layout/radial1"/>
    <dgm:cxn modelId="{24C730EC-8E27-43EA-A550-055CB9BB594B}" type="presParOf" srcId="{E788E771-EC94-4DA8-A78D-177C923A8588}" destId="{2DF212AA-CB4A-4ECD-83F2-8636824D0DE4}" srcOrd="0" destOrd="0" presId="urn:microsoft.com/office/officeart/2005/8/layout/radial1"/>
    <dgm:cxn modelId="{91055FFD-AF3A-4377-94C7-4A15097CA444}" type="presParOf" srcId="{223101FD-E35A-4EB6-9EB9-2DBA43BC81C4}" destId="{E1AC559A-5408-438A-8BE1-9FADFE6304BA}" srcOrd="14" destOrd="0" presId="urn:microsoft.com/office/officeart/2005/8/layout/radial1"/>
    <dgm:cxn modelId="{B0ABD92B-AE3B-42E9-A8E7-0293C0AC25DB}" type="presParOf" srcId="{223101FD-E35A-4EB6-9EB9-2DBA43BC81C4}" destId="{71576384-2D90-42D8-A74B-D4486AAE0FE2}" srcOrd="15" destOrd="0" presId="urn:microsoft.com/office/officeart/2005/8/layout/radial1"/>
    <dgm:cxn modelId="{E5DC7270-325B-4A80-98F5-6497B6E45F2C}" type="presParOf" srcId="{71576384-2D90-42D8-A74B-D4486AAE0FE2}" destId="{8ED2D610-0806-4F0B-B13A-B6B6B17E1BCF}" srcOrd="0" destOrd="0" presId="urn:microsoft.com/office/officeart/2005/8/layout/radial1"/>
    <dgm:cxn modelId="{2138E128-E6A5-4486-9099-5E50C6329844}" type="presParOf" srcId="{223101FD-E35A-4EB6-9EB9-2DBA43BC81C4}" destId="{091736A2-C7AA-4D2E-81E6-59D369E533B7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1C1404-6306-4154-88E5-1EB6A28B4142}">
      <dsp:nvSpPr>
        <dsp:cNvPr id="0" name=""/>
        <dsp:cNvSpPr/>
      </dsp:nvSpPr>
      <dsp:spPr>
        <a:xfrm>
          <a:off x="4672354" y="1972096"/>
          <a:ext cx="1411136" cy="143587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 err="1"/>
            <a:t>Go</a:t>
          </a:r>
          <a:r>
            <a:rPr lang="es-MX" sz="1700" kern="1200" dirty="0"/>
            <a:t> </a:t>
          </a:r>
          <a:r>
            <a:rPr lang="es-MX" sz="1700" kern="1200" dirty="0" err="1"/>
            <a:t>bungee</a:t>
          </a:r>
          <a:r>
            <a:rPr lang="es-MX" sz="1700" kern="1200" dirty="0"/>
            <a:t> jumping</a:t>
          </a:r>
        </a:p>
      </dsp:txBody>
      <dsp:txXfrm>
        <a:off x="4879010" y="2182375"/>
        <a:ext cx="997824" cy="1015315"/>
      </dsp:txXfrm>
    </dsp:sp>
    <dsp:sp modelId="{A47462CE-88C6-409F-8B3E-F59E84943588}">
      <dsp:nvSpPr>
        <dsp:cNvPr id="0" name=""/>
        <dsp:cNvSpPr/>
      </dsp:nvSpPr>
      <dsp:spPr>
        <a:xfrm rot="16200000">
          <a:off x="5077176" y="1661234"/>
          <a:ext cx="601492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601492" y="1011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>
        <a:off x="5362885" y="1656312"/>
        <a:ext cx="30074" cy="30074"/>
      </dsp:txXfrm>
    </dsp:sp>
    <dsp:sp modelId="{1EB85591-2DA4-459C-96AC-6FCD6C8F2B35}">
      <dsp:nvSpPr>
        <dsp:cNvPr id="0" name=""/>
        <dsp:cNvSpPr/>
      </dsp:nvSpPr>
      <dsp:spPr>
        <a:xfrm>
          <a:off x="4645495" y="-129933"/>
          <a:ext cx="1464855" cy="150053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2 </a:t>
          </a:r>
          <a:r>
            <a:rPr lang="es-MX" sz="1700" kern="1200" dirty="0" err="1"/>
            <a:t>years</a:t>
          </a:r>
          <a:r>
            <a:rPr lang="es-MX" sz="1700" kern="1200" dirty="0"/>
            <a:t> </a:t>
          </a:r>
          <a:r>
            <a:rPr lang="es-MX" sz="1700" kern="1200" dirty="0" err="1"/>
            <a:t>ago</a:t>
          </a:r>
          <a:endParaRPr lang="es-MX" sz="1700" kern="1200" dirty="0"/>
        </a:p>
      </dsp:txBody>
      <dsp:txXfrm>
        <a:off x="4860018" y="89816"/>
        <a:ext cx="1035809" cy="1061039"/>
      </dsp:txXfrm>
    </dsp:sp>
    <dsp:sp modelId="{2BC38431-7B20-43CB-A477-771174A831B6}">
      <dsp:nvSpPr>
        <dsp:cNvPr id="0" name=""/>
        <dsp:cNvSpPr/>
      </dsp:nvSpPr>
      <dsp:spPr>
        <a:xfrm rot="18900000">
          <a:off x="5794894" y="1968447"/>
          <a:ext cx="588996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588996" y="1011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>
        <a:off x="6074667" y="1963838"/>
        <a:ext cx="29449" cy="29449"/>
      </dsp:txXfrm>
    </dsp:sp>
    <dsp:sp modelId="{12D325CC-30B8-4BD3-A271-4F25EF398951}">
      <dsp:nvSpPr>
        <dsp:cNvPr id="0" name=""/>
        <dsp:cNvSpPr/>
      </dsp:nvSpPr>
      <dsp:spPr>
        <a:xfrm>
          <a:off x="6075785" y="454065"/>
          <a:ext cx="1531270" cy="1544940"/>
        </a:xfrm>
        <a:prstGeom prst="ellipse">
          <a:avLst/>
        </a:prstGeom>
        <a:solidFill>
          <a:schemeClr val="accent5">
            <a:hueOff val="-168416"/>
            <a:satOff val="1401"/>
            <a:lumOff val="-36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Brother and </a:t>
          </a:r>
          <a:r>
            <a:rPr lang="es-MX" sz="1700" kern="1200" dirty="0" err="1"/>
            <a:t>granma</a:t>
          </a:r>
          <a:endParaRPr lang="es-MX" sz="1700" kern="1200" dirty="0"/>
        </a:p>
      </dsp:txBody>
      <dsp:txXfrm>
        <a:off x="6300034" y="680316"/>
        <a:ext cx="1082772" cy="1092438"/>
      </dsp:txXfrm>
    </dsp:sp>
    <dsp:sp modelId="{0BE0A3C1-E7AE-47DC-86E5-6550EAACECD8}">
      <dsp:nvSpPr>
        <dsp:cNvPr id="0" name=""/>
        <dsp:cNvSpPr/>
      </dsp:nvSpPr>
      <dsp:spPr>
        <a:xfrm>
          <a:off x="6083491" y="2679917"/>
          <a:ext cx="563250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563250" y="1011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>
        <a:off x="6351034" y="2675951"/>
        <a:ext cx="28162" cy="28162"/>
      </dsp:txXfrm>
    </dsp:sp>
    <dsp:sp modelId="{536823A9-C3D9-410E-8B23-73F519482E3C}">
      <dsp:nvSpPr>
        <dsp:cNvPr id="0" name=""/>
        <dsp:cNvSpPr/>
      </dsp:nvSpPr>
      <dsp:spPr>
        <a:xfrm>
          <a:off x="6646741" y="1890491"/>
          <a:ext cx="1601759" cy="1599084"/>
        </a:xfrm>
        <a:prstGeom prst="ellipse">
          <a:avLst/>
        </a:prstGeom>
        <a:solidFill>
          <a:schemeClr val="accent5">
            <a:hueOff val="-336832"/>
            <a:satOff val="2803"/>
            <a:lumOff val="-73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Morelos</a:t>
          </a:r>
        </a:p>
      </dsp:txBody>
      <dsp:txXfrm>
        <a:off x="6881313" y="2124671"/>
        <a:ext cx="1132615" cy="1130724"/>
      </dsp:txXfrm>
    </dsp:sp>
    <dsp:sp modelId="{1832CB2D-2858-435A-82EC-D473DCF1ECF7}">
      <dsp:nvSpPr>
        <dsp:cNvPr id="0" name=""/>
        <dsp:cNvSpPr/>
      </dsp:nvSpPr>
      <dsp:spPr>
        <a:xfrm rot="2700000">
          <a:off x="5799270" y="3380822"/>
          <a:ext cx="559115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559115" y="1011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>
        <a:off x="6064850" y="3376960"/>
        <a:ext cx="27955" cy="27955"/>
      </dsp:txXfrm>
    </dsp:sp>
    <dsp:sp modelId="{1037E81D-395F-4181-A7F8-850AFB93E7FB}">
      <dsp:nvSpPr>
        <dsp:cNvPr id="0" name=""/>
        <dsp:cNvSpPr/>
      </dsp:nvSpPr>
      <dsp:spPr>
        <a:xfrm>
          <a:off x="6033979" y="3362885"/>
          <a:ext cx="1614882" cy="1581291"/>
        </a:xfrm>
        <a:prstGeom prst="ellipse">
          <a:avLst/>
        </a:prstGeom>
        <a:solidFill>
          <a:schemeClr val="accent5">
            <a:hueOff val="-505247"/>
            <a:satOff val="4204"/>
            <a:lumOff val="-110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 err="1"/>
            <a:t>Excited</a:t>
          </a:r>
          <a:r>
            <a:rPr lang="es-MX" sz="1700" kern="1200" dirty="0"/>
            <a:t>, </a:t>
          </a:r>
          <a:r>
            <a:rPr lang="es-MX" sz="1700" kern="1200" dirty="0" err="1"/>
            <a:t>nervous</a:t>
          </a:r>
          <a:r>
            <a:rPr lang="es-MX" sz="1700" kern="1200" dirty="0"/>
            <a:t>.</a:t>
          </a:r>
        </a:p>
      </dsp:txBody>
      <dsp:txXfrm>
        <a:off x="6270473" y="3594460"/>
        <a:ext cx="1141894" cy="1118141"/>
      </dsp:txXfrm>
    </dsp:sp>
    <dsp:sp modelId="{CB262F45-F0D7-4C2F-A72F-7F0F0C65312A}">
      <dsp:nvSpPr>
        <dsp:cNvPr id="0" name=""/>
        <dsp:cNvSpPr/>
      </dsp:nvSpPr>
      <dsp:spPr>
        <a:xfrm rot="5400000">
          <a:off x="5087693" y="3688083"/>
          <a:ext cx="580458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580458" y="1011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>
        <a:off x="5363411" y="3683688"/>
        <a:ext cx="29022" cy="29022"/>
      </dsp:txXfrm>
    </dsp:sp>
    <dsp:sp modelId="{1112BF79-B765-4B9C-A43E-21DC346D9069}">
      <dsp:nvSpPr>
        <dsp:cNvPr id="0" name=""/>
        <dsp:cNvSpPr/>
      </dsp:nvSpPr>
      <dsp:spPr>
        <a:xfrm>
          <a:off x="4619061" y="3988428"/>
          <a:ext cx="1517722" cy="1542605"/>
        </a:xfrm>
        <a:prstGeom prst="ellipse">
          <a:avLst/>
        </a:prstGeom>
        <a:solidFill>
          <a:schemeClr val="accent5">
            <a:hueOff val="-673663"/>
            <a:satOff val="5606"/>
            <a:lumOff val="-147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 err="1"/>
            <a:t>Arrived</a:t>
          </a:r>
          <a:r>
            <a:rPr lang="es-MX" sz="1700" kern="1200" dirty="0"/>
            <a:t> </a:t>
          </a:r>
          <a:r>
            <a:rPr lang="es-MX" sz="1700" kern="1200" dirty="0" err="1"/>
            <a:t>early</a:t>
          </a:r>
          <a:endParaRPr lang="es-MX" sz="1700" kern="1200" dirty="0"/>
        </a:p>
      </dsp:txBody>
      <dsp:txXfrm>
        <a:off x="4841326" y="4214337"/>
        <a:ext cx="1073192" cy="1090787"/>
      </dsp:txXfrm>
    </dsp:sp>
    <dsp:sp modelId="{E390E7E5-63B2-40D2-B6B3-AE8966DF6ECF}">
      <dsp:nvSpPr>
        <dsp:cNvPr id="0" name=""/>
        <dsp:cNvSpPr/>
      </dsp:nvSpPr>
      <dsp:spPr>
        <a:xfrm rot="8100000">
          <a:off x="4398501" y="3380391"/>
          <a:ext cx="557894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557894" y="1011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 rot="10800000">
        <a:off x="4663501" y="3376559"/>
        <a:ext cx="27894" cy="27894"/>
      </dsp:txXfrm>
    </dsp:sp>
    <dsp:sp modelId="{D2E046DE-CAF2-4784-91FD-6F7D70170E77}">
      <dsp:nvSpPr>
        <dsp:cNvPr id="0" name=""/>
        <dsp:cNvSpPr/>
      </dsp:nvSpPr>
      <dsp:spPr>
        <a:xfrm>
          <a:off x="3104156" y="3363164"/>
          <a:ext cx="1620537" cy="1580732"/>
        </a:xfrm>
        <a:prstGeom prst="ellipse">
          <a:avLst/>
        </a:prstGeom>
        <a:solidFill>
          <a:schemeClr val="accent5">
            <a:hueOff val="-842079"/>
            <a:satOff val="7007"/>
            <a:lumOff val="-184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 err="1"/>
            <a:t>Drove</a:t>
          </a:r>
          <a:r>
            <a:rPr lang="es-MX" sz="1700" kern="1200" dirty="0"/>
            <a:t> </a:t>
          </a:r>
          <a:r>
            <a:rPr lang="es-MX" sz="1700" kern="1200" dirty="0" err="1"/>
            <a:t>to</a:t>
          </a:r>
          <a:r>
            <a:rPr lang="es-MX" sz="1700" kern="1200" dirty="0"/>
            <a:t> Morelos</a:t>
          </a:r>
        </a:p>
      </dsp:txBody>
      <dsp:txXfrm>
        <a:off x="3341478" y="3594657"/>
        <a:ext cx="1145893" cy="1117746"/>
      </dsp:txXfrm>
    </dsp:sp>
    <dsp:sp modelId="{E788E771-EC94-4DA8-A78D-177C923A8588}">
      <dsp:nvSpPr>
        <dsp:cNvPr id="0" name=""/>
        <dsp:cNvSpPr/>
      </dsp:nvSpPr>
      <dsp:spPr>
        <a:xfrm rot="10800000">
          <a:off x="4044549" y="2679917"/>
          <a:ext cx="627804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627804" y="1011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 rot="10800000">
        <a:off x="4342757" y="2674338"/>
        <a:ext cx="31390" cy="31390"/>
      </dsp:txXfrm>
    </dsp:sp>
    <dsp:sp modelId="{E1AC559A-5408-438A-8BE1-9FADFE6304BA}">
      <dsp:nvSpPr>
        <dsp:cNvPr id="0" name=""/>
        <dsp:cNvSpPr/>
      </dsp:nvSpPr>
      <dsp:spPr>
        <a:xfrm>
          <a:off x="2571899" y="1937423"/>
          <a:ext cx="1472650" cy="1505219"/>
        </a:xfrm>
        <a:prstGeom prst="ellipse">
          <a:avLst/>
        </a:prstGeom>
        <a:solidFill>
          <a:schemeClr val="accent5">
            <a:hueOff val="-1010495"/>
            <a:satOff val="8409"/>
            <a:lumOff val="-221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 err="1"/>
            <a:t>Flew</a:t>
          </a:r>
          <a:r>
            <a:rPr lang="es-MX" sz="1700" kern="1200" dirty="0"/>
            <a:t> in a </a:t>
          </a:r>
          <a:r>
            <a:rPr lang="es-MX" sz="1700" kern="1200" dirty="0" err="1"/>
            <a:t>plane</a:t>
          </a:r>
          <a:endParaRPr lang="es-MX" sz="1700" kern="1200" dirty="0"/>
        </a:p>
      </dsp:txBody>
      <dsp:txXfrm>
        <a:off x="2787564" y="2157857"/>
        <a:ext cx="1041320" cy="1064351"/>
      </dsp:txXfrm>
    </dsp:sp>
    <dsp:sp modelId="{71576384-2D90-42D8-A74B-D4486AAE0FE2}">
      <dsp:nvSpPr>
        <dsp:cNvPr id="0" name=""/>
        <dsp:cNvSpPr/>
      </dsp:nvSpPr>
      <dsp:spPr>
        <a:xfrm rot="13500000">
          <a:off x="4384347" y="1973581"/>
          <a:ext cx="574476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574476" y="1011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 rot="10800000">
        <a:off x="4657224" y="1969334"/>
        <a:ext cx="28723" cy="28723"/>
      </dsp:txXfrm>
    </dsp:sp>
    <dsp:sp modelId="{091736A2-C7AA-4D2E-81E6-59D369E533B7}">
      <dsp:nvSpPr>
        <dsp:cNvPr id="0" name=""/>
        <dsp:cNvSpPr/>
      </dsp:nvSpPr>
      <dsp:spPr>
        <a:xfrm>
          <a:off x="3130589" y="443271"/>
          <a:ext cx="1567670" cy="1566527"/>
        </a:xfrm>
        <a:prstGeom prst="ellipse">
          <a:avLst/>
        </a:prstGeom>
        <a:solidFill>
          <a:schemeClr val="accent5">
            <a:hueOff val="-1178911"/>
            <a:satOff val="9810"/>
            <a:lumOff val="-25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 err="1"/>
            <a:t>Jumped-worried</a:t>
          </a:r>
          <a:endParaRPr lang="es-MX" sz="1700" kern="1200" dirty="0"/>
        </a:p>
      </dsp:txBody>
      <dsp:txXfrm>
        <a:off x="3360169" y="672684"/>
        <a:ext cx="1108510" cy="11077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1C1404-6306-4154-88E5-1EB6A28B4142}">
      <dsp:nvSpPr>
        <dsp:cNvPr id="0" name=""/>
        <dsp:cNvSpPr/>
      </dsp:nvSpPr>
      <dsp:spPr>
        <a:xfrm>
          <a:off x="4769836" y="2081947"/>
          <a:ext cx="1216172" cy="12161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 err="1"/>
            <a:t>Experience</a:t>
          </a:r>
          <a:endParaRPr lang="es-MX" sz="2000" kern="1200" dirty="0"/>
        </a:p>
      </dsp:txBody>
      <dsp:txXfrm>
        <a:off x="4947940" y="2260051"/>
        <a:ext cx="859964" cy="859964"/>
      </dsp:txXfrm>
    </dsp:sp>
    <dsp:sp modelId="{A47462CE-88C6-409F-8B3E-F59E84943588}">
      <dsp:nvSpPr>
        <dsp:cNvPr id="0" name=""/>
        <dsp:cNvSpPr/>
      </dsp:nvSpPr>
      <dsp:spPr>
        <a:xfrm rot="16200000">
          <a:off x="5022251" y="1716159"/>
          <a:ext cx="711343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711343" y="101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400" kern="1200"/>
        </a:p>
      </dsp:txBody>
      <dsp:txXfrm>
        <a:off x="5360139" y="1708491"/>
        <a:ext cx="35567" cy="35567"/>
      </dsp:txXfrm>
    </dsp:sp>
    <dsp:sp modelId="{1EB85591-2DA4-459C-96AC-6FCD6C8F2B35}">
      <dsp:nvSpPr>
        <dsp:cNvPr id="0" name=""/>
        <dsp:cNvSpPr/>
      </dsp:nvSpPr>
      <dsp:spPr>
        <a:xfrm>
          <a:off x="4645495" y="-129933"/>
          <a:ext cx="1464855" cy="15005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 err="1"/>
            <a:t>When</a:t>
          </a:r>
          <a:r>
            <a:rPr lang="es-MX" sz="2300" kern="1200" dirty="0"/>
            <a:t>?</a:t>
          </a:r>
        </a:p>
      </dsp:txBody>
      <dsp:txXfrm>
        <a:off x="4860018" y="89816"/>
        <a:ext cx="1035809" cy="1061039"/>
      </dsp:txXfrm>
    </dsp:sp>
    <dsp:sp modelId="{2BC38431-7B20-43CB-A477-771174A831B6}">
      <dsp:nvSpPr>
        <dsp:cNvPr id="0" name=""/>
        <dsp:cNvSpPr/>
      </dsp:nvSpPr>
      <dsp:spPr>
        <a:xfrm rot="18900000">
          <a:off x="5706478" y="2005070"/>
          <a:ext cx="692582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692582" y="101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400" kern="1200"/>
        </a:p>
      </dsp:txBody>
      <dsp:txXfrm>
        <a:off x="6035454" y="1997871"/>
        <a:ext cx="34629" cy="34629"/>
      </dsp:txXfrm>
    </dsp:sp>
    <dsp:sp modelId="{12D325CC-30B8-4BD3-A271-4F25EF398951}">
      <dsp:nvSpPr>
        <dsp:cNvPr id="0" name=""/>
        <dsp:cNvSpPr/>
      </dsp:nvSpPr>
      <dsp:spPr>
        <a:xfrm>
          <a:off x="6075785" y="454065"/>
          <a:ext cx="1531270" cy="15449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Who </a:t>
          </a:r>
          <a:r>
            <a:rPr lang="es-MX" sz="2400" kern="1200" dirty="0" err="1"/>
            <a:t>with</a:t>
          </a:r>
          <a:r>
            <a:rPr lang="es-MX" sz="2400" kern="1200" dirty="0"/>
            <a:t>?</a:t>
          </a:r>
        </a:p>
      </dsp:txBody>
      <dsp:txXfrm>
        <a:off x="6300034" y="680316"/>
        <a:ext cx="1082772" cy="1092438"/>
      </dsp:txXfrm>
    </dsp:sp>
    <dsp:sp modelId="{0BE0A3C1-E7AE-47DC-86E5-6550EAACECD8}">
      <dsp:nvSpPr>
        <dsp:cNvPr id="0" name=""/>
        <dsp:cNvSpPr/>
      </dsp:nvSpPr>
      <dsp:spPr>
        <a:xfrm>
          <a:off x="5986008" y="2679917"/>
          <a:ext cx="660732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660732" y="101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400" kern="1200"/>
        </a:p>
      </dsp:txBody>
      <dsp:txXfrm>
        <a:off x="6299856" y="2673514"/>
        <a:ext cx="33036" cy="33036"/>
      </dsp:txXfrm>
    </dsp:sp>
    <dsp:sp modelId="{536823A9-C3D9-410E-8B23-73F519482E3C}">
      <dsp:nvSpPr>
        <dsp:cNvPr id="0" name=""/>
        <dsp:cNvSpPr/>
      </dsp:nvSpPr>
      <dsp:spPr>
        <a:xfrm>
          <a:off x="6646741" y="1890491"/>
          <a:ext cx="1601759" cy="15990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 err="1"/>
            <a:t>Where</a:t>
          </a:r>
          <a:r>
            <a:rPr lang="es-MX" sz="2400" kern="1200" dirty="0"/>
            <a:t>?</a:t>
          </a:r>
        </a:p>
      </dsp:txBody>
      <dsp:txXfrm>
        <a:off x="6881313" y="2124671"/>
        <a:ext cx="1132615" cy="1130724"/>
      </dsp:txXfrm>
    </dsp:sp>
    <dsp:sp modelId="{1832CB2D-2858-435A-82EC-D473DCF1ECF7}">
      <dsp:nvSpPr>
        <dsp:cNvPr id="0" name=""/>
        <dsp:cNvSpPr/>
      </dsp:nvSpPr>
      <dsp:spPr>
        <a:xfrm rot="2700000">
          <a:off x="5710854" y="3344199"/>
          <a:ext cx="662701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662701" y="101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400" kern="1200"/>
        </a:p>
      </dsp:txBody>
      <dsp:txXfrm>
        <a:off x="6025637" y="3337747"/>
        <a:ext cx="33135" cy="33135"/>
      </dsp:txXfrm>
    </dsp:sp>
    <dsp:sp modelId="{1037E81D-395F-4181-A7F8-850AFB93E7FB}">
      <dsp:nvSpPr>
        <dsp:cNvPr id="0" name=""/>
        <dsp:cNvSpPr/>
      </dsp:nvSpPr>
      <dsp:spPr>
        <a:xfrm>
          <a:off x="6033979" y="3362885"/>
          <a:ext cx="1614882" cy="15812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 err="1"/>
            <a:t>What</a:t>
          </a:r>
          <a:endParaRPr lang="es-MX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 err="1"/>
            <a:t>happened</a:t>
          </a:r>
          <a:r>
            <a:rPr lang="es-MX" sz="2000" kern="1200" dirty="0"/>
            <a:t>?</a:t>
          </a:r>
        </a:p>
      </dsp:txBody>
      <dsp:txXfrm>
        <a:off x="6270473" y="3594460"/>
        <a:ext cx="1141894" cy="1118141"/>
      </dsp:txXfrm>
    </dsp:sp>
    <dsp:sp modelId="{CB262F45-F0D7-4C2F-A72F-7F0F0C65312A}">
      <dsp:nvSpPr>
        <dsp:cNvPr id="0" name=""/>
        <dsp:cNvSpPr/>
      </dsp:nvSpPr>
      <dsp:spPr>
        <a:xfrm rot="5400000">
          <a:off x="5032767" y="3633158"/>
          <a:ext cx="690309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690309" y="101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400" kern="1200"/>
        </a:p>
      </dsp:txBody>
      <dsp:txXfrm>
        <a:off x="5360665" y="3626016"/>
        <a:ext cx="34515" cy="34515"/>
      </dsp:txXfrm>
    </dsp:sp>
    <dsp:sp modelId="{1112BF79-B765-4B9C-A43E-21DC346D9069}">
      <dsp:nvSpPr>
        <dsp:cNvPr id="0" name=""/>
        <dsp:cNvSpPr/>
      </dsp:nvSpPr>
      <dsp:spPr>
        <a:xfrm>
          <a:off x="4619061" y="3988428"/>
          <a:ext cx="1517722" cy="1542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 err="1"/>
            <a:t>Then</a:t>
          </a:r>
          <a:r>
            <a:rPr lang="es-MX" sz="2400" kern="1200" dirty="0"/>
            <a:t>?</a:t>
          </a:r>
        </a:p>
      </dsp:txBody>
      <dsp:txXfrm>
        <a:off x="4841326" y="4214337"/>
        <a:ext cx="1073192" cy="1090787"/>
      </dsp:txXfrm>
    </dsp:sp>
    <dsp:sp modelId="{E390E7E5-63B2-40D2-B6B3-AE8966DF6ECF}">
      <dsp:nvSpPr>
        <dsp:cNvPr id="0" name=""/>
        <dsp:cNvSpPr/>
      </dsp:nvSpPr>
      <dsp:spPr>
        <a:xfrm rot="8100000">
          <a:off x="4383332" y="3343767"/>
          <a:ext cx="661480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661480" y="101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400" kern="1200"/>
        </a:p>
      </dsp:txBody>
      <dsp:txXfrm rot="10800000">
        <a:off x="4697535" y="3337346"/>
        <a:ext cx="33074" cy="33074"/>
      </dsp:txXfrm>
    </dsp:sp>
    <dsp:sp modelId="{D2E046DE-CAF2-4784-91FD-6F7D70170E77}">
      <dsp:nvSpPr>
        <dsp:cNvPr id="0" name=""/>
        <dsp:cNvSpPr/>
      </dsp:nvSpPr>
      <dsp:spPr>
        <a:xfrm>
          <a:off x="3104156" y="3363164"/>
          <a:ext cx="1620537" cy="1580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So?</a:t>
          </a:r>
        </a:p>
      </dsp:txBody>
      <dsp:txXfrm>
        <a:off x="3341478" y="3594657"/>
        <a:ext cx="1145893" cy="1117746"/>
      </dsp:txXfrm>
    </dsp:sp>
    <dsp:sp modelId="{E788E771-EC94-4DA8-A78D-177C923A8588}">
      <dsp:nvSpPr>
        <dsp:cNvPr id="0" name=""/>
        <dsp:cNvSpPr/>
      </dsp:nvSpPr>
      <dsp:spPr>
        <a:xfrm rot="10800000">
          <a:off x="4044549" y="2679917"/>
          <a:ext cx="725286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725286" y="101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400" kern="1200"/>
        </a:p>
      </dsp:txBody>
      <dsp:txXfrm rot="10800000">
        <a:off x="4389061" y="2671900"/>
        <a:ext cx="36264" cy="36264"/>
      </dsp:txXfrm>
    </dsp:sp>
    <dsp:sp modelId="{E1AC559A-5408-438A-8BE1-9FADFE6304BA}">
      <dsp:nvSpPr>
        <dsp:cNvPr id="0" name=""/>
        <dsp:cNvSpPr/>
      </dsp:nvSpPr>
      <dsp:spPr>
        <a:xfrm>
          <a:off x="2571899" y="1937423"/>
          <a:ext cx="1472650" cy="15052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 err="1"/>
            <a:t>Later</a:t>
          </a:r>
          <a:r>
            <a:rPr lang="es-MX" sz="2400" kern="1200" dirty="0"/>
            <a:t>?</a:t>
          </a:r>
        </a:p>
      </dsp:txBody>
      <dsp:txXfrm>
        <a:off x="2787564" y="2157857"/>
        <a:ext cx="1041320" cy="1064351"/>
      </dsp:txXfrm>
    </dsp:sp>
    <dsp:sp modelId="{71576384-2D90-42D8-A74B-D4486AAE0FE2}">
      <dsp:nvSpPr>
        <dsp:cNvPr id="0" name=""/>
        <dsp:cNvSpPr/>
      </dsp:nvSpPr>
      <dsp:spPr>
        <a:xfrm rot="13500000">
          <a:off x="4369178" y="2010204"/>
          <a:ext cx="678062" cy="20231"/>
        </a:xfrm>
        <a:custGeom>
          <a:avLst/>
          <a:gdLst/>
          <a:ahLst/>
          <a:cxnLst/>
          <a:rect l="0" t="0" r="0" b="0"/>
          <a:pathLst>
            <a:path>
              <a:moveTo>
                <a:pt x="0" y="10115"/>
              </a:moveTo>
              <a:lnTo>
                <a:pt x="678062" y="101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400" kern="1200"/>
        </a:p>
      </dsp:txBody>
      <dsp:txXfrm rot="10800000">
        <a:off x="4691257" y="2003368"/>
        <a:ext cx="33903" cy="33903"/>
      </dsp:txXfrm>
    </dsp:sp>
    <dsp:sp modelId="{091736A2-C7AA-4D2E-81E6-59D369E533B7}">
      <dsp:nvSpPr>
        <dsp:cNvPr id="0" name=""/>
        <dsp:cNvSpPr/>
      </dsp:nvSpPr>
      <dsp:spPr>
        <a:xfrm>
          <a:off x="3130589" y="443271"/>
          <a:ext cx="1567670" cy="15665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 err="1"/>
            <a:t>Finally</a:t>
          </a:r>
          <a:r>
            <a:rPr lang="es-MX" sz="2400" kern="1200" dirty="0"/>
            <a:t>?</a:t>
          </a:r>
        </a:p>
      </dsp:txBody>
      <dsp:txXfrm>
        <a:off x="3360169" y="672684"/>
        <a:ext cx="1108510" cy="1107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32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12" Type="http://schemas.openxmlformats.org/officeDocument/2006/relationships/image" Target="../media/image31.wmf"/><Relationship Id="rId2" Type="http://schemas.openxmlformats.org/officeDocument/2006/relationships/image" Target="../media/image21.wmf"/><Relationship Id="rId1" Type="http://schemas.openxmlformats.org/officeDocument/2006/relationships/image" Target="../media/image20.jpeg"/><Relationship Id="rId6" Type="http://schemas.openxmlformats.org/officeDocument/2006/relationships/image" Target="../media/image25.wmf"/><Relationship Id="rId11" Type="http://schemas.openxmlformats.org/officeDocument/2006/relationships/image" Target="../media/image30.wmf"/><Relationship Id="rId5" Type="http://schemas.openxmlformats.org/officeDocument/2006/relationships/image" Target="../media/image24.wmf"/><Relationship Id="rId10" Type="http://schemas.openxmlformats.org/officeDocument/2006/relationships/image" Target="../media/image29.jpeg"/><Relationship Id="rId4" Type="http://schemas.openxmlformats.org/officeDocument/2006/relationships/image" Target="../media/image23.wmf"/><Relationship Id="rId9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150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130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0425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8844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9879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672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866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5216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365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650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2545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5479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02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7877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5230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654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974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9B776-01EA-4947-A28F-A52972B0B42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F2895-79C4-4D16-A295-47C52E7921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007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rfect-english-grammar.com/" TargetMode="External"/><Relationship Id="rId2" Type="http://schemas.openxmlformats.org/officeDocument/2006/relationships/hyperlink" Target="https://www.ego4u.com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542D-B60F-4796-96D0-1588CA3C14D8}"/>
              </a:ext>
            </a:extLst>
          </p:cNvPr>
          <p:cNvSpPr/>
          <p:nvPr/>
        </p:nvSpPr>
        <p:spPr>
          <a:xfrm>
            <a:off x="1099930" y="954157"/>
            <a:ext cx="99921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Berlin Sans FB" panose="020E0602020502020306" pitchFamily="34" charset="0"/>
              </a:rPr>
              <a:t>UNIVERSIDAD AUTÓNOMA DEL ESTADO DE MÉXICO</a:t>
            </a:r>
          </a:p>
          <a:p>
            <a:pPr algn="ctr"/>
            <a:r>
              <a:rPr lang="es-MX" sz="2400" dirty="0">
                <a:latin typeface="Berlin Sans FB" panose="020E0602020502020306" pitchFamily="34" charset="0"/>
              </a:rPr>
              <a:t>PLANTEL “LIC. ADOLFO LÓPEZ MATEOS” DE LA ESCUELA PREPARATORIA</a:t>
            </a:r>
          </a:p>
          <a:p>
            <a:pPr algn="just"/>
            <a:endParaRPr lang="es-MX" sz="2400" dirty="0">
              <a:latin typeface="Berlin Sans FB" panose="020E0602020502020306" pitchFamily="34" charset="0"/>
            </a:endParaRPr>
          </a:p>
          <a:p>
            <a:pPr algn="just"/>
            <a:r>
              <a:rPr lang="es-MX" sz="2400" dirty="0">
                <a:latin typeface="Berlin Sans FB" panose="020E0602020502020306" pitchFamily="34" charset="0"/>
              </a:rPr>
              <a:t>TÍTULO: Modulo I “</a:t>
            </a:r>
            <a:r>
              <a:rPr lang="es-MX" sz="2400" dirty="0" err="1">
                <a:latin typeface="Berlin Sans FB" panose="020E0602020502020306" pitchFamily="34" charset="0"/>
              </a:rPr>
              <a:t>Sharing</a:t>
            </a:r>
            <a:r>
              <a:rPr lang="es-MX" sz="2400" dirty="0">
                <a:latin typeface="Berlin Sans FB" panose="020E0602020502020306" pitchFamily="34" charset="0"/>
              </a:rPr>
              <a:t> </a:t>
            </a:r>
            <a:r>
              <a:rPr lang="es-MX" sz="2400" dirty="0" err="1">
                <a:latin typeface="Berlin Sans FB" panose="020E0602020502020306" pitchFamily="34" charset="0"/>
              </a:rPr>
              <a:t>experiences</a:t>
            </a:r>
            <a:r>
              <a:rPr lang="es-MX" sz="2400" dirty="0">
                <a:latin typeface="Berlin Sans FB" panose="020E0602020502020306" pitchFamily="34" charset="0"/>
              </a:rPr>
              <a:t> and </a:t>
            </a:r>
            <a:r>
              <a:rPr lang="es-MX" sz="2400" dirty="0" err="1">
                <a:latin typeface="Berlin Sans FB" panose="020E0602020502020306" pitchFamily="34" charset="0"/>
              </a:rPr>
              <a:t>telling</a:t>
            </a:r>
            <a:r>
              <a:rPr lang="es-MX" sz="2400" dirty="0">
                <a:latin typeface="Berlin Sans FB" panose="020E0602020502020306" pitchFamily="34" charset="0"/>
              </a:rPr>
              <a:t> </a:t>
            </a:r>
            <a:r>
              <a:rPr lang="es-MX" sz="2400" dirty="0" err="1">
                <a:latin typeface="Berlin Sans FB" panose="020E0602020502020306" pitchFamily="34" charset="0"/>
              </a:rPr>
              <a:t>them</a:t>
            </a:r>
            <a:r>
              <a:rPr lang="es-MX" sz="2400" dirty="0">
                <a:latin typeface="Berlin Sans FB" panose="020E0602020502020306" pitchFamily="34" charset="0"/>
              </a:rPr>
              <a:t> </a:t>
            </a:r>
            <a:r>
              <a:rPr lang="es-MX" sz="2400" dirty="0" err="1">
                <a:latin typeface="Berlin Sans FB" panose="020E0602020502020306" pitchFamily="34" charset="0"/>
              </a:rPr>
              <a:t>when</a:t>
            </a:r>
            <a:r>
              <a:rPr lang="es-MX" sz="2400" dirty="0">
                <a:latin typeface="Berlin Sans FB" panose="020E0602020502020306" pitchFamily="34" charset="0"/>
              </a:rPr>
              <a:t> </a:t>
            </a:r>
            <a:r>
              <a:rPr lang="es-MX" sz="2400" dirty="0" err="1">
                <a:latin typeface="Berlin Sans FB" panose="020E0602020502020306" pitchFamily="34" charset="0"/>
              </a:rPr>
              <a:t>they</a:t>
            </a:r>
            <a:r>
              <a:rPr lang="es-MX" sz="2400" dirty="0">
                <a:latin typeface="Berlin Sans FB" panose="020E0602020502020306" pitchFamily="34" charset="0"/>
              </a:rPr>
              <a:t> </a:t>
            </a:r>
            <a:r>
              <a:rPr lang="es-MX" sz="2400" dirty="0" err="1">
                <a:latin typeface="Berlin Sans FB" panose="020E0602020502020306" pitchFamily="34" charset="0"/>
              </a:rPr>
              <a:t>happened</a:t>
            </a:r>
            <a:r>
              <a:rPr lang="es-MX" sz="2400" dirty="0">
                <a:latin typeface="Berlin Sans FB" panose="020E0602020502020306" pitchFamily="34" charset="0"/>
              </a:rPr>
              <a:t>”</a:t>
            </a:r>
          </a:p>
          <a:p>
            <a:pPr algn="just"/>
            <a:r>
              <a:rPr lang="es-MX" sz="2400" dirty="0">
                <a:latin typeface="Berlin Sans FB" panose="020E0602020502020306" pitchFamily="34" charset="0"/>
              </a:rPr>
              <a:t>TEMAS: Experiencias pasadas y acciones recientes</a:t>
            </a:r>
          </a:p>
          <a:p>
            <a:pPr algn="just"/>
            <a:r>
              <a:rPr lang="es-MX" sz="2400" dirty="0">
                <a:latin typeface="Berlin Sans FB" panose="020E0602020502020306" pitchFamily="34" charset="0"/>
              </a:rPr>
              <a:t>PROGRAMA EDUCATIVO:  Inglés 4</a:t>
            </a:r>
          </a:p>
          <a:p>
            <a:pPr algn="just"/>
            <a:r>
              <a:rPr lang="es-MX" sz="2400" dirty="0">
                <a:latin typeface="Berlin Sans FB" panose="020E0602020502020306" pitchFamily="34" charset="0"/>
              </a:rPr>
              <a:t>NIVEL EDUCATIVO DONDE SE IMPARTE: Medio superior de la </a:t>
            </a:r>
            <a:r>
              <a:rPr lang="es-MX" sz="2400" dirty="0" err="1">
                <a:latin typeface="Berlin Sans FB" panose="020E0602020502020306" pitchFamily="34" charset="0"/>
              </a:rPr>
              <a:t>UAEMéx</a:t>
            </a:r>
            <a:r>
              <a:rPr lang="es-MX" sz="2400" dirty="0">
                <a:latin typeface="Berlin Sans FB" panose="020E0602020502020306" pitchFamily="34" charset="0"/>
              </a:rPr>
              <a:t>.</a:t>
            </a:r>
          </a:p>
          <a:p>
            <a:pPr algn="just"/>
            <a:r>
              <a:rPr lang="es-MX" sz="2400" dirty="0">
                <a:latin typeface="Berlin Sans FB" panose="020E0602020502020306" pitchFamily="34" charset="0"/>
              </a:rPr>
              <a:t>SEMESTRE: Tercero CBU 2015</a:t>
            </a:r>
          </a:p>
          <a:p>
            <a:pPr algn="just"/>
            <a:endParaRPr lang="es-MX" sz="2400" dirty="0">
              <a:latin typeface="Berlin Sans FB" panose="020E0602020502020306" pitchFamily="34" charset="0"/>
            </a:endParaRPr>
          </a:p>
          <a:p>
            <a:pPr algn="just"/>
            <a:r>
              <a:rPr lang="es-MX" sz="2400" dirty="0">
                <a:latin typeface="Berlin Sans FB" panose="020E0602020502020306" pitchFamily="34" charset="0"/>
              </a:rPr>
              <a:t>RESPONSABLE DE LA ELABORACIÓN: M.EN P. E. N.M.S. Alma Rosa Lara Contreras, Profesora de asignatura.</a:t>
            </a:r>
          </a:p>
        </p:txBody>
      </p:sp>
    </p:spTree>
    <p:extLst>
      <p:ext uri="{BB962C8B-B14F-4D97-AF65-F5344CB8AC3E}">
        <p14:creationId xmlns:p14="http://schemas.microsoft.com/office/powerpoint/2010/main" val="931148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1D2167-00B4-4286-8F8B-403F1AB17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395883"/>
            <a:ext cx="8610600" cy="1293028"/>
          </a:xfrm>
        </p:spPr>
        <p:txBody>
          <a:bodyPr/>
          <a:lstStyle/>
          <a:p>
            <a:r>
              <a:rPr lang="es-MX" dirty="0" err="1"/>
              <a:t>exercises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70078D-DCB4-4816-8BE3-0ECC36B4F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175" y="1260761"/>
            <a:ext cx="8035120" cy="541972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/>
              <a:t>I (</a:t>
            </a:r>
            <a:r>
              <a:rPr lang="es-MX" dirty="0" err="1"/>
              <a:t>not</a:t>
            </a:r>
            <a:r>
              <a:rPr lang="es-MX" dirty="0"/>
              <a:t>/</a:t>
            </a:r>
            <a:r>
              <a:rPr lang="es-MX" dirty="0" err="1"/>
              <a:t>work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haven’t</a:t>
            </a:r>
            <a:r>
              <a:rPr lang="es-MX" b="1" u="sng" dirty="0">
                <a:solidFill>
                  <a:srgbClr val="FF0000"/>
                </a:solidFill>
              </a:rPr>
              <a:t> </a:t>
            </a:r>
            <a:r>
              <a:rPr lang="es-MX" b="1" u="sng" dirty="0" err="1">
                <a:solidFill>
                  <a:srgbClr val="FF0000"/>
                </a:solidFill>
              </a:rPr>
              <a:t>worked</a:t>
            </a:r>
            <a:r>
              <a:rPr lang="es-MX" dirty="0"/>
              <a:t> </a:t>
            </a:r>
            <a:r>
              <a:rPr lang="es-MX" dirty="0" err="1"/>
              <a:t>today</a:t>
            </a:r>
            <a:r>
              <a:rPr lang="es-MX" dirty="0"/>
              <a:t> </a:t>
            </a:r>
            <a:r>
              <a:rPr lang="es-MX" dirty="0" err="1"/>
              <a:t>today</a:t>
            </a:r>
            <a:r>
              <a:rPr lang="es-MX" dirty="0"/>
              <a:t>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err="1"/>
              <a:t>We</a:t>
            </a:r>
            <a:r>
              <a:rPr lang="es-MX" dirty="0"/>
              <a:t> (</a:t>
            </a:r>
            <a:r>
              <a:rPr lang="es-MX" dirty="0" err="1"/>
              <a:t>buy</a:t>
            </a:r>
            <a:r>
              <a:rPr lang="es-MX" dirty="0"/>
              <a:t>) </a:t>
            </a:r>
            <a:r>
              <a:rPr lang="es-MX" b="1" u="sng" dirty="0">
                <a:solidFill>
                  <a:srgbClr val="FF0000"/>
                </a:solidFill>
              </a:rPr>
              <a:t>‘ve </a:t>
            </a:r>
            <a:r>
              <a:rPr lang="es-MX" b="1" u="sng" dirty="0" err="1">
                <a:solidFill>
                  <a:srgbClr val="FF0000"/>
                </a:solidFill>
              </a:rPr>
              <a:t>bought</a:t>
            </a:r>
            <a:r>
              <a:rPr lang="es-MX" dirty="0"/>
              <a:t> a new </a:t>
            </a:r>
            <a:r>
              <a:rPr lang="es-MX" dirty="0" err="1"/>
              <a:t>lamp</a:t>
            </a:r>
            <a:r>
              <a:rPr lang="es-MX" dirty="0"/>
              <a:t>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err="1"/>
              <a:t>We</a:t>
            </a:r>
            <a:r>
              <a:rPr lang="es-MX" dirty="0"/>
              <a:t> (</a:t>
            </a:r>
            <a:r>
              <a:rPr lang="es-MX" dirty="0" err="1"/>
              <a:t>not</a:t>
            </a:r>
            <a:r>
              <a:rPr lang="es-MX" dirty="0"/>
              <a:t> plan) </a:t>
            </a:r>
            <a:r>
              <a:rPr lang="es-MX" b="1" u="sng" dirty="0" err="1">
                <a:solidFill>
                  <a:srgbClr val="FF0000"/>
                </a:solidFill>
              </a:rPr>
              <a:t>haven’t</a:t>
            </a:r>
            <a:r>
              <a:rPr lang="es-MX" b="1" u="sng" dirty="0">
                <a:solidFill>
                  <a:srgbClr val="FF0000"/>
                </a:solidFill>
              </a:rPr>
              <a:t> </a:t>
            </a:r>
            <a:r>
              <a:rPr lang="es-MX" b="1" u="sng" dirty="0" err="1">
                <a:solidFill>
                  <a:srgbClr val="FF0000"/>
                </a:solidFill>
              </a:rPr>
              <a:t>planned</a:t>
            </a:r>
            <a:r>
              <a:rPr lang="es-MX" dirty="0"/>
              <a:t> </a:t>
            </a:r>
            <a:r>
              <a:rPr lang="es-MX" dirty="0" err="1"/>
              <a:t>our</a:t>
            </a:r>
            <a:r>
              <a:rPr lang="es-MX" dirty="0"/>
              <a:t> </a:t>
            </a:r>
            <a:r>
              <a:rPr lang="es-MX" dirty="0" err="1"/>
              <a:t>holiday</a:t>
            </a:r>
            <a:r>
              <a:rPr lang="es-MX" dirty="0"/>
              <a:t> </a:t>
            </a:r>
            <a:r>
              <a:rPr lang="es-MX" dirty="0" err="1"/>
              <a:t>yet</a:t>
            </a:r>
            <a:r>
              <a:rPr lang="es-MX" dirty="0"/>
              <a:t>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err="1"/>
              <a:t>Where</a:t>
            </a:r>
            <a:r>
              <a:rPr lang="es-MX" dirty="0"/>
              <a:t> (be/</a:t>
            </a:r>
            <a:r>
              <a:rPr lang="es-MX" dirty="0" err="1"/>
              <a:t>you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have</a:t>
            </a:r>
            <a:r>
              <a:rPr lang="es-MX" b="1" u="sng" dirty="0">
                <a:solidFill>
                  <a:srgbClr val="FF0000"/>
                </a:solidFill>
              </a:rPr>
              <a:t> </a:t>
            </a:r>
            <a:r>
              <a:rPr lang="es-MX" b="1" u="sng" dirty="0" err="1">
                <a:solidFill>
                  <a:srgbClr val="FF0000"/>
                </a:solidFill>
              </a:rPr>
              <a:t>you</a:t>
            </a:r>
            <a:r>
              <a:rPr lang="es-MX" b="1" u="sng" dirty="0">
                <a:solidFill>
                  <a:srgbClr val="FF0000"/>
                </a:solidFill>
              </a:rPr>
              <a:t> </a:t>
            </a:r>
            <a:r>
              <a:rPr lang="es-MX" b="1" u="sng" dirty="0" err="1">
                <a:solidFill>
                  <a:srgbClr val="FF0000"/>
                </a:solidFill>
              </a:rPr>
              <a:t>been</a:t>
            </a:r>
            <a:r>
              <a:rPr lang="es-MX" dirty="0"/>
              <a:t>?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/>
              <a:t>He (</a:t>
            </a:r>
            <a:r>
              <a:rPr lang="es-MX" dirty="0" err="1"/>
              <a:t>write</a:t>
            </a:r>
            <a:r>
              <a:rPr lang="es-MX" dirty="0"/>
              <a:t>) </a:t>
            </a:r>
            <a:r>
              <a:rPr lang="es-MX" b="1" u="sng" dirty="0">
                <a:solidFill>
                  <a:srgbClr val="FF0000"/>
                </a:solidFill>
              </a:rPr>
              <a:t>has </a:t>
            </a:r>
            <a:r>
              <a:rPr lang="es-MX" b="1" u="sng" dirty="0" err="1">
                <a:solidFill>
                  <a:srgbClr val="FF0000"/>
                </a:solidFill>
              </a:rPr>
              <a:t>written</a:t>
            </a:r>
            <a:r>
              <a:rPr lang="es-MX" dirty="0"/>
              <a:t> </a:t>
            </a:r>
            <a:r>
              <a:rPr lang="es-MX" dirty="0" err="1"/>
              <a:t>five</a:t>
            </a:r>
            <a:r>
              <a:rPr lang="es-MX" dirty="0"/>
              <a:t> </a:t>
            </a:r>
            <a:r>
              <a:rPr lang="es-MX" dirty="0" err="1"/>
              <a:t>letters</a:t>
            </a:r>
            <a:r>
              <a:rPr lang="es-MX" dirty="0"/>
              <a:t>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err="1"/>
              <a:t>She</a:t>
            </a:r>
            <a:r>
              <a:rPr lang="es-MX" dirty="0"/>
              <a:t> (</a:t>
            </a:r>
            <a:r>
              <a:rPr lang="es-MX" dirty="0" err="1"/>
              <a:t>not</a:t>
            </a:r>
            <a:r>
              <a:rPr lang="es-MX" dirty="0"/>
              <a:t>/</a:t>
            </a:r>
            <a:r>
              <a:rPr lang="es-MX" dirty="0" err="1"/>
              <a:t>see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hasn’t</a:t>
            </a:r>
            <a:r>
              <a:rPr lang="es-MX" b="1" u="sng" dirty="0">
                <a:solidFill>
                  <a:srgbClr val="FF0000"/>
                </a:solidFill>
              </a:rPr>
              <a:t> </a:t>
            </a:r>
            <a:r>
              <a:rPr lang="es-MX" b="1" u="sng" dirty="0" err="1">
                <a:solidFill>
                  <a:srgbClr val="FF0000"/>
                </a:solidFill>
              </a:rPr>
              <a:t>seen</a:t>
            </a:r>
            <a:r>
              <a:rPr lang="es-MX" dirty="0"/>
              <a:t> </a:t>
            </a:r>
            <a:r>
              <a:rPr lang="es-MX" dirty="0" err="1"/>
              <a:t>him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a </a:t>
            </a:r>
            <a:r>
              <a:rPr lang="es-MX" dirty="0" err="1"/>
              <a:t>long</a:t>
            </a:r>
            <a:r>
              <a:rPr lang="es-MX" dirty="0"/>
              <a:t> time.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/>
              <a:t>(be/</a:t>
            </a:r>
            <a:r>
              <a:rPr lang="es-MX" dirty="0" err="1"/>
              <a:t>you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Have</a:t>
            </a:r>
            <a:r>
              <a:rPr lang="es-MX" b="1" u="sng" dirty="0">
                <a:solidFill>
                  <a:srgbClr val="FF0000"/>
                </a:solidFill>
              </a:rPr>
              <a:t> </a:t>
            </a:r>
            <a:r>
              <a:rPr lang="es-MX" b="1" u="sng" dirty="0" err="1">
                <a:solidFill>
                  <a:srgbClr val="FF0000"/>
                </a:solidFill>
              </a:rPr>
              <a:t>you</a:t>
            </a:r>
            <a:r>
              <a:rPr lang="es-MX" b="1" u="sng" dirty="0">
                <a:solidFill>
                  <a:srgbClr val="FF0000"/>
                </a:solidFill>
              </a:rPr>
              <a:t> </a:t>
            </a:r>
            <a:r>
              <a:rPr lang="es-MX" b="1" u="sng" dirty="0" err="1">
                <a:solidFill>
                  <a:srgbClr val="FF0000"/>
                </a:solidFill>
              </a:rPr>
              <a:t>been</a:t>
            </a:r>
            <a:r>
              <a:rPr lang="es-MX" dirty="0"/>
              <a:t> at </a:t>
            </a:r>
            <a:r>
              <a:rPr lang="es-MX" dirty="0" err="1"/>
              <a:t>school</a:t>
            </a:r>
            <a:r>
              <a:rPr lang="es-MX" dirty="0"/>
              <a:t>?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err="1"/>
              <a:t>School</a:t>
            </a:r>
            <a:r>
              <a:rPr lang="es-MX" dirty="0"/>
              <a:t> (</a:t>
            </a:r>
            <a:r>
              <a:rPr lang="es-MX" dirty="0" err="1"/>
              <a:t>not</a:t>
            </a:r>
            <a:r>
              <a:rPr lang="es-MX" dirty="0"/>
              <a:t> </a:t>
            </a:r>
            <a:r>
              <a:rPr lang="es-MX" dirty="0" err="1"/>
              <a:t>start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hasn’t</a:t>
            </a:r>
            <a:r>
              <a:rPr lang="es-MX" b="1" u="sng" dirty="0">
                <a:solidFill>
                  <a:srgbClr val="FF0000"/>
                </a:solidFill>
              </a:rPr>
              <a:t> </a:t>
            </a:r>
            <a:r>
              <a:rPr lang="es-MX" b="1" u="sng" dirty="0" err="1">
                <a:solidFill>
                  <a:srgbClr val="FF0000"/>
                </a:solidFill>
              </a:rPr>
              <a:t>started</a:t>
            </a:r>
            <a:r>
              <a:rPr lang="es-MX" dirty="0"/>
              <a:t> </a:t>
            </a:r>
            <a:r>
              <a:rPr lang="es-MX" dirty="0" err="1"/>
              <a:t>yet</a:t>
            </a:r>
            <a:r>
              <a:rPr lang="es-MX" dirty="0"/>
              <a:t>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/>
              <a:t>(</a:t>
            </a:r>
            <a:r>
              <a:rPr lang="es-MX" dirty="0" err="1"/>
              <a:t>speak</a:t>
            </a:r>
            <a:r>
              <a:rPr lang="es-MX" dirty="0"/>
              <a:t>/he) </a:t>
            </a:r>
            <a:r>
              <a:rPr lang="es-MX" b="1" u="sng" dirty="0">
                <a:solidFill>
                  <a:srgbClr val="FF0000"/>
                </a:solidFill>
              </a:rPr>
              <a:t>Has he </a:t>
            </a:r>
            <a:r>
              <a:rPr lang="es-MX" b="1" u="sng" dirty="0" err="1">
                <a:solidFill>
                  <a:srgbClr val="FF0000"/>
                </a:solidFill>
              </a:rPr>
              <a:t>spoken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his</a:t>
            </a:r>
            <a:r>
              <a:rPr lang="es-MX" dirty="0"/>
              <a:t> </a:t>
            </a:r>
            <a:r>
              <a:rPr lang="es-MX" dirty="0" err="1"/>
              <a:t>boos</a:t>
            </a:r>
            <a:r>
              <a:rPr lang="es-MX" dirty="0"/>
              <a:t>?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/>
              <a:t>No, he (</a:t>
            </a:r>
            <a:r>
              <a:rPr lang="es-MX" dirty="0" err="1"/>
              <a:t>have</a:t>
            </a:r>
            <a:r>
              <a:rPr lang="es-MX" dirty="0"/>
              <a:t>//</a:t>
            </a:r>
            <a:r>
              <a:rPr lang="es-MX" dirty="0" err="1"/>
              <a:t>not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hasn’t</a:t>
            </a:r>
            <a:r>
              <a:rPr lang="es-MX" b="1" u="sng" dirty="0">
                <a:solidFill>
                  <a:srgbClr val="FF0000"/>
                </a:solidFill>
              </a:rPr>
              <a:t> </a:t>
            </a:r>
            <a:r>
              <a:rPr lang="es-MX" b="1" u="sng" dirty="0" err="1">
                <a:solidFill>
                  <a:srgbClr val="FF0000"/>
                </a:solidFill>
              </a:rPr>
              <a:t>had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time </a:t>
            </a:r>
            <a:r>
              <a:rPr lang="es-MX" dirty="0" err="1"/>
              <a:t>yet</a:t>
            </a:r>
            <a:r>
              <a:rPr lang="es-MX" dirty="0"/>
              <a:t>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8242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F3F31B-D4F0-414E-8103-E45DA2488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Past</a:t>
            </a:r>
            <a:r>
              <a:rPr lang="es-MX" dirty="0"/>
              <a:t> simple - </a:t>
            </a:r>
            <a:r>
              <a:rPr lang="es-MX" dirty="0" err="1"/>
              <a:t>review</a:t>
            </a:r>
            <a:endParaRPr lang="es-MX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79158D3-EF59-4835-8268-80D386DD4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949" y="2222209"/>
            <a:ext cx="4172008" cy="3759958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64321FB4-546A-4982-A38E-BB83F1B2B6F0}"/>
              </a:ext>
            </a:extLst>
          </p:cNvPr>
          <p:cNvGrpSpPr/>
          <p:nvPr/>
        </p:nvGrpSpPr>
        <p:grpSpPr>
          <a:xfrm>
            <a:off x="1574043" y="2276529"/>
            <a:ext cx="4521957" cy="3705638"/>
            <a:chOff x="484588" y="2720959"/>
            <a:chExt cx="4521957" cy="3705638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D857891C-3920-4333-BFD1-64A92A3B21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6095" y="3711458"/>
              <a:ext cx="4398944" cy="956581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20C28FAA-15EB-4D3C-A682-D81B43061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4588" y="2720959"/>
              <a:ext cx="4521957" cy="899102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81254715-7374-4F9F-8F14-CA086B9F5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6094" y="4584424"/>
              <a:ext cx="4398944" cy="965622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0C9061E0-5724-4637-9570-E818B8F2E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1753" y="5550046"/>
              <a:ext cx="4422446" cy="8765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2054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7A58DE-DDD7-4415-987E-C79621730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Identify</a:t>
            </a:r>
            <a:r>
              <a:rPr lang="es-MX" dirty="0"/>
              <a:t> </a:t>
            </a:r>
            <a:r>
              <a:rPr lang="es-MX" dirty="0" err="1"/>
              <a:t>past</a:t>
            </a:r>
            <a:r>
              <a:rPr lang="es-MX" dirty="0"/>
              <a:t> simple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98AAC60-C420-4480-A153-EEB0AE1E5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970660"/>
            <a:ext cx="2038350" cy="32480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BBB1316-0C2B-4C35-8E03-D7E33DCB9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0625" y="2643445"/>
            <a:ext cx="8437000" cy="345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64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7A58DE-DDD7-4415-987E-C79621730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Identify</a:t>
            </a:r>
            <a:r>
              <a:rPr lang="es-MX" dirty="0"/>
              <a:t> </a:t>
            </a:r>
            <a:r>
              <a:rPr lang="es-MX" dirty="0" err="1"/>
              <a:t>past</a:t>
            </a:r>
            <a:r>
              <a:rPr lang="es-MX" dirty="0"/>
              <a:t> simple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98AAC60-C420-4480-A153-EEB0AE1E5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970660"/>
            <a:ext cx="2038350" cy="32480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BBB1316-0C2B-4C35-8E03-D7E33DCB9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0625" y="2643445"/>
            <a:ext cx="8437000" cy="3450182"/>
          </a:xfrm>
          <a:prstGeom prst="rect">
            <a:avLst/>
          </a:prstGeom>
        </p:spPr>
      </p:pic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4000F51F-3E31-42EE-9C31-EC9FE1195CBC}"/>
              </a:ext>
            </a:extLst>
          </p:cNvPr>
          <p:cNvCxnSpPr/>
          <p:nvPr/>
        </p:nvCxnSpPr>
        <p:spPr>
          <a:xfrm>
            <a:off x="6605516" y="3483592"/>
            <a:ext cx="9553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8C0396B7-F521-4F6D-B60B-72525718023D}"/>
              </a:ext>
            </a:extLst>
          </p:cNvPr>
          <p:cNvCxnSpPr>
            <a:cxnSpLocks/>
          </p:cNvCxnSpPr>
          <p:nvPr/>
        </p:nvCxnSpPr>
        <p:spPr>
          <a:xfrm>
            <a:off x="10333629" y="3489280"/>
            <a:ext cx="4617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3BC37456-153B-4EEA-ACBE-89C05963B24D}"/>
              </a:ext>
            </a:extLst>
          </p:cNvPr>
          <p:cNvCxnSpPr/>
          <p:nvPr/>
        </p:nvCxnSpPr>
        <p:spPr>
          <a:xfrm>
            <a:off x="4164841" y="3731527"/>
            <a:ext cx="9553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F0ED1F15-70CA-42CE-95CD-67B208459E6C}"/>
              </a:ext>
            </a:extLst>
          </p:cNvPr>
          <p:cNvCxnSpPr/>
          <p:nvPr/>
        </p:nvCxnSpPr>
        <p:spPr>
          <a:xfrm>
            <a:off x="8859671" y="3731527"/>
            <a:ext cx="9553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E9B854B8-E059-4483-9A49-3304C85A2408}"/>
              </a:ext>
            </a:extLst>
          </p:cNvPr>
          <p:cNvCxnSpPr/>
          <p:nvPr/>
        </p:nvCxnSpPr>
        <p:spPr>
          <a:xfrm>
            <a:off x="5140656" y="4454858"/>
            <a:ext cx="9553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D8C9D862-263E-461D-9449-EA5F62B15DDD}"/>
              </a:ext>
            </a:extLst>
          </p:cNvPr>
          <p:cNvCxnSpPr/>
          <p:nvPr/>
        </p:nvCxnSpPr>
        <p:spPr>
          <a:xfrm>
            <a:off x="8165909" y="4454858"/>
            <a:ext cx="9553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5B883429-70B2-4847-819F-EB3F8DD165E9}"/>
              </a:ext>
            </a:extLst>
          </p:cNvPr>
          <p:cNvCxnSpPr/>
          <p:nvPr/>
        </p:nvCxnSpPr>
        <p:spPr>
          <a:xfrm>
            <a:off x="4860877" y="4959825"/>
            <a:ext cx="9553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A57B33F0-6873-445E-9AC7-37BDF117A90B}"/>
              </a:ext>
            </a:extLst>
          </p:cNvPr>
          <p:cNvCxnSpPr/>
          <p:nvPr/>
        </p:nvCxnSpPr>
        <p:spPr>
          <a:xfrm>
            <a:off x="5579659" y="5437497"/>
            <a:ext cx="9553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9F0C1AD6-F090-4BD4-AEBD-DD4814901314}"/>
              </a:ext>
            </a:extLst>
          </p:cNvPr>
          <p:cNvCxnSpPr/>
          <p:nvPr/>
        </p:nvCxnSpPr>
        <p:spPr>
          <a:xfrm>
            <a:off x="8261444" y="5456832"/>
            <a:ext cx="9553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3AC436D9-DA20-4714-9E64-61152BE1A790}"/>
              </a:ext>
            </a:extLst>
          </p:cNvPr>
          <p:cNvCxnSpPr>
            <a:cxnSpLocks/>
          </p:cNvCxnSpPr>
          <p:nvPr/>
        </p:nvCxnSpPr>
        <p:spPr>
          <a:xfrm>
            <a:off x="7110484" y="5724100"/>
            <a:ext cx="65736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133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18052-0229-4900-B686-87DB6980F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estructure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4BC396A8-9F81-45A7-9012-48527BA57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5777" y="1869588"/>
            <a:ext cx="4036325" cy="4024313"/>
          </a:xfrm>
        </p:spPr>
        <p:txBody>
          <a:bodyPr>
            <a:noAutofit/>
          </a:bodyPr>
          <a:lstStyle/>
          <a:p>
            <a:r>
              <a:rPr lang="es-MX" sz="2600" dirty="0"/>
              <a:t>I </a:t>
            </a:r>
            <a:r>
              <a:rPr lang="es-MX" sz="2600" dirty="0" err="1">
                <a:solidFill>
                  <a:srgbClr val="FF0000"/>
                </a:solidFill>
              </a:rPr>
              <a:t>started</a:t>
            </a:r>
            <a:r>
              <a:rPr lang="es-MX" sz="2600" dirty="0">
                <a:solidFill>
                  <a:srgbClr val="FF0000"/>
                </a:solidFill>
              </a:rPr>
              <a:t>/ate		</a:t>
            </a:r>
          </a:p>
          <a:p>
            <a:r>
              <a:rPr lang="es-MX" sz="2600" dirty="0" err="1"/>
              <a:t>You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started</a:t>
            </a:r>
            <a:r>
              <a:rPr lang="es-MX" sz="2600" dirty="0">
                <a:solidFill>
                  <a:srgbClr val="FF0000"/>
                </a:solidFill>
              </a:rPr>
              <a:t>/ate 	</a:t>
            </a:r>
            <a:endParaRPr lang="es-MX" sz="2600" dirty="0"/>
          </a:p>
          <a:p>
            <a:r>
              <a:rPr lang="es-MX" sz="2600" dirty="0"/>
              <a:t>He </a:t>
            </a:r>
            <a:r>
              <a:rPr lang="es-MX" sz="2600" dirty="0" err="1">
                <a:solidFill>
                  <a:srgbClr val="FF0000"/>
                </a:solidFill>
              </a:rPr>
              <a:t>started</a:t>
            </a:r>
            <a:r>
              <a:rPr lang="es-MX" sz="2600" dirty="0">
                <a:solidFill>
                  <a:srgbClr val="FF0000"/>
                </a:solidFill>
              </a:rPr>
              <a:t>/ate</a:t>
            </a:r>
            <a:endParaRPr lang="es-MX" sz="2600" dirty="0"/>
          </a:p>
          <a:p>
            <a:r>
              <a:rPr lang="es-MX" sz="2600" dirty="0" err="1"/>
              <a:t>She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started</a:t>
            </a:r>
            <a:r>
              <a:rPr lang="es-MX" sz="2600" dirty="0">
                <a:solidFill>
                  <a:srgbClr val="FF0000"/>
                </a:solidFill>
              </a:rPr>
              <a:t>/ate </a:t>
            </a:r>
          </a:p>
          <a:p>
            <a:r>
              <a:rPr lang="es-MX" sz="2600" dirty="0" err="1"/>
              <a:t>It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started</a:t>
            </a:r>
            <a:r>
              <a:rPr lang="es-MX" sz="2600" dirty="0">
                <a:solidFill>
                  <a:srgbClr val="FF0000"/>
                </a:solidFill>
              </a:rPr>
              <a:t>/ate</a:t>
            </a:r>
            <a:endParaRPr lang="es-MX" sz="2600" dirty="0"/>
          </a:p>
          <a:p>
            <a:r>
              <a:rPr lang="es-MX" sz="2600" dirty="0" err="1"/>
              <a:t>We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started</a:t>
            </a:r>
            <a:r>
              <a:rPr lang="es-MX" sz="2600" dirty="0">
                <a:solidFill>
                  <a:srgbClr val="FF0000"/>
                </a:solidFill>
              </a:rPr>
              <a:t>/ate </a:t>
            </a:r>
          </a:p>
          <a:p>
            <a:r>
              <a:rPr lang="es-MX" sz="2600" dirty="0" err="1"/>
              <a:t>You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started</a:t>
            </a:r>
            <a:r>
              <a:rPr lang="es-MX" sz="2600" dirty="0">
                <a:solidFill>
                  <a:srgbClr val="FF0000"/>
                </a:solidFill>
              </a:rPr>
              <a:t>/ate</a:t>
            </a:r>
            <a:endParaRPr lang="es-MX" sz="2600" dirty="0"/>
          </a:p>
          <a:p>
            <a:r>
              <a:rPr lang="es-MX" sz="2600" dirty="0" err="1"/>
              <a:t>They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started</a:t>
            </a:r>
            <a:r>
              <a:rPr lang="es-MX" sz="2600" dirty="0">
                <a:solidFill>
                  <a:srgbClr val="FF0000"/>
                </a:solidFill>
              </a:rPr>
              <a:t>/ate</a:t>
            </a:r>
            <a:endParaRPr lang="es-MX" sz="2600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95A66958-D6D9-4775-B838-2E41851140A3}"/>
              </a:ext>
            </a:extLst>
          </p:cNvPr>
          <p:cNvSpPr txBox="1">
            <a:spLocks/>
          </p:cNvSpPr>
          <p:nvPr/>
        </p:nvSpPr>
        <p:spPr>
          <a:xfrm>
            <a:off x="5592102" y="1794603"/>
            <a:ext cx="3704298" cy="12930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600" dirty="0"/>
              <a:t>I </a:t>
            </a:r>
            <a:r>
              <a:rPr lang="es-MX" sz="2600" dirty="0">
                <a:solidFill>
                  <a:srgbClr val="FF0000"/>
                </a:solidFill>
              </a:rPr>
              <a:t>DID </a:t>
            </a:r>
            <a:r>
              <a:rPr lang="es-MX" sz="2600" b="1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start</a:t>
            </a:r>
            <a:r>
              <a:rPr lang="es-MX" sz="2600" dirty="0">
                <a:solidFill>
                  <a:srgbClr val="FF0000"/>
                </a:solidFill>
              </a:rPr>
              <a:t>/</a:t>
            </a:r>
            <a:r>
              <a:rPr lang="es-MX" sz="2600" dirty="0" err="1">
                <a:solidFill>
                  <a:srgbClr val="FF0000"/>
                </a:solidFill>
              </a:rPr>
              <a:t>eat</a:t>
            </a:r>
            <a:endParaRPr lang="es-MX" sz="2600" dirty="0"/>
          </a:p>
          <a:p>
            <a:r>
              <a:rPr lang="es-MX" sz="2600" dirty="0"/>
              <a:t>He </a:t>
            </a:r>
            <a:r>
              <a:rPr lang="es-MX" sz="2600" dirty="0">
                <a:solidFill>
                  <a:srgbClr val="FF0000"/>
                </a:solidFill>
              </a:rPr>
              <a:t>DID </a:t>
            </a:r>
            <a:r>
              <a:rPr lang="es-MX" sz="2600" b="1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start</a:t>
            </a:r>
            <a:r>
              <a:rPr lang="es-MX" sz="2600" dirty="0">
                <a:solidFill>
                  <a:srgbClr val="FF0000"/>
                </a:solidFill>
              </a:rPr>
              <a:t>/</a:t>
            </a:r>
            <a:r>
              <a:rPr lang="es-MX" sz="2600" dirty="0" err="1">
                <a:solidFill>
                  <a:srgbClr val="FF0000"/>
                </a:solidFill>
              </a:rPr>
              <a:t>eat</a:t>
            </a:r>
            <a:endParaRPr lang="es-MX" sz="2600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B5CF114E-C236-4C77-B84B-FF7A7691A239}"/>
              </a:ext>
            </a:extLst>
          </p:cNvPr>
          <p:cNvSpPr txBox="1">
            <a:spLocks/>
          </p:cNvSpPr>
          <p:nvPr/>
        </p:nvSpPr>
        <p:spPr>
          <a:xfrm>
            <a:off x="5667164" y="3429000"/>
            <a:ext cx="3704298" cy="1676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600" dirty="0">
                <a:solidFill>
                  <a:srgbClr val="FF0000"/>
                </a:solidFill>
              </a:rPr>
              <a:t>DID </a:t>
            </a:r>
            <a:r>
              <a:rPr lang="es-MX" sz="2600" dirty="0"/>
              <a:t>I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start</a:t>
            </a:r>
            <a:r>
              <a:rPr lang="es-MX" sz="2600" dirty="0">
                <a:solidFill>
                  <a:srgbClr val="FF0000"/>
                </a:solidFill>
              </a:rPr>
              <a:t>/</a:t>
            </a:r>
            <a:r>
              <a:rPr lang="es-MX" sz="2600" dirty="0" err="1">
                <a:solidFill>
                  <a:srgbClr val="FF0000"/>
                </a:solidFill>
              </a:rPr>
              <a:t>eat</a:t>
            </a:r>
            <a:r>
              <a:rPr lang="es-MX" sz="2600" dirty="0"/>
              <a:t>…?</a:t>
            </a:r>
          </a:p>
          <a:p>
            <a:r>
              <a:rPr lang="es-MX" sz="2600" dirty="0">
                <a:solidFill>
                  <a:srgbClr val="FF0000"/>
                </a:solidFill>
              </a:rPr>
              <a:t>DID </a:t>
            </a:r>
            <a:r>
              <a:rPr lang="es-MX" sz="2600" dirty="0" err="1"/>
              <a:t>she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start</a:t>
            </a:r>
            <a:r>
              <a:rPr lang="es-MX" sz="2600" dirty="0">
                <a:solidFill>
                  <a:srgbClr val="FF0000"/>
                </a:solidFill>
              </a:rPr>
              <a:t>/</a:t>
            </a:r>
            <a:r>
              <a:rPr lang="es-MX" sz="2600" dirty="0" err="1">
                <a:solidFill>
                  <a:srgbClr val="FF0000"/>
                </a:solidFill>
              </a:rPr>
              <a:t>eat</a:t>
            </a:r>
            <a:r>
              <a:rPr lang="es-MX" sz="2600" dirty="0"/>
              <a:t> …?</a:t>
            </a:r>
            <a:endParaRPr lang="es-MX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877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D0371A-7198-4BAF-B362-F39D2B33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436827"/>
            <a:ext cx="8610600" cy="1293028"/>
          </a:xfrm>
        </p:spPr>
        <p:txBody>
          <a:bodyPr/>
          <a:lstStyle/>
          <a:p>
            <a:r>
              <a:rPr lang="es-MX" dirty="0" err="1"/>
              <a:t>summary</a:t>
            </a: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385F666-CAD3-4C27-8819-882BD4552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307" y="1729855"/>
            <a:ext cx="6511717" cy="423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254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D476BA-C726-46C7-99D7-4E25C18A7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Time </a:t>
            </a:r>
            <a:r>
              <a:rPr lang="es-MX" dirty="0" err="1"/>
              <a:t>expressions</a:t>
            </a:r>
            <a:endParaRPr lang="es-MX" dirty="0"/>
          </a:p>
        </p:txBody>
      </p:sp>
      <p:pic>
        <p:nvPicPr>
          <p:cNvPr id="4" name="Picture 2" descr="Image result for simple past time expressions">
            <a:extLst>
              <a:ext uri="{FF2B5EF4-FFF2-40B4-BE49-F238E27FC236}">
                <a16:creationId xmlns:a16="http://schemas.microsoft.com/office/drawing/2014/main" id="{AD5426DF-CB0C-4A18-A4DD-BF0CEEF2B90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925" y="2193925"/>
            <a:ext cx="5360149" cy="40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365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91C55B-93BB-4B0B-9C61-E58050A85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exercises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0C2333-3171-48FC-A0AD-CD4A449FF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46912"/>
            <a:ext cx="10820400" cy="4899547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Last</a:t>
            </a:r>
            <a:r>
              <a:rPr lang="es-MX" dirty="0"/>
              <a:t> </a:t>
            </a:r>
            <a:r>
              <a:rPr lang="es-MX" dirty="0" err="1"/>
              <a:t>year</a:t>
            </a:r>
            <a:r>
              <a:rPr lang="es-MX" dirty="0"/>
              <a:t> I (</a:t>
            </a:r>
            <a:r>
              <a:rPr lang="es-MX" dirty="0" err="1"/>
              <a:t>spend</a:t>
            </a:r>
            <a:r>
              <a:rPr lang="es-MX" dirty="0"/>
              <a:t>) _______________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holiday</a:t>
            </a:r>
            <a:r>
              <a:rPr lang="es-MX" dirty="0"/>
              <a:t> in </a:t>
            </a:r>
            <a:r>
              <a:rPr lang="es-MX" dirty="0" err="1"/>
              <a:t>Ireland</a:t>
            </a:r>
            <a:r>
              <a:rPr lang="es-MX" dirty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It</a:t>
            </a:r>
            <a:r>
              <a:rPr lang="es-MX" dirty="0"/>
              <a:t> (be) _______________ </a:t>
            </a:r>
            <a:r>
              <a:rPr lang="es-MX" dirty="0" err="1"/>
              <a:t>great</a:t>
            </a:r>
            <a:r>
              <a:rPr lang="es-MX" dirty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I (</a:t>
            </a:r>
            <a:r>
              <a:rPr lang="es-MX" dirty="0" err="1"/>
              <a:t>travel</a:t>
            </a:r>
            <a:r>
              <a:rPr lang="es-MX" dirty="0"/>
              <a:t>) _______________ </a:t>
            </a:r>
            <a:r>
              <a:rPr lang="es-MX" dirty="0" err="1"/>
              <a:t>around</a:t>
            </a:r>
            <a:r>
              <a:rPr lang="es-MX" dirty="0"/>
              <a:t> </a:t>
            </a:r>
            <a:r>
              <a:rPr lang="es-MX" dirty="0" err="1"/>
              <a:t>by</a:t>
            </a:r>
            <a:r>
              <a:rPr lang="es-MX" dirty="0"/>
              <a:t> car </a:t>
            </a:r>
            <a:r>
              <a:rPr lang="es-MX" dirty="0" err="1"/>
              <a:t>with</a:t>
            </a:r>
            <a:r>
              <a:rPr lang="es-MX" dirty="0"/>
              <a:t> </a:t>
            </a:r>
            <a:r>
              <a:rPr lang="es-MX" dirty="0" err="1"/>
              <a:t>two</a:t>
            </a:r>
            <a:r>
              <a:rPr lang="es-MX" dirty="0"/>
              <a:t> Friends and </a:t>
            </a:r>
            <a:r>
              <a:rPr lang="es-MX" dirty="0" err="1"/>
              <a:t>we</a:t>
            </a:r>
            <a:r>
              <a:rPr lang="es-MX" dirty="0"/>
              <a:t> (</a:t>
            </a:r>
            <a:r>
              <a:rPr lang="es-MX" dirty="0" err="1"/>
              <a:t>visit</a:t>
            </a:r>
            <a:r>
              <a:rPr lang="es-MX" dirty="0"/>
              <a:t>) _______________</a:t>
            </a:r>
            <a:r>
              <a:rPr lang="es-MX" dirty="0" err="1"/>
              <a:t>lots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interesting</a:t>
            </a:r>
            <a:r>
              <a:rPr lang="es-MX" dirty="0"/>
              <a:t> places.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In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evenings</a:t>
            </a:r>
            <a:r>
              <a:rPr lang="es-MX" dirty="0"/>
              <a:t> </a:t>
            </a:r>
            <a:r>
              <a:rPr lang="es-MX" dirty="0" err="1"/>
              <a:t>we</a:t>
            </a:r>
            <a:r>
              <a:rPr lang="es-MX" dirty="0"/>
              <a:t> </a:t>
            </a:r>
            <a:r>
              <a:rPr lang="es-MX" dirty="0" err="1"/>
              <a:t>usually</a:t>
            </a:r>
            <a:r>
              <a:rPr lang="es-MX" dirty="0"/>
              <a:t> (</a:t>
            </a:r>
            <a:r>
              <a:rPr lang="es-MX" dirty="0" err="1"/>
              <a:t>go</a:t>
            </a:r>
            <a:r>
              <a:rPr lang="es-MX" dirty="0"/>
              <a:t>) _______________ </a:t>
            </a:r>
            <a:r>
              <a:rPr lang="es-MX" dirty="0" err="1"/>
              <a:t>to</a:t>
            </a:r>
            <a:r>
              <a:rPr lang="es-MX" dirty="0"/>
              <a:t> a pub.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One</a:t>
            </a:r>
            <a:r>
              <a:rPr lang="es-MX" dirty="0"/>
              <a:t> </a:t>
            </a:r>
            <a:r>
              <a:rPr lang="es-MX" dirty="0" err="1"/>
              <a:t>night</a:t>
            </a:r>
            <a:r>
              <a:rPr lang="es-MX" dirty="0"/>
              <a:t> </a:t>
            </a:r>
            <a:r>
              <a:rPr lang="es-MX" dirty="0" err="1"/>
              <a:t>we</a:t>
            </a:r>
            <a:r>
              <a:rPr lang="es-MX" dirty="0"/>
              <a:t> </a:t>
            </a:r>
            <a:r>
              <a:rPr lang="es-MX" dirty="0" err="1"/>
              <a:t>even</a:t>
            </a:r>
            <a:r>
              <a:rPr lang="es-MX" dirty="0"/>
              <a:t> (</a:t>
            </a:r>
            <a:r>
              <a:rPr lang="es-MX" dirty="0" err="1"/>
              <a:t>learn</a:t>
            </a:r>
            <a:r>
              <a:rPr lang="es-MX" dirty="0"/>
              <a:t>) _______________ </a:t>
            </a:r>
            <a:r>
              <a:rPr lang="es-MX" dirty="0" err="1"/>
              <a:t>some</a:t>
            </a:r>
            <a:r>
              <a:rPr lang="es-MX" dirty="0"/>
              <a:t> </a:t>
            </a:r>
            <a:r>
              <a:rPr lang="es-MX" dirty="0" err="1"/>
              <a:t>Irish</a:t>
            </a:r>
            <a:r>
              <a:rPr lang="es-MX" dirty="0"/>
              <a:t> dances.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We</a:t>
            </a:r>
            <a:r>
              <a:rPr lang="es-MX" dirty="0"/>
              <a:t> (be) _______________ </a:t>
            </a:r>
            <a:r>
              <a:rPr lang="es-MX" dirty="0" err="1"/>
              <a:t>very</a:t>
            </a:r>
            <a:r>
              <a:rPr lang="es-MX" dirty="0"/>
              <a:t> </a:t>
            </a:r>
            <a:r>
              <a:rPr lang="es-MX" dirty="0" err="1"/>
              <a:t>lucky</a:t>
            </a:r>
            <a:r>
              <a:rPr lang="es-MX" dirty="0"/>
              <a:t> </a:t>
            </a:r>
            <a:r>
              <a:rPr lang="es-MX" dirty="0" err="1"/>
              <a:t>with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weather</a:t>
            </a:r>
            <a:r>
              <a:rPr lang="es-MX" dirty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It</a:t>
            </a:r>
            <a:r>
              <a:rPr lang="es-MX" dirty="0"/>
              <a:t> (</a:t>
            </a:r>
            <a:r>
              <a:rPr lang="es-MX" dirty="0" err="1"/>
              <a:t>not</a:t>
            </a:r>
            <a:r>
              <a:rPr lang="es-MX" dirty="0"/>
              <a:t>/rain) _______________ a </a:t>
            </a:r>
            <a:r>
              <a:rPr lang="es-MX" dirty="0" err="1"/>
              <a:t>lot</a:t>
            </a:r>
            <a:r>
              <a:rPr lang="es-MX" dirty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Be </a:t>
            </a:r>
            <a:r>
              <a:rPr lang="es-MX" dirty="0" err="1"/>
              <a:t>we</a:t>
            </a:r>
            <a:r>
              <a:rPr lang="es-MX" dirty="0"/>
              <a:t> (</a:t>
            </a:r>
            <a:r>
              <a:rPr lang="es-MX" dirty="0" err="1"/>
              <a:t>see</a:t>
            </a:r>
            <a:r>
              <a:rPr lang="es-MX" dirty="0"/>
              <a:t>) _______________ </a:t>
            </a:r>
            <a:r>
              <a:rPr lang="es-MX" dirty="0" err="1"/>
              <a:t>some</a:t>
            </a:r>
            <a:r>
              <a:rPr lang="es-MX" dirty="0"/>
              <a:t> </a:t>
            </a:r>
            <a:r>
              <a:rPr lang="es-MX" dirty="0" err="1"/>
              <a:t>beautiful</a:t>
            </a:r>
            <a:r>
              <a:rPr lang="es-MX" dirty="0"/>
              <a:t> </a:t>
            </a:r>
            <a:r>
              <a:rPr lang="es-MX" dirty="0" err="1"/>
              <a:t>rainbows</a:t>
            </a:r>
            <a:r>
              <a:rPr lang="es-MX" dirty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Where</a:t>
            </a:r>
            <a:r>
              <a:rPr lang="es-MX" dirty="0"/>
              <a:t> (</a:t>
            </a:r>
            <a:r>
              <a:rPr lang="es-MX" dirty="0" err="1"/>
              <a:t>spend</a:t>
            </a:r>
            <a:r>
              <a:rPr lang="es-MX" dirty="0"/>
              <a:t>/</a:t>
            </a:r>
            <a:r>
              <a:rPr lang="es-MX" dirty="0" err="1"/>
              <a:t>you</a:t>
            </a:r>
            <a:r>
              <a:rPr lang="es-MX" dirty="0"/>
              <a:t>) _______________ </a:t>
            </a:r>
            <a:r>
              <a:rPr lang="es-MX" dirty="0" err="1"/>
              <a:t>your</a:t>
            </a:r>
            <a:r>
              <a:rPr lang="es-MX" dirty="0"/>
              <a:t> </a:t>
            </a:r>
            <a:r>
              <a:rPr lang="es-MX" dirty="0" err="1"/>
              <a:t>last</a:t>
            </a:r>
            <a:r>
              <a:rPr lang="es-MX" dirty="0"/>
              <a:t> </a:t>
            </a:r>
            <a:r>
              <a:rPr lang="es-MX" dirty="0" err="1"/>
              <a:t>holidays</a:t>
            </a:r>
            <a:r>
              <a:rPr lang="es-MX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23294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91C55B-93BB-4B0B-9C61-E58050A85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exercises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0C2333-3171-48FC-A0AD-CD4A449FF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65024"/>
            <a:ext cx="10820400" cy="4899547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Last</a:t>
            </a:r>
            <a:r>
              <a:rPr lang="es-MX" dirty="0"/>
              <a:t> </a:t>
            </a:r>
            <a:r>
              <a:rPr lang="es-MX" dirty="0" err="1"/>
              <a:t>year</a:t>
            </a:r>
            <a:r>
              <a:rPr lang="es-MX" dirty="0"/>
              <a:t> I (</a:t>
            </a:r>
            <a:r>
              <a:rPr lang="es-MX" dirty="0" err="1"/>
              <a:t>spend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spent</a:t>
            </a:r>
            <a:r>
              <a:rPr lang="es-MX" dirty="0"/>
              <a:t>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holiday</a:t>
            </a:r>
            <a:r>
              <a:rPr lang="es-MX" dirty="0"/>
              <a:t> in </a:t>
            </a:r>
            <a:r>
              <a:rPr lang="es-MX" dirty="0" err="1"/>
              <a:t>Ireland</a:t>
            </a:r>
            <a:r>
              <a:rPr lang="es-MX" dirty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It</a:t>
            </a:r>
            <a:r>
              <a:rPr lang="es-MX" dirty="0"/>
              <a:t> (be) </a:t>
            </a:r>
            <a:r>
              <a:rPr lang="es-MX" b="1" dirty="0" err="1">
                <a:solidFill>
                  <a:srgbClr val="FF0000"/>
                </a:solidFill>
              </a:rPr>
              <a:t>was</a:t>
            </a:r>
            <a:r>
              <a:rPr lang="es-MX" dirty="0"/>
              <a:t> </a:t>
            </a:r>
            <a:r>
              <a:rPr lang="es-MX" dirty="0" err="1"/>
              <a:t>great</a:t>
            </a:r>
            <a:r>
              <a:rPr lang="es-MX" dirty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I (</a:t>
            </a:r>
            <a:r>
              <a:rPr lang="es-MX" dirty="0" err="1"/>
              <a:t>travel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travelled</a:t>
            </a:r>
            <a:r>
              <a:rPr lang="es-MX" dirty="0"/>
              <a:t> </a:t>
            </a:r>
            <a:r>
              <a:rPr lang="es-MX" dirty="0" err="1"/>
              <a:t>around</a:t>
            </a:r>
            <a:r>
              <a:rPr lang="es-MX" dirty="0"/>
              <a:t> </a:t>
            </a:r>
            <a:r>
              <a:rPr lang="es-MX" dirty="0" err="1"/>
              <a:t>by</a:t>
            </a:r>
            <a:r>
              <a:rPr lang="es-MX" dirty="0"/>
              <a:t> car </a:t>
            </a:r>
            <a:r>
              <a:rPr lang="es-MX" dirty="0" err="1"/>
              <a:t>with</a:t>
            </a:r>
            <a:r>
              <a:rPr lang="es-MX" dirty="0"/>
              <a:t> </a:t>
            </a:r>
            <a:r>
              <a:rPr lang="es-MX" dirty="0" err="1"/>
              <a:t>two</a:t>
            </a:r>
            <a:r>
              <a:rPr lang="es-MX" dirty="0"/>
              <a:t> </a:t>
            </a:r>
            <a:r>
              <a:rPr lang="es-MX" dirty="0" err="1"/>
              <a:t>friends</a:t>
            </a:r>
            <a:r>
              <a:rPr lang="es-MX" dirty="0"/>
              <a:t> and </a:t>
            </a:r>
            <a:r>
              <a:rPr lang="es-MX" dirty="0" err="1"/>
              <a:t>we</a:t>
            </a:r>
            <a:r>
              <a:rPr lang="es-MX" dirty="0"/>
              <a:t> (</a:t>
            </a:r>
            <a:r>
              <a:rPr lang="es-MX" dirty="0" err="1"/>
              <a:t>visit</a:t>
            </a:r>
            <a:r>
              <a:rPr lang="es-MX" dirty="0"/>
              <a:t>) </a:t>
            </a:r>
            <a:r>
              <a:rPr lang="es-MX" b="1" dirty="0" err="1">
                <a:solidFill>
                  <a:srgbClr val="FF0000"/>
                </a:solidFill>
              </a:rPr>
              <a:t>visited</a:t>
            </a:r>
            <a:r>
              <a:rPr lang="es-MX" dirty="0"/>
              <a:t> </a:t>
            </a:r>
            <a:r>
              <a:rPr lang="es-MX" dirty="0" err="1"/>
              <a:t>lots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interesting</a:t>
            </a:r>
            <a:r>
              <a:rPr lang="es-MX" dirty="0"/>
              <a:t> places.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In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evenings</a:t>
            </a:r>
            <a:r>
              <a:rPr lang="es-MX" dirty="0"/>
              <a:t> </a:t>
            </a:r>
            <a:r>
              <a:rPr lang="es-MX" dirty="0" err="1"/>
              <a:t>we</a:t>
            </a:r>
            <a:r>
              <a:rPr lang="es-MX" dirty="0"/>
              <a:t> </a:t>
            </a:r>
            <a:r>
              <a:rPr lang="es-MX" dirty="0" err="1"/>
              <a:t>usually</a:t>
            </a:r>
            <a:r>
              <a:rPr lang="es-MX" dirty="0"/>
              <a:t> (</a:t>
            </a:r>
            <a:r>
              <a:rPr lang="es-MX" dirty="0" err="1"/>
              <a:t>go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went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a pub.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One</a:t>
            </a:r>
            <a:r>
              <a:rPr lang="es-MX" dirty="0"/>
              <a:t> </a:t>
            </a:r>
            <a:r>
              <a:rPr lang="es-MX" dirty="0" err="1"/>
              <a:t>night</a:t>
            </a:r>
            <a:r>
              <a:rPr lang="es-MX" dirty="0"/>
              <a:t> </a:t>
            </a:r>
            <a:r>
              <a:rPr lang="es-MX" dirty="0" err="1"/>
              <a:t>we</a:t>
            </a:r>
            <a:r>
              <a:rPr lang="es-MX" dirty="0"/>
              <a:t> </a:t>
            </a:r>
            <a:r>
              <a:rPr lang="es-MX" dirty="0" err="1"/>
              <a:t>even</a:t>
            </a:r>
            <a:r>
              <a:rPr lang="es-MX" dirty="0"/>
              <a:t> (</a:t>
            </a:r>
            <a:r>
              <a:rPr lang="es-MX" dirty="0" err="1"/>
              <a:t>learn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learnt</a:t>
            </a:r>
            <a:r>
              <a:rPr lang="es-MX" b="1" u="sng" dirty="0">
                <a:solidFill>
                  <a:srgbClr val="FF0000"/>
                </a:solidFill>
              </a:rPr>
              <a:t>/</a:t>
            </a:r>
            <a:r>
              <a:rPr lang="es-MX" b="1" u="sng" dirty="0" err="1">
                <a:solidFill>
                  <a:srgbClr val="FF0000"/>
                </a:solidFill>
              </a:rPr>
              <a:t>learned</a:t>
            </a:r>
            <a:r>
              <a:rPr lang="es-MX" dirty="0"/>
              <a:t> </a:t>
            </a:r>
            <a:r>
              <a:rPr lang="es-MX" dirty="0" err="1"/>
              <a:t>some</a:t>
            </a:r>
            <a:r>
              <a:rPr lang="es-MX" dirty="0"/>
              <a:t> </a:t>
            </a:r>
            <a:r>
              <a:rPr lang="es-MX" dirty="0" err="1"/>
              <a:t>Irish</a:t>
            </a:r>
            <a:r>
              <a:rPr lang="es-MX" dirty="0"/>
              <a:t> dances.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We</a:t>
            </a:r>
            <a:r>
              <a:rPr lang="es-MX" dirty="0"/>
              <a:t> (be) </a:t>
            </a:r>
            <a:r>
              <a:rPr lang="es-MX" b="1" u="sng" dirty="0" err="1">
                <a:solidFill>
                  <a:srgbClr val="FF0000"/>
                </a:solidFill>
              </a:rPr>
              <a:t>were</a:t>
            </a:r>
            <a:r>
              <a:rPr lang="es-MX" dirty="0"/>
              <a:t> </a:t>
            </a:r>
            <a:r>
              <a:rPr lang="es-MX" dirty="0" err="1"/>
              <a:t>very</a:t>
            </a:r>
            <a:r>
              <a:rPr lang="es-MX" dirty="0"/>
              <a:t> </a:t>
            </a:r>
            <a:r>
              <a:rPr lang="es-MX" dirty="0" err="1"/>
              <a:t>lucky</a:t>
            </a:r>
            <a:r>
              <a:rPr lang="es-MX" dirty="0"/>
              <a:t> </a:t>
            </a:r>
            <a:r>
              <a:rPr lang="es-MX" dirty="0" err="1"/>
              <a:t>with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weather</a:t>
            </a:r>
            <a:r>
              <a:rPr lang="es-MX" dirty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It</a:t>
            </a:r>
            <a:r>
              <a:rPr lang="es-MX" dirty="0"/>
              <a:t> (</a:t>
            </a:r>
            <a:r>
              <a:rPr lang="es-MX" dirty="0" err="1"/>
              <a:t>not</a:t>
            </a:r>
            <a:r>
              <a:rPr lang="es-MX" dirty="0"/>
              <a:t>/rain) </a:t>
            </a:r>
            <a:r>
              <a:rPr lang="es-MX" b="1" u="sng" dirty="0" err="1">
                <a:solidFill>
                  <a:srgbClr val="FF0000"/>
                </a:solidFill>
              </a:rPr>
              <a:t>didn’t</a:t>
            </a:r>
            <a:r>
              <a:rPr lang="es-MX" b="1" u="sng" dirty="0">
                <a:solidFill>
                  <a:srgbClr val="FF0000"/>
                </a:solidFill>
              </a:rPr>
              <a:t> rain</a:t>
            </a:r>
            <a:r>
              <a:rPr lang="es-MX" dirty="0"/>
              <a:t> a </a:t>
            </a:r>
            <a:r>
              <a:rPr lang="es-MX" dirty="0" err="1"/>
              <a:t>lot</a:t>
            </a:r>
            <a:r>
              <a:rPr lang="es-MX" dirty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/>
              <a:t>Be </a:t>
            </a:r>
            <a:r>
              <a:rPr lang="es-MX" dirty="0" err="1"/>
              <a:t>we</a:t>
            </a:r>
            <a:r>
              <a:rPr lang="es-MX" dirty="0"/>
              <a:t> (</a:t>
            </a:r>
            <a:r>
              <a:rPr lang="es-MX" dirty="0" err="1"/>
              <a:t>see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saw</a:t>
            </a:r>
            <a:r>
              <a:rPr lang="es-MX" dirty="0"/>
              <a:t> </a:t>
            </a:r>
            <a:r>
              <a:rPr lang="es-MX" dirty="0" err="1"/>
              <a:t>some</a:t>
            </a:r>
            <a:r>
              <a:rPr lang="es-MX" dirty="0"/>
              <a:t> </a:t>
            </a:r>
            <a:r>
              <a:rPr lang="es-MX" dirty="0" err="1"/>
              <a:t>beautiful</a:t>
            </a:r>
            <a:r>
              <a:rPr lang="es-MX" dirty="0"/>
              <a:t> </a:t>
            </a:r>
            <a:r>
              <a:rPr lang="es-MX" dirty="0" err="1"/>
              <a:t>rainbows</a:t>
            </a:r>
            <a:r>
              <a:rPr lang="es-MX" dirty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Where</a:t>
            </a:r>
            <a:r>
              <a:rPr lang="es-MX" dirty="0"/>
              <a:t> (</a:t>
            </a:r>
            <a:r>
              <a:rPr lang="es-MX" dirty="0" err="1"/>
              <a:t>spend</a:t>
            </a:r>
            <a:r>
              <a:rPr lang="es-MX" dirty="0"/>
              <a:t>/</a:t>
            </a:r>
            <a:r>
              <a:rPr lang="es-MX" dirty="0" err="1"/>
              <a:t>you</a:t>
            </a:r>
            <a:r>
              <a:rPr lang="es-MX" dirty="0"/>
              <a:t>) </a:t>
            </a:r>
            <a:r>
              <a:rPr lang="es-MX" b="1" u="sng" dirty="0" err="1">
                <a:solidFill>
                  <a:srgbClr val="FF0000"/>
                </a:solidFill>
              </a:rPr>
              <a:t>did</a:t>
            </a:r>
            <a:r>
              <a:rPr lang="es-MX" b="1" u="sng" dirty="0">
                <a:solidFill>
                  <a:srgbClr val="FF0000"/>
                </a:solidFill>
              </a:rPr>
              <a:t> </a:t>
            </a:r>
            <a:r>
              <a:rPr lang="es-MX" b="1" u="sng" dirty="0" err="1">
                <a:solidFill>
                  <a:srgbClr val="FF0000"/>
                </a:solidFill>
              </a:rPr>
              <a:t>you</a:t>
            </a:r>
            <a:r>
              <a:rPr lang="es-MX" b="1" u="sng" dirty="0">
                <a:solidFill>
                  <a:srgbClr val="FF0000"/>
                </a:solidFill>
              </a:rPr>
              <a:t> </a:t>
            </a:r>
            <a:r>
              <a:rPr lang="es-MX" b="1" u="sng" dirty="0" err="1">
                <a:solidFill>
                  <a:srgbClr val="FF0000"/>
                </a:solidFill>
              </a:rPr>
              <a:t>spend</a:t>
            </a:r>
            <a:r>
              <a:rPr lang="es-MX" dirty="0"/>
              <a:t> </a:t>
            </a:r>
            <a:r>
              <a:rPr lang="es-MX" dirty="0" err="1"/>
              <a:t>your</a:t>
            </a:r>
            <a:r>
              <a:rPr lang="es-MX" dirty="0"/>
              <a:t> </a:t>
            </a:r>
            <a:r>
              <a:rPr lang="es-MX" dirty="0" err="1"/>
              <a:t>last</a:t>
            </a:r>
            <a:r>
              <a:rPr lang="es-MX" dirty="0"/>
              <a:t> </a:t>
            </a:r>
            <a:r>
              <a:rPr lang="es-MX" dirty="0" err="1"/>
              <a:t>holidays</a:t>
            </a:r>
            <a:r>
              <a:rPr lang="es-MX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18045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69AEC-B638-493A-9C4D-92189FE59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368593"/>
            <a:ext cx="8610600" cy="1293028"/>
          </a:xfrm>
        </p:spPr>
        <p:txBody>
          <a:bodyPr/>
          <a:lstStyle/>
          <a:p>
            <a:r>
              <a:rPr lang="es-MX" dirty="0" err="1"/>
              <a:t>Present</a:t>
            </a:r>
            <a:r>
              <a:rPr lang="es-MX" dirty="0"/>
              <a:t> </a:t>
            </a:r>
            <a:r>
              <a:rPr lang="es-MX" dirty="0" err="1"/>
              <a:t>perfect</a:t>
            </a:r>
            <a:r>
              <a:rPr lang="es-MX" dirty="0"/>
              <a:t> vs </a:t>
            </a:r>
            <a:r>
              <a:rPr lang="es-MX" dirty="0" err="1"/>
              <a:t>past</a:t>
            </a:r>
            <a:r>
              <a:rPr lang="es-MX" dirty="0"/>
              <a:t> simple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AB429E3-E742-4B6E-9F82-33D0AF844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687" y="1351128"/>
            <a:ext cx="8434316" cy="550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052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0A3D6A-DCC3-440C-8177-D4C73810DD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/>
              <a:t>Present</a:t>
            </a:r>
            <a:r>
              <a:rPr lang="es-MX" dirty="0"/>
              <a:t> </a:t>
            </a:r>
            <a:r>
              <a:rPr lang="es-MX" dirty="0" err="1"/>
              <a:t>perfect</a:t>
            </a:r>
            <a:r>
              <a:rPr lang="es-MX" dirty="0"/>
              <a:t> vs </a:t>
            </a:r>
            <a:r>
              <a:rPr lang="es-MX" dirty="0" err="1"/>
              <a:t>past</a:t>
            </a:r>
            <a:r>
              <a:rPr lang="es-MX" dirty="0"/>
              <a:t> simple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43B8907-D0F2-44B6-A7D9-673AF3589E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err="1"/>
              <a:t>By</a:t>
            </a:r>
            <a:r>
              <a:rPr lang="es-MX" dirty="0"/>
              <a:t> Alma Rosa Lara Contreras</a:t>
            </a:r>
          </a:p>
        </p:txBody>
      </p:sp>
    </p:spTree>
    <p:extLst>
      <p:ext uri="{BB962C8B-B14F-4D97-AF65-F5344CB8AC3E}">
        <p14:creationId xmlns:p14="http://schemas.microsoft.com/office/powerpoint/2010/main" val="941220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1D959A-2EBC-4C7A-BA85-B8EF0FD8C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Jim’s</a:t>
            </a:r>
            <a:r>
              <a:rPr lang="es-MX" dirty="0"/>
              <a:t> </a:t>
            </a:r>
            <a:r>
              <a:rPr lang="es-MX" dirty="0" err="1"/>
              <a:t>day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3AD983-A0A2-4773-A7B1-DDA1E7B5B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672234"/>
            <a:ext cx="10820400" cy="402412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Jim __________(have) three accidents this year.  The most recent accident __________ (happen) yesterday.  A woman __________ (crash) into his car in the parking lot of the grocery store.  The woman __________ (get) out of her car and __________ (yell) at Jim.  She __________ (be) very angry.  She __________ (say), "I'm an excellent driver.  I  __________ (never have) an accident before.   This is your fault."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When Jim  __________ (get) home, his wife  (be) upset.  She __________(say), "It  __________ (cost) us $800 to repair the car after your last accident.  I'm really worried that you  __________ (become) a bad driver."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Jim __________  (insist), "It  __________ (not be) my fault.  The other driver  __________ (drive) through a stop sign and then she  __________ (hit) me.  I  __________ (be) very careful since the last accident.  This  __________(be) the worst day!  I'm going to bed!"</a:t>
            </a:r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F83B5CF-9CB4-4D12-A0E4-B023C1E3A784}"/>
              </a:ext>
            </a:extLst>
          </p:cNvPr>
          <p:cNvSpPr txBox="1"/>
          <p:nvPr/>
        </p:nvSpPr>
        <p:spPr>
          <a:xfrm>
            <a:off x="791570" y="1733266"/>
            <a:ext cx="10945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In </a:t>
            </a:r>
            <a:r>
              <a:rPr lang="es-MX" b="1" dirty="0" err="1"/>
              <a:t>small</a:t>
            </a:r>
            <a:r>
              <a:rPr lang="es-MX" b="1" dirty="0"/>
              <a:t> </a:t>
            </a:r>
            <a:r>
              <a:rPr lang="es-MX" b="1" dirty="0" err="1"/>
              <a:t>groups</a:t>
            </a:r>
            <a:r>
              <a:rPr lang="es-MX" b="1" dirty="0"/>
              <a:t>, </a:t>
            </a:r>
            <a:r>
              <a:rPr lang="es-MX" b="1" dirty="0" err="1"/>
              <a:t>transform</a:t>
            </a:r>
            <a:r>
              <a:rPr lang="es-MX" b="1" dirty="0"/>
              <a:t> </a:t>
            </a:r>
            <a:r>
              <a:rPr lang="es-MX" b="1" dirty="0" err="1"/>
              <a:t>the</a:t>
            </a:r>
            <a:r>
              <a:rPr lang="es-MX" b="1" dirty="0"/>
              <a:t> </a:t>
            </a:r>
            <a:r>
              <a:rPr lang="es-MX" b="1" dirty="0" err="1"/>
              <a:t>verbs</a:t>
            </a:r>
            <a:r>
              <a:rPr lang="es-MX" b="1" dirty="0"/>
              <a:t> in brackets </a:t>
            </a:r>
            <a:r>
              <a:rPr lang="es-MX" b="1" dirty="0" err="1"/>
              <a:t>into</a:t>
            </a:r>
            <a:r>
              <a:rPr lang="es-MX" b="1" dirty="0"/>
              <a:t> </a:t>
            </a:r>
            <a:r>
              <a:rPr lang="es-MX" b="1" dirty="0" err="1"/>
              <a:t>past</a:t>
            </a:r>
            <a:r>
              <a:rPr lang="es-MX" b="1" dirty="0"/>
              <a:t> simple </a:t>
            </a:r>
            <a:r>
              <a:rPr lang="es-MX" b="1" dirty="0" err="1"/>
              <a:t>or</a:t>
            </a:r>
            <a:r>
              <a:rPr lang="es-MX" b="1" dirty="0"/>
              <a:t> </a:t>
            </a:r>
            <a:r>
              <a:rPr lang="es-MX" b="1" dirty="0" err="1"/>
              <a:t>present</a:t>
            </a:r>
            <a:r>
              <a:rPr lang="es-MX" b="1" dirty="0"/>
              <a:t> </a:t>
            </a:r>
            <a:r>
              <a:rPr lang="es-MX" b="1" dirty="0" err="1"/>
              <a:t>perfect</a:t>
            </a:r>
            <a:r>
              <a:rPr lang="es-MX" b="1" dirty="0"/>
              <a:t> </a:t>
            </a:r>
            <a:r>
              <a:rPr lang="es-MX" b="1" dirty="0" err="1"/>
              <a:t>to</a:t>
            </a:r>
            <a:r>
              <a:rPr lang="es-MX" b="1" dirty="0"/>
              <a:t> </a:t>
            </a:r>
            <a:r>
              <a:rPr lang="es-MX" b="1" dirty="0" err="1"/>
              <a:t>fill</a:t>
            </a:r>
            <a:r>
              <a:rPr lang="es-MX" b="1" dirty="0"/>
              <a:t> in </a:t>
            </a:r>
            <a:r>
              <a:rPr lang="es-MX" b="1" dirty="0" err="1"/>
              <a:t>the</a:t>
            </a:r>
            <a:r>
              <a:rPr lang="es-MX" b="1" dirty="0"/>
              <a:t> gaps </a:t>
            </a:r>
            <a:r>
              <a:rPr lang="es-MX" b="1"/>
              <a:t>and  </a:t>
            </a:r>
            <a:r>
              <a:rPr lang="es-MX" b="1" dirty="0" err="1"/>
              <a:t>your</a:t>
            </a:r>
            <a:r>
              <a:rPr lang="es-MX" b="1" dirty="0"/>
              <a:t> </a:t>
            </a:r>
            <a:r>
              <a:rPr lang="es-MX" b="1" dirty="0" err="1"/>
              <a:t>answer</a:t>
            </a:r>
            <a:r>
              <a:rPr lang="es-MX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793616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D0582E-F90B-4C01-B17E-10BB0BA27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Jim’s</a:t>
            </a:r>
            <a:r>
              <a:rPr lang="es-MX" dirty="0"/>
              <a:t> </a:t>
            </a:r>
            <a:r>
              <a:rPr lang="es-MX" dirty="0" err="1"/>
              <a:t>day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2140D5-62D1-41B8-B327-10EBB4EF3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481165"/>
            <a:ext cx="10820400" cy="40241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Jim </a:t>
            </a:r>
            <a:r>
              <a:rPr lang="en-US" b="1" dirty="0">
                <a:solidFill>
                  <a:srgbClr val="FF0000"/>
                </a:solidFill>
              </a:rPr>
              <a:t>has had</a:t>
            </a:r>
            <a:r>
              <a:rPr lang="en-US" dirty="0"/>
              <a:t> three accidents this year.  The most recent accident </a:t>
            </a:r>
            <a:r>
              <a:rPr lang="en-US" b="1" dirty="0">
                <a:solidFill>
                  <a:srgbClr val="FF0000"/>
                </a:solidFill>
              </a:rPr>
              <a:t>happened</a:t>
            </a:r>
            <a:r>
              <a:rPr lang="en-US" dirty="0"/>
              <a:t> yesterday.  A woman </a:t>
            </a:r>
            <a:r>
              <a:rPr lang="en-US" b="1" dirty="0">
                <a:solidFill>
                  <a:srgbClr val="FF0000"/>
                </a:solidFill>
              </a:rPr>
              <a:t>crashed</a:t>
            </a:r>
            <a:r>
              <a:rPr lang="en-US" dirty="0"/>
              <a:t> into his car in the parking lot of the grocery store.  The woman </a:t>
            </a:r>
            <a:r>
              <a:rPr lang="en-US" b="1" dirty="0">
                <a:solidFill>
                  <a:srgbClr val="FF0000"/>
                </a:solidFill>
              </a:rPr>
              <a:t>got out</a:t>
            </a:r>
            <a:r>
              <a:rPr lang="en-US" dirty="0"/>
              <a:t> of her car and </a:t>
            </a:r>
            <a:r>
              <a:rPr lang="en-US" b="1" dirty="0">
                <a:solidFill>
                  <a:srgbClr val="FF0000"/>
                </a:solidFill>
              </a:rPr>
              <a:t>yelled</a:t>
            </a:r>
            <a:r>
              <a:rPr lang="en-US" dirty="0"/>
              <a:t> at Jim.  She </a:t>
            </a:r>
            <a:r>
              <a:rPr lang="en-US" b="1" dirty="0">
                <a:solidFill>
                  <a:srgbClr val="FF0000"/>
                </a:solidFill>
              </a:rPr>
              <a:t>was</a:t>
            </a:r>
            <a:r>
              <a:rPr lang="en-US" dirty="0"/>
              <a:t> very angry.  She </a:t>
            </a:r>
            <a:r>
              <a:rPr lang="en-US" b="1" dirty="0">
                <a:solidFill>
                  <a:srgbClr val="FF0000"/>
                </a:solidFill>
              </a:rPr>
              <a:t>said</a:t>
            </a:r>
            <a:r>
              <a:rPr lang="en-US" dirty="0"/>
              <a:t>, "I'm an excellent driver.  I </a:t>
            </a:r>
            <a:r>
              <a:rPr lang="en-US" b="1" dirty="0">
                <a:solidFill>
                  <a:srgbClr val="FF0000"/>
                </a:solidFill>
              </a:rPr>
              <a:t>have never had</a:t>
            </a:r>
            <a:r>
              <a:rPr lang="en-US" dirty="0"/>
              <a:t> an accident before.   This is your fault."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When Jim </a:t>
            </a:r>
            <a:r>
              <a:rPr lang="en-US" b="1" dirty="0">
                <a:solidFill>
                  <a:srgbClr val="FF0000"/>
                </a:solidFill>
              </a:rPr>
              <a:t>got</a:t>
            </a:r>
            <a:r>
              <a:rPr lang="en-US" dirty="0"/>
              <a:t> home, his wife </a:t>
            </a:r>
            <a:r>
              <a:rPr lang="en-US" b="1" dirty="0">
                <a:solidFill>
                  <a:srgbClr val="FF0000"/>
                </a:solidFill>
              </a:rPr>
              <a:t>was</a:t>
            </a:r>
            <a:r>
              <a:rPr lang="en-US" dirty="0"/>
              <a:t> upset.  She </a:t>
            </a:r>
            <a:r>
              <a:rPr lang="en-US" b="1" dirty="0">
                <a:solidFill>
                  <a:srgbClr val="FF0000"/>
                </a:solidFill>
              </a:rPr>
              <a:t>said</a:t>
            </a:r>
            <a:r>
              <a:rPr lang="en-US" dirty="0"/>
              <a:t>, "It </a:t>
            </a:r>
            <a:r>
              <a:rPr lang="en-US" b="1" dirty="0">
                <a:solidFill>
                  <a:srgbClr val="FF0000"/>
                </a:solidFill>
              </a:rPr>
              <a:t>cost</a:t>
            </a:r>
            <a:r>
              <a:rPr lang="en-US" dirty="0"/>
              <a:t> us $800 to repair the car after your last accident.  I'm really worried that you </a:t>
            </a:r>
            <a:r>
              <a:rPr lang="en-US" b="1" dirty="0">
                <a:solidFill>
                  <a:srgbClr val="FF0000"/>
                </a:solidFill>
              </a:rPr>
              <a:t>have become</a:t>
            </a:r>
            <a:r>
              <a:rPr lang="en-US" dirty="0"/>
              <a:t> a bad driver."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Jim </a:t>
            </a:r>
            <a:r>
              <a:rPr lang="en-US" b="1" dirty="0">
                <a:solidFill>
                  <a:srgbClr val="FF0000"/>
                </a:solidFill>
              </a:rPr>
              <a:t>insisted</a:t>
            </a:r>
            <a:r>
              <a:rPr lang="en-US" dirty="0"/>
              <a:t>, "It  </a:t>
            </a:r>
            <a:r>
              <a:rPr lang="en-US" b="1" dirty="0">
                <a:solidFill>
                  <a:srgbClr val="FF0000"/>
                </a:solidFill>
              </a:rPr>
              <a:t>was not</a:t>
            </a:r>
            <a:r>
              <a:rPr lang="en-US" dirty="0"/>
              <a:t> my fault.  The other driver </a:t>
            </a:r>
            <a:r>
              <a:rPr lang="en-US" b="1" dirty="0">
                <a:solidFill>
                  <a:srgbClr val="FF0000"/>
                </a:solidFill>
              </a:rPr>
              <a:t>drove</a:t>
            </a:r>
            <a:r>
              <a:rPr lang="en-US" dirty="0"/>
              <a:t> through a stop sign and then she </a:t>
            </a:r>
            <a:r>
              <a:rPr lang="en-US" b="1" dirty="0">
                <a:solidFill>
                  <a:srgbClr val="FF0000"/>
                </a:solidFill>
              </a:rPr>
              <a:t>hit</a:t>
            </a:r>
            <a:r>
              <a:rPr lang="en-US" dirty="0"/>
              <a:t> me.  I </a:t>
            </a:r>
            <a:r>
              <a:rPr lang="en-US" b="1" dirty="0">
                <a:solidFill>
                  <a:srgbClr val="FF0000"/>
                </a:solidFill>
              </a:rPr>
              <a:t>was</a:t>
            </a:r>
            <a:r>
              <a:rPr lang="en-US" dirty="0"/>
              <a:t> very careful since the last accident.  This </a:t>
            </a:r>
            <a:r>
              <a:rPr lang="en-US" b="1" dirty="0">
                <a:solidFill>
                  <a:srgbClr val="FF0000"/>
                </a:solidFill>
              </a:rPr>
              <a:t>has been</a:t>
            </a:r>
            <a:r>
              <a:rPr lang="en-US" dirty="0"/>
              <a:t> the worst day!  I'm going to bed!"</a:t>
            </a:r>
            <a:br>
              <a:rPr lang="en-US" dirty="0"/>
            </a:br>
            <a:endParaRPr lang="es-MX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7744863-4019-45A2-943C-596D8BE63613}"/>
              </a:ext>
            </a:extLst>
          </p:cNvPr>
          <p:cNvSpPr txBox="1"/>
          <p:nvPr/>
        </p:nvSpPr>
        <p:spPr>
          <a:xfrm>
            <a:off x="685800" y="1684709"/>
            <a:ext cx="10945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In </a:t>
            </a:r>
            <a:r>
              <a:rPr lang="es-MX" b="1" dirty="0" err="1"/>
              <a:t>small</a:t>
            </a:r>
            <a:r>
              <a:rPr lang="es-MX" b="1" dirty="0"/>
              <a:t> </a:t>
            </a:r>
            <a:r>
              <a:rPr lang="es-MX" b="1" dirty="0" err="1"/>
              <a:t>groups</a:t>
            </a:r>
            <a:r>
              <a:rPr lang="es-MX" b="1" dirty="0"/>
              <a:t>, </a:t>
            </a:r>
            <a:r>
              <a:rPr lang="es-MX" b="1" dirty="0" err="1"/>
              <a:t>transform</a:t>
            </a:r>
            <a:r>
              <a:rPr lang="es-MX" b="1" dirty="0"/>
              <a:t> </a:t>
            </a:r>
            <a:r>
              <a:rPr lang="es-MX" b="1" dirty="0" err="1"/>
              <a:t>the</a:t>
            </a:r>
            <a:r>
              <a:rPr lang="es-MX" b="1" dirty="0"/>
              <a:t> </a:t>
            </a:r>
            <a:r>
              <a:rPr lang="es-MX" b="1" dirty="0" err="1"/>
              <a:t>verbs</a:t>
            </a:r>
            <a:r>
              <a:rPr lang="es-MX" b="1" dirty="0"/>
              <a:t> in brackets </a:t>
            </a:r>
            <a:r>
              <a:rPr lang="es-MX" b="1" dirty="0" err="1"/>
              <a:t>into</a:t>
            </a:r>
            <a:r>
              <a:rPr lang="es-MX" b="1" dirty="0"/>
              <a:t> </a:t>
            </a:r>
            <a:r>
              <a:rPr lang="es-MX" b="1" dirty="0" err="1"/>
              <a:t>past</a:t>
            </a:r>
            <a:r>
              <a:rPr lang="es-MX" b="1" dirty="0"/>
              <a:t> simple </a:t>
            </a:r>
            <a:r>
              <a:rPr lang="es-MX" b="1" dirty="0" err="1"/>
              <a:t>or</a:t>
            </a:r>
            <a:r>
              <a:rPr lang="es-MX" b="1" dirty="0"/>
              <a:t> </a:t>
            </a:r>
            <a:r>
              <a:rPr lang="es-MX" b="1" dirty="0" err="1"/>
              <a:t>present</a:t>
            </a:r>
            <a:r>
              <a:rPr lang="es-MX" b="1" dirty="0"/>
              <a:t> </a:t>
            </a:r>
            <a:r>
              <a:rPr lang="es-MX" b="1" dirty="0" err="1"/>
              <a:t>perfect</a:t>
            </a:r>
            <a:r>
              <a:rPr lang="es-MX" b="1" dirty="0"/>
              <a:t> </a:t>
            </a:r>
            <a:r>
              <a:rPr lang="es-MX" b="1" dirty="0" err="1"/>
              <a:t>to</a:t>
            </a:r>
            <a:r>
              <a:rPr lang="es-MX" b="1" dirty="0"/>
              <a:t> </a:t>
            </a:r>
            <a:r>
              <a:rPr lang="es-MX" b="1" dirty="0" err="1"/>
              <a:t>fill</a:t>
            </a:r>
            <a:r>
              <a:rPr lang="es-MX" b="1" dirty="0"/>
              <a:t> in </a:t>
            </a:r>
            <a:r>
              <a:rPr lang="es-MX" b="1" dirty="0" err="1"/>
              <a:t>the</a:t>
            </a:r>
            <a:r>
              <a:rPr lang="es-MX" b="1" dirty="0"/>
              <a:t> gaps and </a:t>
            </a:r>
            <a:r>
              <a:rPr lang="es-MX" b="1" dirty="0" err="1"/>
              <a:t>explain</a:t>
            </a:r>
            <a:r>
              <a:rPr lang="es-MX" b="1" dirty="0"/>
              <a:t> </a:t>
            </a:r>
            <a:r>
              <a:rPr lang="es-MX" b="1" dirty="0" err="1"/>
              <a:t>your</a:t>
            </a:r>
            <a:r>
              <a:rPr lang="es-MX" b="1" dirty="0"/>
              <a:t> </a:t>
            </a:r>
            <a:r>
              <a:rPr lang="es-MX" b="1" dirty="0" err="1"/>
              <a:t>answer</a:t>
            </a:r>
            <a:r>
              <a:rPr lang="es-MX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22149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A9F5EA-5060-4C5B-A840-C81E2A061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Gavin’s</a:t>
            </a:r>
            <a:r>
              <a:rPr lang="es-MX" dirty="0"/>
              <a:t> </a:t>
            </a:r>
            <a:r>
              <a:rPr lang="es-MX" dirty="0" err="1"/>
              <a:t>sick</a:t>
            </a:r>
            <a:r>
              <a:rPr lang="es-MX" dirty="0"/>
              <a:t> </a:t>
            </a:r>
            <a:r>
              <a:rPr lang="es-MX" dirty="0" err="1"/>
              <a:t>days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C247E8-9912-44D5-AC82-799E6D951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10820400" cy="431368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Gavin __________ (call) in sick to work on Monday.  His boss was frustrated and said, "You  __________  (call) in sick four times this month."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Gavin replied, "I'm sorry.  I  __________  (catch) a cold from my son.  He  __________  (start) daycare last month and he  __________  (be) sick since then.  I am a good employee and last year I  __________  (not take) one sick day."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Gavin's boss said, "It's true.  You  __________  (be) a good employee.  You  __________(always do) your work on time and you  __________  (bring) the company a lot of business since you  __________  (start) working for us."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Gavin said,  "Last week I  __________  (show) Tina all the projects I have been working on.  She  __________  (say) she can help me.  She  __________  (work) on many similar projects since she  __________  (be) hired."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Gavin boss replied, "Okay.  Get lots of rest and we'll see you tomorrow.”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7218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BB27D3-3096-4EF5-96FA-09A7EEB26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Gavin’s</a:t>
            </a:r>
            <a:r>
              <a:rPr lang="es-MX" dirty="0"/>
              <a:t> </a:t>
            </a:r>
            <a:r>
              <a:rPr lang="es-MX" dirty="0" err="1"/>
              <a:t>sick</a:t>
            </a:r>
            <a:r>
              <a:rPr lang="es-MX" dirty="0"/>
              <a:t> </a:t>
            </a:r>
            <a:r>
              <a:rPr lang="es-MX" dirty="0" err="1"/>
              <a:t>days</a:t>
            </a:r>
            <a:endParaRPr lang="es-MX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1A378BFE-9055-4967-9FC8-C276E1FC5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10820400" cy="431368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Gavin </a:t>
            </a:r>
            <a:r>
              <a:rPr lang="en-US" b="1" dirty="0">
                <a:solidFill>
                  <a:srgbClr val="FF0000"/>
                </a:solidFill>
              </a:rPr>
              <a:t>called</a:t>
            </a:r>
            <a:r>
              <a:rPr lang="en-US" dirty="0"/>
              <a:t> (call) in sick to work on Monday.  His boss was frustrated and said, "You  </a:t>
            </a:r>
            <a:r>
              <a:rPr lang="en-US" b="1" dirty="0">
                <a:solidFill>
                  <a:srgbClr val="FF0000"/>
                </a:solidFill>
              </a:rPr>
              <a:t>have called</a:t>
            </a:r>
            <a:r>
              <a:rPr lang="en-US" dirty="0"/>
              <a:t>  (call) in sick four times this month."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Gavin replied, "I'm sorry.  I  </a:t>
            </a:r>
            <a:r>
              <a:rPr lang="en-US" b="1" dirty="0">
                <a:solidFill>
                  <a:srgbClr val="FF0000"/>
                </a:solidFill>
              </a:rPr>
              <a:t>caught</a:t>
            </a:r>
            <a:r>
              <a:rPr lang="en-US" dirty="0"/>
              <a:t>  (catch) a cold from my son.  He  </a:t>
            </a:r>
            <a:r>
              <a:rPr lang="en-US" b="1" dirty="0">
                <a:solidFill>
                  <a:srgbClr val="FF0000"/>
                </a:solidFill>
              </a:rPr>
              <a:t>started</a:t>
            </a:r>
            <a:r>
              <a:rPr lang="en-US" dirty="0"/>
              <a:t> (start) daycare last month and he  </a:t>
            </a:r>
            <a:r>
              <a:rPr lang="en-US" b="1" dirty="0">
                <a:solidFill>
                  <a:srgbClr val="FF0000"/>
                </a:solidFill>
              </a:rPr>
              <a:t>has been</a:t>
            </a:r>
            <a:r>
              <a:rPr lang="en-US" dirty="0"/>
              <a:t> (be) sick since then.  I am a good employee and last year I  </a:t>
            </a:r>
            <a:r>
              <a:rPr lang="en-US" b="1" dirty="0">
                <a:solidFill>
                  <a:srgbClr val="FF0000"/>
                </a:solidFill>
              </a:rPr>
              <a:t>didn’t take</a:t>
            </a:r>
            <a:r>
              <a:rPr lang="en-US" dirty="0"/>
              <a:t> (not take) one sick day."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Gavin's boss said, "It's true.  You  </a:t>
            </a:r>
            <a:r>
              <a:rPr lang="en-US" b="1" dirty="0">
                <a:solidFill>
                  <a:srgbClr val="FF0000"/>
                </a:solidFill>
              </a:rPr>
              <a:t>have been</a:t>
            </a:r>
            <a:r>
              <a:rPr lang="en-US" dirty="0"/>
              <a:t>  (be) a good employee.  You  </a:t>
            </a:r>
            <a:r>
              <a:rPr lang="en-US" b="1" dirty="0">
                <a:solidFill>
                  <a:srgbClr val="FF0000"/>
                </a:solidFill>
              </a:rPr>
              <a:t>have always done</a:t>
            </a:r>
            <a:r>
              <a:rPr lang="en-US" dirty="0"/>
              <a:t> (always do) your work on time and you  </a:t>
            </a:r>
            <a:r>
              <a:rPr lang="en-US" b="1" dirty="0">
                <a:solidFill>
                  <a:srgbClr val="FF0000"/>
                </a:solidFill>
              </a:rPr>
              <a:t>have brought</a:t>
            </a:r>
            <a:r>
              <a:rPr lang="en-US" dirty="0"/>
              <a:t> (bring) the company a lot of business since you  </a:t>
            </a:r>
            <a:r>
              <a:rPr lang="en-US" b="1" dirty="0">
                <a:solidFill>
                  <a:srgbClr val="FF0000"/>
                </a:solidFill>
              </a:rPr>
              <a:t>started</a:t>
            </a:r>
            <a:r>
              <a:rPr lang="en-US" dirty="0"/>
              <a:t> (start) working for us."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Gavin said,  "Last week I  </a:t>
            </a:r>
            <a:r>
              <a:rPr lang="en-US" b="1" dirty="0">
                <a:solidFill>
                  <a:srgbClr val="FF0000"/>
                </a:solidFill>
              </a:rPr>
              <a:t>showed</a:t>
            </a:r>
            <a:r>
              <a:rPr lang="en-US" dirty="0"/>
              <a:t> (show) Tina all the projects I have been working on.  She  </a:t>
            </a:r>
            <a:r>
              <a:rPr lang="en-US" b="1" dirty="0">
                <a:solidFill>
                  <a:srgbClr val="FF0000"/>
                </a:solidFill>
              </a:rPr>
              <a:t>said</a:t>
            </a:r>
            <a:r>
              <a:rPr lang="en-US" dirty="0"/>
              <a:t>  (say) she can help me.  She  </a:t>
            </a:r>
            <a:r>
              <a:rPr lang="en-US" b="1" dirty="0">
                <a:solidFill>
                  <a:srgbClr val="FF0000"/>
                </a:solidFill>
              </a:rPr>
              <a:t>has worked</a:t>
            </a:r>
            <a:r>
              <a:rPr lang="en-US" dirty="0"/>
              <a:t> (work) on many similar projects since she  </a:t>
            </a:r>
            <a:r>
              <a:rPr lang="en-US" b="1" dirty="0">
                <a:solidFill>
                  <a:srgbClr val="FF0000"/>
                </a:solidFill>
              </a:rPr>
              <a:t>was</a:t>
            </a:r>
            <a:r>
              <a:rPr lang="en-US" dirty="0"/>
              <a:t>  (be) hired."</a:t>
            </a:r>
            <a:br>
              <a:rPr lang="en-US" dirty="0"/>
            </a:br>
            <a:br>
              <a:rPr lang="en-US" dirty="0"/>
            </a:br>
            <a:r>
              <a:rPr lang="en-US" dirty="0"/>
              <a:t>Gavin boss replied, "Okay.  Get lots of rest and we'll see you tomorrow.”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28657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056C80-C9A4-4EE7-8AD5-7F02E4554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Experience</a:t>
            </a:r>
            <a:r>
              <a:rPr lang="es-MX" dirty="0"/>
              <a:t> in </a:t>
            </a:r>
            <a:r>
              <a:rPr lang="es-MX" dirty="0" err="1"/>
              <a:t>life</a:t>
            </a:r>
            <a:r>
              <a:rPr lang="es-MX" dirty="0"/>
              <a:t> </a:t>
            </a:r>
            <a:br>
              <a:rPr lang="es-MX" dirty="0"/>
            </a:br>
            <a:r>
              <a:rPr lang="es-MX" dirty="0"/>
              <a:t>and </a:t>
            </a:r>
            <a:r>
              <a:rPr lang="es-MX" dirty="0" err="1"/>
              <a:t>moments</a:t>
            </a:r>
            <a:r>
              <a:rPr lang="es-MX" dirty="0"/>
              <a:t>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CEEAE7F7-CB25-4136-B658-3B8803B4A9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7542904"/>
              </p:ext>
            </p:extLst>
          </p:nvPr>
        </p:nvGraphicFramePr>
        <p:xfrm>
          <a:off x="-706272" y="1219819"/>
          <a:ext cx="10820400" cy="5401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9E44A8D6-E32A-49D5-8E23-917408823D5B}"/>
              </a:ext>
            </a:extLst>
          </p:cNvPr>
          <p:cNvSpPr txBox="1"/>
          <p:nvPr/>
        </p:nvSpPr>
        <p:spPr>
          <a:xfrm>
            <a:off x="8447964" y="2552131"/>
            <a:ext cx="3207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Plan a </a:t>
            </a:r>
            <a:r>
              <a:rPr lang="es-MX" b="1" dirty="0" err="1"/>
              <a:t>story</a:t>
            </a:r>
            <a:r>
              <a:rPr lang="es-MX" b="1" dirty="0"/>
              <a:t> </a:t>
            </a:r>
            <a:r>
              <a:rPr lang="es-MX" b="1" dirty="0" err="1"/>
              <a:t>about</a:t>
            </a:r>
            <a:r>
              <a:rPr lang="es-MX" b="1" dirty="0"/>
              <a:t> </a:t>
            </a:r>
            <a:r>
              <a:rPr lang="es-MX" b="1" dirty="0" err="1"/>
              <a:t>an</a:t>
            </a:r>
            <a:r>
              <a:rPr lang="es-MX" b="1" dirty="0"/>
              <a:t> </a:t>
            </a:r>
            <a:r>
              <a:rPr lang="es-MX" b="1" dirty="0" err="1"/>
              <a:t>expercience</a:t>
            </a:r>
            <a:r>
              <a:rPr lang="es-MX" b="1" dirty="0"/>
              <a:t> in </a:t>
            </a:r>
            <a:r>
              <a:rPr lang="es-MX" b="1" dirty="0" err="1"/>
              <a:t>llife</a:t>
            </a:r>
            <a:r>
              <a:rPr lang="es-MX" b="1" dirty="0"/>
              <a:t> and </a:t>
            </a:r>
            <a:r>
              <a:rPr lang="es-MX" b="1" dirty="0" err="1"/>
              <a:t>explain</a:t>
            </a:r>
            <a:r>
              <a:rPr lang="es-MX" b="1" dirty="0"/>
              <a:t> </a:t>
            </a:r>
            <a:r>
              <a:rPr lang="es-MX" b="1" dirty="0" err="1"/>
              <a:t>details</a:t>
            </a:r>
            <a:r>
              <a:rPr lang="es-MX" b="1" dirty="0"/>
              <a:t> </a:t>
            </a:r>
            <a:r>
              <a:rPr lang="es-MX" b="1" dirty="0" err="1"/>
              <a:t>about</a:t>
            </a:r>
            <a:r>
              <a:rPr lang="es-MX" b="1" dirty="0"/>
              <a:t> </a:t>
            </a:r>
            <a:r>
              <a:rPr lang="es-MX" b="1" dirty="0" err="1"/>
              <a:t>it</a:t>
            </a:r>
            <a:r>
              <a:rPr lang="es-MX" b="1" dirty="0"/>
              <a:t>. </a:t>
            </a:r>
            <a:r>
              <a:rPr lang="es-MX" b="1" dirty="0" err="1"/>
              <a:t>Follow</a:t>
            </a:r>
            <a:r>
              <a:rPr lang="es-MX" b="1" dirty="0"/>
              <a:t> </a:t>
            </a:r>
            <a:r>
              <a:rPr lang="es-MX" b="1" dirty="0" err="1"/>
              <a:t>the</a:t>
            </a:r>
            <a:r>
              <a:rPr lang="es-MX" b="1" dirty="0"/>
              <a:t> </a:t>
            </a:r>
            <a:r>
              <a:rPr lang="es-MX" b="1" dirty="0" err="1"/>
              <a:t>example</a:t>
            </a:r>
            <a:r>
              <a:rPr lang="es-MX" b="1" dirty="0"/>
              <a:t> </a:t>
            </a:r>
            <a:r>
              <a:rPr lang="es-MX" b="1" dirty="0" err="1"/>
              <a:t>given</a:t>
            </a:r>
            <a:r>
              <a:rPr lang="es-MX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88166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76BE55-E173-44C9-B8C3-AEC502361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163872"/>
            <a:ext cx="8610600" cy="1293028"/>
          </a:xfrm>
        </p:spPr>
        <p:txBody>
          <a:bodyPr/>
          <a:lstStyle/>
          <a:p>
            <a:r>
              <a:rPr lang="es-MX" dirty="0" err="1"/>
              <a:t>Experience</a:t>
            </a:r>
            <a:r>
              <a:rPr lang="es-MX" dirty="0"/>
              <a:t> in </a:t>
            </a:r>
            <a:r>
              <a:rPr lang="es-MX" dirty="0" err="1"/>
              <a:t>life</a:t>
            </a:r>
            <a:r>
              <a:rPr lang="es-MX" dirty="0"/>
              <a:t> </a:t>
            </a:r>
            <a:br>
              <a:rPr lang="es-MX" dirty="0"/>
            </a:br>
            <a:r>
              <a:rPr lang="es-MX" dirty="0"/>
              <a:t>and </a:t>
            </a:r>
            <a:r>
              <a:rPr lang="es-MX" dirty="0" err="1"/>
              <a:t>moments</a:t>
            </a:r>
            <a:r>
              <a:rPr lang="es-MX" dirty="0"/>
              <a:t>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172447ED-1119-4D5C-8921-203CD50372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628472"/>
              </p:ext>
            </p:extLst>
          </p:nvPr>
        </p:nvGraphicFramePr>
        <p:xfrm>
          <a:off x="-938284" y="1102059"/>
          <a:ext cx="10820400" cy="5401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55F60108-6BFF-4446-B8A5-9F14377F69C1}"/>
              </a:ext>
            </a:extLst>
          </p:cNvPr>
          <p:cNvSpPr txBox="1"/>
          <p:nvPr/>
        </p:nvSpPr>
        <p:spPr>
          <a:xfrm>
            <a:off x="8447964" y="2552131"/>
            <a:ext cx="3207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Plan a </a:t>
            </a:r>
            <a:r>
              <a:rPr lang="es-MX" b="1" dirty="0" err="1"/>
              <a:t>story</a:t>
            </a:r>
            <a:r>
              <a:rPr lang="es-MX" b="1" dirty="0"/>
              <a:t> </a:t>
            </a:r>
            <a:r>
              <a:rPr lang="es-MX" b="1" dirty="0" err="1"/>
              <a:t>about</a:t>
            </a:r>
            <a:r>
              <a:rPr lang="es-MX" b="1" dirty="0"/>
              <a:t> </a:t>
            </a:r>
            <a:r>
              <a:rPr lang="es-MX" b="1" dirty="0" err="1"/>
              <a:t>an</a:t>
            </a:r>
            <a:r>
              <a:rPr lang="es-MX" b="1" dirty="0"/>
              <a:t> </a:t>
            </a:r>
            <a:r>
              <a:rPr lang="es-MX" b="1" dirty="0" err="1"/>
              <a:t>expercience</a:t>
            </a:r>
            <a:r>
              <a:rPr lang="es-MX" b="1" dirty="0"/>
              <a:t> in </a:t>
            </a:r>
            <a:r>
              <a:rPr lang="es-MX" b="1" dirty="0" err="1"/>
              <a:t>llife</a:t>
            </a:r>
            <a:r>
              <a:rPr lang="es-MX" b="1" dirty="0"/>
              <a:t> and </a:t>
            </a:r>
            <a:r>
              <a:rPr lang="es-MX" b="1" dirty="0" err="1"/>
              <a:t>explain</a:t>
            </a:r>
            <a:r>
              <a:rPr lang="es-MX" b="1" dirty="0"/>
              <a:t> </a:t>
            </a:r>
            <a:r>
              <a:rPr lang="es-MX" b="1" dirty="0" err="1"/>
              <a:t>details</a:t>
            </a:r>
            <a:r>
              <a:rPr lang="es-MX" b="1" dirty="0"/>
              <a:t> </a:t>
            </a:r>
            <a:r>
              <a:rPr lang="es-MX" b="1" dirty="0" err="1"/>
              <a:t>about</a:t>
            </a:r>
            <a:r>
              <a:rPr lang="es-MX" b="1" dirty="0"/>
              <a:t> </a:t>
            </a:r>
            <a:r>
              <a:rPr lang="es-MX" b="1" dirty="0" err="1"/>
              <a:t>it</a:t>
            </a:r>
            <a:r>
              <a:rPr lang="es-MX" b="1" dirty="0"/>
              <a:t>. </a:t>
            </a:r>
            <a:r>
              <a:rPr lang="es-MX" b="1" dirty="0" err="1"/>
              <a:t>Follow</a:t>
            </a:r>
            <a:r>
              <a:rPr lang="es-MX" b="1" dirty="0"/>
              <a:t> </a:t>
            </a:r>
            <a:r>
              <a:rPr lang="es-MX" b="1" dirty="0" err="1"/>
              <a:t>the</a:t>
            </a:r>
            <a:r>
              <a:rPr lang="es-MX" b="1" dirty="0"/>
              <a:t> </a:t>
            </a:r>
            <a:r>
              <a:rPr lang="es-MX" b="1" dirty="0" err="1"/>
              <a:t>example</a:t>
            </a:r>
            <a:r>
              <a:rPr lang="es-MX" b="1" dirty="0"/>
              <a:t> </a:t>
            </a:r>
            <a:r>
              <a:rPr lang="es-MX" b="1" dirty="0" err="1"/>
              <a:t>given</a:t>
            </a:r>
            <a:r>
              <a:rPr lang="es-MX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07150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Falla, Tim, </a:t>
            </a:r>
            <a:r>
              <a:rPr lang="es-MX" b="1" dirty="0" err="1"/>
              <a:t>Solutions</a:t>
            </a:r>
            <a:r>
              <a:rPr lang="es-MX" b="1" dirty="0"/>
              <a:t>: </a:t>
            </a:r>
            <a:r>
              <a:rPr lang="es-MX" b="1" dirty="0" err="1"/>
              <a:t>Pre-ingtermediate</a:t>
            </a:r>
            <a:r>
              <a:rPr lang="es-MX" b="1" dirty="0"/>
              <a:t> </a:t>
            </a:r>
            <a:r>
              <a:rPr lang="es-MX" b="1" dirty="0" err="1"/>
              <a:t>Student’s</a:t>
            </a:r>
            <a:r>
              <a:rPr lang="es-MX" b="1" dirty="0"/>
              <a:t> </a:t>
            </a:r>
            <a:r>
              <a:rPr lang="es-MX" b="1" dirty="0" err="1"/>
              <a:t>book</a:t>
            </a:r>
            <a:r>
              <a:rPr lang="es-MX" dirty="0"/>
              <a:t>,.Oxford </a:t>
            </a:r>
            <a:r>
              <a:rPr lang="es-MX" dirty="0" err="1"/>
              <a:t>Press</a:t>
            </a:r>
            <a:r>
              <a:rPr lang="es-MX" dirty="0"/>
              <a:t>, Oxford, London. 2nd </a:t>
            </a:r>
            <a:r>
              <a:rPr lang="es-MX" dirty="0" err="1"/>
              <a:t>edition</a:t>
            </a:r>
            <a:r>
              <a:rPr lang="es-MX" dirty="0"/>
              <a:t>.</a:t>
            </a:r>
          </a:p>
          <a:p>
            <a:r>
              <a:rPr lang="es-MX" dirty="0"/>
              <a:t>Falla, Tim, </a:t>
            </a:r>
            <a:r>
              <a:rPr lang="es-MX" b="1" dirty="0" err="1"/>
              <a:t>Solutions</a:t>
            </a:r>
            <a:r>
              <a:rPr lang="es-MX" b="1" dirty="0"/>
              <a:t>: </a:t>
            </a:r>
            <a:r>
              <a:rPr lang="es-MX" b="1" dirty="0" err="1"/>
              <a:t>Pre-intermediate</a:t>
            </a:r>
            <a:r>
              <a:rPr lang="es-MX" b="1" dirty="0"/>
              <a:t> </a:t>
            </a:r>
            <a:r>
              <a:rPr lang="es-MX" b="1" dirty="0" err="1"/>
              <a:t>Workbook</a:t>
            </a:r>
            <a:r>
              <a:rPr lang="es-MX" dirty="0"/>
              <a:t>,.Oxford </a:t>
            </a:r>
            <a:r>
              <a:rPr lang="es-MX" dirty="0" err="1"/>
              <a:t>Press</a:t>
            </a:r>
            <a:r>
              <a:rPr lang="es-MX" dirty="0"/>
              <a:t>, Oxford, London. 2nd </a:t>
            </a:r>
            <a:r>
              <a:rPr lang="es-MX" dirty="0" err="1"/>
              <a:t>edition</a:t>
            </a:r>
            <a:r>
              <a:rPr lang="es-MX" dirty="0"/>
              <a:t>.</a:t>
            </a:r>
          </a:p>
          <a:p>
            <a:r>
              <a:rPr lang="es-MX" dirty="0">
                <a:hlinkClick r:id="rId2"/>
              </a:rPr>
              <a:t>https://www.ego4u.com/</a:t>
            </a:r>
            <a:endParaRPr lang="es-MX" dirty="0"/>
          </a:p>
          <a:p>
            <a:r>
              <a:rPr lang="es-MX" dirty="0">
                <a:hlinkClick r:id="rId3"/>
              </a:rPr>
              <a:t>http://www.perfect-english-grammar.com/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831618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Guion explicativo para el empleo del material, con relación a los objetivos y contenidos del curso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2411896"/>
            <a:ext cx="10820400" cy="38067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2000" dirty="0"/>
              <a:t>La asignatura de inglés 4 correspondiente al campo disciplinar de la Comunicación ubicándose en el quinto semestre con el propósito general de </a:t>
            </a:r>
            <a:r>
              <a:rPr lang="es-MX" i="1" dirty="0"/>
              <a:t>Interactúa en el idioma inglés de forma oral y escrita, en situaciones sociales o académicas relacionadas con áreas de experiencia que le son relevantes, toma decisiones, realiza ofrecimientos, promesas y predicciones generales; expresa planes e intenciones, posibilidades, prohibiciones y necesidades. De igual modo establece condiciones, y asume las consecuencias de sus acciones, dando sugerencias y recomendaciones. </a:t>
            </a:r>
            <a:r>
              <a:rPr lang="es-MX" sz="2000" i="1" dirty="0"/>
              <a:t>(programa de inglés 4, 2017).</a:t>
            </a:r>
          </a:p>
          <a:p>
            <a:pPr marL="0" indent="0">
              <a:buNone/>
            </a:pPr>
            <a:r>
              <a:rPr lang="es-MX" sz="2000" dirty="0"/>
              <a:t>El curso se compone de 4 módulos:</a:t>
            </a:r>
          </a:p>
          <a:p>
            <a:pPr marL="0" indent="0">
              <a:buNone/>
            </a:pPr>
            <a:r>
              <a:rPr lang="es-MX" sz="2000" dirty="0"/>
              <a:t>El primer módulo hace una revisión del pasado del estudiante y sus conexión con el presente, el módulo dos trata de las posibilidades y consecuencias en el futuro de hacer o dejar de hacer algo ahora, el tercero modul</a:t>
            </a:r>
            <a:r>
              <a:rPr lang="es-MX" dirty="0"/>
              <a:t>o es sobre costumbre y hechos alrededor del mundo, se revisan verbos modales en diferentes formas y con diferentes usos </a:t>
            </a:r>
            <a:r>
              <a:rPr lang="es-MX" sz="2000" dirty="0"/>
              <a:t>y finalmente el modulo cuatro, explica el uso de la voz pasiva en periódicos y revistas y como es más importante el objeto en lugar de la acción.</a:t>
            </a:r>
          </a:p>
          <a:p>
            <a:pPr marL="0" indent="0">
              <a:buNone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7625617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80661" y="1905000"/>
            <a:ext cx="10630146" cy="3953799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/>
              <a:t>De forma más específica el módulo I “</a:t>
            </a:r>
            <a:r>
              <a:rPr lang="es-MX" sz="2400" dirty="0" err="1"/>
              <a:t>Sharing</a:t>
            </a:r>
            <a:r>
              <a:rPr lang="es-MX" sz="2400" dirty="0"/>
              <a:t> </a:t>
            </a:r>
            <a:r>
              <a:rPr lang="es-MX" sz="2400" dirty="0" err="1"/>
              <a:t>experiences</a:t>
            </a:r>
            <a:r>
              <a:rPr lang="es-MX" sz="2400" dirty="0"/>
              <a:t> and </a:t>
            </a:r>
            <a:r>
              <a:rPr lang="es-MX" sz="2400" dirty="0" err="1"/>
              <a:t>telling</a:t>
            </a:r>
            <a:r>
              <a:rPr lang="es-MX" sz="2400" dirty="0"/>
              <a:t> </a:t>
            </a:r>
            <a:r>
              <a:rPr lang="es-MX" sz="2400" dirty="0" err="1"/>
              <a:t>when</a:t>
            </a:r>
            <a:r>
              <a:rPr lang="es-MX" sz="2400" dirty="0"/>
              <a:t> </a:t>
            </a:r>
            <a:r>
              <a:rPr lang="es-MX" sz="2400" dirty="0" err="1"/>
              <a:t>they</a:t>
            </a:r>
            <a:r>
              <a:rPr lang="es-MX" sz="2400" dirty="0"/>
              <a:t> </a:t>
            </a:r>
            <a:r>
              <a:rPr lang="es-MX" sz="2400" dirty="0" err="1"/>
              <a:t>happened</a:t>
            </a:r>
            <a:r>
              <a:rPr lang="es-MX" sz="2400" dirty="0"/>
              <a:t>” tiene como propósito: </a:t>
            </a:r>
            <a:r>
              <a:rPr lang="es-MX" sz="2400" i="1" dirty="0"/>
              <a:t>Expresa de forma oral y escrita experiencias recientes y acciones que sucedieron en un momento específico de su vida. </a:t>
            </a:r>
          </a:p>
          <a:p>
            <a:pPr marL="0" indent="0">
              <a:buNone/>
            </a:pPr>
            <a:r>
              <a:rPr lang="es-MX" sz="2400" dirty="0"/>
              <a:t>Por lo que las presentes diapositivas se centran en la diferenciación de experiencias de vida y sus detalles, ¿Dónde?, ¿Cómo? , ¿cuando? Con el fin de explicar su vida pasada y presente y la de su entorno social inmediato.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8622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Competencias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1678" y="1309007"/>
            <a:ext cx="10178322" cy="4762500"/>
          </a:xfrm>
        </p:spPr>
        <p:txBody>
          <a:bodyPr>
            <a:noAutofit/>
          </a:bodyPr>
          <a:lstStyle/>
          <a:p>
            <a:r>
              <a:rPr lang="es-MX" sz="1400" dirty="0"/>
              <a:t>Competencia de la dimensión (perfil de egreso)</a:t>
            </a:r>
          </a:p>
          <a:p>
            <a:r>
              <a:rPr lang="es-MX" sz="1400" dirty="0"/>
              <a:t>COMPETENCIA DISCIPLINAR </a:t>
            </a:r>
          </a:p>
          <a:p>
            <a:pPr marL="0" indent="0">
              <a:buNone/>
            </a:pPr>
            <a:r>
              <a:rPr lang="es-MX" sz="1400" dirty="0"/>
              <a:t>Comunicación. Básica </a:t>
            </a:r>
          </a:p>
          <a:p>
            <a:pPr marL="0" indent="0">
              <a:buNone/>
            </a:pPr>
            <a:r>
              <a:rPr lang="es-MX" sz="1400" dirty="0"/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marL="0" indent="0">
              <a:buNone/>
            </a:pPr>
            <a:r>
              <a:rPr lang="es-MX" sz="1400" dirty="0"/>
              <a:t>11. Se comunica en una lengua extranjera mediante un discurso lógico, oral o escrito, congruente con la situación comunicativa. </a:t>
            </a:r>
          </a:p>
          <a:p>
            <a:pPr marL="0" indent="0">
              <a:buNone/>
            </a:pPr>
            <a:r>
              <a:rPr lang="es-MX" sz="1400" dirty="0"/>
              <a:t>Extendida </a:t>
            </a:r>
          </a:p>
          <a:p>
            <a:pPr marL="0" indent="0">
              <a:buNone/>
            </a:pPr>
            <a:r>
              <a:rPr lang="es-MX" sz="1400" dirty="0"/>
              <a:t>9. Trasmite mensajes en una segunda lengua o lengua extranjera atendiéndolas características de contextos socioculturales diferentes. </a:t>
            </a:r>
          </a:p>
          <a:p>
            <a:r>
              <a:rPr lang="es-MX" sz="1400" dirty="0"/>
              <a:t>COMPETENCIA GENÉRICA </a:t>
            </a:r>
          </a:p>
          <a:p>
            <a:pPr marL="0" indent="0">
              <a:buNone/>
            </a:pPr>
            <a:r>
              <a:rPr lang="es-MX" sz="1400" dirty="0"/>
              <a:t>4 Escucha, interpreta y emite mensajes pertinentes en distintos contextos mediante la utilización de medios, códigos y herramientas apropiados. </a:t>
            </a:r>
          </a:p>
          <a:p>
            <a:pPr marL="0" indent="0">
              <a:buNone/>
            </a:pPr>
            <a:r>
              <a:rPr lang="es-MX" sz="1400" dirty="0"/>
              <a:t>4.4 Se comunica en una segunda lengua en situaciones cotidianas. </a:t>
            </a:r>
          </a:p>
          <a:p>
            <a:pPr marL="0" indent="0">
              <a:buNone/>
            </a:pPr>
            <a:r>
              <a:rPr lang="es-MX" sz="1400" dirty="0"/>
              <a:t>7. Aprende por iniciativa e interés propio a lo largo de la vida. </a:t>
            </a:r>
          </a:p>
          <a:p>
            <a:pPr marL="0" indent="0">
              <a:buNone/>
            </a:pPr>
            <a:r>
              <a:rPr lang="es-MX" sz="1400" dirty="0"/>
              <a:t>7.1 Define metas y da seguimiento a sus procesos de construcción de conocimiento. </a:t>
            </a:r>
          </a:p>
          <a:p>
            <a:pPr marL="0" indent="0">
              <a:buNone/>
            </a:pPr>
            <a:r>
              <a:rPr lang="es-MX" sz="1400" dirty="0"/>
              <a:t>10. Mantiene una actitud respetuosa hacia la interculturalidad y la diversidad de creencias, valores, ideas y prácticas sociales. </a:t>
            </a:r>
          </a:p>
          <a:p>
            <a:pPr marL="0" indent="0">
              <a:buNone/>
            </a:pPr>
            <a:r>
              <a:rPr lang="es-MX" sz="1400" dirty="0"/>
              <a:t>10.2 Dialoga y aprende de personas con distintos puntos de vista y tradiciones culturales mediante la ubicación de sus propias circunstancias en un contexto más amplio. </a:t>
            </a:r>
          </a:p>
        </p:txBody>
      </p:sp>
    </p:spTree>
    <p:extLst>
      <p:ext uri="{BB962C8B-B14F-4D97-AF65-F5344CB8AC3E}">
        <p14:creationId xmlns:p14="http://schemas.microsoft.com/office/powerpoint/2010/main" val="1847772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35D399-66B8-4C9A-8D7C-7C93E8B6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Present</a:t>
            </a:r>
            <a:r>
              <a:rPr lang="es-MX" dirty="0"/>
              <a:t> </a:t>
            </a:r>
            <a:r>
              <a:rPr lang="es-MX" dirty="0" err="1"/>
              <a:t>perfect</a:t>
            </a:r>
            <a:r>
              <a:rPr lang="es-MX" dirty="0"/>
              <a:t>- </a:t>
            </a:r>
            <a:r>
              <a:rPr lang="es-MX" dirty="0" err="1"/>
              <a:t>review</a:t>
            </a:r>
            <a:endParaRPr lang="es-MX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1E191038-3C7B-44A4-9F53-1A06737A7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0915" y="2069314"/>
            <a:ext cx="4376530" cy="4024313"/>
          </a:xfrm>
        </p:spPr>
        <p:txBody>
          <a:bodyPr>
            <a:normAutofit fontScale="92500"/>
          </a:bodyPr>
          <a:lstStyle/>
          <a:p>
            <a:pPr marL="457200" indent="-457200">
              <a:buAutoNum type="arabicPeriod"/>
            </a:pPr>
            <a:r>
              <a:rPr lang="en-US" sz="2000" dirty="0">
                <a:latin typeface="Arial Rounded MT Bold" panose="020F0704030504030204" pitchFamily="34" charset="0"/>
              </a:rPr>
              <a:t>The present perfect tense is used to describe something that happened in the past, but the exact time it happened is not important. (life experience)</a:t>
            </a:r>
          </a:p>
          <a:p>
            <a:pPr marL="457200" indent="-457200">
              <a:buAutoNum type="arabicPeriod"/>
            </a:pPr>
            <a:endParaRPr lang="en-US" sz="2000" dirty="0">
              <a:latin typeface="Arial Rounded MT Bold" panose="020F0704030504030204" pitchFamily="34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Arial Rounded MT Bold" panose="020F0704030504030204" pitchFamily="34" charset="0"/>
              </a:rPr>
              <a:t>It is used when an action that happened in the past continues and continues in the present.</a:t>
            </a:r>
          </a:p>
          <a:p>
            <a:pPr marL="457200" indent="-457200">
              <a:buAutoNum type="arabicPeriod"/>
            </a:pPr>
            <a:endParaRPr lang="en-US" sz="2000" dirty="0">
              <a:latin typeface="Arial Rounded MT Bold" panose="020F0704030504030204" pitchFamily="34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Arial Rounded MT Bold" panose="020F0704030504030204" pitchFamily="34" charset="0"/>
              </a:rPr>
              <a:t>For recent situations that have a strong connection in the present.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6BC268A-CB17-46F0-94A4-8F86FC5B2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4110" y="3578530"/>
            <a:ext cx="2591796" cy="1517149"/>
          </a:xfrm>
          <a:prstGeom prst="rect">
            <a:avLst/>
          </a:prstGeom>
        </p:spPr>
      </p:pic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E30BAC8C-F769-40BB-B7A5-A99E61986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110" y="1961299"/>
            <a:ext cx="2591796" cy="153672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9AF8E29-D104-45B0-B3C7-E96D2849FB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6274" y="5176182"/>
            <a:ext cx="2601651" cy="151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3022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Módulo 1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6219858"/>
              </p:ext>
            </p:extLst>
          </p:nvPr>
        </p:nvGraphicFramePr>
        <p:xfrm>
          <a:off x="476250" y="2057401"/>
          <a:ext cx="11029950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4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TEMA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Experiencias pasadas y acciones recientes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Uso de la lengua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Present Perfect vs Simple Past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Vocabulario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-Shops and services. </a:t>
                      </a:r>
                    </a:p>
                    <a:p>
                      <a:r>
                        <a:rPr lang="en-US" dirty="0"/>
                        <a:t>-Verbs: shopping and money.  </a:t>
                      </a:r>
                    </a:p>
                    <a:p>
                      <a:r>
                        <a:rPr lang="en-US" dirty="0"/>
                        <a:t>-Special occasions.  </a:t>
                      </a:r>
                    </a:p>
                    <a:p>
                      <a:r>
                        <a:rPr lang="en-US" dirty="0"/>
                        <a:t>-Formal letters expressions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966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54279D-0855-483B-8570-0667AE633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Identify</a:t>
            </a:r>
            <a:r>
              <a:rPr lang="es-MX" dirty="0"/>
              <a:t> </a:t>
            </a:r>
            <a:r>
              <a:rPr lang="es-MX" dirty="0" err="1"/>
              <a:t>present</a:t>
            </a:r>
            <a:r>
              <a:rPr lang="es-MX" dirty="0"/>
              <a:t> </a:t>
            </a:r>
            <a:r>
              <a:rPr lang="es-MX" dirty="0" err="1"/>
              <a:t>perfect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C3C9435-9268-4114-A8B0-9BFCF898A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61" y="2275765"/>
            <a:ext cx="3486150" cy="27432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219FD69-B7F8-403B-977A-25972106D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111" y="2443660"/>
            <a:ext cx="7177282" cy="3302048"/>
          </a:xfrm>
          <a:prstGeom prst="rect">
            <a:avLst/>
          </a:prstGeom>
        </p:spPr>
      </p:pic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2B894496-800E-4440-BA5B-36B8C22EB08F}"/>
              </a:ext>
            </a:extLst>
          </p:cNvPr>
          <p:cNvCxnSpPr/>
          <p:nvPr/>
        </p:nvCxnSpPr>
        <p:spPr>
          <a:xfrm>
            <a:off x="4558351" y="3456296"/>
            <a:ext cx="145576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93FB0DE0-0DB4-4DB1-967F-16538930783E}"/>
              </a:ext>
            </a:extLst>
          </p:cNvPr>
          <p:cNvCxnSpPr>
            <a:cxnSpLocks/>
          </p:cNvCxnSpPr>
          <p:nvPr/>
        </p:nvCxnSpPr>
        <p:spPr>
          <a:xfrm>
            <a:off x="4396853" y="3661013"/>
            <a:ext cx="119873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F526EC81-BBEC-4602-9978-B74D98E1B5C9}"/>
              </a:ext>
            </a:extLst>
          </p:cNvPr>
          <p:cNvCxnSpPr/>
          <p:nvPr/>
        </p:nvCxnSpPr>
        <p:spPr>
          <a:xfrm>
            <a:off x="8109044" y="3693996"/>
            <a:ext cx="145576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C95A6311-14DD-41DC-A60E-E3B09C813FEF}"/>
              </a:ext>
            </a:extLst>
          </p:cNvPr>
          <p:cNvCxnSpPr/>
          <p:nvPr/>
        </p:nvCxnSpPr>
        <p:spPr>
          <a:xfrm>
            <a:off x="8502553" y="4291084"/>
            <a:ext cx="145576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A46EB18D-8C2D-46C6-943B-96636843FAC0}"/>
              </a:ext>
            </a:extLst>
          </p:cNvPr>
          <p:cNvCxnSpPr>
            <a:cxnSpLocks/>
          </p:cNvCxnSpPr>
          <p:nvPr/>
        </p:nvCxnSpPr>
        <p:spPr>
          <a:xfrm>
            <a:off x="7938432" y="4523096"/>
            <a:ext cx="172644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5F1409E3-3E65-4922-B853-56CFD88C89CE}"/>
              </a:ext>
            </a:extLst>
          </p:cNvPr>
          <p:cNvCxnSpPr>
            <a:cxnSpLocks/>
          </p:cNvCxnSpPr>
          <p:nvPr/>
        </p:nvCxnSpPr>
        <p:spPr>
          <a:xfrm>
            <a:off x="6159678" y="4905232"/>
            <a:ext cx="104122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F20A29C1-9CAE-4DDB-8F3A-94D477A9B405}"/>
              </a:ext>
            </a:extLst>
          </p:cNvPr>
          <p:cNvCxnSpPr/>
          <p:nvPr/>
        </p:nvCxnSpPr>
        <p:spPr>
          <a:xfrm>
            <a:off x="5276566" y="5470479"/>
            <a:ext cx="145576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AB8E756B-49C0-43DC-B06C-A50EA9F1F1BA}"/>
              </a:ext>
            </a:extLst>
          </p:cNvPr>
          <p:cNvCxnSpPr/>
          <p:nvPr/>
        </p:nvCxnSpPr>
        <p:spPr>
          <a:xfrm>
            <a:off x="4396853" y="5704764"/>
            <a:ext cx="145576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620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54279D-0855-483B-8570-0667AE633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Identify</a:t>
            </a:r>
            <a:r>
              <a:rPr lang="es-MX" dirty="0"/>
              <a:t> </a:t>
            </a:r>
            <a:r>
              <a:rPr lang="es-MX" dirty="0" err="1"/>
              <a:t>present</a:t>
            </a:r>
            <a:r>
              <a:rPr lang="es-MX" dirty="0"/>
              <a:t> </a:t>
            </a:r>
            <a:r>
              <a:rPr lang="es-MX" dirty="0" err="1"/>
              <a:t>perfect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C3C9435-9268-4114-A8B0-9BFCF898A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61" y="2275765"/>
            <a:ext cx="3486150" cy="27432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219FD69-B7F8-403B-977A-25972106D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111" y="2443660"/>
            <a:ext cx="7177282" cy="330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72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18052-0229-4900-B686-87DB6980F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estructure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4BC396A8-9F81-45A7-9012-48527BA57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3925"/>
            <a:ext cx="10820400" cy="4024313"/>
          </a:xfrm>
        </p:spPr>
        <p:txBody>
          <a:bodyPr>
            <a:noAutofit/>
          </a:bodyPr>
          <a:lstStyle/>
          <a:p>
            <a:r>
              <a:rPr lang="es-MX" sz="2600" dirty="0"/>
              <a:t>I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	</a:t>
            </a:r>
            <a:r>
              <a:rPr lang="es-MX" sz="2600" dirty="0" err="1"/>
              <a:t>I</a:t>
            </a:r>
            <a:r>
              <a:rPr lang="es-MX" sz="2600" dirty="0" err="1">
                <a:solidFill>
                  <a:srgbClr val="FF0000"/>
                </a:solidFill>
              </a:rPr>
              <a:t>’ve</a:t>
            </a:r>
            <a:endParaRPr lang="es-MX" sz="2600" dirty="0"/>
          </a:p>
          <a:p>
            <a:r>
              <a:rPr lang="es-MX" sz="2600" dirty="0" err="1"/>
              <a:t>You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</a:t>
            </a:r>
            <a:r>
              <a:rPr lang="es-MX" sz="2600" dirty="0" err="1"/>
              <a:t>You</a:t>
            </a:r>
            <a:r>
              <a:rPr lang="es-MX" sz="2600" dirty="0" err="1">
                <a:solidFill>
                  <a:srgbClr val="FF0000"/>
                </a:solidFill>
              </a:rPr>
              <a:t>’ve</a:t>
            </a:r>
            <a:r>
              <a:rPr lang="es-MX" sz="2600" dirty="0">
                <a:solidFill>
                  <a:srgbClr val="FF0000"/>
                </a:solidFill>
              </a:rPr>
              <a:t>	</a:t>
            </a:r>
            <a:endParaRPr lang="es-MX" sz="2600" dirty="0"/>
          </a:p>
          <a:p>
            <a:r>
              <a:rPr lang="es-MX" sz="2600" dirty="0"/>
              <a:t>He </a:t>
            </a:r>
            <a:r>
              <a:rPr lang="es-MX" sz="2600" dirty="0">
                <a:solidFill>
                  <a:srgbClr val="FF0000"/>
                </a:solidFill>
              </a:rPr>
              <a:t>has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	</a:t>
            </a:r>
            <a:r>
              <a:rPr lang="es-MX" sz="2600" dirty="0" err="1"/>
              <a:t>He</a:t>
            </a:r>
            <a:r>
              <a:rPr lang="es-MX" sz="2600" dirty="0" err="1">
                <a:solidFill>
                  <a:srgbClr val="FF0000"/>
                </a:solidFill>
              </a:rPr>
              <a:t>’s</a:t>
            </a:r>
            <a:endParaRPr lang="es-MX" sz="2600" dirty="0"/>
          </a:p>
          <a:p>
            <a:r>
              <a:rPr lang="es-MX" sz="2600" dirty="0" err="1"/>
              <a:t>She</a:t>
            </a:r>
            <a:r>
              <a:rPr lang="es-MX" sz="2600" dirty="0"/>
              <a:t> </a:t>
            </a:r>
            <a:r>
              <a:rPr lang="es-MX" sz="2600" dirty="0">
                <a:solidFill>
                  <a:srgbClr val="FF0000"/>
                </a:solidFill>
              </a:rPr>
              <a:t>has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	</a:t>
            </a:r>
            <a:r>
              <a:rPr lang="es-MX" sz="2600" dirty="0" err="1"/>
              <a:t>She</a:t>
            </a:r>
            <a:r>
              <a:rPr lang="es-MX" sz="2600" dirty="0" err="1">
                <a:solidFill>
                  <a:srgbClr val="FF0000"/>
                </a:solidFill>
              </a:rPr>
              <a:t>’s</a:t>
            </a:r>
            <a:endParaRPr lang="es-MX" sz="2600" dirty="0"/>
          </a:p>
          <a:p>
            <a:r>
              <a:rPr lang="es-MX" sz="2600" dirty="0" err="1"/>
              <a:t>It</a:t>
            </a:r>
            <a:r>
              <a:rPr lang="es-MX" sz="2600" dirty="0"/>
              <a:t> </a:t>
            </a:r>
            <a:r>
              <a:rPr lang="es-MX" sz="2600" dirty="0">
                <a:solidFill>
                  <a:srgbClr val="FF0000"/>
                </a:solidFill>
              </a:rPr>
              <a:t>has	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</a:t>
            </a:r>
            <a:r>
              <a:rPr lang="es-MX" sz="2600" dirty="0" err="1"/>
              <a:t>It</a:t>
            </a:r>
            <a:r>
              <a:rPr lang="es-MX" sz="2600" dirty="0" err="1">
                <a:solidFill>
                  <a:srgbClr val="FF0000"/>
                </a:solidFill>
              </a:rPr>
              <a:t>’s</a:t>
            </a:r>
            <a:endParaRPr lang="es-MX" sz="2600" dirty="0"/>
          </a:p>
          <a:p>
            <a:r>
              <a:rPr lang="es-MX" sz="2600" dirty="0" err="1"/>
              <a:t>We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	</a:t>
            </a:r>
            <a:r>
              <a:rPr lang="es-MX" sz="2600" dirty="0" err="1"/>
              <a:t>We</a:t>
            </a:r>
            <a:r>
              <a:rPr lang="es-MX" sz="2600" dirty="0" err="1">
                <a:solidFill>
                  <a:srgbClr val="FF0000"/>
                </a:solidFill>
              </a:rPr>
              <a:t>’ve</a:t>
            </a:r>
            <a:endParaRPr lang="es-MX" sz="2600" dirty="0"/>
          </a:p>
          <a:p>
            <a:r>
              <a:rPr lang="es-MX" sz="2600" dirty="0" err="1"/>
              <a:t>You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</a:t>
            </a:r>
            <a:r>
              <a:rPr lang="es-MX" sz="2600" dirty="0" err="1"/>
              <a:t>You</a:t>
            </a:r>
            <a:r>
              <a:rPr lang="es-MX" sz="2600" dirty="0" err="1">
                <a:solidFill>
                  <a:srgbClr val="FF0000"/>
                </a:solidFill>
              </a:rPr>
              <a:t>’ve</a:t>
            </a:r>
            <a:endParaRPr lang="es-MX" sz="2600" dirty="0"/>
          </a:p>
          <a:p>
            <a:r>
              <a:rPr lang="es-MX" sz="2600" dirty="0" err="1"/>
              <a:t>They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</a:t>
            </a:r>
            <a:r>
              <a:rPr lang="es-MX" sz="2600" dirty="0" err="1"/>
              <a:t>They</a:t>
            </a:r>
            <a:r>
              <a:rPr lang="es-MX" sz="2600" dirty="0" err="1">
                <a:solidFill>
                  <a:srgbClr val="FF0000"/>
                </a:solidFill>
              </a:rPr>
              <a:t>’ve</a:t>
            </a:r>
            <a:endParaRPr lang="es-MX" sz="2600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95A66958-D6D9-4775-B838-2E41851140A3}"/>
              </a:ext>
            </a:extLst>
          </p:cNvPr>
          <p:cNvSpPr txBox="1">
            <a:spLocks/>
          </p:cNvSpPr>
          <p:nvPr/>
        </p:nvSpPr>
        <p:spPr>
          <a:xfrm>
            <a:off x="6804478" y="2193925"/>
            <a:ext cx="3704298" cy="167674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600" dirty="0"/>
              <a:t>I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b="1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endParaRPr lang="es-MX" sz="2600" dirty="0"/>
          </a:p>
          <a:p>
            <a:r>
              <a:rPr lang="es-MX" sz="2600" dirty="0" err="1"/>
              <a:t>You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b="1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endParaRPr lang="es-MX" sz="2600" dirty="0"/>
          </a:p>
          <a:p>
            <a:r>
              <a:rPr lang="es-MX" sz="2600" dirty="0"/>
              <a:t>He </a:t>
            </a:r>
            <a:r>
              <a:rPr lang="es-MX" sz="2600" dirty="0">
                <a:solidFill>
                  <a:srgbClr val="FF0000"/>
                </a:solidFill>
              </a:rPr>
              <a:t>has </a:t>
            </a:r>
            <a:r>
              <a:rPr lang="es-MX" sz="2600" b="1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endParaRPr lang="es-MX" sz="2600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B5CF114E-C236-4C77-B84B-FF7A7691A239}"/>
              </a:ext>
            </a:extLst>
          </p:cNvPr>
          <p:cNvSpPr txBox="1">
            <a:spLocks/>
          </p:cNvSpPr>
          <p:nvPr/>
        </p:nvSpPr>
        <p:spPr>
          <a:xfrm>
            <a:off x="6708942" y="4416882"/>
            <a:ext cx="3554173" cy="167674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/>
              <a:t>I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/>
              <a:t>…?</a:t>
            </a:r>
          </a:p>
          <a:p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/>
              <a:t>they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/>
              <a:t> …?</a:t>
            </a:r>
            <a:endParaRPr lang="es-MX" sz="2600" dirty="0">
              <a:solidFill>
                <a:srgbClr val="FF0000"/>
              </a:solidFill>
            </a:endParaRPr>
          </a:p>
          <a:p>
            <a:r>
              <a:rPr lang="es-MX" sz="2600" dirty="0">
                <a:solidFill>
                  <a:srgbClr val="FF0000"/>
                </a:solidFill>
              </a:rPr>
              <a:t>Has </a:t>
            </a:r>
            <a:r>
              <a:rPr lang="es-MX" sz="2600" dirty="0" err="1"/>
              <a:t>she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/>
              <a:t> …?</a:t>
            </a:r>
            <a:endParaRPr lang="es-MX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2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F03B84-196E-4985-803C-000BA61EA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150222"/>
            <a:ext cx="8610600" cy="1293028"/>
          </a:xfrm>
        </p:spPr>
        <p:txBody>
          <a:bodyPr/>
          <a:lstStyle/>
          <a:p>
            <a:r>
              <a:rPr lang="es-MX" dirty="0" err="1"/>
              <a:t>summary</a:t>
            </a:r>
            <a:endParaRPr lang="es-MX" dirty="0"/>
          </a:p>
        </p:txBody>
      </p:sp>
      <p:pic>
        <p:nvPicPr>
          <p:cNvPr id="4" name="Picture 2" descr="Image result for present perfect">
            <a:extLst>
              <a:ext uri="{FF2B5EF4-FFF2-40B4-BE49-F238E27FC236}">
                <a16:creationId xmlns:a16="http://schemas.microsoft.com/office/drawing/2014/main" id="{C7241185-3BEB-43F9-9749-73C3B6E2E7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310" y="1269242"/>
            <a:ext cx="9452655" cy="496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270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A115DB-FB25-4D94-8ED3-EDBD31C54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Time </a:t>
            </a:r>
            <a:r>
              <a:rPr lang="es-MX" dirty="0" err="1"/>
              <a:t>expressions</a:t>
            </a:r>
            <a:endParaRPr lang="es-MX" dirty="0"/>
          </a:p>
        </p:txBody>
      </p:sp>
      <p:pic>
        <p:nvPicPr>
          <p:cNvPr id="8194" name="Picture 2" descr="Image result for time expressions present perfect">
            <a:extLst>
              <a:ext uri="{FF2B5EF4-FFF2-40B4-BE49-F238E27FC236}">
                <a16:creationId xmlns:a16="http://schemas.microsoft.com/office/drawing/2014/main" id="{2AA73F7C-5BC7-4DE7-B595-4C2B6329A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25" y="1823624"/>
            <a:ext cx="6076950" cy="456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607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1D2167-00B4-4286-8F8B-403F1AB17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395883"/>
            <a:ext cx="8610600" cy="1293028"/>
          </a:xfrm>
        </p:spPr>
        <p:txBody>
          <a:bodyPr/>
          <a:lstStyle/>
          <a:p>
            <a:r>
              <a:rPr lang="es-MX" dirty="0" err="1"/>
              <a:t>exercises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70078D-DCB4-4816-8BE3-0ECC36B4F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175" y="1260761"/>
            <a:ext cx="8035120" cy="541972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/>
              <a:t>I (</a:t>
            </a:r>
            <a:r>
              <a:rPr lang="es-MX" dirty="0" err="1"/>
              <a:t>not</a:t>
            </a:r>
            <a:r>
              <a:rPr lang="es-MX" dirty="0"/>
              <a:t>/</a:t>
            </a:r>
            <a:r>
              <a:rPr lang="es-MX" dirty="0" err="1"/>
              <a:t>work</a:t>
            </a:r>
            <a:r>
              <a:rPr lang="es-MX" dirty="0"/>
              <a:t>) ____________________ </a:t>
            </a:r>
            <a:r>
              <a:rPr lang="es-MX" dirty="0" err="1"/>
              <a:t>today</a:t>
            </a:r>
            <a:r>
              <a:rPr lang="es-MX" dirty="0"/>
              <a:t>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err="1"/>
              <a:t>We</a:t>
            </a:r>
            <a:r>
              <a:rPr lang="es-MX" dirty="0"/>
              <a:t> (</a:t>
            </a:r>
            <a:r>
              <a:rPr lang="es-MX" dirty="0" err="1"/>
              <a:t>buy</a:t>
            </a:r>
            <a:r>
              <a:rPr lang="es-MX" dirty="0"/>
              <a:t>) ____________________ a new </a:t>
            </a:r>
            <a:r>
              <a:rPr lang="es-MX" dirty="0" err="1"/>
              <a:t>lamp</a:t>
            </a:r>
            <a:r>
              <a:rPr lang="es-MX" dirty="0"/>
              <a:t>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err="1"/>
              <a:t>We</a:t>
            </a:r>
            <a:r>
              <a:rPr lang="es-MX" dirty="0"/>
              <a:t> (</a:t>
            </a:r>
            <a:r>
              <a:rPr lang="es-MX" dirty="0" err="1"/>
              <a:t>not</a:t>
            </a:r>
            <a:r>
              <a:rPr lang="es-MX" dirty="0"/>
              <a:t> plan) ____________________ </a:t>
            </a:r>
            <a:r>
              <a:rPr lang="es-MX" dirty="0" err="1"/>
              <a:t>our</a:t>
            </a:r>
            <a:r>
              <a:rPr lang="es-MX" dirty="0"/>
              <a:t> </a:t>
            </a:r>
            <a:r>
              <a:rPr lang="es-MX" dirty="0" err="1"/>
              <a:t>holiday</a:t>
            </a:r>
            <a:r>
              <a:rPr lang="es-MX" dirty="0"/>
              <a:t> </a:t>
            </a:r>
            <a:r>
              <a:rPr lang="es-MX" dirty="0" err="1"/>
              <a:t>yet</a:t>
            </a:r>
            <a:r>
              <a:rPr lang="es-MX" dirty="0"/>
              <a:t>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err="1"/>
              <a:t>Where</a:t>
            </a:r>
            <a:r>
              <a:rPr lang="es-MX" dirty="0"/>
              <a:t> (be/</a:t>
            </a:r>
            <a:r>
              <a:rPr lang="es-MX" dirty="0" err="1"/>
              <a:t>you</a:t>
            </a:r>
            <a:r>
              <a:rPr lang="es-MX" dirty="0"/>
              <a:t>) ____________________?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/>
              <a:t>He (</a:t>
            </a:r>
            <a:r>
              <a:rPr lang="es-MX" dirty="0" err="1"/>
              <a:t>write</a:t>
            </a:r>
            <a:r>
              <a:rPr lang="es-MX" dirty="0"/>
              <a:t>) ____________________ </a:t>
            </a:r>
            <a:r>
              <a:rPr lang="es-MX" dirty="0" err="1"/>
              <a:t>five</a:t>
            </a:r>
            <a:r>
              <a:rPr lang="es-MX" dirty="0"/>
              <a:t> </a:t>
            </a:r>
            <a:r>
              <a:rPr lang="es-MX" dirty="0" err="1"/>
              <a:t>letters</a:t>
            </a:r>
            <a:r>
              <a:rPr lang="es-MX" dirty="0"/>
              <a:t>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err="1"/>
              <a:t>She</a:t>
            </a:r>
            <a:r>
              <a:rPr lang="es-MX" dirty="0"/>
              <a:t> (</a:t>
            </a:r>
            <a:r>
              <a:rPr lang="es-MX" dirty="0" err="1"/>
              <a:t>not</a:t>
            </a:r>
            <a:r>
              <a:rPr lang="es-MX" dirty="0"/>
              <a:t>/</a:t>
            </a:r>
            <a:r>
              <a:rPr lang="es-MX" dirty="0" err="1"/>
              <a:t>see</a:t>
            </a:r>
            <a:r>
              <a:rPr lang="es-MX" dirty="0"/>
              <a:t>) ____________________ </a:t>
            </a:r>
            <a:r>
              <a:rPr lang="es-MX" dirty="0" err="1"/>
              <a:t>him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a </a:t>
            </a:r>
            <a:r>
              <a:rPr lang="es-MX" dirty="0" err="1"/>
              <a:t>long</a:t>
            </a:r>
            <a:r>
              <a:rPr lang="es-MX" dirty="0"/>
              <a:t> time.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/>
              <a:t>(be/</a:t>
            </a:r>
            <a:r>
              <a:rPr lang="es-MX" dirty="0" err="1"/>
              <a:t>you</a:t>
            </a:r>
            <a:r>
              <a:rPr lang="es-MX" dirty="0"/>
              <a:t>) ____________________ </a:t>
            </a:r>
            <a:r>
              <a:rPr lang="es-MX" dirty="0" err="1"/>
              <a:t>school</a:t>
            </a:r>
            <a:r>
              <a:rPr lang="es-MX" dirty="0"/>
              <a:t>?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 err="1"/>
              <a:t>School</a:t>
            </a:r>
            <a:r>
              <a:rPr lang="es-MX" dirty="0"/>
              <a:t> (</a:t>
            </a:r>
            <a:r>
              <a:rPr lang="es-MX" dirty="0" err="1"/>
              <a:t>not</a:t>
            </a:r>
            <a:r>
              <a:rPr lang="es-MX" dirty="0"/>
              <a:t> </a:t>
            </a:r>
            <a:r>
              <a:rPr lang="es-MX" dirty="0" err="1"/>
              <a:t>start</a:t>
            </a:r>
            <a:r>
              <a:rPr lang="es-MX" dirty="0"/>
              <a:t>) ____________________ </a:t>
            </a:r>
            <a:r>
              <a:rPr lang="es-MX" dirty="0" err="1"/>
              <a:t>yet</a:t>
            </a:r>
            <a:r>
              <a:rPr lang="es-MX" dirty="0"/>
              <a:t>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/>
              <a:t>(</a:t>
            </a:r>
            <a:r>
              <a:rPr lang="es-MX" dirty="0" err="1"/>
              <a:t>speak</a:t>
            </a:r>
            <a:r>
              <a:rPr lang="es-MX" dirty="0"/>
              <a:t>/he) ____________________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his</a:t>
            </a:r>
            <a:r>
              <a:rPr lang="es-MX" dirty="0"/>
              <a:t> </a:t>
            </a:r>
            <a:r>
              <a:rPr lang="es-MX" dirty="0" err="1"/>
              <a:t>boos</a:t>
            </a:r>
            <a:r>
              <a:rPr lang="es-MX" dirty="0"/>
              <a:t>?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es-MX" dirty="0"/>
              <a:t>No, he (</a:t>
            </a:r>
            <a:r>
              <a:rPr lang="es-MX" dirty="0" err="1"/>
              <a:t>have</a:t>
            </a:r>
            <a:r>
              <a:rPr lang="es-MX" dirty="0"/>
              <a:t>//</a:t>
            </a:r>
            <a:r>
              <a:rPr lang="es-MX" dirty="0" err="1"/>
              <a:t>not</a:t>
            </a:r>
            <a:r>
              <a:rPr lang="es-MX" dirty="0"/>
              <a:t>) ____________________ </a:t>
            </a:r>
            <a:r>
              <a:rPr lang="es-MX" dirty="0" err="1"/>
              <a:t>the</a:t>
            </a:r>
            <a:r>
              <a:rPr lang="es-MX" dirty="0"/>
              <a:t> time </a:t>
            </a:r>
            <a:r>
              <a:rPr lang="es-MX" dirty="0" err="1"/>
              <a:t>yet</a:t>
            </a:r>
            <a:r>
              <a:rPr lang="es-MX" dirty="0"/>
              <a:t>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42722504"/>
      </p:ext>
    </p:extLst>
  </p:cSld>
  <p:clrMapOvr>
    <a:masterClrMapping/>
  </p:clrMapOvr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Estela de condensación</Template>
  <TotalTime>296</TotalTime>
  <Words>1424</Words>
  <Application>Microsoft Office PowerPoint</Application>
  <PresentationFormat>Panorámica</PresentationFormat>
  <Paragraphs>167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5" baseType="lpstr">
      <vt:lpstr>Arial</vt:lpstr>
      <vt:lpstr>Arial Rounded MT Bold</vt:lpstr>
      <vt:lpstr>Berlin Sans FB</vt:lpstr>
      <vt:lpstr>Century Gothic</vt:lpstr>
      <vt:lpstr>Estela de condensación</vt:lpstr>
      <vt:lpstr>Presentación de PowerPoint</vt:lpstr>
      <vt:lpstr>Present perfect vs past simple</vt:lpstr>
      <vt:lpstr>Present perfect- review</vt:lpstr>
      <vt:lpstr>Identify present perfect</vt:lpstr>
      <vt:lpstr>Identify present perfect</vt:lpstr>
      <vt:lpstr>estructure</vt:lpstr>
      <vt:lpstr>summary</vt:lpstr>
      <vt:lpstr>Time expressions</vt:lpstr>
      <vt:lpstr>exercises</vt:lpstr>
      <vt:lpstr>exercises</vt:lpstr>
      <vt:lpstr>Past simple - review</vt:lpstr>
      <vt:lpstr>Identify past simple</vt:lpstr>
      <vt:lpstr>Identify past simple</vt:lpstr>
      <vt:lpstr>estructure</vt:lpstr>
      <vt:lpstr>summary</vt:lpstr>
      <vt:lpstr>Time expressions</vt:lpstr>
      <vt:lpstr>exercises</vt:lpstr>
      <vt:lpstr>exercises</vt:lpstr>
      <vt:lpstr>Present perfect vs past simple</vt:lpstr>
      <vt:lpstr>Jim’s day</vt:lpstr>
      <vt:lpstr>Jim’s day</vt:lpstr>
      <vt:lpstr>Gavin’s sick days</vt:lpstr>
      <vt:lpstr>Gavin’s sick days</vt:lpstr>
      <vt:lpstr>Experience in life  and moments </vt:lpstr>
      <vt:lpstr>Experience in life  and moments </vt:lpstr>
      <vt:lpstr>referencias</vt:lpstr>
      <vt:lpstr>Guion explicativo para el empleo del material, con relación a los objetivos y contenidos del curso</vt:lpstr>
      <vt:lpstr>Presentación de PowerPoint</vt:lpstr>
      <vt:lpstr>Competencias</vt:lpstr>
      <vt:lpstr>Módulo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56</cp:revision>
  <dcterms:created xsi:type="dcterms:W3CDTF">2019-09-30T23:27:13Z</dcterms:created>
  <dcterms:modified xsi:type="dcterms:W3CDTF">2019-10-01T04:23:30Z</dcterms:modified>
</cp:coreProperties>
</file>