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56" r:id="rId1"/>
  </p:sldMasterIdLst>
  <p:notesMasterIdLst>
    <p:notesMasterId r:id="rId50"/>
  </p:notesMasterIdLst>
  <p:sldIdLst>
    <p:sldId id="263" r:id="rId2"/>
    <p:sldId id="287" r:id="rId3"/>
    <p:sldId id="286" r:id="rId4"/>
    <p:sldId id="282" r:id="rId5"/>
    <p:sldId id="284" r:id="rId6"/>
    <p:sldId id="283" r:id="rId7"/>
    <p:sldId id="285" r:id="rId8"/>
    <p:sldId id="354" r:id="rId9"/>
    <p:sldId id="349" r:id="rId10"/>
    <p:sldId id="291" r:id="rId11"/>
    <p:sldId id="350" r:id="rId12"/>
    <p:sldId id="351" r:id="rId13"/>
    <p:sldId id="294" r:id="rId14"/>
    <p:sldId id="356" r:id="rId15"/>
    <p:sldId id="357" r:id="rId16"/>
    <p:sldId id="295" r:id="rId17"/>
    <p:sldId id="296" r:id="rId18"/>
    <p:sldId id="297" r:id="rId19"/>
    <p:sldId id="298" r:id="rId20"/>
    <p:sldId id="358" r:id="rId21"/>
    <p:sldId id="359" r:id="rId22"/>
    <p:sldId id="360" r:id="rId23"/>
    <p:sldId id="361" r:id="rId24"/>
    <p:sldId id="299" r:id="rId25"/>
    <p:sldId id="301" r:id="rId26"/>
    <p:sldId id="302" r:id="rId27"/>
    <p:sldId id="303" r:id="rId28"/>
    <p:sldId id="362" r:id="rId29"/>
    <p:sldId id="363" r:id="rId30"/>
    <p:sldId id="305" r:id="rId31"/>
    <p:sldId id="364" r:id="rId32"/>
    <p:sldId id="306" r:id="rId33"/>
    <p:sldId id="365" r:id="rId34"/>
    <p:sldId id="307" r:id="rId35"/>
    <p:sldId id="308" r:id="rId36"/>
    <p:sldId id="366" r:id="rId37"/>
    <p:sldId id="309" r:id="rId38"/>
    <p:sldId id="369" r:id="rId39"/>
    <p:sldId id="371" r:id="rId40"/>
    <p:sldId id="370" r:id="rId41"/>
    <p:sldId id="372" r:id="rId42"/>
    <p:sldId id="373" r:id="rId43"/>
    <p:sldId id="374" r:id="rId44"/>
    <p:sldId id="375" r:id="rId45"/>
    <p:sldId id="376" r:id="rId46"/>
    <p:sldId id="377" r:id="rId47"/>
    <p:sldId id="367" r:id="rId48"/>
    <p:sldId id="368" r:id="rId4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C6FF"/>
    <a:srgbClr val="2AF50F"/>
    <a:srgbClr val="93F97B"/>
    <a:srgbClr val="D35923"/>
    <a:srgbClr val="75F757"/>
    <a:srgbClr val="38F20C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0431" autoAdjust="0"/>
  </p:normalViewPr>
  <p:slideViewPr>
    <p:cSldViewPr>
      <p:cViewPr varScale="1">
        <p:scale>
          <a:sx n="71" d="100"/>
          <a:sy n="71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e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8468FE-97F9-4DD1-BFB3-888689C526D7}" type="doc">
      <dgm:prSet loTypeId="urn:microsoft.com/office/officeart/2005/8/layout/venn1" loCatId="relationship" qsTypeId="urn:microsoft.com/office/officeart/2005/8/quickstyle/3d3" qsCatId="3D" csTypeId="urn:microsoft.com/office/officeart/2005/8/colors/colorful2" csCatId="colorful" phldr="0"/>
      <dgm:spPr/>
    </dgm:pt>
    <dgm:pt modelId="{4DDD4535-0CBF-4FC4-8BE1-A185160563D0}">
      <dgm:prSet phldrT="[Texto]" phldr="1"/>
      <dgm:spPr/>
      <dgm:t>
        <a:bodyPr/>
        <a:lstStyle/>
        <a:p>
          <a:pPr algn="r"/>
          <a:endParaRPr lang="es-MX" dirty="0"/>
        </a:p>
      </dgm:t>
    </dgm:pt>
    <dgm:pt modelId="{CD2A115D-0C45-490E-B432-73889AF06436}" type="parTrans" cxnId="{8D97724B-1244-4A99-B0EE-2D7DEBCC8743}">
      <dgm:prSet/>
      <dgm:spPr/>
      <dgm:t>
        <a:bodyPr/>
        <a:lstStyle/>
        <a:p>
          <a:pPr algn="r"/>
          <a:endParaRPr lang="es-MX"/>
        </a:p>
      </dgm:t>
    </dgm:pt>
    <dgm:pt modelId="{C0B4273B-83A8-4C03-8D5D-F085291A885D}" type="sibTrans" cxnId="{8D97724B-1244-4A99-B0EE-2D7DEBCC8743}">
      <dgm:prSet/>
      <dgm:spPr/>
      <dgm:t>
        <a:bodyPr/>
        <a:lstStyle/>
        <a:p>
          <a:pPr algn="r"/>
          <a:endParaRPr lang="es-MX"/>
        </a:p>
      </dgm:t>
    </dgm:pt>
    <dgm:pt modelId="{52512D2F-AA91-484D-BFC3-5664B2B2AC96}">
      <dgm:prSet phldrT="[Texto]" phldr="1"/>
      <dgm:spPr/>
      <dgm:t>
        <a:bodyPr/>
        <a:lstStyle/>
        <a:p>
          <a:pPr algn="r"/>
          <a:endParaRPr lang="es-MX"/>
        </a:p>
      </dgm:t>
    </dgm:pt>
    <dgm:pt modelId="{C3CD8BD5-AC92-4EEF-8D0D-8A8CBBFFF89A}" type="parTrans" cxnId="{A2494958-9719-43D5-818A-A3692E854626}">
      <dgm:prSet/>
      <dgm:spPr/>
      <dgm:t>
        <a:bodyPr/>
        <a:lstStyle/>
        <a:p>
          <a:pPr algn="r"/>
          <a:endParaRPr lang="es-MX"/>
        </a:p>
      </dgm:t>
    </dgm:pt>
    <dgm:pt modelId="{AF606190-783F-4528-BC36-DD9D1AA9423D}" type="sibTrans" cxnId="{A2494958-9719-43D5-818A-A3692E854626}">
      <dgm:prSet/>
      <dgm:spPr/>
      <dgm:t>
        <a:bodyPr/>
        <a:lstStyle/>
        <a:p>
          <a:pPr algn="r"/>
          <a:endParaRPr lang="es-MX"/>
        </a:p>
      </dgm:t>
    </dgm:pt>
    <dgm:pt modelId="{DB31C8A2-6BEC-4AE5-9E70-821B3513B184}">
      <dgm:prSet phldrT="[Texto]" phldr="1"/>
      <dgm:spPr/>
      <dgm:t>
        <a:bodyPr/>
        <a:lstStyle/>
        <a:p>
          <a:pPr algn="r"/>
          <a:endParaRPr lang="es-MX"/>
        </a:p>
      </dgm:t>
    </dgm:pt>
    <dgm:pt modelId="{9A581039-61E8-4D6C-AD81-98C974700886}" type="parTrans" cxnId="{624E6A42-43CB-46E0-BFB1-11A4E96848DC}">
      <dgm:prSet/>
      <dgm:spPr/>
      <dgm:t>
        <a:bodyPr/>
        <a:lstStyle/>
        <a:p>
          <a:pPr algn="r"/>
          <a:endParaRPr lang="es-MX"/>
        </a:p>
      </dgm:t>
    </dgm:pt>
    <dgm:pt modelId="{5AF3685B-8836-459F-93AB-97355DFD4CA1}" type="sibTrans" cxnId="{624E6A42-43CB-46E0-BFB1-11A4E96848DC}">
      <dgm:prSet/>
      <dgm:spPr/>
      <dgm:t>
        <a:bodyPr/>
        <a:lstStyle/>
        <a:p>
          <a:pPr algn="r"/>
          <a:endParaRPr lang="es-MX"/>
        </a:p>
      </dgm:t>
    </dgm:pt>
    <dgm:pt modelId="{9512454B-BD00-442A-8A78-A46058FB192D}" type="pres">
      <dgm:prSet presAssocID="{B08468FE-97F9-4DD1-BFB3-888689C526D7}" presName="compositeShape" presStyleCnt="0">
        <dgm:presLayoutVars>
          <dgm:chMax val="7"/>
          <dgm:dir/>
          <dgm:resizeHandles val="exact"/>
        </dgm:presLayoutVars>
      </dgm:prSet>
      <dgm:spPr/>
    </dgm:pt>
    <dgm:pt modelId="{DC3A8678-F363-4618-AC3A-5A0E84FE3F9A}" type="pres">
      <dgm:prSet presAssocID="{4DDD4535-0CBF-4FC4-8BE1-A185160563D0}" presName="circ1" presStyleLbl="vennNode1" presStyleIdx="0" presStyleCnt="3"/>
      <dgm:spPr/>
      <dgm:t>
        <a:bodyPr/>
        <a:lstStyle/>
        <a:p>
          <a:endParaRPr lang="es-MX"/>
        </a:p>
      </dgm:t>
    </dgm:pt>
    <dgm:pt modelId="{3098CDBE-49E1-4E86-BC94-2442855FAFD7}" type="pres">
      <dgm:prSet presAssocID="{4DDD4535-0CBF-4FC4-8BE1-A185160563D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56C125-D3C2-4F99-8791-96D0268F873E}" type="pres">
      <dgm:prSet presAssocID="{52512D2F-AA91-484D-BFC3-5664B2B2AC96}" presName="circ2" presStyleLbl="vennNode1" presStyleIdx="1" presStyleCnt="3"/>
      <dgm:spPr/>
      <dgm:t>
        <a:bodyPr/>
        <a:lstStyle/>
        <a:p>
          <a:endParaRPr lang="es-MX"/>
        </a:p>
      </dgm:t>
    </dgm:pt>
    <dgm:pt modelId="{8AA24D82-C5B5-43C4-A122-49D7AFCEC322}" type="pres">
      <dgm:prSet presAssocID="{52512D2F-AA91-484D-BFC3-5664B2B2AC9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3C8586-69B5-455E-8EC2-18EC6D9A648E}" type="pres">
      <dgm:prSet presAssocID="{DB31C8A2-6BEC-4AE5-9E70-821B3513B184}" presName="circ3" presStyleLbl="vennNode1" presStyleIdx="2" presStyleCnt="3"/>
      <dgm:spPr/>
      <dgm:t>
        <a:bodyPr/>
        <a:lstStyle/>
        <a:p>
          <a:endParaRPr lang="es-MX"/>
        </a:p>
      </dgm:t>
    </dgm:pt>
    <dgm:pt modelId="{70C76B2C-E1F6-4BFB-8194-F8FC5EAAA3C6}" type="pres">
      <dgm:prSet presAssocID="{DB31C8A2-6BEC-4AE5-9E70-821B3513B18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95AAF1E-1F1A-4F1A-A64E-303B687F9093}" type="presOf" srcId="{B08468FE-97F9-4DD1-BFB3-888689C526D7}" destId="{9512454B-BD00-442A-8A78-A46058FB192D}" srcOrd="0" destOrd="0" presId="urn:microsoft.com/office/officeart/2005/8/layout/venn1"/>
    <dgm:cxn modelId="{A6748FEF-FDE8-40A5-BEC0-F1191E2FAFCE}" type="presOf" srcId="{4DDD4535-0CBF-4FC4-8BE1-A185160563D0}" destId="{3098CDBE-49E1-4E86-BC94-2442855FAFD7}" srcOrd="1" destOrd="0" presId="urn:microsoft.com/office/officeart/2005/8/layout/venn1"/>
    <dgm:cxn modelId="{A2494958-9719-43D5-818A-A3692E854626}" srcId="{B08468FE-97F9-4DD1-BFB3-888689C526D7}" destId="{52512D2F-AA91-484D-BFC3-5664B2B2AC96}" srcOrd="1" destOrd="0" parTransId="{C3CD8BD5-AC92-4EEF-8D0D-8A8CBBFFF89A}" sibTransId="{AF606190-783F-4528-BC36-DD9D1AA9423D}"/>
    <dgm:cxn modelId="{3AF3210C-9495-4FF2-8B76-F72F733821C3}" type="presOf" srcId="{DB31C8A2-6BEC-4AE5-9E70-821B3513B184}" destId="{343C8586-69B5-455E-8EC2-18EC6D9A648E}" srcOrd="0" destOrd="0" presId="urn:microsoft.com/office/officeart/2005/8/layout/venn1"/>
    <dgm:cxn modelId="{8D97724B-1244-4A99-B0EE-2D7DEBCC8743}" srcId="{B08468FE-97F9-4DD1-BFB3-888689C526D7}" destId="{4DDD4535-0CBF-4FC4-8BE1-A185160563D0}" srcOrd="0" destOrd="0" parTransId="{CD2A115D-0C45-490E-B432-73889AF06436}" sibTransId="{C0B4273B-83A8-4C03-8D5D-F085291A885D}"/>
    <dgm:cxn modelId="{C6A8590A-A452-4FEA-ABF8-B02B7DC609CA}" type="presOf" srcId="{52512D2F-AA91-484D-BFC3-5664B2B2AC96}" destId="{8AA24D82-C5B5-43C4-A122-49D7AFCEC322}" srcOrd="1" destOrd="0" presId="urn:microsoft.com/office/officeart/2005/8/layout/venn1"/>
    <dgm:cxn modelId="{D57CC1CB-659C-44F9-8AF7-27C55D3CD4A8}" type="presOf" srcId="{DB31C8A2-6BEC-4AE5-9E70-821B3513B184}" destId="{70C76B2C-E1F6-4BFB-8194-F8FC5EAAA3C6}" srcOrd="1" destOrd="0" presId="urn:microsoft.com/office/officeart/2005/8/layout/venn1"/>
    <dgm:cxn modelId="{624E6A42-43CB-46E0-BFB1-11A4E96848DC}" srcId="{B08468FE-97F9-4DD1-BFB3-888689C526D7}" destId="{DB31C8A2-6BEC-4AE5-9E70-821B3513B184}" srcOrd="2" destOrd="0" parTransId="{9A581039-61E8-4D6C-AD81-98C974700886}" sibTransId="{5AF3685B-8836-459F-93AB-97355DFD4CA1}"/>
    <dgm:cxn modelId="{E2DB003F-E4E7-439B-A3AE-AE25BAB2D8FC}" type="presOf" srcId="{52512D2F-AA91-484D-BFC3-5664B2B2AC96}" destId="{3856C125-D3C2-4F99-8791-96D0268F873E}" srcOrd="0" destOrd="0" presId="urn:microsoft.com/office/officeart/2005/8/layout/venn1"/>
    <dgm:cxn modelId="{42CF1B2D-4738-496A-854C-D4CE6E3949DF}" type="presOf" srcId="{4DDD4535-0CBF-4FC4-8BE1-A185160563D0}" destId="{DC3A8678-F363-4618-AC3A-5A0E84FE3F9A}" srcOrd="0" destOrd="0" presId="urn:microsoft.com/office/officeart/2005/8/layout/venn1"/>
    <dgm:cxn modelId="{7E658B36-2252-48C9-9D94-485B4442DA3E}" type="presParOf" srcId="{9512454B-BD00-442A-8A78-A46058FB192D}" destId="{DC3A8678-F363-4618-AC3A-5A0E84FE3F9A}" srcOrd="0" destOrd="0" presId="urn:microsoft.com/office/officeart/2005/8/layout/venn1"/>
    <dgm:cxn modelId="{5671EB47-AD0A-4DFF-87F2-C4A9303901D7}" type="presParOf" srcId="{9512454B-BD00-442A-8A78-A46058FB192D}" destId="{3098CDBE-49E1-4E86-BC94-2442855FAFD7}" srcOrd="1" destOrd="0" presId="urn:microsoft.com/office/officeart/2005/8/layout/venn1"/>
    <dgm:cxn modelId="{82479E73-D8AE-4E9C-9CFF-F5290ABAAFF9}" type="presParOf" srcId="{9512454B-BD00-442A-8A78-A46058FB192D}" destId="{3856C125-D3C2-4F99-8791-96D0268F873E}" srcOrd="2" destOrd="0" presId="urn:microsoft.com/office/officeart/2005/8/layout/venn1"/>
    <dgm:cxn modelId="{FF73098A-42FD-4406-8EF3-A19A77F401D0}" type="presParOf" srcId="{9512454B-BD00-442A-8A78-A46058FB192D}" destId="{8AA24D82-C5B5-43C4-A122-49D7AFCEC322}" srcOrd="3" destOrd="0" presId="urn:microsoft.com/office/officeart/2005/8/layout/venn1"/>
    <dgm:cxn modelId="{CBD40E97-E63E-4DB6-835F-AEB86AFDD908}" type="presParOf" srcId="{9512454B-BD00-442A-8A78-A46058FB192D}" destId="{343C8586-69B5-455E-8EC2-18EC6D9A648E}" srcOrd="4" destOrd="0" presId="urn:microsoft.com/office/officeart/2005/8/layout/venn1"/>
    <dgm:cxn modelId="{D5E16340-70A5-4B35-AD0E-A571684323ED}" type="presParOf" srcId="{9512454B-BD00-442A-8A78-A46058FB192D}" destId="{70C76B2C-E1F6-4BFB-8194-F8FC5EAAA3C6}" srcOrd="5" destOrd="0" presId="urn:microsoft.com/office/officeart/2005/8/layout/venn1"/>
  </dgm:cxnLst>
  <dgm:bg>
    <a:solidFill>
      <a:schemeClr val="tx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CE7EBD3-8D35-43C0-8248-7B7B4091599F}" type="doc">
      <dgm:prSet loTypeId="urn:microsoft.com/office/officeart/2005/8/layout/venn1" loCatId="relationship" qsTypeId="urn:microsoft.com/office/officeart/2005/8/quickstyle/3d3" qsCatId="3D" csTypeId="urn:microsoft.com/office/officeart/2005/8/colors/accent6_5" csCatId="accent6" phldr="1"/>
      <dgm:spPr/>
    </dgm:pt>
    <dgm:pt modelId="{532BD235-80A5-4DB6-9EF9-47DAC6EE2F21}">
      <dgm:prSet phldrT="[Texto]"/>
      <dgm:spPr/>
      <dgm:t>
        <a:bodyPr/>
        <a:lstStyle/>
        <a:p>
          <a:endParaRPr lang="es-MX" b="1" dirty="0"/>
        </a:p>
      </dgm:t>
    </dgm:pt>
    <dgm:pt modelId="{48FA17D3-AE5D-4D19-8F10-8FA04E17495F}" type="parTrans" cxnId="{D074C3CA-A28D-4BE7-A315-1242DB47B519}">
      <dgm:prSet/>
      <dgm:spPr/>
      <dgm:t>
        <a:bodyPr/>
        <a:lstStyle/>
        <a:p>
          <a:endParaRPr lang="es-MX"/>
        </a:p>
      </dgm:t>
    </dgm:pt>
    <dgm:pt modelId="{B5776CBC-828C-4F32-A01A-3711FEFF75F8}" type="sibTrans" cxnId="{D074C3CA-A28D-4BE7-A315-1242DB47B519}">
      <dgm:prSet/>
      <dgm:spPr/>
      <dgm:t>
        <a:bodyPr/>
        <a:lstStyle/>
        <a:p>
          <a:endParaRPr lang="es-MX"/>
        </a:p>
      </dgm:t>
    </dgm:pt>
    <dgm:pt modelId="{B38F7EE3-28A6-482E-8034-29FE9F1C49E1}">
      <dgm:prSet phldrT="[Texto]"/>
      <dgm:spPr/>
      <dgm:t>
        <a:bodyPr/>
        <a:lstStyle/>
        <a:p>
          <a:endParaRPr lang="es-MX" b="1" dirty="0"/>
        </a:p>
      </dgm:t>
    </dgm:pt>
    <dgm:pt modelId="{CB306DD9-9896-46A8-8CFD-5ADE6234018D}" type="parTrans" cxnId="{8C64F4AA-DFCD-409D-98DC-3C209A46184C}">
      <dgm:prSet/>
      <dgm:spPr/>
      <dgm:t>
        <a:bodyPr/>
        <a:lstStyle/>
        <a:p>
          <a:endParaRPr lang="es-MX"/>
        </a:p>
      </dgm:t>
    </dgm:pt>
    <dgm:pt modelId="{2219C2FE-DF8D-4044-9781-30985A003222}" type="sibTrans" cxnId="{8C64F4AA-DFCD-409D-98DC-3C209A46184C}">
      <dgm:prSet/>
      <dgm:spPr/>
      <dgm:t>
        <a:bodyPr/>
        <a:lstStyle/>
        <a:p>
          <a:endParaRPr lang="es-MX"/>
        </a:p>
      </dgm:t>
    </dgm:pt>
    <dgm:pt modelId="{6E5DC4E9-401E-4406-8E4E-753D8906B012}" type="pres">
      <dgm:prSet presAssocID="{6CE7EBD3-8D35-43C0-8248-7B7B4091599F}" presName="compositeShape" presStyleCnt="0">
        <dgm:presLayoutVars>
          <dgm:chMax val="7"/>
          <dgm:dir/>
          <dgm:resizeHandles val="exact"/>
        </dgm:presLayoutVars>
      </dgm:prSet>
      <dgm:spPr/>
    </dgm:pt>
    <dgm:pt modelId="{35F147D0-625A-473E-9CE6-5A09A8034BF5}" type="pres">
      <dgm:prSet presAssocID="{532BD235-80A5-4DB6-9EF9-47DAC6EE2F21}" presName="circ1" presStyleLbl="vennNode1" presStyleIdx="0" presStyleCnt="2" custScaleX="87522" custScaleY="87287" custLinFactNeighborX="8680" custLinFactNeighborY="0"/>
      <dgm:spPr/>
      <dgm:t>
        <a:bodyPr/>
        <a:lstStyle/>
        <a:p>
          <a:endParaRPr lang="es-MX"/>
        </a:p>
      </dgm:t>
    </dgm:pt>
    <dgm:pt modelId="{43BA411C-BE59-4421-B064-254AC1F9B9C8}" type="pres">
      <dgm:prSet presAssocID="{532BD235-80A5-4DB6-9EF9-47DAC6EE2F2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955E04-969D-4E4C-9759-A57EB31A07F3}" type="pres">
      <dgm:prSet presAssocID="{B38F7EE3-28A6-482E-8034-29FE9F1C49E1}" presName="circ2" presStyleLbl="vennNode1" presStyleIdx="1" presStyleCnt="2" custScaleX="92223" custScaleY="87287" custLinFactNeighborX="-16082" custLinFactNeighborY="-1651"/>
      <dgm:spPr/>
      <dgm:t>
        <a:bodyPr/>
        <a:lstStyle/>
        <a:p>
          <a:endParaRPr lang="es-MX"/>
        </a:p>
      </dgm:t>
    </dgm:pt>
    <dgm:pt modelId="{02B10396-4963-4020-BC03-0DF73E16931F}" type="pres">
      <dgm:prSet presAssocID="{B38F7EE3-28A6-482E-8034-29FE9F1C49E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A83F6BA-ADA7-4A19-B53C-AAF85DE14711}" type="presOf" srcId="{6CE7EBD3-8D35-43C0-8248-7B7B4091599F}" destId="{6E5DC4E9-401E-4406-8E4E-753D8906B012}" srcOrd="0" destOrd="0" presId="urn:microsoft.com/office/officeart/2005/8/layout/venn1"/>
    <dgm:cxn modelId="{D074C3CA-A28D-4BE7-A315-1242DB47B519}" srcId="{6CE7EBD3-8D35-43C0-8248-7B7B4091599F}" destId="{532BD235-80A5-4DB6-9EF9-47DAC6EE2F21}" srcOrd="0" destOrd="0" parTransId="{48FA17D3-AE5D-4D19-8F10-8FA04E17495F}" sibTransId="{B5776CBC-828C-4F32-A01A-3711FEFF75F8}"/>
    <dgm:cxn modelId="{31120F81-5F5F-453E-8798-A218236244A0}" type="presOf" srcId="{532BD235-80A5-4DB6-9EF9-47DAC6EE2F21}" destId="{35F147D0-625A-473E-9CE6-5A09A8034BF5}" srcOrd="0" destOrd="0" presId="urn:microsoft.com/office/officeart/2005/8/layout/venn1"/>
    <dgm:cxn modelId="{8C64F4AA-DFCD-409D-98DC-3C209A46184C}" srcId="{6CE7EBD3-8D35-43C0-8248-7B7B4091599F}" destId="{B38F7EE3-28A6-482E-8034-29FE9F1C49E1}" srcOrd="1" destOrd="0" parTransId="{CB306DD9-9896-46A8-8CFD-5ADE6234018D}" sibTransId="{2219C2FE-DF8D-4044-9781-30985A003222}"/>
    <dgm:cxn modelId="{3466A18B-3133-4D48-B4E3-CB99E7409449}" type="presOf" srcId="{B38F7EE3-28A6-482E-8034-29FE9F1C49E1}" destId="{FD955E04-969D-4E4C-9759-A57EB31A07F3}" srcOrd="0" destOrd="0" presId="urn:microsoft.com/office/officeart/2005/8/layout/venn1"/>
    <dgm:cxn modelId="{51E19E11-C067-4236-A780-40EBA2CCFFF6}" type="presOf" srcId="{532BD235-80A5-4DB6-9EF9-47DAC6EE2F21}" destId="{43BA411C-BE59-4421-B064-254AC1F9B9C8}" srcOrd="1" destOrd="0" presId="urn:microsoft.com/office/officeart/2005/8/layout/venn1"/>
    <dgm:cxn modelId="{4F18AF1A-927E-4BF6-A679-1F7B93EFE01E}" type="presOf" srcId="{B38F7EE3-28A6-482E-8034-29FE9F1C49E1}" destId="{02B10396-4963-4020-BC03-0DF73E16931F}" srcOrd="1" destOrd="0" presId="urn:microsoft.com/office/officeart/2005/8/layout/venn1"/>
    <dgm:cxn modelId="{408EB37A-C37B-4340-9650-287C9F3F9D86}" type="presParOf" srcId="{6E5DC4E9-401E-4406-8E4E-753D8906B012}" destId="{35F147D0-625A-473E-9CE6-5A09A8034BF5}" srcOrd="0" destOrd="0" presId="urn:microsoft.com/office/officeart/2005/8/layout/venn1"/>
    <dgm:cxn modelId="{D4AECD0C-CD62-41C0-9E0F-2BEEF49A1DEA}" type="presParOf" srcId="{6E5DC4E9-401E-4406-8E4E-753D8906B012}" destId="{43BA411C-BE59-4421-B064-254AC1F9B9C8}" srcOrd="1" destOrd="0" presId="urn:microsoft.com/office/officeart/2005/8/layout/venn1"/>
    <dgm:cxn modelId="{27F6AC7F-E664-4105-BFFB-27129387E165}" type="presParOf" srcId="{6E5DC4E9-401E-4406-8E4E-753D8906B012}" destId="{FD955E04-969D-4E4C-9759-A57EB31A07F3}" srcOrd="2" destOrd="0" presId="urn:microsoft.com/office/officeart/2005/8/layout/venn1"/>
    <dgm:cxn modelId="{26693912-B966-487A-A16E-920E8F6C0C0A}" type="presParOf" srcId="{6E5DC4E9-401E-4406-8E4E-753D8906B012}" destId="{02B10396-4963-4020-BC03-0DF73E16931F}" srcOrd="3" destOrd="0" presId="urn:microsoft.com/office/officeart/2005/8/layout/venn1"/>
  </dgm:cxnLst>
  <dgm:bg>
    <a:solidFill>
      <a:schemeClr val="bg2">
        <a:lumMod val="9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CE7EBD3-8D35-43C0-8248-7B7B4091599F}" type="doc">
      <dgm:prSet loTypeId="urn:microsoft.com/office/officeart/2005/8/layout/venn1" loCatId="relationship" qsTypeId="urn:microsoft.com/office/officeart/2005/8/quickstyle/3d3" qsCatId="3D" csTypeId="urn:microsoft.com/office/officeart/2005/8/colors/accent6_5" csCatId="accent6" phldr="1"/>
      <dgm:spPr/>
    </dgm:pt>
    <dgm:pt modelId="{532BD235-80A5-4DB6-9EF9-47DAC6EE2F21}">
      <dgm:prSet phldrT="[Texto]"/>
      <dgm:spPr/>
      <dgm:t>
        <a:bodyPr/>
        <a:lstStyle/>
        <a:p>
          <a:endParaRPr lang="es-MX" b="1" dirty="0"/>
        </a:p>
      </dgm:t>
    </dgm:pt>
    <dgm:pt modelId="{48FA17D3-AE5D-4D19-8F10-8FA04E17495F}" type="parTrans" cxnId="{D074C3CA-A28D-4BE7-A315-1242DB47B519}">
      <dgm:prSet/>
      <dgm:spPr/>
      <dgm:t>
        <a:bodyPr/>
        <a:lstStyle/>
        <a:p>
          <a:endParaRPr lang="es-MX"/>
        </a:p>
      </dgm:t>
    </dgm:pt>
    <dgm:pt modelId="{B5776CBC-828C-4F32-A01A-3711FEFF75F8}" type="sibTrans" cxnId="{D074C3CA-A28D-4BE7-A315-1242DB47B519}">
      <dgm:prSet/>
      <dgm:spPr/>
      <dgm:t>
        <a:bodyPr/>
        <a:lstStyle/>
        <a:p>
          <a:endParaRPr lang="es-MX"/>
        </a:p>
      </dgm:t>
    </dgm:pt>
    <dgm:pt modelId="{B38F7EE3-28A6-482E-8034-29FE9F1C49E1}">
      <dgm:prSet phldrT="[Texto]"/>
      <dgm:spPr/>
      <dgm:t>
        <a:bodyPr/>
        <a:lstStyle/>
        <a:p>
          <a:endParaRPr lang="es-MX" b="1" dirty="0"/>
        </a:p>
      </dgm:t>
    </dgm:pt>
    <dgm:pt modelId="{CB306DD9-9896-46A8-8CFD-5ADE6234018D}" type="parTrans" cxnId="{8C64F4AA-DFCD-409D-98DC-3C209A46184C}">
      <dgm:prSet/>
      <dgm:spPr/>
      <dgm:t>
        <a:bodyPr/>
        <a:lstStyle/>
        <a:p>
          <a:endParaRPr lang="es-MX"/>
        </a:p>
      </dgm:t>
    </dgm:pt>
    <dgm:pt modelId="{2219C2FE-DF8D-4044-9781-30985A003222}" type="sibTrans" cxnId="{8C64F4AA-DFCD-409D-98DC-3C209A46184C}">
      <dgm:prSet/>
      <dgm:spPr/>
      <dgm:t>
        <a:bodyPr/>
        <a:lstStyle/>
        <a:p>
          <a:endParaRPr lang="es-MX"/>
        </a:p>
      </dgm:t>
    </dgm:pt>
    <dgm:pt modelId="{6E5DC4E9-401E-4406-8E4E-753D8906B012}" type="pres">
      <dgm:prSet presAssocID="{6CE7EBD3-8D35-43C0-8248-7B7B4091599F}" presName="compositeShape" presStyleCnt="0">
        <dgm:presLayoutVars>
          <dgm:chMax val="7"/>
          <dgm:dir/>
          <dgm:resizeHandles val="exact"/>
        </dgm:presLayoutVars>
      </dgm:prSet>
      <dgm:spPr/>
    </dgm:pt>
    <dgm:pt modelId="{35F147D0-625A-473E-9CE6-5A09A8034BF5}" type="pres">
      <dgm:prSet presAssocID="{532BD235-80A5-4DB6-9EF9-47DAC6EE2F21}" presName="circ1" presStyleLbl="vennNode1" presStyleIdx="0" presStyleCnt="2" custScaleX="87522" custScaleY="87287" custLinFactNeighborX="10921" custLinFactNeighborY="-2976"/>
      <dgm:spPr/>
      <dgm:t>
        <a:bodyPr/>
        <a:lstStyle/>
        <a:p>
          <a:endParaRPr lang="es-MX"/>
        </a:p>
      </dgm:t>
    </dgm:pt>
    <dgm:pt modelId="{43BA411C-BE59-4421-B064-254AC1F9B9C8}" type="pres">
      <dgm:prSet presAssocID="{532BD235-80A5-4DB6-9EF9-47DAC6EE2F2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955E04-969D-4E4C-9759-A57EB31A07F3}" type="pres">
      <dgm:prSet presAssocID="{B38F7EE3-28A6-482E-8034-29FE9F1C49E1}" presName="circ2" presStyleLbl="vennNode1" presStyleIdx="1" presStyleCnt="2" custScaleX="92223" custScaleY="87287" custLinFactNeighborX="-16082" custLinFactNeighborY="-1651"/>
      <dgm:spPr/>
      <dgm:t>
        <a:bodyPr/>
        <a:lstStyle/>
        <a:p>
          <a:endParaRPr lang="es-MX"/>
        </a:p>
      </dgm:t>
    </dgm:pt>
    <dgm:pt modelId="{02B10396-4963-4020-BC03-0DF73E16931F}" type="pres">
      <dgm:prSet presAssocID="{B38F7EE3-28A6-482E-8034-29FE9F1C49E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DCA4A67-DA1A-402F-9DA0-110EC656356D}" type="presOf" srcId="{532BD235-80A5-4DB6-9EF9-47DAC6EE2F21}" destId="{35F147D0-625A-473E-9CE6-5A09A8034BF5}" srcOrd="0" destOrd="0" presId="urn:microsoft.com/office/officeart/2005/8/layout/venn1"/>
    <dgm:cxn modelId="{D074C3CA-A28D-4BE7-A315-1242DB47B519}" srcId="{6CE7EBD3-8D35-43C0-8248-7B7B4091599F}" destId="{532BD235-80A5-4DB6-9EF9-47DAC6EE2F21}" srcOrd="0" destOrd="0" parTransId="{48FA17D3-AE5D-4D19-8F10-8FA04E17495F}" sibTransId="{B5776CBC-828C-4F32-A01A-3711FEFF75F8}"/>
    <dgm:cxn modelId="{8C64F4AA-DFCD-409D-98DC-3C209A46184C}" srcId="{6CE7EBD3-8D35-43C0-8248-7B7B4091599F}" destId="{B38F7EE3-28A6-482E-8034-29FE9F1C49E1}" srcOrd="1" destOrd="0" parTransId="{CB306DD9-9896-46A8-8CFD-5ADE6234018D}" sibTransId="{2219C2FE-DF8D-4044-9781-30985A003222}"/>
    <dgm:cxn modelId="{0F653B58-8211-458B-BF35-459BEBBC96C3}" type="presOf" srcId="{B38F7EE3-28A6-482E-8034-29FE9F1C49E1}" destId="{02B10396-4963-4020-BC03-0DF73E16931F}" srcOrd="1" destOrd="0" presId="urn:microsoft.com/office/officeart/2005/8/layout/venn1"/>
    <dgm:cxn modelId="{93A779F3-4CC9-4EA7-9FE9-16B4E4816486}" type="presOf" srcId="{B38F7EE3-28A6-482E-8034-29FE9F1C49E1}" destId="{FD955E04-969D-4E4C-9759-A57EB31A07F3}" srcOrd="0" destOrd="0" presId="urn:microsoft.com/office/officeart/2005/8/layout/venn1"/>
    <dgm:cxn modelId="{08A78C38-FADD-4618-A20A-A41EF0EBAE0A}" type="presOf" srcId="{532BD235-80A5-4DB6-9EF9-47DAC6EE2F21}" destId="{43BA411C-BE59-4421-B064-254AC1F9B9C8}" srcOrd="1" destOrd="0" presId="urn:microsoft.com/office/officeart/2005/8/layout/venn1"/>
    <dgm:cxn modelId="{5B97549F-B1B5-4FB2-9C54-376FF0DC0C4C}" type="presOf" srcId="{6CE7EBD3-8D35-43C0-8248-7B7B4091599F}" destId="{6E5DC4E9-401E-4406-8E4E-753D8906B012}" srcOrd="0" destOrd="0" presId="urn:microsoft.com/office/officeart/2005/8/layout/venn1"/>
    <dgm:cxn modelId="{E58C99C6-626F-4CBE-A4FC-EDD3DE239223}" type="presParOf" srcId="{6E5DC4E9-401E-4406-8E4E-753D8906B012}" destId="{35F147D0-625A-473E-9CE6-5A09A8034BF5}" srcOrd="0" destOrd="0" presId="urn:microsoft.com/office/officeart/2005/8/layout/venn1"/>
    <dgm:cxn modelId="{CC860461-7211-4190-8A7C-7317B212FBCC}" type="presParOf" srcId="{6E5DC4E9-401E-4406-8E4E-753D8906B012}" destId="{43BA411C-BE59-4421-B064-254AC1F9B9C8}" srcOrd="1" destOrd="0" presId="urn:microsoft.com/office/officeart/2005/8/layout/venn1"/>
    <dgm:cxn modelId="{E95DE899-6FDF-4F3B-B363-4B1E7951F24E}" type="presParOf" srcId="{6E5DC4E9-401E-4406-8E4E-753D8906B012}" destId="{FD955E04-969D-4E4C-9759-A57EB31A07F3}" srcOrd="2" destOrd="0" presId="urn:microsoft.com/office/officeart/2005/8/layout/venn1"/>
    <dgm:cxn modelId="{E7F5C0B1-7406-41E1-AED7-C24A9FF0BFFF}" type="presParOf" srcId="{6E5DC4E9-401E-4406-8E4E-753D8906B012}" destId="{02B10396-4963-4020-BC03-0DF73E16931F}" srcOrd="3" destOrd="0" presId="urn:microsoft.com/office/officeart/2005/8/layout/venn1"/>
  </dgm:cxnLst>
  <dgm:bg>
    <a:solidFill>
      <a:schemeClr val="bg2">
        <a:lumMod val="9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CE7EBD3-8D35-43C0-8248-7B7B4091599F}" type="doc">
      <dgm:prSet loTypeId="urn:microsoft.com/office/officeart/2005/8/layout/venn1" loCatId="relationship" qsTypeId="urn:microsoft.com/office/officeart/2005/8/quickstyle/simple2" qsCatId="simple" csTypeId="urn:microsoft.com/office/officeart/2005/8/colors/accent3_5" csCatId="accent3" phldr="1"/>
      <dgm:spPr/>
    </dgm:pt>
    <dgm:pt modelId="{532BD235-80A5-4DB6-9EF9-47DAC6EE2F21}">
      <dgm:prSet phldrT="[Texto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MX" b="1" dirty="0"/>
        </a:p>
      </dgm:t>
    </dgm:pt>
    <dgm:pt modelId="{48FA17D3-AE5D-4D19-8F10-8FA04E17495F}" type="parTrans" cxnId="{D074C3CA-A28D-4BE7-A315-1242DB47B519}">
      <dgm:prSet/>
      <dgm:spPr/>
      <dgm:t>
        <a:bodyPr/>
        <a:lstStyle/>
        <a:p>
          <a:endParaRPr lang="es-MX"/>
        </a:p>
      </dgm:t>
    </dgm:pt>
    <dgm:pt modelId="{B5776CBC-828C-4F32-A01A-3711FEFF75F8}" type="sibTrans" cxnId="{D074C3CA-A28D-4BE7-A315-1242DB47B519}">
      <dgm:prSet/>
      <dgm:spPr/>
      <dgm:t>
        <a:bodyPr/>
        <a:lstStyle/>
        <a:p>
          <a:endParaRPr lang="es-MX"/>
        </a:p>
      </dgm:t>
    </dgm:pt>
    <dgm:pt modelId="{6E5DC4E9-401E-4406-8E4E-753D8906B012}" type="pres">
      <dgm:prSet presAssocID="{6CE7EBD3-8D35-43C0-8248-7B7B4091599F}" presName="compositeShape" presStyleCnt="0">
        <dgm:presLayoutVars>
          <dgm:chMax val="7"/>
          <dgm:dir/>
          <dgm:resizeHandles val="exact"/>
        </dgm:presLayoutVars>
      </dgm:prSet>
      <dgm:spPr/>
    </dgm:pt>
    <dgm:pt modelId="{253C8469-4C08-4C5D-9174-A58FC8FA2B29}" type="pres">
      <dgm:prSet presAssocID="{532BD235-80A5-4DB6-9EF9-47DAC6EE2F21}" presName="circ1TxSh" presStyleLbl="vennNode1" presStyleIdx="0" presStyleCnt="1" custScaleX="77781" custScaleY="75686" custLinFactNeighborX="-59265" custLinFactNeighborY="4766"/>
      <dgm:spPr/>
      <dgm:t>
        <a:bodyPr/>
        <a:lstStyle/>
        <a:p>
          <a:endParaRPr lang="es-ES"/>
        </a:p>
      </dgm:t>
    </dgm:pt>
  </dgm:ptLst>
  <dgm:cxnLst>
    <dgm:cxn modelId="{D074C3CA-A28D-4BE7-A315-1242DB47B519}" srcId="{6CE7EBD3-8D35-43C0-8248-7B7B4091599F}" destId="{532BD235-80A5-4DB6-9EF9-47DAC6EE2F21}" srcOrd="0" destOrd="0" parTransId="{48FA17D3-AE5D-4D19-8F10-8FA04E17495F}" sibTransId="{B5776CBC-828C-4F32-A01A-3711FEFF75F8}"/>
    <dgm:cxn modelId="{3A0DA290-69C4-4D64-B481-83C81F8B866B}" type="presOf" srcId="{532BD235-80A5-4DB6-9EF9-47DAC6EE2F21}" destId="{253C8469-4C08-4C5D-9174-A58FC8FA2B29}" srcOrd="0" destOrd="0" presId="urn:microsoft.com/office/officeart/2005/8/layout/venn1"/>
    <dgm:cxn modelId="{C060DC61-0A46-4039-939A-9649F76AFD8D}" type="presOf" srcId="{6CE7EBD3-8D35-43C0-8248-7B7B4091599F}" destId="{6E5DC4E9-401E-4406-8E4E-753D8906B012}" srcOrd="0" destOrd="0" presId="urn:microsoft.com/office/officeart/2005/8/layout/venn1"/>
    <dgm:cxn modelId="{42968B0E-FB32-4003-967C-756B41192562}" type="presParOf" srcId="{6E5DC4E9-401E-4406-8E4E-753D8906B012}" destId="{253C8469-4C08-4C5D-9174-A58FC8FA2B29}" srcOrd="0" destOrd="0" presId="urn:microsoft.com/office/officeart/2005/8/layout/venn1"/>
  </dgm:cxnLst>
  <dgm:bg>
    <a:blipFill>
      <a:blip xmlns:r="http://schemas.openxmlformats.org/officeDocument/2006/relationships" r:embed="rId1"/>
      <a:tile tx="0" ty="0" sx="100000" sy="100000" flip="none" algn="tl"/>
    </a:blipFill>
    <a:effectLst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5C7EAA0-4E74-441C-9962-D12B5BE3B168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5BA8987-D493-4287-A888-704EB7A493DF}">
      <dgm:prSet phldrT="[Texto]"/>
      <dgm:spPr/>
      <dgm:t>
        <a:bodyPr/>
        <a:lstStyle/>
        <a:p>
          <a:r>
            <a:rPr lang="es-MX" dirty="0" smtClean="0"/>
            <a:t> </a:t>
          </a:r>
          <a:endParaRPr lang="es-MX" dirty="0"/>
        </a:p>
      </dgm:t>
    </dgm:pt>
    <dgm:pt modelId="{D66E2296-5853-4578-BD0F-A2691DA94735}" type="sibTrans" cxnId="{B5EF9573-833C-465A-B379-278F918B32C3}">
      <dgm:prSet/>
      <dgm:spPr/>
      <dgm:t>
        <a:bodyPr/>
        <a:lstStyle/>
        <a:p>
          <a:endParaRPr lang="es-MX"/>
        </a:p>
      </dgm:t>
    </dgm:pt>
    <dgm:pt modelId="{A2BBECAB-15C1-4C7C-946D-0E0E6607933A}" type="parTrans" cxnId="{B5EF9573-833C-465A-B379-278F918B32C3}">
      <dgm:prSet/>
      <dgm:spPr/>
      <dgm:t>
        <a:bodyPr/>
        <a:lstStyle/>
        <a:p>
          <a:endParaRPr lang="es-MX"/>
        </a:p>
      </dgm:t>
    </dgm:pt>
    <dgm:pt modelId="{832665FC-15A4-4990-89AC-226CD39DAD25}" type="pres">
      <dgm:prSet presAssocID="{05C7EAA0-4E74-441C-9962-D12B5BE3B168}" presName="compositeShape" presStyleCnt="0">
        <dgm:presLayoutVars>
          <dgm:chMax val="7"/>
          <dgm:dir/>
          <dgm:resizeHandles val="exact"/>
        </dgm:presLayoutVars>
      </dgm:prSet>
      <dgm:spPr/>
    </dgm:pt>
    <dgm:pt modelId="{B188EFAA-2673-4593-BF57-E4237AA827EE}" type="pres">
      <dgm:prSet presAssocID="{55BA8987-D493-4287-A888-704EB7A493DF}" presName="circ1TxSh" presStyleLbl="vennNode1" presStyleIdx="0" presStyleCnt="1"/>
      <dgm:spPr/>
      <dgm:t>
        <a:bodyPr/>
        <a:lstStyle/>
        <a:p>
          <a:endParaRPr lang="es-ES"/>
        </a:p>
      </dgm:t>
    </dgm:pt>
  </dgm:ptLst>
  <dgm:cxnLst>
    <dgm:cxn modelId="{71EBE008-7CA1-4728-9791-B34A3F4B4806}" type="presOf" srcId="{55BA8987-D493-4287-A888-704EB7A493DF}" destId="{B188EFAA-2673-4593-BF57-E4237AA827EE}" srcOrd="0" destOrd="0" presId="urn:microsoft.com/office/officeart/2005/8/layout/venn1"/>
    <dgm:cxn modelId="{B5EF9573-833C-465A-B379-278F918B32C3}" srcId="{05C7EAA0-4E74-441C-9962-D12B5BE3B168}" destId="{55BA8987-D493-4287-A888-704EB7A493DF}" srcOrd="0" destOrd="0" parTransId="{A2BBECAB-15C1-4C7C-946D-0E0E6607933A}" sibTransId="{D66E2296-5853-4578-BD0F-A2691DA94735}"/>
    <dgm:cxn modelId="{3BF4C302-F14F-4039-B63C-D3D78D2EE582}" type="presOf" srcId="{05C7EAA0-4E74-441C-9962-D12B5BE3B168}" destId="{832665FC-15A4-4990-89AC-226CD39DAD25}" srcOrd="0" destOrd="0" presId="urn:microsoft.com/office/officeart/2005/8/layout/venn1"/>
    <dgm:cxn modelId="{207A604A-15E5-4CF3-8E3A-94EF3A545542}" type="presParOf" srcId="{832665FC-15A4-4990-89AC-226CD39DAD25}" destId="{B188EFAA-2673-4593-BF57-E4237AA827EE}" srcOrd="0" destOrd="0" presId="urn:microsoft.com/office/officeart/2005/8/layout/venn1"/>
  </dgm:cxnLst>
  <dgm:bg>
    <a:solidFill>
      <a:schemeClr val="accent1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CE7EBD3-8D35-43C0-8248-7B7B4091599F}" type="doc">
      <dgm:prSet loTypeId="urn:microsoft.com/office/officeart/2005/8/layout/venn1" loCatId="relationship" qsTypeId="urn:microsoft.com/office/officeart/2005/8/quickstyle/3d3" qsCatId="3D" csTypeId="urn:microsoft.com/office/officeart/2005/8/colors/accent6_5" csCatId="accent6" phldr="1"/>
      <dgm:spPr/>
    </dgm:pt>
    <dgm:pt modelId="{532BD235-80A5-4DB6-9EF9-47DAC6EE2F21}">
      <dgm:prSet phldrT="[Texto]"/>
      <dgm:spPr/>
      <dgm:t>
        <a:bodyPr/>
        <a:lstStyle/>
        <a:p>
          <a:endParaRPr lang="es-MX" b="1" dirty="0"/>
        </a:p>
      </dgm:t>
    </dgm:pt>
    <dgm:pt modelId="{48FA17D3-AE5D-4D19-8F10-8FA04E17495F}" type="parTrans" cxnId="{D074C3CA-A28D-4BE7-A315-1242DB47B519}">
      <dgm:prSet/>
      <dgm:spPr/>
      <dgm:t>
        <a:bodyPr/>
        <a:lstStyle/>
        <a:p>
          <a:endParaRPr lang="es-MX"/>
        </a:p>
      </dgm:t>
    </dgm:pt>
    <dgm:pt modelId="{B5776CBC-828C-4F32-A01A-3711FEFF75F8}" type="sibTrans" cxnId="{D074C3CA-A28D-4BE7-A315-1242DB47B519}">
      <dgm:prSet/>
      <dgm:spPr/>
      <dgm:t>
        <a:bodyPr/>
        <a:lstStyle/>
        <a:p>
          <a:endParaRPr lang="es-MX"/>
        </a:p>
      </dgm:t>
    </dgm:pt>
    <dgm:pt modelId="{B38F7EE3-28A6-482E-8034-29FE9F1C49E1}">
      <dgm:prSet phldrT="[Texto]"/>
      <dgm:spPr/>
      <dgm:t>
        <a:bodyPr/>
        <a:lstStyle/>
        <a:p>
          <a:endParaRPr lang="es-MX" b="1" dirty="0"/>
        </a:p>
      </dgm:t>
    </dgm:pt>
    <dgm:pt modelId="{CB306DD9-9896-46A8-8CFD-5ADE6234018D}" type="parTrans" cxnId="{8C64F4AA-DFCD-409D-98DC-3C209A46184C}">
      <dgm:prSet/>
      <dgm:spPr/>
      <dgm:t>
        <a:bodyPr/>
        <a:lstStyle/>
        <a:p>
          <a:endParaRPr lang="es-MX"/>
        </a:p>
      </dgm:t>
    </dgm:pt>
    <dgm:pt modelId="{2219C2FE-DF8D-4044-9781-30985A003222}" type="sibTrans" cxnId="{8C64F4AA-DFCD-409D-98DC-3C209A46184C}">
      <dgm:prSet/>
      <dgm:spPr/>
      <dgm:t>
        <a:bodyPr/>
        <a:lstStyle/>
        <a:p>
          <a:endParaRPr lang="es-MX"/>
        </a:p>
      </dgm:t>
    </dgm:pt>
    <dgm:pt modelId="{6E5DC4E9-401E-4406-8E4E-753D8906B012}" type="pres">
      <dgm:prSet presAssocID="{6CE7EBD3-8D35-43C0-8248-7B7B4091599F}" presName="compositeShape" presStyleCnt="0">
        <dgm:presLayoutVars>
          <dgm:chMax val="7"/>
          <dgm:dir/>
          <dgm:resizeHandles val="exact"/>
        </dgm:presLayoutVars>
      </dgm:prSet>
      <dgm:spPr/>
    </dgm:pt>
    <dgm:pt modelId="{35F147D0-625A-473E-9CE6-5A09A8034BF5}" type="pres">
      <dgm:prSet presAssocID="{532BD235-80A5-4DB6-9EF9-47DAC6EE2F21}" presName="circ1" presStyleLbl="vennNode1" presStyleIdx="0" presStyleCnt="2" custScaleX="87522" custScaleY="87287" custLinFactNeighborX="10921" custLinFactNeighborY="-2976"/>
      <dgm:spPr/>
      <dgm:t>
        <a:bodyPr/>
        <a:lstStyle/>
        <a:p>
          <a:endParaRPr lang="es-MX"/>
        </a:p>
      </dgm:t>
    </dgm:pt>
    <dgm:pt modelId="{43BA411C-BE59-4421-B064-254AC1F9B9C8}" type="pres">
      <dgm:prSet presAssocID="{532BD235-80A5-4DB6-9EF9-47DAC6EE2F2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955E04-969D-4E4C-9759-A57EB31A07F3}" type="pres">
      <dgm:prSet presAssocID="{B38F7EE3-28A6-482E-8034-29FE9F1C49E1}" presName="circ2" presStyleLbl="vennNode1" presStyleIdx="1" presStyleCnt="2" custScaleX="92223" custScaleY="87287" custLinFactNeighborX="-16082" custLinFactNeighborY="-1651"/>
      <dgm:spPr/>
      <dgm:t>
        <a:bodyPr/>
        <a:lstStyle/>
        <a:p>
          <a:endParaRPr lang="es-MX"/>
        </a:p>
      </dgm:t>
    </dgm:pt>
    <dgm:pt modelId="{02B10396-4963-4020-BC03-0DF73E16931F}" type="pres">
      <dgm:prSet presAssocID="{B38F7EE3-28A6-482E-8034-29FE9F1C49E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074C3CA-A28D-4BE7-A315-1242DB47B519}" srcId="{6CE7EBD3-8D35-43C0-8248-7B7B4091599F}" destId="{532BD235-80A5-4DB6-9EF9-47DAC6EE2F21}" srcOrd="0" destOrd="0" parTransId="{48FA17D3-AE5D-4D19-8F10-8FA04E17495F}" sibTransId="{B5776CBC-828C-4F32-A01A-3711FEFF75F8}"/>
    <dgm:cxn modelId="{5B9A1C32-162A-437C-8A24-54421F035134}" type="presOf" srcId="{6CE7EBD3-8D35-43C0-8248-7B7B4091599F}" destId="{6E5DC4E9-401E-4406-8E4E-753D8906B012}" srcOrd="0" destOrd="0" presId="urn:microsoft.com/office/officeart/2005/8/layout/venn1"/>
    <dgm:cxn modelId="{8C64F4AA-DFCD-409D-98DC-3C209A46184C}" srcId="{6CE7EBD3-8D35-43C0-8248-7B7B4091599F}" destId="{B38F7EE3-28A6-482E-8034-29FE9F1C49E1}" srcOrd="1" destOrd="0" parTransId="{CB306DD9-9896-46A8-8CFD-5ADE6234018D}" sibTransId="{2219C2FE-DF8D-4044-9781-30985A003222}"/>
    <dgm:cxn modelId="{816C9EC2-A24D-4606-BD0F-61FAA6D938B6}" type="presOf" srcId="{B38F7EE3-28A6-482E-8034-29FE9F1C49E1}" destId="{FD955E04-969D-4E4C-9759-A57EB31A07F3}" srcOrd="0" destOrd="0" presId="urn:microsoft.com/office/officeart/2005/8/layout/venn1"/>
    <dgm:cxn modelId="{87BA0D7B-59CB-4024-8BB4-002730051FE8}" type="presOf" srcId="{B38F7EE3-28A6-482E-8034-29FE9F1C49E1}" destId="{02B10396-4963-4020-BC03-0DF73E16931F}" srcOrd="1" destOrd="0" presId="urn:microsoft.com/office/officeart/2005/8/layout/venn1"/>
    <dgm:cxn modelId="{5C02D365-5001-49C0-892A-87DDC8D2AA62}" type="presOf" srcId="{532BD235-80A5-4DB6-9EF9-47DAC6EE2F21}" destId="{35F147D0-625A-473E-9CE6-5A09A8034BF5}" srcOrd="0" destOrd="0" presId="urn:microsoft.com/office/officeart/2005/8/layout/venn1"/>
    <dgm:cxn modelId="{159FCDF7-6647-472D-87C0-100D18EFB8D6}" type="presOf" srcId="{532BD235-80A5-4DB6-9EF9-47DAC6EE2F21}" destId="{43BA411C-BE59-4421-B064-254AC1F9B9C8}" srcOrd="1" destOrd="0" presId="urn:microsoft.com/office/officeart/2005/8/layout/venn1"/>
    <dgm:cxn modelId="{E5B5787B-B085-4E4F-BB5B-166690445801}" type="presParOf" srcId="{6E5DC4E9-401E-4406-8E4E-753D8906B012}" destId="{35F147D0-625A-473E-9CE6-5A09A8034BF5}" srcOrd="0" destOrd="0" presId="urn:microsoft.com/office/officeart/2005/8/layout/venn1"/>
    <dgm:cxn modelId="{AFA01B29-26F9-47EA-9B1B-A487B1360701}" type="presParOf" srcId="{6E5DC4E9-401E-4406-8E4E-753D8906B012}" destId="{43BA411C-BE59-4421-B064-254AC1F9B9C8}" srcOrd="1" destOrd="0" presId="urn:microsoft.com/office/officeart/2005/8/layout/venn1"/>
    <dgm:cxn modelId="{3ACA2999-D294-4242-94DC-424617F19965}" type="presParOf" srcId="{6E5DC4E9-401E-4406-8E4E-753D8906B012}" destId="{FD955E04-969D-4E4C-9759-A57EB31A07F3}" srcOrd="2" destOrd="0" presId="urn:microsoft.com/office/officeart/2005/8/layout/venn1"/>
    <dgm:cxn modelId="{0297E530-70A5-47D4-B978-7F18B7216092}" type="presParOf" srcId="{6E5DC4E9-401E-4406-8E4E-753D8906B012}" destId="{02B10396-4963-4020-BC03-0DF73E16931F}" srcOrd="3" destOrd="0" presId="urn:microsoft.com/office/officeart/2005/8/layout/venn1"/>
  </dgm:cxnLst>
  <dgm:bg>
    <a:solidFill>
      <a:schemeClr val="bg2">
        <a:lumMod val="9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CE7EBD3-8D35-43C0-8248-7B7B4091599F}" type="doc">
      <dgm:prSet loTypeId="urn:microsoft.com/office/officeart/2005/8/layout/venn1" loCatId="relationship" qsTypeId="urn:microsoft.com/office/officeart/2005/8/quickstyle/3d3" qsCatId="3D" csTypeId="urn:microsoft.com/office/officeart/2005/8/colors/accent6_5" csCatId="accent6" phldr="1"/>
      <dgm:spPr/>
    </dgm:pt>
    <dgm:pt modelId="{532BD235-80A5-4DB6-9EF9-47DAC6EE2F21}">
      <dgm:prSet phldrT="[Texto]"/>
      <dgm:spPr/>
      <dgm:t>
        <a:bodyPr/>
        <a:lstStyle/>
        <a:p>
          <a:endParaRPr lang="es-MX" b="1" dirty="0"/>
        </a:p>
      </dgm:t>
    </dgm:pt>
    <dgm:pt modelId="{48FA17D3-AE5D-4D19-8F10-8FA04E17495F}" type="parTrans" cxnId="{D074C3CA-A28D-4BE7-A315-1242DB47B519}">
      <dgm:prSet/>
      <dgm:spPr/>
      <dgm:t>
        <a:bodyPr/>
        <a:lstStyle/>
        <a:p>
          <a:endParaRPr lang="es-MX"/>
        </a:p>
      </dgm:t>
    </dgm:pt>
    <dgm:pt modelId="{B5776CBC-828C-4F32-A01A-3711FEFF75F8}" type="sibTrans" cxnId="{D074C3CA-A28D-4BE7-A315-1242DB47B519}">
      <dgm:prSet/>
      <dgm:spPr/>
      <dgm:t>
        <a:bodyPr/>
        <a:lstStyle/>
        <a:p>
          <a:endParaRPr lang="es-MX"/>
        </a:p>
      </dgm:t>
    </dgm:pt>
    <dgm:pt modelId="{B38F7EE3-28A6-482E-8034-29FE9F1C49E1}">
      <dgm:prSet phldrT="[Texto]"/>
      <dgm:spPr/>
      <dgm:t>
        <a:bodyPr/>
        <a:lstStyle/>
        <a:p>
          <a:endParaRPr lang="es-MX" b="1" dirty="0"/>
        </a:p>
      </dgm:t>
    </dgm:pt>
    <dgm:pt modelId="{CB306DD9-9896-46A8-8CFD-5ADE6234018D}" type="parTrans" cxnId="{8C64F4AA-DFCD-409D-98DC-3C209A46184C}">
      <dgm:prSet/>
      <dgm:spPr/>
      <dgm:t>
        <a:bodyPr/>
        <a:lstStyle/>
        <a:p>
          <a:endParaRPr lang="es-MX"/>
        </a:p>
      </dgm:t>
    </dgm:pt>
    <dgm:pt modelId="{2219C2FE-DF8D-4044-9781-30985A003222}" type="sibTrans" cxnId="{8C64F4AA-DFCD-409D-98DC-3C209A46184C}">
      <dgm:prSet/>
      <dgm:spPr/>
      <dgm:t>
        <a:bodyPr/>
        <a:lstStyle/>
        <a:p>
          <a:endParaRPr lang="es-MX"/>
        </a:p>
      </dgm:t>
    </dgm:pt>
    <dgm:pt modelId="{6E5DC4E9-401E-4406-8E4E-753D8906B012}" type="pres">
      <dgm:prSet presAssocID="{6CE7EBD3-8D35-43C0-8248-7B7B4091599F}" presName="compositeShape" presStyleCnt="0">
        <dgm:presLayoutVars>
          <dgm:chMax val="7"/>
          <dgm:dir/>
          <dgm:resizeHandles val="exact"/>
        </dgm:presLayoutVars>
      </dgm:prSet>
      <dgm:spPr/>
    </dgm:pt>
    <dgm:pt modelId="{35F147D0-625A-473E-9CE6-5A09A8034BF5}" type="pres">
      <dgm:prSet presAssocID="{532BD235-80A5-4DB6-9EF9-47DAC6EE2F21}" presName="circ1" presStyleLbl="vennNode1" presStyleIdx="0" presStyleCnt="2" custScaleX="87522" custScaleY="87287" custLinFactNeighborX="10921" custLinFactNeighborY="-2976"/>
      <dgm:spPr/>
      <dgm:t>
        <a:bodyPr/>
        <a:lstStyle/>
        <a:p>
          <a:endParaRPr lang="es-MX"/>
        </a:p>
      </dgm:t>
    </dgm:pt>
    <dgm:pt modelId="{43BA411C-BE59-4421-B064-254AC1F9B9C8}" type="pres">
      <dgm:prSet presAssocID="{532BD235-80A5-4DB6-9EF9-47DAC6EE2F2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955E04-969D-4E4C-9759-A57EB31A07F3}" type="pres">
      <dgm:prSet presAssocID="{B38F7EE3-28A6-482E-8034-29FE9F1C49E1}" presName="circ2" presStyleLbl="vennNode1" presStyleIdx="1" presStyleCnt="2" custScaleX="92223" custScaleY="87287" custLinFactNeighborX="-16082" custLinFactNeighborY="-1651"/>
      <dgm:spPr/>
      <dgm:t>
        <a:bodyPr/>
        <a:lstStyle/>
        <a:p>
          <a:endParaRPr lang="es-MX"/>
        </a:p>
      </dgm:t>
    </dgm:pt>
    <dgm:pt modelId="{02B10396-4963-4020-BC03-0DF73E16931F}" type="pres">
      <dgm:prSet presAssocID="{B38F7EE3-28A6-482E-8034-29FE9F1C49E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2BCC717-A58E-46C8-A7AA-8DA6DAD5530E}" type="presOf" srcId="{532BD235-80A5-4DB6-9EF9-47DAC6EE2F21}" destId="{43BA411C-BE59-4421-B064-254AC1F9B9C8}" srcOrd="1" destOrd="0" presId="urn:microsoft.com/office/officeart/2005/8/layout/venn1"/>
    <dgm:cxn modelId="{7DF17611-70C4-486E-B57C-67D5260508DD}" type="presOf" srcId="{B38F7EE3-28A6-482E-8034-29FE9F1C49E1}" destId="{FD955E04-969D-4E4C-9759-A57EB31A07F3}" srcOrd="0" destOrd="0" presId="urn:microsoft.com/office/officeart/2005/8/layout/venn1"/>
    <dgm:cxn modelId="{587BCA7F-4CD4-4B28-9902-B2807EDCAD99}" type="presOf" srcId="{532BD235-80A5-4DB6-9EF9-47DAC6EE2F21}" destId="{35F147D0-625A-473E-9CE6-5A09A8034BF5}" srcOrd="0" destOrd="0" presId="urn:microsoft.com/office/officeart/2005/8/layout/venn1"/>
    <dgm:cxn modelId="{DD7134FA-9EEE-4C69-9A37-CEE5B2E37542}" type="presOf" srcId="{B38F7EE3-28A6-482E-8034-29FE9F1C49E1}" destId="{02B10396-4963-4020-BC03-0DF73E16931F}" srcOrd="1" destOrd="0" presId="urn:microsoft.com/office/officeart/2005/8/layout/venn1"/>
    <dgm:cxn modelId="{8C64F4AA-DFCD-409D-98DC-3C209A46184C}" srcId="{6CE7EBD3-8D35-43C0-8248-7B7B4091599F}" destId="{B38F7EE3-28A6-482E-8034-29FE9F1C49E1}" srcOrd="1" destOrd="0" parTransId="{CB306DD9-9896-46A8-8CFD-5ADE6234018D}" sibTransId="{2219C2FE-DF8D-4044-9781-30985A003222}"/>
    <dgm:cxn modelId="{B2BD65D6-2FD6-45D6-B974-1639718804F1}" type="presOf" srcId="{6CE7EBD3-8D35-43C0-8248-7B7B4091599F}" destId="{6E5DC4E9-401E-4406-8E4E-753D8906B012}" srcOrd="0" destOrd="0" presId="urn:microsoft.com/office/officeart/2005/8/layout/venn1"/>
    <dgm:cxn modelId="{D074C3CA-A28D-4BE7-A315-1242DB47B519}" srcId="{6CE7EBD3-8D35-43C0-8248-7B7B4091599F}" destId="{532BD235-80A5-4DB6-9EF9-47DAC6EE2F21}" srcOrd="0" destOrd="0" parTransId="{48FA17D3-AE5D-4D19-8F10-8FA04E17495F}" sibTransId="{B5776CBC-828C-4F32-A01A-3711FEFF75F8}"/>
    <dgm:cxn modelId="{61FF1E23-B3A4-4E99-9B23-0A7FC7019137}" type="presParOf" srcId="{6E5DC4E9-401E-4406-8E4E-753D8906B012}" destId="{35F147D0-625A-473E-9CE6-5A09A8034BF5}" srcOrd="0" destOrd="0" presId="urn:microsoft.com/office/officeart/2005/8/layout/venn1"/>
    <dgm:cxn modelId="{DA45E43B-AE59-4A96-ABBE-8F78D76A2B7E}" type="presParOf" srcId="{6E5DC4E9-401E-4406-8E4E-753D8906B012}" destId="{43BA411C-BE59-4421-B064-254AC1F9B9C8}" srcOrd="1" destOrd="0" presId="urn:microsoft.com/office/officeart/2005/8/layout/venn1"/>
    <dgm:cxn modelId="{2B78BFEE-A3C1-4A8B-AE2A-5C9AB97DBF73}" type="presParOf" srcId="{6E5DC4E9-401E-4406-8E4E-753D8906B012}" destId="{FD955E04-969D-4E4C-9759-A57EB31A07F3}" srcOrd="2" destOrd="0" presId="urn:microsoft.com/office/officeart/2005/8/layout/venn1"/>
    <dgm:cxn modelId="{5F954491-A545-49DA-823C-8626F072E4CE}" type="presParOf" srcId="{6E5DC4E9-401E-4406-8E4E-753D8906B012}" destId="{02B10396-4963-4020-BC03-0DF73E16931F}" srcOrd="3" destOrd="0" presId="urn:microsoft.com/office/officeart/2005/8/layout/venn1"/>
  </dgm:cxnLst>
  <dgm:bg>
    <a:solidFill>
      <a:schemeClr val="bg2">
        <a:lumMod val="9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EE8ADFA-53EF-4FE2-9E9B-ACD25DA6252F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0F4BE366-9E06-4C9C-97C9-E930C2D93D47}">
      <dgm:prSet phldrT="[Texto]" custT="1"/>
      <dgm:spPr/>
      <dgm:t>
        <a:bodyPr/>
        <a:lstStyle/>
        <a:p>
          <a:r>
            <a:rPr lang="es-MX" sz="5400" dirty="0" smtClean="0"/>
            <a:t>a</a:t>
          </a:r>
          <a:endParaRPr lang="es-MX" sz="5400" dirty="0"/>
        </a:p>
      </dgm:t>
    </dgm:pt>
    <dgm:pt modelId="{D6C4E9EB-FF9A-47AA-AA40-FD016A0E6416}" type="parTrans" cxnId="{DB571A18-5290-431B-A8F6-04D1C7B4503E}">
      <dgm:prSet/>
      <dgm:spPr/>
      <dgm:t>
        <a:bodyPr/>
        <a:lstStyle/>
        <a:p>
          <a:endParaRPr lang="es-MX"/>
        </a:p>
      </dgm:t>
    </dgm:pt>
    <dgm:pt modelId="{EA638AC5-50E9-4FA8-BB91-6FC136ECBFA3}" type="sibTrans" cxnId="{DB571A18-5290-431B-A8F6-04D1C7B4503E}">
      <dgm:prSet/>
      <dgm:spPr/>
      <dgm:t>
        <a:bodyPr/>
        <a:lstStyle/>
        <a:p>
          <a:endParaRPr lang="es-MX"/>
        </a:p>
      </dgm:t>
    </dgm:pt>
    <dgm:pt modelId="{621E5B3D-5C33-435F-A5A9-18E0AC4ADCE2}">
      <dgm:prSet phldrT="[Texto]" phldr="1"/>
      <dgm:spPr/>
      <dgm:t>
        <a:bodyPr/>
        <a:lstStyle/>
        <a:p>
          <a:endParaRPr lang="es-MX" dirty="0"/>
        </a:p>
      </dgm:t>
    </dgm:pt>
    <dgm:pt modelId="{BC5D72A4-2D88-420A-9C0E-A16F6127FD82}" type="parTrans" cxnId="{07830D14-610A-4E6E-830F-CBFFA5461799}">
      <dgm:prSet/>
      <dgm:spPr/>
      <dgm:t>
        <a:bodyPr/>
        <a:lstStyle/>
        <a:p>
          <a:endParaRPr lang="es-MX"/>
        </a:p>
      </dgm:t>
    </dgm:pt>
    <dgm:pt modelId="{6CD175E9-0A4C-4DC7-9A6A-255111547209}" type="sibTrans" cxnId="{07830D14-610A-4E6E-830F-CBFFA5461799}">
      <dgm:prSet/>
      <dgm:spPr/>
      <dgm:t>
        <a:bodyPr/>
        <a:lstStyle/>
        <a:p>
          <a:endParaRPr lang="es-MX"/>
        </a:p>
      </dgm:t>
    </dgm:pt>
    <dgm:pt modelId="{4FB53AB4-0A3C-492C-813F-AFE02667E797}">
      <dgm:prSet phldrT="[Texto]" custT="1"/>
      <dgm:spPr/>
      <dgm:t>
        <a:bodyPr/>
        <a:lstStyle/>
        <a:p>
          <a:r>
            <a:rPr lang="es-MX" sz="5400" dirty="0" smtClean="0"/>
            <a:t>d </a:t>
          </a:r>
          <a:endParaRPr lang="es-MX" sz="5400" dirty="0"/>
        </a:p>
      </dgm:t>
    </dgm:pt>
    <dgm:pt modelId="{018B80AC-553B-493E-8C2F-C42DB5499205}" type="sibTrans" cxnId="{7A5CB117-44C1-444B-8CF1-E44867B58507}">
      <dgm:prSet/>
      <dgm:spPr/>
      <dgm:t>
        <a:bodyPr/>
        <a:lstStyle/>
        <a:p>
          <a:endParaRPr lang="es-MX"/>
        </a:p>
      </dgm:t>
    </dgm:pt>
    <dgm:pt modelId="{B46AC045-E069-447A-9C2D-E143C08C98CE}" type="parTrans" cxnId="{7A5CB117-44C1-444B-8CF1-E44867B58507}">
      <dgm:prSet/>
      <dgm:spPr/>
      <dgm:t>
        <a:bodyPr/>
        <a:lstStyle/>
        <a:p>
          <a:endParaRPr lang="es-MX"/>
        </a:p>
      </dgm:t>
    </dgm:pt>
    <dgm:pt modelId="{4D0024A9-E96A-4796-B9B8-4A8F99E32CEF}" type="pres">
      <dgm:prSet presAssocID="{6EE8ADFA-53EF-4FE2-9E9B-ACD25DA6252F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E1BEA3E-154D-4CC4-8AAD-17792B2EF811}" type="pres">
      <dgm:prSet presAssocID="{0F4BE366-9E06-4C9C-97C9-E930C2D93D47}" presName="circ1" presStyleLbl="vennNode1" presStyleIdx="0" presStyleCnt="3" custScaleX="124090" custScaleY="119727" custLinFactNeighborX="-2060" custLinFactNeighborY="12919"/>
      <dgm:spPr/>
      <dgm:t>
        <a:bodyPr/>
        <a:lstStyle/>
        <a:p>
          <a:endParaRPr lang="es-MX"/>
        </a:p>
      </dgm:t>
    </dgm:pt>
    <dgm:pt modelId="{F913D4CE-49ED-4AF9-97DE-B8AA85091CD4}" type="pres">
      <dgm:prSet presAssocID="{0F4BE366-9E06-4C9C-97C9-E930C2D93D4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CAA056-C9A0-4377-9CF2-D677AA9C7D75}" type="pres">
      <dgm:prSet presAssocID="{621E5B3D-5C33-435F-A5A9-18E0AC4ADCE2}" presName="circ2" presStyleLbl="vennNode1" presStyleIdx="1" presStyleCnt="3" custScaleX="123222" custScaleY="116910"/>
      <dgm:spPr/>
      <dgm:t>
        <a:bodyPr/>
        <a:lstStyle/>
        <a:p>
          <a:endParaRPr lang="es-MX"/>
        </a:p>
      </dgm:t>
    </dgm:pt>
    <dgm:pt modelId="{B6D137D9-9483-428C-BE66-B31BF446675B}" type="pres">
      <dgm:prSet presAssocID="{621E5B3D-5C33-435F-A5A9-18E0AC4ADCE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B4CF99-E56E-48E6-A1E5-3588240830E1}" type="pres">
      <dgm:prSet presAssocID="{4FB53AB4-0A3C-492C-813F-AFE02667E797}" presName="circ3" presStyleLbl="vennNode1" presStyleIdx="2" presStyleCnt="3" custScaleX="118772" custScaleY="117922"/>
      <dgm:spPr/>
      <dgm:t>
        <a:bodyPr/>
        <a:lstStyle/>
        <a:p>
          <a:endParaRPr lang="es-MX"/>
        </a:p>
      </dgm:t>
    </dgm:pt>
    <dgm:pt modelId="{9DA0A6D7-32B0-440C-8E64-5937658867A6}" type="pres">
      <dgm:prSet presAssocID="{4FB53AB4-0A3C-492C-813F-AFE02667E79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A2D0E46-BEDB-4A77-A6C7-8A5CFA69A034}" type="presOf" srcId="{6EE8ADFA-53EF-4FE2-9E9B-ACD25DA6252F}" destId="{4D0024A9-E96A-4796-B9B8-4A8F99E32CEF}" srcOrd="0" destOrd="0" presId="urn:microsoft.com/office/officeart/2005/8/layout/venn1"/>
    <dgm:cxn modelId="{5EF229A5-9AF3-4CA7-9454-96BD22B17E9F}" type="presOf" srcId="{621E5B3D-5C33-435F-A5A9-18E0AC4ADCE2}" destId="{B6D137D9-9483-428C-BE66-B31BF446675B}" srcOrd="1" destOrd="0" presId="urn:microsoft.com/office/officeart/2005/8/layout/venn1"/>
    <dgm:cxn modelId="{96676478-B628-4840-B2EB-B3D26BF55769}" type="presOf" srcId="{4FB53AB4-0A3C-492C-813F-AFE02667E797}" destId="{48B4CF99-E56E-48E6-A1E5-3588240830E1}" srcOrd="0" destOrd="0" presId="urn:microsoft.com/office/officeart/2005/8/layout/venn1"/>
    <dgm:cxn modelId="{07830D14-610A-4E6E-830F-CBFFA5461799}" srcId="{6EE8ADFA-53EF-4FE2-9E9B-ACD25DA6252F}" destId="{621E5B3D-5C33-435F-A5A9-18E0AC4ADCE2}" srcOrd="1" destOrd="0" parTransId="{BC5D72A4-2D88-420A-9C0E-A16F6127FD82}" sibTransId="{6CD175E9-0A4C-4DC7-9A6A-255111547209}"/>
    <dgm:cxn modelId="{DB571A18-5290-431B-A8F6-04D1C7B4503E}" srcId="{6EE8ADFA-53EF-4FE2-9E9B-ACD25DA6252F}" destId="{0F4BE366-9E06-4C9C-97C9-E930C2D93D47}" srcOrd="0" destOrd="0" parTransId="{D6C4E9EB-FF9A-47AA-AA40-FD016A0E6416}" sibTransId="{EA638AC5-50E9-4FA8-BB91-6FC136ECBFA3}"/>
    <dgm:cxn modelId="{9C124393-E9D1-4AF4-8C5C-05AEAD1F89A5}" type="presOf" srcId="{621E5B3D-5C33-435F-A5A9-18E0AC4ADCE2}" destId="{BFCAA056-C9A0-4377-9CF2-D677AA9C7D75}" srcOrd="0" destOrd="0" presId="urn:microsoft.com/office/officeart/2005/8/layout/venn1"/>
    <dgm:cxn modelId="{7A5CB117-44C1-444B-8CF1-E44867B58507}" srcId="{6EE8ADFA-53EF-4FE2-9E9B-ACD25DA6252F}" destId="{4FB53AB4-0A3C-492C-813F-AFE02667E797}" srcOrd="2" destOrd="0" parTransId="{B46AC045-E069-447A-9C2D-E143C08C98CE}" sibTransId="{018B80AC-553B-493E-8C2F-C42DB5499205}"/>
    <dgm:cxn modelId="{346FE11D-1578-48D8-B630-2B2638FACAF1}" type="presOf" srcId="{4FB53AB4-0A3C-492C-813F-AFE02667E797}" destId="{9DA0A6D7-32B0-440C-8E64-5937658867A6}" srcOrd="1" destOrd="0" presId="urn:microsoft.com/office/officeart/2005/8/layout/venn1"/>
    <dgm:cxn modelId="{0A1765F6-9CDA-4283-87A3-DCD8C627D70A}" type="presOf" srcId="{0F4BE366-9E06-4C9C-97C9-E930C2D93D47}" destId="{BE1BEA3E-154D-4CC4-8AAD-17792B2EF811}" srcOrd="0" destOrd="0" presId="urn:microsoft.com/office/officeart/2005/8/layout/venn1"/>
    <dgm:cxn modelId="{8CDDA9C8-DFB1-4CE2-807C-D9AF3D55D010}" type="presOf" srcId="{0F4BE366-9E06-4C9C-97C9-E930C2D93D47}" destId="{F913D4CE-49ED-4AF9-97DE-B8AA85091CD4}" srcOrd="1" destOrd="0" presId="urn:microsoft.com/office/officeart/2005/8/layout/venn1"/>
    <dgm:cxn modelId="{3478AF0A-0DF6-4120-B857-581C9F7EC656}" type="presParOf" srcId="{4D0024A9-E96A-4796-B9B8-4A8F99E32CEF}" destId="{BE1BEA3E-154D-4CC4-8AAD-17792B2EF811}" srcOrd="0" destOrd="0" presId="urn:microsoft.com/office/officeart/2005/8/layout/venn1"/>
    <dgm:cxn modelId="{9BB11FAB-5D5C-4D13-B2DE-CEFC857E85B0}" type="presParOf" srcId="{4D0024A9-E96A-4796-B9B8-4A8F99E32CEF}" destId="{F913D4CE-49ED-4AF9-97DE-B8AA85091CD4}" srcOrd="1" destOrd="0" presId="urn:microsoft.com/office/officeart/2005/8/layout/venn1"/>
    <dgm:cxn modelId="{3C1E2931-473F-480C-83D1-0E9894C9BFFF}" type="presParOf" srcId="{4D0024A9-E96A-4796-B9B8-4A8F99E32CEF}" destId="{BFCAA056-C9A0-4377-9CF2-D677AA9C7D75}" srcOrd="2" destOrd="0" presId="urn:microsoft.com/office/officeart/2005/8/layout/venn1"/>
    <dgm:cxn modelId="{CB468DD4-00F8-497C-8FB7-047FDAC5DCEE}" type="presParOf" srcId="{4D0024A9-E96A-4796-B9B8-4A8F99E32CEF}" destId="{B6D137D9-9483-428C-BE66-B31BF446675B}" srcOrd="3" destOrd="0" presId="urn:microsoft.com/office/officeart/2005/8/layout/venn1"/>
    <dgm:cxn modelId="{B20292DF-1509-4D5A-9CEF-14EB161FD69D}" type="presParOf" srcId="{4D0024A9-E96A-4796-B9B8-4A8F99E32CEF}" destId="{48B4CF99-E56E-48E6-A1E5-3588240830E1}" srcOrd="4" destOrd="0" presId="urn:microsoft.com/office/officeart/2005/8/layout/venn1"/>
    <dgm:cxn modelId="{8332EA32-840E-49BF-BC32-436B6883E30A}" type="presParOf" srcId="{4D0024A9-E96A-4796-B9B8-4A8F99E32CEF}" destId="{9DA0A6D7-32B0-440C-8E64-5937658867A6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E7EBD3-8D35-43C0-8248-7B7B4091599F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 phldr="1"/>
      <dgm:spPr/>
    </dgm:pt>
    <dgm:pt modelId="{532BD235-80A5-4DB6-9EF9-47DAC6EE2F21}">
      <dgm:prSet phldrT="[Texto]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s-MX" dirty="0" smtClean="0"/>
            <a:t>Conjunto </a:t>
          </a:r>
          <a:r>
            <a:rPr lang="es-MX" b="1" dirty="0" smtClean="0"/>
            <a:t>A</a:t>
          </a:r>
          <a:endParaRPr lang="es-MX" b="1" dirty="0"/>
        </a:p>
      </dgm:t>
    </dgm:pt>
    <dgm:pt modelId="{48FA17D3-AE5D-4D19-8F10-8FA04E17495F}" type="parTrans" cxnId="{D074C3CA-A28D-4BE7-A315-1242DB47B519}">
      <dgm:prSet/>
      <dgm:spPr/>
      <dgm:t>
        <a:bodyPr/>
        <a:lstStyle/>
        <a:p>
          <a:endParaRPr lang="es-MX"/>
        </a:p>
      </dgm:t>
    </dgm:pt>
    <dgm:pt modelId="{B5776CBC-828C-4F32-A01A-3711FEFF75F8}" type="sibTrans" cxnId="{D074C3CA-A28D-4BE7-A315-1242DB47B519}">
      <dgm:prSet/>
      <dgm:spPr/>
      <dgm:t>
        <a:bodyPr/>
        <a:lstStyle/>
        <a:p>
          <a:endParaRPr lang="es-MX"/>
        </a:p>
      </dgm:t>
    </dgm:pt>
    <dgm:pt modelId="{B38F7EE3-28A6-482E-8034-29FE9F1C49E1}">
      <dgm:prSet phldrT="[Texto]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s-MX" dirty="0" smtClean="0"/>
            <a:t>Conjunto </a:t>
          </a:r>
          <a:r>
            <a:rPr lang="es-MX" b="1" dirty="0" smtClean="0"/>
            <a:t>B</a:t>
          </a:r>
          <a:endParaRPr lang="es-MX" b="1" dirty="0"/>
        </a:p>
      </dgm:t>
    </dgm:pt>
    <dgm:pt modelId="{CB306DD9-9896-46A8-8CFD-5ADE6234018D}" type="parTrans" cxnId="{8C64F4AA-DFCD-409D-98DC-3C209A46184C}">
      <dgm:prSet/>
      <dgm:spPr/>
      <dgm:t>
        <a:bodyPr/>
        <a:lstStyle/>
        <a:p>
          <a:endParaRPr lang="es-MX"/>
        </a:p>
      </dgm:t>
    </dgm:pt>
    <dgm:pt modelId="{2219C2FE-DF8D-4044-9781-30985A003222}" type="sibTrans" cxnId="{8C64F4AA-DFCD-409D-98DC-3C209A46184C}">
      <dgm:prSet/>
      <dgm:spPr/>
      <dgm:t>
        <a:bodyPr/>
        <a:lstStyle/>
        <a:p>
          <a:endParaRPr lang="es-MX"/>
        </a:p>
      </dgm:t>
    </dgm:pt>
    <dgm:pt modelId="{6E5DC4E9-401E-4406-8E4E-753D8906B012}" type="pres">
      <dgm:prSet presAssocID="{6CE7EBD3-8D35-43C0-8248-7B7B4091599F}" presName="compositeShape" presStyleCnt="0">
        <dgm:presLayoutVars>
          <dgm:chMax val="7"/>
          <dgm:dir/>
          <dgm:resizeHandles val="exact"/>
        </dgm:presLayoutVars>
      </dgm:prSet>
      <dgm:spPr/>
    </dgm:pt>
    <dgm:pt modelId="{35F147D0-625A-473E-9CE6-5A09A8034BF5}" type="pres">
      <dgm:prSet presAssocID="{532BD235-80A5-4DB6-9EF9-47DAC6EE2F21}" presName="circ1" presStyleLbl="vennNode1" presStyleIdx="0" presStyleCnt="2" custScaleX="73242" custScaleY="74944"/>
      <dgm:spPr/>
      <dgm:t>
        <a:bodyPr/>
        <a:lstStyle/>
        <a:p>
          <a:endParaRPr lang="es-ES"/>
        </a:p>
      </dgm:t>
    </dgm:pt>
    <dgm:pt modelId="{43BA411C-BE59-4421-B064-254AC1F9B9C8}" type="pres">
      <dgm:prSet presAssocID="{532BD235-80A5-4DB6-9EF9-47DAC6EE2F2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D955E04-969D-4E4C-9759-A57EB31A07F3}" type="pres">
      <dgm:prSet presAssocID="{B38F7EE3-28A6-482E-8034-29FE9F1C49E1}" presName="circ2" presStyleLbl="vennNode1" presStyleIdx="1" presStyleCnt="2" custScaleX="69706" custScaleY="74944" custLinFactNeighborX="-20217" custLinFactNeighborY="0"/>
      <dgm:spPr/>
      <dgm:t>
        <a:bodyPr/>
        <a:lstStyle/>
        <a:p>
          <a:endParaRPr lang="es-ES"/>
        </a:p>
      </dgm:t>
    </dgm:pt>
    <dgm:pt modelId="{02B10396-4963-4020-BC03-0DF73E16931F}" type="pres">
      <dgm:prSet presAssocID="{B38F7EE3-28A6-482E-8034-29FE9F1C49E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4147748-0BB7-4F45-851E-EF8D9BCA77B0}" type="presOf" srcId="{B38F7EE3-28A6-482E-8034-29FE9F1C49E1}" destId="{FD955E04-969D-4E4C-9759-A57EB31A07F3}" srcOrd="0" destOrd="0" presId="urn:microsoft.com/office/officeart/2005/8/layout/venn1"/>
    <dgm:cxn modelId="{F0409F22-D896-44FA-8388-C97736832241}" type="presOf" srcId="{6CE7EBD3-8D35-43C0-8248-7B7B4091599F}" destId="{6E5DC4E9-401E-4406-8E4E-753D8906B012}" srcOrd="0" destOrd="0" presId="urn:microsoft.com/office/officeart/2005/8/layout/venn1"/>
    <dgm:cxn modelId="{5C83D90E-58C6-430B-8511-1C1C8B6B849D}" type="presOf" srcId="{B38F7EE3-28A6-482E-8034-29FE9F1C49E1}" destId="{02B10396-4963-4020-BC03-0DF73E16931F}" srcOrd="1" destOrd="0" presId="urn:microsoft.com/office/officeart/2005/8/layout/venn1"/>
    <dgm:cxn modelId="{2365F49C-58C9-4F96-9E7D-A81CD11B23AE}" type="presOf" srcId="{532BD235-80A5-4DB6-9EF9-47DAC6EE2F21}" destId="{35F147D0-625A-473E-9CE6-5A09A8034BF5}" srcOrd="0" destOrd="0" presId="urn:microsoft.com/office/officeart/2005/8/layout/venn1"/>
    <dgm:cxn modelId="{8C64F4AA-DFCD-409D-98DC-3C209A46184C}" srcId="{6CE7EBD3-8D35-43C0-8248-7B7B4091599F}" destId="{B38F7EE3-28A6-482E-8034-29FE9F1C49E1}" srcOrd="1" destOrd="0" parTransId="{CB306DD9-9896-46A8-8CFD-5ADE6234018D}" sibTransId="{2219C2FE-DF8D-4044-9781-30985A003222}"/>
    <dgm:cxn modelId="{B90BA2DC-9CCA-47B7-AE81-EC83803E5563}" type="presOf" srcId="{532BD235-80A5-4DB6-9EF9-47DAC6EE2F21}" destId="{43BA411C-BE59-4421-B064-254AC1F9B9C8}" srcOrd="1" destOrd="0" presId="urn:microsoft.com/office/officeart/2005/8/layout/venn1"/>
    <dgm:cxn modelId="{D074C3CA-A28D-4BE7-A315-1242DB47B519}" srcId="{6CE7EBD3-8D35-43C0-8248-7B7B4091599F}" destId="{532BD235-80A5-4DB6-9EF9-47DAC6EE2F21}" srcOrd="0" destOrd="0" parTransId="{48FA17D3-AE5D-4D19-8F10-8FA04E17495F}" sibTransId="{B5776CBC-828C-4F32-A01A-3711FEFF75F8}"/>
    <dgm:cxn modelId="{2B1F6F3F-FDBF-4BE7-9A9B-12F8EA657D14}" type="presParOf" srcId="{6E5DC4E9-401E-4406-8E4E-753D8906B012}" destId="{35F147D0-625A-473E-9CE6-5A09A8034BF5}" srcOrd="0" destOrd="0" presId="urn:microsoft.com/office/officeart/2005/8/layout/venn1"/>
    <dgm:cxn modelId="{F050E97A-13F2-4C47-BD7A-F54B58C6635C}" type="presParOf" srcId="{6E5DC4E9-401E-4406-8E4E-753D8906B012}" destId="{43BA411C-BE59-4421-B064-254AC1F9B9C8}" srcOrd="1" destOrd="0" presId="urn:microsoft.com/office/officeart/2005/8/layout/venn1"/>
    <dgm:cxn modelId="{3ECD6979-D080-4713-AE0F-6120926C5773}" type="presParOf" srcId="{6E5DC4E9-401E-4406-8E4E-753D8906B012}" destId="{FD955E04-969D-4E4C-9759-A57EB31A07F3}" srcOrd="2" destOrd="0" presId="urn:microsoft.com/office/officeart/2005/8/layout/venn1"/>
    <dgm:cxn modelId="{118B2BD8-04B9-476F-A73D-F4FC6666FDEF}" type="presParOf" srcId="{6E5DC4E9-401E-4406-8E4E-753D8906B012}" destId="{02B10396-4963-4020-BC03-0DF73E16931F}" srcOrd="3" destOrd="0" presId="urn:microsoft.com/office/officeart/2005/8/layout/venn1"/>
  </dgm:cxnLst>
  <dgm:bg>
    <a:solidFill>
      <a:schemeClr val="bg2">
        <a:lumMod val="9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CE7EBD3-8D35-43C0-8248-7B7B4091599F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 phldr="1"/>
      <dgm:spPr/>
    </dgm:pt>
    <dgm:pt modelId="{532BD235-80A5-4DB6-9EF9-47DAC6EE2F21}">
      <dgm:prSet phldrT="[Texto]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 algn="ctr"/>
          <a:endParaRPr lang="es-MX" b="1" dirty="0"/>
        </a:p>
      </dgm:t>
    </dgm:pt>
    <dgm:pt modelId="{48FA17D3-AE5D-4D19-8F10-8FA04E17495F}" type="parTrans" cxnId="{D074C3CA-A28D-4BE7-A315-1242DB47B519}">
      <dgm:prSet/>
      <dgm:spPr/>
      <dgm:t>
        <a:bodyPr/>
        <a:lstStyle/>
        <a:p>
          <a:pPr algn="ctr"/>
          <a:endParaRPr lang="es-MX"/>
        </a:p>
      </dgm:t>
    </dgm:pt>
    <dgm:pt modelId="{B5776CBC-828C-4F32-A01A-3711FEFF75F8}" type="sibTrans" cxnId="{D074C3CA-A28D-4BE7-A315-1242DB47B519}">
      <dgm:prSet/>
      <dgm:spPr/>
      <dgm:t>
        <a:bodyPr/>
        <a:lstStyle/>
        <a:p>
          <a:pPr algn="ctr"/>
          <a:endParaRPr lang="es-MX"/>
        </a:p>
      </dgm:t>
    </dgm:pt>
    <dgm:pt modelId="{B38F7EE3-28A6-482E-8034-29FE9F1C49E1}">
      <dgm:prSet phldrT="[Texto]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 algn="ctr"/>
          <a:endParaRPr lang="es-MX" b="1" dirty="0" smtClean="0"/>
        </a:p>
        <a:p>
          <a:pPr algn="ctr"/>
          <a:endParaRPr lang="es-MX" b="1" dirty="0" smtClean="0"/>
        </a:p>
        <a:p>
          <a:pPr algn="ctr"/>
          <a:endParaRPr lang="es-MX" b="1" dirty="0" smtClean="0"/>
        </a:p>
        <a:p>
          <a:pPr algn="ctr"/>
          <a:endParaRPr lang="es-MX" b="1" dirty="0" smtClean="0"/>
        </a:p>
        <a:p>
          <a:pPr algn="ctr"/>
          <a:endParaRPr lang="es-MX" b="1" dirty="0"/>
        </a:p>
      </dgm:t>
    </dgm:pt>
    <dgm:pt modelId="{CB306DD9-9896-46A8-8CFD-5ADE6234018D}" type="parTrans" cxnId="{8C64F4AA-DFCD-409D-98DC-3C209A46184C}">
      <dgm:prSet/>
      <dgm:spPr/>
      <dgm:t>
        <a:bodyPr/>
        <a:lstStyle/>
        <a:p>
          <a:pPr algn="ctr"/>
          <a:endParaRPr lang="es-MX"/>
        </a:p>
      </dgm:t>
    </dgm:pt>
    <dgm:pt modelId="{2219C2FE-DF8D-4044-9781-30985A003222}" type="sibTrans" cxnId="{8C64F4AA-DFCD-409D-98DC-3C209A46184C}">
      <dgm:prSet/>
      <dgm:spPr/>
      <dgm:t>
        <a:bodyPr/>
        <a:lstStyle/>
        <a:p>
          <a:pPr algn="ctr"/>
          <a:endParaRPr lang="es-MX"/>
        </a:p>
      </dgm:t>
    </dgm:pt>
    <dgm:pt modelId="{6E5DC4E9-401E-4406-8E4E-753D8906B012}" type="pres">
      <dgm:prSet presAssocID="{6CE7EBD3-8D35-43C0-8248-7B7B4091599F}" presName="compositeShape" presStyleCnt="0">
        <dgm:presLayoutVars>
          <dgm:chMax val="7"/>
          <dgm:dir/>
          <dgm:resizeHandles val="exact"/>
        </dgm:presLayoutVars>
      </dgm:prSet>
      <dgm:spPr/>
    </dgm:pt>
    <dgm:pt modelId="{35F147D0-625A-473E-9CE6-5A09A8034BF5}" type="pres">
      <dgm:prSet presAssocID="{532BD235-80A5-4DB6-9EF9-47DAC6EE2F21}" presName="circ1" presStyleLbl="vennNode1" presStyleIdx="0" presStyleCnt="2" custScaleX="60798" custScaleY="65390" custLinFactNeighborX="53094" custLinFactNeighborY="18310"/>
      <dgm:spPr/>
      <dgm:t>
        <a:bodyPr/>
        <a:lstStyle/>
        <a:p>
          <a:endParaRPr lang="es-MX"/>
        </a:p>
      </dgm:t>
    </dgm:pt>
    <dgm:pt modelId="{43BA411C-BE59-4421-B064-254AC1F9B9C8}" type="pres">
      <dgm:prSet presAssocID="{532BD235-80A5-4DB6-9EF9-47DAC6EE2F2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955E04-969D-4E4C-9759-A57EB31A07F3}" type="pres">
      <dgm:prSet presAssocID="{B38F7EE3-28A6-482E-8034-29FE9F1C49E1}" presName="circ2" presStyleLbl="vennNode1" presStyleIdx="1" presStyleCnt="2" custScaleX="112193" custScaleY="110548" custLinFactNeighborX="-26018" custLinFactNeighborY="-695"/>
      <dgm:spPr/>
      <dgm:t>
        <a:bodyPr/>
        <a:lstStyle/>
        <a:p>
          <a:endParaRPr lang="es-MX"/>
        </a:p>
      </dgm:t>
    </dgm:pt>
    <dgm:pt modelId="{02B10396-4963-4020-BC03-0DF73E16931F}" type="pres">
      <dgm:prSet presAssocID="{B38F7EE3-28A6-482E-8034-29FE9F1C49E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3A3D9D7-3149-4A99-9A4A-DFCEEC40064F}" type="presOf" srcId="{6CE7EBD3-8D35-43C0-8248-7B7B4091599F}" destId="{6E5DC4E9-401E-4406-8E4E-753D8906B012}" srcOrd="0" destOrd="0" presId="urn:microsoft.com/office/officeart/2005/8/layout/venn1"/>
    <dgm:cxn modelId="{3CB35625-A76A-468C-BD80-174AB9C0FAF8}" type="presOf" srcId="{B38F7EE3-28A6-482E-8034-29FE9F1C49E1}" destId="{02B10396-4963-4020-BC03-0DF73E16931F}" srcOrd="1" destOrd="0" presId="urn:microsoft.com/office/officeart/2005/8/layout/venn1"/>
    <dgm:cxn modelId="{D7086C4D-A545-44E8-817B-5BD64C52E011}" type="presOf" srcId="{532BD235-80A5-4DB6-9EF9-47DAC6EE2F21}" destId="{35F147D0-625A-473E-9CE6-5A09A8034BF5}" srcOrd="0" destOrd="0" presId="urn:microsoft.com/office/officeart/2005/8/layout/venn1"/>
    <dgm:cxn modelId="{5E18CC02-3C66-40FA-BF96-BA2A1B0F0449}" type="presOf" srcId="{B38F7EE3-28A6-482E-8034-29FE9F1C49E1}" destId="{FD955E04-969D-4E4C-9759-A57EB31A07F3}" srcOrd="0" destOrd="0" presId="urn:microsoft.com/office/officeart/2005/8/layout/venn1"/>
    <dgm:cxn modelId="{EF88C45D-467E-4705-9A21-C3F113B851EE}" type="presOf" srcId="{532BD235-80A5-4DB6-9EF9-47DAC6EE2F21}" destId="{43BA411C-BE59-4421-B064-254AC1F9B9C8}" srcOrd="1" destOrd="0" presId="urn:microsoft.com/office/officeart/2005/8/layout/venn1"/>
    <dgm:cxn modelId="{8C64F4AA-DFCD-409D-98DC-3C209A46184C}" srcId="{6CE7EBD3-8D35-43C0-8248-7B7B4091599F}" destId="{B38F7EE3-28A6-482E-8034-29FE9F1C49E1}" srcOrd="1" destOrd="0" parTransId="{CB306DD9-9896-46A8-8CFD-5ADE6234018D}" sibTransId="{2219C2FE-DF8D-4044-9781-30985A003222}"/>
    <dgm:cxn modelId="{D074C3CA-A28D-4BE7-A315-1242DB47B519}" srcId="{6CE7EBD3-8D35-43C0-8248-7B7B4091599F}" destId="{532BD235-80A5-4DB6-9EF9-47DAC6EE2F21}" srcOrd="0" destOrd="0" parTransId="{48FA17D3-AE5D-4D19-8F10-8FA04E17495F}" sibTransId="{B5776CBC-828C-4F32-A01A-3711FEFF75F8}"/>
    <dgm:cxn modelId="{A70D6775-0FE2-4900-909E-6ACA902B0217}" type="presParOf" srcId="{6E5DC4E9-401E-4406-8E4E-753D8906B012}" destId="{35F147D0-625A-473E-9CE6-5A09A8034BF5}" srcOrd="0" destOrd="0" presId="urn:microsoft.com/office/officeart/2005/8/layout/venn1"/>
    <dgm:cxn modelId="{B9D864B9-4B7C-434D-9B8C-9CE8BF4ABCB1}" type="presParOf" srcId="{6E5DC4E9-401E-4406-8E4E-753D8906B012}" destId="{43BA411C-BE59-4421-B064-254AC1F9B9C8}" srcOrd="1" destOrd="0" presId="urn:microsoft.com/office/officeart/2005/8/layout/venn1"/>
    <dgm:cxn modelId="{224AC79F-0488-414E-9AA1-02C6AC28630F}" type="presParOf" srcId="{6E5DC4E9-401E-4406-8E4E-753D8906B012}" destId="{FD955E04-969D-4E4C-9759-A57EB31A07F3}" srcOrd="2" destOrd="0" presId="urn:microsoft.com/office/officeart/2005/8/layout/venn1"/>
    <dgm:cxn modelId="{092BDD9B-3E87-4DE7-A3EC-5C66170F8610}" type="presParOf" srcId="{6E5DC4E9-401E-4406-8E4E-753D8906B012}" destId="{02B10396-4963-4020-BC03-0DF73E16931F}" srcOrd="3" destOrd="0" presId="urn:microsoft.com/office/officeart/2005/8/layout/venn1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CE7EBD3-8D35-43C0-8248-7B7B4091599F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 phldr="1"/>
      <dgm:spPr/>
    </dgm:pt>
    <dgm:pt modelId="{532BD235-80A5-4DB6-9EF9-47DAC6EE2F21}">
      <dgm:prSet phldrT="[Texto]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es-MX" b="1" dirty="0"/>
        </a:p>
      </dgm:t>
    </dgm:pt>
    <dgm:pt modelId="{48FA17D3-AE5D-4D19-8F10-8FA04E17495F}" type="parTrans" cxnId="{D074C3CA-A28D-4BE7-A315-1242DB47B519}">
      <dgm:prSet/>
      <dgm:spPr/>
      <dgm:t>
        <a:bodyPr/>
        <a:lstStyle/>
        <a:p>
          <a:endParaRPr lang="es-MX"/>
        </a:p>
      </dgm:t>
    </dgm:pt>
    <dgm:pt modelId="{B5776CBC-828C-4F32-A01A-3711FEFF75F8}" type="sibTrans" cxnId="{D074C3CA-A28D-4BE7-A315-1242DB47B519}">
      <dgm:prSet/>
      <dgm:spPr/>
      <dgm:t>
        <a:bodyPr/>
        <a:lstStyle/>
        <a:p>
          <a:endParaRPr lang="es-MX"/>
        </a:p>
      </dgm:t>
    </dgm:pt>
    <dgm:pt modelId="{6E5DC4E9-401E-4406-8E4E-753D8906B012}" type="pres">
      <dgm:prSet presAssocID="{6CE7EBD3-8D35-43C0-8248-7B7B4091599F}" presName="compositeShape" presStyleCnt="0">
        <dgm:presLayoutVars>
          <dgm:chMax val="7"/>
          <dgm:dir/>
          <dgm:resizeHandles val="exact"/>
        </dgm:presLayoutVars>
      </dgm:prSet>
      <dgm:spPr/>
    </dgm:pt>
    <dgm:pt modelId="{73E7FA9D-98E4-4344-8712-CA2D7E03EF59}" type="pres">
      <dgm:prSet presAssocID="{532BD235-80A5-4DB6-9EF9-47DAC6EE2F21}" presName="circ1TxSh" presStyleLbl="vennNode1" presStyleIdx="0" presStyleCnt="1" custScaleX="74379" custScaleY="67506" custLinFactNeighborX="-33396" custLinFactNeighborY="1472"/>
      <dgm:spPr/>
      <dgm:t>
        <a:bodyPr/>
        <a:lstStyle/>
        <a:p>
          <a:endParaRPr lang="es-MX"/>
        </a:p>
      </dgm:t>
    </dgm:pt>
  </dgm:ptLst>
  <dgm:cxnLst>
    <dgm:cxn modelId="{D074C3CA-A28D-4BE7-A315-1242DB47B519}" srcId="{6CE7EBD3-8D35-43C0-8248-7B7B4091599F}" destId="{532BD235-80A5-4DB6-9EF9-47DAC6EE2F21}" srcOrd="0" destOrd="0" parTransId="{48FA17D3-AE5D-4D19-8F10-8FA04E17495F}" sibTransId="{B5776CBC-828C-4F32-A01A-3711FEFF75F8}"/>
    <dgm:cxn modelId="{8DFB4FA9-280E-4EA7-AB8E-8AC4FBF60402}" type="presOf" srcId="{6CE7EBD3-8D35-43C0-8248-7B7B4091599F}" destId="{6E5DC4E9-401E-4406-8E4E-753D8906B012}" srcOrd="0" destOrd="0" presId="urn:microsoft.com/office/officeart/2005/8/layout/venn1"/>
    <dgm:cxn modelId="{9E355731-D272-4EAA-9BE6-B5B20376B2E6}" type="presOf" srcId="{532BD235-80A5-4DB6-9EF9-47DAC6EE2F21}" destId="{73E7FA9D-98E4-4344-8712-CA2D7E03EF59}" srcOrd="0" destOrd="0" presId="urn:microsoft.com/office/officeart/2005/8/layout/venn1"/>
    <dgm:cxn modelId="{3A71832B-3C54-4FB1-8C96-1B085300457D}" type="presParOf" srcId="{6E5DC4E9-401E-4406-8E4E-753D8906B012}" destId="{73E7FA9D-98E4-4344-8712-CA2D7E03EF59}" srcOrd="0" destOrd="0" presId="urn:microsoft.com/office/officeart/2005/8/layout/venn1"/>
  </dgm:cxnLst>
  <dgm:bg>
    <a:solidFill>
      <a:schemeClr val="bg2">
        <a:lumMod val="9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CE7EBD3-8D35-43C0-8248-7B7B4091599F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 phldr="1"/>
      <dgm:spPr/>
    </dgm:pt>
    <dgm:pt modelId="{532BD235-80A5-4DB6-9EF9-47DAC6EE2F21}">
      <dgm:prSet phldrT="[Texto]"/>
      <dgm:spPr>
        <a:solidFill>
          <a:srgbClr val="FF6600">
            <a:alpha val="50000"/>
          </a:srgb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s-MX" b="1" dirty="0" smtClean="0"/>
            <a:t>a  f  l  p  y</a:t>
          </a:r>
          <a:endParaRPr lang="es-MX" b="1" dirty="0"/>
        </a:p>
      </dgm:t>
    </dgm:pt>
    <dgm:pt modelId="{48FA17D3-AE5D-4D19-8F10-8FA04E17495F}" type="parTrans" cxnId="{D074C3CA-A28D-4BE7-A315-1242DB47B519}">
      <dgm:prSet/>
      <dgm:spPr/>
      <dgm:t>
        <a:bodyPr/>
        <a:lstStyle/>
        <a:p>
          <a:endParaRPr lang="es-MX"/>
        </a:p>
      </dgm:t>
    </dgm:pt>
    <dgm:pt modelId="{B5776CBC-828C-4F32-A01A-3711FEFF75F8}" type="sibTrans" cxnId="{D074C3CA-A28D-4BE7-A315-1242DB47B519}">
      <dgm:prSet/>
      <dgm:spPr/>
      <dgm:t>
        <a:bodyPr/>
        <a:lstStyle/>
        <a:p>
          <a:endParaRPr lang="es-MX"/>
        </a:p>
      </dgm:t>
    </dgm:pt>
    <dgm:pt modelId="{6E5DC4E9-401E-4406-8E4E-753D8906B012}" type="pres">
      <dgm:prSet presAssocID="{6CE7EBD3-8D35-43C0-8248-7B7B4091599F}" presName="compositeShape" presStyleCnt="0">
        <dgm:presLayoutVars>
          <dgm:chMax val="7"/>
          <dgm:dir/>
          <dgm:resizeHandles val="exact"/>
        </dgm:presLayoutVars>
      </dgm:prSet>
      <dgm:spPr/>
    </dgm:pt>
    <dgm:pt modelId="{73E7FA9D-98E4-4344-8712-CA2D7E03EF59}" type="pres">
      <dgm:prSet presAssocID="{532BD235-80A5-4DB6-9EF9-47DAC6EE2F21}" presName="circ1TxSh" presStyleLbl="vennNode1" presStyleIdx="0" presStyleCnt="1" custScaleX="74379" custScaleY="67506" custLinFactNeighborX="-33396" custLinFactNeighborY="1472"/>
      <dgm:spPr/>
      <dgm:t>
        <a:bodyPr/>
        <a:lstStyle/>
        <a:p>
          <a:endParaRPr lang="es-MX"/>
        </a:p>
      </dgm:t>
    </dgm:pt>
  </dgm:ptLst>
  <dgm:cxnLst>
    <dgm:cxn modelId="{D074C3CA-A28D-4BE7-A315-1242DB47B519}" srcId="{6CE7EBD3-8D35-43C0-8248-7B7B4091599F}" destId="{532BD235-80A5-4DB6-9EF9-47DAC6EE2F21}" srcOrd="0" destOrd="0" parTransId="{48FA17D3-AE5D-4D19-8F10-8FA04E17495F}" sibTransId="{B5776CBC-828C-4F32-A01A-3711FEFF75F8}"/>
    <dgm:cxn modelId="{5E092729-074F-4BB7-A2C4-4AB70AE27FA5}" type="presOf" srcId="{532BD235-80A5-4DB6-9EF9-47DAC6EE2F21}" destId="{73E7FA9D-98E4-4344-8712-CA2D7E03EF59}" srcOrd="0" destOrd="0" presId="urn:microsoft.com/office/officeart/2005/8/layout/venn1"/>
    <dgm:cxn modelId="{268AE79A-B095-4FAC-9F65-603C6A6D9365}" type="presOf" srcId="{6CE7EBD3-8D35-43C0-8248-7B7B4091599F}" destId="{6E5DC4E9-401E-4406-8E4E-753D8906B012}" srcOrd="0" destOrd="0" presId="urn:microsoft.com/office/officeart/2005/8/layout/venn1"/>
    <dgm:cxn modelId="{39D696DE-29AB-495B-B19A-4DBF428952E4}" type="presParOf" srcId="{6E5DC4E9-401E-4406-8E4E-753D8906B012}" destId="{73E7FA9D-98E4-4344-8712-CA2D7E03EF59}" srcOrd="0" destOrd="0" presId="urn:microsoft.com/office/officeart/2005/8/layout/venn1"/>
  </dgm:cxnLst>
  <dgm:bg>
    <a:solidFill>
      <a:schemeClr val="bg2">
        <a:lumMod val="9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CE7EBD3-8D35-43C0-8248-7B7B4091599F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 phldr="1"/>
      <dgm:spPr/>
    </dgm:pt>
    <dgm:pt modelId="{532BD235-80A5-4DB6-9EF9-47DAC6EE2F21}">
      <dgm:prSet phldrT="[Texto]"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s-MX" sz="3200" b="0" dirty="0" smtClean="0"/>
            <a:t>a</a:t>
          </a:r>
          <a:endParaRPr lang="es-MX" sz="3200" b="0" dirty="0"/>
        </a:p>
      </dgm:t>
    </dgm:pt>
    <dgm:pt modelId="{48FA17D3-AE5D-4D19-8F10-8FA04E17495F}" type="parTrans" cxnId="{D074C3CA-A28D-4BE7-A315-1242DB47B519}">
      <dgm:prSet/>
      <dgm:spPr/>
      <dgm:t>
        <a:bodyPr/>
        <a:lstStyle/>
        <a:p>
          <a:endParaRPr lang="es-MX"/>
        </a:p>
      </dgm:t>
    </dgm:pt>
    <dgm:pt modelId="{B5776CBC-828C-4F32-A01A-3711FEFF75F8}" type="sibTrans" cxnId="{D074C3CA-A28D-4BE7-A315-1242DB47B519}">
      <dgm:prSet/>
      <dgm:spPr/>
      <dgm:t>
        <a:bodyPr/>
        <a:lstStyle/>
        <a:p>
          <a:endParaRPr lang="es-MX"/>
        </a:p>
      </dgm:t>
    </dgm:pt>
    <dgm:pt modelId="{B38F7EE3-28A6-482E-8034-29FE9F1C49E1}">
      <dgm:prSet phldrT="[Texto]"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s-MX" sz="3200" b="1" dirty="0" smtClean="0"/>
            <a:t> </a:t>
          </a:r>
          <a:r>
            <a:rPr lang="es-MX" sz="3200" b="0" dirty="0" smtClean="0"/>
            <a:t>d</a:t>
          </a:r>
        </a:p>
        <a:p>
          <a:r>
            <a:rPr lang="es-MX" sz="3200" b="1" dirty="0" smtClean="0"/>
            <a:t>  </a:t>
          </a:r>
          <a:r>
            <a:rPr lang="es-MX" sz="3200" b="0" dirty="0" smtClean="0"/>
            <a:t>e</a:t>
          </a:r>
          <a:endParaRPr lang="es-MX" sz="3200" b="0" dirty="0"/>
        </a:p>
      </dgm:t>
    </dgm:pt>
    <dgm:pt modelId="{CB306DD9-9896-46A8-8CFD-5ADE6234018D}" type="parTrans" cxnId="{8C64F4AA-DFCD-409D-98DC-3C209A46184C}">
      <dgm:prSet/>
      <dgm:spPr/>
      <dgm:t>
        <a:bodyPr/>
        <a:lstStyle/>
        <a:p>
          <a:endParaRPr lang="es-MX"/>
        </a:p>
      </dgm:t>
    </dgm:pt>
    <dgm:pt modelId="{2219C2FE-DF8D-4044-9781-30985A003222}" type="sibTrans" cxnId="{8C64F4AA-DFCD-409D-98DC-3C209A46184C}">
      <dgm:prSet/>
      <dgm:spPr/>
      <dgm:t>
        <a:bodyPr/>
        <a:lstStyle/>
        <a:p>
          <a:endParaRPr lang="es-MX"/>
        </a:p>
      </dgm:t>
    </dgm:pt>
    <dgm:pt modelId="{6E5DC4E9-401E-4406-8E4E-753D8906B012}" type="pres">
      <dgm:prSet presAssocID="{6CE7EBD3-8D35-43C0-8248-7B7B4091599F}" presName="compositeShape" presStyleCnt="0">
        <dgm:presLayoutVars>
          <dgm:chMax val="7"/>
          <dgm:dir/>
          <dgm:resizeHandles val="exact"/>
        </dgm:presLayoutVars>
      </dgm:prSet>
      <dgm:spPr/>
    </dgm:pt>
    <dgm:pt modelId="{35F147D0-625A-473E-9CE6-5A09A8034BF5}" type="pres">
      <dgm:prSet presAssocID="{532BD235-80A5-4DB6-9EF9-47DAC6EE2F21}" presName="circ1" presStyleLbl="vennNode1" presStyleIdx="0" presStyleCnt="2" custScaleX="91042" custScaleY="74944"/>
      <dgm:spPr/>
      <dgm:t>
        <a:bodyPr/>
        <a:lstStyle/>
        <a:p>
          <a:endParaRPr lang="es-ES"/>
        </a:p>
      </dgm:t>
    </dgm:pt>
    <dgm:pt modelId="{43BA411C-BE59-4421-B064-254AC1F9B9C8}" type="pres">
      <dgm:prSet presAssocID="{532BD235-80A5-4DB6-9EF9-47DAC6EE2F2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D955E04-969D-4E4C-9759-A57EB31A07F3}" type="pres">
      <dgm:prSet presAssocID="{B38F7EE3-28A6-482E-8034-29FE9F1C49E1}" presName="circ2" presStyleLbl="vennNode1" presStyleIdx="1" presStyleCnt="2" custScaleX="83491" custScaleY="74944" custLinFactNeighborX="-10472"/>
      <dgm:spPr/>
      <dgm:t>
        <a:bodyPr/>
        <a:lstStyle/>
        <a:p>
          <a:endParaRPr lang="es-ES"/>
        </a:p>
      </dgm:t>
    </dgm:pt>
    <dgm:pt modelId="{02B10396-4963-4020-BC03-0DF73E16931F}" type="pres">
      <dgm:prSet presAssocID="{B38F7EE3-28A6-482E-8034-29FE9F1C49E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B6A9617-A048-4993-896C-8B5B74F6FD75}" type="presOf" srcId="{532BD235-80A5-4DB6-9EF9-47DAC6EE2F21}" destId="{43BA411C-BE59-4421-B064-254AC1F9B9C8}" srcOrd="1" destOrd="0" presId="urn:microsoft.com/office/officeart/2005/8/layout/venn1"/>
    <dgm:cxn modelId="{D67D2152-ABF8-4D42-80AB-17BC85CC7805}" type="presOf" srcId="{B38F7EE3-28A6-482E-8034-29FE9F1C49E1}" destId="{FD955E04-969D-4E4C-9759-A57EB31A07F3}" srcOrd="0" destOrd="0" presId="urn:microsoft.com/office/officeart/2005/8/layout/venn1"/>
    <dgm:cxn modelId="{8C64F4AA-DFCD-409D-98DC-3C209A46184C}" srcId="{6CE7EBD3-8D35-43C0-8248-7B7B4091599F}" destId="{B38F7EE3-28A6-482E-8034-29FE9F1C49E1}" srcOrd="1" destOrd="0" parTransId="{CB306DD9-9896-46A8-8CFD-5ADE6234018D}" sibTransId="{2219C2FE-DF8D-4044-9781-30985A003222}"/>
    <dgm:cxn modelId="{3023B276-50DC-42D8-AB83-A00F3C5FC891}" type="presOf" srcId="{6CE7EBD3-8D35-43C0-8248-7B7B4091599F}" destId="{6E5DC4E9-401E-4406-8E4E-753D8906B012}" srcOrd="0" destOrd="0" presId="urn:microsoft.com/office/officeart/2005/8/layout/venn1"/>
    <dgm:cxn modelId="{D074C3CA-A28D-4BE7-A315-1242DB47B519}" srcId="{6CE7EBD3-8D35-43C0-8248-7B7B4091599F}" destId="{532BD235-80A5-4DB6-9EF9-47DAC6EE2F21}" srcOrd="0" destOrd="0" parTransId="{48FA17D3-AE5D-4D19-8F10-8FA04E17495F}" sibTransId="{B5776CBC-828C-4F32-A01A-3711FEFF75F8}"/>
    <dgm:cxn modelId="{6089DC48-9D9A-4BCA-A56F-E74E4DCD4010}" type="presOf" srcId="{532BD235-80A5-4DB6-9EF9-47DAC6EE2F21}" destId="{35F147D0-625A-473E-9CE6-5A09A8034BF5}" srcOrd="0" destOrd="0" presId="urn:microsoft.com/office/officeart/2005/8/layout/venn1"/>
    <dgm:cxn modelId="{24EFB6F6-4827-4602-B3FF-B85BA0DBACB6}" type="presOf" srcId="{B38F7EE3-28A6-482E-8034-29FE9F1C49E1}" destId="{02B10396-4963-4020-BC03-0DF73E16931F}" srcOrd="1" destOrd="0" presId="urn:microsoft.com/office/officeart/2005/8/layout/venn1"/>
    <dgm:cxn modelId="{ED49B180-57BD-4D06-9D94-6368407BBF63}" type="presParOf" srcId="{6E5DC4E9-401E-4406-8E4E-753D8906B012}" destId="{35F147D0-625A-473E-9CE6-5A09A8034BF5}" srcOrd="0" destOrd="0" presId="urn:microsoft.com/office/officeart/2005/8/layout/venn1"/>
    <dgm:cxn modelId="{36B275E6-03F5-47C4-9CA4-F7063D113594}" type="presParOf" srcId="{6E5DC4E9-401E-4406-8E4E-753D8906B012}" destId="{43BA411C-BE59-4421-B064-254AC1F9B9C8}" srcOrd="1" destOrd="0" presId="urn:microsoft.com/office/officeart/2005/8/layout/venn1"/>
    <dgm:cxn modelId="{B878906B-4C03-4541-A5E8-0BAC6817CEA2}" type="presParOf" srcId="{6E5DC4E9-401E-4406-8E4E-753D8906B012}" destId="{FD955E04-969D-4E4C-9759-A57EB31A07F3}" srcOrd="2" destOrd="0" presId="urn:microsoft.com/office/officeart/2005/8/layout/venn1"/>
    <dgm:cxn modelId="{54C6C395-2CD6-4A13-B0D4-0DB06C81D624}" type="presParOf" srcId="{6E5DC4E9-401E-4406-8E4E-753D8906B012}" destId="{02B10396-4963-4020-BC03-0DF73E16931F}" srcOrd="3" destOrd="0" presId="urn:microsoft.com/office/officeart/2005/8/layout/venn1"/>
  </dgm:cxnLst>
  <dgm:bg>
    <a:solidFill>
      <a:schemeClr val="bg2">
        <a:lumMod val="9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9BA0824-235C-4418-A6C5-64EC2F0455F4}" type="doc">
      <dgm:prSet loTypeId="urn:microsoft.com/office/officeart/2005/8/layout/venn1" loCatId="relationship" qsTypeId="urn:microsoft.com/office/officeart/2005/8/quickstyle/3d3" qsCatId="3D" csTypeId="urn:microsoft.com/office/officeart/2005/8/colors/accent0_2" csCatId="mainScheme" phldr="1"/>
      <dgm:spPr/>
    </dgm:pt>
    <dgm:pt modelId="{6B34A8B8-2D44-42AF-8ACC-DBD11A557D82}">
      <dgm:prSet phldrT="[Texto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 dirty="0"/>
        </a:p>
      </dgm:t>
    </dgm:pt>
    <dgm:pt modelId="{A4532A80-91DC-4BDB-B77B-57D21064EAA7}" type="parTrans" cxnId="{8F6E1FEA-E504-424E-9344-FF6EBC60C30A}">
      <dgm:prSet/>
      <dgm:spPr/>
      <dgm:t>
        <a:bodyPr/>
        <a:lstStyle/>
        <a:p>
          <a:endParaRPr lang="es-ES"/>
        </a:p>
      </dgm:t>
    </dgm:pt>
    <dgm:pt modelId="{041AEE93-447D-4CBC-9419-65A682FE6A48}" type="sibTrans" cxnId="{8F6E1FEA-E504-424E-9344-FF6EBC60C30A}">
      <dgm:prSet/>
      <dgm:spPr/>
      <dgm:t>
        <a:bodyPr/>
        <a:lstStyle/>
        <a:p>
          <a:endParaRPr lang="es-ES"/>
        </a:p>
      </dgm:t>
    </dgm:pt>
    <dgm:pt modelId="{8C18000C-D84C-45DB-A462-2706A5DA4B15}">
      <dgm:prSet phldrT="[Texto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S" dirty="0"/>
        </a:p>
      </dgm:t>
    </dgm:pt>
    <dgm:pt modelId="{AEE7B591-BAC1-4840-93A0-3D6A53766D9F}" type="parTrans" cxnId="{00B1B5B9-8AB8-4945-A10F-195EB2B81864}">
      <dgm:prSet/>
      <dgm:spPr/>
      <dgm:t>
        <a:bodyPr/>
        <a:lstStyle/>
        <a:p>
          <a:endParaRPr lang="es-ES"/>
        </a:p>
      </dgm:t>
    </dgm:pt>
    <dgm:pt modelId="{7BD8061E-F0A4-4A37-8A5D-236F98F8A602}" type="sibTrans" cxnId="{00B1B5B9-8AB8-4945-A10F-195EB2B81864}">
      <dgm:prSet/>
      <dgm:spPr/>
      <dgm:t>
        <a:bodyPr/>
        <a:lstStyle/>
        <a:p>
          <a:endParaRPr lang="es-ES"/>
        </a:p>
      </dgm:t>
    </dgm:pt>
    <dgm:pt modelId="{9E291081-335C-49D4-B1ED-0110A601424F}">
      <dgm:prSet phldrT="[Texto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ES" dirty="0"/>
        </a:p>
      </dgm:t>
    </dgm:pt>
    <dgm:pt modelId="{EF7CDE9D-50D8-41B1-9DBE-64EE755715AF}" type="sibTrans" cxnId="{DFEC4CF1-25E6-42FF-8CA9-2F117DBFF5CE}">
      <dgm:prSet/>
      <dgm:spPr/>
      <dgm:t>
        <a:bodyPr/>
        <a:lstStyle/>
        <a:p>
          <a:endParaRPr lang="es-ES"/>
        </a:p>
      </dgm:t>
    </dgm:pt>
    <dgm:pt modelId="{64B787FC-2F00-49AC-88DA-AE364B55B5A5}" type="parTrans" cxnId="{DFEC4CF1-25E6-42FF-8CA9-2F117DBFF5CE}">
      <dgm:prSet/>
      <dgm:spPr/>
      <dgm:t>
        <a:bodyPr/>
        <a:lstStyle/>
        <a:p>
          <a:endParaRPr lang="es-ES"/>
        </a:p>
      </dgm:t>
    </dgm:pt>
    <dgm:pt modelId="{D1C93777-256B-45EC-8DF8-3F93781B038E}" type="pres">
      <dgm:prSet presAssocID="{59BA0824-235C-4418-A6C5-64EC2F0455F4}" presName="compositeShape" presStyleCnt="0">
        <dgm:presLayoutVars>
          <dgm:chMax val="7"/>
          <dgm:dir/>
          <dgm:resizeHandles val="exact"/>
        </dgm:presLayoutVars>
      </dgm:prSet>
      <dgm:spPr/>
    </dgm:pt>
    <dgm:pt modelId="{641D7B05-60EA-4345-9A76-0AFDF14FFF19}" type="pres">
      <dgm:prSet presAssocID="{9E291081-335C-49D4-B1ED-0110A601424F}" presName="circ1" presStyleLbl="vennNode1" presStyleIdx="0" presStyleCnt="3" custScaleX="110875" custScaleY="114521" custLinFactNeighborX="-2384" custLinFactNeighborY="10452"/>
      <dgm:spPr/>
      <dgm:t>
        <a:bodyPr/>
        <a:lstStyle/>
        <a:p>
          <a:endParaRPr lang="es-MX"/>
        </a:p>
      </dgm:t>
    </dgm:pt>
    <dgm:pt modelId="{9A8B4459-B377-4CE9-8B7A-A85733853584}" type="pres">
      <dgm:prSet presAssocID="{9E291081-335C-49D4-B1ED-0110A601424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866FC8-EE79-4489-9A08-C6CF98FF4C61}" type="pres">
      <dgm:prSet presAssocID="{6B34A8B8-2D44-42AF-8ACC-DBD11A557D82}" presName="circ2" presStyleLbl="vennNode1" presStyleIdx="1" presStyleCnt="3" custScaleX="109460" custScaleY="107445" custLinFactNeighborX="6536" custLinFactNeighborY="-13358"/>
      <dgm:spPr/>
      <dgm:t>
        <a:bodyPr/>
        <a:lstStyle/>
        <a:p>
          <a:endParaRPr lang="es-MX"/>
        </a:p>
      </dgm:t>
    </dgm:pt>
    <dgm:pt modelId="{35F4B1E2-8518-4831-9848-DEC8DF554666}" type="pres">
      <dgm:prSet presAssocID="{6B34A8B8-2D44-42AF-8ACC-DBD11A557D8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8934E8-9627-4B26-8046-D5A0C0F456F6}" type="pres">
      <dgm:prSet presAssocID="{8C18000C-D84C-45DB-A462-2706A5DA4B15}" presName="circ3" presStyleLbl="vennNode1" presStyleIdx="2" presStyleCnt="3" custScaleX="114157" custScaleY="105086" custLinFactNeighborX="4594" custLinFactNeighborY="-10864"/>
      <dgm:spPr/>
      <dgm:t>
        <a:bodyPr/>
        <a:lstStyle/>
        <a:p>
          <a:endParaRPr lang="es-MX"/>
        </a:p>
      </dgm:t>
    </dgm:pt>
    <dgm:pt modelId="{EB58EE0D-929C-4BA5-9787-5D05FD179DBC}" type="pres">
      <dgm:prSet presAssocID="{8C18000C-D84C-45DB-A462-2706A5DA4B1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29C1547-4C30-4883-85D8-2664FE8C923E}" type="presOf" srcId="{8C18000C-D84C-45DB-A462-2706A5DA4B15}" destId="{4D8934E8-9627-4B26-8046-D5A0C0F456F6}" srcOrd="0" destOrd="0" presId="urn:microsoft.com/office/officeart/2005/8/layout/venn1"/>
    <dgm:cxn modelId="{8F6E1FEA-E504-424E-9344-FF6EBC60C30A}" srcId="{59BA0824-235C-4418-A6C5-64EC2F0455F4}" destId="{6B34A8B8-2D44-42AF-8ACC-DBD11A557D82}" srcOrd="1" destOrd="0" parTransId="{A4532A80-91DC-4BDB-B77B-57D21064EAA7}" sibTransId="{041AEE93-447D-4CBC-9419-65A682FE6A48}"/>
    <dgm:cxn modelId="{253E4F58-18DD-448D-85D9-89576978CA3E}" type="presOf" srcId="{9E291081-335C-49D4-B1ED-0110A601424F}" destId="{9A8B4459-B377-4CE9-8B7A-A85733853584}" srcOrd="1" destOrd="0" presId="urn:microsoft.com/office/officeart/2005/8/layout/venn1"/>
    <dgm:cxn modelId="{DFEC4CF1-25E6-42FF-8CA9-2F117DBFF5CE}" srcId="{59BA0824-235C-4418-A6C5-64EC2F0455F4}" destId="{9E291081-335C-49D4-B1ED-0110A601424F}" srcOrd="0" destOrd="0" parTransId="{64B787FC-2F00-49AC-88DA-AE364B55B5A5}" sibTransId="{EF7CDE9D-50D8-41B1-9DBE-64EE755715AF}"/>
    <dgm:cxn modelId="{E17C21B0-9A83-4B8B-8C59-FE6E0812474D}" type="presOf" srcId="{9E291081-335C-49D4-B1ED-0110A601424F}" destId="{641D7B05-60EA-4345-9A76-0AFDF14FFF19}" srcOrd="0" destOrd="0" presId="urn:microsoft.com/office/officeart/2005/8/layout/venn1"/>
    <dgm:cxn modelId="{00B1B5B9-8AB8-4945-A10F-195EB2B81864}" srcId="{59BA0824-235C-4418-A6C5-64EC2F0455F4}" destId="{8C18000C-D84C-45DB-A462-2706A5DA4B15}" srcOrd="2" destOrd="0" parTransId="{AEE7B591-BAC1-4840-93A0-3D6A53766D9F}" sibTransId="{7BD8061E-F0A4-4A37-8A5D-236F98F8A602}"/>
    <dgm:cxn modelId="{DAE4E358-EAA2-4115-9E49-D5B3F34C9103}" type="presOf" srcId="{59BA0824-235C-4418-A6C5-64EC2F0455F4}" destId="{D1C93777-256B-45EC-8DF8-3F93781B038E}" srcOrd="0" destOrd="0" presId="urn:microsoft.com/office/officeart/2005/8/layout/venn1"/>
    <dgm:cxn modelId="{9F581E48-6041-4325-B001-DE3D8AEE630D}" type="presOf" srcId="{6B34A8B8-2D44-42AF-8ACC-DBD11A557D82}" destId="{DF866FC8-EE79-4489-9A08-C6CF98FF4C61}" srcOrd="0" destOrd="0" presId="urn:microsoft.com/office/officeart/2005/8/layout/venn1"/>
    <dgm:cxn modelId="{4302C369-60B6-4D48-9412-0C4A630D6BF5}" type="presOf" srcId="{8C18000C-D84C-45DB-A462-2706A5DA4B15}" destId="{EB58EE0D-929C-4BA5-9787-5D05FD179DBC}" srcOrd="1" destOrd="0" presId="urn:microsoft.com/office/officeart/2005/8/layout/venn1"/>
    <dgm:cxn modelId="{ADB62EFC-0A3B-4348-84D2-EFA716E848C6}" type="presOf" srcId="{6B34A8B8-2D44-42AF-8ACC-DBD11A557D82}" destId="{35F4B1E2-8518-4831-9848-DEC8DF554666}" srcOrd="1" destOrd="0" presId="urn:microsoft.com/office/officeart/2005/8/layout/venn1"/>
    <dgm:cxn modelId="{5FC39358-FED2-428D-BF02-14064A4C5FD0}" type="presParOf" srcId="{D1C93777-256B-45EC-8DF8-3F93781B038E}" destId="{641D7B05-60EA-4345-9A76-0AFDF14FFF19}" srcOrd="0" destOrd="0" presId="urn:microsoft.com/office/officeart/2005/8/layout/venn1"/>
    <dgm:cxn modelId="{6854191D-4F8C-4539-9DA4-ED5E0C800977}" type="presParOf" srcId="{D1C93777-256B-45EC-8DF8-3F93781B038E}" destId="{9A8B4459-B377-4CE9-8B7A-A85733853584}" srcOrd="1" destOrd="0" presId="urn:microsoft.com/office/officeart/2005/8/layout/venn1"/>
    <dgm:cxn modelId="{93766F91-8894-405E-8629-34CB4E01C259}" type="presParOf" srcId="{D1C93777-256B-45EC-8DF8-3F93781B038E}" destId="{DF866FC8-EE79-4489-9A08-C6CF98FF4C61}" srcOrd="2" destOrd="0" presId="urn:microsoft.com/office/officeart/2005/8/layout/venn1"/>
    <dgm:cxn modelId="{73EED3F8-4012-4E55-9234-EF01730C8E4C}" type="presParOf" srcId="{D1C93777-256B-45EC-8DF8-3F93781B038E}" destId="{35F4B1E2-8518-4831-9848-DEC8DF554666}" srcOrd="3" destOrd="0" presId="urn:microsoft.com/office/officeart/2005/8/layout/venn1"/>
    <dgm:cxn modelId="{9A40FF38-B081-4F34-8CC1-DC63B9D9BBC6}" type="presParOf" srcId="{D1C93777-256B-45EC-8DF8-3F93781B038E}" destId="{4D8934E8-9627-4B26-8046-D5A0C0F456F6}" srcOrd="4" destOrd="0" presId="urn:microsoft.com/office/officeart/2005/8/layout/venn1"/>
    <dgm:cxn modelId="{5CE17F9C-6368-4ACA-9ABD-FCE592038BCF}" type="presParOf" srcId="{D1C93777-256B-45EC-8DF8-3F93781B038E}" destId="{EB58EE0D-929C-4BA5-9787-5D05FD179DBC}" srcOrd="5" destOrd="0" presId="urn:microsoft.com/office/officeart/2005/8/layout/venn1"/>
  </dgm:cxnLst>
  <dgm:bg>
    <a:solidFill>
      <a:schemeClr val="bg2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CE7EBD3-8D35-43C0-8248-7B7B4091599F}" type="doc">
      <dgm:prSet loTypeId="urn:microsoft.com/office/officeart/2005/8/layout/venn1" loCatId="relationship" qsTypeId="urn:microsoft.com/office/officeart/2005/8/quickstyle/3d3" qsCatId="3D" csTypeId="urn:microsoft.com/office/officeart/2005/8/colors/accent6_5" csCatId="accent6" phldr="1"/>
      <dgm:spPr/>
    </dgm:pt>
    <dgm:pt modelId="{532BD235-80A5-4DB6-9EF9-47DAC6EE2F21}">
      <dgm:prSet phldrT="[Texto]"/>
      <dgm:spPr/>
      <dgm:t>
        <a:bodyPr/>
        <a:lstStyle/>
        <a:p>
          <a:endParaRPr lang="es-MX" b="1" dirty="0"/>
        </a:p>
      </dgm:t>
    </dgm:pt>
    <dgm:pt modelId="{48FA17D3-AE5D-4D19-8F10-8FA04E17495F}" type="parTrans" cxnId="{D074C3CA-A28D-4BE7-A315-1242DB47B519}">
      <dgm:prSet/>
      <dgm:spPr/>
      <dgm:t>
        <a:bodyPr/>
        <a:lstStyle/>
        <a:p>
          <a:endParaRPr lang="es-MX"/>
        </a:p>
      </dgm:t>
    </dgm:pt>
    <dgm:pt modelId="{B5776CBC-828C-4F32-A01A-3711FEFF75F8}" type="sibTrans" cxnId="{D074C3CA-A28D-4BE7-A315-1242DB47B519}">
      <dgm:prSet/>
      <dgm:spPr/>
      <dgm:t>
        <a:bodyPr/>
        <a:lstStyle/>
        <a:p>
          <a:endParaRPr lang="es-MX"/>
        </a:p>
      </dgm:t>
    </dgm:pt>
    <dgm:pt modelId="{B38F7EE3-28A6-482E-8034-29FE9F1C49E1}">
      <dgm:prSet phldrT="[Texto]"/>
      <dgm:spPr/>
      <dgm:t>
        <a:bodyPr/>
        <a:lstStyle/>
        <a:p>
          <a:endParaRPr lang="es-MX" b="1" dirty="0"/>
        </a:p>
      </dgm:t>
    </dgm:pt>
    <dgm:pt modelId="{CB306DD9-9896-46A8-8CFD-5ADE6234018D}" type="parTrans" cxnId="{8C64F4AA-DFCD-409D-98DC-3C209A46184C}">
      <dgm:prSet/>
      <dgm:spPr/>
      <dgm:t>
        <a:bodyPr/>
        <a:lstStyle/>
        <a:p>
          <a:endParaRPr lang="es-MX"/>
        </a:p>
      </dgm:t>
    </dgm:pt>
    <dgm:pt modelId="{2219C2FE-DF8D-4044-9781-30985A003222}" type="sibTrans" cxnId="{8C64F4AA-DFCD-409D-98DC-3C209A46184C}">
      <dgm:prSet/>
      <dgm:spPr/>
      <dgm:t>
        <a:bodyPr/>
        <a:lstStyle/>
        <a:p>
          <a:endParaRPr lang="es-MX"/>
        </a:p>
      </dgm:t>
    </dgm:pt>
    <dgm:pt modelId="{6E5DC4E9-401E-4406-8E4E-753D8906B012}" type="pres">
      <dgm:prSet presAssocID="{6CE7EBD3-8D35-43C0-8248-7B7B4091599F}" presName="compositeShape" presStyleCnt="0">
        <dgm:presLayoutVars>
          <dgm:chMax val="7"/>
          <dgm:dir/>
          <dgm:resizeHandles val="exact"/>
        </dgm:presLayoutVars>
      </dgm:prSet>
      <dgm:spPr/>
    </dgm:pt>
    <dgm:pt modelId="{35F147D0-625A-473E-9CE6-5A09A8034BF5}" type="pres">
      <dgm:prSet presAssocID="{532BD235-80A5-4DB6-9EF9-47DAC6EE2F21}" presName="circ1" presStyleLbl="vennNode1" presStyleIdx="0" presStyleCnt="2" custScaleX="87522" custScaleY="87287" custLinFactNeighborX="8680" custLinFactNeighborY="0"/>
      <dgm:spPr/>
      <dgm:t>
        <a:bodyPr/>
        <a:lstStyle/>
        <a:p>
          <a:endParaRPr lang="es-MX"/>
        </a:p>
      </dgm:t>
    </dgm:pt>
    <dgm:pt modelId="{43BA411C-BE59-4421-B064-254AC1F9B9C8}" type="pres">
      <dgm:prSet presAssocID="{532BD235-80A5-4DB6-9EF9-47DAC6EE2F2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955E04-969D-4E4C-9759-A57EB31A07F3}" type="pres">
      <dgm:prSet presAssocID="{B38F7EE3-28A6-482E-8034-29FE9F1C49E1}" presName="circ2" presStyleLbl="vennNode1" presStyleIdx="1" presStyleCnt="2" custScaleX="92223" custScaleY="87287" custLinFactNeighborX="-16082" custLinFactNeighborY="-1651"/>
      <dgm:spPr/>
      <dgm:t>
        <a:bodyPr/>
        <a:lstStyle/>
        <a:p>
          <a:endParaRPr lang="es-MX"/>
        </a:p>
      </dgm:t>
    </dgm:pt>
    <dgm:pt modelId="{02B10396-4963-4020-BC03-0DF73E16931F}" type="pres">
      <dgm:prSet presAssocID="{B38F7EE3-28A6-482E-8034-29FE9F1C49E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78FE424-AAC2-4FD9-BA56-3407B39E1316}" type="presOf" srcId="{B38F7EE3-28A6-482E-8034-29FE9F1C49E1}" destId="{02B10396-4963-4020-BC03-0DF73E16931F}" srcOrd="1" destOrd="0" presId="urn:microsoft.com/office/officeart/2005/8/layout/venn1"/>
    <dgm:cxn modelId="{D074C3CA-A28D-4BE7-A315-1242DB47B519}" srcId="{6CE7EBD3-8D35-43C0-8248-7B7B4091599F}" destId="{532BD235-80A5-4DB6-9EF9-47DAC6EE2F21}" srcOrd="0" destOrd="0" parTransId="{48FA17D3-AE5D-4D19-8F10-8FA04E17495F}" sibTransId="{B5776CBC-828C-4F32-A01A-3711FEFF75F8}"/>
    <dgm:cxn modelId="{8C64F4AA-DFCD-409D-98DC-3C209A46184C}" srcId="{6CE7EBD3-8D35-43C0-8248-7B7B4091599F}" destId="{B38F7EE3-28A6-482E-8034-29FE9F1C49E1}" srcOrd="1" destOrd="0" parTransId="{CB306DD9-9896-46A8-8CFD-5ADE6234018D}" sibTransId="{2219C2FE-DF8D-4044-9781-30985A003222}"/>
    <dgm:cxn modelId="{8E7931FF-29F1-4AD5-AF92-2F4B8B6FA750}" type="presOf" srcId="{B38F7EE3-28A6-482E-8034-29FE9F1C49E1}" destId="{FD955E04-969D-4E4C-9759-A57EB31A07F3}" srcOrd="0" destOrd="0" presId="urn:microsoft.com/office/officeart/2005/8/layout/venn1"/>
    <dgm:cxn modelId="{C2AD33BD-839A-46D5-B3EB-34B737C9D526}" type="presOf" srcId="{532BD235-80A5-4DB6-9EF9-47DAC6EE2F21}" destId="{43BA411C-BE59-4421-B064-254AC1F9B9C8}" srcOrd="1" destOrd="0" presId="urn:microsoft.com/office/officeart/2005/8/layout/venn1"/>
    <dgm:cxn modelId="{A70E5386-C07D-4641-82E3-985A3656D43D}" type="presOf" srcId="{532BD235-80A5-4DB6-9EF9-47DAC6EE2F21}" destId="{35F147D0-625A-473E-9CE6-5A09A8034BF5}" srcOrd="0" destOrd="0" presId="urn:microsoft.com/office/officeart/2005/8/layout/venn1"/>
    <dgm:cxn modelId="{DE5A1CB6-D62D-47DF-9B62-5AFC893E22DE}" type="presOf" srcId="{6CE7EBD3-8D35-43C0-8248-7B7B4091599F}" destId="{6E5DC4E9-401E-4406-8E4E-753D8906B012}" srcOrd="0" destOrd="0" presId="urn:microsoft.com/office/officeart/2005/8/layout/venn1"/>
    <dgm:cxn modelId="{52C9A1D0-DE85-4B53-BF43-30D8E4EA9B3C}" type="presParOf" srcId="{6E5DC4E9-401E-4406-8E4E-753D8906B012}" destId="{35F147D0-625A-473E-9CE6-5A09A8034BF5}" srcOrd="0" destOrd="0" presId="urn:microsoft.com/office/officeart/2005/8/layout/venn1"/>
    <dgm:cxn modelId="{40A235BD-BE68-42A7-A6D2-11FBF3A140AD}" type="presParOf" srcId="{6E5DC4E9-401E-4406-8E4E-753D8906B012}" destId="{43BA411C-BE59-4421-B064-254AC1F9B9C8}" srcOrd="1" destOrd="0" presId="urn:microsoft.com/office/officeart/2005/8/layout/venn1"/>
    <dgm:cxn modelId="{319AFE62-94C1-47BF-9689-3E9DC617EB96}" type="presParOf" srcId="{6E5DC4E9-401E-4406-8E4E-753D8906B012}" destId="{FD955E04-969D-4E4C-9759-A57EB31A07F3}" srcOrd="2" destOrd="0" presId="urn:microsoft.com/office/officeart/2005/8/layout/venn1"/>
    <dgm:cxn modelId="{90DE9B3D-3657-492A-BF4E-AEAAA3CE8F13}" type="presParOf" srcId="{6E5DC4E9-401E-4406-8E4E-753D8906B012}" destId="{02B10396-4963-4020-BC03-0DF73E16931F}" srcOrd="3" destOrd="0" presId="urn:microsoft.com/office/officeart/2005/8/layout/venn1"/>
  </dgm:cxnLst>
  <dgm:bg>
    <a:solidFill>
      <a:schemeClr val="bg2">
        <a:lumMod val="9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CE7EBD3-8D35-43C0-8248-7B7B4091599F}" type="doc">
      <dgm:prSet loTypeId="urn:microsoft.com/office/officeart/2005/8/layout/venn1" loCatId="relationship" qsTypeId="urn:microsoft.com/office/officeart/2005/8/quickstyle/3d3" qsCatId="3D" csTypeId="urn:microsoft.com/office/officeart/2005/8/colors/accent6_5" csCatId="accent6" phldr="1"/>
      <dgm:spPr/>
    </dgm:pt>
    <dgm:pt modelId="{532BD235-80A5-4DB6-9EF9-47DAC6EE2F21}">
      <dgm:prSet phldrT="[Texto]"/>
      <dgm:spPr/>
      <dgm:t>
        <a:bodyPr/>
        <a:lstStyle/>
        <a:p>
          <a:endParaRPr lang="es-MX" b="1" dirty="0"/>
        </a:p>
      </dgm:t>
    </dgm:pt>
    <dgm:pt modelId="{48FA17D3-AE5D-4D19-8F10-8FA04E17495F}" type="parTrans" cxnId="{D074C3CA-A28D-4BE7-A315-1242DB47B519}">
      <dgm:prSet/>
      <dgm:spPr/>
      <dgm:t>
        <a:bodyPr/>
        <a:lstStyle/>
        <a:p>
          <a:endParaRPr lang="es-MX"/>
        </a:p>
      </dgm:t>
    </dgm:pt>
    <dgm:pt modelId="{B5776CBC-828C-4F32-A01A-3711FEFF75F8}" type="sibTrans" cxnId="{D074C3CA-A28D-4BE7-A315-1242DB47B519}">
      <dgm:prSet/>
      <dgm:spPr/>
      <dgm:t>
        <a:bodyPr/>
        <a:lstStyle/>
        <a:p>
          <a:endParaRPr lang="es-MX"/>
        </a:p>
      </dgm:t>
    </dgm:pt>
    <dgm:pt modelId="{B38F7EE3-28A6-482E-8034-29FE9F1C49E1}">
      <dgm:prSet phldrT="[Texto]"/>
      <dgm:spPr/>
      <dgm:t>
        <a:bodyPr/>
        <a:lstStyle/>
        <a:p>
          <a:endParaRPr lang="es-MX" b="1" dirty="0"/>
        </a:p>
      </dgm:t>
    </dgm:pt>
    <dgm:pt modelId="{CB306DD9-9896-46A8-8CFD-5ADE6234018D}" type="parTrans" cxnId="{8C64F4AA-DFCD-409D-98DC-3C209A46184C}">
      <dgm:prSet/>
      <dgm:spPr/>
      <dgm:t>
        <a:bodyPr/>
        <a:lstStyle/>
        <a:p>
          <a:endParaRPr lang="es-MX"/>
        </a:p>
      </dgm:t>
    </dgm:pt>
    <dgm:pt modelId="{2219C2FE-DF8D-4044-9781-30985A003222}" type="sibTrans" cxnId="{8C64F4AA-DFCD-409D-98DC-3C209A46184C}">
      <dgm:prSet/>
      <dgm:spPr/>
      <dgm:t>
        <a:bodyPr/>
        <a:lstStyle/>
        <a:p>
          <a:endParaRPr lang="es-MX"/>
        </a:p>
      </dgm:t>
    </dgm:pt>
    <dgm:pt modelId="{6E5DC4E9-401E-4406-8E4E-753D8906B012}" type="pres">
      <dgm:prSet presAssocID="{6CE7EBD3-8D35-43C0-8248-7B7B4091599F}" presName="compositeShape" presStyleCnt="0">
        <dgm:presLayoutVars>
          <dgm:chMax val="7"/>
          <dgm:dir/>
          <dgm:resizeHandles val="exact"/>
        </dgm:presLayoutVars>
      </dgm:prSet>
      <dgm:spPr/>
    </dgm:pt>
    <dgm:pt modelId="{35F147D0-625A-473E-9CE6-5A09A8034BF5}" type="pres">
      <dgm:prSet presAssocID="{532BD235-80A5-4DB6-9EF9-47DAC6EE2F21}" presName="circ1" presStyleLbl="vennNode1" presStyleIdx="0" presStyleCnt="2" custScaleX="87522" custScaleY="87287" custLinFactNeighborX="10921" custLinFactNeighborY="-2976"/>
      <dgm:spPr/>
      <dgm:t>
        <a:bodyPr/>
        <a:lstStyle/>
        <a:p>
          <a:endParaRPr lang="es-MX"/>
        </a:p>
      </dgm:t>
    </dgm:pt>
    <dgm:pt modelId="{43BA411C-BE59-4421-B064-254AC1F9B9C8}" type="pres">
      <dgm:prSet presAssocID="{532BD235-80A5-4DB6-9EF9-47DAC6EE2F2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955E04-969D-4E4C-9759-A57EB31A07F3}" type="pres">
      <dgm:prSet presAssocID="{B38F7EE3-28A6-482E-8034-29FE9F1C49E1}" presName="circ2" presStyleLbl="vennNode1" presStyleIdx="1" presStyleCnt="2" custScaleX="92223" custScaleY="87287" custLinFactNeighborX="-16082" custLinFactNeighborY="-1651"/>
      <dgm:spPr/>
      <dgm:t>
        <a:bodyPr/>
        <a:lstStyle/>
        <a:p>
          <a:endParaRPr lang="es-MX"/>
        </a:p>
      </dgm:t>
    </dgm:pt>
    <dgm:pt modelId="{02B10396-4963-4020-BC03-0DF73E16931F}" type="pres">
      <dgm:prSet presAssocID="{B38F7EE3-28A6-482E-8034-29FE9F1C49E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CA02BCA-A87F-44F4-87BE-17976C512DB7}" type="presOf" srcId="{532BD235-80A5-4DB6-9EF9-47DAC6EE2F21}" destId="{43BA411C-BE59-4421-B064-254AC1F9B9C8}" srcOrd="1" destOrd="0" presId="urn:microsoft.com/office/officeart/2005/8/layout/venn1"/>
    <dgm:cxn modelId="{E3D7DC93-53C5-4F6D-AC56-59FC1C73A312}" type="presOf" srcId="{6CE7EBD3-8D35-43C0-8248-7B7B4091599F}" destId="{6E5DC4E9-401E-4406-8E4E-753D8906B012}" srcOrd="0" destOrd="0" presId="urn:microsoft.com/office/officeart/2005/8/layout/venn1"/>
    <dgm:cxn modelId="{D1F147DB-940A-4CE7-909D-8B759F1ABD1F}" type="presOf" srcId="{B38F7EE3-28A6-482E-8034-29FE9F1C49E1}" destId="{02B10396-4963-4020-BC03-0DF73E16931F}" srcOrd="1" destOrd="0" presId="urn:microsoft.com/office/officeart/2005/8/layout/venn1"/>
    <dgm:cxn modelId="{8C64F4AA-DFCD-409D-98DC-3C209A46184C}" srcId="{6CE7EBD3-8D35-43C0-8248-7B7B4091599F}" destId="{B38F7EE3-28A6-482E-8034-29FE9F1C49E1}" srcOrd="1" destOrd="0" parTransId="{CB306DD9-9896-46A8-8CFD-5ADE6234018D}" sibTransId="{2219C2FE-DF8D-4044-9781-30985A003222}"/>
    <dgm:cxn modelId="{F86B3AA0-4172-4C11-A616-2310EDFECFB9}" type="presOf" srcId="{B38F7EE3-28A6-482E-8034-29FE9F1C49E1}" destId="{FD955E04-969D-4E4C-9759-A57EB31A07F3}" srcOrd="0" destOrd="0" presId="urn:microsoft.com/office/officeart/2005/8/layout/venn1"/>
    <dgm:cxn modelId="{D074C3CA-A28D-4BE7-A315-1242DB47B519}" srcId="{6CE7EBD3-8D35-43C0-8248-7B7B4091599F}" destId="{532BD235-80A5-4DB6-9EF9-47DAC6EE2F21}" srcOrd="0" destOrd="0" parTransId="{48FA17D3-AE5D-4D19-8F10-8FA04E17495F}" sibTransId="{B5776CBC-828C-4F32-A01A-3711FEFF75F8}"/>
    <dgm:cxn modelId="{FB2A9975-F075-4A8D-ACE1-ABAB7B90AC62}" type="presOf" srcId="{532BD235-80A5-4DB6-9EF9-47DAC6EE2F21}" destId="{35F147D0-625A-473E-9CE6-5A09A8034BF5}" srcOrd="0" destOrd="0" presId="urn:microsoft.com/office/officeart/2005/8/layout/venn1"/>
    <dgm:cxn modelId="{805B5B04-DEF0-409F-A647-18A42F4BD32A}" type="presParOf" srcId="{6E5DC4E9-401E-4406-8E4E-753D8906B012}" destId="{35F147D0-625A-473E-9CE6-5A09A8034BF5}" srcOrd="0" destOrd="0" presId="urn:microsoft.com/office/officeart/2005/8/layout/venn1"/>
    <dgm:cxn modelId="{A9F4C5BC-8F9C-419C-BBF0-2A3DE7B2ED1D}" type="presParOf" srcId="{6E5DC4E9-401E-4406-8E4E-753D8906B012}" destId="{43BA411C-BE59-4421-B064-254AC1F9B9C8}" srcOrd="1" destOrd="0" presId="urn:microsoft.com/office/officeart/2005/8/layout/venn1"/>
    <dgm:cxn modelId="{26A0B079-74B4-4801-B4E4-D9176A9806B4}" type="presParOf" srcId="{6E5DC4E9-401E-4406-8E4E-753D8906B012}" destId="{FD955E04-969D-4E4C-9759-A57EB31A07F3}" srcOrd="2" destOrd="0" presId="urn:microsoft.com/office/officeart/2005/8/layout/venn1"/>
    <dgm:cxn modelId="{4EE2F7A8-A315-4F53-9295-145758728E01}" type="presParOf" srcId="{6E5DC4E9-401E-4406-8E4E-753D8906B012}" destId="{02B10396-4963-4020-BC03-0DF73E16931F}" srcOrd="3" destOrd="0" presId="urn:microsoft.com/office/officeart/2005/8/layout/venn1"/>
  </dgm:cxnLst>
  <dgm:bg>
    <a:solidFill>
      <a:schemeClr val="bg2">
        <a:lumMod val="9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3A8678-F363-4618-AC3A-5A0E84FE3F9A}">
      <dsp:nvSpPr>
        <dsp:cNvPr id="0" name=""/>
        <dsp:cNvSpPr/>
      </dsp:nvSpPr>
      <dsp:spPr>
        <a:xfrm>
          <a:off x="2455473" y="38704"/>
          <a:ext cx="1857805" cy="185780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300" kern="1200" dirty="0"/>
        </a:p>
      </dsp:txBody>
      <dsp:txXfrm>
        <a:off x="2703180" y="363820"/>
        <a:ext cx="1362390" cy="836012"/>
      </dsp:txXfrm>
    </dsp:sp>
    <dsp:sp modelId="{3856C125-D3C2-4F99-8791-96D0268F873E}">
      <dsp:nvSpPr>
        <dsp:cNvPr id="0" name=""/>
        <dsp:cNvSpPr/>
      </dsp:nvSpPr>
      <dsp:spPr>
        <a:xfrm>
          <a:off x="3125831" y="1199832"/>
          <a:ext cx="1857805" cy="1857805"/>
        </a:xfrm>
        <a:prstGeom prst="ellipse">
          <a:avLst/>
        </a:prstGeom>
        <a:solidFill>
          <a:schemeClr val="accent2">
            <a:alpha val="50000"/>
            <a:hueOff val="-8103780"/>
            <a:satOff val="16667"/>
            <a:lumOff val="-127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</dsp:txBody>
      <dsp:txXfrm>
        <a:off x="3694010" y="1679766"/>
        <a:ext cx="1114683" cy="1021793"/>
      </dsp:txXfrm>
    </dsp:sp>
    <dsp:sp modelId="{343C8586-69B5-455E-8EC2-18EC6D9A648E}">
      <dsp:nvSpPr>
        <dsp:cNvPr id="0" name=""/>
        <dsp:cNvSpPr/>
      </dsp:nvSpPr>
      <dsp:spPr>
        <a:xfrm>
          <a:off x="1785114" y="1199832"/>
          <a:ext cx="1857805" cy="1857805"/>
        </a:xfrm>
        <a:prstGeom prst="ellipse">
          <a:avLst/>
        </a:prstGeom>
        <a:solidFill>
          <a:schemeClr val="accent2">
            <a:alpha val="50000"/>
            <a:hueOff val="-16207560"/>
            <a:satOff val="33334"/>
            <a:lumOff val="-254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</dsp:txBody>
      <dsp:txXfrm>
        <a:off x="1960058" y="1679766"/>
        <a:ext cx="1114683" cy="102179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F147D0-625A-473E-9CE6-5A09A8034BF5}">
      <dsp:nvSpPr>
        <dsp:cNvPr id="0" name=""/>
        <dsp:cNvSpPr/>
      </dsp:nvSpPr>
      <dsp:spPr>
        <a:xfrm>
          <a:off x="869259" y="142250"/>
          <a:ext cx="1877834" cy="1872792"/>
        </a:xfrm>
        <a:prstGeom prst="ellipse">
          <a:avLst/>
        </a:prstGeom>
        <a:solidFill>
          <a:schemeClr val="accent6">
            <a:shade val="80000"/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b="1" kern="1200" dirty="0"/>
        </a:p>
      </dsp:txBody>
      <dsp:txXfrm>
        <a:off x="1131479" y="363092"/>
        <a:ext cx="1082715" cy="1431107"/>
      </dsp:txXfrm>
    </dsp:sp>
    <dsp:sp modelId="{FD955E04-969D-4E4C-9759-A57EB31A07F3}">
      <dsp:nvSpPr>
        <dsp:cNvPr id="0" name=""/>
        <dsp:cNvSpPr/>
      </dsp:nvSpPr>
      <dsp:spPr>
        <a:xfrm>
          <a:off x="1833892" y="106827"/>
          <a:ext cx="1978697" cy="1872792"/>
        </a:xfrm>
        <a:prstGeom prst="ellipse">
          <a:avLst/>
        </a:prstGeom>
        <a:solidFill>
          <a:schemeClr val="accent6">
            <a:shade val="80000"/>
            <a:alpha val="50000"/>
            <a:hueOff val="30"/>
            <a:satOff val="19803"/>
            <a:lumOff val="5902"/>
            <a:alphaOff val="3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b="1" kern="1200" dirty="0"/>
        </a:p>
      </dsp:txBody>
      <dsp:txXfrm>
        <a:off x="2395414" y="327669"/>
        <a:ext cx="1140870" cy="143110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F147D0-625A-473E-9CE6-5A09A8034BF5}">
      <dsp:nvSpPr>
        <dsp:cNvPr id="0" name=""/>
        <dsp:cNvSpPr/>
      </dsp:nvSpPr>
      <dsp:spPr>
        <a:xfrm>
          <a:off x="508480" y="713744"/>
          <a:ext cx="2220851" cy="2214888"/>
        </a:xfrm>
        <a:prstGeom prst="ellipse">
          <a:avLst/>
        </a:prstGeom>
        <a:solidFill>
          <a:schemeClr val="accent6">
            <a:shade val="80000"/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b="1" kern="1200" dirty="0"/>
        </a:p>
      </dsp:txBody>
      <dsp:txXfrm>
        <a:off x="818599" y="974926"/>
        <a:ext cx="1280490" cy="1692522"/>
      </dsp:txXfrm>
    </dsp:sp>
    <dsp:sp modelId="{FD955E04-969D-4E4C-9759-A57EB31A07F3}">
      <dsp:nvSpPr>
        <dsp:cNvPr id="0" name=""/>
        <dsp:cNvSpPr/>
      </dsp:nvSpPr>
      <dsp:spPr>
        <a:xfrm>
          <a:off x="1592454" y="747365"/>
          <a:ext cx="2340138" cy="2214888"/>
        </a:xfrm>
        <a:prstGeom prst="ellipse">
          <a:avLst/>
        </a:prstGeom>
        <a:solidFill>
          <a:schemeClr val="accent6">
            <a:shade val="80000"/>
            <a:alpha val="50000"/>
            <a:hueOff val="30"/>
            <a:satOff val="19803"/>
            <a:lumOff val="5902"/>
            <a:alphaOff val="3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b="1" kern="1200" dirty="0"/>
        </a:p>
      </dsp:txBody>
      <dsp:txXfrm>
        <a:off x="2256547" y="1008548"/>
        <a:ext cx="1349268" cy="169252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3C8469-4C08-4C5D-9174-A58FC8FA2B29}">
      <dsp:nvSpPr>
        <dsp:cNvPr id="0" name=""/>
        <dsp:cNvSpPr/>
      </dsp:nvSpPr>
      <dsp:spPr>
        <a:xfrm>
          <a:off x="357198" y="357180"/>
          <a:ext cx="1641664" cy="1597446"/>
        </a:xfrm>
        <a:prstGeom prst="ellipse">
          <a:avLst/>
        </a:prstGeom>
        <a:solidFill>
          <a:schemeClr val="accent2"/>
        </a:solidFill>
        <a:ln w="400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b="1" kern="1200" dirty="0"/>
        </a:p>
      </dsp:txBody>
      <dsp:txXfrm>
        <a:off x="597614" y="591121"/>
        <a:ext cx="1160832" cy="112956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88EFAA-2673-4593-BF57-E4237AA827EE}">
      <dsp:nvSpPr>
        <dsp:cNvPr id="0" name=""/>
        <dsp:cNvSpPr/>
      </dsp:nvSpPr>
      <dsp:spPr>
        <a:xfrm>
          <a:off x="1561071" y="0"/>
          <a:ext cx="2664336" cy="266433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500" kern="1200" dirty="0" smtClean="0"/>
            <a:t> </a:t>
          </a:r>
          <a:endParaRPr lang="es-MX" sz="6500" kern="1200" dirty="0"/>
        </a:p>
      </dsp:txBody>
      <dsp:txXfrm>
        <a:off x="1951254" y="390183"/>
        <a:ext cx="1883970" cy="188397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F147D0-625A-473E-9CE6-5A09A8034BF5}">
      <dsp:nvSpPr>
        <dsp:cNvPr id="0" name=""/>
        <dsp:cNvSpPr/>
      </dsp:nvSpPr>
      <dsp:spPr>
        <a:xfrm>
          <a:off x="508480" y="713744"/>
          <a:ext cx="2220851" cy="2214888"/>
        </a:xfrm>
        <a:prstGeom prst="ellipse">
          <a:avLst/>
        </a:prstGeom>
        <a:solidFill>
          <a:schemeClr val="accent6">
            <a:shade val="80000"/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b="1" kern="1200" dirty="0"/>
        </a:p>
      </dsp:txBody>
      <dsp:txXfrm>
        <a:off x="818599" y="974926"/>
        <a:ext cx="1280490" cy="1692522"/>
      </dsp:txXfrm>
    </dsp:sp>
    <dsp:sp modelId="{FD955E04-969D-4E4C-9759-A57EB31A07F3}">
      <dsp:nvSpPr>
        <dsp:cNvPr id="0" name=""/>
        <dsp:cNvSpPr/>
      </dsp:nvSpPr>
      <dsp:spPr>
        <a:xfrm>
          <a:off x="1592454" y="747365"/>
          <a:ext cx="2340138" cy="2214888"/>
        </a:xfrm>
        <a:prstGeom prst="ellipse">
          <a:avLst/>
        </a:prstGeom>
        <a:solidFill>
          <a:schemeClr val="accent6">
            <a:shade val="80000"/>
            <a:alpha val="50000"/>
            <a:hueOff val="30"/>
            <a:satOff val="19803"/>
            <a:lumOff val="5902"/>
            <a:alphaOff val="3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b="1" kern="1200" dirty="0"/>
        </a:p>
      </dsp:txBody>
      <dsp:txXfrm>
        <a:off x="2256547" y="1008548"/>
        <a:ext cx="1349268" cy="169252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F147D0-625A-473E-9CE6-5A09A8034BF5}">
      <dsp:nvSpPr>
        <dsp:cNvPr id="0" name=""/>
        <dsp:cNvSpPr/>
      </dsp:nvSpPr>
      <dsp:spPr>
        <a:xfrm>
          <a:off x="508480" y="713744"/>
          <a:ext cx="2220851" cy="2214888"/>
        </a:xfrm>
        <a:prstGeom prst="ellipse">
          <a:avLst/>
        </a:prstGeom>
        <a:solidFill>
          <a:schemeClr val="accent6">
            <a:shade val="80000"/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b="1" kern="1200" dirty="0"/>
        </a:p>
      </dsp:txBody>
      <dsp:txXfrm>
        <a:off x="818599" y="974926"/>
        <a:ext cx="1280490" cy="1692522"/>
      </dsp:txXfrm>
    </dsp:sp>
    <dsp:sp modelId="{FD955E04-969D-4E4C-9759-A57EB31A07F3}">
      <dsp:nvSpPr>
        <dsp:cNvPr id="0" name=""/>
        <dsp:cNvSpPr/>
      </dsp:nvSpPr>
      <dsp:spPr>
        <a:xfrm>
          <a:off x="1592454" y="747365"/>
          <a:ext cx="2340138" cy="2214888"/>
        </a:xfrm>
        <a:prstGeom prst="ellipse">
          <a:avLst/>
        </a:prstGeom>
        <a:solidFill>
          <a:schemeClr val="accent6">
            <a:shade val="80000"/>
            <a:alpha val="50000"/>
            <a:hueOff val="30"/>
            <a:satOff val="19803"/>
            <a:lumOff val="5902"/>
            <a:alphaOff val="3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b="1" kern="1200" dirty="0"/>
        </a:p>
      </dsp:txBody>
      <dsp:txXfrm>
        <a:off x="2256547" y="1008548"/>
        <a:ext cx="1349268" cy="169252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1BEA3E-154D-4CC4-8AAD-17792B2EF811}">
      <dsp:nvSpPr>
        <dsp:cNvPr id="0" name=""/>
        <dsp:cNvSpPr/>
      </dsp:nvSpPr>
      <dsp:spPr>
        <a:xfrm>
          <a:off x="1762169" y="148867"/>
          <a:ext cx="3304593" cy="3188404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400" kern="1200" dirty="0" smtClean="0"/>
            <a:t>a</a:t>
          </a:r>
          <a:endParaRPr lang="es-MX" sz="5400" kern="1200" dirty="0"/>
        </a:p>
      </dsp:txBody>
      <dsp:txXfrm>
        <a:off x="2202781" y="706838"/>
        <a:ext cx="2423368" cy="1434782"/>
      </dsp:txXfrm>
    </dsp:sp>
    <dsp:sp modelId="{BFCAA056-C9A0-4377-9CF2-D677AA9C7D75}">
      <dsp:nvSpPr>
        <dsp:cNvPr id="0" name=""/>
        <dsp:cNvSpPr/>
      </dsp:nvSpPr>
      <dsp:spPr>
        <a:xfrm>
          <a:off x="2789507" y="1506749"/>
          <a:ext cx="3281478" cy="3113386"/>
        </a:xfrm>
        <a:prstGeom prst="ellipse">
          <a:avLst/>
        </a:prstGeom>
        <a:solidFill>
          <a:schemeClr val="accent4">
            <a:alpha val="50000"/>
            <a:hueOff val="8617942"/>
            <a:satOff val="-21801"/>
            <a:lumOff val="98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800" kern="1200" dirty="0"/>
        </a:p>
      </dsp:txBody>
      <dsp:txXfrm>
        <a:off x="3793093" y="2311040"/>
        <a:ext cx="1968887" cy="1712362"/>
      </dsp:txXfrm>
    </dsp:sp>
    <dsp:sp modelId="{48B4CF99-E56E-48E6-A1E5-3588240830E1}">
      <dsp:nvSpPr>
        <dsp:cNvPr id="0" name=""/>
        <dsp:cNvSpPr/>
      </dsp:nvSpPr>
      <dsp:spPr>
        <a:xfrm>
          <a:off x="926917" y="1493274"/>
          <a:ext cx="3162972" cy="3140336"/>
        </a:xfrm>
        <a:prstGeom prst="ellipse">
          <a:avLst/>
        </a:prstGeom>
        <a:solidFill>
          <a:schemeClr val="accent4">
            <a:alpha val="50000"/>
            <a:hueOff val="17235884"/>
            <a:satOff val="-43603"/>
            <a:lumOff val="196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400" kern="1200" dirty="0" smtClean="0"/>
            <a:t>d </a:t>
          </a:r>
          <a:endParaRPr lang="es-MX" sz="5400" kern="1200" dirty="0"/>
        </a:p>
      </dsp:txBody>
      <dsp:txXfrm>
        <a:off x="1224764" y="2304527"/>
        <a:ext cx="1897783" cy="17271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F147D0-625A-473E-9CE6-5A09A8034BF5}">
      <dsp:nvSpPr>
        <dsp:cNvPr id="0" name=""/>
        <dsp:cNvSpPr/>
      </dsp:nvSpPr>
      <dsp:spPr>
        <a:xfrm>
          <a:off x="1039836" y="331435"/>
          <a:ext cx="1896262" cy="194032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solidFill>
            <a:schemeClr val="accent1">
              <a:lumMod val="50000"/>
            </a:schemeClr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Conjunto </a:t>
          </a:r>
          <a:r>
            <a:rPr lang="es-MX" sz="2000" b="1" kern="1200" dirty="0" smtClean="0"/>
            <a:t>A</a:t>
          </a:r>
          <a:endParaRPr lang="es-MX" sz="2000" b="1" kern="1200" dirty="0"/>
        </a:p>
      </dsp:txBody>
      <dsp:txXfrm>
        <a:off x="1304630" y="560241"/>
        <a:ext cx="1093340" cy="1482715"/>
      </dsp:txXfrm>
    </dsp:sp>
    <dsp:sp modelId="{FD955E04-969D-4E4C-9759-A57EB31A07F3}">
      <dsp:nvSpPr>
        <dsp:cNvPr id="0" name=""/>
        <dsp:cNvSpPr/>
      </dsp:nvSpPr>
      <dsp:spPr>
        <a:xfrm>
          <a:off x="2428158" y="331435"/>
          <a:ext cx="1804714" cy="194032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solidFill>
            <a:schemeClr val="accent1">
              <a:lumMod val="50000"/>
            </a:schemeClr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Conjunto </a:t>
          </a:r>
          <a:r>
            <a:rPr lang="es-MX" sz="2000" b="1" kern="1200" dirty="0" smtClean="0"/>
            <a:t>B</a:t>
          </a:r>
          <a:endParaRPr lang="es-MX" sz="2000" b="1" kern="1200" dirty="0"/>
        </a:p>
      </dsp:txBody>
      <dsp:txXfrm>
        <a:off x="2940306" y="560241"/>
        <a:ext cx="1040556" cy="14827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F147D0-625A-473E-9CE6-5A09A8034BF5}">
      <dsp:nvSpPr>
        <dsp:cNvPr id="0" name=""/>
        <dsp:cNvSpPr/>
      </dsp:nvSpPr>
      <dsp:spPr>
        <a:xfrm>
          <a:off x="2242375" y="1910165"/>
          <a:ext cx="2133509" cy="22946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solidFill>
            <a:schemeClr val="accent1">
              <a:lumMod val="50000"/>
            </a:schemeClr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400" b="1" kern="1200" dirty="0"/>
        </a:p>
      </dsp:txBody>
      <dsp:txXfrm>
        <a:off x="2540297" y="2180753"/>
        <a:ext cx="1230131" cy="1753473"/>
      </dsp:txXfrm>
    </dsp:sp>
    <dsp:sp modelId="{FD955E04-969D-4E4C-9759-A57EB31A07F3}">
      <dsp:nvSpPr>
        <dsp:cNvPr id="0" name=""/>
        <dsp:cNvSpPr/>
      </dsp:nvSpPr>
      <dsp:spPr>
        <a:xfrm>
          <a:off x="1093560" y="450908"/>
          <a:ext cx="3937051" cy="387932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solidFill>
            <a:schemeClr val="accent1">
              <a:lumMod val="50000"/>
            </a:schemeClr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400" b="1" kern="1200" dirty="0" smtClean="0"/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400" b="1" kern="1200" dirty="0" smtClean="0"/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400" b="1" kern="1200" dirty="0" smtClean="0"/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400" b="1" kern="1200" dirty="0" smtClean="0"/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400" b="1" kern="1200" dirty="0"/>
        </a:p>
      </dsp:txBody>
      <dsp:txXfrm>
        <a:off x="2210832" y="908364"/>
        <a:ext cx="2270011" cy="296441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E7FA9D-98E4-4344-8712-CA2D7E03EF59}">
      <dsp:nvSpPr>
        <dsp:cNvPr id="0" name=""/>
        <dsp:cNvSpPr/>
      </dsp:nvSpPr>
      <dsp:spPr>
        <a:xfrm>
          <a:off x="235451" y="516537"/>
          <a:ext cx="2168268" cy="196790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solidFill>
            <a:schemeClr val="accent1">
              <a:lumMod val="50000"/>
            </a:schemeClr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b="1" kern="1200" dirty="0"/>
        </a:p>
      </dsp:txBody>
      <dsp:txXfrm>
        <a:off x="552986" y="804731"/>
        <a:ext cx="1533198" cy="139152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E7FA9D-98E4-4344-8712-CA2D7E03EF59}">
      <dsp:nvSpPr>
        <dsp:cNvPr id="0" name=""/>
        <dsp:cNvSpPr/>
      </dsp:nvSpPr>
      <dsp:spPr>
        <a:xfrm>
          <a:off x="429723" y="570624"/>
          <a:ext cx="2395308" cy="2173969"/>
        </a:xfrm>
        <a:prstGeom prst="ellipse">
          <a:avLst/>
        </a:prstGeom>
        <a:solidFill>
          <a:srgbClr val="FF6600">
            <a:alpha val="50000"/>
          </a:srgbClr>
        </a:solidFill>
        <a:ln>
          <a:solidFill>
            <a:schemeClr val="accent1">
              <a:lumMod val="50000"/>
            </a:schemeClr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500" b="1" kern="1200" dirty="0" smtClean="0"/>
            <a:t>a  f  l  p  y</a:t>
          </a:r>
          <a:endParaRPr lang="es-MX" sz="5500" b="1" kern="1200" dirty="0"/>
        </a:p>
      </dsp:txBody>
      <dsp:txXfrm>
        <a:off x="780508" y="888994"/>
        <a:ext cx="1693738" cy="153722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F147D0-625A-473E-9CE6-5A09A8034BF5}">
      <dsp:nvSpPr>
        <dsp:cNvPr id="0" name=""/>
        <dsp:cNvSpPr/>
      </dsp:nvSpPr>
      <dsp:spPr>
        <a:xfrm>
          <a:off x="213444" y="389069"/>
          <a:ext cx="1864772" cy="153504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solidFill>
            <a:schemeClr val="accent1">
              <a:lumMod val="50000"/>
            </a:schemeClr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0" kern="1200" dirty="0" smtClean="0"/>
            <a:t>a</a:t>
          </a:r>
          <a:endParaRPr lang="es-MX" sz="3200" b="0" kern="1200" dirty="0"/>
        </a:p>
      </dsp:txBody>
      <dsp:txXfrm>
        <a:off x="473840" y="570084"/>
        <a:ext cx="1075184" cy="1173014"/>
      </dsp:txXfrm>
    </dsp:sp>
    <dsp:sp modelId="{FD955E04-969D-4E4C-9759-A57EB31A07F3}">
      <dsp:nvSpPr>
        <dsp:cNvPr id="0" name=""/>
        <dsp:cNvSpPr/>
      </dsp:nvSpPr>
      <dsp:spPr>
        <a:xfrm>
          <a:off x="1552503" y="389069"/>
          <a:ext cx="1710108" cy="153504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solidFill>
            <a:schemeClr val="accent1">
              <a:lumMod val="50000"/>
            </a:schemeClr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/>
            <a:t> </a:t>
          </a:r>
          <a:r>
            <a:rPr lang="es-MX" sz="3200" b="0" kern="1200" dirty="0" smtClean="0"/>
            <a:t>d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/>
            <a:t>  </a:t>
          </a:r>
          <a:r>
            <a:rPr lang="es-MX" sz="3200" b="0" kern="1200" dirty="0" smtClean="0"/>
            <a:t>e</a:t>
          </a:r>
          <a:endParaRPr lang="es-MX" sz="3200" b="0" kern="1200" dirty="0"/>
        </a:p>
      </dsp:txBody>
      <dsp:txXfrm>
        <a:off x="2037804" y="570084"/>
        <a:ext cx="986008" cy="117301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1D7B05-60EA-4345-9A76-0AFDF14FFF19}">
      <dsp:nvSpPr>
        <dsp:cNvPr id="0" name=""/>
        <dsp:cNvSpPr/>
      </dsp:nvSpPr>
      <dsp:spPr>
        <a:xfrm>
          <a:off x="1922123" y="168393"/>
          <a:ext cx="2650639" cy="273780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500" kern="1200" dirty="0"/>
        </a:p>
      </dsp:txBody>
      <dsp:txXfrm>
        <a:off x="2275541" y="647509"/>
        <a:ext cx="1943802" cy="1232011"/>
      </dsp:txXfrm>
    </dsp:sp>
    <dsp:sp modelId="{DF866FC8-EE79-4489-9A08-C6CF98FF4C61}">
      <dsp:nvSpPr>
        <dsp:cNvPr id="0" name=""/>
        <dsp:cNvSpPr/>
      </dsp:nvSpPr>
      <dsp:spPr>
        <a:xfrm>
          <a:off x="3014911" y="1177919"/>
          <a:ext cx="2616811" cy="256863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500" kern="1200" dirty="0"/>
        </a:p>
      </dsp:txBody>
      <dsp:txXfrm>
        <a:off x="3815220" y="1841485"/>
        <a:ext cx="1570086" cy="1412751"/>
      </dsp:txXfrm>
    </dsp:sp>
    <dsp:sp modelId="{4D8934E8-9627-4B26-8046-D5A0C0F456F6}">
      <dsp:nvSpPr>
        <dsp:cNvPr id="0" name=""/>
        <dsp:cNvSpPr/>
      </dsp:nvSpPr>
      <dsp:spPr>
        <a:xfrm>
          <a:off x="1187084" y="1265740"/>
          <a:ext cx="2729100" cy="2512244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500" kern="1200" dirty="0"/>
        </a:p>
      </dsp:txBody>
      <dsp:txXfrm>
        <a:off x="1444074" y="1914737"/>
        <a:ext cx="1637460" cy="138173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F147D0-625A-473E-9CE6-5A09A8034BF5}">
      <dsp:nvSpPr>
        <dsp:cNvPr id="0" name=""/>
        <dsp:cNvSpPr/>
      </dsp:nvSpPr>
      <dsp:spPr>
        <a:xfrm>
          <a:off x="1266752" y="142250"/>
          <a:ext cx="1877834" cy="1872792"/>
        </a:xfrm>
        <a:prstGeom prst="ellipse">
          <a:avLst/>
        </a:prstGeom>
        <a:solidFill>
          <a:schemeClr val="accent6">
            <a:shade val="80000"/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b="1" kern="1200" dirty="0"/>
        </a:p>
      </dsp:txBody>
      <dsp:txXfrm>
        <a:off x="1528972" y="363092"/>
        <a:ext cx="1082715" cy="1431107"/>
      </dsp:txXfrm>
    </dsp:sp>
    <dsp:sp modelId="{FD955E04-969D-4E4C-9759-A57EB31A07F3}">
      <dsp:nvSpPr>
        <dsp:cNvPr id="0" name=""/>
        <dsp:cNvSpPr/>
      </dsp:nvSpPr>
      <dsp:spPr>
        <a:xfrm>
          <a:off x="2231385" y="106827"/>
          <a:ext cx="1978697" cy="1872792"/>
        </a:xfrm>
        <a:prstGeom prst="ellipse">
          <a:avLst/>
        </a:prstGeom>
        <a:solidFill>
          <a:schemeClr val="accent6">
            <a:shade val="80000"/>
            <a:alpha val="50000"/>
            <a:hueOff val="30"/>
            <a:satOff val="19803"/>
            <a:lumOff val="5902"/>
            <a:alphaOff val="3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b="1" kern="1200" dirty="0"/>
        </a:p>
      </dsp:txBody>
      <dsp:txXfrm>
        <a:off x="2792908" y="327669"/>
        <a:ext cx="1140870" cy="143110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F147D0-625A-473E-9CE6-5A09A8034BF5}">
      <dsp:nvSpPr>
        <dsp:cNvPr id="0" name=""/>
        <dsp:cNvSpPr/>
      </dsp:nvSpPr>
      <dsp:spPr>
        <a:xfrm>
          <a:off x="508480" y="713744"/>
          <a:ext cx="2220851" cy="2214888"/>
        </a:xfrm>
        <a:prstGeom prst="ellipse">
          <a:avLst/>
        </a:prstGeom>
        <a:solidFill>
          <a:schemeClr val="accent6">
            <a:shade val="80000"/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b="1" kern="1200" dirty="0"/>
        </a:p>
      </dsp:txBody>
      <dsp:txXfrm>
        <a:off x="818599" y="974926"/>
        <a:ext cx="1280490" cy="1692522"/>
      </dsp:txXfrm>
    </dsp:sp>
    <dsp:sp modelId="{FD955E04-969D-4E4C-9759-A57EB31A07F3}">
      <dsp:nvSpPr>
        <dsp:cNvPr id="0" name=""/>
        <dsp:cNvSpPr/>
      </dsp:nvSpPr>
      <dsp:spPr>
        <a:xfrm>
          <a:off x="1592454" y="747365"/>
          <a:ext cx="2340138" cy="2214888"/>
        </a:xfrm>
        <a:prstGeom prst="ellipse">
          <a:avLst/>
        </a:prstGeom>
        <a:solidFill>
          <a:schemeClr val="accent6">
            <a:shade val="80000"/>
            <a:alpha val="50000"/>
            <a:hueOff val="30"/>
            <a:satOff val="19803"/>
            <a:lumOff val="5902"/>
            <a:alphaOff val="3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b="1" kern="1200" dirty="0"/>
        </a:p>
      </dsp:txBody>
      <dsp:txXfrm>
        <a:off x="2256547" y="1008548"/>
        <a:ext cx="1349268" cy="16925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8A588-AF6E-4A1F-8E04-94D11CA186E8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62160-96B2-4288-A055-32897018211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6621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5431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309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0860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1104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3857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555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41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1732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7" r:id="rId1"/>
    <p:sldLayoutId id="2147484658" r:id="rId2"/>
    <p:sldLayoutId id="2147484659" r:id="rId3"/>
    <p:sldLayoutId id="2147484660" r:id="rId4"/>
    <p:sldLayoutId id="2147484661" r:id="rId5"/>
    <p:sldLayoutId id="2147484662" r:id="rId6"/>
    <p:sldLayoutId id="2147484663" r:id="rId7"/>
    <p:sldLayoutId id="2147484664" r:id="rId8"/>
    <p:sldLayoutId id="2147484665" r:id="rId9"/>
    <p:sldLayoutId id="2147484666" r:id="rId10"/>
    <p:sldLayoutId id="21474846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5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59632" y="374590"/>
            <a:ext cx="6768752" cy="16862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400" dirty="0" smtClean="0">
                <a:latin typeface="Tw Cen MT" panose="020B0602020104020603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s-MX" sz="2400" dirty="0" smtClean="0"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s-MX" sz="2400" dirty="0" smtClean="0">
                <a:latin typeface="Tw Cen MT" panose="020B0602020104020603" pitchFamily="34" charset="0"/>
                <a:cs typeface="Arial" panose="020B0604020202020204" pitchFamily="34" charset="0"/>
              </a:rPr>
              <a:t>Plantel “Lic</a:t>
            </a:r>
            <a:r>
              <a:rPr lang="es-MX" sz="2400" dirty="0">
                <a:latin typeface="Tw Cen MT" panose="020B0602020104020603" pitchFamily="34" charset="0"/>
                <a:cs typeface="Arial" panose="020B0604020202020204" pitchFamily="34" charset="0"/>
              </a:rPr>
              <a:t>.</a:t>
            </a:r>
            <a:r>
              <a:rPr lang="es-MX" sz="2400" dirty="0" smtClean="0">
                <a:latin typeface="Tw Cen MT" panose="020B0602020104020603" pitchFamily="34" charset="0"/>
                <a:cs typeface="Arial" panose="020B0604020202020204" pitchFamily="34" charset="0"/>
              </a:rPr>
              <a:t> Adolfo López Mateos de la Escuela </a:t>
            </a:r>
            <a:r>
              <a:rPr lang="es-MX" sz="2400" dirty="0">
                <a:latin typeface="Tw Cen MT" panose="020B0602020104020603" pitchFamily="34" charset="0"/>
                <a:cs typeface="Arial" panose="020B0604020202020204" pitchFamily="34" charset="0"/>
              </a:rPr>
              <a:t>P</a:t>
            </a:r>
            <a:r>
              <a:rPr lang="es-MX" sz="2400" dirty="0" smtClean="0">
                <a:latin typeface="Tw Cen MT" panose="020B0602020104020603" pitchFamily="34" charset="0"/>
                <a:cs typeface="Arial" panose="020B0604020202020204" pitchFamily="34" charset="0"/>
              </a:rPr>
              <a:t>reparatoria </a:t>
            </a:r>
            <a:endParaRPr lang="es-MX" sz="2400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s-MX" sz="2400" dirty="0">
              <a:latin typeface="Tw Cen MT" panose="020B0602020104020603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755576" y="5373216"/>
            <a:ext cx="676875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Tw Cen MT" panose="020B0602020104020603" pitchFamily="34" charset="0"/>
                <a:cs typeface="Arial" panose="020B0604020202020204" pitchFamily="34" charset="0"/>
              </a:rPr>
              <a:t>Autor:</a:t>
            </a:r>
          </a:p>
          <a:p>
            <a:r>
              <a:rPr lang="es-MX" sz="2400" dirty="0" smtClean="0">
                <a:latin typeface="Tw Cen MT" panose="020B0602020104020603" pitchFamily="34" charset="0"/>
                <a:cs typeface="Arial" panose="020B0604020202020204" pitchFamily="34" charset="0"/>
              </a:rPr>
              <a:t>Patricia Rocío Díaz González Borja</a:t>
            </a:r>
          </a:p>
          <a:p>
            <a:pPr algn="r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2019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101561723"/>
              </p:ext>
            </p:extLst>
          </p:nvPr>
        </p:nvGraphicFramePr>
        <p:xfrm>
          <a:off x="755576" y="2060848"/>
          <a:ext cx="6768752" cy="30963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0 Imagen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55839"/>
            <a:ext cx="1008112" cy="941344"/>
          </a:xfrm>
          <a:prstGeom prst="rect">
            <a:avLst/>
          </a:prstGeom>
        </p:spPr>
      </p:pic>
      <p:pic>
        <p:nvPicPr>
          <p:cNvPr id="6" name="Imagen 5"/>
          <p:cNvPicPr/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5888" y="229816"/>
            <a:ext cx="1008112" cy="10252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uadroTexto 2"/>
          <p:cNvSpPr txBox="1"/>
          <p:nvPr/>
        </p:nvSpPr>
        <p:spPr>
          <a:xfrm>
            <a:off x="1007604" y="2924511"/>
            <a:ext cx="62646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dirty="0" smtClean="0">
                <a:solidFill>
                  <a:schemeClr val="bg1"/>
                </a:solidFill>
              </a:rPr>
              <a:t>Conjuntos  Numéricos</a:t>
            </a:r>
          </a:p>
          <a:p>
            <a:pPr algn="ctr"/>
            <a:r>
              <a:rPr lang="es-MX" sz="4800" dirty="0" smtClean="0">
                <a:solidFill>
                  <a:schemeClr val="bg1"/>
                </a:solidFill>
              </a:rPr>
              <a:t>Parte 1</a:t>
            </a:r>
            <a:endParaRPr lang="es-MX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24542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6068" y="1284362"/>
            <a:ext cx="7920880" cy="4776610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/>
              <a:t>Un conjunto se puede definir como una </a:t>
            </a:r>
            <a:r>
              <a:rPr lang="es-MX" b="1" dirty="0" smtClean="0"/>
              <a:t>colección bien definida de objetos de cualquier naturaleza </a:t>
            </a:r>
            <a:r>
              <a:rPr lang="es-MX" dirty="0" smtClean="0"/>
              <a:t>(personas, animales, figuras, letras, números, etc.) los objetos que forman un conjunto son llamados miembros o elementos del conjunto. </a:t>
            </a:r>
            <a:r>
              <a:rPr lang="es-MX" dirty="0" smtClean="0"/>
              <a:t>(</a:t>
            </a:r>
            <a:r>
              <a:rPr lang="es-MX" sz="2400" dirty="0" smtClean="0"/>
              <a:t>Alvarado y otros, 2017</a:t>
            </a:r>
            <a:r>
              <a:rPr lang="es-MX" sz="2400" dirty="0" smtClean="0"/>
              <a:t>)</a:t>
            </a:r>
            <a:endParaRPr lang="es-MX" sz="2400" dirty="0"/>
          </a:p>
        </p:txBody>
      </p:sp>
      <p:sp>
        <p:nvSpPr>
          <p:cNvPr id="6" name="Rectángulo 5"/>
          <p:cNvSpPr/>
          <p:nvPr/>
        </p:nvSpPr>
        <p:spPr>
          <a:xfrm>
            <a:off x="389965" y="4438054"/>
            <a:ext cx="7355160" cy="2108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/>
              <a:t>Conjunto </a:t>
            </a:r>
          </a:p>
          <a:p>
            <a:pPr algn="ctr"/>
            <a:r>
              <a:rPr lang="es-MX" sz="3200" b="1" dirty="0" smtClean="0"/>
              <a:t>de </a:t>
            </a:r>
          </a:p>
          <a:p>
            <a:pPr algn="ctr"/>
            <a:r>
              <a:rPr lang="es-MX" sz="3200" b="1" dirty="0"/>
              <a:t>v</a:t>
            </a:r>
            <a:r>
              <a:rPr lang="es-MX" sz="3200" b="1" dirty="0" smtClean="0"/>
              <a:t>ocales, flores, </a:t>
            </a:r>
          </a:p>
          <a:p>
            <a:pPr algn="ctr"/>
            <a:r>
              <a:rPr lang="es-MX" sz="3200" b="1" dirty="0"/>
              <a:t>a</a:t>
            </a:r>
            <a:r>
              <a:rPr lang="es-MX" sz="3200" b="1" dirty="0" smtClean="0"/>
              <a:t>nimales, </a:t>
            </a:r>
            <a:r>
              <a:rPr lang="es-MX" sz="3200" b="1" dirty="0" err="1" smtClean="0"/>
              <a:t>etc</a:t>
            </a:r>
            <a:endParaRPr lang="es-MX" sz="3200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470264"/>
            <a:ext cx="1915850" cy="1916238"/>
          </a:xfrm>
          <a:prstGeom prst="ellipse">
            <a:avLst/>
          </a:prstGeom>
          <a:ln w="63500" cap="rnd">
            <a:solidFill>
              <a:schemeClr val="accent4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Elipse 7"/>
          <p:cNvSpPr/>
          <p:nvPr/>
        </p:nvSpPr>
        <p:spPr>
          <a:xfrm>
            <a:off x="721101" y="4584430"/>
            <a:ext cx="1771834" cy="18152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CuadroTexto 8"/>
          <p:cNvSpPr txBox="1"/>
          <p:nvPr/>
        </p:nvSpPr>
        <p:spPr>
          <a:xfrm flipH="1">
            <a:off x="1337683" y="5723797"/>
            <a:ext cx="538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u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852643" y="5039547"/>
            <a:ext cx="409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e</a:t>
            </a:r>
            <a:endParaRPr lang="es-MX" sz="36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986567" y="5272978"/>
            <a:ext cx="409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i</a:t>
            </a:r>
            <a:endParaRPr lang="es-MX" sz="36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 flipH="1">
            <a:off x="1332612" y="5069000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o</a:t>
            </a:r>
            <a:endParaRPr lang="es-MX" sz="4000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379654" y="4551767"/>
            <a:ext cx="409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</a:t>
            </a:r>
            <a:endParaRPr lang="es-MX" sz="3600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389965" y="3741473"/>
            <a:ext cx="7355160" cy="4828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chemeClr val="tx1"/>
                </a:solidFill>
              </a:rPr>
              <a:t>COLECCIÓN,  AGRUPACIÓN  O  REUNIÓN</a:t>
            </a:r>
            <a:endParaRPr lang="es-MX" sz="2800" b="1" dirty="0">
              <a:solidFill>
                <a:schemeClr val="tx1"/>
              </a:solidFill>
            </a:endParaRP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136068" y="10915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s-MX" sz="4000" dirty="0" smtClean="0">
                <a:solidFill>
                  <a:srgbClr val="7030A0"/>
                </a:solidFill>
              </a:rPr>
              <a:t>2. </a:t>
            </a:r>
            <a:r>
              <a:rPr lang="es-MX" sz="4000" cap="none" dirty="0">
                <a:solidFill>
                  <a:srgbClr val="7030A0"/>
                </a:solidFill>
              </a:rPr>
              <a:t>D</a:t>
            </a:r>
            <a:r>
              <a:rPr lang="es-MX" sz="4000" cap="none" dirty="0" smtClean="0">
                <a:solidFill>
                  <a:srgbClr val="7030A0"/>
                </a:solidFill>
              </a:rPr>
              <a:t>efinición y ejemplos de:</a:t>
            </a:r>
            <a:br>
              <a:rPr lang="es-MX" sz="4000" cap="none" dirty="0" smtClean="0">
                <a:solidFill>
                  <a:srgbClr val="7030A0"/>
                </a:solidFill>
              </a:rPr>
            </a:br>
            <a:r>
              <a:rPr lang="es-MX" cap="none" dirty="0">
                <a:solidFill>
                  <a:srgbClr val="7030A0"/>
                </a:solidFill>
              </a:rPr>
              <a:t> </a:t>
            </a:r>
            <a:r>
              <a:rPr lang="es-MX" cap="none" dirty="0" smtClean="0">
                <a:solidFill>
                  <a:srgbClr val="7030A0"/>
                </a:solidFill>
              </a:rPr>
              <a:t>   Conjunto</a:t>
            </a:r>
            <a:endParaRPr lang="es-MX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54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472386" cy="698336"/>
          </a:xfrm>
          <a:ln>
            <a:solidFill>
              <a:srgbClr val="7030A0"/>
            </a:solidFill>
          </a:ln>
        </p:spPr>
        <p:txBody>
          <a:bodyPr/>
          <a:lstStyle/>
          <a:p>
            <a:r>
              <a:rPr lang="es-MX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Ejemplos de conjuntos</a:t>
            </a:r>
            <a:endParaRPr lang="es-MX" cap="none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1030992"/>
            <a:ext cx="7749504" cy="4990296"/>
          </a:xfrm>
        </p:spPr>
        <p:txBody>
          <a:bodyPr/>
          <a:lstStyle/>
          <a:p>
            <a:pPr algn="just"/>
            <a:r>
              <a:rPr lang="es-MX" dirty="0" smtClean="0"/>
              <a:t>Todos las libretas del aula de clases</a:t>
            </a:r>
            <a:r>
              <a:rPr lang="es-MX" dirty="0"/>
              <a:t>.</a:t>
            </a:r>
            <a:endParaRPr lang="es-MX" dirty="0" smtClean="0"/>
          </a:p>
          <a:p>
            <a:pPr algn="just"/>
            <a:r>
              <a:rPr lang="es-MX" dirty="0" smtClean="0"/>
              <a:t>Las letras del abecedario</a:t>
            </a:r>
          </a:p>
          <a:p>
            <a:pPr algn="just"/>
            <a:r>
              <a:rPr lang="es-MX" dirty="0" smtClean="0"/>
              <a:t>Los números divisores de </a:t>
            </a:r>
            <a:r>
              <a:rPr lang="es-MX" dirty="0" smtClean="0"/>
              <a:t>5</a:t>
            </a:r>
            <a:endParaRPr lang="es-MX" dirty="0" smtClean="0"/>
          </a:p>
          <a:p>
            <a:pPr algn="just"/>
            <a:r>
              <a:rPr lang="es-MX" dirty="0" smtClean="0"/>
              <a:t>Los arboles del parque alameda</a:t>
            </a:r>
          </a:p>
          <a:p>
            <a:pPr algn="just"/>
            <a:r>
              <a:rPr lang="es-MX" dirty="0" smtClean="0"/>
              <a:t>La lista de familias de </a:t>
            </a:r>
            <a:r>
              <a:rPr lang="es-MX" dirty="0" err="1" smtClean="0"/>
              <a:t>Capultitlàn</a:t>
            </a:r>
            <a:endParaRPr lang="es-MX" dirty="0" smtClean="0"/>
          </a:p>
          <a:p>
            <a:pPr algn="just"/>
            <a:r>
              <a:rPr lang="es-MX" dirty="0" smtClean="0"/>
              <a:t>Los municipios del edo. de México.</a:t>
            </a:r>
          </a:p>
          <a:p>
            <a:pPr algn="just"/>
            <a:r>
              <a:rPr lang="es-MX" dirty="0" smtClean="0"/>
              <a:t>Todos los números mayores  </a:t>
            </a:r>
            <a:r>
              <a:rPr lang="es-MX" dirty="0" smtClean="0"/>
              <a:t>10 </a:t>
            </a:r>
            <a:r>
              <a:rPr lang="es-MX" dirty="0" smtClean="0"/>
              <a:t>y menores </a:t>
            </a:r>
            <a:r>
              <a:rPr lang="es-MX" dirty="0" smtClean="0"/>
              <a:t>20</a:t>
            </a:r>
            <a:endParaRPr lang="es-MX" dirty="0" smtClean="0"/>
          </a:p>
          <a:p>
            <a:pPr algn="just"/>
            <a:r>
              <a:rPr lang="es-MX" dirty="0" smtClean="0"/>
              <a:t>La colección de butacas del Auditorio de prepa 1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714348" y="5072074"/>
            <a:ext cx="7143800" cy="10955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5400" b="1" dirty="0" smtClean="0">
                <a:solidFill>
                  <a:schemeClr val="bg1"/>
                </a:solidFill>
              </a:rPr>
              <a:t>Todos son </a:t>
            </a:r>
            <a:r>
              <a:rPr lang="es-MX" sz="5400" b="1" dirty="0" smtClean="0">
                <a:solidFill>
                  <a:srgbClr val="FFFF00"/>
                </a:solidFill>
              </a:rPr>
              <a:t>Conjuntos</a:t>
            </a:r>
            <a:endParaRPr lang="es-MX" sz="5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27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2452" y="213585"/>
            <a:ext cx="7239000" cy="698336"/>
          </a:xfrm>
        </p:spPr>
        <p:txBody>
          <a:bodyPr/>
          <a:lstStyle/>
          <a:p>
            <a:r>
              <a:rPr lang="es-MX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Notación</a:t>
            </a:r>
            <a:endParaRPr lang="es-MX" cap="none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07504" y="3498835"/>
            <a:ext cx="8496944" cy="26415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El conjunto del </a:t>
            </a:r>
          </a:p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abecedario</a:t>
            </a:r>
          </a:p>
          <a:p>
            <a:pPr algn="ctr"/>
            <a:r>
              <a:rPr lang="es-MX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A = {a, b, c,…x, y, z } </a:t>
            </a:r>
            <a:endParaRPr lang="es-MX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lamada rectangular 7"/>
          <p:cNvSpPr/>
          <p:nvPr/>
        </p:nvSpPr>
        <p:spPr>
          <a:xfrm>
            <a:off x="163827" y="5668268"/>
            <a:ext cx="1887893" cy="998791"/>
          </a:xfrm>
          <a:prstGeom prst="wedgeRectCallout">
            <a:avLst>
              <a:gd name="adj1" fmla="val 17193"/>
              <a:gd name="adj2" fmla="val -72164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Letras mayúsculas</a:t>
            </a:r>
          </a:p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A, P,  L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Marcador de contenido 8"/>
          <p:cNvSpPr>
            <a:spLocks noGrp="1"/>
          </p:cNvSpPr>
          <p:nvPr>
            <p:ph idx="1"/>
          </p:nvPr>
        </p:nvSpPr>
        <p:spPr>
          <a:xfrm>
            <a:off x="3059832" y="354174"/>
            <a:ext cx="2232248" cy="1023486"/>
          </a:xfrm>
          <a:prstGeom prst="wedgeRectCallout">
            <a:avLst>
              <a:gd name="adj1" fmla="val -25877"/>
              <a:gd name="adj2" fmla="val 40576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Elementos o miembros del conjunt</a:t>
            </a:r>
            <a:r>
              <a:rPr lang="es-MX" sz="2400" dirty="0" smtClean="0"/>
              <a:t>o </a:t>
            </a:r>
            <a:endParaRPr lang="es-MX" sz="2400" dirty="0"/>
          </a:p>
        </p:txBody>
      </p:sp>
      <p:sp>
        <p:nvSpPr>
          <p:cNvPr id="10" name="Llamada rectangular 9"/>
          <p:cNvSpPr/>
          <p:nvPr/>
        </p:nvSpPr>
        <p:spPr>
          <a:xfrm>
            <a:off x="4175956" y="1731773"/>
            <a:ext cx="2592287" cy="1374410"/>
          </a:xfrm>
          <a:prstGeom prst="wedgeRectCallout">
            <a:avLst>
              <a:gd name="adj1" fmla="val 13963"/>
              <a:gd name="adj2" fmla="val 21359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Separados los elemento por comas</a:t>
            </a:r>
          </a:p>
        </p:txBody>
      </p:sp>
      <p:sp>
        <p:nvSpPr>
          <p:cNvPr id="11" name="Llamada rectangular 10"/>
          <p:cNvSpPr/>
          <p:nvPr/>
        </p:nvSpPr>
        <p:spPr>
          <a:xfrm>
            <a:off x="6444208" y="5910331"/>
            <a:ext cx="2401356" cy="903664"/>
          </a:xfrm>
          <a:prstGeom prst="wedgeRectCallout">
            <a:avLst>
              <a:gd name="adj1" fmla="val -110095"/>
              <a:gd name="adj2" fmla="val -9305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Continua </a:t>
            </a:r>
            <a:r>
              <a:rPr lang="es-MX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12" name="Llamada rectangular 11"/>
          <p:cNvSpPr/>
          <p:nvPr/>
        </p:nvSpPr>
        <p:spPr>
          <a:xfrm>
            <a:off x="7043770" y="2095252"/>
            <a:ext cx="1609268" cy="647453"/>
          </a:xfrm>
          <a:prstGeom prst="wedgeRectCallout">
            <a:avLst>
              <a:gd name="adj1" fmla="val -27247"/>
              <a:gd name="adj2" fmla="val 39924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llav</a:t>
            </a:r>
            <a:r>
              <a:rPr lang="es-MX" sz="2400" dirty="0" smtClean="0"/>
              <a:t>e</a:t>
            </a:r>
          </a:p>
        </p:txBody>
      </p:sp>
      <p:sp>
        <p:nvSpPr>
          <p:cNvPr id="13" name="Llamada rectangular 12"/>
          <p:cNvSpPr/>
          <p:nvPr/>
        </p:nvSpPr>
        <p:spPr>
          <a:xfrm>
            <a:off x="1763688" y="2418978"/>
            <a:ext cx="1609268" cy="647453"/>
          </a:xfrm>
          <a:prstGeom prst="wedgeRectCallout">
            <a:avLst>
              <a:gd name="adj1" fmla="val 2997"/>
              <a:gd name="adj2" fmla="val 32407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llav</a:t>
            </a:r>
            <a:r>
              <a:rPr lang="es-MX" sz="2400" dirty="0" smtClean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25814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139307"/>
            <a:ext cx="7239000" cy="407103"/>
          </a:xfrm>
        </p:spPr>
        <p:txBody>
          <a:bodyPr>
            <a:normAutofit fontScale="90000"/>
          </a:bodyPr>
          <a:lstStyle/>
          <a:p>
            <a:r>
              <a:rPr lang="es-MX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2.2 Denotación</a:t>
            </a:r>
            <a:endParaRPr lang="es-MX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79513" y="1141687"/>
            <a:ext cx="4144316" cy="506934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Extensión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 cuando se nombran sus elementos explícitamente</a:t>
            </a:r>
          </a:p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4469988" y="1141687"/>
            <a:ext cx="4540790" cy="506934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Compresión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cuando se especifica una propiedad o regla que describe perfectamente como determinar los elementos del conjunto.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79513" y="527462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Un conjunto se puede expresar de dos maneras</a:t>
            </a:r>
            <a:endParaRPr lang="es-MX" sz="2400" b="1" dirty="0"/>
          </a:p>
        </p:txBody>
      </p:sp>
      <p:sp>
        <p:nvSpPr>
          <p:cNvPr id="3" name="Rectángulo 2"/>
          <p:cNvSpPr/>
          <p:nvPr/>
        </p:nvSpPr>
        <p:spPr>
          <a:xfrm>
            <a:off x="323528" y="3212976"/>
            <a:ext cx="3888432" cy="28454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= { a, e , i, o, u }</a:t>
            </a:r>
          </a:p>
          <a:p>
            <a:endParaRPr lang="es-MX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={norte, sur, este, oeste}</a:t>
            </a:r>
          </a:p>
          <a:p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= {1,2,3,4,5,6,7,8}</a:t>
            </a: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616147" y="3237396"/>
            <a:ext cx="4248472" cy="2796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= {</a:t>
            </a:r>
            <a:r>
              <a:rPr lang="es-MX" sz="2400" dirty="0" err="1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|x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es vocal}</a:t>
            </a:r>
          </a:p>
          <a:p>
            <a:endParaRPr lang="es-MX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 {x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 es un punto cardinal}</a:t>
            </a:r>
          </a:p>
          <a:p>
            <a:endParaRPr lang="es-MX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= {Números naturales   menores o iguales a 8}</a:t>
            </a:r>
          </a:p>
          <a:p>
            <a:endParaRPr lang="es-MX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{x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 |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el-G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800" dirty="0" smtClean="0">
                <a:latin typeface="Algerian"/>
                <a:cs typeface="Arial" pitchFamily="34" charset="0"/>
              </a:rPr>
              <a:t>n 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ʌ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x 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≤ 8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Conector recto de flecha 8"/>
          <p:cNvCxnSpPr>
            <a:endCxn id="8" idx="1"/>
          </p:cNvCxnSpPr>
          <p:nvPr/>
        </p:nvCxnSpPr>
        <p:spPr>
          <a:xfrm flipV="1">
            <a:off x="3203848" y="4635724"/>
            <a:ext cx="1412299" cy="2642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>
            <a:off x="3203848" y="4899954"/>
            <a:ext cx="1548172" cy="93749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582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139307"/>
            <a:ext cx="7239000" cy="407103"/>
          </a:xfrm>
        </p:spPr>
        <p:txBody>
          <a:bodyPr>
            <a:normAutofit fontScale="90000"/>
          </a:bodyPr>
          <a:lstStyle/>
          <a:p>
            <a:r>
              <a:rPr lang="es-MX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</a:t>
            </a:r>
            <a:r>
              <a:rPr lang="es-MX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jercicios</a:t>
            </a:r>
            <a:endParaRPr lang="es-MX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79513" y="546411"/>
            <a:ext cx="4144316" cy="566462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Extensión:</a:t>
            </a:r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Expresa por comprensión los sig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conjuntos:</a:t>
            </a: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4469988" y="503040"/>
            <a:ext cx="4540790" cy="570799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800" b="1" u="sng" smtClean="0">
                <a:latin typeface="Arial" panose="020B0604020202020204" pitchFamily="34" charset="0"/>
                <a:cs typeface="Arial" panose="020B0604020202020204" pitchFamily="34" charset="0"/>
              </a:rPr>
              <a:t>Comprensión</a:t>
            </a:r>
            <a:r>
              <a:rPr lang="es-MX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Expresa por extensión los sig. conjuntos: 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23528" y="1844824"/>
            <a:ext cx="3888432" cy="42136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= {11, 13, 15}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</a:t>
            </a:r>
          </a:p>
          <a:p>
            <a:endParaRPr lang="es-MX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 {pulgar, índice, medio, anular, meñique }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</a:t>
            </a:r>
          </a:p>
          <a:p>
            <a:endParaRPr lang="es-MX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{ …, -5, -4, -3, -2, -1}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</a:t>
            </a:r>
          </a:p>
          <a:p>
            <a:endParaRPr lang="es-MX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 {1, 2, 3, 4, 5, 6, 7,… }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</a:t>
            </a:r>
          </a:p>
        </p:txBody>
      </p:sp>
      <p:sp>
        <p:nvSpPr>
          <p:cNvPr id="8" name="Rectángulo 7"/>
          <p:cNvSpPr/>
          <p:nvPr/>
        </p:nvSpPr>
        <p:spPr>
          <a:xfrm>
            <a:off x="4616147" y="1844824"/>
            <a:ext cx="4248472" cy="41892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s-MX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{x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x 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 mes del año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ʌ x ≤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30 días}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</a:t>
            </a:r>
          </a:p>
          <a:p>
            <a:endParaRPr lang="es-MX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 {x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 es una red social}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</a:t>
            </a:r>
          </a:p>
          <a:p>
            <a:endParaRPr lang="es-MX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={x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un número múltiplo de 5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ʌ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20 &lt; x &lt; 35}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</a:t>
            </a:r>
          </a:p>
          <a:p>
            <a:endParaRPr lang="es-MX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{x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dirty="0" smtClean="0">
                <a:latin typeface="Algerian"/>
                <a:cs typeface="Arial" pitchFamily="34" charset="0"/>
              </a:rPr>
              <a:t>n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ʌ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x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≤ 10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</a:t>
            </a:r>
          </a:p>
          <a:p>
            <a:endParaRPr lang="es-MX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80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139307"/>
            <a:ext cx="7239000" cy="407103"/>
          </a:xfrm>
        </p:spPr>
        <p:txBody>
          <a:bodyPr>
            <a:normAutofit fontScale="90000"/>
          </a:bodyPr>
          <a:lstStyle/>
          <a:p>
            <a:r>
              <a:rPr lang="es-MX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Ejercicio resuelto</a:t>
            </a:r>
            <a:endParaRPr lang="es-MX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79513" y="546411"/>
            <a:ext cx="4144316" cy="566462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omprensión</a:t>
            </a:r>
          </a:p>
          <a:p>
            <a:pPr algn="just"/>
            <a:endParaRPr lang="es-MX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4467844" y="503040"/>
            <a:ext cx="4540790" cy="570799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xtensión: </a:t>
            </a:r>
          </a:p>
          <a:p>
            <a:pPr algn="just"/>
            <a:endParaRPr lang="es-MX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23528" y="1124744"/>
            <a:ext cx="3888432" cy="49337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= {11, 13, 15}</a:t>
            </a:r>
          </a:p>
          <a:p>
            <a:r>
              <a:rPr lang="es-MX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={</a:t>
            </a:r>
            <a:r>
              <a:rPr lang="es-MX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x|x</a:t>
            </a:r>
            <a:r>
              <a:rPr lang="es-MX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dirty="0" smtClean="0">
                <a:solidFill>
                  <a:srgbClr val="FF0000"/>
                </a:solidFill>
                <a:latin typeface="Algerian"/>
                <a:cs typeface="Arial" pitchFamily="34" charset="0"/>
              </a:rPr>
              <a:t>n</a:t>
            </a:r>
            <a:r>
              <a:rPr lang="es-E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impar ʌ11≤ x≤15}</a:t>
            </a:r>
          </a:p>
          <a:p>
            <a:endParaRPr lang="es-MX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 {pulgar, índice, medio, anular, meñique }</a:t>
            </a:r>
          </a:p>
          <a:p>
            <a:r>
              <a:rPr lang="es-MX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s-MX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{</a:t>
            </a:r>
            <a:r>
              <a:rPr lang="es-MX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x|x</a:t>
            </a:r>
            <a:r>
              <a:rPr lang="es-MX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es un dedo de la man</a:t>
            </a:r>
            <a:r>
              <a:rPr lang="es-MX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o}</a:t>
            </a:r>
          </a:p>
          <a:p>
            <a:endParaRPr lang="es-MX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= { …, -5, -4, -3, -2, -1}</a:t>
            </a:r>
          </a:p>
          <a:p>
            <a:r>
              <a:rPr lang="es-MX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{</a:t>
            </a:r>
            <a:r>
              <a:rPr lang="es-MX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x|x</a:t>
            </a:r>
            <a:r>
              <a:rPr lang="es-MX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un numero entero negativo}</a:t>
            </a:r>
          </a:p>
          <a:p>
            <a:endParaRPr lang="es-MX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 {1, 2, 3, 4, 5, 6, 7,… }</a:t>
            </a:r>
          </a:p>
          <a:p>
            <a:r>
              <a:rPr lang="es-MX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s-MX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{</a:t>
            </a:r>
            <a:r>
              <a:rPr lang="es-MX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x|x</a:t>
            </a:r>
            <a:r>
              <a:rPr lang="es-MX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800" dirty="0" smtClean="0">
                <a:solidFill>
                  <a:srgbClr val="FF0000"/>
                </a:solidFill>
                <a:latin typeface="Algerian"/>
                <a:cs typeface="Arial" pitchFamily="34" charset="0"/>
              </a:rPr>
              <a:t>n</a:t>
            </a:r>
            <a:r>
              <a:rPr lang="es-MX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  <p:sp>
        <p:nvSpPr>
          <p:cNvPr id="8" name="Rectángulo 7"/>
          <p:cNvSpPr/>
          <p:nvPr/>
        </p:nvSpPr>
        <p:spPr>
          <a:xfrm>
            <a:off x="4616147" y="1268760"/>
            <a:ext cx="4248472" cy="47652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s-MX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{x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x 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 mes del año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ʌ x ≤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30 días}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</a:t>
            </a:r>
          </a:p>
          <a:p>
            <a:endParaRPr lang="es-MX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 {x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 es una red social}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</a:t>
            </a:r>
          </a:p>
          <a:p>
            <a:endParaRPr lang="es-MX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={x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un número múltiplo de 5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ʌ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20 &lt; x &lt; 35}</a:t>
            </a:r>
          </a:p>
          <a:p>
            <a:r>
              <a:rPr lang="es-MX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N= {25, 30}</a:t>
            </a:r>
          </a:p>
          <a:p>
            <a:endParaRPr lang="es-MX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{x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dirty="0" smtClean="0">
                <a:latin typeface="Algerian"/>
                <a:cs typeface="Arial" pitchFamily="34" charset="0"/>
              </a:rPr>
              <a:t>n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ʌ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x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≤ 10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es-MX" sz="24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MX" sz="24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{1,2,3,4,5,6,7,8,9,10}</a:t>
            </a:r>
            <a:endParaRPr lang="es-MX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82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239000" cy="698336"/>
          </a:xfrm>
        </p:spPr>
        <p:txBody>
          <a:bodyPr/>
          <a:lstStyle/>
          <a:p>
            <a:r>
              <a:rPr lang="es-MX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Clases de conjuntos</a:t>
            </a:r>
            <a:endParaRPr lang="es-MX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51520" y="886976"/>
            <a:ext cx="8738060" cy="5253383"/>
          </a:xfrm>
          <a:prstGeom prst="rect">
            <a:avLst/>
          </a:prstGeom>
          <a:ln w="76200">
            <a:solidFill>
              <a:schemeClr val="bg2">
                <a:lumMod val="90000"/>
              </a:schemeClr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Conjunto vacío o nulo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 cuando no contiene elementos y se denota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az-Cyrl-A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Ф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o simplemente: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{  }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ejemplo</a:t>
            </a:r>
          </a:p>
          <a:p>
            <a:pPr algn="just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{</a:t>
            </a:r>
            <a:r>
              <a:rPr lang="es-MX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x|x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ES" sz="2800" dirty="0">
                <a:latin typeface="Algerian"/>
                <a:cs typeface="Arial" pitchFamily="34" charset="0"/>
              </a:rPr>
              <a:t> </a:t>
            </a:r>
            <a:r>
              <a:rPr lang="es-ES" sz="2800" dirty="0" smtClean="0">
                <a:latin typeface="Algerian"/>
                <a:cs typeface="Arial" pitchFamily="34" charset="0"/>
              </a:rPr>
              <a:t>n 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ʌ 6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≤ x ≤ 7}</a:t>
            </a:r>
          </a:p>
          <a:p>
            <a:pPr algn="just"/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Conjunto finito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 si los elementos de un conjunto se enlistan del primero al ultimo.</a:t>
            </a:r>
          </a:p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r>
              <a:rPr lang="es-MX" sz="2800" dirty="0" err="1">
                <a:latin typeface="Arial" panose="020B0604020202020204" pitchFamily="34" charset="0"/>
                <a:cs typeface="Arial" panose="020B0604020202020204" pitchFamily="34" charset="0"/>
              </a:rPr>
              <a:t>x|x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800" dirty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ES" sz="2800" dirty="0">
                <a:latin typeface="Algerian"/>
                <a:cs typeface="Arial" pitchFamily="34" charset="0"/>
              </a:rPr>
              <a:t> n 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ʌ 6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 ≤ x ≤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12}     =     A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{6,7,8,9,10,11,12} 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Conjunto infinito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 cuando no esta determinado el número de sus elementos</a:t>
            </a:r>
          </a:p>
          <a:p>
            <a:pPr algn="just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r>
              <a:rPr lang="es-MX" sz="2800" dirty="0" err="1">
                <a:latin typeface="Arial" panose="020B0604020202020204" pitchFamily="34" charset="0"/>
                <a:cs typeface="Arial" panose="020B0604020202020204" pitchFamily="34" charset="0"/>
              </a:rPr>
              <a:t>x|x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800" dirty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ES" sz="2800" dirty="0">
                <a:latin typeface="Algerian"/>
                <a:cs typeface="Arial" pitchFamily="34" charset="0"/>
              </a:rPr>
              <a:t> n 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ʌ x ≥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12}    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=     A=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{12, 13, 14, 15, …,∞}</a:t>
            </a:r>
            <a:r>
              <a:rPr lang="es-MX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41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267950"/>
            <a:ext cx="7239000" cy="410304"/>
          </a:xfrm>
        </p:spPr>
        <p:txBody>
          <a:bodyPr>
            <a:normAutofit fontScale="90000"/>
          </a:bodyPr>
          <a:lstStyle/>
          <a:p>
            <a:r>
              <a:rPr lang="es-MX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Clases de conjuntos</a:t>
            </a:r>
            <a:endParaRPr lang="es-MX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07504" y="678255"/>
            <a:ext cx="8882076" cy="5489410"/>
          </a:xfrm>
          <a:prstGeom prst="rect">
            <a:avLst/>
          </a:prstGeom>
          <a:ln w="76200">
            <a:solidFill>
              <a:schemeClr val="bg2">
                <a:lumMod val="90000"/>
              </a:schemeClr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MX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Conjunto unitario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que tiene un solo elemento</a:t>
            </a:r>
          </a:p>
          <a:p>
            <a:pPr algn="just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= {</a:t>
            </a:r>
            <a:r>
              <a:rPr lang="es-MX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x|x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es un número par ʌ 12&lt;x&lt;16}     =     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{14}</a:t>
            </a:r>
          </a:p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Conjunto con muchos elementos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 con uso de puntos suspensivos, siempre y cuando haya un patrón para determinar el orden.</a:t>
            </a:r>
          </a:p>
          <a:p>
            <a:pPr algn="just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{</a:t>
            </a:r>
            <a:r>
              <a:rPr lang="es-MX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x|x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ES" sz="2800" dirty="0">
                <a:latin typeface="Algerian"/>
                <a:cs typeface="Arial" pitchFamily="34" charset="0"/>
              </a:rPr>
              <a:t> </a:t>
            </a:r>
            <a:r>
              <a:rPr lang="es-ES" sz="2800" dirty="0" smtClean="0">
                <a:latin typeface="Algerian"/>
                <a:cs typeface="Arial" pitchFamily="34" charset="0"/>
              </a:rPr>
              <a:t>n 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ʌ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x ≤ 100}  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{1,2,3,4,…,97,98,99,100}</a:t>
            </a: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Conjuntos iguales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 si ambos tienen los mismos elementos</a:t>
            </a:r>
          </a:p>
          <a:p>
            <a:pPr algn="just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{x, y, z}     y     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{z, y, x}   → </a:t>
            </a: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algn="just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{x|2x=6}    y     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= {3}          →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  <a:p>
            <a:pPr algn="just"/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Llamada rectangular 4"/>
          <p:cNvSpPr/>
          <p:nvPr/>
        </p:nvSpPr>
        <p:spPr>
          <a:xfrm>
            <a:off x="4932040" y="4581128"/>
            <a:ext cx="1512168" cy="360040"/>
          </a:xfrm>
          <a:prstGeom prst="wedgeRectCallout">
            <a:avLst>
              <a:gd name="adj1" fmla="val -11129"/>
              <a:gd name="adj2" fmla="val 1075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entonces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33969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21206"/>
            <a:ext cx="8035256" cy="619026"/>
          </a:xfrm>
        </p:spPr>
        <p:txBody>
          <a:bodyPr>
            <a:normAutofit/>
          </a:bodyPr>
          <a:lstStyle/>
          <a:p>
            <a:r>
              <a:rPr lang="es-MX" sz="4000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2.3 Subconjunto   </a:t>
            </a:r>
            <a:r>
              <a:rPr lang="es-MX" sz="40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r>
              <a:rPr lang="es-MX" sz="4000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 </a:t>
            </a:r>
            <a:endParaRPr lang="es-MX" sz="4000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 flipH="1">
            <a:off x="194119" y="714600"/>
            <a:ext cx="8698359" cy="5649544"/>
          </a:xfrm>
          <a:prstGeom prst="rect">
            <a:avLst/>
          </a:prstGeom>
          <a:ln w="76200">
            <a:solidFill>
              <a:schemeClr val="bg2">
                <a:lumMod val="90000"/>
              </a:schemeClr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MX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Un conjunto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de un conjunto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es un conjunto que contiene algunos (o todos) los elementos de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; o bien cada elemento de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es a su vez un elemento de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 Se denota como    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2800" dirty="0" smtClean="0">
                <a:latin typeface="Tw Cen MT" panose="020B0602020104020603" pitchFamily="34" charset="0"/>
                <a:cs typeface="Arial" panose="020B0604020202020204" pitchFamily="34" charset="0"/>
              </a:rPr>
              <a:t>C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y se lee: </a:t>
            </a:r>
          </a:p>
          <a:p>
            <a:pPr algn="just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esta contenido en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      </a:t>
            </a:r>
          </a:p>
          <a:p>
            <a:pPr algn="ctr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Si  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dirty="0" smtClean="0">
                <a:latin typeface="Tw Cen MT" panose="020B0602020104020603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  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ʌ  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≠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  <a:p>
            <a:pPr algn="ctr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es un subconjunto propio de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  <a:p>
            <a:pPr algn="ctr"/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Llamada rectangular 2"/>
          <p:cNvSpPr/>
          <p:nvPr/>
        </p:nvSpPr>
        <p:spPr>
          <a:xfrm>
            <a:off x="395536" y="4437112"/>
            <a:ext cx="8262624" cy="1656184"/>
          </a:xfrm>
          <a:prstGeom prst="wedgeRectCallout">
            <a:avLst>
              <a:gd name="adj1" fmla="val -2541"/>
              <a:gd name="adj2" fmla="val -5040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2800" dirty="0" smtClean="0"/>
              <a:t>Todo conjunto tiene al menos </a:t>
            </a:r>
            <a:r>
              <a:rPr lang="es-MX" sz="2800" b="1" dirty="0" smtClean="0"/>
              <a:t>dos</a:t>
            </a:r>
            <a:r>
              <a:rPr lang="es-MX" sz="2800" dirty="0" smtClean="0"/>
              <a:t> subconjuntos: el conjunto vacío o nulo y el mismo conjunto, y el total de subconjuntos de un conjunto con </a:t>
            </a:r>
            <a:r>
              <a:rPr lang="es-MX" sz="2800" b="1" dirty="0" smtClean="0"/>
              <a:t>n</a:t>
            </a:r>
            <a:r>
              <a:rPr lang="es-MX" sz="2800" dirty="0" smtClean="0"/>
              <a:t> elementos es </a:t>
            </a:r>
            <a:r>
              <a:rPr lang="es-MX" sz="2800" b="1" dirty="0" smtClean="0"/>
              <a:t>2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ⁿ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(Alvarado y otros, 2017)</a:t>
            </a:r>
            <a:endParaRPr lang="es-MX" sz="2400" dirty="0" smtClean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 cstate="print"/>
          <a:srcRect l="23120" t="41600" r="61760" b="44960"/>
          <a:stretch/>
        </p:blipFill>
        <p:spPr>
          <a:xfrm>
            <a:off x="1737834" y="3570184"/>
            <a:ext cx="540060" cy="39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97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5420" y="153451"/>
            <a:ext cx="7776865" cy="1090370"/>
          </a:xfrm>
        </p:spPr>
        <p:txBody>
          <a:bodyPr>
            <a:noAutofit/>
          </a:bodyPr>
          <a:lstStyle/>
          <a:p>
            <a:pPr algn="ctr"/>
            <a:r>
              <a:rPr lang="es-MX" sz="4000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Subconjunto  </a:t>
            </a:r>
            <a:r>
              <a:rPr lang="es-MX" sz="4000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MX" sz="4000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w Cen MT" panose="020B0602020104020603" pitchFamily="34" charset="0"/>
              </a:rPr>
              <a:t>C </a:t>
            </a:r>
            <a:r>
              <a:rPr lang="es-MX" sz="4000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4000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4000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MX" sz="4000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ubconjunto propio</a:t>
            </a:r>
            <a:r>
              <a:rPr lang="es-MX" sz="4000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w Cen MT" panose="020B0602020104020603" pitchFamily="34" charset="0"/>
              </a:rPr>
              <a:t>   </a:t>
            </a:r>
            <a:r>
              <a:rPr lang="es-MX" sz="4000" u="sng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w Cen MT" panose="020B0602020104020603" pitchFamily="34" charset="0"/>
              </a:rPr>
              <a:t>C</a:t>
            </a:r>
            <a:endParaRPr lang="es-MX" sz="4000" u="sng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w Cen MT" panose="020B06020201040206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ángulo 5"/>
              <p:cNvSpPr/>
              <p:nvPr/>
            </p:nvSpPr>
            <p:spPr>
              <a:xfrm flipH="1">
                <a:off x="233323" y="1268594"/>
                <a:ext cx="8698359" cy="4742052"/>
              </a:xfrm>
              <a:prstGeom prst="rect">
                <a:avLst/>
              </a:prstGeom>
              <a:ln w="76200">
                <a:solidFill>
                  <a:schemeClr val="bg2">
                    <a:lumMod val="90000"/>
                  </a:schemeClr>
                </a:solidFill>
              </a:ln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es-MX" sz="28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s-MX" sz="2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s-MX" sz="2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s-MX" sz="28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r>
                  <a:rPr lang="es-MX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Ejemplo:</a:t>
                </a:r>
              </a:p>
              <a:p>
                <a:pPr algn="just"/>
                <a:r>
                  <a:rPr lang="es-MX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Determina los subconjuntos del sig. conjunto </a:t>
                </a:r>
              </a:p>
              <a:p>
                <a:pPr algn="ctr"/>
                <a:r>
                  <a:rPr lang="es-MX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s-MX" sz="3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 </a:t>
                </a:r>
                <a:r>
                  <a:rPr lang="es-MX" sz="3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{2,4,6}</a:t>
                </a:r>
              </a:p>
              <a:p>
                <a:pPr algn="just"/>
                <a:r>
                  <a:rPr lang="es-MX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es-MX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= 3 elementos,  entonces:   2ⁿ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28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MX" sz="2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e>
                      <m:sup>
                        <m:r>
                          <a:rPr lang="es-MX" sz="2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s-MX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= 8</a:t>
                </a:r>
              </a:p>
              <a:p>
                <a:pPr algn="just"/>
                <a:r>
                  <a:rPr lang="es-MX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El conjunto  </a:t>
                </a:r>
                <a:r>
                  <a:rPr lang="es-MX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es-MX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consta de 8 subconjuntos de A, que son:</a:t>
                </a:r>
              </a:p>
              <a:p>
                <a:pPr algn="ctr"/>
                <a:r>
                  <a:rPr lang="es-MX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 </a:t>
                </a:r>
                <a:r>
                  <a:rPr lang="es-MX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 </a:t>
                </a:r>
                <a:r>
                  <a:rPr lang="az-Cyrl-AZ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Ф</a:t>
                </a:r>
                <a:r>
                  <a:rPr lang="es-MX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;  </a:t>
                </a:r>
                <a:r>
                  <a:rPr lang="es-MX" sz="2800" b="1" dirty="0" smtClean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latin typeface="Arial" panose="020B0604020202020204" pitchFamily="34" charset="0"/>
                    <a:cs typeface="Arial" panose="020B0604020202020204" pitchFamily="34" charset="0"/>
                  </a:rPr>
                  <a:t>{2,4,6}</a:t>
                </a:r>
                <a:r>
                  <a:rPr lang="es-MX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;  {2};  {4};  {6};  {2,4};  {2,6};  {4,6}</a:t>
                </a:r>
              </a:p>
              <a:p>
                <a:pPr algn="ctr"/>
                <a:endParaRPr lang="es-MX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s-MX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El conjunto </a:t>
                </a:r>
                <a:r>
                  <a:rPr lang="es-MX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es-MX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consta de 7 subconjuntos propios  (C) de A que son:</a:t>
                </a:r>
              </a:p>
              <a:p>
                <a:r>
                  <a:rPr lang="es-MX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es-MX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= </a:t>
                </a:r>
                <a:r>
                  <a:rPr lang="az-Cyrl-AZ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Ф</a:t>
                </a:r>
                <a:r>
                  <a:rPr lang="es-MX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;  {2};  {4};  {6};  {2,4};  {2,6 };  {4,6}</a:t>
                </a:r>
              </a:p>
              <a:p>
                <a:pPr algn="just"/>
                <a:endParaRPr lang="es-MX" sz="2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s-MX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s-MX" sz="2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s-MX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6" name="Rectángu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33323" y="1268594"/>
                <a:ext cx="8698359" cy="47420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76200">
                <a:solidFill>
                  <a:schemeClr val="bg2">
                    <a:lumMod val="90000"/>
                  </a:schemeClr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Llamada rectangular 4"/>
          <p:cNvSpPr/>
          <p:nvPr/>
        </p:nvSpPr>
        <p:spPr>
          <a:xfrm>
            <a:off x="6779057" y="5445224"/>
            <a:ext cx="2307963" cy="1263680"/>
          </a:xfrm>
          <a:prstGeom prst="wedgeRectCallout">
            <a:avLst>
              <a:gd name="adj1" fmla="val -51068"/>
              <a:gd name="adj2" fmla="val -2100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2000" dirty="0" smtClean="0"/>
              <a:t>Se retira el que es igual al original</a:t>
            </a:r>
          </a:p>
          <a:p>
            <a:pPr algn="just"/>
            <a:r>
              <a:rPr lang="es-MX" sz="2000" dirty="0" smtClean="0"/>
              <a:t>Núm. de </a:t>
            </a:r>
            <a:r>
              <a:rPr lang="es-MX" sz="2000" b="1" u="sng" dirty="0" smtClean="0">
                <a:latin typeface="Tw Cen MT" panose="020B0602020104020603" pitchFamily="34" charset="0"/>
              </a:rPr>
              <a:t>C</a:t>
            </a:r>
            <a:r>
              <a:rPr lang="es-MX" sz="2000" dirty="0" smtClean="0">
                <a:latin typeface="Tw Cen MT" panose="020B0602020104020603" pitchFamily="34" charset="0"/>
              </a:rPr>
              <a:t>= </a:t>
            </a:r>
            <a:r>
              <a:rPr lang="es-MX" sz="2000" dirty="0" smtClean="0"/>
              <a:t>2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ⁿ -1</a:t>
            </a:r>
            <a:endParaRPr lang="es-MX" sz="2000" dirty="0"/>
          </a:p>
        </p:txBody>
      </p:sp>
      <p:cxnSp>
        <p:nvCxnSpPr>
          <p:cNvPr id="10" name="Conector recto 9"/>
          <p:cNvCxnSpPr/>
          <p:nvPr/>
        </p:nvCxnSpPr>
        <p:spPr>
          <a:xfrm>
            <a:off x="8316416" y="5805264"/>
            <a:ext cx="0" cy="720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00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07504" y="188640"/>
            <a:ext cx="8064896" cy="6480719"/>
          </a:xfrm>
          <a:prstGeom prst="rect">
            <a:avLst/>
          </a:prstGeom>
        </p:spPr>
        <p:txBody>
          <a:bodyPr anchor="b">
            <a:normAutofit fontScale="25000" lnSpcReduction="20000"/>
          </a:bodyPr>
          <a:lstStyle/>
          <a:p>
            <a:pPr algn="ctr">
              <a:defRPr/>
            </a:pPr>
            <a:r>
              <a:rPr lang="es-MX" sz="11200" cap="small" dirty="0"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>PROGRAMA EDUCATIVO</a:t>
            </a:r>
            <a:r>
              <a:rPr lang="es-MX" sz="11200" b="1" cap="small" dirty="0"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>: </a:t>
            </a:r>
            <a:br>
              <a:rPr lang="es-MX" sz="11200" b="1" cap="small" dirty="0"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</a:br>
            <a:r>
              <a:rPr lang="es-MX" sz="11200" b="1" cap="small" dirty="0" smtClean="0"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>Bachillerato </a:t>
            </a:r>
          </a:p>
          <a:p>
            <a:pPr algn="ctr">
              <a:defRPr/>
            </a:pPr>
            <a:endParaRPr lang="es-MX" sz="9600" b="1" cap="small" dirty="0" smtClean="0">
              <a:latin typeface="Tw Cen MT" panose="020B0602020104020603" pitchFamily="34" charset="0"/>
              <a:ea typeface="+mj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MX" sz="11200" cap="small" dirty="0" smtClean="0"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>Asignatura:</a:t>
            </a:r>
            <a:r>
              <a:rPr lang="es-MX" sz="11200" b="1" cap="small" dirty="0" smtClean="0"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> Aritmética y lenguaje matemático</a:t>
            </a:r>
            <a:r>
              <a:rPr lang="es-MX" sz="11200" b="1" cap="small" dirty="0"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es-MX" sz="11200" b="1" cap="small" dirty="0"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</a:br>
            <a:r>
              <a:rPr lang="es-MX" sz="11200" b="1" cap="small" dirty="0" smtClean="0"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s-MX" sz="11200" b="1" cap="small" dirty="0">
                <a:solidFill>
                  <a:srgbClr val="7030A0"/>
                </a:solidFill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es-MX" sz="11200" b="1" cap="small" dirty="0">
                <a:solidFill>
                  <a:srgbClr val="7030A0"/>
                </a:solidFill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</a:br>
            <a:r>
              <a:rPr lang="es-MX" sz="16000" b="1" cap="small" dirty="0" smtClean="0">
                <a:solidFill>
                  <a:srgbClr val="FF0000"/>
                </a:solidFill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>Conjuntos Numéricos</a:t>
            </a:r>
            <a:endParaRPr lang="es-MX" sz="14400" b="1" cap="small" dirty="0" smtClean="0">
              <a:solidFill>
                <a:srgbClr val="FF0000"/>
              </a:solidFill>
              <a:latin typeface="Tw Cen MT" panose="020B0602020104020603" pitchFamily="34" charset="0"/>
              <a:ea typeface="+mj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MX" sz="14400" b="1" cap="small" dirty="0" smtClean="0">
                <a:solidFill>
                  <a:srgbClr val="FF0000"/>
                </a:solidFill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>Parte 1</a:t>
            </a:r>
          </a:p>
          <a:p>
            <a:pPr algn="ctr">
              <a:defRPr/>
            </a:pPr>
            <a:r>
              <a:rPr lang="es-MX" sz="9600" b="1" cap="small" dirty="0">
                <a:solidFill>
                  <a:srgbClr val="FF0000"/>
                </a:solidFill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es-MX" sz="9600" b="1" cap="small" dirty="0">
                <a:solidFill>
                  <a:srgbClr val="FF0000"/>
                </a:solidFill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</a:br>
            <a:r>
              <a:rPr lang="es-MX" sz="9600" b="1" cap="small" dirty="0">
                <a:solidFill>
                  <a:srgbClr val="6600FF"/>
                </a:solidFill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es-MX" sz="9600" b="1" cap="small" dirty="0">
                <a:solidFill>
                  <a:srgbClr val="6600FF"/>
                </a:solidFill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</a:br>
            <a:r>
              <a:rPr lang="es-MX" sz="9600" b="1" cap="small" dirty="0">
                <a:solidFill>
                  <a:srgbClr val="000000"/>
                </a:solidFill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>OBJETIVO </a:t>
            </a:r>
            <a:br>
              <a:rPr lang="es-MX" sz="9600" b="1" cap="small" dirty="0">
                <a:solidFill>
                  <a:srgbClr val="000000"/>
                </a:solidFill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</a:br>
            <a:r>
              <a:rPr lang="es-MX" sz="11200" b="1" dirty="0">
                <a:latin typeface="Tw Cen MT" panose="020B0602020104020603" pitchFamily="34" charset="0"/>
                <a:cs typeface="Arial" panose="020B0604020202020204" pitchFamily="34" charset="0"/>
              </a:rPr>
              <a:t>Analiza la representación de los conjuntos y subconjuntos de números, para poder identificarlos y relacionarlos en su </a:t>
            </a:r>
            <a:r>
              <a:rPr lang="es-MX" sz="11200" b="1" dirty="0" smtClean="0">
                <a:latin typeface="Tw Cen MT" panose="020B0602020104020603" pitchFamily="34" charset="0"/>
                <a:cs typeface="Arial" panose="020B0604020202020204" pitchFamily="34" charset="0"/>
              </a:rPr>
              <a:t>entorno.</a:t>
            </a:r>
          </a:p>
          <a:p>
            <a:pPr algn="ctr">
              <a:defRPr/>
            </a:pPr>
            <a:endParaRPr lang="es-MX" sz="8000" b="1" dirty="0" smtClean="0">
              <a:latin typeface="Tw Cen MT" panose="020B0602020104020603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es-MX" sz="8000" b="1" dirty="0" smtClean="0">
              <a:latin typeface="Tw Cen MT" panose="020B0602020104020603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s-MX" sz="9600" dirty="0" smtClean="0">
                <a:latin typeface="Tw Cen MT" panose="020B0602020104020603" pitchFamily="34" charset="0"/>
                <a:cs typeface="Arial" panose="020B0604020202020204" pitchFamily="34" charset="0"/>
              </a:rPr>
              <a:t>1. Símbolos matemáticos.</a:t>
            </a:r>
          </a:p>
          <a:p>
            <a:pPr>
              <a:defRPr/>
            </a:pPr>
            <a:r>
              <a:rPr lang="es-MX" sz="9600" dirty="0" smtClean="0">
                <a:latin typeface="Tw Cen MT" panose="020B0602020104020603" pitchFamily="34" charset="0"/>
                <a:cs typeface="Arial" panose="020B0604020202020204" pitchFamily="34" charset="0"/>
              </a:rPr>
              <a:t>2. Definición y ejemplos de conjunto y subconjunto.</a:t>
            </a:r>
          </a:p>
          <a:p>
            <a:pPr>
              <a:defRPr/>
            </a:pPr>
            <a:r>
              <a:rPr lang="es-MX" sz="9600" dirty="0" smtClean="0">
                <a:latin typeface="Tw Cen MT" panose="020B0602020104020603" pitchFamily="34" charset="0"/>
                <a:cs typeface="Arial" panose="020B0604020202020204" pitchFamily="34" charset="0"/>
              </a:rPr>
              <a:t>3. Operaciones con conjuntos.</a:t>
            </a:r>
          </a:p>
          <a:p>
            <a:pPr>
              <a:defRPr/>
            </a:pPr>
            <a:r>
              <a:rPr lang="es-MX" sz="9600" dirty="0" smtClean="0">
                <a:latin typeface="Tw Cen MT" panose="020B0602020104020603" pitchFamily="34" charset="0"/>
                <a:cs typeface="Arial" panose="020B0604020202020204" pitchFamily="34" charset="0"/>
              </a:rPr>
              <a:t>4. </a:t>
            </a:r>
            <a:r>
              <a:rPr lang="es-MX" sz="9600" dirty="0" smtClean="0">
                <a:latin typeface="Tw Cen MT" panose="020B0602020104020603" pitchFamily="34" charset="0"/>
                <a:cs typeface="Arial" panose="020B0604020202020204" pitchFamily="34" charset="0"/>
              </a:rPr>
              <a:t>Número</a:t>
            </a:r>
            <a:r>
              <a:rPr lang="es-MX" sz="9600" dirty="0" smtClean="0">
                <a:latin typeface="Tw Cen MT" panose="020B0602020104020603" pitchFamily="34" charset="0"/>
                <a:cs typeface="Arial" panose="020B0604020202020204" pitchFamily="34" charset="0"/>
              </a:rPr>
              <a:t>.</a:t>
            </a:r>
          </a:p>
          <a:p>
            <a:pPr algn="ctr">
              <a:defRPr/>
            </a:pPr>
            <a:endParaRPr lang="es-MX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MX" sz="2200" b="1" cap="small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endParaRPr lang="es-MX" sz="2200" b="1" cap="small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51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4143404" cy="642942"/>
          </a:xfrm>
        </p:spPr>
        <p:txBody>
          <a:bodyPr>
            <a:normAutofit/>
          </a:bodyPr>
          <a:lstStyle/>
          <a:p>
            <a:r>
              <a:rPr lang="es-ES_tradnl" dirty="0" smtClean="0"/>
              <a:t>Ejercicios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7728" y="1000108"/>
            <a:ext cx="7526640" cy="52864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s-ES_tradnl" sz="36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s-ES_tradnl" sz="4000" b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s-ES_tradnl" sz="4000" dirty="0" smtClean="0">
                <a:latin typeface="Arial" pitchFamily="34" charset="0"/>
                <a:cs typeface="Arial" pitchFamily="34" charset="0"/>
              </a:rPr>
              <a:t>= { a, e, o, u}           </a:t>
            </a:r>
            <a:r>
              <a:rPr lang="es-ES_tradnl" sz="4000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s-ES_tradnl" sz="4000" dirty="0" smtClean="0">
                <a:latin typeface="Arial" pitchFamily="34" charset="0"/>
                <a:cs typeface="Arial" pitchFamily="34" charset="0"/>
              </a:rPr>
              <a:t>= {5,10}</a:t>
            </a:r>
          </a:p>
          <a:p>
            <a:pPr>
              <a:buNone/>
            </a:pPr>
            <a:endParaRPr lang="es-ES_tradnl" sz="22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s-ES_tradnl" sz="4000" b="1" dirty="0">
                <a:latin typeface="Arial" pitchFamily="34" charset="0"/>
                <a:cs typeface="Arial" pitchFamily="34" charset="0"/>
              </a:rPr>
              <a:t>A</a:t>
            </a:r>
            <a:r>
              <a:rPr lang="es-ES_tradnl" sz="4000" dirty="0">
                <a:latin typeface="Arial" pitchFamily="34" charset="0"/>
                <a:cs typeface="Arial" pitchFamily="34" charset="0"/>
              </a:rPr>
              <a:t>= { 3, 6, 9}</a:t>
            </a:r>
          </a:p>
          <a:p>
            <a:pPr>
              <a:buNone/>
            </a:pPr>
            <a:endParaRPr lang="es-ES_tradnl" sz="22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s-ES_tradnl" sz="3200" dirty="0">
                <a:latin typeface="Arial" pitchFamily="34" charset="0"/>
                <a:cs typeface="Arial" pitchFamily="34" charset="0"/>
              </a:rPr>
              <a:t>¿Determinar cuantos subconjuntos </a:t>
            </a:r>
            <a:r>
              <a:rPr lang="el-GR" sz="4000" b="1" u="sng" dirty="0">
                <a:latin typeface="Arial" panose="020B0604020202020204" pitchFamily="34" charset="0"/>
                <a:cs typeface="Arial" pitchFamily="34" charset="0"/>
              </a:rPr>
              <a:t>ϲ</a:t>
            </a:r>
            <a:r>
              <a:rPr lang="es-ES_tradnl" sz="3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_tradnl" sz="3200" dirty="0">
                <a:latin typeface="Arial" pitchFamily="34" charset="0"/>
                <a:cs typeface="Arial" pitchFamily="34" charset="0"/>
              </a:rPr>
              <a:t>hay  y cuales 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son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?</a:t>
            </a:r>
            <a:r>
              <a:rPr lang="es-ES_tradnl" sz="800" dirty="0" smtClean="0">
                <a:latin typeface="Arial" pitchFamily="34" charset="0"/>
                <a:cs typeface="Arial" pitchFamily="34" charset="0"/>
              </a:rPr>
              <a:t>_______________________________</a:t>
            </a:r>
            <a:endParaRPr lang="es-ES_tradnl" sz="8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endParaRPr lang="es-ES_tradnl" sz="2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s-ES_tradnl" sz="3200" dirty="0">
                <a:latin typeface="Arial" pitchFamily="34" charset="0"/>
                <a:cs typeface="Arial" pitchFamily="34" charset="0"/>
              </a:rPr>
              <a:t>2 Determinar cuantos subconjuntos propios  </a:t>
            </a:r>
            <a:r>
              <a:rPr lang="el-GR" sz="4000" b="1" dirty="0">
                <a:latin typeface="Arial" panose="020B0604020202020204" pitchFamily="34" charset="0"/>
                <a:cs typeface="Arial" pitchFamily="34" charset="0"/>
              </a:rPr>
              <a:t>ϲ</a:t>
            </a:r>
            <a:r>
              <a:rPr lang="es-ES_tradnl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_tradnl" sz="3200" dirty="0">
                <a:latin typeface="Arial" pitchFamily="34" charset="0"/>
                <a:cs typeface="Arial" pitchFamily="34" charset="0"/>
              </a:rPr>
              <a:t>hay  y cuales 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son? </a:t>
            </a:r>
            <a:r>
              <a:rPr lang="es-ES_tradnl" sz="800" dirty="0" smtClean="0">
                <a:latin typeface="Arial" pitchFamily="34" charset="0"/>
                <a:cs typeface="Arial" pitchFamily="34" charset="0"/>
              </a:rPr>
              <a:t>___________________________</a:t>
            </a:r>
            <a:endParaRPr lang="es-ES_tradnl" sz="3200" b="1" u="sng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93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107133"/>
            <a:ext cx="7196166" cy="1285884"/>
          </a:xfrm>
        </p:spPr>
        <p:txBody>
          <a:bodyPr>
            <a:normAutofit/>
          </a:bodyPr>
          <a:lstStyle/>
          <a:p>
            <a:r>
              <a:rPr lang="es-ES_tradnl" dirty="0" smtClean="0"/>
              <a:t>Ejercicio</a:t>
            </a:r>
            <a:br>
              <a:rPr lang="es-ES_tradnl" dirty="0" smtClean="0"/>
            </a:br>
            <a:r>
              <a:rPr lang="es-ES_tradnl" dirty="0" smtClean="0"/>
              <a:t>resuelto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857232"/>
            <a:ext cx="8001024" cy="52864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s-ES_tradnl" sz="36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s-ES_tradnl" sz="3600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s-ES_tradnl" sz="3600" dirty="0" smtClean="0">
                <a:latin typeface="Arial" pitchFamily="34" charset="0"/>
                <a:cs typeface="Arial" pitchFamily="34" charset="0"/>
              </a:rPr>
              <a:t>= { 5, 10}</a:t>
            </a:r>
          </a:p>
          <a:p>
            <a:pPr>
              <a:buNone/>
            </a:pPr>
            <a:endParaRPr lang="es-ES_tradnl" sz="22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1. ¿Determinar cuantos subconjuntos hay de </a:t>
            </a:r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 y cuales son? </a:t>
            </a:r>
            <a:r>
              <a:rPr lang="es-ES_tradnl" sz="3200" b="1" u="sng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s-ES_tradnl" sz="3200" u="sng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marL="514350" indent="-514350" algn="ctr">
              <a:buNone/>
            </a:pPr>
            <a:r>
              <a:rPr lang="az-Cyrl-AZ" sz="3200" dirty="0" smtClean="0">
                <a:latin typeface="Arial" panose="020B0604020202020204" pitchFamily="34" charset="0"/>
                <a:cs typeface="Arial" pitchFamily="34" charset="0"/>
              </a:rPr>
              <a:t>Ф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;  </a:t>
            </a:r>
            <a:r>
              <a:rPr lang="es-ES_tradnl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{5, 10}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es-ES_tradnl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{5};  {10}</a:t>
            </a:r>
          </a:p>
          <a:p>
            <a:pPr marL="514350" indent="-514350">
              <a:buNone/>
            </a:pPr>
            <a:endParaRPr lang="es-ES_tradnl" sz="2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2.- ¿Determinar cuantos subconjuntos propios de </a:t>
            </a:r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 y cuales son? </a:t>
            </a:r>
            <a:r>
              <a:rPr lang="es-ES_tradnl" sz="3200" b="1" u="sng" dirty="0" smtClean="0">
                <a:latin typeface="Arial" pitchFamily="34" charset="0"/>
                <a:cs typeface="Arial" pitchFamily="34" charset="0"/>
              </a:rPr>
              <a:t>3</a:t>
            </a:r>
          </a:p>
          <a:p>
            <a:pPr>
              <a:buNone/>
            </a:pP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                     Ф; {5}; {10}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857620" y="285728"/>
            <a:ext cx="4000528" cy="19288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Subconjunto </a:t>
            </a:r>
          </a:p>
          <a:p>
            <a:r>
              <a:rPr lang="es-ES_tradnl" sz="3200" b="1" u="sng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= 2x2 = </a:t>
            </a:r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4</a:t>
            </a:r>
          </a:p>
          <a:p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Subconjunto propio </a:t>
            </a:r>
          </a:p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C 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4-1=</a:t>
            </a:r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3</a:t>
            </a:r>
            <a:endParaRPr lang="es-E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Flecha derecha"/>
          <p:cNvSpPr/>
          <p:nvPr/>
        </p:nvSpPr>
        <p:spPr>
          <a:xfrm>
            <a:off x="3357554" y="642918"/>
            <a:ext cx="428628" cy="128588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536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7196166" cy="928694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Ejercicio</a:t>
            </a:r>
            <a:br>
              <a:rPr lang="es-ES_tradnl" dirty="0" smtClean="0"/>
            </a:br>
            <a:r>
              <a:rPr lang="es-ES_tradnl" dirty="0" smtClean="0"/>
              <a:t>resuelto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857232"/>
            <a:ext cx="8001024" cy="52864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s-ES_tradnl" sz="36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s-ES_tradnl" sz="3600" b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s-ES_tradnl" sz="3600" dirty="0" smtClean="0">
                <a:latin typeface="Arial" pitchFamily="34" charset="0"/>
                <a:cs typeface="Arial" pitchFamily="34" charset="0"/>
              </a:rPr>
              <a:t>= { a, e, o, u}</a:t>
            </a:r>
          </a:p>
          <a:p>
            <a:pPr>
              <a:buNone/>
            </a:pPr>
            <a:endParaRPr lang="es-ES_tradnl" sz="22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1. ¿Determinar cuantos subconjuntos hay de B y cuales son? </a:t>
            </a:r>
            <a:r>
              <a:rPr lang="es-ES_tradnl" sz="3200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sz="3200" b="1" u="sng" dirty="0" smtClean="0">
                <a:latin typeface="Arial" pitchFamily="34" charset="0"/>
                <a:cs typeface="Arial" pitchFamily="34" charset="0"/>
              </a:rPr>
              <a:t>16</a:t>
            </a:r>
            <a:r>
              <a:rPr lang="es-ES_tradnl" sz="3200" u="sng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marL="514350" indent="-514350" algn="ctr">
              <a:buNone/>
            </a:pP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ɸ; </a:t>
            </a:r>
            <a:r>
              <a:rPr lang="es-ES_tradnl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{</a:t>
            </a:r>
            <a:r>
              <a:rPr lang="es-ES_tradnl" sz="3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a,e,o,u</a:t>
            </a:r>
            <a:r>
              <a:rPr lang="es-ES_tradnl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}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;</a:t>
            </a:r>
            <a:r>
              <a:rPr lang="es-ES_tradnl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{a}; {e}; {o}; {u}; {</a:t>
            </a:r>
            <a:r>
              <a:rPr lang="es-ES_tradnl" sz="3200" dirty="0" err="1" smtClean="0">
                <a:latin typeface="Arial" pitchFamily="34" charset="0"/>
                <a:cs typeface="Arial" pitchFamily="34" charset="0"/>
              </a:rPr>
              <a:t>a,e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}; {</a:t>
            </a:r>
            <a:r>
              <a:rPr lang="es-ES_tradnl" sz="3200" dirty="0" err="1" smtClean="0">
                <a:latin typeface="Arial" pitchFamily="34" charset="0"/>
                <a:cs typeface="Arial" pitchFamily="34" charset="0"/>
              </a:rPr>
              <a:t>a,o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}; {</a:t>
            </a:r>
            <a:r>
              <a:rPr lang="es-ES_tradnl" sz="3200" dirty="0" err="1" smtClean="0">
                <a:latin typeface="Arial" pitchFamily="34" charset="0"/>
                <a:cs typeface="Arial" pitchFamily="34" charset="0"/>
              </a:rPr>
              <a:t>a,u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};  {</a:t>
            </a:r>
            <a:r>
              <a:rPr lang="es-ES_tradnl" sz="3200" dirty="0" err="1" smtClean="0">
                <a:latin typeface="Arial" pitchFamily="34" charset="0"/>
                <a:cs typeface="Arial" pitchFamily="34" charset="0"/>
              </a:rPr>
              <a:t>e.o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}; {</a:t>
            </a:r>
            <a:r>
              <a:rPr lang="es-ES_tradnl" sz="3200" dirty="0" err="1" smtClean="0">
                <a:latin typeface="Arial" pitchFamily="34" charset="0"/>
                <a:cs typeface="Arial" pitchFamily="34" charset="0"/>
              </a:rPr>
              <a:t>e,u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}; {</a:t>
            </a:r>
            <a:r>
              <a:rPr lang="es-ES_tradnl" sz="3200" dirty="0" err="1" smtClean="0">
                <a:latin typeface="Arial" pitchFamily="34" charset="0"/>
                <a:cs typeface="Arial" pitchFamily="34" charset="0"/>
              </a:rPr>
              <a:t>o.u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}; {</a:t>
            </a:r>
            <a:r>
              <a:rPr lang="es-ES_tradnl" sz="3200" dirty="0" err="1" smtClean="0">
                <a:latin typeface="Arial" pitchFamily="34" charset="0"/>
                <a:cs typeface="Arial" pitchFamily="34" charset="0"/>
              </a:rPr>
              <a:t>a,e,o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}; {</a:t>
            </a:r>
            <a:r>
              <a:rPr lang="es-ES_tradnl" sz="3200" dirty="0" err="1" smtClean="0">
                <a:latin typeface="Arial" pitchFamily="34" charset="0"/>
                <a:cs typeface="Arial" pitchFamily="34" charset="0"/>
              </a:rPr>
              <a:t>a,e,u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};</a:t>
            </a:r>
          </a:p>
          <a:p>
            <a:pPr marL="514350" indent="-514350" algn="ctr">
              <a:buNone/>
            </a:pP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        {</a:t>
            </a:r>
            <a:r>
              <a:rPr lang="es-ES_tradnl" sz="3200" dirty="0" err="1" smtClean="0">
                <a:latin typeface="Arial" pitchFamily="34" charset="0"/>
                <a:cs typeface="Arial" pitchFamily="34" charset="0"/>
              </a:rPr>
              <a:t>a,o,u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}; {</a:t>
            </a:r>
            <a:r>
              <a:rPr lang="es-ES_tradnl" sz="3200" dirty="0" err="1" smtClean="0">
                <a:latin typeface="Arial" pitchFamily="34" charset="0"/>
                <a:cs typeface="Arial" pitchFamily="34" charset="0"/>
              </a:rPr>
              <a:t>e,o,u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}</a:t>
            </a:r>
          </a:p>
          <a:p>
            <a:pPr marL="514350" indent="-514350">
              <a:buNone/>
            </a:pPr>
            <a:endParaRPr lang="es-ES_tradnl" sz="2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2.- ¿Determinar cuantos subconjuntos propios de B y cuales son? </a:t>
            </a:r>
            <a:r>
              <a:rPr lang="es-ES_tradnl" sz="3200" b="1" u="sng" dirty="0" smtClean="0"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857620" y="285728"/>
            <a:ext cx="4000528" cy="19288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Subconjunto </a:t>
            </a:r>
          </a:p>
          <a:p>
            <a:r>
              <a:rPr lang="es-ES_tradnl" sz="3200" b="1" u="sng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 = 2x2x2x2= </a:t>
            </a:r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16</a:t>
            </a:r>
          </a:p>
          <a:p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Subconjunto propio </a:t>
            </a:r>
          </a:p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 16-1=</a:t>
            </a:r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15</a:t>
            </a:r>
            <a:endParaRPr lang="es-E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Flecha derecha"/>
          <p:cNvSpPr/>
          <p:nvPr/>
        </p:nvSpPr>
        <p:spPr>
          <a:xfrm>
            <a:off x="3357554" y="642918"/>
            <a:ext cx="428628" cy="128588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381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107133"/>
            <a:ext cx="7196166" cy="1285884"/>
          </a:xfrm>
        </p:spPr>
        <p:txBody>
          <a:bodyPr>
            <a:normAutofit/>
          </a:bodyPr>
          <a:lstStyle/>
          <a:p>
            <a:r>
              <a:rPr lang="es-ES_tradnl" dirty="0" smtClean="0"/>
              <a:t>Ejercicio</a:t>
            </a:r>
            <a:br>
              <a:rPr lang="es-ES_tradnl" dirty="0" smtClean="0"/>
            </a:br>
            <a:r>
              <a:rPr lang="es-ES_tradnl" dirty="0" smtClean="0"/>
              <a:t>resuelto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857232"/>
            <a:ext cx="8001024" cy="5286412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es-ES_tradnl" sz="36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s-ES_tradnl" sz="3600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s-ES_tradnl" sz="3600" dirty="0" smtClean="0">
                <a:latin typeface="Arial" pitchFamily="34" charset="0"/>
                <a:cs typeface="Arial" pitchFamily="34" charset="0"/>
              </a:rPr>
              <a:t>= { 3, 6, 9}</a:t>
            </a:r>
          </a:p>
          <a:p>
            <a:pPr>
              <a:buNone/>
            </a:pPr>
            <a:endParaRPr lang="es-ES_tradnl" sz="22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1. ¿Determinar cuantos subconjuntos hay de </a:t>
            </a:r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 y cuales son? </a:t>
            </a:r>
            <a:r>
              <a:rPr lang="es-ES_tradnl" sz="3200" b="1" u="sng" dirty="0">
                <a:latin typeface="Arial" pitchFamily="34" charset="0"/>
                <a:cs typeface="Arial" pitchFamily="34" charset="0"/>
              </a:rPr>
              <a:t>8</a:t>
            </a:r>
            <a:r>
              <a:rPr lang="es-ES_tradnl" sz="3200" u="sng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marL="514350" indent="-514350" algn="ctr">
              <a:buNone/>
            </a:pPr>
            <a:r>
              <a:rPr lang="az-Cyrl-AZ" sz="3200" dirty="0" smtClean="0">
                <a:latin typeface="Arial" panose="020B0604020202020204" pitchFamily="34" charset="0"/>
                <a:cs typeface="Arial" pitchFamily="34" charset="0"/>
              </a:rPr>
              <a:t>Ф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es-ES_tradnl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{3, 6, 9}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;</a:t>
            </a:r>
            <a:r>
              <a:rPr lang="es-ES_tradnl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{3}; {</a:t>
            </a:r>
            <a:r>
              <a:rPr lang="es-ES_tradnl" sz="3200" dirty="0">
                <a:latin typeface="Arial" pitchFamily="34" charset="0"/>
                <a:cs typeface="Arial" pitchFamily="34" charset="0"/>
              </a:rPr>
              <a:t>6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}; {9}; {3,6}; {3,9}; {6,9}</a:t>
            </a:r>
          </a:p>
          <a:p>
            <a:pPr marL="514350" indent="-514350">
              <a:buNone/>
            </a:pPr>
            <a:endParaRPr lang="es-ES_tradnl" sz="2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2.- ¿Determinar cuantos subconjuntos propios de </a:t>
            </a:r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 y cuales son? </a:t>
            </a:r>
            <a:r>
              <a:rPr lang="es-ES_tradnl" sz="3200" b="1" u="sng" dirty="0">
                <a:latin typeface="Arial" pitchFamily="34" charset="0"/>
                <a:cs typeface="Arial" pitchFamily="34" charset="0"/>
              </a:rPr>
              <a:t>7</a:t>
            </a:r>
            <a:endParaRPr lang="es-ES_tradnl" sz="3200" b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                     Ф; {3}; {</a:t>
            </a:r>
            <a:r>
              <a:rPr lang="es-ES_tradnl" sz="3200" dirty="0">
                <a:latin typeface="Arial" pitchFamily="34" charset="0"/>
                <a:cs typeface="Arial" pitchFamily="34" charset="0"/>
              </a:rPr>
              <a:t>6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}; </a:t>
            </a:r>
            <a:r>
              <a:rPr lang="es-ES_tradnl" sz="3200" dirty="0">
                <a:latin typeface="Arial" pitchFamily="34" charset="0"/>
                <a:cs typeface="Arial" pitchFamily="34" charset="0"/>
              </a:rPr>
              <a:t>{9}; {3,6}; {3,9}; {6,9}</a:t>
            </a:r>
          </a:p>
          <a:p>
            <a:pPr>
              <a:buNone/>
            </a:pPr>
            <a:endParaRPr lang="es-ES_tradnl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857620" y="285728"/>
            <a:ext cx="4000528" cy="19288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Subconjunto </a:t>
            </a:r>
          </a:p>
          <a:p>
            <a:r>
              <a:rPr lang="es-ES_tradnl" sz="3200" b="1" u="sng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 = 2x2x2 = </a:t>
            </a:r>
            <a:r>
              <a:rPr lang="es-ES_tradnl" sz="3200" b="1" dirty="0">
                <a:latin typeface="Arial" pitchFamily="34" charset="0"/>
                <a:cs typeface="Arial" pitchFamily="34" charset="0"/>
              </a:rPr>
              <a:t>8</a:t>
            </a:r>
            <a:endParaRPr lang="es-ES_tradnl" sz="3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Subconjunto propio </a:t>
            </a:r>
          </a:p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 8-1=</a:t>
            </a:r>
            <a:r>
              <a:rPr lang="es-ES_tradnl" sz="3200" b="1" dirty="0">
                <a:latin typeface="Arial" pitchFamily="34" charset="0"/>
                <a:cs typeface="Arial" pitchFamily="34" charset="0"/>
              </a:rPr>
              <a:t>7</a:t>
            </a:r>
            <a:endParaRPr lang="es-E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Flecha derecha"/>
          <p:cNvSpPr/>
          <p:nvPr/>
        </p:nvSpPr>
        <p:spPr>
          <a:xfrm>
            <a:off x="3357554" y="642918"/>
            <a:ext cx="428628" cy="128588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261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278880" y="256230"/>
            <a:ext cx="6266785" cy="526497"/>
          </a:xfrm>
        </p:spPr>
        <p:txBody>
          <a:bodyPr>
            <a:noAutofit/>
          </a:bodyPr>
          <a:lstStyle/>
          <a:p>
            <a:r>
              <a:rPr lang="es-ES_trad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_trad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ES_trad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_trad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ES_tradnl" sz="4000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Diagrama de </a:t>
            </a:r>
            <a:r>
              <a:rPr lang="es-ES_tradnl" sz="4000" cap="none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Venn</a:t>
            </a:r>
            <a:r>
              <a:rPr lang="es-ES_tradnl" sz="4000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-Euler</a:t>
            </a:r>
            <a:endParaRPr lang="es-ES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15815" y="3778798"/>
            <a:ext cx="4142455" cy="260253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 algn="ctr">
              <a:buNone/>
            </a:pPr>
            <a:endParaRPr lang="es-ES" sz="1800" dirty="0"/>
          </a:p>
        </p:txBody>
      </p:sp>
      <p:sp>
        <p:nvSpPr>
          <p:cNvPr id="7" name="CuadroTexto 6"/>
          <p:cNvSpPr txBox="1"/>
          <p:nvPr/>
        </p:nvSpPr>
        <p:spPr>
          <a:xfrm>
            <a:off x="4139952" y="3861048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195338568"/>
              </p:ext>
            </p:extLst>
          </p:nvPr>
        </p:nvGraphicFramePr>
        <p:xfrm>
          <a:off x="1262135" y="4068699"/>
          <a:ext cx="5796135" cy="2603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6588224" y="4075788"/>
            <a:ext cx="49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s-MX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109179" y="4322713"/>
            <a:ext cx="428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5364088" y="5748178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79512" y="997467"/>
            <a:ext cx="770485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Son representaciones graficas de los conjuntos; que son dibujos o esquemas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(usualmente círculos, elipses o rectángulos)</a:t>
            </a:r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Para que sirven los diagramas de </a:t>
            </a:r>
            <a:r>
              <a:rPr lang="es-MX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Venn</a:t>
            </a:r>
            <a:r>
              <a:rPr lang="es-MX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Son útiles para visualizar las relaciones entre conjuntos.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Alvarado y otros, 2017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1441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77423" y="143758"/>
            <a:ext cx="8283009" cy="526497"/>
          </a:xfrm>
        </p:spPr>
        <p:txBody>
          <a:bodyPr>
            <a:noAutofit/>
          </a:bodyPr>
          <a:lstStyle/>
          <a:p>
            <a:r>
              <a:rPr lang="es-ES_trad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_trad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ES_trad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_trad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ES_tradnl" sz="4000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Representación de:   A </a:t>
            </a:r>
            <a:r>
              <a:rPr lang="es-ES_tradnl" sz="4000" b="0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w Cen MT" panose="020B0602020104020603" pitchFamily="34" charset="0"/>
                <a:cs typeface="Arial" pitchFamily="34" charset="0"/>
              </a:rPr>
              <a:t>C </a:t>
            </a:r>
            <a:r>
              <a:rPr lang="es-ES_tradnl" sz="4000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w Cen MT" panose="020B0602020104020603" pitchFamily="34" charset="0"/>
                <a:cs typeface="Arial" pitchFamily="34" charset="0"/>
              </a:rPr>
              <a:t>B</a:t>
            </a:r>
            <a:endParaRPr lang="es-ES" b="0" cap="none" dirty="0">
              <a:solidFill>
                <a:schemeClr val="tx1"/>
              </a:solidFill>
              <a:latin typeface="Tw Cen MT" panose="020B0602020104020603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276872"/>
            <a:ext cx="8492827" cy="3693059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 algn="ctr">
              <a:buNone/>
            </a:pPr>
            <a:endParaRPr lang="es-ES" sz="1800" dirty="0"/>
          </a:p>
        </p:txBody>
      </p:sp>
      <p:sp>
        <p:nvSpPr>
          <p:cNvPr id="7" name="CuadroTexto 6"/>
          <p:cNvSpPr txBox="1"/>
          <p:nvPr/>
        </p:nvSpPr>
        <p:spPr>
          <a:xfrm>
            <a:off x="4139952" y="3861048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2078" y="618205"/>
            <a:ext cx="77840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smtClean="0">
                <a:latin typeface="Tw Cen MT" panose="020B0602020104020603" pitchFamily="34" charset="0"/>
                <a:cs typeface="Arial" panose="020B0604020202020204" pitchFamily="34" charset="0"/>
              </a:rPr>
              <a:t>C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 se lee:    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esta contenido en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  <a:p>
            <a:pPr algn="ctr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es subconjunto de B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430200719"/>
              </p:ext>
            </p:extLst>
          </p:nvPr>
        </p:nvGraphicFramePr>
        <p:xfrm>
          <a:off x="1201485" y="1695422"/>
          <a:ext cx="6322843" cy="4829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CuadroTexto 9"/>
          <p:cNvSpPr txBox="1"/>
          <p:nvPr/>
        </p:nvSpPr>
        <p:spPr>
          <a:xfrm>
            <a:off x="3400063" y="3228182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2483768" y="2158746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156175" y="4433524"/>
            <a:ext cx="20162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Diagrama de Euler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16368458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251520" y="187395"/>
            <a:ext cx="6266785" cy="526497"/>
          </a:xfrm>
        </p:spPr>
        <p:txBody>
          <a:bodyPr>
            <a:noAutofit/>
          </a:bodyPr>
          <a:lstStyle/>
          <a:p>
            <a:r>
              <a:rPr lang="es-ES_trad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_trad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ES_trad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_trad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ES_tradnl" sz="4000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Conjunto universal    </a:t>
            </a:r>
            <a:r>
              <a:rPr lang="es-ES_tradnl" sz="4000" i="1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U</a:t>
            </a:r>
            <a:endParaRPr lang="es-ES" b="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521111"/>
            <a:ext cx="8492827" cy="34488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 algn="ctr">
              <a:buNone/>
            </a:pPr>
            <a:endParaRPr lang="es-ES" sz="1800" dirty="0"/>
          </a:p>
        </p:txBody>
      </p:sp>
      <p:sp>
        <p:nvSpPr>
          <p:cNvPr id="7" name="CuadroTexto 6"/>
          <p:cNvSpPr txBox="1"/>
          <p:nvPr/>
        </p:nvSpPr>
        <p:spPr>
          <a:xfrm>
            <a:off x="4139952" y="3861048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a 5"/>
          <p:cNvGraphicFramePr/>
          <p:nvPr>
            <p:extLst/>
          </p:nvPr>
        </p:nvGraphicFramePr>
        <p:xfrm>
          <a:off x="1128741" y="2865132"/>
          <a:ext cx="4586267" cy="2915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4857752" y="300037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s-MX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878263" y="3521093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" name="Rectángulo 8"/>
          <p:cNvSpPr/>
          <p:nvPr/>
        </p:nvSpPr>
        <p:spPr>
          <a:xfrm>
            <a:off x="251520" y="707000"/>
            <a:ext cx="79208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Se denota con la letra </a:t>
            </a:r>
            <a:r>
              <a:rPr lang="es-MX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y se representa con un rectángulo en el diagrama de </a:t>
            </a:r>
            <a:r>
              <a:rPr lang="es-MX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Venn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, es un conjunto cuyo objeto de estudio son los subconjuntos del mismo    </a:t>
            </a:r>
            <a:endParaRPr lang="es-MX" sz="32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143636" y="3929066"/>
            <a:ext cx="21431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Diagrama de </a:t>
            </a:r>
            <a:r>
              <a:rPr lang="es-ES_tradnl" sz="3200" dirty="0" err="1" smtClean="0">
                <a:latin typeface="Arial" pitchFamily="34" charset="0"/>
                <a:cs typeface="Arial" pitchFamily="34" charset="0"/>
              </a:rPr>
              <a:t>Venn</a:t>
            </a:r>
            <a:endParaRPr lang="es-ES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93884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251520" y="187395"/>
            <a:ext cx="6266785" cy="526497"/>
          </a:xfrm>
        </p:spPr>
        <p:txBody>
          <a:bodyPr>
            <a:noAutofit/>
          </a:bodyPr>
          <a:lstStyle/>
          <a:p>
            <a:r>
              <a:rPr lang="es-ES_trad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_trad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ES_trad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_trad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ES_tradnl" sz="4000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Diagrama de </a:t>
            </a:r>
            <a:r>
              <a:rPr lang="es-ES_tradnl" sz="4000" cap="none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Venn</a:t>
            </a:r>
            <a:r>
              <a:rPr lang="es-ES_tradnl" sz="4000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-Euler</a:t>
            </a:r>
            <a:endParaRPr lang="es-ES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521111"/>
            <a:ext cx="8492827" cy="34488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 algn="ctr">
              <a:buNone/>
            </a:pPr>
            <a:endParaRPr lang="es-ES" sz="1800" dirty="0"/>
          </a:p>
        </p:txBody>
      </p:sp>
      <p:sp>
        <p:nvSpPr>
          <p:cNvPr id="7" name="CuadroTexto 6"/>
          <p:cNvSpPr txBox="1"/>
          <p:nvPr/>
        </p:nvSpPr>
        <p:spPr>
          <a:xfrm>
            <a:off x="4139952" y="3861048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a 5"/>
          <p:cNvGraphicFramePr/>
          <p:nvPr/>
        </p:nvGraphicFramePr>
        <p:xfrm>
          <a:off x="1357290" y="2714620"/>
          <a:ext cx="5405730" cy="32204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6000760" y="278605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s-MX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571604" y="314324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 8"/>
              <p:cNvSpPr/>
              <p:nvPr/>
            </p:nvSpPr>
            <p:spPr>
              <a:xfrm>
                <a:off x="251520" y="707000"/>
                <a:ext cx="7920880" cy="20005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s-MX" sz="3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es-MX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MX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⊆</m:t>
                    </m:r>
                  </m:oMath>
                </a14:m>
                <a:r>
                  <a:rPr lang="es-MX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MX" sz="32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r>
                  <a:rPr lang="es-MX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</a:t>
                </a:r>
                <a:r>
                  <a:rPr lang="es-MX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se lee:     </a:t>
                </a:r>
                <a:r>
                  <a:rPr lang="es-MX" sz="3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es-MX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esta contenido en </a:t>
                </a:r>
                <a:r>
                  <a:rPr lang="es-MX" sz="32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endParaRPr lang="es-MX" sz="32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s-MX" sz="3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 </a:t>
                </a:r>
                <a:r>
                  <a:rPr lang="es-MX" sz="3600" dirty="0">
                    <a:latin typeface="Arial" panose="020B0604020202020204" pitchFamily="34" charset="0"/>
                    <a:cs typeface="Arial" panose="020B0604020202020204" pitchFamily="34" charset="0"/>
                  </a:rPr>
                  <a:t>es subconjunto de </a:t>
                </a:r>
                <a:r>
                  <a:rPr lang="es-MX" sz="36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</a:p>
              <a:p>
                <a:r>
                  <a:rPr lang="es-MX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Donde</a:t>
                </a:r>
                <a:r>
                  <a:rPr lang="es-MX" sz="28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U </a:t>
                </a:r>
                <a:r>
                  <a:rPr lang="es-MX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={letras del abecedario}</a:t>
                </a:r>
              </a:p>
              <a:p>
                <a:r>
                  <a:rPr lang="es-MX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</a:t>
                </a:r>
                <a:r>
                  <a:rPr lang="es-MX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es-MX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{a, f , l, p, y}</a:t>
                </a:r>
                <a:endParaRPr lang="es-MX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Rectángu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707000"/>
                <a:ext cx="7920880" cy="2000548"/>
              </a:xfrm>
              <a:prstGeom prst="rect">
                <a:avLst/>
              </a:prstGeom>
              <a:blipFill rotWithShape="0">
                <a:blip r:embed="rId7"/>
                <a:stretch>
                  <a:fillRect l="-1538" t="-3963" r="-154" b="-762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921462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77423" y="143758"/>
            <a:ext cx="6266785" cy="526497"/>
          </a:xfrm>
        </p:spPr>
        <p:txBody>
          <a:bodyPr>
            <a:noAutofit/>
          </a:bodyPr>
          <a:lstStyle/>
          <a:p>
            <a:r>
              <a:rPr lang="es-ES_trad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_trad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ES_trad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_trad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ES_tradnl" sz="4000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Diagrama de Venn</a:t>
            </a:r>
            <a:endParaRPr lang="es-ES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532440" y="2492896"/>
            <a:ext cx="355923" cy="381642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 algn="ctr">
              <a:buNone/>
            </a:pPr>
            <a:endParaRPr lang="es-ES" sz="1800" dirty="0"/>
          </a:p>
        </p:txBody>
      </p:sp>
      <p:sp>
        <p:nvSpPr>
          <p:cNvPr id="7" name="CuadroTexto 6"/>
          <p:cNvSpPr txBox="1"/>
          <p:nvPr/>
        </p:nvSpPr>
        <p:spPr>
          <a:xfrm>
            <a:off x="4139952" y="3861048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77421" y="554049"/>
            <a:ext cx="46106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Representar   los     siguientes 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conjuntos con diagrama de </a:t>
            </a:r>
            <a:r>
              <a:rPr lang="es-MX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Venn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a 5"/>
          <p:cNvGraphicFramePr/>
          <p:nvPr>
            <p:extLst/>
          </p:nvPr>
        </p:nvGraphicFramePr>
        <p:xfrm>
          <a:off x="5197813" y="179712"/>
          <a:ext cx="3690550" cy="2313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8484795" y="16337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s-MX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769514" y="1869566"/>
            <a:ext cx="3542155" cy="1012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= {1,2,3}</a:t>
            </a:r>
          </a:p>
          <a:p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= {1,2,3,4,5}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769515" y="3269657"/>
            <a:ext cx="3542155" cy="13145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= {</a:t>
            </a:r>
            <a:r>
              <a:rPr lang="es-MX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a,</a:t>
            </a:r>
            <a:r>
              <a:rPr lang="es-MX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s-MX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= {</a:t>
            </a:r>
            <a:r>
              <a:rPr lang="es-MX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s-MX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,d,e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= {</a:t>
            </a:r>
            <a:r>
              <a:rPr lang="es-MX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a,b,c,d,e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  <p:sp>
        <p:nvSpPr>
          <p:cNvPr id="13" name="Flecha derecha 12"/>
          <p:cNvSpPr/>
          <p:nvPr/>
        </p:nvSpPr>
        <p:spPr>
          <a:xfrm>
            <a:off x="177421" y="1912829"/>
            <a:ext cx="506145" cy="86409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1</a:t>
            </a:r>
            <a:endParaRPr lang="es-MX" sz="2400" dirty="0"/>
          </a:p>
        </p:txBody>
      </p:sp>
      <p:sp>
        <p:nvSpPr>
          <p:cNvPr id="14" name="Flecha derecha 13"/>
          <p:cNvSpPr/>
          <p:nvPr/>
        </p:nvSpPr>
        <p:spPr>
          <a:xfrm>
            <a:off x="177421" y="3429000"/>
            <a:ext cx="506145" cy="86409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2</a:t>
            </a:r>
            <a:endParaRPr lang="es-MX" sz="2400" dirty="0"/>
          </a:p>
        </p:txBody>
      </p:sp>
      <p:sp>
        <p:nvSpPr>
          <p:cNvPr id="15" name="Flecha derecha 14"/>
          <p:cNvSpPr/>
          <p:nvPr/>
        </p:nvSpPr>
        <p:spPr>
          <a:xfrm>
            <a:off x="177421" y="5248691"/>
            <a:ext cx="506145" cy="86409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3</a:t>
            </a:r>
            <a:endParaRPr lang="es-MX" sz="2400" dirty="0"/>
          </a:p>
        </p:txBody>
      </p:sp>
      <p:sp>
        <p:nvSpPr>
          <p:cNvPr id="18" name="Rectángulo 17"/>
          <p:cNvSpPr/>
          <p:nvPr/>
        </p:nvSpPr>
        <p:spPr>
          <a:xfrm>
            <a:off x="772407" y="4914104"/>
            <a:ext cx="3542156" cy="13375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= {4,6,8}</a:t>
            </a:r>
          </a:p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{1,2,5}</a:t>
            </a:r>
          </a:p>
          <a:p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s-MX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= {1,2,3,4,5,6,7,8}</a:t>
            </a:r>
            <a:endParaRPr lang="es-MX" sz="2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4644008" y="2586690"/>
            <a:ext cx="4244356" cy="19239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= {2,4,6,8}</a:t>
            </a:r>
          </a:p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= {2,8,16}</a:t>
            </a:r>
          </a:p>
          <a:p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{1,2,3,4,5,6,8,10,11,15,16}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4644009" y="4806080"/>
            <a:ext cx="4244354" cy="1462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= {a, e, i, m, r, t }</a:t>
            </a:r>
          </a:p>
          <a:p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= {a, c, e, i, m, r, t,1 }</a:t>
            </a:r>
          </a:p>
        </p:txBody>
      </p:sp>
      <p:sp>
        <p:nvSpPr>
          <p:cNvPr id="23" name="Flecha derecha 22"/>
          <p:cNvSpPr/>
          <p:nvPr/>
        </p:nvSpPr>
        <p:spPr>
          <a:xfrm rot="5400000">
            <a:off x="8242319" y="2611123"/>
            <a:ext cx="506145" cy="86409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4</a:t>
            </a:r>
          </a:p>
        </p:txBody>
      </p:sp>
      <p:sp>
        <p:nvSpPr>
          <p:cNvPr id="19" name="Flecha derecha 18"/>
          <p:cNvSpPr/>
          <p:nvPr/>
        </p:nvSpPr>
        <p:spPr>
          <a:xfrm rot="5638398">
            <a:off x="8231723" y="4718771"/>
            <a:ext cx="506145" cy="86409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5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6850267" y="783200"/>
            <a:ext cx="3086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bc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5314128" y="363427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8131934" y="1710591"/>
            <a:ext cx="499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</a:p>
        </p:txBody>
      </p:sp>
    </p:spTree>
    <p:extLst>
      <p:ext uri="{BB962C8B-B14F-4D97-AF65-F5344CB8AC3E}">
        <p14:creationId xmlns:p14="http://schemas.microsoft.com/office/powerpoint/2010/main" val="31763698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54023" y="164875"/>
            <a:ext cx="7583258" cy="1778681"/>
          </a:xfrm>
        </p:spPr>
        <p:txBody>
          <a:bodyPr>
            <a:noAutofit/>
          </a:bodyPr>
          <a:lstStyle/>
          <a:p>
            <a:r>
              <a:rPr lang="es-ES_trad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_trad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ES_tradnl" sz="4000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3. Operaciones con conjuntos</a:t>
            </a:r>
            <a:r>
              <a:rPr lang="es-E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ES" sz="24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3.1 unión</a:t>
            </a:r>
            <a:r>
              <a:rPr lang="es-E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ES" sz="24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3.2 intersección</a:t>
            </a:r>
            <a:br>
              <a:rPr lang="es-ES" sz="24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ES" sz="24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3.3 COMPLEMENTO</a:t>
            </a:r>
            <a:endParaRPr lang="es-ES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276873"/>
            <a:ext cx="8492827" cy="3528392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algn="ctr"/>
            <a:r>
              <a:rPr lang="es-ES" sz="1800" b="1" dirty="0">
                <a:latin typeface="Century Gothic" pitchFamily="34" charset="0"/>
                <a:cs typeface="Arial" panose="020B0604020202020204" pitchFamily="34" charset="0"/>
              </a:rPr>
              <a:t>Aritmética y lenguaje matemático. </a:t>
            </a:r>
          </a:p>
          <a:p>
            <a:pPr algn="ctr"/>
            <a:r>
              <a:rPr lang="es-ES" sz="1800" dirty="0">
                <a:latin typeface="Century Gothic" pitchFamily="34" charset="0"/>
                <a:cs typeface="Arial" panose="020B0604020202020204" pitchFamily="34" charset="0"/>
              </a:rPr>
              <a:t>Módulo I.  conjuntos numéricos</a:t>
            </a:r>
          </a:p>
          <a:p>
            <a:pPr marL="45720" indent="0">
              <a:buNone/>
            </a:pPr>
            <a:endParaRPr lang="es-ES" sz="1800" dirty="0" smtClean="0"/>
          </a:p>
          <a:p>
            <a:pPr marL="45720" indent="0" algn="ctr">
              <a:buNone/>
            </a:pPr>
            <a:endParaRPr lang="es-ES" sz="1800" dirty="0"/>
          </a:p>
        </p:txBody>
      </p:sp>
      <p:graphicFrame>
        <p:nvGraphicFramePr>
          <p:cNvPr id="11" name="10 Diagrama"/>
          <p:cNvGraphicFramePr/>
          <p:nvPr>
            <p:extLst>
              <p:ext uri="{D42A27DB-BD31-4B8C-83A1-F6EECF244321}">
                <p14:modId xmlns:p14="http://schemas.microsoft.com/office/powerpoint/2010/main" val="174842008"/>
              </p:ext>
            </p:extLst>
          </p:nvPr>
        </p:nvGraphicFramePr>
        <p:xfrm>
          <a:off x="759048" y="1982933"/>
          <a:ext cx="6552728" cy="3984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3857620" y="3357562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740272" y="2030652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000" i="1" dirty="0" smtClean="0"/>
              <a:t>U</a:t>
            </a:r>
            <a:endParaRPr lang="es-ES" sz="4000" i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2771800" y="2276873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/>
              <a:t>A</a:t>
            </a:r>
            <a:endParaRPr lang="es-ES" sz="24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1691680" y="4991508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/>
              <a:t>B</a:t>
            </a:r>
            <a:endParaRPr lang="es-ES" sz="240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156176" y="501317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/>
              <a:t>C</a:t>
            </a:r>
            <a:endParaRPr lang="es-ES" sz="2400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707904" y="4136171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/>
              <a:t>A</a:t>
            </a:r>
            <a:r>
              <a:rPr lang="es-ES_tradnl" sz="2000" b="1" dirty="0" smtClean="0">
                <a:latin typeface="Arial"/>
                <a:cs typeface="Arial"/>
              </a:rPr>
              <a:t>∩B∩C</a:t>
            </a:r>
            <a:endParaRPr lang="es-ES" sz="2000" b="1" dirty="0"/>
          </a:p>
        </p:txBody>
      </p:sp>
      <p:sp>
        <p:nvSpPr>
          <p:cNvPr id="2" name="Rectángulo 1"/>
          <p:cNvSpPr/>
          <p:nvPr/>
        </p:nvSpPr>
        <p:spPr>
          <a:xfrm>
            <a:off x="1372212" y="5770853"/>
            <a:ext cx="58143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2000" b="1" dirty="0">
                <a:solidFill>
                  <a:prstClr val="black"/>
                </a:solidFill>
                <a:latin typeface="Century Gothic" pitchFamily="34" charset="0"/>
                <a:cs typeface="Arial" panose="020B0604020202020204" pitchFamily="34" charset="0"/>
              </a:rPr>
              <a:t>Aritmética y lenguaje matemático. </a:t>
            </a:r>
          </a:p>
          <a:p>
            <a:pPr lvl="0" algn="ctr"/>
            <a:r>
              <a:rPr lang="es-ES" sz="2000" dirty="0">
                <a:solidFill>
                  <a:prstClr val="black"/>
                </a:solidFill>
                <a:latin typeface="Century Gothic" pitchFamily="34" charset="0"/>
                <a:cs typeface="Arial" panose="020B0604020202020204" pitchFamily="34" charset="0"/>
              </a:rPr>
              <a:t>Módulo I.  conjuntos </a:t>
            </a:r>
            <a:r>
              <a:rPr lang="es-ES" sz="2000" dirty="0" smtClean="0">
                <a:solidFill>
                  <a:prstClr val="black"/>
                </a:solidFill>
                <a:latin typeface="Century Gothic" pitchFamily="34" charset="0"/>
                <a:cs typeface="Arial" panose="020B0604020202020204" pitchFamily="34" charset="0"/>
              </a:rPr>
              <a:t>numéricos</a:t>
            </a:r>
          </a:p>
          <a:p>
            <a:pPr lvl="0" algn="ctr"/>
            <a:r>
              <a:rPr lang="es-ES" sz="2000" dirty="0" smtClean="0">
                <a:solidFill>
                  <a:prstClr val="black"/>
                </a:solidFill>
                <a:latin typeface="Century Gothic" pitchFamily="34" charset="0"/>
                <a:cs typeface="Arial" panose="020B0604020202020204" pitchFamily="34" charset="0"/>
              </a:rPr>
              <a:t>Parte 1</a:t>
            </a:r>
            <a:endParaRPr lang="es-ES" sz="2000" dirty="0">
              <a:solidFill>
                <a:prstClr val="black"/>
              </a:solidFill>
              <a:latin typeface="Century Gothic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69810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320040"/>
            <a:ext cx="7300663" cy="928324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rgbClr val="7030A0"/>
                </a:solidFill>
              </a:rPr>
              <a:t>1. Símbolos matemáticos</a:t>
            </a:r>
            <a:br>
              <a:rPr lang="es-MX" dirty="0" smtClean="0">
                <a:solidFill>
                  <a:srgbClr val="7030A0"/>
                </a:solidFill>
              </a:rPr>
            </a:br>
            <a:r>
              <a:rPr lang="es-MX" sz="3100" dirty="0" smtClean="0">
                <a:solidFill>
                  <a:srgbClr val="7030A0"/>
                </a:solidFill>
              </a:rPr>
              <a:t>definición:</a:t>
            </a:r>
            <a:endParaRPr lang="es-MX" sz="3100" dirty="0">
              <a:solidFill>
                <a:srgbClr val="7030A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4" t="6469" r="11771" b="8531"/>
          <a:stretch/>
        </p:blipFill>
        <p:spPr>
          <a:xfrm>
            <a:off x="4571999" y="3405866"/>
            <a:ext cx="3456384" cy="2740242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426" y="1247164"/>
            <a:ext cx="7239000" cy="4898944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Son las abreviaturas que sirven para representar una cantidad o un concepto. </a:t>
            </a:r>
            <a:r>
              <a:rPr lang="es-MX" sz="2400" dirty="0" smtClean="0"/>
              <a:t>(</a:t>
            </a:r>
            <a:r>
              <a:rPr lang="es-MX" sz="2000" b="1" dirty="0" smtClean="0"/>
              <a:t>González, 2014</a:t>
            </a:r>
            <a:r>
              <a:rPr lang="es-MX" sz="2000" b="1" dirty="0" smtClean="0"/>
              <a:t>)</a:t>
            </a:r>
          </a:p>
          <a:p>
            <a:pPr marL="0" indent="0" algn="just">
              <a:buNone/>
            </a:pPr>
            <a:endParaRPr lang="es-MX" sz="800" dirty="0" smtClean="0"/>
          </a:p>
          <a:p>
            <a:pPr algn="just"/>
            <a:r>
              <a:rPr lang="es-MX" dirty="0"/>
              <a:t>La importancia de conocer los símbolos matemáticos y su significado radica en la necesidad de interpretar </a:t>
            </a:r>
          </a:p>
          <a:p>
            <a:pPr marL="0" indent="0" algn="just">
              <a:buNone/>
            </a:pPr>
            <a:r>
              <a:rPr lang="es-MX" dirty="0" smtClean="0"/>
              <a:t>   a </a:t>
            </a:r>
            <a:r>
              <a:rPr lang="es-MX" dirty="0"/>
              <a:t>las </a:t>
            </a:r>
            <a:r>
              <a:rPr lang="es-MX" dirty="0" smtClean="0"/>
              <a:t>matemática.</a:t>
            </a:r>
          </a:p>
          <a:p>
            <a:pPr marL="0" indent="0" algn="just">
              <a:buNone/>
            </a:pPr>
            <a:endParaRPr lang="es-MX" sz="800" dirty="0"/>
          </a:p>
          <a:p>
            <a:pPr algn="just"/>
            <a:r>
              <a:rPr lang="es-MX" dirty="0" smtClean="0"/>
              <a:t> Son universales.</a:t>
            </a:r>
          </a:p>
          <a:p>
            <a:pPr marL="0" indent="0" algn="just">
              <a:buNone/>
            </a:pPr>
            <a:endParaRPr lang="es-MX" dirty="0" smtClean="0"/>
          </a:p>
        </p:txBody>
      </p:sp>
      <p:grpSp>
        <p:nvGrpSpPr>
          <p:cNvPr id="7" name="Grupo 6"/>
          <p:cNvGrpSpPr/>
          <p:nvPr/>
        </p:nvGrpSpPr>
        <p:grpSpPr>
          <a:xfrm>
            <a:off x="5733303" y="3702091"/>
            <a:ext cx="1277793" cy="1307553"/>
            <a:chOff x="70871" y="-14879"/>
            <a:chExt cx="1277793" cy="1307553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8" name="Elipse 7"/>
            <p:cNvSpPr/>
            <p:nvPr/>
          </p:nvSpPr>
          <p:spPr>
            <a:xfrm>
              <a:off x="70871" y="-14879"/>
              <a:ext cx="1277793" cy="1307553"/>
            </a:xfrm>
            <a:prstGeom prst="ellipse">
              <a:avLst/>
            </a:prstGeom>
            <a:blipFill rotWithShape="0">
              <a:blip r:embed="rId3"/>
              <a:stretch>
                <a:fillRect/>
              </a:stretch>
            </a:blipFill>
            <a:sp3d contourW="12700" prstMaterial="clear">
              <a:bevelT w="177800" h="254000"/>
              <a:bevelB w="152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9" name="Elipse 4"/>
            <p:cNvSpPr/>
            <p:nvPr/>
          </p:nvSpPr>
          <p:spPr>
            <a:xfrm>
              <a:off x="257999" y="176608"/>
              <a:ext cx="903537" cy="92457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6500" kern="1200" dirty="0"/>
            </a:p>
          </p:txBody>
        </p:sp>
      </p:grpSp>
      <p:cxnSp>
        <p:nvCxnSpPr>
          <p:cNvPr id="6" name="Conector recto 5"/>
          <p:cNvCxnSpPr/>
          <p:nvPr/>
        </p:nvCxnSpPr>
        <p:spPr>
          <a:xfrm>
            <a:off x="4571999" y="6146108"/>
            <a:ext cx="319620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Rectángulo 4"/>
          <p:cNvSpPr/>
          <p:nvPr/>
        </p:nvSpPr>
        <p:spPr>
          <a:xfrm>
            <a:off x="304426" y="6463202"/>
            <a:ext cx="79169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González, Ramiro. (2014). Pensamiento Numérico </a:t>
            </a:r>
            <a:r>
              <a:rPr lang="es-MX" sz="1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y Algebraico</a:t>
            </a:r>
            <a:r>
              <a:rPr lang="es-MX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 México: Grupo Editorial EM2YLC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257767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276872"/>
            <a:ext cx="8492827" cy="3693059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 algn="ctr">
              <a:buNone/>
            </a:pPr>
            <a:endParaRPr lang="es-ES" sz="1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285852" y="5929330"/>
            <a:ext cx="6675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latin typeface="Century Gothic" pitchFamily="34" charset="0"/>
                <a:cs typeface="Arial" panose="020B0604020202020204" pitchFamily="34" charset="0"/>
              </a:rPr>
              <a:t>Aritmética y lenguaje matemático. </a:t>
            </a:r>
          </a:p>
          <a:p>
            <a:pPr algn="ctr"/>
            <a:r>
              <a:rPr lang="es-ES" sz="2400" dirty="0" smtClean="0">
                <a:latin typeface="Century Gothic" pitchFamily="34" charset="0"/>
                <a:cs typeface="Arial" panose="020B0604020202020204" pitchFamily="34" charset="0"/>
              </a:rPr>
              <a:t>Módulo I.  conjuntos numéricos</a:t>
            </a:r>
            <a:endParaRPr lang="es-ES" sz="2400" dirty="0">
              <a:latin typeface="Century Gothic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139952" y="3861048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203550870"/>
              </p:ext>
            </p:extLst>
          </p:nvPr>
        </p:nvGraphicFramePr>
        <p:xfrm>
          <a:off x="146073" y="3560517"/>
          <a:ext cx="5635650" cy="21572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5106398" y="3453467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s-MX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206650" y="3715077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4180241" y="4837056"/>
            <a:ext cx="495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8210969" y="260343"/>
            <a:ext cx="895507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3200" dirty="0" smtClean="0">
              <a:solidFill>
                <a:schemeClr val="bg1"/>
              </a:solidFill>
            </a:endParaRPr>
          </a:p>
          <a:p>
            <a:pPr algn="ctr"/>
            <a:endParaRPr lang="es-MX" sz="2800" dirty="0" smtClean="0">
              <a:solidFill>
                <a:schemeClr val="bg1"/>
              </a:solidFill>
            </a:endParaRPr>
          </a:p>
          <a:p>
            <a:pPr algn="ctr"/>
            <a:r>
              <a:rPr lang="es-MX" sz="3600" dirty="0" smtClean="0">
                <a:solidFill>
                  <a:schemeClr val="bg1"/>
                </a:solidFill>
              </a:rPr>
              <a:t>U</a:t>
            </a:r>
          </a:p>
          <a:p>
            <a:pPr algn="ctr"/>
            <a:r>
              <a:rPr lang="es-MX" sz="3600" dirty="0">
                <a:solidFill>
                  <a:schemeClr val="bg1"/>
                </a:solidFill>
              </a:rPr>
              <a:t>N</a:t>
            </a:r>
            <a:endParaRPr lang="es-MX" sz="3600" dirty="0" smtClean="0">
              <a:solidFill>
                <a:schemeClr val="bg1"/>
              </a:solidFill>
            </a:endParaRPr>
          </a:p>
          <a:p>
            <a:pPr algn="ctr"/>
            <a:r>
              <a:rPr lang="es-MX" sz="3600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600" dirty="0" smtClean="0">
                <a:solidFill>
                  <a:schemeClr val="bg1"/>
                </a:solidFill>
              </a:rPr>
              <a:t>O</a:t>
            </a:r>
          </a:p>
          <a:p>
            <a:pPr algn="ctr"/>
            <a:r>
              <a:rPr lang="es-MX" sz="3600" dirty="0" smtClean="0">
                <a:solidFill>
                  <a:schemeClr val="bg1"/>
                </a:solidFill>
              </a:rPr>
              <a:t>N</a:t>
            </a:r>
          </a:p>
          <a:p>
            <a:pPr algn="ctr"/>
            <a:endParaRPr lang="es-MX" sz="3600" dirty="0" smtClean="0">
              <a:solidFill>
                <a:schemeClr val="bg1"/>
              </a:solidFill>
            </a:endParaRPr>
          </a:p>
          <a:p>
            <a:pPr algn="ctr"/>
            <a:endParaRPr lang="es-MX" sz="3600" dirty="0">
              <a:solidFill>
                <a:schemeClr val="bg1"/>
              </a:solidFill>
            </a:endParaRPr>
          </a:p>
          <a:p>
            <a:pPr algn="ctr"/>
            <a:endParaRPr lang="es-MX" sz="3600" dirty="0" smtClean="0">
              <a:solidFill>
                <a:schemeClr val="bg1"/>
              </a:solidFill>
            </a:endParaRPr>
          </a:p>
          <a:p>
            <a:pPr algn="ctr"/>
            <a:r>
              <a:rPr lang="es-MX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s-MX" sz="5400" b="1" dirty="0">
              <a:solidFill>
                <a:schemeClr val="bg1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30781" y="169430"/>
            <a:ext cx="79229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UNIÓN</a:t>
            </a:r>
            <a:endParaRPr lang="es-MX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la unión de dos conjuntos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denotada por (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 un conjunto formado por la suma de los elementos de dichos conjuntos A y B.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La unión  puede ser entre dos o mas conjuntos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146073" y="2712889"/>
            <a:ext cx="7815433" cy="7308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 smtClean="0"/>
              <a:t>Notación</a:t>
            </a:r>
            <a:r>
              <a:rPr lang="es-MX" sz="3200" b="1" dirty="0" smtClean="0"/>
              <a:t>:       A 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= { x|x </a:t>
            </a:r>
            <a:r>
              <a:rPr lang="el-G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˅  x </a:t>
            </a:r>
            <a:r>
              <a:rPr lang="el-G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}</a:t>
            </a:r>
          </a:p>
        </p:txBody>
      </p:sp>
      <p:sp>
        <p:nvSpPr>
          <p:cNvPr id="5" name="Llamada rectangular 4"/>
          <p:cNvSpPr/>
          <p:nvPr/>
        </p:nvSpPr>
        <p:spPr>
          <a:xfrm>
            <a:off x="6075433" y="4160215"/>
            <a:ext cx="2418919" cy="603470"/>
          </a:xfrm>
          <a:prstGeom prst="wedgeRectCallout">
            <a:avLst>
              <a:gd name="adj1" fmla="val -43460"/>
              <a:gd name="adj2" fmla="val -1892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   (disyunción</a:t>
            </a:r>
            <a:r>
              <a:rPr lang="es-MX" dirty="0" smtClean="0"/>
              <a:t>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5350440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276872"/>
            <a:ext cx="8492827" cy="3693059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 algn="ctr">
              <a:buNone/>
            </a:pPr>
            <a:endParaRPr lang="es-ES" sz="1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285852" y="5929330"/>
            <a:ext cx="6675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latin typeface="Century Gothic" pitchFamily="34" charset="0"/>
                <a:cs typeface="Arial" panose="020B0604020202020204" pitchFamily="34" charset="0"/>
              </a:rPr>
              <a:t>Aritmética y lenguaje matemático. </a:t>
            </a:r>
          </a:p>
          <a:p>
            <a:pPr algn="ctr"/>
            <a:r>
              <a:rPr lang="es-ES" sz="2400" dirty="0" smtClean="0">
                <a:latin typeface="Century Gothic" pitchFamily="34" charset="0"/>
                <a:cs typeface="Arial" panose="020B0604020202020204" pitchFamily="34" charset="0"/>
              </a:rPr>
              <a:t>Módulo I.  conjuntos numéricos</a:t>
            </a:r>
            <a:endParaRPr lang="es-ES" sz="2400" dirty="0">
              <a:latin typeface="Century Gothic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139952" y="3861048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a 5"/>
          <p:cNvGraphicFramePr/>
          <p:nvPr/>
        </p:nvGraphicFramePr>
        <p:xfrm>
          <a:off x="3428992" y="1857364"/>
          <a:ext cx="4572032" cy="3793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7429520" y="192880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s-MX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500298" y="507207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6929454" y="2500306"/>
            <a:ext cx="424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8210969" y="260343"/>
            <a:ext cx="895507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solidFill>
                  <a:schemeClr val="bg1"/>
                </a:solidFill>
              </a:rPr>
              <a:t>3.1</a:t>
            </a:r>
          </a:p>
          <a:p>
            <a:pPr algn="ctr"/>
            <a:endParaRPr lang="es-MX" sz="2800" dirty="0" smtClean="0">
              <a:solidFill>
                <a:schemeClr val="bg1"/>
              </a:solidFill>
            </a:endParaRPr>
          </a:p>
          <a:p>
            <a:pPr algn="ctr"/>
            <a:r>
              <a:rPr lang="es-MX" sz="3600" dirty="0" smtClean="0">
                <a:solidFill>
                  <a:schemeClr val="bg1"/>
                </a:solidFill>
              </a:rPr>
              <a:t>U</a:t>
            </a:r>
          </a:p>
          <a:p>
            <a:pPr algn="ctr"/>
            <a:r>
              <a:rPr lang="es-MX" sz="3600" dirty="0">
                <a:solidFill>
                  <a:schemeClr val="bg1"/>
                </a:solidFill>
              </a:rPr>
              <a:t>N</a:t>
            </a:r>
            <a:endParaRPr lang="es-MX" sz="3600" dirty="0" smtClean="0">
              <a:solidFill>
                <a:schemeClr val="bg1"/>
              </a:solidFill>
            </a:endParaRPr>
          </a:p>
          <a:p>
            <a:pPr algn="ctr"/>
            <a:r>
              <a:rPr lang="es-MX" sz="3600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600" dirty="0" smtClean="0">
                <a:solidFill>
                  <a:schemeClr val="bg1"/>
                </a:solidFill>
              </a:rPr>
              <a:t>O</a:t>
            </a:r>
          </a:p>
          <a:p>
            <a:pPr algn="ctr"/>
            <a:r>
              <a:rPr lang="es-MX" sz="3600" dirty="0" smtClean="0">
                <a:solidFill>
                  <a:schemeClr val="bg1"/>
                </a:solidFill>
              </a:rPr>
              <a:t>N</a:t>
            </a:r>
          </a:p>
          <a:p>
            <a:pPr algn="ctr"/>
            <a:endParaRPr lang="es-MX" sz="3600" dirty="0" smtClean="0">
              <a:solidFill>
                <a:schemeClr val="bg1"/>
              </a:solidFill>
            </a:endParaRPr>
          </a:p>
          <a:p>
            <a:pPr algn="ctr"/>
            <a:endParaRPr lang="es-MX" sz="3600" dirty="0">
              <a:solidFill>
                <a:schemeClr val="bg1"/>
              </a:solidFill>
            </a:endParaRPr>
          </a:p>
          <a:p>
            <a:pPr algn="ctr"/>
            <a:endParaRPr lang="es-MX" sz="3600" dirty="0" smtClean="0">
              <a:solidFill>
                <a:schemeClr val="bg1"/>
              </a:solidFill>
            </a:endParaRPr>
          </a:p>
          <a:p>
            <a:pPr algn="ctr"/>
            <a:r>
              <a:rPr lang="es-MX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s-MX" sz="5400" b="1" dirty="0">
              <a:solidFill>
                <a:schemeClr val="bg1"/>
              </a:solidFill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285720" y="428604"/>
            <a:ext cx="7815433" cy="7308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 smtClean="0"/>
              <a:t>Notación</a:t>
            </a:r>
            <a:r>
              <a:rPr lang="es-MX" sz="3200" b="1" dirty="0" smtClean="0"/>
              <a:t>:       A 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= { x|x </a:t>
            </a:r>
            <a:r>
              <a:rPr lang="el-G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˅  x </a:t>
            </a:r>
            <a:r>
              <a:rPr lang="el-G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}</a:t>
            </a:r>
          </a:p>
        </p:txBody>
      </p:sp>
      <p:sp>
        <p:nvSpPr>
          <p:cNvPr id="5" name="Llamada rectangular 4"/>
          <p:cNvSpPr/>
          <p:nvPr/>
        </p:nvSpPr>
        <p:spPr>
          <a:xfrm>
            <a:off x="5786446" y="0"/>
            <a:ext cx="2418919" cy="317718"/>
          </a:xfrm>
          <a:prstGeom prst="wedgeRectCallout">
            <a:avLst>
              <a:gd name="adj1" fmla="val -24925"/>
              <a:gd name="adj2" fmla="val 1446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   (disyunción</a:t>
            </a:r>
            <a:r>
              <a:rPr lang="es-MX" dirty="0" smtClean="0"/>
              <a:t>)</a:t>
            </a:r>
            <a:endParaRPr lang="es-MX" dirty="0"/>
          </a:p>
        </p:txBody>
      </p:sp>
      <p:sp>
        <p:nvSpPr>
          <p:cNvPr id="14" name="13 Rectángulo"/>
          <p:cNvSpPr/>
          <p:nvPr/>
        </p:nvSpPr>
        <p:spPr>
          <a:xfrm>
            <a:off x="285720" y="1857364"/>
            <a:ext cx="3000396" cy="37147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Si</a:t>
            </a:r>
          </a:p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={ 1,2,3,4,5}</a:t>
            </a:r>
          </a:p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= {4,5,6,7,8}</a:t>
            </a:r>
          </a:p>
          <a:p>
            <a:endParaRPr lang="es-ES_tradnl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Determinar  </a:t>
            </a:r>
          </a:p>
          <a:p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A U B</a:t>
            </a:r>
          </a:p>
          <a:p>
            <a:endParaRPr lang="es-ES_tradnl" sz="3200" dirty="0" smtClean="0">
              <a:latin typeface="Arial" pitchFamily="34" charset="0"/>
              <a:cs typeface="Arial" pitchFamily="34" charset="0"/>
            </a:endParaRPr>
          </a:p>
          <a:p>
            <a:endParaRPr lang="es-ES_tradnl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357158" y="4857760"/>
            <a:ext cx="5143536" cy="5715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3200" b="1" dirty="0" smtClean="0"/>
              <a:t>A</a:t>
            </a:r>
            <a:r>
              <a:rPr lang="es-ES_tradnl" sz="3200" dirty="0" smtClean="0"/>
              <a:t> U </a:t>
            </a:r>
            <a:r>
              <a:rPr lang="es-ES_tradnl" sz="3200" b="1" dirty="0" smtClean="0"/>
              <a:t>B</a:t>
            </a:r>
            <a:r>
              <a:rPr lang="es-ES_tradnl" sz="3200" dirty="0" smtClean="0"/>
              <a:t> = {1,2,3,4,5,6,7,8}</a:t>
            </a:r>
            <a:endParaRPr lang="es-ES" sz="32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3857620" y="235743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A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000496" y="3143248"/>
            <a:ext cx="857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    1</a:t>
            </a:r>
          </a:p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 2 </a:t>
            </a:r>
          </a:p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   3 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5357818" y="3214686"/>
            <a:ext cx="4286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4</a:t>
            </a:r>
          </a:p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5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6286512" y="3071810"/>
            <a:ext cx="7143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6</a:t>
            </a:r>
          </a:p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  7</a:t>
            </a:r>
          </a:p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8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857620" y="1484784"/>
            <a:ext cx="349588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Diagrama de </a:t>
            </a:r>
            <a:r>
              <a:rPr lang="es-MX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Venn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40862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276872"/>
            <a:ext cx="8492827" cy="3693059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 algn="ctr">
              <a:buNone/>
            </a:pPr>
            <a:endParaRPr lang="es-ES" sz="1800" dirty="0"/>
          </a:p>
        </p:txBody>
      </p:sp>
      <p:sp>
        <p:nvSpPr>
          <p:cNvPr id="7" name="CuadroTexto 6"/>
          <p:cNvSpPr txBox="1"/>
          <p:nvPr/>
        </p:nvSpPr>
        <p:spPr>
          <a:xfrm>
            <a:off x="4139952" y="3861048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154870625"/>
              </p:ext>
            </p:extLst>
          </p:nvPr>
        </p:nvGraphicFramePr>
        <p:xfrm>
          <a:off x="279127" y="4307035"/>
          <a:ext cx="4840663" cy="21572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279127" y="3921769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s-MX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903342" y="460819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3963848" y="4548173"/>
            <a:ext cx="464136" cy="5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8161488" y="129583"/>
            <a:ext cx="895507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3200" dirty="0" smtClean="0">
              <a:solidFill>
                <a:schemeClr val="bg1"/>
              </a:solidFill>
            </a:endParaRPr>
          </a:p>
          <a:p>
            <a:pPr algn="ctr"/>
            <a:endParaRPr lang="es-MX" sz="1200" dirty="0" smtClean="0">
              <a:solidFill>
                <a:schemeClr val="bg1"/>
              </a:solidFill>
            </a:endParaRPr>
          </a:p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algn="ctr"/>
            <a:endParaRPr lang="es-MX" sz="1200" dirty="0" smtClean="0">
              <a:solidFill>
                <a:schemeClr val="bg1"/>
              </a:solidFill>
            </a:endParaRPr>
          </a:p>
          <a:p>
            <a:pPr algn="ctr"/>
            <a:r>
              <a:rPr lang="es-MX" sz="4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∩</a:t>
            </a:r>
            <a:endParaRPr lang="es-MX" sz="4400" b="1" dirty="0">
              <a:solidFill>
                <a:schemeClr val="bg1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91332" y="230255"/>
            <a:ext cx="807015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INTERSECCIÓN</a:t>
            </a:r>
          </a:p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La intersección de dos conjuntos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denotada por (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∩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 es un conjunto formado por los elementos de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que también pertenecen al conjunto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es decir los elementos comunes a </a:t>
            </a:r>
            <a:r>
              <a:rPr lang="es-MX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La intersección puede ser entre dos o mas conjuntos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2891684" y="3226669"/>
            <a:ext cx="5303835" cy="7308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b="1" dirty="0" smtClean="0"/>
              <a:t>A 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∩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= { x|x </a:t>
            </a:r>
            <a:r>
              <a:rPr lang="el-G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ʌ  x </a:t>
            </a:r>
            <a:r>
              <a:rPr lang="el-G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}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2101046" y="5124071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A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∩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s-MX" sz="2800" b="1" dirty="0"/>
          </a:p>
        </p:txBody>
      </p:sp>
      <p:sp>
        <p:nvSpPr>
          <p:cNvPr id="15" name="Llamada rectangular 14"/>
          <p:cNvSpPr/>
          <p:nvPr/>
        </p:nvSpPr>
        <p:spPr>
          <a:xfrm>
            <a:off x="5448195" y="5539346"/>
            <a:ext cx="2418919" cy="603470"/>
          </a:xfrm>
          <a:prstGeom prst="wedgeRectCallout">
            <a:avLst>
              <a:gd name="adj1" fmla="val -17296"/>
              <a:gd name="adj2" fmla="val -1610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(conjunción</a:t>
            </a:r>
            <a:r>
              <a:rPr lang="es-MX" dirty="0" smtClean="0"/>
              <a:t>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0909165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7" y="2276873"/>
            <a:ext cx="7676926" cy="343814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 algn="ctr">
              <a:buNone/>
            </a:pPr>
            <a:endParaRPr lang="es-ES" sz="1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285852" y="5929330"/>
            <a:ext cx="6675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latin typeface="Century Gothic" pitchFamily="34" charset="0"/>
                <a:cs typeface="Arial" panose="020B0604020202020204" pitchFamily="34" charset="0"/>
              </a:rPr>
              <a:t>Aritmética y lenguaje matemático. </a:t>
            </a:r>
          </a:p>
          <a:p>
            <a:pPr algn="ctr"/>
            <a:r>
              <a:rPr lang="es-ES" sz="2400" dirty="0" smtClean="0">
                <a:latin typeface="Century Gothic" pitchFamily="34" charset="0"/>
                <a:cs typeface="Arial" panose="020B0604020202020204" pitchFamily="34" charset="0"/>
              </a:rPr>
              <a:t>Módulo I.  conjuntos numéricos</a:t>
            </a:r>
            <a:endParaRPr lang="es-ES" sz="2400" dirty="0">
              <a:latin typeface="Century Gothic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139952" y="3861048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a 5"/>
          <p:cNvGraphicFramePr/>
          <p:nvPr/>
        </p:nvGraphicFramePr>
        <p:xfrm>
          <a:off x="3428992" y="1857364"/>
          <a:ext cx="4572032" cy="3793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7429520" y="192880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s-MX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500298" y="507207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6929454" y="2500306"/>
            <a:ext cx="424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8210969" y="260342"/>
            <a:ext cx="89550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solidFill>
                  <a:schemeClr val="bg1"/>
                </a:solidFill>
              </a:rPr>
              <a:t>3.2</a:t>
            </a:r>
          </a:p>
          <a:p>
            <a:pPr algn="ctr"/>
            <a:endParaRPr lang="es-MX" sz="2800" dirty="0" smtClean="0">
              <a:solidFill>
                <a:schemeClr val="bg1"/>
              </a:solidFill>
            </a:endParaRPr>
          </a:p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T</a:t>
            </a:r>
          </a:p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R</a:t>
            </a:r>
          </a:p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S</a:t>
            </a:r>
          </a:p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I</a:t>
            </a:r>
            <a:endParaRPr lang="es-MX" sz="24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O</a:t>
            </a:r>
          </a:p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N</a:t>
            </a:r>
          </a:p>
          <a:p>
            <a:pPr algn="ctr"/>
            <a:endParaRPr lang="es-MX" sz="2400" dirty="0" smtClean="0">
              <a:solidFill>
                <a:schemeClr val="bg1"/>
              </a:solidFill>
            </a:endParaRP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/>
                <a:cs typeface="Arial"/>
              </a:rPr>
              <a:t>∩</a:t>
            </a:r>
            <a:endParaRPr lang="es-MX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285720" y="428604"/>
            <a:ext cx="7815433" cy="7308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 smtClean="0"/>
              <a:t>Notación</a:t>
            </a:r>
            <a:r>
              <a:rPr lang="es-MX" sz="3200" b="1" dirty="0" smtClean="0"/>
              <a:t>:       A 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∩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= { x|x </a:t>
            </a:r>
            <a:r>
              <a:rPr lang="el-G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ʌ  x </a:t>
            </a:r>
            <a:r>
              <a:rPr lang="el-G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}</a:t>
            </a:r>
          </a:p>
        </p:txBody>
      </p:sp>
      <p:sp>
        <p:nvSpPr>
          <p:cNvPr id="5" name="Llamada rectangular 4"/>
          <p:cNvSpPr/>
          <p:nvPr/>
        </p:nvSpPr>
        <p:spPr>
          <a:xfrm>
            <a:off x="5786446" y="0"/>
            <a:ext cx="2418919" cy="317718"/>
          </a:xfrm>
          <a:prstGeom prst="wedgeRectCallout">
            <a:avLst>
              <a:gd name="adj1" fmla="val -24925"/>
              <a:gd name="adj2" fmla="val 1446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   conjunción</a:t>
            </a:r>
            <a:r>
              <a:rPr lang="es-MX" dirty="0" smtClean="0"/>
              <a:t>)</a:t>
            </a:r>
            <a:endParaRPr lang="es-MX" dirty="0"/>
          </a:p>
        </p:txBody>
      </p:sp>
      <p:sp>
        <p:nvSpPr>
          <p:cNvPr id="14" name="13 Rectángulo"/>
          <p:cNvSpPr/>
          <p:nvPr/>
        </p:nvSpPr>
        <p:spPr>
          <a:xfrm>
            <a:off x="285720" y="1857364"/>
            <a:ext cx="3000396" cy="37147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Si</a:t>
            </a:r>
          </a:p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={ 1,2,3,4,5}</a:t>
            </a:r>
          </a:p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= {4,5,6,7,8}</a:t>
            </a:r>
          </a:p>
          <a:p>
            <a:endParaRPr lang="es-ES_tradnl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Determinar  </a:t>
            </a:r>
          </a:p>
          <a:p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s-ES_tradnl" sz="3200" dirty="0" smtClean="0">
                <a:latin typeface="Arial"/>
                <a:cs typeface="Arial"/>
              </a:rPr>
              <a:t>∩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 B</a:t>
            </a:r>
          </a:p>
          <a:p>
            <a:endParaRPr lang="es-ES_tradnl" sz="3200" dirty="0" smtClean="0">
              <a:latin typeface="Arial" pitchFamily="34" charset="0"/>
              <a:cs typeface="Arial" pitchFamily="34" charset="0"/>
            </a:endParaRPr>
          </a:p>
          <a:p>
            <a:endParaRPr lang="es-ES_tradnl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357158" y="4857760"/>
            <a:ext cx="5143536" cy="5715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3200" b="1" dirty="0" smtClean="0"/>
              <a:t>A</a:t>
            </a:r>
            <a:r>
              <a:rPr lang="es-ES_tradnl" sz="3200" dirty="0" smtClean="0"/>
              <a:t> </a:t>
            </a:r>
            <a:r>
              <a:rPr lang="es-ES_tradnl" sz="3200" dirty="0" smtClean="0">
                <a:latin typeface="Arial"/>
                <a:cs typeface="Arial"/>
              </a:rPr>
              <a:t>∩</a:t>
            </a:r>
            <a:r>
              <a:rPr lang="es-ES_tradnl" sz="3200" dirty="0" smtClean="0"/>
              <a:t> </a:t>
            </a:r>
            <a:r>
              <a:rPr lang="es-ES_tradnl" sz="3200" b="1" dirty="0" smtClean="0"/>
              <a:t>B</a:t>
            </a:r>
            <a:r>
              <a:rPr lang="es-ES_tradnl" sz="3200" dirty="0" smtClean="0"/>
              <a:t> = {4,5}</a:t>
            </a:r>
            <a:endParaRPr lang="es-ES" sz="32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3857620" y="235743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A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000496" y="3143248"/>
            <a:ext cx="857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    1</a:t>
            </a:r>
          </a:p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 2 </a:t>
            </a:r>
          </a:p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   3 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5357818" y="3214686"/>
            <a:ext cx="4286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4</a:t>
            </a:r>
          </a:p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5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6286512" y="3071810"/>
            <a:ext cx="7143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6</a:t>
            </a:r>
          </a:p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  7</a:t>
            </a:r>
          </a:p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8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02453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276872"/>
            <a:ext cx="8492827" cy="3693059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 algn="ctr">
              <a:buNone/>
            </a:pPr>
            <a:endParaRPr lang="es-ES" sz="1800" dirty="0"/>
          </a:p>
        </p:txBody>
      </p:sp>
      <p:sp>
        <p:nvSpPr>
          <p:cNvPr id="7" name="CuadroTexto 6"/>
          <p:cNvSpPr txBox="1"/>
          <p:nvPr/>
        </p:nvSpPr>
        <p:spPr>
          <a:xfrm>
            <a:off x="4139952" y="3861048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717399210"/>
              </p:ext>
            </p:extLst>
          </p:nvPr>
        </p:nvGraphicFramePr>
        <p:xfrm>
          <a:off x="395535" y="4405444"/>
          <a:ext cx="4857784" cy="2110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333943" y="3931603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s-MX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691680" y="449426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8072463" y="260343"/>
            <a:ext cx="1034014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3200" dirty="0" smtClean="0">
              <a:solidFill>
                <a:schemeClr val="bg1"/>
              </a:solidFill>
            </a:endParaRPr>
          </a:p>
          <a:p>
            <a:pPr algn="ctr"/>
            <a:endParaRPr lang="es-MX" sz="2000" dirty="0" smtClean="0">
              <a:solidFill>
                <a:schemeClr val="bg1"/>
              </a:solidFill>
            </a:endParaRPr>
          </a:p>
          <a:p>
            <a:pPr algn="ctr"/>
            <a:r>
              <a:rPr lang="es-MX" sz="2800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2800" dirty="0" smtClean="0">
                <a:solidFill>
                  <a:schemeClr val="bg1"/>
                </a:solidFill>
              </a:rPr>
              <a:t>O</a:t>
            </a:r>
          </a:p>
          <a:p>
            <a:pPr algn="ctr"/>
            <a:r>
              <a:rPr lang="es-MX" sz="2800" dirty="0" smtClean="0">
                <a:solidFill>
                  <a:schemeClr val="bg1"/>
                </a:solidFill>
              </a:rPr>
              <a:t>M</a:t>
            </a:r>
          </a:p>
          <a:p>
            <a:pPr algn="ctr"/>
            <a:r>
              <a:rPr lang="es-MX" sz="2800" dirty="0" smtClean="0">
                <a:solidFill>
                  <a:schemeClr val="bg1"/>
                </a:solidFill>
              </a:rPr>
              <a:t>P</a:t>
            </a:r>
          </a:p>
          <a:p>
            <a:pPr algn="ctr"/>
            <a:r>
              <a:rPr lang="es-MX" sz="2800" dirty="0" smtClean="0">
                <a:solidFill>
                  <a:schemeClr val="bg1"/>
                </a:solidFill>
              </a:rPr>
              <a:t>L</a:t>
            </a:r>
          </a:p>
          <a:p>
            <a:pPr algn="ctr"/>
            <a:r>
              <a:rPr lang="es-MX" sz="2800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2800" dirty="0" smtClean="0">
                <a:solidFill>
                  <a:schemeClr val="bg1"/>
                </a:solidFill>
              </a:rPr>
              <a:t>M</a:t>
            </a:r>
          </a:p>
          <a:p>
            <a:pPr algn="ctr"/>
            <a:r>
              <a:rPr lang="es-MX" sz="2800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2800" dirty="0" smtClean="0">
                <a:solidFill>
                  <a:schemeClr val="bg1"/>
                </a:solidFill>
              </a:rPr>
              <a:t>N</a:t>
            </a:r>
          </a:p>
          <a:p>
            <a:pPr algn="ctr"/>
            <a:r>
              <a:rPr lang="es-MX" sz="2800" dirty="0" smtClean="0">
                <a:solidFill>
                  <a:schemeClr val="bg1"/>
                </a:solidFill>
              </a:rPr>
              <a:t>T</a:t>
            </a:r>
          </a:p>
          <a:p>
            <a:pPr algn="ctr"/>
            <a:r>
              <a:rPr lang="es-MX" sz="2800" dirty="0" smtClean="0">
                <a:solidFill>
                  <a:schemeClr val="bg1"/>
                </a:solidFill>
              </a:rPr>
              <a:t>O</a:t>
            </a:r>
          </a:p>
          <a:p>
            <a:pPr algn="ctr"/>
            <a:endParaRPr lang="es-MX" sz="2000" dirty="0" smtClean="0">
              <a:solidFill>
                <a:schemeClr val="bg1"/>
              </a:solidFill>
            </a:endParaRPr>
          </a:p>
          <a:p>
            <a:pPr algn="ctr"/>
            <a:r>
              <a:rPr lang="es-MX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s-MX" sz="4800" b="1" dirty="0">
              <a:solidFill>
                <a:schemeClr val="bg1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39691" y="397851"/>
            <a:ext cx="79229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COMPLEMENTO</a:t>
            </a:r>
            <a:endParaRPr lang="es-MX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Dado el conjunto universal </a:t>
            </a:r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y otro conjunto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que sea subconjunto de </a:t>
            </a:r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, entonces se define el complemento de A, denotado por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como el conjunto de todos los elementos que pertenecen a </a:t>
            </a:r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pero que no pertenecen a </a:t>
            </a:r>
            <a:r>
              <a:rPr lang="es-MX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892993" y="3266367"/>
            <a:ext cx="7124933" cy="7308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 smtClean="0"/>
              <a:t>Notación</a:t>
            </a:r>
            <a:r>
              <a:rPr lang="es-MX" sz="3600" dirty="0" smtClean="0"/>
              <a:t>:</a:t>
            </a:r>
            <a:r>
              <a:rPr lang="es-MX" sz="3600" b="1" dirty="0" smtClean="0"/>
              <a:t> A  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= { x|x </a:t>
            </a:r>
            <a:r>
              <a:rPr lang="el-G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 ʌ  x </a:t>
            </a:r>
            <a:r>
              <a:rPr lang="el-G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}</a:t>
            </a:r>
          </a:p>
        </p:txBody>
      </p:sp>
      <p:sp>
        <p:nvSpPr>
          <p:cNvPr id="15" name="Llamada rectangular 14"/>
          <p:cNvSpPr/>
          <p:nvPr/>
        </p:nvSpPr>
        <p:spPr>
          <a:xfrm>
            <a:off x="5504166" y="5835945"/>
            <a:ext cx="2418919" cy="603470"/>
          </a:xfrm>
          <a:prstGeom prst="wedgeRectCallout">
            <a:avLst>
              <a:gd name="adj1" fmla="val -27912"/>
              <a:gd name="adj2" fmla="val -3504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(conjunción</a:t>
            </a:r>
            <a:r>
              <a:rPr lang="es-MX" dirty="0" smtClean="0"/>
              <a:t>)</a:t>
            </a:r>
            <a:endParaRPr lang="es-MX" dirty="0"/>
          </a:p>
        </p:txBody>
      </p:sp>
      <p:sp>
        <p:nvSpPr>
          <p:cNvPr id="14" name="13 CuadroTexto"/>
          <p:cNvSpPr txBox="1"/>
          <p:nvPr/>
        </p:nvSpPr>
        <p:spPr>
          <a:xfrm>
            <a:off x="8572496" y="5857892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</a:t>
            </a:r>
            <a:endParaRPr lang="es-E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3258618" y="3423149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latin typeface="Arial" pitchFamily="34" charset="0"/>
                <a:cs typeface="Arial" pitchFamily="34" charset="0"/>
              </a:rPr>
              <a:t>c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6265539" y="1551989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c</a:t>
            </a:r>
            <a:endParaRPr lang="es-ES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4229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698336"/>
          </a:xfrm>
        </p:spPr>
        <p:txBody>
          <a:bodyPr/>
          <a:lstStyle/>
          <a:p>
            <a:r>
              <a:rPr lang="es-MX" dirty="0" smtClean="0"/>
              <a:t>Complemento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8057" y="886976"/>
            <a:ext cx="7239000" cy="4846320"/>
          </a:xfrm>
        </p:spPr>
        <p:txBody>
          <a:bodyPr/>
          <a:lstStyle/>
          <a:p>
            <a:pPr algn="just"/>
            <a:r>
              <a:rPr lang="es-MX" dirty="0" smtClean="0"/>
              <a:t>El complemento de un conjunto es lo que le falta a este conjunto para ser igual al conjunto universal.</a:t>
            </a:r>
          </a:p>
          <a:p>
            <a:pPr algn="just"/>
            <a:r>
              <a:rPr lang="es-MX" dirty="0" smtClean="0"/>
              <a:t>El complemento de un conjunto </a:t>
            </a:r>
            <a:r>
              <a:rPr lang="es-MX" b="1" dirty="0" smtClean="0"/>
              <a:t>A</a:t>
            </a:r>
            <a:r>
              <a:rPr lang="es-MX" dirty="0" smtClean="0"/>
              <a:t>, es igual al conjunto universal  menos </a:t>
            </a:r>
            <a:r>
              <a:rPr lang="es-MX" b="1" dirty="0" smtClean="0"/>
              <a:t>A   </a:t>
            </a:r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s-MX" sz="2800" b="1" dirty="0" smtClean="0"/>
              <a:t>A </a:t>
            </a:r>
            <a:r>
              <a:rPr lang="es-MX" b="1" dirty="0" smtClean="0"/>
              <a:t>= U-A</a:t>
            </a:r>
            <a:endParaRPr lang="es-MX" dirty="0" smtClean="0"/>
          </a:p>
          <a:p>
            <a:pPr algn="just">
              <a:buNone/>
            </a:pPr>
            <a:endParaRPr lang="es-MX" dirty="0" smtClean="0"/>
          </a:p>
          <a:p>
            <a:pPr algn="just">
              <a:buNone/>
            </a:pPr>
            <a:endParaRPr lang="es-MX" sz="3600" dirty="0">
              <a:solidFill>
                <a:srgbClr val="7030A0"/>
              </a:solidFill>
            </a:endParaRPr>
          </a:p>
          <a:p>
            <a:pPr algn="just"/>
            <a:endParaRPr lang="es-MX" dirty="0"/>
          </a:p>
        </p:txBody>
      </p:sp>
      <p:graphicFrame>
        <p:nvGraphicFramePr>
          <p:cNvPr id="13" name="Diagrama 12"/>
          <p:cNvGraphicFramePr/>
          <p:nvPr>
            <p:extLst/>
          </p:nvPr>
        </p:nvGraphicFramePr>
        <p:xfrm>
          <a:off x="1357290" y="3071810"/>
          <a:ext cx="5786478" cy="266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CuadroTexto 14"/>
          <p:cNvSpPr txBox="1"/>
          <p:nvPr/>
        </p:nvSpPr>
        <p:spPr>
          <a:xfrm>
            <a:off x="2857488" y="3429000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5857884" y="4643446"/>
            <a:ext cx="35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857884" y="2362304"/>
            <a:ext cx="898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/>
              <a:t>c</a:t>
            </a:r>
            <a:endParaRPr lang="es-ES" sz="2800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143636" y="4429132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latin typeface="Arabic Typesetting" pitchFamily="66" charset="-78"/>
                <a:cs typeface="Arabic Typesetting" pitchFamily="66" charset="-78"/>
              </a:rPr>
              <a:t>C</a:t>
            </a:r>
            <a:endParaRPr lang="es-ES" sz="28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357950" y="3143248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600" b="1" i="1" dirty="0" smtClean="0">
                <a:latin typeface="Arial" pitchFamily="34" charset="0"/>
                <a:cs typeface="Arial" pitchFamily="34" charset="0"/>
              </a:rPr>
              <a:t>U</a:t>
            </a:r>
            <a:endParaRPr lang="es-ES" sz="3600" b="1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63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7" y="2276873"/>
            <a:ext cx="7676926" cy="343814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 algn="ctr">
              <a:buNone/>
            </a:pPr>
            <a:endParaRPr lang="es-ES" sz="1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285852" y="5929330"/>
            <a:ext cx="6675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latin typeface="Century Gothic" pitchFamily="34" charset="0"/>
                <a:cs typeface="Arial" panose="020B0604020202020204" pitchFamily="34" charset="0"/>
              </a:rPr>
              <a:t>Aritmética y lenguaje matemático. </a:t>
            </a:r>
          </a:p>
          <a:p>
            <a:pPr algn="ctr"/>
            <a:r>
              <a:rPr lang="es-ES" sz="2400" dirty="0" smtClean="0">
                <a:latin typeface="Century Gothic" pitchFamily="34" charset="0"/>
                <a:cs typeface="Arial" panose="020B0604020202020204" pitchFamily="34" charset="0"/>
              </a:rPr>
              <a:t>Módulo I.  conjuntos numéricos</a:t>
            </a:r>
            <a:endParaRPr lang="es-ES" sz="2400" dirty="0">
              <a:latin typeface="Century Gothic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139952" y="3861048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a 5"/>
          <p:cNvGraphicFramePr/>
          <p:nvPr/>
        </p:nvGraphicFramePr>
        <p:xfrm>
          <a:off x="3428992" y="1857364"/>
          <a:ext cx="4572032" cy="3793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7429520" y="192880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s-MX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500298" y="507207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6929454" y="2500306"/>
            <a:ext cx="424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8210969" y="260342"/>
            <a:ext cx="89550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solidFill>
                  <a:schemeClr val="bg1"/>
                </a:solidFill>
              </a:rPr>
              <a:t>3.3</a:t>
            </a:r>
          </a:p>
          <a:p>
            <a:pPr algn="ctr"/>
            <a:endParaRPr lang="es-MX" sz="2800" dirty="0" smtClean="0">
              <a:solidFill>
                <a:schemeClr val="bg1"/>
              </a:solidFill>
            </a:endParaRPr>
          </a:p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O</a:t>
            </a:r>
          </a:p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M</a:t>
            </a:r>
          </a:p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P</a:t>
            </a:r>
          </a:p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L</a:t>
            </a:r>
          </a:p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M</a:t>
            </a:r>
          </a:p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N</a:t>
            </a:r>
          </a:p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T</a:t>
            </a:r>
          </a:p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O</a:t>
            </a:r>
          </a:p>
          <a:p>
            <a:pPr algn="ctr"/>
            <a:endParaRPr lang="es-MX" sz="2400" dirty="0" smtClean="0">
              <a:solidFill>
                <a:schemeClr val="bg1"/>
              </a:solidFill>
            </a:endParaRP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/>
                <a:cs typeface="Arial"/>
              </a:rPr>
              <a:t>A’</a:t>
            </a:r>
            <a:endParaRPr lang="es-MX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285720" y="428604"/>
            <a:ext cx="7815433" cy="7308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 smtClean="0"/>
              <a:t>Notación</a:t>
            </a:r>
            <a:r>
              <a:rPr lang="es-MX" sz="3200" b="1" dirty="0" smtClean="0"/>
              <a:t>:       A’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= { x|x </a:t>
            </a:r>
            <a:r>
              <a:rPr lang="el-G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ʌ  x </a:t>
            </a:r>
            <a:r>
              <a:rPr lang="el-G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}</a:t>
            </a:r>
          </a:p>
        </p:txBody>
      </p:sp>
      <p:sp>
        <p:nvSpPr>
          <p:cNvPr id="5" name="Llamada rectangular 4"/>
          <p:cNvSpPr/>
          <p:nvPr/>
        </p:nvSpPr>
        <p:spPr>
          <a:xfrm>
            <a:off x="5786446" y="0"/>
            <a:ext cx="2418919" cy="317718"/>
          </a:xfrm>
          <a:prstGeom prst="wedgeRectCallout">
            <a:avLst>
              <a:gd name="adj1" fmla="val -24925"/>
              <a:gd name="adj2" fmla="val 1446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   conjunción</a:t>
            </a:r>
            <a:r>
              <a:rPr lang="es-MX" dirty="0" smtClean="0"/>
              <a:t>)</a:t>
            </a:r>
            <a:endParaRPr lang="es-MX" dirty="0"/>
          </a:p>
        </p:txBody>
      </p:sp>
      <p:sp>
        <p:nvSpPr>
          <p:cNvPr id="14" name="13 Rectángulo"/>
          <p:cNvSpPr/>
          <p:nvPr/>
        </p:nvSpPr>
        <p:spPr>
          <a:xfrm>
            <a:off x="285720" y="1857364"/>
            <a:ext cx="3000396" cy="37147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Si</a:t>
            </a:r>
          </a:p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={ 1,2,3,4,5}</a:t>
            </a:r>
          </a:p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= {4,5,6,7,8}</a:t>
            </a:r>
          </a:p>
          <a:p>
            <a:r>
              <a:rPr lang="es-ES_tradnl" sz="2400" b="1" i="1" dirty="0" smtClean="0">
                <a:latin typeface="Arial" pitchFamily="34" charset="0"/>
                <a:cs typeface="Arial" pitchFamily="34" charset="0"/>
              </a:rPr>
              <a:t>U</a:t>
            </a:r>
            <a:r>
              <a:rPr lang="es-ES_tradnl" sz="2400" dirty="0" smtClean="0">
                <a:latin typeface="Arial" pitchFamily="34" charset="0"/>
                <a:cs typeface="Arial" pitchFamily="34" charset="0"/>
              </a:rPr>
              <a:t>={1,2,3,4,5,6,7,8,9}</a:t>
            </a:r>
          </a:p>
          <a:p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Determinar  </a:t>
            </a:r>
          </a:p>
          <a:p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s-ES_tradnl" sz="3200" dirty="0" smtClean="0">
                <a:latin typeface="Arial"/>
                <a:cs typeface="Arial"/>
              </a:rPr>
              <a:t>’ 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o  A</a:t>
            </a:r>
          </a:p>
          <a:p>
            <a:endParaRPr lang="es-ES_tradnl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357158" y="4857760"/>
            <a:ext cx="5143536" cy="5715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3200" b="1" dirty="0" smtClean="0"/>
              <a:t>A</a:t>
            </a:r>
            <a:r>
              <a:rPr lang="es-ES_tradnl" sz="3200" dirty="0" smtClean="0"/>
              <a:t>’ = {6,7,8,9}</a:t>
            </a:r>
            <a:endParaRPr lang="es-ES" sz="32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3857620" y="235743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A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000496" y="3143248"/>
            <a:ext cx="857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    1</a:t>
            </a:r>
          </a:p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 2 </a:t>
            </a:r>
          </a:p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   3 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5357818" y="3214686"/>
            <a:ext cx="4286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4</a:t>
            </a:r>
          </a:p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5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6286512" y="3071810"/>
            <a:ext cx="7143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6</a:t>
            </a:r>
          </a:p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  7</a:t>
            </a:r>
          </a:p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8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7143768" y="478632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9</a:t>
            </a:r>
            <a:endParaRPr lang="es-E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1500166" y="4286256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b="1" dirty="0" smtClean="0"/>
              <a:t>c</a:t>
            </a:r>
            <a:endParaRPr lang="es-ES" sz="2000" b="1" dirty="0"/>
          </a:p>
        </p:txBody>
      </p:sp>
      <p:cxnSp>
        <p:nvCxnSpPr>
          <p:cNvPr id="11" name="Conector recto 10"/>
          <p:cNvCxnSpPr/>
          <p:nvPr/>
        </p:nvCxnSpPr>
        <p:spPr>
          <a:xfrm flipH="1">
            <a:off x="7042871" y="525592"/>
            <a:ext cx="197214" cy="576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4044161" y="455291"/>
            <a:ext cx="34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4781054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7" y="2276873"/>
            <a:ext cx="7676926" cy="343814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>
              <a:buNone/>
            </a:pPr>
            <a:endParaRPr lang="es-ES" sz="1800" dirty="0" smtClean="0"/>
          </a:p>
          <a:p>
            <a:pPr marL="45720" indent="0" algn="ctr">
              <a:buNone/>
            </a:pPr>
            <a:endParaRPr lang="es-ES" sz="1800" dirty="0"/>
          </a:p>
        </p:txBody>
      </p:sp>
      <p:sp>
        <p:nvSpPr>
          <p:cNvPr id="7" name="CuadroTexto 6"/>
          <p:cNvSpPr txBox="1"/>
          <p:nvPr/>
        </p:nvSpPr>
        <p:spPr>
          <a:xfrm>
            <a:off x="4139952" y="3861048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a 5"/>
          <p:cNvGraphicFramePr/>
          <p:nvPr/>
        </p:nvGraphicFramePr>
        <p:xfrm>
          <a:off x="3473676" y="1348930"/>
          <a:ext cx="4572032" cy="3793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7552275" y="1312357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s-MX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500298" y="507207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7074574" y="1951318"/>
            <a:ext cx="5492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285720" y="428604"/>
            <a:ext cx="7815433" cy="7308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Ejercicio (ejemplo)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285720" y="1348233"/>
            <a:ext cx="3000396" cy="37147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Si</a:t>
            </a:r>
          </a:p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={ 1,2,3,4,5}</a:t>
            </a:r>
          </a:p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= {4,5,6,7,8}</a:t>
            </a:r>
          </a:p>
          <a:p>
            <a:r>
              <a:rPr lang="es-ES_tradnl" sz="2400" b="1" i="1" dirty="0" smtClean="0">
                <a:latin typeface="Arial" pitchFamily="34" charset="0"/>
                <a:cs typeface="Arial" pitchFamily="34" charset="0"/>
              </a:rPr>
              <a:t>U</a:t>
            </a:r>
            <a:r>
              <a:rPr lang="es-ES_tradnl" sz="2400" dirty="0" smtClean="0">
                <a:latin typeface="Arial" pitchFamily="34" charset="0"/>
                <a:cs typeface="Arial" pitchFamily="34" charset="0"/>
              </a:rPr>
              <a:t>={1,2,3,4,5,6,7,8,9}</a:t>
            </a:r>
          </a:p>
          <a:p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Determinar  </a:t>
            </a:r>
          </a:p>
          <a:p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s-ES_tradnl" sz="3200" dirty="0" smtClean="0">
                <a:latin typeface="Arial"/>
                <a:cs typeface="Arial"/>
              </a:rPr>
              <a:t>’ 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o  A</a:t>
            </a:r>
          </a:p>
          <a:p>
            <a:endParaRPr lang="es-ES_tradnl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1652403" y="4871986"/>
            <a:ext cx="5343502" cy="16125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 sz="3200" b="1" dirty="0" smtClean="0"/>
          </a:p>
          <a:p>
            <a:pPr algn="ctr"/>
            <a:endParaRPr lang="es-ES_tradnl" sz="3200" b="1" dirty="0" smtClean="0"/>
          </a:p>
          <a:p>
            <a:r>
              <a:rPr lang="es-ES_tradnl" sz="3200" b="1" dirty="0" smtClean="0"/>
              <a:t>A</a:t>
            </a:r>
            <a:r>
              <a:rPr lang="es-ES_tradnl" sz="3200" dirty="0" smtClean="0"/>
              <a:t>’     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es-ES_tradnl" sz="3200" dirty="0" smtClean="0"/>
              <a:t>{6,7,8,9}</a:t>
            </a:r>
          </a:p>
          <a:p>
            <a:r>
              <a:rPr lang="es-ES_tradnl" sz="3200" b="1" dirty="0" smtClean="0"/>
              <a:t>AUB</a:t>
            </a:r>
            <a:r>
              <a:rPr lang="es-ES_tradnl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s-ES_tradnl" sz="3200" b="1" dirty="0" smtClean="0"/>
              <a:t> </a:t>
            </a:r>
            <a:r>
              <a:rPr lang="es-ES_tradnl" sz="3200" dirty="0" smtClean="0"/>
              <a:t>{1,2,3,4,5,6,7,8,9}</a:t>
            </a:r>
          </a:p>
          <a:p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s-ES_tradnl" sz="3200" dirty="0" smtClean="0">
                <a:latin typeface="Arial"/>
                <a:cs typeface="Arial"/>
              </a:rPr>
              <a:t>∩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B  = {4,5}</a:t>
            </a:r>
            <a:endParaRPr lang="es-ES_tradnl" sz="3200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ES_tradnl" sz="3200" dirty="0" smtClean="0"/>
          </a:p>
          <a:p>
            <a:pPr algn="ctr"/>
            <a:endParaRPr lang="es-ES" sz="32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3943403" y="1848583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A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185241" y="2592451"/>
            <a:ext cx="857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    1</a:t>
            </a:r>
          </a:p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 2 </a:t>
            </a:r>
          </a:p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   3 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5380146" y="2892133"/>
            <a:ext cx="4286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4</a:t>
            </a:r>
          </a:p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5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6314941" y="2617369"/>
            <a:ext cx="7143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6</a:t>
            </a:r>
          </a:p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  7</a:t>
            </a:r>
          </a:p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8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7363680" y="3827963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9</a:t>
            </a:r>
            <a:endParaRPr lang="es-E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1412717" y="3856279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b="1" dirty="0" smtClean="0"/>
              <a:t>c</a:t>
            </a:r>
            <a:endParaRPr lang="es-ES" sz="2000" b="1" dirty="0"/>
          </a:p>
        </p:txBody>
      </p:sp>
    </p:spTree>
    <p:extLst>
      <p:ext uri="{BB962C8B-B14F-4D97-AF65-F5344CB8AC3E}">
        <p14:creationId xmlns:p14="http://schemas.microsoft.com/office/powerpoint/2010/main" val="313593980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67389"/>
            <a:ext cx="2448272" cy="698336"/>
          </a:xfrm>
        </p:spPr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7" name="CuadroTexto 6"/>
          <p:cNvSpPr txBox="1"/>
          <p:nvPr/>
        </p:nvSpPr>
        <p:spPr>
          <a:xfrm>
            <a:off x="3264252" y="57477"/>
            <a:ext cx="49685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{ a, b, c, d, e, f }</a:t>
            </a:r>
          </a:p>
          <a:p>
            <a:r>
              <a:rPr lang="es-MX" sz="28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{ a,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b, c }</a:t>
            </a:r>
          </a:p>
          <a:p>
            <a:r>
              <a:rPr lang="es-MX" sz="2800" b="1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{ b, c, d }</a:t>
            </a:r>
          </a:p>
          <a:p>
            <a:r>
              <a:rPr lang="es-MX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{c  }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956440" y="256490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285720" y="1142984"/>
            <a:ext cx="2376263" cy="576064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/>
              <a:t>Encontrar</a:t>
            </a:r>
            <a:endParaRPr lang="es-MX" dirty="0"/>
          </a:p>
        </p:txBody>
      </p:sp>
      <p:sp>
        <p:nvSpPr>
          <p:cNvPr id="9" name="Rectángulo 8"/>
          <p:cNvSpPr/>
          <p:nvPr/>
        </p:nvSpPr>
        <p:spPr>
          <a:xfrm>
            <a:off x="122615" y="1923383"/>
            <a:ext cx="2793201" cy="41808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1.-  A U C=</a:t>
            </a: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</a:t>
            </a:r>
          </a:p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2.-  A U B=</a:t>
            </a: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</a:t>
            </a:r>
          </a:p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3.-  A U </a:t>
            </a:r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s-MX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</a:p>
          <a:p>
            <a:r>
              <a:rPr lang="es-MX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</a:t>
            </a:r>
          </a:p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4.-  A ∩ C=</a:t>
            </a: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</a:t>
            </a:r>
          </a:p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5.-  A ∩ B=</a:t>
            </a: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3027382" y="1921440"/>
            <a:ext cx="2793201" cy="41808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.-  </a:t>
            </a:r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∩ C=</a:t>
            </a: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</a:t>
            </a:r>
          </a:p>
          <a:p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.-  A’ =</a:t>
            </a: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</a:t>
            </a:r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.-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B’ </a:t>
            </a:r>
            <a:r>
              <a:rPr lang="es-MX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</a:p>
          <a:p>
            <a:r>
              <a:rPr lang="es-MX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</a:t>
            </a:r>
          </a:p>
          <a:p>
            <a:r>
              <a:rPr lang="es-MX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9.-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C’ =</a:t>
            </a:r>
          </a:p>
          <a:p>
            <a:r>
              <a:rPr lang="es-MX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</a:t>
            </a:r>
            <a:endParaRPr lang="es-MX" sz="28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 startAt="10"/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A U A’</a:t>
            </a:r>
          </a:p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5950368" y="1898371"/>
            <a:ext cx="2793201" cy="4180836"/>
          </a:xfrm>
          <a:prstGeom prst="rect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800" dirty="0" smtClean="0"/>
              <a:t>11.-  A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 B’ =</a:t>
            </a: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</a:t>
            </a:r>
          </a:p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22.-  A U C’ =</a:t>
            </a: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</a:t>
            </a:r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33.-  A ∩ A’ =</a:t>
            </a: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</a:t>
            </a:r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14.- 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 ∩ B ’=</a:t>
            </a: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</a:t>
            </a:r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15.-  </a:t>
            </a:r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s-MX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’    =</a:t>
            </a:r>
          </a:p>
          <a:p>
            <a:r>
              <a:rPr lang="es-MX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</a:t>
            </a:r>
            <a:endParaRPr lang="es-MX" sz="2800" i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8286776" y="6215082"/>
            <a:ext cx="857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000" dirty="0" smtClean="0">
                <a:solidFill>
                  <a:schemeClr val="bg1"/>
                </a:solidFill>
                <a:latin typeface="Arial Black" pitchFamily="34" charset="0"/>
              </a:rPr>
              <a:t>1</a:t>
            </a:r>
            <a:endParaRPr lang="es-ES" sz="40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17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459" y="44362"/>
            <a:ext cx="2448272" cy="698336"/>
          </a:xfrm>
        </p:spPr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7" name="CuadroTexto 6"/>
          <p:cNvSpPr txBox="1"/>
          <p:nvPr/>
        </p:nvSpPr>
        <p:spPr>
          <a:xfrm>
            <a:off x="4799348" y="57477"/>
            <a:ext cx="49685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{ a, b, c, d, e, f }</a:t>
            </a:r>
          </a:p>
          <a:p>
            <a:r>
              <a:rPr lang="es-MX" sz="28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{ a,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b, c }</a:t>
            </a:r>
          </a:p>
          <a:p>
            <a:r>
              <a:rPr lang="es-MX" sz="2800" b="1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{ b, c, d }</a:t>
            </a:r>
          </a:p>
          <a:p>
            <a:r>
              <a:rPr lang="es-MX" sz="2800" b="1" dirty="0" smtClean="0">
                <a:solidFill>
                  <a:srgbClr val="25C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{c  }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956440" y="256490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285720" y="772089"/>
            <a:ext cx="4070256" cy="946959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/>
              <a:t>Elaborar el diagrama de </a:t>
            </a:r>
            <a:r>
              <a:rPr lang="es-MX" dirty="0" err="1"/>
              <a:t>V</a:t>
            </a:r>
            <a:r>
              <a:rPr lang="es-MX" dirty="0" err="1" smtClean="0"/>
              <a:t>enn</a:t>
            </a:r>
            <a:endParaRPr lang="es-MX" dirty="0"/>
          </a:p>
        </p:txBody>
      </p:sp>
      <p:sp>
        <p:nvSpPr>
          <p:cNvPr id="13" name="12 CuadroTexto"/>
          <p:cNvSpPr txBox="1"/>
          <p:nvPr/>
        </p:nvSpPr>
        <p:spPr>
          <a:xfrm>
            <a:off x="8286776" y="6215082"/>
            <a:ext cx="857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000" dirty="0" smtClean="0">
                <a:solidFill>
                  <a:schemeClr val="bg1"/>
                </a:solidFill>
                <a:latin typeface="Arial Black" pitchFamily="34" charset="0"/>
              </a:rPr>
              <a:t>1</a:t>
            </a:r>
            <a:endParaRPr lang="es-ES" sz="4000" dirty="0">
              <a:solidFill>
                <a:schemeClr val="bg1"/>
              </a:solidFill>
              <a:latin typeface="Arial Black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06850797"/>
              </p:ext>
            </p:extLst>
          </p:nvPr>
        </p:nvGraphicFramePr>
        <p:xfrm>
          <a:off x="285720" y="1873359"/>
          <a:ext cx="6997904" cy="4438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3490838" y="4078093"/>
            <a:ext cx="5876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sz="5400" b="1" dirty="0" smtClean="0"/>
              <a:t>c</a:t>
            </a:r>
            <a:endParaRPr lang="es-MX" sz="5400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2445959" y="3451635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400" dirty="0" smtClean="0"/>
              <a:t>b</a:t>
            </a:r>
            <a:endParaRPr lang="es-MX" sz="54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971600" y="2708920"/>
            <a:ext cx="5022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400" dirty="0" smtClean="0"/>
              <a:t>e</a:t>
            </a:r>
            <a:endParaRPr lang="es-MX" sz="54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5748528" y="2708920"/>
            <a:ext cx="839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400" dirty="0" smtClean="0"/>
              <a:t>f</a:t>
            </a:r>
            <a:endParaRPr lang="es-MX" sz="5400" dirty="0"/>
          </a:p>
        </p:txBody>
      </p:sp>
      <p:sp>
        <p:nvSpPr>
          <p:cNvPr id="16" name="Marco 15"/>
          <p:cNvSpPr/>
          <p:nvPr/>
        </p:nvSpPr>
        <p:spPr>
          <a:xfrm>
            <a:off x="467544" y="1873359"/>
            <a:ext cx="7344816" cy="4868009"/>
          </a:xfrm>
          <a:prstGeom prst="frame">
            <a:avLst>
              <a:gd name="adj1" fmla="val 10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7166684" y="1785590"/>
            <a:ext cx="528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400" i="1" dirty="0" smtClean="0"/>
              <a:t>U</a:t>
            </a:r>
            <a:endParaRPr lang="es-MX" sz="5400" i="1" dirty="0"/>
          </a:p>
        </p:txBody>
      </p:sp>
    </p:spTree>
    <p:extLst>
      <p:ext uri="{BB962C8B-B14F-4D97-AF65-F5344CB8AC3E}">
        <p14:creationId xmlns:p14="http://schemas.microsoft.com/office/powerpoint/2010/main" val="282118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Tabla de símbolos matemáticos</a:t>
            </a:r>
            <a:endParaRPr lang="es-E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4 Marcador de contenido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576044445"/>
                  </p:ext>
                </p:extLst>
              </p:nvPr>
            </p:nvGraphicFramePr>
            <p:xfrm>
              <a:off x="313678" y="1196752"/>
              <a:ext cx="7643815" cy="526895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14350"/>
                    <a:gridCol w="3071834"/>
                    <a:gridCol w="214314"/>
                    <a:gridCol w="714380"/>
                    <a:gridCol w="2928937"/>
                  </a:tblGrid>
                  <a:tr h="709418">
                    <a:tc>
                      <a:txBody>
                        <a:bodyPr/>
                        <a:lstStyle/>
                        <a:p>
                          <a:r>
                            <a:rPr lang="es-ES_tradnl" dirty="0" smtClean="0"/>
                            <a:t>SIMBOLO</a:t>
                          </a:r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NOMBRE</a:t>
                          </a:r>
                          <a:endParaRPr lang="es-ES" dirty="0"/>
                        </a:p>
                      </a:txBody>
                      <a:tcPr anchor="ctr"/>
                    </a:tc>
                    <a:tc rowSpan="7">
                      <a:txBody>
                        <a:bodyPr/>
                        <a:lstStyle/>
                        <a:p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dirty="0" smtClean="0"/>
                            <a:t>SIMBOLO</a:t>
                          </a:r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NOMBRE</a:t>
                          </a:r>
                          <a:endParaRPr lang="es-ES" dirty="0"/>
                        </a:p>
                      </a:txBody>
                      <a:tcPr anchor="ctr"/>
                    </a:tc>
                  </a:tr>
                  <a:tr h="64185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3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itchFamily="34" charset="0"/>
                                  </a:rPr>
                                  <m:t>∈</m:t>
                                </m:r>
                              </m:oMath>
                            </m:oMathPara>
                          </a14:m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pertenece  a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3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itchFamily="34" charset="0"/>
                                  </a:rPr>
                                  <m:t>∉</m:t>
                                </m:r>
                              </m:oMath>
                            </m:oMathPara>
                          </a14:m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no  pertenece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641855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U</a:t>
                          </a:r>
                        </a:p>
                      </a:txBody>
                      <a:tcPr anchor="ctr"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conjunto universal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Ø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conjunto vacio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91482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3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itchFamily="34" charset="0"/>
                                  </a:rPr>
                                  <m:t>⊂</m:t>
                                </m:r>
                              </m:oMath>
                            </m:oMathPara>
                          </a14:m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Subconjunto propio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3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itchFamily="34" charset="0"/>
                                  </a:rPr>
                                  <m:t>⊄</m:t>
                                </m:r>
                              </m:oMath>
                            </m:oMathPara>
                          </a14:m>
                          <a:endParaRPr lang="es-ES" sz="3200" dirty="0" smtClean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no  subconjunto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6418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U</a:t>
                          </a:r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unión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∩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intersección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641855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Ǝ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Existe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3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itchFamily="34" charset="0"/>
                                  </a:rPr>
                                  <m:t>∄</m:t>
                                </m:r>
                              </m:oMath>
                            </m:oMathPara>
                          </a14:m>
                          <a:endParaRPr lang="es-ES" sz="3600" b="1" dirty="0" smtClean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No</a:t>
                          </a:r>
                          <a:r>
                            <a:rPr lang="es-ES_tradnl" sz="2800" baseline="0" dirty="0" smtClean="0">
                              <a:latin typeface="Arial" pitchFamily="34" charset="0"/>
                              <a:cs typeface="Arial" pitchFamily="34" charset="0"/>
                            </a:rPr>
                            <a:t> existe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047237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|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Tal que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3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itchFamily="34" charset="0"/>
                                  </a:rPr>
                                  <m:t>⊆</m:t>
                                </m:r>
                              </m:oMath>
                            </m:oMathPara>
                          </a14:m>
                          <a:endParaRPr lang="es-ES" sz="3200" dirty="0" smtClean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Subconjunto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4 Marcador de contenido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576044445"/>
                  </p:ext>
                </p:extLst>
              </p:nvPr>
            </p:nvGraphicFramePr>
            <p:xfrm>
              <a:off x="313678" y="1196752"/>
              <a:ext cx="7643815" cy="526895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14350"/>
                    <a:gridCol w="3071834"/>
                    <a:gridCol w="214314"/>
                    <a:gridCol w="714380"/>
                    <a:gridCol w="2928937"/>
                  </a:tblGrid>
                  <a:tr h="709418">
                    <a:tc>
                      <a:txBody>
                        <a:bodyPr/>
                        <a:lstStyle/>
                        <a:p>
                          <a:r>
                            <a:rPr lang="es-ES_tradnl" dirty="0" smtClean="0"/>
                            <a:t>SIMBOLO</a:t>
                          </a:r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NOMBRE</a:t>
                          </a:r>
                          <a:endParaRPr lang="es-ES" dirty="0"/>
                        </a:p>
                      </a:txBody>
                      <a:tcPr anchor="ctr"/>
                    </a:tc>
                    <a:tc rowSpan="7">
                      <a:txBody>
                        <a:bodyPr/>
                        <a:lstStyle/>
                        <a:p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dirty="0" smtClean="0"/>
                            <a:t>SIMBOLO</a:t>
                          </a:r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NOMBRE</a:t>
                          </a:r>
                          <a:endParaRPr lang="es-ES" dirty="0"/>
                        </a:p>
                      </a:txBody>
                      <a:tcPr anchor="ctr"/>
                    </a:tc>
                  </a:tr>
                  <a:tr h="641855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855" t="-115094" r="-976068" b="-6122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pertenece  a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562393" t="-115094" r="-414530" b="-6122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no  pertenece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641855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U</a:t>
                          </a:r>
                        </a:p>
                      </a:txBody>
                      <a:tcPr anchor="ctr"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conjunto universal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Ø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conjunto vacio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94488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855" t="-214839" r="-976068" b="-2509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Subconjunto propio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562393" t="-214839" r="-414530" b="-2509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no  subconjunto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6418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U</a:t>
                          </a:r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unión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∩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intersección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641855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Ǝ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Existe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562393" t="-565714" r="-414530" b="-1695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No</a:t>
                          </a:r>
                          <a:r>
                            <a:rPr lang="es-ES_tradnl" sz="2800" baseline="0" dirty="0" smtClean="0">
                              <a:latin typeface="Arial" pitchFamily="34" charset="0"/>
                              <a:cs typeface="Arial" pitchFamily="34" charset="0"/>
                            </a:rPr>
                            <a:t> existe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047237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|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Tal que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562393" t="-406395" r="-414530" b="-34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Subconjunto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67389"/>
            <a:ext cx="2448272" cy="698336"/>
          </a:xfrm>
        </p:spPr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7" name="CuadroTexto 6"/>
          <p:cNvSpPr txBox="1"/>
          <p:nvPr/>
        </p:nvSpPr>
        <p:spPr>
          <a:xfrm>
            <a:off x="3264252" y="57477"/>
            <a:ext cx="49685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{ a, b, c, d, e, f }</a:t>
            </a:r>
          </a:p>
          <a:p>
            <a:r>
              <a:rPr lang="es-MX" sz="28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{ a,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b, c }</a:t>
            </a:r>
          </a:p>
          <a:p>
            <a:r>
              <a:rPr lang="es-MX" sz="2800" b="1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{ b, c, d }</a:t>
            </a:r>
          </a:p>
          <a:p>
            <a:r>
              <a:rPr lang="es-MX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{ c }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956440" y="256490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285720" y="1142984"/>
            <a:ext cx="2376263" cy="576064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/>
              <a:t>Solución</a:t>
            </a:r>
            <a:endParaRPr lang="es-MX" dirty="0"/>
          </a:p>
        </p:txBody>
      </p:sp>
      <p:sp>
        <p:nvSpPr>
          <p:cNvPr id="9" name="Rectángulo 8"/>
          <p:cNvSpPr/>
          <p:nvPr/>
        </p:nvSpPr>
        <p:spPr>
          <a:xfrm>
            <a:off x="122615" y="1923383"/>
            <a:ext cx="2793201" cy="41808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1.-  A U C=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{ a, b, c }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2.-  A U B=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{a, b, c, d }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3.-  A U </a:t>
            </a:r>
            <a:r>
              <a:rPr lang="es-MX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s-MX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{ a, b, c, d, e, f }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4.-  A ∩ C=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{ c }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5.-  A ∩ B=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{ b, c } 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3027382" y="1921440"/>
            <a:ext cx="2793201" cy="41808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.-  </a:t>
            </a:r>
            <a:r>
              <a:rPr lang="es-MX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∩ C=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{ c }</a:t>
            </a:r>
          </a:p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.-  A’ =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{ d, e, f }</a:t>
            </a:r>
          </a:p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.-  B’ </a:t>
            </a:r>
            <a:r>
              <a:rPr lang="es-MX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{ a, e, f  } </a:t>
            </a:r>
          </a:p>
          <a:p>
            <a:r>
              <a:rPr lang="es-MX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9.-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C’ =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{ a, b, d, e, f }</a:t>
            </a:r>
          </a:p>
          <a:p>
            <a:pPr marL="514350" indent="-514350">
              <a:buAutoNum type="arabicPeriod" startAt="10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 U A’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{ a, b, c, d, e, f }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5950368" y="1898370"/>
            <a:ext cx="2793201" cy="4251743"/>
          </a:xfrm>
          <a:prstGeom prst="rect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400" dirty="0" smtClean="0"/>
              <a:t>11.-  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 B’ =</a:t>
            </a: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= { a, b, c, e, f }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12.-  A U C’ =</a:t>
            </a: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= { a, b, c, d, e, f 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13.-  A ∩ A’ =</a:t>
            </a: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= { }    ɸ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14.-  B ∩ B ’=</a:t>
            </a: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= { }    ɸ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15.-</a:t>
            </a:r>
            <a:r>
              <a:rPr lang="es-MX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MX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s-MX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’  =</a:t>
            </a:r>
          </a:p>
          <a:p>
            <a:r>
              <a:rPr lang="es-MX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{ }    ɸ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8286776" y="6150114"/>
            <a:ext cx="857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000" dirty="0" smtClean="0">
                <a:solidFill>
                  <a:schemeClr val="bg1"/>
                </a:solidFill>
                <a:latin typeface="Arial Black" pitchFamily="34" charset="0"/>
              </a:rPr>
              <a:t>1</a:t>
            </a:r>
            <a:endParaRPr lang="es-ES" sz="40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4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138297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sz="53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</a:t>
            </a:r>
            <a:r>
              <a:rPr lang="es-MX" sz="53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</a:t>
            </a:r>
            <a:r>
              <a:rPr lang="es-MX" sz="53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úmero</a:t>
            </a:r>
            <a:br>
              <a:rPr lang="es-MX" sz="53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MX" sz="53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lang="es-MX" sz="49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Definición</a:t>
            </a:r>
            <a:endParaRPr lang="es-MX" sz="49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123728" y="587727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sz="2000" b="1" dirty="0">
                <a:latin typeface="Century Gothic" pitchFamily="34" charset="0"/>
                <a:cs typeface="Arial" panose="020B0604020202020204" pitchFamily="34" charset="0"/>
              </a:rPr>
              <a:t>Aritmética y lenguaje matemático</a:t>
            </a:r>
            <a:r>
              <a:rPr lang="es-ES" b="1" dirty="0">
                <a:latin typeface="Century Gothic" pitchFamily="34" charset="0"/>
                <a:cs typeface="Arial" panose="020B0604020202020204" pitchFamily="34" charset="0"/>
              </a:rPr>
              <a:t>. </a:t>
            </a:r>
          </a:p>
          <a:p>
            <a:pPr algn="ctr"/>
            <a:r>
              <a:rPr lang="es-ES" dirty="0">
                <a:latin typeface="Century Gothic" pitchFamily="34" charset="0"/>
                <a:cs typeface="Arial" panose="020B0604020202020204" pitchFamily="34" charset="0"/>
              </a:rPr>
              <a:t>Módulo I Conjuntos </a:t>
            </a:r>
            <a:r>
              <a:rPr lang="es-ES" dirty="0" smtClean="0">
                <a:latin typeface="Century Gothic" pitchFamily="34" charset="0"/>
                <a:cs typeface="Arial" panose="020B0604020202020204" pitchFamily="34" charset="0"/>
              </a:rPr>
              <a:t>numéricos</a:t>
            </a:r>
          </a:p>
          <a:p>
            <a:pPr algn="ctr"/>
            <a:r>
              <a:rPr lang="es-ES" dirty="0" smtClean="0">
                <a:latin typeface="Century Gothic" pitchFamily="34" charset="0"/>
                <a:cs typeface="Arial" panose="020B0604020202020204" pitchFamily="34" charset="0"/>
              </a:rPr>
              <a:t>Parte 1</a:t>
            </a:r>
            <a:endParaRPr lang="es-ES" dirty="0">
              <a:latin typeface="Century Gothic" pitchFamily="34" charset="0"/>
              <a:cs typeface="Arial" panose="020B0604020202020204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950" y="2732357"/>
            <a:ext cx="2140250" cy="194421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06185"/>
            <a:ext cx="7398693" cy="41710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363376"/>
            <a:ext cx="1444746" cy="1296938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37622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60580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ES_tradnl" sz="40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Origen</a:t>
            </a:r>
            <a:endParaRPr lang="es-ES" sz="40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32010" y="745985"/>
            <a:ext cx="4545769" cy="5417236"/>
          </a:xfrm>
          <a:prstGeom prst="rect">
            <a:avLst/>
          </a:prstGeom>
          <a:solidFill>
            <a:schemeClr val="bg1">
              <a:lumMod val="50000"/>
            </a:schemeClr>
          </a:solidFill>
          <a:ln w="76200"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_tradnl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Cuando el hombre tuvo la necesidad de ordenar y enlazar conjuntos se crearon los NUMEROS</a:t>
            </a:r>
            <a:r>
              <a:rPr lang="es-E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que son la representación de la cantidad de determinado </a:t>
            </a:r>
            <a:r>
              <a:rPr lang="es-E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conjunto. </a:t>
            </a:r>
            <a:r>
              <a:rPr lang="es-E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</a:t>
            </a:r>
            <a:r>
              <a:rPr lang="es-E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s-E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Cuellar,  2010)</a:t>
            </a:r>
            <a:endParaRPr lang="es-ES_tradnl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836712"/>
            <a:ext cx="3923928" cy="5326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780" y="980728"/>
            <a:ext cx="2088232" cy="1436319"/>
          </a:xfrm>
          <a:prstGeom prst="ellipse">
            <a:avLst/>
          </a:prstGeom>
          <a:ln>
            <a:solidFill>
              <a:srgbClr val="FFFFFF"/>
            </a:solidFill>
          </a:ln>
        </p:spPr>
      </p:pic>
    </p:spTree>
    <p:extLst>
      <p:ext uri="{BB962C8B-B14F-4D97-AF65-F5344CB8AC3E}">
        <p14:creationId xmlns:p14="http://schemas.microsoft.com/office/powerpoint/2010/main" val="213537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60580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ES_tradnl" sz="40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Definición</a:t>
            </a:r>
            <a:endParaRPr lang="es-ES" sz="40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28596" y="587133"/>
            <a:ext cx="6126594" cy="5966463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_tradnl" sz="3600" dirty="0" smtClean="0">
                <a:latin typeface="Arial" pitchFamily="34" charset="0"/>
                <a:cs typeface="Arial" pitchFamily="34" charset="0"/>
              </a:rPr>
              <a:t>La palabra número proviene etimológicamente del latín </a:t>
            </a:r>
            <a:r>
              <a:rPr lang="es-ES_tradnl" sz="3600" b="1" i="1" dirty="0" smtClean="0">
                <a:latin typeface="Arial" pitchFamily="34" charset="0"/>
                <a:cs typeface="Arial" pitchFamily="34" charset="0"/>
              </a:rPr>
              <a:t>numerus</a:t>
            </a:r>
            <a:r>
              <a:rPr lang="es-ES_tradnl" sz="3600" dirty="0" smtClean="0">
                <a:latin typeface="Arial" pitchFamily="34" charset="0"/>
                <a:cs typeface="Arial" pitchFamily="34" charset="0"/>
              </a:rPr>
              <a:t>, y expresa cantidad referida comparativamente a la unidad que es la base de todo sistema </a:t>
            </a:r>
            <a:r>
              <a:rPr lang="es-ES_tradnl" sz="3600" dirty="0" smtClean="0">
                <a:latin typeface="Arial" pitchFamily="34" charset="0"/>
                <a:cs typeface="Arial" pitchFamily="34" charset="0"/>
              </a:rPr>
              <a:t>numérico. 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(Sánchez, 2009)</a:t>
            </a:r>
            <a:endParaRPr lang="es-ES_tradnl" sz="32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ES_tradnl" sz="36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ES_tradnl" sz="36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ES_tradnl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424238" y="1113820"/>
            <a:ext cx="1428760" cy="5214974"/>
          </a:xfrm>
          <a:prstGeom prst="rect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 sz="2800" dirty="0" smtClean="0">
              <a:latin typeface="Arial Black" pitchFamily="34" charset="0"/>
            </a:endParaRPr>
          </a:p>
          <a:p>
            <a:pPr algn="ctr"/>
            <a:r>
              <a:rPr lang="es-ES_tradnl" sz="2800" dirty="0" smtClean="0">
                <a:latin typeface="Arial Black" pitchFamily="34" charset="0"/>
              </a:rPr>
              <a:t>$ 5</a:t>
            </a:r>
          </a:p>
          <a:p>
            <a:pPr algn="ctr"/>
            <a:endParaRPr lang="es-ES_tradnl" sz="2800" dirty="0" smtClean="0">
              <a:latin typeface="Arial Black" pitchFamily="34" charset="0"/>
            </a:endParaRPr>
          </a:p>
          <a:p>
            <a:pPr algn="ctr"/>
            <a:r>
              <a:rPr lang="es-ES_tradnl" sz="2800" dirty="0" smtClean="0">
                <a:latin typeface="Arial Black" pitchFamily="34" charset="0"/>
              </a:rPr>
              <a:t>3 m</a:t>
            </a:r>
          </a:p>
          <a:p>
            <a:pPr algn="ctr"/>
            <a:endParaRPr lang="es-ES_tradnl" sz="2800" dirty="0" smtClean="0">
              <a:latin typeface="Arial Black" pitchFamily="34" charset="0"/>
            </a:endParaRPr>
          </a:p>
          <a:p>
            <a:pPr algn="ctr"/>
            <a:r>
              <a:rPr lang="es-ES_tradnl" sz="2800" dirty="0" smtClean="0">
                <a:latin typeface="Arial Black" pitchFamily="34" charset="0"/>
              </a:rPr>
              <a:t>15 km</a:t>
            </a:r>
          </a:p>
          <a:p>
            <a:pPr algn="ctr"/>
            <a:endParaRPr lang="es-ES_tradnl" sz="2800" dirty="0" smtClean="0">
              <a:latin typeface="Arial Black" pitchFamily="34" charset="0"/>
            </a:endParaRPr>
          </a:p>
          <a:p>
            <a:pPr algn="ctr"/>
            <a:r>
              <a:rPr lang="es-ES_tradnl" sz="2800" dirty="0" smtClean="0">
                <a:latin typeface="Arial Black" pitchFamily="34" charset="0"/>
              </a:rPr>
              <a:t>2 </a:t>
            </a:r>
            <a:r>
              <a:rPr lang="es-ES_tradnl" sz="2800" dirty="0" err="1" smtClean="0">
                <a:latin typeface="Arial Black" pitchFamily="34" charset="0"/>
              </a:rPr>
              <a:t>lt</a:t>
            </a:r>
            <a:r>
              <a:rPr lang="es-ES_tradnl" sz="2800" dirty="0" smtClean="0">
                <a:latin typeface="Arial Black" pitchFamily="34" charset="0"/>
              </a:rPr>
              <a:t>.</a:t>
            </a:r>
          </a:p>
          <a:p>
            <a:pPr algn="ctr"/>
            <a:endParaRPr lang="es-ES_tradnl" sz="2800" dirty="0" smtClean="0">
              <a:latin typeface="Arial Black" pitchFamily="34" charset="0"/>
            </a:endParaRPr>
          </a:p>
          <a:p>
            <a:pPr algn="ctr"/>
            <a:r>
              <a:rPr lang="es-ES_tradnl" sz="2800" dirty="0" smtClean="0">
                <a:latin typeface="Arial Black" pitchFamily="34" charset="0"/>
              </a:rPr>
              <a:t>2/5</a:t>
            </a:r>
          </a:p>
          <a:p>
            <a:pPr algn="ctr"/>
            <a:endParaRPr lang="es-ES_tradnl" sz="2800" dirty="0" smtClean="0">
              <a:latin typeface="Arial Black" pitchFamily="34" charset="0"/>
            </a:endParaRPr>
          </a:p>
          <a:p>
            <a:pPr algn="ctr"/>
            <a:r>
              <a:rPr lang="es-ES_tradnl" sz="2800" dirty="0" smtClean="0">
                <a:latin typeface="Arial Black" pitchFamily="34" charset="0"/>
              </a:rPr>
              <a:t>√ 5</a:t>
            </a:r>
          </a:p>
          <a:p>
            <a:pPr algn="ctr"/>
            <a:endParaRPr lang="es-ES_tradnl" dirty="0" smtClean="0"/>
          </a:p>
          <a:p>
            <a:pPr algn="ctr"/>
            <a:endParaRPr lang="es-ES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8028384" y="5517232"/>
            <a:ext cx="64294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576" y="260648"/>
            <a:ext cx="2270056" cy="895963"/>
          </a:xfrm>
          <a:prstGeom prst="rect">
            <a:avLst/>
          </a:prstGeom>
        </p:spPr>
      </p:pic>
      <p:sp>
        <p:nvSpPr>
          <p:cNvPr id="9" name="Flecha derecha 8"/>
          <p:cNvSpPr/>
          <p:nvPr/>
        </p:nvSpPr>
        <p:spPr>
          <a:xfrm>
            <a:off x="6576824" y="1618467"/>
            <a:ext cx="1090772" cy="4248472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10"/>
          <p:cNvSpPr/>
          <p:nvPr/>
        </p:nvSpPr>
        <p:spPr>
          <a:xfrm>
            <a:off x="819775" y="4941168"/>
            <a:ext cx="5394900" cy="145963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solidFill>
                  <a:schemeClr val="tx1"/>
                </a:solidFill>
              </a:rPr>
              <a:t>Es la expresión de la relación existente entre cantidad y la unidad</a:t>
            </a:r>
            <a:endParaRPr lang="es-MX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1052736"/>
            <a:ext cx="8280919" cy="506938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3 Rectángulo"/>
          <p:cNvSpPr/>
          <p:nvPr/>
        </p:nvSpPr>
        <p:spPr>
          <a:xfrm>
            <a:off x="575555" y="1196752"/>
            <a:ext cx="7776865" cy="2510335"/>
          </a:xfrm>
          <a:prstGeom prst="rect">
            <a:avLst/>
          </a:prstGeom>
          <a:ln w="762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_tradnl" sz="4000" dirty="0" smtClean="0">
                <a:latin typeface="Arial" pitchFamily="34" charset="0"/>
                <a:cs typeface="Arial" pitchFamily="34" charset="0"/>
              </a:rPr>
              <a:t>Es todo signo o símbolo utilizado para designar cantidades, valores o entidades que se comportan como cantidades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218228"/>
            <a:ext cx="7239000" cy="60580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ES_tradnl" sz="40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Definición</a:t>
            </a:r>
            <a:endParaRPr lang="es-ES" sz="40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66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1052736"/>
            <a:ext cx="8280919" cy="506938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3 Rectángulo"/>
          <p:cNvSpPr/>
          <p:nvPr/>
        </p:nvSpPr>
        <p:spPr>
          <a:xfrm>
            <a:off x="575555" y="1196752"/>
            <a:ext cx="7776865" cy="3888432"/>
          </a:xfrm>
          <a:prstGeom prst="rect">
            <a:avLst/>
          </a:prstGeom>
          <a:ln w="762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_tradnl" sz="4000" dirty="0" smtClean="0">
                <a:latin typeface="Arial" pitchFamily="34" charset="0"/>
                <a:cs typeface="Arial" pitchFamily="34" charset="0"/>
              </a:rPr>
              <a:t>Son símbolos que nos permiten enunciar una cantidad determinada, ya sea de forma oral o escrita. Estos símbolos tienen una nomenclatura </a:t>
            </a:r>
            <a:r>
              <a:rPr lang="es-ES_tradnl" sz="4000" dirty="0" smtClean="0">
                <a:latin typeface="Arial" pitchFamily="34" charset="0"/>
                <a:cs typeface="Arial" pitchFamily="34" charset="0"/>
              </a:rPr>
              <a:t>universal. </a:t>
            </a:r>
            <a:r>
              <a:rPr lang="es-ES_tradnl" sz="3600" dirty="0" smtClean="0">
                <a:latin typeface="Arial" pitchFamily="34" charset="0"/>
                <a:cs typeface="Arial" pitchFamily="34" charset="0"/>
              </a:rPr>
              <a:t>(Cuellar. 2019)</a:t>
            </a:r>
            <a:endParaRPr lang="es-ES_tradnl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218228"/>
            <a:ext cx="7239000" cy="60580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ES_tradnl" sz="40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Definición</a:t>
            </a:r>
            <a:endParaRPr lang="es-ES" sz="40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92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7715304" cy="571504"/>
          </a:xfrm>
          <a:solidFill>
            <a:schemeClr val="bg1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sz="36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Completa la siguiente tabla.</a:t>
            </a:r>
            <a:endParaRPr lang="es-MX" sz="3600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285721" y="1071546"/>
          <a:ext cx="7643865" cy="503732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214577"/>
                <a:gridCol w="1607354"/>
                <a:gridCol w="1910967"/>
                <a:gridCol w="1910967"/>
              </a:tblGrid>
              <a:tr h="1145389"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NÚMEROS</a:t>
                      </a:r>
                      <a:endParaRPr lang="es-E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¿PARA</a:t>
                      </a:r>
                      <a:r>
                        <a:rPr lang="es-ES_tradnl" sz="2000" baseline="0" dirty="0" smtClean="0"/>
                        <a:t> QUE SIRVEN?</a:t>
                      </a:r>
                      <a:endParaRPr lang="es-E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ESCRIBE TRES EJEMPLOS</a:t>
                      </a:r>
                      <a:endParaRPr lang="es-E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¿QUÉ SE DE LOS NÚMEROS?</a:t>
                      </a:r>
                      <a:endParaRPr lang="es-E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58010">
                <a:tc>
                  <a:txBody>
                    <a:bodyPr/>
                    <a:lstStyle/>
                    <a:p>
                      <a:r>
                        <a:rPr lang="es-ES" sz="3200" dirty="0" smtClean="0">
                          <a:latin typeface="Algerian" panose="04020705040A02060702" pitchFamily="82" charset="0"/>
                        </a:rPr>
                        <a:t>N</a:t>
                      </a:r>
                      <a:r>
                        <a:rPr lang="es-ES" sz="3200" baseline="0" dirty="0" smtClean="0"/>
                        <a:t> </a:t>
                      </a:r>
                      <a:r>
                        <a:rPr lang="es-ES" sz="2800" dirty="0" smtClean="0"/>
                        <a:t>Naturales</a:t>
                      </a:r>
                      <a:endParaRPr lang="es-E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61052">
                <a:tc>
                  <a:txBody>
                    <a:bodyPr/>
                    <a:lstStyle/>
                    <a:p>
                      <a:r>
                        <a:rPr lang="es-ES_tradnl" sz="3200" dirty="0" smtClean="0">
                          <a:latin typeface="Algerian" panose="04020705040A02060702" pitchFamily="82" charset="0"/>
                        </a:rPr>
                        <a:t>Z</a:t>
                      </a:r>
                      <a:r>
                        <a:rPr lang="es-ES_tradnl" sz="3200" dirty="0" smtClean="0"/>
                        <a:t> </a:t>
                      </a:r>
                      <a:r>
                        <a:rPr lang="es-ES_tradnl" sz="2800" dirty="0" smtClean="0"/>
                        <a:t>Enteros</a:t>
                      </a:r>
                      <a:endParaRPr lang="es-E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2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969176">
                <a:tc>
                  <a:txBody>
                    <a:bodyPr/>
                    <a:lstStyle/>
                    <a:p>
                      <a:r>
                        <a:rPr lang="es-ES_tradnl" sz="3200" dirty="0" smtClean="0">
                          <a:latin typeface="Algerian" panose="04020705040A02060702" pitchFamily="82" charset="0"/>
                        </a:rPr>
                        <a:t>Q</a:t>
                      </a:r>
                      <a:r>
                        <a:rPr lang="es-ES_tradnl" sz="3200" dirty="0" smtClean="0"/>
                        <a:t> </a:t>
                      </a:r>
                      <a:r>
                        <a:rPr lang="es-ES_tradnl" sz="2800" dirty="0" smtClean="0"/>
                        <a:t>Racionales</a:t>
                      </a:r>
                      <a:endParaRPr lang="es-E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027913">
                <a:tc>
                  <a:txBody>
                    <a:bodyPr/>
                    <a:lstStyle/>
                    <a:p>
                      <a:r>
                        <a:rPr lang="es-ES_tradnl" sz="3200" dirty="0" smtClean="0">
                          <a:latin typeface="Algerian" panose="04020705040A02060702" pitchFamily="82" charset="0"/>
                        </a:rPr>
                        <a:t>I</a:t>
                      </a:r>
                    </a:p>
                    <a:p>
                      <a:r>
                        <a:rPr lang="es-ES_tradnl" sz="3200" dirty="0" smtClean="0"/>
                        <a:t>I</a:t>
                      </a:r>
                      <a:r>
                        <a:rPr lang="es-ES_tradnl" sz="2800" dirty="0" smtClean="0"/>
                        <a:t>rracionales</a:t>
                      </a:r>
                      <a:endParaRPr lang="es-E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58010">
                <a:tc>
                  <a:txBody>
                    <a:bodyPr/>
                    <a:lstStyle/>
                    <a:p>
                      <a:r>
                        <a:rPr lang="es-ES_tradnl" sz="3200" dirty="0" smtClean="0">
                          <a:latin typeface="Algerian" panose="04020705040A02060702" pitchFamily="82" charset="0"/>
                        </a:rPr>
                        <a:t>R</a:t>
                      </a:r>
                      <a:r>
                        <a:rPr lang="es-ES_tradnl" sz="3200" dirty="0" smtClean="0"/>
                        <a:t> </a:t>
                      </a:r>
                      <a:r>
                        <a:rPr lang="es-ES_tradnl" sz="2800" dirty="0" smtClean="0"/>
                        <a:t>Reales</a:t>
                      </a:r>
                      <a:endParaRPr lang="es-E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8358214" y="357166"/>
            <a:ext cx="50006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</a:p>
          <a:p>
            <a:pPr algn="ctr"/>
            <a:r>
              <a:rPr lang="es-ES_tradnl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pPr algn="ctr"/>
            <a:r>
              <a:rPr lang="es-ES_tradnl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</a:t>
            </a:r>
          </a:p>
          <a:p>
            <a:pPr algn="ctr"/>
            <a:r>
              <a:rPr lang="es-ES_tradnl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</a:p>
          <a:p>
            <a:pPr algn="ctr"/>
            <a:r>
              <a:rPr lang="es-ES_tradnl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</a:t>
            </a:r>
          </a:p>
          <a:p>
            <a:pPr algn="ctr"/>
            <a:r>
              <a:rPr lang="es-ES_tradnl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</a:p>
          <a:p>
            <a:pPr algn="ctr"/>
            <a:r>
              <a:rPr lang="es-ES_tradnl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</a:t>
            </a:r>
          </a:p>
          <a:p>
            <a:pPr algn="ctr"/>
            <a:r>
              <a:rPr lang="es-ES_tradnl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</a:p>
          <a:p>
            <a:pPr algn="ctr"/>
            <a:r>
              <a:rPr lang="es-ES_tradnl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</a:t>
            </a:r>
            <a:endParaRPr lang="es-ES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381139" y="6108867"/>
            <a:ext cx="3762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Fuente: Alvarado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A. et. Al. (2017).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8298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51520" y="188640"/>
            <a:ext cx="7848872" cy="6848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Fuentes consultadas.</a:t>
            </a:r>
          </a:p>
          <a:p>
            <a:endParaRPr lang="es-MX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Alvarado, A. et. Al. (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2017). </a:t>
            </a:r>
            <a:r>
              <a:rPr lang="es-MX" sz="2000" i="1" dirty="0">
                <a:latin typeface="Arial" panose="020B0604020202020204" pitchFamily="34" charset="0"/>
                <a:cs typeface="Arial" panose="020B0604020202020204" pitchFamily="34" charset="0"/>
              </a:rPr>
              <a:t>Libro de texto de Aritmética y lenguaje matemático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2000" dirty="0" err="1">
                <a:latin typeface="Arial" panose="020B0604020202020204" pitchFamily="34" charset="0"/>
                <a:cs typeface="Arial" panose="020B0604020202020204" pitchFamily="34" charset="0"/>
              </a:rPr>
              <a:t>Mexico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: Editado por UAEM. ISBN 9786074227253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Baldor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, Aurelio. (1979). Aritmética. España: Ed. Cultura Centroamericana, S.A. de México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sz="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Cuellar Carvajal, Juan Antonio. (2010) Algebra. 2da. Ed. México: </a:t>
            </a:r>
            <a:r>
              <a:rPr lang="es-MX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McGrrawHill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Ortiz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, F., (2009). </a:t>
            </a:r>
            <a:r>
              <a:rPr lang="es-MX" sz="2000" i="1" dirty="0">
                <a:latin typeface="Arial" panose="020B0604020202020204" pitchFamily="34" charset="0"/>
                <a:cs typeface="Arial" panose="020B0604020202020204" pitchFamily="34" charset="0"/>
              </a:rPr>
              <a:t>Matemáticas Bachillerato General: Serie Integral por competencias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. México: Ed. Patria ISBN: 9786074381085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Osorio, J. M. et. al (2009). </a:t>
            </a:r>
            <a:r>
              <a:rPr lang="es-MX" sz="2000" i="1" dirty="0">
                <a:latin typeface="Arial" panose="020B0604020202020204" pitchFamily="34" charset="0"/>
                <a:cs typeface="Arial" panose="020B0604020202020204" pitchFamily="34" charset="0"/>
              </a:rPr>
              <a:t>Matemáticas 1 Enfoque por competencias bachillerato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. México: Ed. Santillana. ISBN: 9786070102691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MX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/>
              <a:t>Sánchez, Fidel. (2009) Matemáticas 1: A partir de la Solución de Problemas, Bachillerato. México: Editorial Norte/Sur.</a:t>
            </a:r>
          </a:p>
          <a:p>
            <a:endParaRPr lang="es-MX" sz="700" dirty="0"/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Para trabajo independiente: https://es.khanacademy.org/math/pre-algebra (consultada 6 de febrero 2019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just"/>
            <a:endParaRPr lang="es-MX" sz="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http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://www.math2me.com/playlist/aritmetica (consultada 6 de febrero 2019)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9159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239211" y="600951"/>
            <a:ext cx="7690375" cy="198031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4800" b="1" dirty="0" smtClean="0">
                <a:solidFill>
                  <a:schemeClr val="tx1"/>
                </a:solidFill>
                <a:latin typeface="Century Gothic" pitchFamily="34" charset="0"/>
              </a:rPr>
              <a:t>¡¡ la importación de la teoría  de conjuntos !!</a:t>
            </a:r>
          </a:p>
        </p:txBody>
      </p:sp>
      <p:pic>
        <p:nvPicPr>
          <p:cNvPr id="1026" name="Picture 2" descr="Resultado de imagen para icono de infinito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4" t="10346" r="9160" b="16091"/>
          <a:stretch/>
        </p:blipFill>
        <p:spPr bwMode="auto">
          <a:xfrm>
            <a:off x="239211" y="2936902"/>
            <a:ext cx="8077205" cy="357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7704" y="4725144"/>
            <a:ext cx="5486476" cy="1357346"/>
          </a:xfrm>
        </p:spPr>
        <p:txBody>
          <a:bodyPr>
            <a:normAutofit fontScale="90000"/>
          </a:bodyPr>
          <a:lstStyle/>
          <a:p>
            <a:pPr algn="ctr"/>
            <a:r>
              <a:rPr lang="es-ES" sz="6700" dirty="0" smtClean="0">
                <a:solidFill>
                  <a:schemeClr val="tx1"/>
                </a:solidFill>
                <a:latin typeface="Century Gothic" pitchFamily="34" charset="0"/>
                <a:cs typeface="Arial" pitchFamily="34" charset="0"/>
              </a:rPr>
              <a:t>Gracias</a:t>
            </a:r>
            <a:r>
              <a:rPr lang="es-ES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ES" sz="2400" b="0" cap="none" dirty="0" smtClean="0">
                <a:solidFill>
                  <a:schemeClr val="tx1"/>
                </a:solidFill>
                <a:latin typeface="Century Gothic" pitchFamily="34" charset="0"/>
                <a:cs typeface="Arial" pitchFamily="34" charset="0"/>
              </a:rPr>
              <a:t>aritmética y lenguaje matemático</a:t>
            </a:r>
            <a:endParaRPr lang="es-ES" sz="4400" b="0" dirty="0">
              <a:solidFill>
                <a:schemeClr val="tx1"/>
              </a:solidFill>
              <a:latin typeface="Century Gothic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00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Tabla de símbolos matemáticos</a:t>
            </a:r>
            <a:endParaRPr lang="es-ES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8684353"/>
              </p:ext>
            </p:extLst>
          </p:nvPr>
        </p:nvGraphicFramePr>
        <p:xfrm>
          <a:off x="457200" y="1196752"/>
          <a:ext cx="7427168" cy="5400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709"/>
                <a:gridCol w="5875572"/>
                <a:gridCol w="397887"/>
              </a:tblGrid>
              <a:tr h="494712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SIMBOLO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NOMBRE</a:t>
                      </a:r>
                      <a:endParaRPr lang="es-ES" dirty="0"/>
                    </a:p>
                  </a:txBody>
                  <a:tcPr anchor="ctr"/>
                </a:tc>
                <a:tc rowSpan="8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783293">
                <a:tc>
                  <a:txBody>
                    <a:bodyPr/>
                    <a:lstStyle/>
                    <a:p>
                      <a:pPr algn="ctr"/>
                      <a:r>
                        <a:rPr lang="es-ES" sz="3200" dirty="0" smtClean="0">
                          <a:latin typeface="Algerian"/>
                          <a:cs typeface="Arial" pitchFamily="34" charset="0"/>
                        </a:rPr>
                        <a:t>n</a:t>
                      </a:r>
                      <a:endParaRPr lang="es-ES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2800" dirty="0" smtClean="0">
                          <a:latin typeface="Arial" pitchFamily="34" charset="0"/>
                          <a:cs typeface="Arial" pitchFamily="34" charset="0"/>
                        </a:rPr>
                        <a:t>conjunto de números Naturales</a:t>
                      </a:r>
                      <a:endParaRPr lang="es-E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783293">
                <a:tc>
                  <a:txBody>
                    <a:bodyPr/>
                    <a:lstStyle/>
                    <a:p>
                      <a:pPr algn="ctr"/>
                      <a:r>
                        <a:rPr lang="es-ES" sz="3200" dirty="0" smtClean="0">
                          <a:latin typeface="Algerian"/>
                          <a:cs typeface="Arial" pitchFamily="34" charset="0"/>
                        </a:rPr>
                        <a:t>E , z</a:t>
                      </a:r>
                      <a:endParaRPr lang="es-ES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2800" dirty="0" smtClean="0">
                          <a:latin typeface="Arial" pitchFamily="34" charset="0"/>
                          <a:cs typeface="Arial" pitchFamily="34" charset="0"/>
                        </a:rPr>
                        <a:t>conjunto de números Enteros</a:t>
                      </a:r>
                      <a:endParaRPr lang="es-E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783293">
                <a:tc>
                  <a:txBody>
                    <a:bodyPr/>
                    <a:lstStyle/>
                    <a:p>
                      <a:pPr algn="ctr"/>
                      <a:r>
                        <a:rPr lang="es-ES" sz="3200" dirty="0" smtClean="0">
                          <a:latin typeface="Algerian"/>
                          <a:cs typeface="Arial" pitchFamily="34" charset="0"/>
                        </a:rPr>
                        <a:t>Q</a:t>
                      </a:r>
                      <a:endParaRPr lang="es-ES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2800" dirty="0" smtClean="0">
                          <a:latin typeface="Arial" pitchFamily="34" charset="0"/>
                          <a:cs typeface="Arial" pitchFamily="34" charset="0"/>
                        </a:rPr>
                        <a:t>conjunto de números Racionales</a:t>
                      </a:r>
                      <a:endParaRPr lang="es-E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783293">
                <a:tc>
                  <a:txBody>
                    <a:bodyPr/>
                    <a:lstStyle/>
                    <a:p>
                      <a:pPr algn="ctr"/>
                      <a:r>
                        <a:rPr lang="es-ES" sz="3200" dirty="0" smtClean="0">
                          <a:latin typeface="Algerian"/>
                          <a:cs typeface="Arial" pitchFamily="34" charset="0"/>
                        </a:rPr>
                        <a:t>i</a:t>
                      </a:r>
                      <a:endParaRPr lang="es-ES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2800" dirty="0" smtClean="0">
                          <a:latin typeface="Arial" pitchFamily="34" charset="0"/>
                          <a:cs typeface="Arial" pitchFamily="34" charset="0"/>
                        </a:rPr>
                        <a:t>conjunto</a:t>
                      </a:r>
                      <a:r>
                        <a:rPr lang="es-ES_tradnl" sz="2800" baseline="0" dirty="0" smtClean="0">
                          <a:latin typeface="Arial" pitchFamily="34" charset="0"/>
                          <a:cs typeface="Arial" pitchFamily="34" charset="0"/>
                        </a:rPr>
                        <a:t> de números Irracionales</a:t>
                      </a:r>
                      <a:endParaRPr lang="es-E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78329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200" dirty="0" smtClean="0">
                          <a:latin typeface="Algerian"/>
                          <a:cs typeface="Arial" pitchFamily="34" charset="0"/>
                        </a:rPr>
                        <a:t>R</a:t>
                      </a:r>
                      <a:endParaRPr lang="es-ES" sz="32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2800" dirty="0" smtClean="0">
                          <a:latin typeface="Arial" pitchFamily="34" charset="0"/>
                          <a:cs typeface="Arial" pitchFamily="34" charset="0"/>
                        </a:rPr>
                        <a:t>conjunto</a:t>
                      </a:r>
                      <a:r>
                        <a:rPr lang="es-ES_tradnl" sz="2800" baseline="0" dirty="0" smtClean="0">
                          <a:latin typeface="Arial" pitchFamily="34" charset="0"/>
                          <a:cs typeface="Arial" pitchFamily="34" charset="0"/>
                        </a:rPr>
                        <a:t> de números Reales</a:t>
                      </a:r>
                      <a:endParaRPr lang="es-E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494712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494712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199" y="116632"/>
            <a:ext cx="7239000" cy="680068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Tabla de símbolos matemáticos</a:t>
            </a:r>
            <a:endParaRPr lang="es-E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4 Marcador de contenido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88953656"/>
                  </p:ext>
                </p:extLst>
              </p:nvPr>
            </p:nvGraphicFramePr>
            <p:xfrm>
              <a:off x="254791" y="796700"/>
              <a:ext cx="7643815" cy="5913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14350"/>
                    <a:gridCol w="2857520"/>
                    <a:gridCol w="214314"/>
                    <a:gridCol w="1004122"/>
                    <a:gridCol w="2853509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s-ES_tradnl" dirty="0" smtClean="0"/>
                            <a:t>SIMBOLO</a:t>
                          </a:r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NOMBRE</a:t>
                          </a:r>
                          <a:endParaRPr lang="es-ES" dirty="0"/>
                        </a:p>
                      </a:txBody>
                      <a:tcPr anchor="ctr"/>
                    </a:tc>
                    <a:tc rowSpan="8">
                      <a:txBody>
                        <a:bodyPr/>
                        <a:lstStyle/>
                        <a:p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dirty="0" smtClean="0"/>
                            <a:t>SIMBOLO</a:t>
                          </a:r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NOMBRE</a:t>
                          </a:r>
                          <a:endParaRPr lang="es-E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&lt;</a:t>
                          </a:r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menor </a:t>
                          </a:r>
                          <a:r>
                            <a:rPr lang="es-ES_tradnl" sz="2800" baseline="0" dirty="0" smtClean="0">
                              <a:latin typeface="Arial" pitchFamily="34" charset="0"/>
                              <a:cs typeface="Arial" pitchFamily="34" charset="0"/>
                            </a:rPr>
                            <a:t> </a:t>
                          </a:r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que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≤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menor</a:t>
                          </a:r>
                          <a:r>
                            <a:rPr lang="es-ES_tradnl" sz="2800" baseline="0" dirty="0" smtClean="0">
                              <a:latin typeface="Arial" pitchFamily="34" charset="0"/>
                              <a:cs typeface="Arial" pitchFamily="34" charset="0"/>
                            </a:rPr>
                            <a:t> o igual que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&gt;</a:t>
                          </a:r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mayor</a:t>
                          </a:r>
                          <a:r>
                            <a:rPr lang="es-ES_tradnl" sz="2800" baseline="0" dirty="0" smtClean="0">
                              <a:latin typeface="Arial" pitchFamily="34" charset="0"/>
                              <a:cs typeface="Arial" pitchFamily="34" charset="0"/>
                            </a:rPr>
                            <a:t>  que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≥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mayor o igual que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=</a:t>
                          </a:r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igual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≠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diferente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≡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idéntico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≈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" sz="3200" dirty="0" smtClean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Aproximadamente igual</a:t>
                          </a:r>
                          <a:r>
                            <a:rPr lang="es-ES_tradnl" sz="2800" baseline="0" dirty="0" smtClean="0">
                              <a:latin typeface="Arial" pitchFamily="34" charset="0"/>
                              <a:cs typeface="Arial" pitchFamily="34" charset="0"/>
                            </a:rPr>
                            <a:t> que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Ʃ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sumatoria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3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itchFamily="34" charset="0"/>
                                  </a:rPr>
                                  <m:t>∝</m:t>
                                </m:r>
                              </m:oMath>
                            </m:oMathPara>
                          </a14:m>
                          <a:endParaRPr lang="es-ES" sz="3200" dirty="0" smtClean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" sz="2800" dirty="0" smtClean="0">
                              <a:latin typeface="Arial" pitchFamily="34" charset="0"/>
                              <a:cs typeface="Arial" pitchFamily="34" charset="0"/>
                            </a:rPr>
                            <a:t>proporcional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+</a:t>
                          </a:r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suma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× </a:t>
                          </a:r>
                          <a:r>
                            <a:rPr lang="es-ES" sz="320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* ·</a:t>
                          </a:r>
                          <a:endParaRPr lang="es-ES" sz="3200" dirty="0" smtClean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multiplicación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3200" dirty="0" smtClean="0">
                              <a:latin typeface="Arial" pitchFamily="34" charset="0"/>
                              <a:cs typeface="Arial" pitchFamily="34" charset="0"/>
                            </a:rPr>
                            <a:t>-</a:t>
                          </a:r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resta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÷ /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división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4 Marcador de contenido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88953656"/>
                  </p:ext>
                </p:extLst>
              </p:nvPr>
            </p:nvGraphicFramePr>
            <p:xfrm>
              <a:off x="254791" y="796700"/>
              <a:ext cx="7643815" cy="5913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14350"/>
                    <a:gridCol w="2857520"/>
                    <a:gridCol w="214314"/>
                    <a:gridCol w="1004122"/>
                    <a:gridCol w="2853509"/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es-ES_tradnl" dirty="0" smtClean="0"/>
                            <a:t>SIMBOLO</a:t>
                          </a:r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NOMBRE</a:t>
                          </a:r>
                          <a:endParaRPr lang="es-ES" dirty="0"/>
                        </a:p>
                      </a:txBody>
                      <a:tcPr anchor="ctr"/>
                    </a:tc>
                    <a:tc rowSpan="8">
                      <a:txBody>
                        <a:bodyPr/>
                        <a:lstStyle/>
                        <a:p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dirty="0" smtClean="0"/>
                            <a:t>SIMBOLO</a:t>
                          </a:r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NOMBRE</a:t>
                          </a:r>
                          <a:endParaRPr lang="es-ES" dirty="0"/>
                        </a:p>
                      </a:txBody>
                      <a:tcPr anchor="ctr"/>
                    </a:tc>
                  </a:tr>
                  <a:tr h="944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&lt;</a:t>
                          </a:r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menor </a:t>
                          </a:r>
                          <a:r>
                            <a:rPr lang="es-ES_tradnl" sz="2800" baseline="0" dirty="0" smtClean="0">
                              <a:latin typeface="Arial" pitchFamily="34" charset="0"/>
                              <a:cs typeface="Arial" pitchFamily="34" charset="0"/>
                            </a:rPr>
                            <a:t> </a:t>
                          </a:r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que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≤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menor</a:t>
                          </a:r>
                          <a:r>
                            <a:rPr lang="es-ES_tradnl" sz="2800" baseline="0" dirty="0" smtClean="0">
                              <a:latin typeface="Arial" pitchFamily="34" charset="0"/>
                              <a:cs typeface="Arial" pitchFamily="34" charset="0"/>
                            </a:rPr>
                            <a:t> o igual que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944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&gt;</a:t>
                          </a:r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mayor</a:t>
                          </a:r>
                          <a:r>
                            <a:rPr lang="es-ES_tradnl" sz="2800" baseline="0" dirty="0" smtClean="0">
                              <a:latin typeface="Arial" pitchFamily="34" charset="0"/>
                              <a:cs typeface="Arial" pitchFamily="34" charset="0"/>
                            </a:rPr>
                            <a:t>  que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≥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mayor o igual que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=</a:t>
                          </a:r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igual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≠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diferente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06680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≡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idéntico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≈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" sz="3200" dirty="0" smtClean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Aproximadamente igual</a:t>
                          </a:r>
                          <a:r>
                            <a:rPr lang="es-ES_tradnl" sz="2800" baseline="0" dirty="0" smtClean="0">
                              <a:latin typeface="Arial" pitchFamily="34" charset="0"/>
                              <a:cs typeface="Arial" pitchFamily="34" charset="0"/>
                            </a:rPr>
                            <a:t> que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Ʃ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sumatoria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79878" t="-728421" r="-288415" b="-2347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ES" sz="2800" dirty="0" smtClean="0">
                              <a:latin typeface="Arial" pitchFamily="34" charset="0"/>
                              <a:cs typeface="Arial" pitchFamily="34" charset="0"/>
                            </a:rPr>
                            <a:t>proporcional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+</a:t>
                          </a:r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suma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× </a:t>
                          </a:r>
                          <a:r>
                            <a:rPr lang="es-ES" sz="320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* ·</a:t>
                          </a:r>
                          <a:endParaRPr lang="es-ES" sz="3200" dirty="0" smtClean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multiplicación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3200" dirty="0" smtClean="0">
                              <a:latin typeface="Arial" pitchFamily="34" charset="0"/>
                              <a:cs typeface="Arial" pitchFamily="34" charset="0"/>
                            </a:rPr>
                            <a:t>-</a:t>
                          </a:r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resta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÷ /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división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62980"/>
            <a:ext cx="7239000" cy="565927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Tabla de símbolos matemáticos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4 Marcador de contenido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22741790"/>
                  </p:ext>
                </p:extLst>
              </p:nvPr>
            </p:nvGraphicFramePr>
            <p:xfrm>
              <a:off x="107501" y="728906"/>
              <a:ext cx="7992891" cy="601008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46973"/>
                    <a:gridCol w="3212117"/>
                    <a:gridCol w="224102"/>
                    <a:gridCol w="750580"/>
                    <a:gridCol w="3059119"/>
                  </a:tblGrid>
                  <a:tr h="613598">
                    <a:tc>
                      <a:txBody>
                        <a:bodyPr/>
                        <a:lstStyle/>
                        <a:p>
                          <a:r>
                            <a:rPr lang="es-ES_tradnl" dirty="0" smtClean="0"/>
                            <a:t>SIMBOLO</a:t>
                          </a:r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NOMBRE</a:t>
                          </a:r>
                          <a:endParaRPr lang="es-ES" dirty="0"/>
                        </a:p>
                      </a:txBody>
                      <a:tcPr anchor="ctr"/>
                    </a:tc>
                    <a:tc rowSpan="9">
                      <a:txBody>
                        <a:bodyPr/>
                        <a:lstStyle/>
                        <a:p>
                          <a:endParaRPr lang="es-ES" sz="28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dirty="0" smtClean="0"/>
                            <a:t>SIMBOLO</a:t>
                          </a:r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NOMBRE</a:t>
                          </a:r>
                          <a:endParaRPr lang="es-ES" dirty="0"/>
                        </a:p>
                      </a:txBody>
                      <a:tcPr anchor="ctr"/>
                    </a:tc>
                  </a:tr>
                  <a:tr h="555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ʌ</a:t>
                          </a:r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y   (conjunción)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˅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baseline="0" dirty="0" smtClean="0">
                              <a:latin typeface="Arial" pitchFamily="34" charset="0"/>
                              <a:cs typeface="Arial" pitchFamily="34" charset="0"/>
                            </a:rPr>
                            <a:t>o  (disyunción)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55516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3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itchFamily="34" charset="0"/>
                                  </a:rPr>
                                  <m:t>⇔</m:t>
                                </m:r>
                              </m:oMath>
                            </m:oMathPara>
                          </a14:m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si y solo si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3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itchFamily="34" charset="0"/>
                                  </a:rPr>
                                  <m:t>⇒</m:t>
                                </m:r>
                              </m:oMath>
                            </m:oMathPara>
                          </a14:m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entonces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555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3200" dirty="0" smtClean="0"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proporcional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∞</a:t>
                          </a:r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infinito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55516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3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itchFamily="34" charset="0"/>
                                  </a:rPr>
                                  <m:t>∀</m:t>
                                </m:r>
                              </m:oMath>
                            </m:oMathPara>
                          </a14:m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para</a:t>
                          </a:r>
                          <a:r>
                            <a:rPr lang="es-ES_tradnl" sz="2800" baseline="0" dirty="0" smtClean="0">
                              <a:latin typeface="Arial" pitchFamily="34" charset="0"/>
                              <a:cs typeface="Arial" pitchFamily="34" charset="0"/>
                            </a:rPr>
                            <a:t> todo</a:t>
                          </a:r>
                          <a:endParaRPr lang="es-ES_tradnl" sz="2800" dirty="0" smtClean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3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itchFamily="34" charset="0"/>
                                  </a:rPr>
                                  <m:t>∴</m:t>
                                </m:r>
                              </m:oMath>
                            </m:oMathPara>
                          </a14:m>
                          <a:endParaRPr lang="es-ES" sz="3200" dirty="0" smtClean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por lo tanto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55516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º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grados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3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itchFamily="34" charset="0"/>
                                  </a:rPr>
                                  <m:t>≅</m:t>
                                </m:r>
                              </m:oMath>
                            </m:oMathPara>
                          </a14:m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congruencia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9057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3200" dirty="0" smtClean="0">
                              <a:latin typeface="Arial"/>
                              <a:cs typeface="Arial"/>
                            </a:rPr>
                            <a:t>!</a:t>
                          </a:r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 factorial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altLang="ko-KR" sz="320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ￜ </a:t>
                          </a:r>
                          <a:r>
                            <a:rPr lang="es-MX" altLang="ko-KR" sz="3200" dirty="0" err="1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ￜ</a:t>
                          </a:r>
                          <a:endParaRPr lang="es-ES" sz="3200" dirty="0" smtClean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 barras de valor absoluto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56045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s-ES" sz="3200" i="1" smtClean="0">
                                        <a:latin typeface="Cambria Math" panose="02040503050406030204" pitchFamily="18" charset="0"/>
                                        <a:cs typeface="Arial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3200" b="0" i="1" smtClean="0">
                                        <a:latin typeface="Cambria Math" panose="02040503050406030204" pitchFamily="18" charset="0"/>
                                        <a:cs typeface="Arial" pitchFamily="34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s-MX" sz="3200" b="0" i="1" smtClean="0">
                                        <a:latin typeface="Cambria Math" panose="02040503050406030204" pitchFamily="18" charset="0"/>
                                        <a:cs typeface="Arial" pitchFamily="34" charset="0"/>
                                      </a:rPr>
                                      <m:t>𝑛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" sz="2800" dirty="0" smtClean="0">
                              <a:latin typeface="Arial" pitchFamily="34" charset="0"/>
                              <a:cs typeface="Arial" pitchFamily="34" charset="0"/>
                            </a:rPr>
                            <a:t> potencia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ctrlPr>
                                      <a:rPr lang="es-ES" sz="3200" i="1" smtClean="0">
                                        <a:latin typeface="Cambria Math" panose="02040503050406030204" pitchFamily="18" charset="0"/>
                                        <a:cs typeface="Arial" pitchFamily="34" charset="0"/>
                                      </a:rPr>
                                    </m:ctrlPr>
                                  </m:radPr>
                                  <m:deg>
                                    <m:r>
                                      <m:rPr>
                                        <m:brk m:alnAt="7"/>
                                      </m:rPr>
                                      <a:rPr lang="es-MX" sz="3200" b="0" i="1" smtClean="0">
                                        <a:latin typeface="Cambria Math" panose="02040503050406030204" pitchFamily="18" charset="0"/>
                                        <a:cs typeface="Arial" pitchFamily="34" charset="0"/>
                                      </a:rPr>
                                      <m:t>𝑛</m:t>
                                    </m:r>
                                  </m:deg>
                                  <m:e>
                                    <m:r>
                                      <a:rPr lang="es-MX" sz="3200" b="0" i="1" smtClean="0">
                                        <a:latin typeface="Cambria Math" panose="02040503050406030204" pitchFamily="18" charset="0"/>
                                        <a:cs typeface="Arial" pitchFamily="34" charset="0"/>
                                      </a:rPr>
                                      <m:t>𝑥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s-ES" sz="3200" dirty="0" smtClean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ES" sz="2800" dirty="0" smtClean="0">
                              <a:latin typeface="Arial" pitchFamily="34" charset="0"/>
                              <a:cs typeface="Arial" pitchFamily="34" charset="0"/>
                            </a:rPr>
                            <a:t> raíz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94079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2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itchFamily="34" charset="0"/>
                                  </a:rPr>
                                  <m:t>∎</m:t>
                                </m:r>
                              </m:oMath>
                            </m:oMathPara>
                          </a14:m>
                          <a:endParaRPr lang="es-ES" sz="28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" sz="28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fin de la demostración</a:t>
                          </a:r>
                          <a:endParaRPr lang="es-ES" sz="28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2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itchFamily="34" charset="0"/>
                                  </a:rPr>
                                  <m:t>∵</m:t>
                                </m:r>
                              </m:oMath>
                            </m:oMathPara>
                          </a14:m>
                          <a:endParaRPr lang="es-ES" sz="28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ES" sz="28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porque</a:t>
                          </a:r>
                          <a:endParaRPr lang="es-ES" sz="28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4 Marcador de contenido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22741790"/>
                  </p:ext>
                </p:extLst>
              </p:nvPr>
            </p:nvGraphicFramePr>
            <p:xfrm>
              <a:off x="107501" y="728906"/>
              <a:ext cx="7992891" cy="601008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46973"/>
                    <a:gridCol w="3212117"/>
                    <a:gridCol w="224102"/>
                    <a:gridCol w="750580"/>
                    <a:gridCol w="3059119"/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es-ES_tradnl" dirty="0" smtClean="0"/>
                            <a:t>SIMBOLO</a:t>
                          </a:r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NOMBRE</a:t>
                          </a:r>
                          <a:endParaRPr lang="es-ES" dirty="0"/>
                        </a:p>
                      </a:txBody>
                      <a:tcPr anchor="ctr"/>
                    </a:tc>
                    <a:tc rowSpan="9">
                      <a:txBody>
                        <a:bodyPr/>
                        <a:lstStyle/>
                        <a:p>
                          <a:endParaRPr lang="es-ES" sz="28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dirty="0" smtClean="0"/>
                            <a:t>SIMBOLO</a:t>
                          </a:r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NOMBRE</a:t>
                          </a:r>
                          <a:endParaRPr lang="es-ES" dirty="0"/>
                        </a:p>
                      </a:txBody>
                      <a:tcPr anchor="ctr"/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ʌ</a:t>
                          </a:r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y   (conjunción)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˅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baseline="0" dirty="0" smtClean="0">
                              <a:latin typeface="Arial" pitchFamily="34" charset="0"/>
                              <a:cs typeface="Arial" pitchFamily="34" charset="0"/>
                            </a:rPr>
                            <a:t>o  (disyunción)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813" t="-216842" r="-969919" b="-7568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si y solo si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559350" t="-216842" r="-411382" b="-7568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entonces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3200" dirty="0" smtClean="0"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proporcional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∞</a:t>
                          </a:r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infinito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813" t="-412500" r="-969919" b="-5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para</a:t>
                          </a:r>
                          <a:r>
                            <a:rPr lang="es-ES_tradnl" sz="2800" baseline="0" dirty="0" smtClean="0">
                              <a:latin typeface="Arial" pitchFamily="34" charset="0"/>
                              <a:cs typeface="Arial" pitchFamily="34" charset="0"/>
                            </a:rPr>
                            <a:t> todo</a:t>
                          </a:r>
                          <a:endParaRPr lang="es-ES_tradnl" sz="2800" dirty="0" smtClean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559350" t="-412500" r="-411382" b="-5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por lo tanto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3200" dirty="0" smtClean="0">
                              <a:latin typeface="Arial" pitchFamily="34" charset="0"/>
                              <a:cs typeface="Arial" pitchFamily="34" charset="0"/>
                            </a:rPr>
                            <a:t>º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grados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559350" t="-517895" r="-411382" b="-45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congruencia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944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3200" dirty="0" smtClean="0">
                              <a:latin typeface="Arial"/>
                              <a:cs typeface="Arial"/>
                            </a:rPr>
                            <a:t>!</a:t>
                          </a:r>
                          <a:endParaRPr lang="es-ES" sz="32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 factorial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altLang="ko-KR" sz="320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ￜ </a:t>
                          </a:r>
                          <a:r>
                            <a:rPr lang="es-MX" altLang="ko-KR" sz="3200" dirty="0" err="1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ￜ</a:t>
                          </a:r>
                          <a:endParaRPr lang="es-ES" sz="3200" dirty="0" smtClean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s-ES_tradnl" sz="2800" dirty="0" smtClean="0">
                              <a:latin typeface="Arial" pitchFamily="34" charset="0"/>
                              <a:cs typeface="Arial" pitchFamily="34" charset="0"/>
                            </a:rPr>
                            <a:t> barras de valor absoluto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584645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813" t="-772917" r="-969919" b="-1895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" sz="2800" dirty="0" smtClean="0">
                              <a:latin typeface="Arial" pitchFamily="34" charset="0"/>
                              <a:cs typeface="Arial" pitchFamily="34" charset="0"/>
                            </a:rPr>
                            <a:t> potencia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559350" t="-772917" r="-411382" b="-1895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ES" sz="2800" dirty="0" smtClean="0">
                              <a:latin typeface="Arial" pitchFamily="34" charset="0"/>
                              <a:cs typeface="Arial" pitchFamily="34" charset="0"/>
                            </a:rPr>
                            <a:t> raíz</a:t>
                          </a:r>
                          <a:endParaRPr lang="es-ES" sz="2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94488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813" t="-540645" r="-969919" b="-174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" sz="28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fin de la demostración</a:t>
                          </a:r>
                          <a:endParaRPr lang="es-ES" sz="28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559350" t="-540645" r="-411382" b="-174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ES" sz="28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porque</a:t>
                          </a:r>
                          <a:endParaRPr lang="es-ES" sz="28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139307"/>
            <a:ext cx="7239000" cy="985436"/>
          </a:xfrm>
        </p:spPr>
        <p:txBody>
          <a:bodyPr>
            <a:normAutofit fontScale="90000"/>
          </a:bodyPr>
          <a:lstStyle/>
          <a:p>
            <a:r>
              <a:rPr lang="es-MX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Ejercicios.</a:t>
            </a:r>
            <a:br>
              <a:rPr lang="es-MX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s-MX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simbología de conjuntos</a:t>
            </a:r>
            <a:endParaRPr lang="es-MX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79513" y="1124743"/>
            <a:ext cx="4144316" cy="508628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4469988" y="1124743"/>
            <a:ext cx="4540790" cy="508629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23528" y="1844824"/>
            <a:ext cx="3888432" cy="42136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 &lt; 19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</a:t>
            </a:r>
          </a:p>
          <a:p>
            <a:endParaRPr lang="es-MX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∩ B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</a:t>
            </a:r>
          </a:p>
          <a:p>
            <a:endParaRPr lang="es-MX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| x ≠ 0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_____________________</a:t>
            </a:r>
          </a:p>
          <a:p>
            <a:endParaRPr lang="es-MX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b="1" dirty="0" smtClean="0">
                <a:latin typeface="Algerian" panose="04020705040A02060702" pitchFamily="82" charset="0"/>
                <a:cs typeface="Arial" panose="020B0604020202020204" pitchFamily="34" charset="0"/>
              </a:rPr>
              <a:t>N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</a:t>
            </a:r>
          </a:p>
        </p:txBody>
      </p:sp>
      <p:sp>
        <p:nvSpPr>
          <p:cNvPr id="8" name="Rectángulo 7"/>
          <p:cNvSpPr/>
          <p:nvPr/>
        </p:nvSpPr>
        <p:spPr>
          <a:xfrm>
            <a:off x="4616147" y="1844824"/>
            <a:ext cx="4248472" cy="41892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s-MX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 U Q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</a:t>
            </a:r>
          </a:p>
          <a:p>
            <a:endParaRPr lang="es-MX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u="sng" dirty="0" smtClean="0">
                <a:latin typeface="Nyala" panose="02000504070300020003" pitchFamily="2" charset="0"/>
                <a:cs typeface="Arial" panose="020B0604020202020204" pitchFamily="34" charset="0"/>
              </a:rPr>
              <a:t>C</a:t>
            </a:r>
            <a:r>
              <a:rPr lang="es-MX" sz="2400" dirty="0" smtClean="0">
                <a:latin typeface="Nyala" panose="02000504070300020003" pitchFamily="2" charset="0"/>
                <a:cs typeface="Arial" panose="020B0604020202020204" pitchFamily="34" charset="0"/>
              </a:rPr>
              <a:t>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</a:t>
            </a:r>
          </a:p>
          <a:p>
            <a:endParaRPr lang="es-MX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az-Cyrl-A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Ф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ʌ </a:t>
            </a:r>
            <a:r>
              <a:rPr lang="es-MX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</a:t>
            </a:r>
          </a:p>
          <a:p>
            <a:endParaRPr lang="es-MX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X ≥ 45</a:t>
            </a:r>
          </a:p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</a:t>
            </a:r>
          </a:p>
          <a:p>
            <a:endParaRPr lang="es-MX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227484" y="1378360"/>
            <a:ext cx="648072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Escribe como se lee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52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85728"/>
            <a:ext cx="7239000" cy="107157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_tradnl" b="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Tabla complementada con los símbolos matemáticos</a:t>
            </a:r>
            <a:endParaRPr lang="es-ES" b="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571612"/>
            <a:ext cx="7643866" cy="221457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es-ES_tradnl" sz="3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S_tradnl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sz="5100" b="1" dirty="0" smtClean="0">
                <a:latin typeface="Arial" pitchFamily="34" charset="0"/>
                <a:cs typeface="Arial" pitchFamily="34" charset="0"/>
              </a:rPr>
              <a:t>TAREA</a:t>
            </a:r>
          </a:p>
          <a:p>
            <a:pPr algn="just">
              <a:buNone/>
            </a:pPr>
            <a:r>
              <a:rPr lang="es-ES_tradnl" sz="5100" dirty="0" smtClean="0">
                <a:latin typeface="Arial" pitchFamily="34" charset="0"/>
                <a:cs typeface="Arial" pitchFamily="34" charset="0"/>
              </a:rPr>
              <a:t>  Revisar en casa los siguientes videos y obtener tabla</a:t>
            </a:r>
            <a:r>
              <a:rPr lang="es-MX" sz="5100" dirty="0" smtClean="0"/>
              <a:t> complementada con los símbolos matemáticos.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98324" y="3816151"/>
            <a:ext cx="7358114" cy="242889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MX" sz="2800" u="sng" dirty="0" smtClean="0">
              <a:solidFill>
                <a:schemeClr val="bg2">
                  <a:lumMod val="90000"/>
                </a:schemeClr>
              </a:solidFill>
              <a:latin typeface="Arial Black" pitchFamily="34" charset="0"/>
              <a:hlinkClick r:id=""/>
            </a:endParaRPr>
          </a:p>
          <a:p>
            <a:pPr algn="just"/>
            <a:endParaRPr lang="es-MX" sz="2800" u="sng" dirty="0" smtClean="0">
              <a:solidFill>
                <a:schemeClr val="bg2">
                  <a:lumMod val="90000"/>
                </a:schemeClr>
              </a:solidFill>
              <a:latin typeface="Arial Black" pitchFamily="34" charset="0"/>
              <a:hlinkClick r:id=""/>
            </a:endParaRPr>
          </a:p>
          <a:p>
            <a:pPr algn="just"/>
            <a:endParaRPr lang="es-MX" sz="2800" u="sng" dirty="0" smtClean="0">
              <a:solidFill>
                <a:schemeClr val="bg2">
                  <a:lumMod val="90000"/>
                </a:schemeClr>
              </a:solidFill>
              <a:latin typeface="Arial Black" pitchFamily="34" charset="0"/>
              <a:hlinkClick r:id=""/>
            </a:endParaRPr>
          </a:p>
          <a:p>
            <a:pPr algn="just"/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http://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www.math2me.com/playlist/aritmetica</a:t>
            </a:r>
            <a:endParaRPr lang="es-MX" sz="2800" u="sng" dirty="0" smtClean="0">
              <a:solidFill>
                <a:schemeClr val="bg2">
                  <a:lumMod val="90000"/>
                </a:schemeClr>
              </a:solidFill>
              <a:latin typeface="Arial Black" pitchFamily="34" charset="0"/>
            </a:endParaRPr>
          </a:p>
          <a:p>
            <a:pPr algn="just"/>
            <a:endParaRPr lang="es-MX" sz="2800" u="sng" dirty="0" smtClean="0">
              <a:solidFill>
                <a:schemeClr val="bg2">
                  <a:lumMod val="90000"/>
                </a:schemeClr>
              </a:solidFill>
              <a:latin typeface="Arial Black" pitchFamily="34" charset="0"/>
            </a:endParaRPr>
          </a:p>
          <a:p>
            <a:pPr algn="just"/>
            <a:endParaRPr lang="es-MX" sz="2800" u="sng" dirty="0" smtClean="0">
              <a:solidFill>
                <a:schemeClr val="bg2">
                  <a:lumMod val="90000"/>
                </a:schemeClr>
              </a:solidFill>
              <a:latin typeface="Arial Black" pitchFamily="34" charset="0"/>
            </a:endParaRPr>
          </a:p>
          <a:p>
            <a:pPr algn="just"/>
            <a:endParaRPr lang="es-ES" sz="2800" dirty="0" smtClean="0">
              <a:solidFill>
                <a:schemeClr val="bg2">
                  <a:lumMod val="9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8358214" y="642918"/>
            <a:ext cx="50006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dirty="0" smtClean="0">
                <a:solidFill>
                  <a:schemeClr val="bg1"/>
                </a:solidFill>
                <a:latin typeface="Arial Black" pitchFamily="34" charset="0"/>
              </a:rPr>
              <a:t>P</a:t>
            </a:r>
          </a:p>
          <a:p>
            <a:r>
              <a:rPr lang="es-ES_tradnl" sz="2800" dirty="0" smtClean="0">
                <a:solidFill>
                  <a:schemeClr val="bg1"/>
                </a:solidFill>
                <a:latin typeface="Arial Black" pitchFamily="34" charset="0"/>
              </a:rPr>
              <a:t>R</a:t>
            </a:r>
          </a:p>
          <a:p>
            <a:r>
              <a:rPr lang="es-ES_tradnl" sz="2800" dirty="0" smtClean="0">
                <a:solidFill>
                  <a:schemeClr val="bg1"/>
                </a:solidFill>
                <a:latin typeface="Arial Black" pitchFamily="34" charset="0"/>
              </a:rPr>
              <a:t>0</a:t>
            </a:r>
          </a:p>
          <a:p>
            <a:r>
              <a:rPr lang="es-ES_tradnl" sz="2800" dirty="0" smtClean="0">
                <a:solidFill>
                  <a:schemeClr val="bg1"/>
                </a:solidFill>
                <a:latin typeface="Arial Black" pitchFamily="34" charset="0"/>
              </a:rPr>
              <a:t>D</a:t>
            </a:r>
          </a:p>
          <a:p>
            <a:r>
              <a:rPr lang="es-ES_tradnl" sz="2800" dirty="0" smtClean="0">
                <a:solidFill>
                  <a:schemeClr val="bg1"/>
                </a:solidFill>
                <a:latin typeface="Arial Black" pitchFamily="34" charset="0"/>
              </a:rPr>
              <a:t>U</a:t>
            </a:r>
          </a:p>
          <a:p>
            <a:r>
              <a:rPr lang="es-ES_tradnl" sz="2800" dirty="0" smtClean="0">
                <a:solidFill>
                  <a:schemeClr val="bg1"/>
                </a:solidFill>
                <a:latin typeface="Arial Black" pitchFamily="34" charset="0"/>
              </a:rPr>
              <a:t>C</a:t>
            </a:r>
          </a:p>
          <a:p>
            <a:r>
              <a:rPr lang="es-ES_tradnl" sz="2800" dirty="0" smtClean="0">
                <a:solidFill>
                  <a:schemeClr val="bg1"/>
                </a:solidFill>
                <a:latin typeface="Arial Black" pitchFamily="34" charset="0"/>
              </a:rPr>
              <a:t>T</a:t>
            </a:r>
          </a:p>
          <a:p>
            <a:r>
              <a:rPr lang="es-ES_tradnl" sz="2800" dirty="0" smtClean="0">
                <a:solidFill>
                  <a:schemeClr val="bg1"/>
                </a:solidFill>
                <a:latin typeface="Arial Black" pitchFamily="34" charset="0"/>
              </a:rPr>
              <a:t>O</a:t>
            </a:r>
          </a:p>
          <a:p>
            <a:endParaRPr lang="es-ES_tradnl" sz="2800" dirty="0" smtClean="0">
              <a:solidFill>
                <a:schemeClr val="bg1"/>
              </a:solidFill>
              <a:latin typeface="Arial Black" pitchFamily="34" charset="0"/>
            </a:endParaRPr>
          </a:p>
          <a:p>
            <a:endParaRPr lang="es-ES_tradnl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s-ES_tradnl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s-ES_tradnl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s-ES_tradnl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s-ES_tradnl" dirty="0" smtClean="0">
              <a:solidFill>
                <a:schemeClr val="bg1"/>
              </a:solidFill>
              <a:latin typeface="Arial Black" pitchFamily="34" charset="0"/>
            </a:endParaRPr>
          </a:p>
          <a:p>
            <a:endParaRPr lang="es-ES" sz="40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80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3145</TotalTime>
  <Words>3232</Words>
  <Application>Microsoft Office PowerPoint</Application>
  <PresentationFormat>Presentación en pantalla (4:3)</PresentationFormat>
  <Paragraphs>1058</Paragraphs>
  <Slides>48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15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64" baseType="lpstr">
      <vt:lpstr>Arial Unicode MS</vt:lpstr>
      <vt:lpstr>Algerian</vt:lpstr>
      <vt:lpstr>Arabic Typesetting</vt:lpstr>
      <vt:lpstr>Arial</vt:lpstr>
      <vt:lpstr>Arial Black</vt:lpstr>
      <vt:lpstr>Calibri</vt:lpstr>
      <vt:lpstr>Cambria Math</vt:lpstr>
      <vt:lpstr>Century Gothic</vt:lpstr>
      <vt:lpstr>Nyala</vt:lpstr>
      <vt:lpstr>Times New Roman</vt:lpstr>
      <vt:lpstr>Trebuchet MS</vt:lpstr>
      <vt:lpstr>Tw Cen MT</vt:lpstr>
      <vt:lpstr>Verdana</vt:lpstr>
      <vt:lpstr>Wingdings</vt:lpstr>
      <vt:lpstr>Wingdings 2</vt:lpstr>
      <vt:lpstr>Opulento</vt:lpstr>
      <vt:lpstr>Presentación de PowerPoint</vt:lpstr>
      <vt:lpstr>Presentación de PowerPoint</vt:lpstr>
      <vt:lpstr>1. Símbolos matemáticos definición:</vt:lpstr>
      <vt:lpstr>Tabla de símbolos matemáticos</vt:lpstr>
      <vt:lpstr>Tabla de símbolos matemáticos</vt:lpstr>
      <vt:lpstr>Tabla de símbolos matemáticos</vt:lpstr>
      <vt:lpstr>Tabla de símbolos matemáticos</vt:lpstr>
      <vt:lpstr>Ejercicios. simbología de conjuntos</vt:lpstr>
      <vt:lpstr>Tabla complementada con los símbolos matemáticos</vt:lpstr>
      <vt:lpstr>2. Definición y ejemplos de:     Conjunto</vt:lpstr>
      <vt:lpstr>Ejemplos de conjuntos</vt:lpstr>
      <vt:lpstr>Notación</vt:lpstr>
      <vt:lpstr>2.2 Denotación</vt:lpstr>
      <vt:lpstr>Ejercicios</vt:lpstr>
      <vt:lpstr>Ejercicio resuelto</vt:lpstr>
      <vt:lpstr>Clases de conjuntos</vt:lpstr>
      <vt:lpstr>Clases de conjuntos</vt:lpstr>
      <vt:lpstr>2.3 Subconjunto   c </vt:lpstr>
      <vt:lpstr>Subconjunto   C  Subconjunto propio   C</vt:lpstr>
      <vt:lpstr>Ejercicios</vt:lpstr>
      <vt:lpstr>Ejercicio resuelto </vt:lpstr>
      <vt:lpstr>Ejercicio resuelto</vt:lpstr>
      <vt:lpstr>Ejercicio resuelto </vt:lpstr>
      <vt:lpstr>  Diagrama de Venn-Euler</vt:lpstr>
      <vt:lpstr>  Representación de:   A C B</vt:lpstr>
      <vt:lpstr>  Conjunto universal    U</vt:lpstr>
      <vt:lpstr>  Diagrama de Venn-Euler</vt:lpstr>
      <vt:lpstr>  Diagrama de Venn</vt:lpstr>
      <vt:lpstr> 3. Operaciones con conjuntos 3.1 unión 3.2 intersección 3.3 COMPLEMENTO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Complemento</vt:lpstr>
      <vt:lpstr>Presentación de PowerPoint</vt:lpstr>
      <vt:lpstr>Presentación de PowerPoint</vt:lpstr>
      <vt:lpstr>Ejercicio</vt:lpstr>
      <vt:lpstr>Ejercicio</vt:lpstr>
      <vt:lpstr>Ejercicio</vt:lpstr>
      <vt:lpstr>  4. Número     Definición</vt:lpstr>
      <vt:lpstr>Origen</vt:lpstr>
      <vt:lpstr>Definición</vt:lpstr>
      <vt:lpstr>Definición</vt:lpstr>
      <vt:lpstr>Definición</vt:lpstr>
      <vt:lpstr>  Completa la siguiente tabla.</vt:lpstr>
      <vt:lpstr>Presentación de PowerPoint</vt:lpstr>
      <vt:lpstr>Gracias aritmética y lenguaje matemático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 es la investigación</dc:title>
  <dc:creator>PATRICIA</dc:creator>
  <cp:lastModifiedBy>Paty</cp:lastModifiedBy>
  <cp:revision>309</cp:revision>
  <dcterms:created xsi:type="dcterms:W3CDTF">2015-01-25T20:23:24Z</dcterms:created>
  <dcterms:modified xsi:type="dcterms:W3CDTF">2019-09-30T05:17:23Z</dcterms:modified>
</cp:coreProperties>
</file>