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0"/>
  </p:notesMasterIdLst>
  <p:handoutMasterIdLst>
    <p:handoutMasterId r:id="rId41"/>
  </p:handoutMasterIdLst>
  <p:sldIdLst>
    <p:sldId id="256" r:id="rId2"/>
    <p:sldId id="257" r:id="rId3"/>
    <p:sldId id="258" r:id="rId4"/>
    <p:sldId id="259" r:id="rId5"/>
    <p:sldId id="260" r:id="rId6"/>
    <p:sldId id="285" r:id="rId7"/>
    <p:sldId id="284" r:id="rId8"/>
    <p:sldId id="283" r:id="rId9"/>
    <p:sldId id="282" r:id="rId10"/>
    <p:sldId id="281" r:id="rId11"/>
    <p:sldId id="297" r:id="rId12"/>
    <p:sldId id="296" r:id="rId13"/>
    <p:sldId id="295" r:id="rId14"/>
    <p:sldId id="294" r:id="rId15"/>
    <p:sldId id="305" r:id="rId16"/>
    <p:sldId id="304" r:id="rId17"/>
    <p:sldId id="302" r:id="rId18"/>
    <p:sldId id="303" r:id="rId19"/>
    <p:sldId id="293" r:id="rId20"/>
    <p:sldId id="301" r:id="rId21"/>
    <p:sldId id="300" r:id="rId22"/>
    <p:sldId id="299" r:id="rId23"/>
    <p:sldId id="298" r:id="rId24"/>
    <p:sldId id="306" r:id="rId25"/>
    <p:sldId id="292" r:id="rId26"/>
    <p:sldId id="291" r:id="rId27"/>
    <p:sldId id="290" r:id="rId28"/>
    <p:sldId id="289" r:id="rId29"/>
    <p:sldId id="288" r:id="rId30"/>
    <p:sldId id="286" r:id="rId31"/>
    <p:sldId id="287" r:id="rId32"/>
    <p:sldId id="280" r:id="rId33"/>
    <p:sldId id="279" r:id="rId34"/>
    <p:sldId id="278" r:id="rId35"/>
    <p:sldId id="308" r:id="rId36"/>
    <p:sldId id="309" r:id="rId37"/>
    <p:sldId id="272" r:id="rId38"/>
    <p:sldId id="307"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1" clrIdx="0">
    <p:extLst>
      <p:ext uri="{19B8F6BF-5375-455C-9EA6-DF929625EA0E}">
        <p15:presenceInfo xmlns:p15="http://schemas.microsoft.com/office/powerpoint/2012/main" userId="H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p:cViewPr varScale="1">
        <p:scale>
          <a:sx n="87" d="100"/>
          <a:sy n="87" d="100"/>
        </p:scale>
        <p:origin x="69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9-23T09:50:56.054" idx="1">
    <p:pos x="10" y="10"/>
    <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7D47747-2BD5-42C7-8E8E-B98AEE2A7350}" type="datetimeFigureOut">
              <a:rPr lang="es-MX" smtClean="0"/>
              <a:t>28/09/2019</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A4F183-B86D-4599-9F93-BC08CC9E0FAD}" type="slidenum">
              <a:rPr lang="es-MX" smtClean="0"/>
              <a:t>‹Nº›</a:t>
            </a:fld>
            <a:endParaRPr lang="es-MX"/>
          </a:p>
        </p:txBody>
      </p:sp>
    </p:spTree>
    <p:extLst>
      <p:ext uri="{BB962C8B-B14F-4D97-AF65-F5344CB8AC3E}">
        <p14:creationId xmlns:p14="http://schemas.microsoft.com/office/powerpoint/2010/main" val="276026771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57CE75-9180-40E5-A9A0-8A1AA65C2CC6}" type="datetimeFigureOut">
              <a:rPr lang="es-MX" smtClean="0"/>
              <a:t>28/09/2019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CCBFDC-EAC5-4A72-A42A-ECF96A247F26}" type="slidenum">
              <a:rPr lang="es-MX" smtClean="0"/>
              <a:t>‹Nº›</a:t>
            </a:fld>
            <a:endParaRPr lang="es-MX"/>
          </a:p>
        </p:txBody>
      </p:sp>
    </p:spTree>
    <p:extLst>
      <p:ext uri="{BB962C8B-B14F-4D97-AF65-F5344CB8AC3E}">
        <p14:creationId xmlns:p14="http://schemas.microsoft.com/office/powerpoint/2010/main" val="91760250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1" dirty="0" smtClean="0"/>
              <a:t>Pre-</a:t>
            </a:r>
            <a:r>
              <a:rPr lang="es-MX" b="1" baseline="0" dirty="0" smtClean="0"/>
              <a:t> actividad/introducción</a:t>
            </a:r>
          </a:p>
          <a:p>
            <a:r>
              <a:rPr lang="es-MX" baseline="0" dirty="0" smtClean="0"/>
              <a:t>Primero el maestro mostrará la lámina con las ilustraciones y los alumnos deberán practicar el nombre y pronunciación de los elementos de vocabulario:</a:t>
            </a:r>
          </a:p>
          <a:p>
            <a:r>
              <a:rPr lang="es-MX" baseline="0" dirty="0" smtClean="0"/>
              <a:t>A FISH </a:t>
            </a:r>
          </a:p>
          <a:p>
            <a:r>
              <a:rPr lang="es-MX" baseline="0" dirty="0" smtClean="0"/>
              <a:t>B CHICKEN</a:t>
            </a:r>
          </a:p>
          <a:p>
            <a:r>
              <a:rPr lang="es-MX" baseline="0" dirty="0" smtClean="0"/>
              <a:t>C POTATOES</a:t>
            </a:r>
          </a:p>
          <a:p>
            <a:r>
              <a:rPr lang="es-MX" baseline="0" dirty="0" smtClean="0"/>
              <a:t>D APPLES </a:t>
            </a:r>
          </a:p>
          <a:p>
            <a:r>
              <a:rPr lang="es-MX" baseline="0" dirty="0" smtClean="0"/>
              <a:t>F BANANAS</a:t>
            </a:r>
          </a:p>
          <a:p>
            <a:r>
              <a:rPr lang="es-MX" baseline="0" dirty="0" smtClean="0"/>
              <a:t>G MILK</a:t>
            </a:r>
          </a:p>
          <a:p>
            <a:r>
              <a:rPr lang="es-MX" baseline="0" dirty="0" smtClean="0"/>
              <a:t>K CAKE</a:t>
            </a:r>
          </a:p>
          <a:p>
            <a:endParaRPr lang="es-MX" dirty="0"/>
          </a:p>
        </p:txBody>
      </p:sp>
      <p:sp>
        <p:nvSpPr>
          <p:cNvPr id="4" name="Marcador de número de diapositiva 3"/>
          <p:cNvSpPr>
            <a:spLocks noGrp="1"/>
          </p:cNvSpPr>
          <p:nvPr>
            <p:ph type="sldNum" sz="quarter" idx="10"/>
          </p:nvPr>
        </p:nvSpPr>
        <p:spPr/>
        <p:txBody>
          <a:bodyPr/>
          <a:lstStyle/>
          <a:p>
            <a:fld id="{40CCBFDC-EAC5-4A72-A42A-ECF96A247F26}" type="slidenum">
              <a:rPr lang="es-MX" smtClean="0"/>
              <a:t>1</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958833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Exercise</a:t>
            </a:r>
            <a:r>
              <a:rPr lang="es-MX" baseline="0" dirty="0" smtClean="0"/>
              <a:t> 1:</a:t>
            </a:r>
          </a:p>
          <a:p>
            <a:r>
              <a:rPr lang="es-MX" baseline="0" dirty="0" smtClean="0"/>
              <a:t>Los alumnos trabajan en parejas para encontrar los comparativos de los adjetivos del 1-8. El  maestro deberá poner atención a la ortografía.</a:t>
            </a:r>
          </a:p>
          <a:p>
            <a:r>
              <a:rPr lang="es-MX" baseline="0" dirty="0" smtClean="0"/>
              <a:t>2. </a:t>
            </a:r>
            <a:r>
              <a:rPr lang="es-MX" baseline="0" dirty="0" err="1" smtClean="0"/>
              <a:t>Stronger</a:t>
            </a:r>
            <a:endParaRPr lang="es-MX" baseline="0" dirty="0" smtClean="0"/>
          </a:p>
          <a:p>
            <a:r>
              <a:rPr lang="es-MX" baseline="0" dirty="0" smtClean="0"/>
              <a:t>3. </a:t>
            </a:r>
            <a:r>
              <a:rPr lang="es-MX" baseline="0" dirty="0" err="1" smtClean="0"/>
              <a:t>Larger</a:t>
            </a:r>
            <a:endParaRPr lang="es-MX" baseline="0" dirty="0" smtClean="0"/>
          </a:p>
          <a:p>
            <a:r>
              <a:rPr lang="es-MX" baseline="0" dirty="0" smtClean="0"/>
              <a:t>4. </a:t>
            </a:r>
            <a:r>
              <a:rPr lang="es-MX" baseline="0" dirty="0" err="1" smtClean="0"/>
              <a:t>Prettier</a:t>
            </a:r>
            <a:endParaRPr lang="es-MX" baseline="0" dirty="0" smtClean="0"/>
          </a:p>
          <a:p>
            <a:r>
              <a:rPr lang="es-MX" baseline="0" dirty="0" smtClean="0"/>
              <a:t>5. </a:t>
            </a:r>
            <a:r>
              <a:rPr lang="es-MX" baseline="0" dirty="0" err="1" smtClean="0"/>
              <a:t>Higher</a:t>
            </a:r>
            <a:endParaRPr lang="es-MX" baseline="0" dirty="0" smtClean="0"/>
          </a:p>
          <a:p>
            <a:r>
              <a:rPr lang="es-MX" baseline="0" dirty="0" smtClean="0"/>
              <a:t>6. </a:t>
            </a:r>
            <a:r>
              <a:rPr lang="es-MX" baseline="0" dirty="0" err="1" smtClean="0"/>
              <a:t>Heavier</a:t>
            </a:r>
            <a:endParaRPr lang="es-MX" baseline="0" dirty="0" smtClean="0"/>
          </a:p>
          <a:p>
            <a:r>
              <a:rPr lang="es-MX" baseline="0" dirty="0" smtClean="0"/>
              <a:t>7. </a:t>
            </a:r>
            <a:r>
              <a:rPr lang="es-MX" baseline="0" dirty="0" err="1" smtClean="0"/>
              <a:t>Slower</a:t>
            </a:r>
            <a:endParaRPr lang="es-MX" baseline="0" dirty="0" smtClean="0"/>
          </a:p>
          <a:p>
            <a:r>
              <a:rPr lang="es-MX" baseline="0" dirty="0" smtClean="0"/>
              <a:t>8. </a:t>
            </a:r>
            <a:r>
              <a:rPr lang="es-MX" baseline="0" dirty="0" err="1" smtClean="0"/>
              <a:t>cheaper</a:t>
            </a:r>
            <a:endParaRPr lang="es-MX" dirty="0"/>
          </a:p>
        </p:txBody>
      </p:sp>
      <p:sp>
        <p:nvSpPr>
          <p:cNvPr id="4" name="Marcador de número de diapositiva 3"/>
          <p:cNvSpPr>
            <a:spLocks noGrp="1"/>
          </p:cNvSpPr>
          <p:nvPr>
            <p:ph type="sldNum" sz="quarter" idx="10"/>
          </p:nvPr>
        </p:nvSpPr>
        <p:spPr/>
        <p:txBody>
          <a:bodyPr/>
          <a:lstStyle/>
          <a:p>
            <a:fld id="{40CCBFDC-EAC5-4A72-A42A-ECF96A247F26}" type="slidenum">
              <a:rPr lang="es-MX" smtClean="0"/>
              <a:t>10</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346613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maestro ahora pone ejemplos</a:t>
            </a:r>
            <a:r>
              <a:rPr lang="es-MX" baseline="0" dirty="0" smtClean="0"/>
              <a:t> con adjetivos largos, puede usar los que mencionaron los alumnos en la actividad introductoria y agregar los que están en esta diapositiva.</a:t>
            </a:r>
            <a:endParaRPr lang="es-MX" dirty="0"/>
          </a:p>
        </p:txBody>
      </p:sp>
      <p:sp>
        <p:nvSpPr>
          <p:cNvPr id="4" name="Marcador de número de diapositiva 3"/>
          <p:cNvSpPr>
            <a:spLocks noGrp="1"/>
          </p:cNvSpPr>
          <p:nvPr>
            <p:ph type="sldNum" sz="quarter" idx="10"/>
          </p:nvPr>
        </p:nvSpPr>
        <p:spPr/>
        <p:txBody>
          <a:bodyPr/>
          <a:lstStyle/>
          <a:p>
            <a:fld id="{40CCBFDC-EAC5-4A72-A42A-ECF96A247F26}" type="slidenum">
              <a:rPr lang="es-MX" smtClean="0"/>
              <a:t>11</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371764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Exercise</a:t>
            </a:r>
            <a:r>
              <a:rPr lang="es-MX" baseline="0" dirty="0" smtClean="0"/>
              <a:t> 2:</a:t>
            </a:r>
          </a:p>
          <a:p>
            <a:r>
              <a:rPr lang="es-MX" baseline="0" dirty="0" smtClean="0"/>
              <a:t>Los alumnos trabajan en parejas para escribir el comparativo de los adjetivos en esta diapositiva. El maestro verifica las respuestas con los alumnos. También se revisarán los significados, en caso de tener alguna duda.</a:t>
            </a:r>
          </a:p>
          <a:p>
            <a:r>
              <a:rPr lang="es-MX" baseline="0" dirty="0" smtClean="0"/>
              <a:t>2. More </a:t>
            </a:r>
            <a:r>
              <a:rPr lang="es-MX" baseline="0" dirty="0" err="1" smtClean="0"/>
              <a:t>important</a:t>
            </a:r>
            <a:endParaRPr lang="es-MX" baseline="0" dirty="0" smtClean="0"/>
          </a:p>
          <a:p>
            <a:r>
              <a:rPr lang="es-MX" baseline="0" dirty="0" smtClean="0"/>
              <a:t>3. More </a:t>
            </a:r>
            <a:r>
              <a:rPr lang="es-MX" baseline="0" dirty="0" err="1" smtClean="0"/>
              <a:t>polite</a:t>
            </a:r>
            <a:endParaRPr lang="es-MX" baseline="0" dirty="0" smtClean="0"/>
          </a:p>
          <a:p>
            <a:r>
              <a:rPr lang="es-MX" baseline="0" dirty="0" smtClean="0"/>
              <a:t>4. More </a:t>
            </a:r>
            <a:r>
              <a:rPr lang="es-MX" baseline="0" dirty="0" err="1" smtClean="0"/>
              <a:t>careful</a:t>
            </a:r>
            <a:endParaRPr lang="es-MX" baseline="0" dirty="0" smtClean="0"/>
          </a:p>
          <a:p>
            <a:r>
              <a:rPr lang="es-MX" baseline="0" dirty="0" smtClean="0"/>
              <a:t>5. More </a:t>
            </a:r>
            <a:r>
              <a:rPr lang="es-MX" baseline="0" dirty="0" err="1" smtClean="0"/>
              <a:t>beautiful</a:t>
            </a:r>
            <a:endParaRPr lang="es-MX" baseline="0" dirty="0" smtClean="0"/>
          </a:p>
          <a:p>
            <a:r>
              <a:rPr lang="es-MX" baseline="0" dirty="0" smtClean="0"/>
              <a:t>6. More </a:t>
            </a:r>
            <a:r>
              <a:rPr lang="es-MX" baseline="0" dirty="0" err="1" smtClean="0"/>
              <a:t>polluted</a:t>
            </a:r>
            <a:endParaRPr lang="es-MX" baseline="0" dirty="0" smtClean="0"/>
          </a:p>
          <a:p>
            <a:r>
              <a:rPr lang="es-MX" baseline="0" dirty="0" smtClean="0"/>
              <a:t>7. More Cosmopolitan</a:t>
            </a:r>
          </a:p>
          <a:p>
            <a:r>
              <a:rPr lang="es-MX" baseline="0" dirty="0" smtClean="0"/>
              <a:t>8. More </a:t>
            </a:r>
            <a:r>
              <a:rPr lang="es-MX" baseline="0" dirty="0" err="1" smtClean="0"/>
              <a:t>romantic</a:t>
            </a:r>
            <a:endParaRPr lang="es-MX" baseline="0" dirty="0" smtClean="0"/>
          </a:p>
          <a:p>
            <a:endParaRPr lang="es-MX" baseline="0" dirty="0" smtClean="0"/>
          </a:p>
          <a:p>
            <a:endParaRPr lang="es-MX" dirty="0"/>
          </a:p>
        </p:txBody>
      </p:sp>
      <p:sp>
        <p:nvSpPr>
          <p:cNvPr id="4" name="Marcador de número de diapositiva 3"/>
          <p:cNvSpPr>
            <a:spLocks noGrp="1"/>
          </p:cNvSpPr>
          <p:nvPr>
            <p:ph type="sldNum" sz="quarter" idx="10"/>
          </p:nvPr>
        </p:nvSpPr>
        <p:spPr/>
        <p:txBody>
          <a:bodyPr/>
          <a:lstStyle/>
          <a:p>
            <a:fld id="{40CCBFDC-EAC5-4A72-A42A-ECF96A247F26}" type="slidenum">
              <a:rPr lang="es-MX" smtClean="0"/>
              <a:t>12</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608286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maestro le indica a los alumnos</a:t>
            </a:r>
            <a:r>
              <a:rPr lang="es-MX" baseline="0" dirty="0" smtClean="0"/>
              <a:t> que estos adjetivos tienen una forma irregular en su forma comparativa, y les indicará que la forma correcta es la que aparece en esta diapositiva.</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13</a:t>
            </a:fld>
            <a:endParaRPr lang="es-MX"/>
          </a:p>
        </p:txBody>
      </p:sp>
    </p:spTree>
    <p:extLst>
      <p:ext uri="{BB962C8B-B14F-4D97-AF65-F5344CB8AC3E}">
        <p14:creationId xmlns:p14="http://schemas.microsoft.com/office/powerpoint/2010/main" val="595794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maestro explica</a:t>
            </a:r>
            <a:r>
              <a:rPr lang="es-MX" baseline="0" dirty="0" smtClean="0"/>
              <a:t> el uso de los comparativos y muestra los ejemplos de esta diapositiva. </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14</a:t>
            </a:fld>
            <a:endParaRPr lang="es-MX"/>
          </a:p>
        </p:txBody>
      </p:sp>
    </p:spTree>
    <p:extLst>
      <p:ext uri="{BB962C8B-B14F-4D97-AF65-F5344CB8AC3E}">
        <p14:creationId xmlns:p14="http://schemas.microsoft.com/office/powerpoint/2010/main" val="24893363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Answers</a:t>
            </a:r>
            <a:r>
              <a:rPr lang="es-MX" dirty="0" smtClean="0"/>
              <a:t>:</a:t>
            </a:r>
          </a:p>
          <a:p>
            <a:r>
              <a:rPr lang="es-MX" dirty="0" smtClean="0"/>
              <a:t>1. </a:t>
            </a:r>
            <a:r>
              <a:rPr lang="es-MX" dirty="0" err="1" smtClean="0"/>
              <a:t>smaller</a:t>
            </a:r>
            <a:r>
              <a:rPr lang="es-MX" dirty="0" smtClean="0"/>
              <a:t>, 2. </a:t>
            </a:r>
            <a:r>
              <a:rPr lang="es-MX" dirty="0" err="1" smtClean="0"/>
              <a:t>colder</a:t>
            </a:r>
            <a:r>
              <a:rPr lang="es-MX" dirty="0" smtClean="0"/>
              <a:t>, 3. more </a:t>
            </a:r>
            <a:r>
              <a:rPr lang="es-MX" dirty="0" err="1" smtClean="0"/>
              <a:t>interesting</a:t>
            </a:r>
            <a:r>
              <a:rPr lang="es-MX" dirty="0" smtClean="0"/>
              <a:t>, 4. </a:t>
            </a:r>
            <a:r>
              <a:rPr lang="es-MX" dirty="0" err="1" smtClean="0"/>
              <a:t>bigger</a:t>
            </a:r>
            <a:r>
              <a:rPr lang="es-MX" dirty="0" smtClean="0"/>
              <a:t>, 5. more </a:t>
            </a:r>
            <a:r>
              <a:rPr lang="es-MX" dirty="0" err="1" smtClean="0"/>
              <a:t>cosmopolitan</a:t>
            </a:r>
            <a:r>
              <a:rPr lang="es-MX" dirty="0" smtClean="0"/>
              <a:t>, 6. </a:t>
            </a:r>
            <a:r>
              <a:rPr lang="es-MX" dirty="0" err="1" smtClean="0"/>
              <a:t>friendlier</a:t>
            </a:r>
            <a:r>
              <a:rPr lang="es-MX" dirty="0" smtClean="0"/>
              <a:t>, 7. </a:t>
            </a:r>
            <a:r>
              <a:rPr lang="es-MX" dirty="0" err="1" smtClean="0"/>
              <a:t>worse</a:t>
            </a:r>
            <a:r>
              <a:rPr lang="es-MX" dirty="0" smtClean="0"/>
              <a:t>, 8. </a:t>
            </a:r>
            <a:r>
              <a:rPr lang="es-MX" dirty="0" err="1" smtClean="0"/>
              <a:t>safer</a:t>
            </a:r>
            <a:r>
              <a:rPr lang="es-MX" smtClean="0"/>
              <a:t>.</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15</a:t>
            </a:fld>
            <a:endParaRPr lang="es-MX"/>
          </a:p>
        </p:txBody>
      </p:sp>
    </p:spTree>
    <p:extLst>
      <p:ext uri="{BB962C8B-B14F-4D97-AF65-F5344CB8AC3E}">
        <p14:creationId xmlns:p14="http://schemas.microsoft.com/office/powerpoint/2010/main" val="266042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maestro le</a:t>
            </a:r>
            <a:r>
              <a:rPr lang="es-MX" baseline="0" dirty="0" smtClean="0"/>
              <a:t> pide a los alumnos que elaboren 5 oraciones que incluyan el comparativo de los adjetivos incluidos en esta imagen.</a:t>
            </a:r>
          </a:p>
          <a:p>
            <a:r>
              <a:rPr lang="es-MX" baseline="0" dirty="0" smtClean="0"/>
              <a:t>El maestro revisa junto con los alumnos las oraciones.</a:t>
            </a:r>
          </a:p>
          <a:p>
            <a:r>
              <a:rPr lang="es-MX" baseline="0" dirty="0" smtClean="0"/>
              <a:t>Ejemplos:</a:t>
            </a:r>
          </a:p>
          <a:p>
            <a:r>
              <a:rPr lang="es-MX" baseline="0" dirty="0" err="1" smtClean="0"/>
              <a:t>My</a:t>
            </a:r>
            <a:r>
              <a:rPr lang="es-MX" baseline="0" dirty="0" smtClean="0"/>
              <a:t> </a:t>
            </a:r>
            <a:r>
              <a:rPr lang="es-MX" baseline="0" dirty="0" err="1" smtClean="0"/>
              <a:t>second-hand</a:t>
            </a:r>
            <a:r>
              <a:rPr lang="es-MX" baseline="0" dirty="0" smtClean="0"/>
              <a:t> car </a:t>
            </a:r>
            <a:r>
              <a:rPr lang="es-MX" baseline="0" dirty="0" err="1" smtClean="0"/>
              <a:t>is</a:t>
            </a:r>
            <a:r>
              <a:rPr lang="es-MX" baseline="0" dirty="0" smtClean="0"/>
              <a:t> </a:t>
            </a:r>
            <a:r>
              <a:rPr lang="es-MX" baseline="0" dirty="0" err="1" smtClean="0"/>
              <a:t>cheaper</a:t>
            </a:r>
            <a:r>
              <a:rPr lang="es-MX" baseline="0" dirty="0" smtClean="0"/>
              <a:t> </a:t>
            </a:r>
            <a:r>
              <a:rPr lang="es-MX" baseline="0" dirty="0" err="1" smtClean="0"/>
              <a:t>than</a:t>
            </a:r>
            <a:r>
              <a:rPr lang="es-MX" baseline="0" dirty="0" smtClean="0"/>
              <a:t> </a:t>
            </a:r>
            <a:r>
              <a:rPr lang="es-MX" baseline="0" dirty="0" err="1" smtClean="0"/>
              <a:t>your</a:t>
            </a:r>
            <a:r>
              <a:rPr lang="es-MX" baseline="0" dirty="0" smtClean="0"/>
              <a:t> new car.</a:t>
            </a:r>
          </a:p>
          <a:p>
            <a:r>
              <a:rPr lang="es-MX" baseline="0" dirty="0" smtClean="0"/>
              <a:t>I </a:t>
            </a:r>
            <a:r>
              <a:rPr lang="es-MX" baseline="0" dirty="0" err="1" smtClean="0"/>
              <a:t>consider</a:t>
            </a:r>
            <a:r>
              <a:rPr lang="es-MX" baseline="0" dirty="0" smtClean="0"/>
              <a:t> </a:t>
            </a:r>
            <a:r>
              <a:rPr lang="es-MX" baseline="0" dirty="0" err="1" smtClean="0"/>
              <a:t>documentaries</a:t>
            </a:r>
            <a:r>
              <a:rPr lang="es-MX" baseline="0" dirty="0" smtClean="0"/>
              <a:t> are more </a:t>
            </a:r>
            <a:r>
              <a:rPr lang="es-MX" baseline="0" dirty="0" err="1" smtClean="0"/>
              <a:t>interesting</a:t>
            </a:r>
            <a:r>
              <a:rPr lang="es-MX" baseline="0" dirty="0" smtClean="0"/>
              <a:t> </a:t>
            </a:r>
            <a:r>
              <a:rPr lang="es-MX" baseline="0" dirty="0" err="1" smtClean="0"/>
              <a:t>than</a:t>
            </a:r>
            <a:r>
              <a:rPr lang="es-MX" baseline="0" dirty="0" smtClean="0"/>
              <a:t> </a:t>
            </a:r>
            <a:r>
              <a:rPr lang="es-MX" baseline="0" dirty="0" err="1" smtClean="0"/>
              <a:t>soap</a:t>
            </a:r>
            <a:r>
              <a:rPr lang="es-MX" baseline="0" dirty="0" smtClean="0"/>
              <a:t> operas.</a:t>
            </a:r>
          </a:p>
          <a:p>
            <a:r>
              <a:rPr lang="es-MX" baseline="0" dirty="0" err="1" smtClean="0"/>
              <a:t>Driving</a:t>
            </a:r>
            <a:r>
              <a:rPr lang="es-MX" baseline="0" dirty="0" smtClean="0"/>
              <a:t> at 120kmph </a:t>
            </a:r>
            <a:r>
              <a:rPr lang="es-MX" baseline="0" dirty="0" err="1" smtClean="0"/>
              <a:t>is</a:t>
            </a:r>
            <a:r>
              <a:rPr lang="es-MX" baseline="0" dirty="0" smtClean="0"/>
              <a:t> more </a:t>
            </a:r>
            <a:r>
              <a:rPr lang="es-MX" baseline="0" dirty="0" err="1" smtClean="0"/>
              <a:t>dangerous</a:t>
            </a:r>
            <a:r>
              <a:rPr lang="es-MX" baseline="0" dirty="0" smtClean="0"/>
              <a:t> </a:t>
            </a:r>
            <a:r>
              <a:rPr lang="es-MX" baseline="0" dirty="0" err="1" smtClean="0"/>
              <a:t>than</a:t>
            </a:r>
            <a:r>
              <a:rPr lang="es-MX" baseline="0" dirty="0" smtClean="0"/>
              <a:t> </a:t>
            </a:r>
            <a:r>
              <a:rPr lang="es-MX" baseline="0" dirty="0" err="1" smtClean="0"/>
              <a:t>driving</a:t>
            </a:r>
            <a:r>
              <a:rPr lang="es-MX" baseline="0" dirty="0" smtClean="0"/>
              <a:t> at 60kmph.</a:t>
            </a:r>
          </a:p>
          <a:p>
            <a:r>
              <a:rPr lang="es-MX" baseline="0" dirty="0" err="1" smtClean="0"/>
              <a:t>Eating</a:t>
            </a:r>
            <a:r>
              <a:rPr lang="es-MX" baseline="0" dirty="0" smtClean="0"/>
              <a:t> </a:t>
            </a:r>
            <a:r>
              <a:rPr lang="es-MX" baseline="0" dirty="0" err="1" smtClean="0"/>
              <a:t>fruit</a:t>
            </a:r>
            <a:r>
              <a:rPr lang="es-MX" baseline="0" dirty="0" smtClean="0"/>
              <a:t> and vegetables </a:t>
            </a:r>
            <a:r>
              <a:rPr lang="es-MX" baseline="0" dirty="0" err="1" smtClean="0"/>
              <a:t>is</a:t>
            </a:r>
            <a:r>
              <a:rPr lang="es-MX" baseline="0" dirty="0" smtClean="0"/>
              <a:t> </a:t>
            </a:r>
            <a:r>
              <a:rPr lang="es-MX" baseline="0" dirty="0" err="1" smtClean="0"/>
              <a:t>better</a:t>
            </a:r>
            <a:r>
              <a:rPr lang="es-MX" baseline="0" dirty="0" smtClean="0"/>
              <a:t> </a:t>
            </a:r>
            <a:r>
              <a:rPr lang="es-MX" baseline="0" dirty="0" err="1" smtClean="0"/>
              <a:t>for</a:t>
            </a:r>
            <a:r>
              <a:rPr lang="es-MX" baseline="0" dirty="0" smtClean="0"/>
              <a:t> </a:t>
            </a:r>
            <a:r>
              <a:rPr lang="es-MX" baseline="0" dirty="0" err="1" smtClean="0"/>
              <a:t>your</a:t>
            </a:r>
            <a:r>
              <a:rPr lang="es-MX" baseline="0" dirty="0" smtClean="0"/>
              <a:t> </a:t>
            </a:r>
            <a:r>
              <a:rPr lang="es-MX" baseline="0" dirty="0" err="1" smtClean="0"/>
              <a:t>health</a:t>
            </a:r>
            <a:r>
              <a:rPr lang="es-MX" baseline="0" dirty="0" smtClean="0"/>
              <a:t> </a:t>
            </a:r>
            <a:r>
              <a:rPr lang="es-MX" baseline="0" dirty="0" err="1" smtClean="0"/>
              <a:t>than</a:t>
            </a:r>
            <a:r>
              <a:rPr lang="es-MX" baseline="0" dirty="0" smtClean="0"/>
              <a:t> </a:t>
            </a:r>
            <a:r>
              <a:rPr lang="es-MX" baseline="0" dirty="0" err="1" smtClean="0"/>
              <a:t>eating</a:t>
            </a:r>
            <a:r>
              <a:rPr lang="es-MX" baseline="0" dirty="0" smtClean="0"/>
              <a:t> </a:t>
            </a:r>
            <a:r>
              <a:rPr lang="es-MX" baseline="0" dirty="0" err="1" smtClean="0"/>
              <a:t>junk</a:t>
            </a:r>
            <a:r>
              <a:rPr lang="es-MX" baseline="0" dirty="0" smtClean="0"/>
              <a:t> </a:t>
            </a:r>
            <a:r>
              <a:rPr lang="es-MX" baseline="0" dirty="0" err="1" smtClean="0"/>
              <a:t>food</a:t>
            </a:r>
            <a:r>
              <a:rPr lang="es-MX" baseline="0" dirty="0" smtClean="0"/>
              <a:t>.</a:t>
            </a:r>
          </a:p>
          <a:p>
            <a:r>
              <a:rPr lang="es-MX" baseline="0" dirty="0" err="1" smtClean="0"/>
              <a:t>The</a:t>
            </a:r>
            <a:r>
              <a:rPr lang="es-MX" baseline="0" dirty="0" smtClean="0"/>
              <a:t> new </a:t>
            </a:r>
            <a:r>
              <a:rPr lang="es-MX" baseline="0" dirty="0" err="1" smtClean="0"/>
              <a:t>faculty</a:t>
            </a:r>
            <a:r>
              <a:rPr lang="es-MX" baseline="0" dirty="0" smtClean="0"/>
              <a:t> </a:t>
            </a:r>
            <a:r>
              <a:rPr lang="es-MX" baseline="0" dirty="0" err="1" smtClean="0"/>
              <a:t>building</a:t>
            </a:r>
            <a:r>
              <a:rPr lang="es-MX" baseline="0" dirty="0" smtClean="0"/>
              <a:t> </a:t>
            </a:r>
            <a:r>
              <a:rPr lang="es-MX" baseline="0" dirty="0" err="1" smtClean="0"/>
              <a:t>is</a:t>
            </a:r>
            <a:r>
              <a:rPr lang="es-MX" baseline="0" dirty="0" smtClean="0"/>
              <a:t> </a:t>
            </a:r>
            <a:r>
              <a:rPr lang="es-MX" baseline="0" dirty="0" err="1" smtClean="0"/>
              <a:t>mode</a:t>
            </a:r>
            <a:r>
              <a:rPr lang="es-MX" baseline="0" dirty="0" smtClean="0"/>
              <a:t> </a:t>
            </a:r>
            <a:r>
              <a:rPr lang="es-MX" baseline="0" dirty="0" err="1" smtClean="0"/>
              <a:t>modern</a:t>
            </a:r>
            <a:r>
              <a:rPr lang="es-MX" baseline="0" dirty="0" smtClean="0"/>
              <a:t> </a:t>
            </a:r>
            <a:r>
              <a:rPr lang="es-MX" baseline="0" dirty="0" err="1" smtClean="0"/>
              <a:t>than</a:t>
            </a:r>
            <a:r>
              <a:rPr lang="es-MX" baseline="0" dirty="0" smtClean="0"/>
              <a:t> </a:t>
            </a:r>
            <a:r>
              <a:rPr lang="es-MX" baseline="0" dirty="0" err="1" smtClean="0"/>
              <a:t>the</a:t>
            </a:r>
            <a:r>
              <a:rPr lang="es-MX" baseline="0" dirty="0" smtClean="0"/>
              <a:t> original </a:t>
            </a:r>
            <a:r>
              <a:rPr lang="es-MX" baseline="0" dirty="0" err="1" smtClean="0"/>
              <a:t>one</a:t>
            </a:r>
            <a:r>
              <a:rPr lang="es-MX" baseline="0" dirty="0" smtClean="0"/>
              <a:t>.</a:t>
            </a:r>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baseline="0" dirty="0" smtClean="0"/>
          </a:p>
          <a:p>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16</a:t>
            </a:fld>
            <a:endParaRPr lang="es-MX"/>
          </a:p>
        </p:txBody>
      </p:sp>
    </p:spTree>
    <p:extLst>
      <p:ext uri="{BB962C8B-B14F-4D97-AF65-F5344CB8AC3E}">
        <p14:creationId xmlns:p14="http://schemas.microsoft.com/office/powerpoint/2010/main" val="42394613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a:t>
            </a:r>
            <a:r>
              <a:rPr lang="es-MX" baseline="0" dirty="0" smtClean="0"/>
              <a:t> maestro explica de manera breve la diferencia entre adjetivos largos y cortos. Puede usar los adjetivos que los alumnos mencionaron en la actividad introductoria o usar los de esta diapositiva.</a:t>
            </a:r>
          </a:p>
          <a:p>
            <a:r>
              <a:rPr lang="es-MX" baseline="0" dirty="0" smtClean="0"/>
              <a:t>El maestro pondrá atención especial a los cambios ortográficos que tienen lugar en algunos adjetivos. Por ejemplo </a:t>
            </a:r>
            <a:r>
              <a:rPr lang="es-MX" baseline="0" dirty="0" err="1" smtClean="0"/>
              <a:t>thin</a:t>
            </a:r>
            <a:r>
              <a:rPr lang="es-MX" baseline="0" dirty="0" smtClean="0"/>
              <a:t>/</a:t>
            </a:r>
            <a:r>
              <a:rPr lang="es-MX" baseline="0" dirty="0" err="1" smtClean="0"/>
              <a:t>thi</a:t>
            </a:r>
            <a:r>
              <a:rPr lang="es-MX" b="1" baseline="0" dirty="0" err="1" smtClean="0"/>
              <a:t>nn</a:t>
            </a:r>
            <a:r>
              <a:rPr lang="es-MX" baseline="0" dirty="0" err="1" smtClean="0"/>
              <a:t>est</a:t>
            </a:r>
            <a:endParaRPr lang="es-MX" dirty="0" smtClean="0"/>
          </a:p>
          <a:p>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17</a:t>
            </a:fld>
            <a:endParaRPr lang="es-MX"/>
          </a:p>
        </p:txBody>
      </p:sp>
    </p:spTree>
    <p:extLst>
      <p:ext uri="{BB962C8B-B14F-4D97-AF65-F5344CB8AC3E}">
        <p14:creationId xmlns:p14="http://schemas.microsoft.com/office/powerpoint/2010/main" val="18696766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Exercise</a:t>
            </a:r>
            <a:r>
              <a:rPr lang="es-MX" baseline="0" dirty="0" smtClean="0"/>
              <a:t> 3:</a:t>
            </a:r>
          </a:p>
          <a:p>
            <a:r>
              <a:rPr lang="es-MX" baseline="0" dirty="0" smtClean="0"/>
              <a:t>Los alumnos trabajan en parejas para encontrar los superlativos de los adjetivos del 1-8. El  maestro deberá poner atención a la ortografía.</a:t>
            </a:r>
          </a:p>
          <a:p>
            <a:r>
              <a:rPr lang="es-MX" baseline="0" dirty="0" smtClean="0"/>
              <a:t>2. </a:t>
            </a:r>
            <a:r>
              <a:rPr lang="es-MX" baseline="0" dirty="0" err="1" smtClean="0"/>
              <a:t>Strongest</a:t>
            </a:r>
            <a:endParaRPr lang="es-MX" baseline="0" dirty="0" smtClean="0"/>
          </a:p>
          <a:p>
            <a:r>
              <a:rPr lang="es-MX" baseline="0" dirty="0" smtClean="0"/>
              <a:t>3. </a:t>
            </a:r>
            <a:r>
              <a:rPr lang="es-MX" baseline="0" dirty="0" err="1" smtClean="0"/>
              <a:t>Largest</a:t>
            </a:r>
            <a:endParaRPr lang="es-MX" baseline="0" dirty="0" smtClean="0"/>
          </a:p>
          <a:p>
            <a:r>
              <a:rPr lang="es-MX" baseline="0" dirty="0" smtClean="0"/>
              <a:t>4. </a:t>
            </a:r>
            <a:r>
              <a:rPr lang="es-MX" baseline="0" dirty="0" err="1" smtClean="0"/>
              <a:t>Prettiest</a:t>
            </a:r>
            <a:endParaRPr lang="es-MX" baseline="0" dirty="0" smtClean="0"/>
          </a:p>
          <a:p>
            <a:r>
              <a:rPr lang="es-MX" baseline="0" dirty="0" smtClean="0"/>
              <a:t>5. </a:t>
            </a:r>
            <a:r>
              <a:rPr lang="es-MX" baseline="0" dirty="0" err="1" smtClean="0"/>
              <a:t>Highest</a:t>
            </a:r>
            <a:endParaRPr lang="es-MX" baseline="0" dirty="0" smtClean="0"/>
          </a:p>
          <a:p>
            <a:r>
              <a:rPr lang="es-MX" baseline="0" dirty="0" smtClean="0"/>
              <a:t>6. </a:t>
            </a:r>
            <a:r>
              <a:rPr lang="es-MX" baseline="0" dirty="0" err="1" smtClean="0"/>
              <a:t>Heaviest</a:t>
            </a:r>
            <a:endParaRPr lang="es-MX" baseline="0" dirty="0" smtClean="0"/>
          </a:p>
          <a:p>
            <a:r>
              <a:rPr lang="es-MX" baseline="0" dirty="0" smtClean="0"/>
              <a:t>7. </a:t>
            </a:r>
            <a:r>
              <a:rPr lang="es-MX" baseline="0" dirty="0" err="1" smtClean="0"/>
              <a:t>Slowest</a:t>
            </a:r>
            <a:endParaRPr lang="es-MX" baseline="0" dirty="0" smtClean="0"/>
          </a:p>
          <a:p>
            <a:r>
              <a:rPr lang="es-MX" baseline="0" dirty="0" smtClean="0"/>
              <a:t>8. </a:t>
            </a:r>
            <a:r>
              <a:rPr lang="es-MX" baseline="0" dirty="0" err="1" smtClean="0"/>
              <a:t>cheapest</a:t>
            </a:r>
            <a:endParaRPr lang="es-MX" dirty="0" smtClean="0"/>
          </a:p>
          <a:p>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18</a:t>
            </a:fld>
            <a:endParaRPr lang="es-MX"/>
          </a:p>
        </p:txBody>
      </p:sp>
    </p:spTree>
    <p:extLst>
      <p:ext uri="{BB962C8B-B14F-4D97-AF65-F5344CB8AC3E}">
        <p14:creationId xmlns:p14="http://schemas.microsoft.com/office/powerpoint/2010/main" val="3012704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El maestro ahora pone ejemplos</a:t>
            </a:r>
            <a:r>
              <a:rPr lang="es-MX" baseline="0" dirty="0" smtClean="0"/>
              <a:t> con adjetivos largos, puede usar los que mencionaron los alumnos en la actividad introductoria y agregar los que están en esta diapositiva.</a:t>
            </a:r>
            <a:endParaRPr lang="es-MX" dirty="0" smtClean="0"/>
          </a:p>
          <a:p>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19</a:t>
            </a:fld>
            <a:endParaRPr lang="es-MX"/>
          </a:p>
        </p:txBody>
      </p:sp>
    </p:spTree>
    <p:extLst>
      <p:ext uri="{BB962C8B-B14F-4D97-AF65-F5344CB8AC3E}">
        <p14:creationId xmlns:p14="http://schemas.microsoft.com/office/powerpoint/2010/main" val="2156006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0CCBFDC-EAC5-4A72-A42A-ECF96A247F26}" type="slidenum">
              <a:rPr lang="es-MX" smtClean="0"/>
              <a:t>2</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97848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Exercise</a:t>
            </a:r>
            <a:r>
              <a:rPr lang="es-MX" baseline="0" dirty="0" smtClean="0"/>
              <a:t> 4:</a:t>
            </a:r>
          </a:p>
          <a:p>
            <a:r>
              <a:rPr lang="es-MX" baseline="0" dirty="0" smtClean="0"/>
              <a:t>Los alumnos trabajan en parejas para escribir el superlativo de los adjetivos en esta diapositiva. El maestro verifica las respuestas con los alumnos. También se revisarán los significados, en caso de tener alguna duda.</a:t>
            </a:r>
          </a:p>
          <a:p>
            <a:r>
              <a:rPr lang="es-MX" baseline="0" dirty="0" smtClean="0"/>
              <a:t>2. </a:t>
            </a: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important</a:t>
            </a:r>
            <a:endParaRPr lang="es-MX" baseline="0" dirty="0" smtClean="0"/>
          </a:p>
          <a:p>
            <a:r>
              <a:rPr lang="es-MX" baseline="0" dirty="0" smtClean="0"/>
              <a:t>3. </a:t>
            </a: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polite</a:t>
            </a:r>
            <a:endParaRPr lang="es-MX" baseline="0" dirty="0" smtClean="0"/>
          </a:p>
          <a:p>
            <a:r>
              <a:rPr lang="es-MX" baseline="0" dirty="0" smtClean="0"/>
              <a:t>4. </a:t>
            </a: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careful</a:t>
            </a:r>
            <a:endParaRPr lang="es-MX" baseline="0" dirty="0" smtClean="0"/>
          </a:p>
          <a:p>
            <a:r>
              <a:rPr lang="es-MX" baseline="0" dirty="0" smtClean="0"/>
              <a:t>5. </a:t>
            </a: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beautiful</a:t>
            </a:r>
            <a:endParaRPr lang="es-MX" baseline="0" dirty="0" smtClean="0"/>
          </a:p>
          <a:p>
            <a:r>
              <a:rPr lang="es-MX" baseline="0" dirty="0" smtClean="0"/>
              <a:t>6. </a:t>
            </a: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polluted</a:t>
            </a:r>
            <a:endParaRPr lang="es-MX" baseline="0" dirty="0" smtClean="0"/>
          </a:p>
          <a:p>
            <a:r>
              <a:rPr lang="es-MX" baseline="0" dirty="0" smtClean="0"/>
              <a:t>7. </a:t>
            </a: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cosmopolitan</a:t>
            </a:r>
            <a:endParaRPr lang="es-MX" baseline="0" dirty="0" smtClean="0"/>
          </a:p>
          <a:p>
            <a:r>
              <a:rPr lang="es-MX" baseline="0" dirty="0" smtClean="0"/>
              <a:t>8. </a:t>
            </a: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romantic</a:t>
            </a:r>
            <a:endParaRPr lang="es-MX" baseline="0" dirty="0" smtClean="0"/>
          </a:p>
          <a:p>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20</a:t>
            </a:fld>
            <a:endParaRPr lang="es-MX"/>
          </a:p>
        </p:txBody>
      </p:sp>
    </p:spTree>
    <p:extLst>
      <p:ext uri="{BB962C8B-B14F-4D97-AF65-F5344CB8AC3E}">
        <p14:creationId xmlns:p14="http://schemas.microsoft.com/office/powerpoint/2010/main" val="28976888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El maestro le indica a los alumnos</a:t>
            </a:r>
            <a:r>
              <a:rPr lang="es-MX" baseline="0" dirty="0" smtClean="0"/>
              <a:t> que estos adjetivos tienen una forma irregular en su forma superlativa, y les indicará que la forma correcta es la que aparece en esta diapositiva.</a:t>
            </a:r>
            <a:endParaRPr lang="es-MX" dirty="0" smtClean="0"/>
          </a:p>
          <a:p>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21</a:t>
            </a:fld>
            <a:endParaRPr lang="es-MX"/>
          </a:p>
        </p:txBody>
      </p:sp>
    </p:spTree>
    <p:extLst>
      <p:ext uri="{BB962C8B-B14F-4D97-AF65-F5344CB8AC3E}">
        <p14:creationId xmlns:p14="http://schemas.microsoft.com/office/powerpoint/2010/main" val="31378684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22</a:t>
            </a:fld>
            <a:endParaRPr lang="es-MX"/>
          </a:p>
        </p:txBody>
      </p:sp>
    </p:spTree>
    <p:extLst>
      <p:ext uri="{BB962C8B-B14F-4D97-AF65-F5344CB8AC3E}">
        <p14:creationId xmlns:p14="http://schemas.microsoft.com/office/powerpoint/2010/main" val="5603792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a:t>
            </a:r>
            <a:r>
              <a:rPr lang="es-MX" baseline="0" dirty="0" smtClean="0"/>
              <a:t> maestro organiza a los alumnos en parejas y les pide que contesten el ejercicio. Después lo revisan de manera grupal.</a:t>
            </a:r>
          </a:p>
          <a:p>
            <a:pPr marL="228600" indent="-228600">
              <a:buAutoNum type="arabicPeriod"/>
            </a:pPr>
            <a:r>
              <a:rPr lang="es-MX" baseline="0" dirty="0" err="1" smtClean="0"/>
              <a:t>The</a:t>
            </a:r>
            <a:r>
              <a:rPr lang="es-MX" baseline="0" dirty="0" smtClean="0"/>
              <a:t> </a:t>
            </a:r>
            <a:r>
              <a:rPr lang="es-MX" baseline="0" dirty="0" err="1" smtClean="0"/>
              <a:t>nicest</a:t>
            </a:r>
            <a:r>
              <a:rPr lang="es-MX" baseline="0" dirty="0" smtClean="0"/>
              <a:t> </a:t>
            </a:r>
            <a:r>
              <a:rPr lang="es-MX" baseline="0" dirty="0" err="1" smtClean="0"/>
              <a:t>girl</a:t>
            </a:r>
            <a:endParaRPr lang="es-MX" baseline="0" dirty="0" smtClean="0"/>
          </a:p>
          <a:p>
            <a:pPr marL="228600" indent="-228600">
              <a:buAutoNum type="arabicPeriod"/>
            </a:pPr>
            <a:r>
              <a:rPr lang="es-MX" baseline="0" dirty="0" smtClean="0"/>
              <a:t> </a:t>
            </a: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interesting</a:t>
            </a:r>
            <a:r>
              <a:rPr lang="es-MX" baseline="0" dirty="0" smtClean="0"/>
              <a:t> </a:t>
            </a:r>
            <a:r>
              <a:rPr lang="es-MX" baseline="0" dirty="0" err="1" smtClean="0"/>
              <a:t>book</a:t>
            </a:r>
            <a:endParaRPr lang="es-MX" baseline="0" dirty="0" smtClean="0"/>
          </a:p>
          <a:p>
            <a:pPr marL="228600" indent="-228600">
              <a:buAutoNum type="arabicPeriod"/>
            </a:pP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dangerous</a:t>
            </a:r>
            <a:r>
              <a:rPr lang="es-MX" baseline="0" dirty="0" smtClean="0"/>
              <a:t> place</a:t>
            </a:r>
          </a:p>
          <a:p>
            <a:pPr marL="228600" indent="-228600">
              <a:buAutoNum type="arabicPeriod"/>
            </a:pPr>
            <a:r>
              <a:rPr lang="es-MX" baseline="0" dirty="0" smtClean="0"/>
              <a:t> </a:t>
            </a:r>
            <a:r>
              <a:rPr lang="es-MX" baseline="0" dirty="0" err="1" smtClean="0"/>
              <a:t>The</a:t>
            </a:r>
            <a:r>
              <a:rPr lang="es-MX" baseline="0" dirty="0" smtClean="0"/>
              <a:t> </a:t>
            </a:r>
            <a:r>
              <a:rPr lang="es-MX" baseline="0" dirty="0" err="1" smtClean="0"/>
              <a:t>worst</a:t>
            </a:r>
            <a:r>
              <a:rPr lang="es-MX" baseline="0" dirty="0" smtClean="0"/>
              <a:t> grade</a:t>
            </a:r>
          </a:p>
          <a:p>
            <a:pPr marL="228600" indent="-228600">
              <a:buAutoNum type="arabicPeriod"/>
            </a:pPr>
            <a:r>
              <a:rPr lang="es-MX" baseline="0" dirty="0" smtClean="0"/>
              <a:t> </a:t>
            </a:r>
            <a:r>
              <a:rPr lang="es-MX" baseline="0" dirty="0" err="1" smtClean="0"/>
              <a:t>The</a:t>
            </a:r>
            <a:r>
              <a:rPr lang="es-MX" baseline="0" dirty="0" smtClean="0"/>
              <a:t> </a:t>
            </a:r>
            <a:r>
              <a:rPr lang="es-MX" baseline="0" dirty="0" err="1" smtClean="0"/>
              <a:t>best</a:t>
            </a:r>
            <a:r>
              <a:rPr lang="es-MX" baseline="0" dirty="0" smtClean="0"/>
              <a:t> </a:t>
            </a:r>
            <a:r>
              <a:rPr lang="es-MX" baseline="0" dirty="0" err="1" smtClean="0"/>
              <a:t>book</a:t>
            </a:r>
            <a:endParaRPr lang="es-MX" baseline="0" dirty="0" smtClean="0"/>
          </a:p>
          <a:p>
            <a:pPr marL="228600" indent="-228600">
              <a:buAutoNum type="arabicPeriod"/>
            </a:pPr>
            <a:r>
              <a:rPr lang="es-MX" baseline="0" dirty="0" smtClean="0"/>
              <a:t> </a:t>
            </a:r>
            <a:r>
              <a:rPr lang="es-MX" baseline="0" dirty="0" err="1" smtClean="0"/>
              <a:t>The</a:t>
            </a:r>
            <a:r>
              <a:rPr lang="es-MX" baseline="0" dirty="0" smtClean="0"/>
              <a:t> </a:t>
            </a:r>
            <a:r>
              <a:rPr lang="es-MX" baseline="0" dirty="0" err="1" smtClean="0"/>
              <a:t>quietest</a:t>
            </a:r>
            <a:r>
              <a:rPr lang="es-MX" baseline="0" dirty="0" smtClean="0"/>
              <a:t> place</a:t>
            </a:r>
          </a:p>
          <a:p>
            <a:pPr marL="228600" indent="-228600">
              <a:buAutoNum type="arabicPeriod"/>
            </a:pP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expensive</a:t>
            </a:r>
            <a:r>
              <a:rPr lang="es-MX" baseline="0" dirty="0" smtClean="0"/>
              <a:t> </a:t>
            </a:r>
            <a:r>
              <a:rPr lang="es-MX" baseline="0" dirty="0" err="1" smtClean="0"/>
              <a:t>dress</a:t>
            </a:r>
            <a:endParaRPr lang="es-MX" baseline="0" dirty="0" smtClean="0"/>
          </a:p>
          <a:p>
            <a:pPr marL="228600" indent="-228600">
              <a:buAutoNum type="arabicPeriod"/>
            </a:pPr>
            <a:r>
              <a:rPr lang="es-MX" baseline="0" dirty="0" err="1" smtClean="0"/>
              <a:t>The</a:t>
            </a:r>
            <a:r>
              <a:rPr lang="es-MX" baseline="0" dirty="0" smtClean="0"/>
              <a:t> </a:t>
            </a:r>
            <a:r>
              <a:rPr lang="es-MX" baseline="0" dirty="0" err="1" smtClean="0"/>
              <a:t>biggest</a:t>
            </a:r>
            <a:r>
              <a:rPr lang="es-MX" baseline="0" dirty="0" smtClean="0"/>
              <a:t> club</a:t>
            </a:r>
          </a:p>
          <a:p>
            <a:pPr marL="228600" indent="-228600">
              <a:buAutoNum type="arabicPeriod"/>
            </a:pP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23</a:t>
            </a:fld>
            <a:endParaRPr lang="es-MX"/>
          </a:p>
        </p:txBody>
      </p:sp>
    </p:spTree>
    <p:extLst>
      <p:ext uri="{BB962C8B-B14F-4D97-AF65-F5344CB8AC3E}">
        <p14:creationId xmlns:p14="http://schemas.microsoft.com/office/powerpoint/2010/main" val="41923109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maestro y los alumno revisan las respuestas.</a:t>
            </a:r>
          </a:p>
          <a:p>
            <a:r>
              <a:rPr lang="es-MX" dirty="0" smtClean="0"/>
              <a:t>2. </a:t>
            </a:r>
            <a:r>
              <a:rPr lang="es-MX" dirty="0" err="1" smtClean="0"/>
              <a:t>The</a:t>
            </a:r>
            <a:r>
              <a:rPr lang="es-MX" dirty="0" smtClean="0"/>
              <a:t> </a:t>
            </a:r>
            <a:r>
              <a:rPr lang="es-MX" dirty="0" err="1" smtClean="0"/>
              <a:t>shortest</a:t>
            </a:r>
            <a:endParaRPr lang="es-MX" dirty="0" smtClean="0"/>
          </a:p>
          <a:p>
            <a:r>
              <a:rPr lang="es-MX" dirty="0" smtClean="0"/>
              <a:t>3. </a:t>
            </a:r>
            <a:r>
              <a:rPr lang="es-MX" dirty="0" err="1" smtClean="0"/>
              <a:t>The</a:t>
            </a:r>
            <a:r>
              <a:rPr lang="es-MX" dirty="0" smtClean="0"/>
              <a:t> </a:t>
            </a:r>
            <a:r>
              <a:rPr lang="es-MX" dirty="0" err="1" smtClean="0"/>
              <a:t>most</a:t>
            </a:r>
            <a:r>
              <a:rPr lang="es-MX" dirty="0" smtClean="0"/>
              <a:t> popular / </a:t>
            </a:r>
            <a:r>
              <a:rPr lang="es-MX" dirty="0" err="1" smtClean="0"/>
              <a:t>the</a:t>
            </a:r>
            <a:r>
              <a:rPr lang="es-MX" dirty="0" smtClean="0"/>
              <a:t> </a:t>
            </a:r>
            <a:r>
              <a:rPr lang="es-MX" dirty="0" err="1" smtClean="0"/>
              <a:t>most</a:t>
            </a:r>
            <a:r>
              <a:rPr lang="es-MX" dirty="0" smtClean="0"/>
              <a:t> </a:t>
            </a:r>
            <a:r>
              <a:rPr lang="es-MX" dirty="0" err="1" smtClean="0"/>
              <a:t>interesting</a:t>
            </a:r>
            <a:endParaRPr lang="es-MX" dirty="0" smtClean="0"/>
          </a:p>
          <a:p>
            <a:r>
              <a:rPr lang="es-MX" dirty="0" smtClean="0"/>
              <a:t>4. </a:t>
            </a:r>
            <a:r>
              <a:rPr lang="es-MX" dirty="0" err="1" smtClean="0"/>
              <a:t>The</a:t>
            </a:r>
            <a:r>
              <a:rPr lang="es-MX" dirty="0" smtClean="0"/>
              <a:t> </a:t>
            </a:r>
            <a:r>
              <a:rPr lang="es-MX" dirty="0" err="1" smtClean="0"/>
              <a:t>most</a:t>
            </a:r>
            <a:r>
              <a:rPr lang="es-MX" dirty="0" smtClean="0"/>
              <a:t> </a:t>
            </a:r>
            <a:r>
              <a:rPr lang="es-MX" dirty="0" err="1" smtClean="0"/>
              <a:t>useful</a:t>
            </a:r>
            <a:r>
              <a:rPr lang="es-MX" dirty="0" smtClean="0"/>
              <a:t>.</a:t>
            </a:r>
          </a:p>
          <a:p>
            <a:r>
              <a:rPr lang="es-MX" dirty="0" smtClean="0"/>
              <a:t>5. </a:t>
            </a:r>
            <a:r>
              <a:rPr lang="es-MX" dirty="0" err="1" smtClean="0"/>
              <a:t>The</a:t>
            </a:r>
            <a:r>
              <a:rPr lang="es-MX" dirty="0" smtClean="0"/>
              <a:t> </a:t>
            </a:r>
            <a:r>
              <a:rPr lang="es-MX" dirty="0" err="1" smtClean="0"/>
              <a:t>fastest</a:t>
            </a:r>
            <a:r>
              <a:rPr lang="es-MX" dirty="0" smtClean="0"/>
              <a:t>.</a:t>
            </a:r>
          </a:p>
          <a:p>
            <a:r>
              <a:rPr lang="es-MX" dirty="0" smtClean="0"/>
              <a:t>6. </a:t>
            </a:r>
            <a:r>
              <a:rPr lang="es-MX" dirty="0" err="1" smtClean="0"/>
              <a:t>The</a:t>
            </a:r>
            <a:r>
              <a:rPr lang="es-MX" dirty="0" smtClean="0"/>
              <a:t> </a:t>
            </a:r>
            <a:r>
              <a:rPr lang="es-MX" dirty="0" err="1" smtClean="0"/>
              <a:t>most</a:t>
            </a:r>
            <a:r>
              <a:rPr lang="es-MX" dirty="0" smtClean="0"/>
              <a:t> </a:t>
            </a:r>
            <a:r>
              <a:rPr lang="es-MX" dirty="0" err="1" smtClean="0"/>
              <a:t>important</a:t>
            </a:r>
            <a:endParaRPr lang="es-MX" dirty="0" smtClean="0"/>
          </a:p>
          <a:p>
            <a:r>
              <a:rPr lang="es-MX" dirty="0" smtClean="0"/>
              <a:t>7. </a:t>
            </a:r>
            <a:r>
              <a:rPr lang="es-MX" dirty="0" err="1" smtClean="0"/>
              <a:t>The</a:t>
            </a:r>
            <a:r>
              <a:rPr lang="es-MX" dirty="0" smtClean="0"/>
              <a:t> </a:t>
            </a:r>
            <a:r>
              <a:rPr lang="es-MX" dirty="0" err="1" smtClean="0"/>
              <a:t>best</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24</a:t>
            </a:fld>
            <a:endParaRPr lang="es-MX"/>
          </a:p>
        </p:txBody>
      </p:sp>
    </p:spTree>
    <p:extLst>
      <p:ext uri="{BB962C8B-B14F-4D97-AF65-F5344CB8AC3E}">
        <p14:creationId xmlns:p14="http://schemas.microsoft.com/office/powerpoint/2010/main" val="40972563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maestro da</a:t>
            </a:r>
            <a:r>
              <a:rPr lang="es-MX" baseline="0" dirty="0" smtClean="0"/>
              <a:t> las instrucciones para el siguiente ejercicio. Los alumnos deberán elegir la opción correcta –comparativo o superlativo, y completar cada ejercicio.</a:t>
            </a:r>
          </a:p>
          <a:p>
            <a:r>
              <a:rPr lang="es-MX" baseline="0" dirty="0" smtClean="0"/>
              <a:t>Para que sea más sencillo, el primer ejemplo en esta dispositiva indica la forma en la que se debe contestar este ejercicio.</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25</a:t>
            </a:fld>
            <a:endParaRPr lang="es-MX"/>
          </a:p>
        </p:txBody>
      </p:sp>
    </p:spTree>
    <p:extLst>
      <p:ext uri="{BB962C8B-B14F-4D97-AF65-F5344CB8AC3E}">
        <p14:creationId xmlns:p14="http://schemas.microsoft.com/office/powerpoint/2010/main" val="283045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a:t>
            </a:r>
          </a:p>
          <a:p>
            <a:r>
              <a:rPr lang="es-MX" dirty="0" smtClean="0"/>
              <a:t>C </a:t>
            </a:r>
            <a:r>
              <a:rPr lang="es-MX" dirty="0" err="1" smtClean="0"/>
              <a:t>is</a:t>
            </a:r>
            <a:r>
              <a:rPr lang="es-MX" dirty="0" smtClean="0"/>
              <a:t> </a:t>
            </a:r>
            <a:r>
              <a:rPr lang="es-MX" dirty="0" err="1" smtClean="0"/>
              <a:t>shorter</a:t>
            </a:r>
            <a:r>
              <a:rPr lang="es-MX" dirty="0" smtClean="0"/>
              <a:t> </a:t>
            </a:r>
            <a:r>
              <a:rPr lang="es-MX" dirty="0" err="1" smtClean="0"/>
              <a:t>than</a:t>
            </a:r>
            <a:r>
              <a:rPr lang="es-MX" dirty="0" smtClean="0"/>
              <a:t> A</a:t>
            </a:r>
          </a:p>
          <a:p>
            <a:r>
              <a:rPr lang="es-MX" dirty="0" smtClean="0"/>
              <a:t>D </a:t>
            </a:r>
            <a:r>
              <a:rPr lang="es-MX" dirty="0" err="1" smtClean="0"/>
              <a:t>is</a:t>
            </a:r>
            <a:r>
              <a:rPr lang="es-MX" dirty="0" smtClean="0"/>
              <a:t> </a:t>
            </a:r>
            <a:r>
              <a:rPr lang="es-MX" dirty="0" err="1" smtClean="0"/>
              <a:t>the</a:t>
            </a:r>
            <a:r>
              <a:rPr lang="es-MX" dirty="0" smtClean="0"/>
              <a:t> </a:t>
            </a:r>
            <a:r>
              <a:rPr lang="es-MX" dirty="0" err="1" smtClean="0"/>
              <a:t>longest</a:t>
            </a:r>
            <a:endParaRPr lang="es-MX" dirty="0" smtClean="0"/>
          </a:p>
          <a:p>
            <a:r>
              <a:rPr lang="es-MX" dirty="0" smtClean="0"/>
              <a:t>B </a:t>
            </a:r>
            <a:r>
              <a:rPr lang="es-MX" dirty="0" err="1" smtClean="0"/>
              <a:t>is</a:t>
            </a:r>
            <a:r>
              <a:rPr lang="es-MX" dirty="0" smtClean="0"/>
              <a:t> </a:t>
            </a:r>
            <a:r>
              <a:rPr lang="es-MX" dirty="0" err="1" smtClean="0"/>
              <a:t>the</a:t>
            </a:r>
            <a:r>
              <a:rPr lang="es-MX" dirty="0" smtClean="0"/>
              <a:t> </a:t>
            </a:r>
            <a:r>
              <a:rPr lang="es-MX" dirty="0" err="1" smtClean="0"/>
              <a:t>shortest</a:t>
            </a:r>
            <a:r>
              <a:rPr lang="es-MX" dirty="0" smtClean="0"/>
              <a:t>.</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26</a:t>
            </a:fld>
            <a:endParaRPr lang="es-MX"/>
          </a:p>
        </p:txBody>
      </p:sp>
    </p:spTree>
    <p:extLst>
      <p:ext uri="{BB962C8B-B14F-4D97-AF65-F5344CB8AC3E}">
        <p14:creationId xmlns:p14="http://schemas.microsoft.com/office/powerpoint/2010/main" val="34045664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a:t>
            </a:r>
          </a:p>
          <a:p>
            <a:r>
              <a:rPr lang="es-MX" dirty="0" smtClean="0"/>
              <a:t>D</a:t>
            </a:r>
            <a:r>
              <a:rPr lang="es-MX" baseline="0" dirty="0" smtClean="0"/>
              <a:t> </a:t>
            </a:r>
            <a:r>
              <a:rPr lang="es-MX" baseline="0" dirty="0" err="1" smtClean="0"/>
              <a:t>is</a:t>
            </a:r>
            <a:r>
              <a:rPr lang="es-MX" baseline="0" dirty="0" smtClean="0"/>
              <a:t> </a:t>
            </a:r>
            <a:r>
              <a:rPr lang="es-MX" baseline="0" dirty="0" err="1" smtClean="0"/>
              <a:t>younger</a:t>
            </a:r>
            <a:r>
              <a:rPr lang="es-MX" baseline="0" dirty="0" smtClean="0"/>
              <a:t> </a:t>
            </a:r>
            <a:r>
              <a:rPr lang="es-MX" baseline="0" dirty="0" err="1" smtClean="0"/>
              <a:t>than</a:t>
            </a:r>
            <a:r>
              <a:rPr lang="es-MX" baseline="0" dirty="0" smtClean="0"/>
              <a:t> A</a:t>
            </a:r>
          </a:p>
          <a:p>
            <a:r>
              <a:rPr lang="es-MX" baseline="0" dirty="0" smtClean="0"/>
              <a:t>B </a:t>
            </a:r>
            <a:r>
              <a:rPr lang="es-MX" baseline="0" dirty="0" err="1" smtClean="0"/>
              <a:t>is</a:t>
            </a:r>
            <a:r>
              <a:rPr lang="es-MX" baseline="0" dirty="0" smtClean="0"/>
              <a:t> </a:t>
            </a:r>
            <a:r>
              <a:rPr lang="es-MX" baseline="0" dirty="0" err="1" smtClean="0"/>
              <a:t>the</a:t>
            </a:r>
            <a:r>
              <a:rPr lang="es-MX" baseline="0" dirty="0" smtClean="0"/>
              <a:t> </a:t>
            </a:r>
            <a:r>
              <a:rPr lang="es-MX" baseline="0" dirty="0" err="1" smtClean="0"/>
              <a:t>youngest</a:t>
            </a:r>
            <a:endParaRPr lang="es-MX" baseline="0" dirty="0" smtClean="0"/>
          </a:p>
          <a:p>
            <a:r>
              <a:rPr lang="es-MX" baseline="0" dirty="0" smtClean="0"/>
              <a:t>C </a:t>
            </a:r>
            <a:r>
              <a:rPr lang="es-MX" baseline="0" dirty="0" err="1" smtClean="0"/>
              <a:t>is</a:t>
            </a:r>
            <a:r>
              <a:rPr lang="es-MX" baseline="0" dirty="0" smtClean="0"/>
              <a:t> </a:t>
            </a:r>
            <a:r>
              <a:rPr lang="es-MX" baseline="0" dirty="0" err="1" smtClean="0"/>
              <a:t>the</a:t>
            </a:r>
            <a:r>
              <a:rPr lang="es-MX" baseline="0" dirty="0" smtClean="0"/>
              <a:t> </a:t>
            </a:r>
            <a:r>
              <a:rPr lang="es-MX" baseline="0" dirty="0" err="1" smtClean="0"/>
              <a:t>oldest</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27</a:t>
            </a:fld>
            <a:endParaRPr lang="es-MX"/>
          </a:p>
        </p:txBody>
      </p:sp>
    </p:spTree>
    <p:extLst>
      <p:ext uri="{BB962C8B-B14F-4D97-AF65-F5344CB8AC3E}">
        <p14:creationId xmlns:p14="http://schemas.microsoft.com/office/powerpoint/2010/main" val="36887857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Respuestas:</a:t>
            </a:r>
          </a:p>
          <a:p>
            <a:r>
              <a:rPr lang="es-MX" dirty="0" smtClean="0"/>
              <a:t>D </a:t>
            </a:r>
            <a:r>
              <a:rPr lang="es-MX" dirty="0" err="1" smtClean="0"/>
              <a:t>is</a:t>
            </a:r>
            <a:r>
              <a:rPr lang="es-MX" dirty="0" smtClean="0"/>
              <a:t> more </a:t>
            </a:r>
            <a:r>
              <a:rPr lang="es-MX" dirty="0" err="1" smtClean="0"/>
              <a:t>expensive</a:t>
            </a:r>
            <a:r>
              <a:rPr lang="es-MX" dirty="0" smtClean="0"/>
              <a:t> </a:t>
            </a:r>
            <a:r>
              <a:rPr lang="es-MX" dirty="0" err="1" smtClean="0"/>
              <a:t>than</a:t>
            </a:r>
            <a:r>
              <a:rPr lang="es-MX" dirty="0" smtClean="0"/>
              <a:t> B</a:t>
            </a:r>
          </a:p>
          <a:p>
            <a:r>
              <a:rPr lang="es-MX" dirty="0" smtClean="0"/>
              <a:t>C </a:t>
            </a:r>
            <a:r>
              <a:rPr lang="es-MX" dirty="0" err="1" smtClean="0"/>
              <a:t>is</a:t>
            </a:r>
            <a:r>
              <a:rPr lang="es-MX" dirty="0" smtClean="0"/>
              <a:t> </a:t>
            </a:r>
            <a:r>
              <a:rPr lang="es-MX" dirty="0" err="1" smtClean="0"/>
              <a:t>the</a:t>
            </a:r>
            <a:r>
              <a:rPr lang="es-MX" dirty="0" smtClean="0"/>
              <a:t> </a:t>
            </a:r>
            <a:r>
              <a:rPr lang="es-MX" dirty="0" err="1" smtClean="0"/>
              <a:t>most</a:t>
            </a:r>
            <a:r>
              <a:rPr lang="es-MX" dirty="0" smtClean="0"/>
              <a:t> </a:t>
            </a:r>
            <a:r>
              <a:rPr lang="es-MX" dirty="0" err="1" smtClean="0"/>
              <a:t>expensive</a:t>
            </a:r>
            <a:endParaRPr lang="es-MX" dirty="0" smtClean="0"/>
          </a:p>
          <a:p>
            <a:r>
              <a:rPr lang="es-MX" dirty="0" smtClean="0"/>
              <a:t>A </a:t>
            </a:r>
            <a:r>
              <a:rPr lang="es-MX" dirty="0" err="1" smtClean="0"/>
              <a:t>is</a:t>
            </a:r>
            <a:r>
              <a:rPr lang="es-MX" dirty="0" smtClean="0"/>
              <a:t> </a:t>
            </a:r>
            <a:r>
              <a:rPr lang="es-MX" dirty="0" err="1" smtClean="0"/>
              <a:t>the</a:t>
            </a:r>
            <a:r>
              <a:rPr lang="es-MX" dirty="0" smtClean="0"/>
              <a:t> </a:t>
            </a:r>
            <a:r>
              <a:rPr lang="es-MX" dirty="0" err="1" smtClean="0"/>
              <a:t>cheapest</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28</a:t>
            </a:fld>
            <a:endParaRPr lang="es-MX"/>
          </a:p>
        </p:txBody>
      </p:sp>
    </p:spTree>
    <p:extLst>
      <p:ext uri="{BB962C8B-B14F-4D97-AF65-F5344CB8AC3E}">
        <p14:creationId xmlns:p14="http://schemas.microsoft.com/office/powerpoint/2010/main" val="9193731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Respuestas:</a:t>
            </a:r>
          </a:p>
          <a:p>
            <a:r>
              <a:rPr lang="es-MX" dirty="0" smtClean="0"/>
              <a:t>C </a:t>
            </a:r>
            <a:r>
              <a:rPr lang="es-MX" dirty="0" err="1" smtClean="0"/>
              <a:t>is</a:t>
            </a:r>
            <a:r>
              <a:rPr lang="es-MX" dirty="0" smtClean="0"/>
              <a:t> </a:t>
            </a:r>
            <a:r>
              <a:rPr lang="es-MX" dirty="0" err="1" smtClean="0"/>
              <a:t>worse</a:t>
            </a:r>
            <a:r>
              <a:rPr lang="es-MX" dirty="0" smtClean="0"/>
              <a:t> </a:t>
            </a:r>
            <a:r>
              <a:rPr lang="es-MX" dirty="0" err="1" smtClean="0"/>
              <a:t>than</a:t>
            </a:r>
            <a:r>
              <a:rPr lang="es-MX" dirty="0" smtClean="0"/>
              <a:t> D</a:t>
            </a:r>
          </a:p>
          <a:p>
            <a:r>
              <a:rPr lang="es-MX" dirty="0" smtClean="0"/>
              <a:t>A </a:t>
            </a:r>
            <a:r>
              <a:rPr lang="es-MX" dirty="0" err="1" smtClean="0"/>
              <a:t>is</a:t>
            </a:r>
            <a:r>
              <a:rPr lang="es-MX" dirty="0" smtClean="0"/>
              <a:t> </a:t>
            </a:r>
            <a:r>
              <a:rPr lang="es-MX" dirty="0" err="1" smtClean="0"/>
              <a:t>the</a:t>
            </a:r>
            <a:r>
              <a:rPr lang="es-MX" dirty="0" smtClean="0"/>
              <a:t> </a:t>
            </a:r>
            <a:r>
              <a:rPr lang="es-MX" dirty="0" err="1" smtClean="0"/>
              <a:t>best</a:t>
            </a:r>
            <a:r>
              <a:rPr lang="es-MX" dirty="0" smtClean="0"/>
              <a:t> restaurant</a:t>
            </a:r>
          </a:p>
          <a:p>
            <a:r>
              <a:rPr lang="es-MX" dirty="0" smtClean="0"/>
              <a:t>B </a:t>
            </a:r>
            <a:r>
              <a:rPr lang="es-MX" dirty="0" err="1" smtClean="0"/>
              <a:t>is</a:t>
            </a:r>
            <a:r>
              <a:rPr lang="es-MX" dirty="0" smtClean="0"/>
              <a:t> </a:t>
            </a:r>
            <a:r>
              <a:rPr lang="es-MX" dirty="0" err="1" smtClean="0"/>
              <a:t>the</a:t>
            </a:r>
            <a:r>
              <a:rPr lang="es-MX" dirty="0" smtClean="0"/>
              <a:t> </a:t>
            </a:r>
            <a:r>
              <a:rPr lang="es-MX" dirty="0" err="1" smtClean="0"/>
              <a:t>worst</a:t>
            </a:r>
            <a:r>
              <a:rPr lang="es-MX" dirty="0" smtClean="0"/>
              <a:t> restaurant</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29</a:t>
            </a:fld>
            <a:endParaRPr lang="es-MX"/>
          </a:p>
        </p:txBody>
      </p:sp>
    </p:spTree>
    <p:extLst>
      <p:ext uri="{BB962C8B-B14F-4D97-AF65-F5344CB8AC3E}">
        <p14:creationId xmlns:p14="http://schemas.microsoft.com/office/powerpoint/2010/main" val="1748327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0CCBFDC-EAC5-4A72-A42A-ECF96A247F26}" type="slidenum">
              <a:rPr lang="es-MX" smtClean="0"/>
              <a:t>3</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7235984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Respuestas:</a:t>
            </a:r>
          </a:p>
          <a:p>
            <a:r>
              <a:rPr lang="es-MX" dirty="0" smtClean="0"/>
              <a:t>3.</a:t>
            </a:r>
            <a:r>
              <a:rPr lang="es-MX" baseline="0" dirty="0" smtClean="0"/>
              <a:t> Taller </a:t>
            </a:r>
            <a:r>
              <a:rPr lang="es-MX" baseline="0" dirty="0" err="1" smtClean="0"/>
              <a:t>than</a:t>
            </a:r>
            <a:r>
              <a:rPr lang="es-MX" baseline="0" dirty="0" smtClean="0"/>
              <a:t> </a:t>
            </a:r>
            <a:r>
              <a:rPr lang="es-MX" baseline="0" dirty="0" err="1" smtClean="0"/>
              <a:t>you</a:t>
            </a:r>
            <a:r>
              <a:rPr lang="es-MX" baseline="0" dirty="0" smtClean="0"/>
              <a:t>.</a:t>
            </a:r>
          </a:p>
          <a:p>
            <a:r>
              <a:rPr lang="es-MX" baseline="0" dirty="0" smtClean="0"/>
              <a:t>4. </a:t>
            </a:r>
            <a:r>
              <a:rPr lang="es-MX" baseline="0" dirty="0" err="1" smtClean="0"/>
              <a:t>Harder</a:t>
            </a:r>
            <a:r>
              <a:rPr lang="es-MX" baseline="0" dirty="0" smtClean="0"/>
              <a:t> </a:t>
            </a:r>
            <a:r>
              <a:rPr lang="es-MX" baseline="0" dirty="0" err="1" smtClean="0"/>
              <a:t>than</a:t>
            </a:r>
            <a:r>
              <a:rPr lang="es-MX" baseline="0" dirty="0" smtClean="0"/>
              <a:t> </a:t>
            </a:r>
            <a:r>
              <a:rPr lang="es-MX" baseline="0" dirty="0" err="1" smtClean="0"/>
              <a:t>him</a:t>
            </a:r>
            <a:r>
              <a:rPr lang="es-MX" baseline="0" dirty="0" smtClean="0"/>
              <a:t>.</a:t>
            </a:r>
          </a:p>
          <a:p>
            <a:r>
              <a:rPr lang="es-MX" baseline="0" dirty="0" smtClean="0"/>
              <a:t>5. More </a:t>
            </a:r>
            <a:r>
              <a:rPr lang="es-MX" baseline="0" dirty="0" err="1" smtClean="0"/>
              <a:t>comfortable</a:t>
            </a:r>
            <a:r>
              <a:rPr lang="es-MX" baseline="0" dirty="0" smtClean="0"/>
              <a:t>.</a:t>
            </a:r>
          </a:p>
          <a:p>
            <a:r>
              <a:rPr lang="es-MX" baseline="0" dirty="0" smtClean="0"/>
              <a:t>6. </a:t>
            </a:r>
            <a:r>
              <a:rPr lang="es-MX" baseline="0" dirty="0" err="1" smtClean="0"/>
              <a:t>Better</a:t>
            </a:r>
            <a:r>
              <a:rPr lang="es-MX" baseline="0" dirty="0" smtClean="0"/>
              <a:t> </a:t>
            </a:r>
            <a:r>
              <a:rPr lang="es-MX" baseline="0" dirty="0" err="1" smtClean="0"/>
              <a:t>than</a:t>
            </a:r>
            <a:r>
              <a:rPr lang="es-MX" baseline="0" dirty="0" smtClean="0"/>
              <a:t> </a:t>
            </a:r>
            <a:r>
              <a:rPr lang="es-MX" baseline="0" dirty="0" err="1" smtClean="0"/>
              <a:t>yours</a:t>
            </a:r>
            <a:r>
              <a:rPr lang="es-MX" baseline="0" dirty="0" smtClean="0"/>
              <a:t>.</a:t>
            </a:r>
          </a:p>
          <a:p>
            <a:r>
              <a:rPr lang="es-MX" baseline="0" dirty="0" smtClean="0"/>
              <a:t>7. </a:t>
            </a:r>
            <a:r>
              <a:rPr lang="es-MX" baseline="0" dirty="0" err="1" smtClean="0"/>
              <a:t>nicer</a:t>
            </a:r>
            <a:r>
              <a:rPr lang="es-MX" baseline="0" dirty="0" smtClean="0"/>
              <a:t>.</a:t>
            </a:r>
          </a:p>
          <a:p>
            <a:r>
              <a:rPr lang="es-MX" baseline="0" dirty="0" smtClean="0"/>
              <a:t>8. </a:t>
            </a:r>
            <a:r>
              <a:rPr lang="es-MX" baseline="0" dirty="0" err="1" smtClean="0"/>
              <a:t>Bigger</a:t>
            </a:r>
            <a:r>
              <a:rPr lang="es-MX" baseline="0" dirty="0" smtClean="0"/>
              <a:t> </a:t>
            </a:r>
            <a:r>
              <a:rPr lang="es-MX" baseline="0" dirty="0" err="1" smtClean="0"/>
              <a:t>than</a:t>
            </a:r>
            <a:r>
              <a:rPr lang="es-MX" baseline="0" dirty="0" smtClean="0"/>
              <a:t> mine.</a:t>
            </a:r>
          </a:p>
          <a:p>
            <a:r>
              <a:rPr lang="es-MX" baseline="0" dirty="0" smtClean="0"/>
              <a:t>9. More </a:t>
            </a:r>
            <a:r>
              <a:rPr lang="es-MX" baseline="0" dirty="0" err="1" smtClean="0"/>
              <a:t>interested</a:t>
            </a:r>
            <a:endParaRPr lang="es-MX" baseline="0" dirty="0" smtClean="0"/>
          </a:p>
          <a:p>
            <a:r>
              <a:rPr lang="es-MX" baseline="0" dirty="0" smtClean="0"/>
              <a:t>10. </a:t>
            </a:r>
            <a:r>
              <a:rPr lang="es-MX" baseline="0" dirty="0" err="1" smtClean="0"/>
              <a:t>warmer</a:t>
            </a:r>
            <a:r>
              <a:rPr lang="es-MX" baseline="0" dirty="0" smtClean="0"/>
              <a:t>.</a:t>
            </a:r>
          </a:p>
          <a:p>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30</a:t>
            </a:fld>
            <a:endParaRPr lang="es-MX"/>
          </a:p>
        </p:txBody>
      </p:sp>
    </p:spTree>
    <p:extLst>
      <p:ext uri="{BB962C8B-B14F-4D97-AF65-F5344CB8AC3E}">
        <p14:creationId xmlns:p14="http://schemas.microsoft.com/office/powerpoint/2010/main" val="34741804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Respuestas:</a:t>
            </a:r>
          </a:p>
          <a:p>
            <a:r>
              <a:rPr lang="es-MX" dirty="0" smtClean="0"/>
              <a:t>2.</a:t>
            </a:r>
            <a:r>
              <a:rPr lang="es-MX" baseline="0" dirty="0" smtClean="0"/>
              <a:t> </a:t>
            </a:r>
            <a:r>
              <a:rPr lang="es-MX" baseline="0" dirty="0" err="1" smtClean="0"/>
              <a:t>The</a:t>
            </a:r>
            <a:r>
              <a:rPr lang="es-MX" baseline="0" dirty="0" smtClean="0"/>
              <a:t> </a:t>
            </a:r>
            <a:r>
              <a:rPr lang="es-MX" baseline="0" dirty="0" err="1" smtClean="0"/>
              <a:t>best</a:t>
            </a:r>
            <a:r>
              <a:rPr lang="es-MX" baseline="0" dirty="0" smtClean="0"/>
              <a:t> </a:t>
            </a:r>
            <a:r>
              <a:rPr lang="es-MX" baseline="0" dirty="0" err="1" smtClean="0"/>
              <a:t>day</a:t>
            </a:r>
            <a:endParaRPr lang="es-MX" baseline="0" dirty="0" smtClean="0"/>
          </a:p>
          <a:p>
            <a:r>
              <a:rPr lang="es-MX" baseline="0" dirty="0" smtClean="0"/>
              <a:t>3. </a:t>
            </a:r>
            <a:r>
              <a:rPr lang="es-MX" baseline="0" dirty="0" err="1" smtClean="0"/>
              <a:t>The</a:t>
            </a:r>
            <a:r>
              <a:rPr lang="es-MX" baseline="0" dirty="0" smtClean="0"/>
              <a:t> </a:t>
            </a:r>
            <a:r>
              <a:rPr lang="es-MX" baseline="0" dirty="0" err="1" smtClean="0"/>
              <a:t>happiest</a:t>
            </a:r>
            <a:r>
              <a:rPr lang="es-MX" baseline="0" dirty="0" smtClean="0"/>
              <a:t> </a:t>
            </a:r>
            <a:r>
              <a:rPr lang="es-MX" baseline="0" dirty="0" err="1" smtClean="0"/>
              <a:t>day</a:t>
            </a:r>
            <a:endParaRPr lang="es-MX" baseline="0" dirty="0" smtClean="0"/>
          </a:p>
          <a:p>
            <a:r>
              <a:rPr lang="es-MX" baseline="0" dirty="0" smtClean="0"/>
              <a:t>3. </a:t>
            </a:r>
            <a:r>
              <a:rPr lang="es-MX" baseline="0" dirty="0" err="1" smtClean="0"/>
              <a:t>The</a:t>
            </a:r>
            <a:r>
              <a:rPr lang="es-MX" baseline="0" dirty="0" smtClean="0"/>
              <a:t> </a:t>
            </a:r>
            <a:r>
              <a:rPr lang="es-MX" baseline="0" dirty="0" err="1" smtClean="0"/>
              <a:t>best</a:t>
            </a:r>
            <a:r>
              <a:rPr lang="es-MX" baseline="0" dirty="0" smtClean="0"/>
              <a:t> film</a:t>
            </a:r>
          </a:p>
          <a:p>
            <a:r>
              <a:rPr lang="es-MX" baseline="0" dirty="0" smtClean="0"/>
              <a:t>4. </a:t>
            </a:r>
            <a:r>
              <a:rPr lang="es-MX" baseline="0" dirty="0" err="1" smtClean="0"/>
              <a:t>The</a:t>
            </a:r>
            <a:r>
              <a:rPr lang="es-MX" baseline="0" dirty="0" smtClean="0"/>
              <a:t> </a:t>
            </a:r>
            <a:r>
              <a:rPr lang="es-MX" baseline="0" dirty="0" err="1" smtClean="0"/>
              <a:t>most</a:t>
            </a:r>
            <a:r>
              <a:rPr lang="es-MX" baseline="0" dirty="0" smtClean="0"/>
              <a:t> popular Singer</a:t>
            </a:r>
          </a:p>
          <a:p>
            <a:r>
              <a:rPr lang="es-MX" baseline="0" dirty="0" smtClean="0"/>
              <a:t>5. </a:t>
            </a:r>
            <a:r>
              <a:rPr lang="es-MX" baseline="0" dirty="0" err="1" smtClean="0"/>
              <a:t>The</a:t>
            </a:r>
            <a:r>
              <a:rPr lang="es-MX" baseline="0" dirty="0" smtClean="0"/>
              <a:t> </a:t>
            </a:r>
            <a:r>
              <a:rPr lang="es-MX" baseline="0" dirty="0" err="1" smtClean="0"/>
              <a:t>worst</a:t>
            </a:r>
            <a:r>
              <a:rPr lang="es-MX" baseline="0" dirty="0" smtClean="0"/>
              <a:t> </a:t>
            </a:r>
            <a:r>
              <a:rPr lang="es-MX" baseline="0" dirty="0" err="1" smtClean="0"/>
              <a:t>mistake</a:t>
            </a:r>
            <a:endParaRPr lang="es-MX" baseline="0" dirty="0" smtClean="0"/>
          </a:p>
          <a:p>
            <a:r>
              <a:rPr lang="es-MX" baseline="0" dirty="0" smtClean="0"/>
              <a:t>6. </a:t>
            </a:r>
            <a:r>
              <a:rPr lang="es-MX" baseline="0" dirty="0" err="1" smtClean="0"/>
              <a:t>The</a:t>
            </a:r>
            <a:r>
              <a:rPr lang="es-MX" baseline="0" dirty="0" smtClean="0"/>
              <a:t> </a:t>
            </a:r>
            <a:r>
              <a:rPr lang="es-MX" baseline="0" dirty="0" err="1" smtClean="0"/>
              <a:t>prettiest</a:t>
            </a:r>
            <a:r>
              <a:rPr lang="es-MX" baseline="0" dirty="0" smtClean="0"/>
              <a:t> </a:t>
            </a:r>
            <a:r>
              <a:rPr lang="es-MX" baseline="0" dirty="0" err="1" smtClean="0"/>
              <a:t>village</a:t>
            </a:r>
            <a:endParaRPr lang="es-MX" baseline="0" dirty="0" smtClean="0"/>
          </a:p>
          <a:p>
            <a:r>
              <a:rPr lang="es-MX" baseline="0" dirty="0" smtClean="0"/>
              <a:t>7. </a:t>
            </a:r>
            <a:r>
              <a:rPr lang="es-MX" baseline="0" dirty="0" err="1" smtClean="0"/>
              <a:t>The</a:t>
            </a:r>
            <a:r>
              <a:rPr lang="es-MX" baseline="0" dirty="0" smtClean="0"/>
              <a:t> </a:t>
            </a:r>
            <a:r>
              <a:rPr lang="es-MX" baseline="0" dirty="0" err="1" smtClean="0"/>
              <a:t>coldest</a:t>
            </a:r>
            <a:r>
              <a:rPr lang="es-MX" baseline="0" dirty="0" smtClean="0"/>
              <a:t> </a:t>
            </a:r>
            <a:r>
              <a:rPr lang="es-MX" baseline="0" dirty="0" err="1" smtClean="0"/>
              <a:t>day</a:t>
            </a:r>
            <a:endParaRPr lang="es-MX" baseline="0" dirty="0" smtClean="0"/>
          </a:p>
          <a:p>
            <a:r>
              <a:rPr lang="es-MX" baseline="0" dirty="0" smtClean="0"/>
              <a:t>8. </a:t>
            </a:r>
            <a:r>
              <a:rPr lang="es-MX" baseline="0" dirty="0" err="1" smtClean="0"/>
              <a:t>The</a:t>
            </a:r>
            <a:r>
              <a:rPr lang="es-MX" baseline="0" dirty="0" smtClean="0"/>
              <a:t> </a:t>
            </a:r>
            <a:r>
              <a:rPr lang="es-MX" baseline="0" dirty="0" err="1" smtClean="0"/>
              <a:t>most</a:t>
            </a:r>
            <a:r>
              <a:rPr lang="es-MX" baseline="0" dirty="0" smtClean="0"/>
              <a:t> </a:t>
            </a:r>
            <a:r>
              <a:rPr lang="es-MX" baseline="0" dirty="0" err="1" smtClean="0"/>
              <a:t>boring</a:t>
            </a:r>
            <a:r>
              <a:rPr lang="es-MX" baseline="0" dirty="0" smtClean="0"/>
              <a:t> </a:t>
            </a:r>
            <a:r>
              <a:rPr lang="es-MX" baseline="0" dirty="0" err="1" smtClean="0"/>
              <a:t>person</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31</a:t>
            </a:fld>
            <a:endParaRPr lang="es-MX"/>
          </a:p>
        </p:txBody>
      </p:sp>
    </p:spTree>
    <p:extLst>
      <p:ext uri="{BB962C8B-B14F-4D97-AF65-F5344CB8AC3E}">
        <p14:creationId xmlns:p14="http://schemas.microsoft.com/office/powerpoint/2010/main" val="8106803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Respuestas:</a:t>
            </a:r>
          </a:p>
          <a:p>
            <a:r>
              <a:rPr lang="es-MX" dirty="0" err="1" smtClean="0"/>
              <a:t>Brazil</a:t>
            </a:r>
            <a:r>
              <a:rPr lang="es-MX" dirty="0" smtClean="0"/>
              <a:t> </a:t>
            </a:r>
            <a:r>
              <a:rPr lang="es-MX" dirty="0" err="1" smtClean="0"/>
              <a:t>is</a:t>
            </a:r>
            <a:r>
              <a:rPr lang="es-MX" baseline="0" dirty="0" smtClean="0"/>
              <a:t> </a:t>
            </a:r>
            <a:r>
              <a:rPr lang="es-MX" baseline="0" dirty="0" err="1" smtClean="0"/>
              <a:t>the</a:t>
            </a:r>
            <a:r>
              <a:rPr lang="es-MX" baseline="0" dirty="0" smtClean="0"/>
              <a:t> </a:t>
            </a:r>
            <a:r>
              <a:rPr lang="es-MX" baseline="0" dirty="0" err="1" smtClean="0"/>
              <a:t>largest</a:t>
            </a:r>
            <a:r>
              <a:rPr lang="es-MX" baseline="0" dirty="0" smtClean="0"/>
              <a:t> country in South </a:t>
            </a:r>
            <a:r>
              <a:rPr lang="es-MX" baseline="0" dirty="0" err="1" smtClean="0"/>
              <a:t>America</a:t>
            </a:r>
            <a:endParaRPr lang="es-MX" baseline="0" dirty="0" smtClean="0"/>
          </a:p>
          <a:p>
            <a:r>
              <a:rPr lang="es-MX" baseline="0" dirty="0" smtClean="0"/>
              <a:t>Everest </a:t>
            </a:r>
            <a:r>
              <a:rPr lang="es-MX" baseline="0" dirty="0" err="1" smtClean="0"/>
              <a:t>is</a:t>
            </a:r>
            <a:r>
              <a:rPr lang="es-MX" baseline="0" dirty="0" smtClean="0"/>
              <a:t> </a:t>
            </a:r>
            <a:r>
              <a:rPr lang="es-MX" baseline="0" dirty="0" err="1" smtClean="0"/>
              <a:t>the</a:t>
            </a:r>
            <a:r>
              <a:rPr lang="es-MX" baseline="0" dirty="0" smtClean="0"/>
              <a:t> </a:t>
            </a:r>
            <a:r>
              <a:rPr lang="es-MX" baseline="0" dirty="0" err="1" smtClean="0"/>
              <a:t>highest</a:t>
            </a:r>
            <a:r>
              <a:rPr lang="es-MX" baseline="0" dirty="0" smtClean="0"/>
              <a:t> </a:t>
            </a:r>
            <a:r>
              <a:rPr lang="es-MX" baseline="0" dirty="0" err="1" smtClean="0"/>
              <a:t>mountain</a:t>
            </a:r>
            <a:r>
              <a:rPr lang="es-MX" baseline="0" dirty="0" smtClean="0"/>
              <a:t> in </a:t>
            </a:r>
            <a:r>
              <a:rPr lang="es-MX" baseline="0" dirty="0" err="1" smtClean="0"/>
              <a:t>the</a:t>
            </a:r>
            <a:r>
              <a:rPr lang="es-MX" baseline="0" dirty="0" smtClean="0"/>
              <a:t> </a:t>
            </a:r>
            <a:r>
              <a:rPr lang="es-MX" baseline="0" dirty="0" err="1" smtClean="0"/>
              <a:t>world</a:t>
            </a:r>
            <a:endParaRPr lang="es-MX" baseline="0" dirty="0" smtClean="0"/>
          </a:p>
          <a:p>
            <a:r>
              <a:rPr lang="es-MX" dirty="0" err="1" smtClean="0"/>
              <a:t>Jupiter</a:t>
            </a:r>
            <a:r>
              <a:rPr lang="es-MX" dirty="0" smtClean="0"/>
              <a:t> </a:t>
            </a:r>
            <a:r>
              <a:rPr lang="es-MX" dirty="0" err="1" smtClean="0"/>
              <a:t>is</a:t>
            </a:r>
            <a:r>
              <a:rPr lang="es-MX" dirty="0" smtClean="0"/>
              <a:t> </a:t>
            </a:r>
            <a:r>
              <a:rPr lang="es-MX" dirty="0" err="1" smtClean="0"/>
              <a:t>the</a:t>
            </a:r>
            <a:r>
              <a:rPr lang="es-MX" dirty="0" smtClean="0"/>
              <a:t> </a:t>
            </a:r>
            <a:r>
              <a:rPr lang="es-MX" dirty="0" err="1" smtClean="0"/>
              <a:t>largest</a:t>
            </a:r>
            <a:r>
              <a:rPr lang="es-MX" dirty="0" smtClean="0"/>
              <a:t> </a:t>
            </a:r>
            <a:r>
              <a:rPr lang="es-MX" dirty="0" err="1" smtClean="0"/>
              <a:t>planet</a:t>
            </a:r>
            <a:r>
              <a:rPr lang="es-MX" dirty="0" smtClean="0"/>
              <a:t> in </a:t>
            </a:r>
            <a:r>
              <a:rPr lang="es-MX" dirty="0" err="1" smtClean="0"/>
              <a:t>the</a:t>
            </a:r>
            <a:r>
              <a:rPr lang="es-MX" dirty="0" smtClean="0"/>
              <a:t> solar</a:t>
            </a:r>
            <a:r>
              <a:rPr lang="es-MX" baseline="0" dirty="0" smtClean="0"/>
              <a:t> </a:t>
            </a:r>
            <a:r>
              <a:rPr lang="es-MX" baseline="0" dirty="0" err="1" smtClean="0"/>
              <a:t>system</a:t>
            </a:r>
            <a:endParaRPr lang="es-MX" baseline="0" dirty="0" smtClean="0"/>
          </a:p>
          <a:p>
            <a:r>
              <a:rPr lang="es-MX" baseline="0" dirty="0" smtClean="0"/>
              <a:t>Alaska </a:t>
            </a:r>
            <a:r>
              <a:rPr lang="es-MX" baseline="0" dirty="0" err="1" smtClean="0"/>
              <a:t>is</a:t>
            </a:r>
            <a:r>
              <a:rPr lang="es-MX" baseline="0" dirty="0" smtClean="0"/>
              <a:t> </a:t>
            </a:r>
            <a:r>
              <a:rPr lang="es-MX" baseline="0" dirty="0" err="1" smtClean="0"/>
              <a:t>the</a:t>
            </a:r>
            <a:r>
              <a:rPr lang="es-MX" baseline="0" dirty="0" smtClean="0"/>
              <a:t> </a:t>
            </a:r>
            <a:r>
              <a:rPr lang="es-MX" baseline="0" dirty="0" err="1" smtClean="0"/>
              <a:t>largest</a:t>
            </a:r>
            <a:r>
              <a:rPr lang="es-MX" baseline="0" dirty="0" smtClean="0"/>
              <a:t> </a:t>
            </a:r>
            <a:r>
              <a:rPr lang="es-MX" baseline="0" dirty="0" err="1" smtClean="0"/>
              <a:t>state</a:t>
            </a:r>
            <a:r>
              <a:rPr lang="es-MX" baseline="0" dirty="0" smtClean="0"/>
              <a:t> in </a:t>
            </a:r>
            <a:r>
              <a:rPr lang="es-MX" baseline="0" dirty="0" err="1" smtClean="0"/>
              <a:t>the</a:t>
            </a:r>
            <a:r>
              <a:rPr lang="es-MX" baseline="0" dirty="0" smtClean="0"/>
              <a:t> USA</a:t>
            </a:r>
          </a:p>
          <a:p>
            <a:r>
              <a:rPr lang="es-MX" baseline="0" dirty="0" err="1" smtClean="0"/>
              <a:t>The</a:t>
            </a:r>
            <a:r>
              <a:rPr lang="es-MX" baseline="0" dirty="0" smtClean="0"/>
              <a:t> </a:t>
            </a:r>
            <a:r>
              <a:rPr lang="es-MX" baseline="0" dirty="0" err="1" smtClean="0"/>
              <a:t>Nile</a:t>
            </a:r>
            <a:r>
              <a:rPr lang="es-MX" baseline="0" dirty="0" smtClean="0"/>
              <a:t> </a:t>
            </a:r>
            <a:r>
              <a:rPr lang="es-MX" baseline="0" dirty="0" err="1" smtClean="0"/>
              <a:t>is</a:t>
            </a:r>
            <a:r>
              <a:rPr lang="es-MX" baseline="0" dirty="0" smtClean="0"/>
              <a:t> </a:t>
            </a:r>
            <a:r>
              <a:rPr lang="es-MX" baseline="0" dirty="0" err="1" smtClean="0"/>
              <a:t>the</a:t>
            </a:r>
            <a:r>
              <a:rPr lang="es-MX" baseline="0" dirty="0" smtClean="0"/>
              <a:t> </a:t>
            </a:r>
            <a:r>
              <a:rPr lang="es-MX" baseline="0" dirty="0" err="1" smtClean="0"/>
              <a:t>longest</a:t>
            </a:r>
            <a:r>
              <a:rPr lang="es-MX" baseline="0" dirty="0" smtClean="0"/>
              <a:t> </a:t>
            </a:r>
            <a:r>
              <a:rPr lang="es-MX" baseline="0" dirty="0" err="1" smtClean="0"/>
              <a:t>river</a:t>
            </a:r>
            <a:r>
              <a:rPr lang="es-MX" baseline="0" dirty="0" smtClean="0"/>
              <a:t> in </a:t>
            </a:r>
            <a:r>
              <a:rPr lang="es-MX" baseline="0" dirty="0" err="1" smtClean="0"/>
              <a:t>Africa</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40CCBFDC-EAC5-4A72-A42A-ECF96A247F26}" type="slidenum">
              <a:rPr lang="es-MX" smtClean="0"/>
              <a:t>32</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0188796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Respuestas:</a:t>
            </a:r>
          </a:p>
          <a:p>
            <a:r>
              <a:rPr lang="es-MX" dirty="0" smtClean="0"/>
              <a:t>2. </a:t>
            </a:r>
            <a:r>
              <a:rPr lang="es-MX" dirty="0" err="1" smtClean="0"/>
              <a:t>The</a:t>
            </a:r>
            <a:r>
              <a:rPr lang="es-MX" dirty="0" smtClean="0"/>
              <a:t> </a:t>
            </a:r>
            <a:r>
              <a:rPr lang="es-MX" dirty="0" err="1" smtClean="0"/>
              <a:t>most</a:t>
            </a:r>
            <a:r>
              <a:rPr lang="es-MX" dirty="0" smtClean="0"/>
              <a:t> popular</a:t>
            </a:r>
          </a:p>
          <a:p>
            <a:r>
              <a:rPr lang="es-MX" dirty="0" smtClean="0"/>
              <a:t>3. </a:t>
            </a:r>
            <a:r>
              <a:rPr lang="es-MX" dirty="0" err="1" smtClean="0"/>
              <a:t>The</a:t>
            </a:r>
            <a:r>
              <a:rPr lang="es-MX" dirty="0" smtClean="0"/>
              <a:t> </a:t>
            </a:r>
            <a:r>
              <a:rPr lang="es-MX" dirty="0" err="1" smtClean="0"/>
              <a:t>best</a:t>
            </a:r>
            <a:endParaRPr lang="es-MX" dirty="0" smtClean="0"/>
          </a:p>
          <a:p>
            <a:r>
              <a:rPr lang="es-MX" dirty="0" smtClean="0"/>
              <a:t>4. </a:t>
            </a:r>
            <a:r>
              <a:rPr lang="es-MX" dirty="0" err="1" smtClean="0"/>
              <a:t>The</a:t>
            </a:r>
            <a:r>
              <a:rPr lang="es-MX" dirty="0" smtClean="0"/>
              <a:t> </a:t>
            </a:r>
            <a:r>
              <a:rPr lang="es-MX" dirty="0" err="1" smtClean="0"/>
              <a:t>noisiest</a:t>
            </a:r>
            <a:endParaRPr lang="es-MX" dirty="0" smtClean="0"/>
          </a:p>
          <a:p>
            <a:r>
              <a:rPr lang="es-MX" dirty="0" smtClean="0"/>
              <a:t>5. </a:t>
            </a:r>
            <a:r>
              <a:rPr lang="es-MX" dirty="0" err="1" smtClean="0"/>
              <a:t>The</a:t>
            </a:r>
            <a:r>
              <a:rPr lang="es-MX" dirty="0" smtClean="0"/>
              <a:t> </a:t>
            </a:r>
            <a:r>
              <a:rPr lang="es-MX" dirty="0" err="1" smtClean="0"/>
              <a:t>strangest</a:t>
            </a:r>
            <a:endParaRPr lang="es-MX" dirty="0" smtClean="0"/>
          </a:p>
          <a:p>
            <a:r>
              <a:rPr lang="es-MX" dirty="0" smtClean="0"/>
              <a:t>6. </a:t>
            </a:r>
            <a:r>
              <a:rPr lang="es-MX" dirty="0" err="1" smtClean="0"/>
              <a:t>The</a:t>
            </a:r>
            <a:r>
              <a:rPr lang="es-MX" dirty="0" smtClean="0"/>
              <a:t> </a:t>
            </a:r>
            <a:r>
              <a:rPr lang="es-MX" dirty="0" err="1" smtClean="0"/>
              <a:t>most</a:t>
            </a:r>
            <a:r>
              <a:rPr lang="es-MX" dirty="0" smtClean="0"/>
              <a:t> </a:t>
            </a:r>
            <a:r>
              <a:rPr lang="es-MX" dirty="0" err="1" smtClean="0"/>
              <a:t>interesting</a:t>
            </a:r>
            <a:endParaRPr lang="es-MX" dirty="0" smtClean="0"/>
          </a:p>
          <a:p>
            <a:r>
              <a:rPr lang="es-MX" dirty="0" smtClean="0"/>
              <a:t>7. </a:t>
            </a:r>
            <a:r>
              <a:rPr lang="es-MX" dirty="0" err="1" smtClean="0"/>
              <a:t>The</a:t>
            </a:r>
            <a:r>
              <a:rPr lang="es-MX" dirty="0" smtClean="0"/>
              <a:t> </a:t>
            </a:r>
            <a:r>
              <a:rPr lang="es-MX" dirty="0" err="1" smtClean="0"/>
              <a:t>most</a:t>
            </a:r>
            <a:r>
              <a:rPr lang="es-MX" dirty="0" smtClean="0"/>
              <a:t> </a:t>
            </a:r>
            <a:r>
              <a:rPr lang="es-MX" dirty="0" err="1" smtClean="0"/>
              <a:t>famous</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40CCBFDC-EAC5-4A72-A42A-ECF96A247F26}" type="slidenum">
              <a:rPr lang="es-MX" smtClean="0"/>
              <a:t>33</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0654604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Respuestas:</a:t>
            </a:r>
          </a:p>
          <a:p>
            <a:pPr marL="228600" indent="-228600">
              <a:buFont typeface="+mj-lt"/>
              <a:buAutoNum type="arabicPeriod" startAt="2"/>
            </a:pPr>
            <a:r>
              <a:rPr lang="es-MX" dirty="0" err="1" smtClean="0"/>
              <a:t>The</a:t>
            </a:r>
            <a:r>
              <a:rPr lang="es-MX" dirty="0" smtClean="0"/>
              <a:t> </a:t>
            </a:r>
            <a:r>
              <a:rPr lang="es-MX" dirty="0" err="1" smtClean="0"/>
              <a:t>cheetah</a:t>
            </a:r>
            <a:r>
              <a:rPr lang="es-MX" dirty="0" smtClean="0"/>
              <a:t> </a:t>
            </a:r>
            <a:r>
              <a:rPr lang="es-MX" dirty="0" err="1" smtClean="0"/>
              <a:t>is</a:t>
            </a:r>
            <a:r>
              <a:rPr lang="es-MX" dirty="0" smtClean="0"/>
              <a:t> </a:t>
            </a:r>
            <a:r>
              <a:rPr lang="es-MX" dirty="0" err="1" smtClean="0"/>
              <a:t>the</a:t>
            </a:r>
            <a:r>
              <a:rPr lang="es-MX" dirty="0" smtClean="0"/>
              <a:t> </a:t>
            </a:r>
            <a:r>
              <a:rPr lang="es-MX" dirty="0" err="1" smtClean="0"/>
              <a:t>fastest</a:t>
            </a:r>
            <a:r>
              <a:rPr lang="es-MX" dirty="0" smtClean="0"/>
              <a:t> animal in </a:t>
            </a:r>
            <a:r>
              <a:rPr lang="es-MX" dirty="0" err="1" smtClean="0"/>
              <a:t>the</a:t>
            </a:r>
            <a:r>
              <a:rPr lang="es-MX" dirty="0" smtClean="0"/>
              <a:t> </a:t>
            </a:r>
            <a:r>
              <a:rPr lang="es-MX" dirty="0" err="1" smtClean="0"/>
              <a:t>world</a:t>
            </a:r>
            <a:r>
              <a:rPr lang="es-MX" dirty="0" smtClean="0"/>
              <a:t>. </a:t>
            </a:r>
            <a:r>
              <a:rPr lang="es-MX" dirty="0" err="1" smtClean="0"/>
              <a:t>The</a:t>
            </a:r>
            <a:r>
              <a:rPr lang="es-MX" dirty="0" smtClean="0"/>
              <a:t> </a:t>
            </a:r>
            <a:r>
              <a:rPr lang="es-MX" dirty="0" err="1" smtClean="0"/>
              <a:t>fastest</a:t>
            </a:r>
            <a:r>
              <a:rPr lang="es-MX" dirty="0" smtClean="0"/>
              <a:t> animal in </a:t>
            </a:r>
            <a:r>
              <a:rPr lang="es-MX" dirty="0" err="1" smtClean="0"/>
              <a:t>the</a:t>
            </a:r>
            <a:r>
              <a:rPr lang="es-MX" dirty="0" smtClean="0"/>
              <a:t> </a:t>
            </a:r>
            <a:r>
              <a:rPr lang="es-MX" dirty="0" err="1" smtClean="0"/>
              <a:t>world</a:t>
            </a:r>
            <a:r>
              <a:rPr lang="es-MX" dirty="0" smtClean="0"/>
              <a:t> </a:t>
            </a:r>
            <a:r>
              <a:rPr lang="es-MX" dirty="0" err="1" smtClean="0"/>
              <a:t>is</a:t>
            </a:r>
            <a:r>
              <a:rPr lang="es-MX" dirty="0" smtClean="0"/>
              <a:t> </a:t>
            </a:r>
            <a:r>
              <a:rPr lang="es-MX" dirty="0" err="1" smtClean="0"/>
              <a:t>the</a:t>
            </a:r>
            <a:r>
              <a:rPr lang="es-MX" dirty="0" smtClean="0"/>
              <a:t> </a:t>
            </a:r>
            <a:r>
              <a:rPr lang="es-MX" dirty="0" err="1" smtClean="0"/>
              <a:t>cheetah</a:t>
            </a:r>
            <a:r>
              <a:rPr lang="es-MX" dirty="0" smtClean="0"/>
              <a:t>.</a:t>
            </a:r>
          </a:p>
          <a:p>
            <a:pPr marL="228600" indent="-228600">
              <a:buAutoNum type="arabicPeriod" startAt="2"/>
            </a:pPr>
            <a:r>
              <a:rPr lang="es-MX" dirty="0" smtClean="0"/>
              <a:t>Sam</a:t>
            </a:r>
            <a:r>
              <a:rPr lang="es-MX" baseline="0" dirty="0" smtClean="0"/>
              <a:t> </a:t>
            </a:r>
            <a:r>
              <a:rPr lang="es-MX" baseline="0" dirty="0" err="1" smtClean="0"/>
              <a:t>is</a:t>
            </a:r>
            <a:r>
              <a:rPr lang="es-MX" baseline="0" dirty="0" smtClean="0"/>
              <a:t> </a:t>
            </a:r>
            <a:r>
              <a:rPr lang="es-MX" baseline="0" dirty="0" err="1" smtClean="0"/>
              <a:t>the</a:t>
            </a:r>
            <a:r>
              <a:rPr lang="es-MX" baseline="0" dirty="0" smtClean="0"/>
              <a:t> </a:t>
            </a:r>
            <a:r>
              <a:rPr lang="es-MX" baseline="0" dirty="0" err="1" smtClean="0"/>
              <a:t>best</a:t>
            </a:r>
            <a:r>
              <a:rPr lang="es-MX" baseline="0" dirty="0" smtClean="0"/>
              <a:t> </a:t>
            </a:r>
            <a:r>
              <a:rPr lang="es-MX" baseline="0" dirty="0" err="1" smtClean="0"/>
              <a:t>student</a:t>
            </a:r>
            <a:r>
              <a:rPr lang="es-MX" baseline="0" dirty="0" smtClean="0"/>
              <a:t> in </a:t>
            </a:r>
            <a:r>
              <a:rPr lang="es-MX" baseline="0" dirty="0" err="1" smtClean="0"/>
              <a:t>our</a:t>
            </a:r>
            <a:r>
              <a:rPr lang="es-MX" baseline="0" dirty="0" smtClean="0"/>
              <a:t> </a:t>
            </a:r>
            <a:r>
              <a:rPr lang="es-MX" baseline="0" dirty="0" err="1" smtClean="0"/>
              <a:t>class</a:t>
            </a:r>
            <a:r>
              <a:rPr lang="es-MX" baseline="0" dirty="0" smtClean="0"/>
              <a:t>. </a:t>
            </a:r>
            <a:r>
              <a:rPr lang="es-MX" baseline="0" dirty="0" err="1" smtClean="0"/>
              <a:t>The</a:t>
            </a:r>
            <a:r>
              <a:rPr lang="es-MX" baseline="0" dirty="0" smtClean="0"/>
              <a:t> </a:t>
            </a:r>
            <a:r>
              <a:rPr lang="es-MX" baseline="0" dirty="0" err="1" smtClean="0"/>
              <a:t>best</a:t>
            </a:r>
            <a:r>
              <a:rPr lang="es-MX" baseline="0" dirty="0" smtClean="0"/>
              <a:t> </a:t>
            </a:r>
            <a:r>
              <a:rPr lang="es-MX" baseline="0" dirty="0" err="1" smtClean="0"/>
              <a:t>student</a:t>
            </a:r>
            <a:r>
              <a:rPr lang="es-MX" baseline="0" dirty="0" smtClean="0"/>
              <a:t> in </a:t>
            </a:r>
            <a:r>
              <a:rPr lang="es-MX" baseline="0" dirty="0" err="1" smtClean="0"/>
              <a:t>our</a:t>
            </a:r>
            <a:r>
              <a:rPr lang="es-MX" baseline="0" dirty="0" smtClean="0"/>
              <a:t> </a:t>
            </a:r>
            <a:r>
              <a:rPr lang="es-MX" baseline="0" dirty="0" err="1" smtClean="0"/>
              <a:t>class</a:t>
            </a:r>
            <a:r>
              <a:rPr lang="es-MX" baseline="0" dirty="0" smtClean="0"/>
              <a:t> </a:t>
            </a:r>
            <a:r>
              <a:rPr lang="es-MX" baseline="0" dirty="0" err="1" smtClean="0"/>
              <a:t>is</a:t>
            </a:r>
            <a:r>
              <a:rPr lang="es-MX" baseline="0" dirty="0" smtClean="0"/>
              <a:t> Sam.</a:t>
            </a:r>
          </a:p>
          <a:p>
            <a:pPr marL="228600" indent="-228600">
              <a:buAutoNum type="arabicPeriod" startAt="2"/>
            </a:pPr>
            <a:r>
              <a:rPr lang="es-MX" baseline="0" dirty="0" err="1" smtClean="0"/>
              <a:t>Last</a:t>
            </a:r>
            <a:r>
              <a:rPr lang="es-MX" baseline="0" dirty="0" smtClean="0"/>
              <a:t> </a:t>
            </a:r>
            <a:r>
              <a:rPr lang="es-MX" baseline="0" dirty="0" err="1" smtClean="0"/>
              <a:t>Tuesday</a:t>
            </a:r>
            <a:r>
              <a:rPr lang="es-MX" baseline="0" dirty="0" smtClean="0"/>
              <a:t> </a:t>
            </a:r>
            <a:r>
              <a:rPr lang="es-MX" baseline="0" dirty="0" err="1" smtClean="0"/>
              <a:t>was</a:t>
            </a:r>
            <a:r>
              <a:rPr lang="es-MX" baseline="0" dirty="0" smtClean="0"/>
              <a:t> </a:t>
            </a:r>
            <a:r>
              <a:rPr lang="es-MX" baseline="0" dirty="0" err="1" smtClean="0"/>
              <a:t>the</a:t>
            </a:r>
            <a:r>
              <a:rPr lang="es-MX" baseline="0" dirty="0" smtClean="0"/>
              <a:t> </a:t>
            </a:r>
            <a:r>
              <a:rPr lang="es-MX" baseline="0" dirty="0" err="1" smtClean="0"/>
              <a:t>wettest</a:t>
            </a:r>
            <a:r>
              <a:rPr lang="es-MX" baseline="0" dirty="0" smtClean="0"/>
              <a:t> </a:t>
            </a:r>
            <a:r>
              <a:rPr lang="es-MX" baseline="0" dirty="0" err="1" smtClean="0"/>
              <a:t>day</a:t>
            </a:r>
            <a:r>
              <a:rPr lang="es-MX" baseline="0" dirty="0" smtClean="0"/>
              <a:t> of </a:t>
            </a:r>
            <a:r>
              <a:rPr lang="es-MX" baseline="0" dirty="0" err="1" smtClean="0"/>
              <a:t>the</a:t>
            </a:r>
            <a:r>
              <a:rPr lang="es-MX" baseline="0" dirty="0" smtClean="0"/>
              <a:t> </a:t>
            </a:r>
            <a:r>
              <a:rPr lang="es-MX" baseline="0" dirty="0" err="1" smtClean="0"/>
              <a:t>year</a:t>
            </a:r>
            <a:r>
              <a:rPr lang="es-MX" baseline="0" dirty="0" smtClean="0"/>
              <a:t>. </a:t>
            </a:r>
            <a:r>
              <a:rPr lang="es-MX" baseline="0" dirty="0" err="1" smtClean="0"/>
              <a:t>The</a:t>
            </a:r>
            <a:r>
              <a:rPr lang="es-MX" baseline="0" dirty="0" smtClean="0"/>
              <a:t> </a:t>
            </a:r>
            <a:r>
              <a:rPr lang="es-MX" baseline="0" dirty="0" err="1" smtClean="0"/>
              <a:t>wettest</a:t>
            </a:r>
            <a:r>
              <a:rPr lang="es-MX" baseline="0" dirty="0" smtClean="0"/>
              <a:t> of </a:t>
            </a:r>
            <a:r>
              <a:rPr lang="es-MX" baseline="0" dirty="0" err="1" smtClean="0"/>
              <a:t>the</a:t>
            </a:r>
            <a:r>
              <a:rPr lang="es-MX" baseline="0" dirty="0" smtClean="0"/>
              <a:t> </a:t>
            </a:r>
            <a:r>
              <a:rPr lang="es-MX" baseline="0" dirty="0" err="1" smtClean="0"/>
              <a:t>year</a:t>
            </a:r>
            <a:r>
              <a:rPr lang="es-MX" baseline="0" dirty="0" smtClean="0"/>
              <a:t> </a:t>
            </a:r>
            <a:r>
              <a:rPr lang="es-MX" baseline="0" dirty="0" err="1" smtClean="0"/>
              <a:t>was</a:t>
            </a:r>
            <a:r>
              <a:rPr lang="es-MX" baseline="0" dirty="0" smtClean="0"/>
              <a:t> </a:t>
            </a:r>
            <a:r>
              <a:rPr lang="es-MX" baseline="0" dirty="0" err="1" smtClean="0"/>
              <a:t>last</a:t>
            </a:r>
            <a:r>
              <a:rPr lang="es-MX" baseline="0" dirty="0" smtClean="0"/>
              <a:t> </a:t>
            </a:r>
            <a:r>
              <a:rPr lang="es-MX" baseline="0" dirty="0" err="1" smtClean="0"/>
              <a:t>Tuesday</a:t>
            </a:r>
            <a:r>
              <a:rPr lang="es-MX" baseline="0" dirty="0" smtClean="0"/>
              <a:t>.</a:t>
            </a:r>
          </a:p>
          <a:p>
            <a:pPr marL="228600" indent="-228600">
              <a:buAutoNum type="arabicPeriod" startAt="2"/>
            </a:pPr>
            <a:r>
              <a:rPr lang="es-MX" dirty="0" err="1" smtClean="0"/>
              <a:t>She’s</a:t>
            </a:r>
            <a:r>
              <a:rPr lang="es-MX" dirty="0" smtClean="0"/>
              <a:t> </a:t>
            </a:r>
            <a:r>
              <a:rPr lang="es-MX" dirty="0" err="1" smtClean="0"/>
              <a:t>oen</a:t>
            </a:r>
            <a:r>
              <a:rPr lang="es-MX" dirty="0" smtClean="0"/>
              <a:t> of </a:t>
            </a:r>
            <a:r>
              <a:rPr lang="es-MX" dirty="0" err="1" smtClean="0"/>
              <a:t>the</a:t>
            </a:r>
            <a:r>
              <a:rPr lang="es-MX" dirty="0" smtClean="0"/>
              <a:t> </a:t>
            </a:r>
            <a:r>
              <a:rPr lang="es-MX" dirty="0" err="1" smtClean="0"/>
              <a:t>most</a:t>
            </a:r>
            <a:r>
              <a:rPr lang="es-MX" dirty="0" smtClean="0"/>
              <a:t> </a:t>
            </a:r>
            <a:r>
              <a:rPr lang="es-MX" dirty="0" err="1" smtClean="0"/>
              <a:t>beautiful</a:t>
            </a:r>
            <a:r>
              <a:rPr lang="es-MX" dirty="0" smtClean="0"/>
              <a:t> </a:t>
            </a:r>
            <a:r>
              <a:rPr lang="es-MX" dirty="0" err="1" smtClean="0"/>
              <a:t>women</a:t>
            </a:r>
            <a:r>
              <a:rPr lang="es-MX" dirty="0" smtClean="0"/>
              <a:t> in </a:t>
            </a:r>
            <a:r>
              <a:rPr lang="es-MX" dirty="0" err="1" smtClean="0"/>
              <a:t>the</a:t>
            </a:r>
            <a:r>
              <a:rPr lang="es-MX" dirty="0" smtClean="0"/>
              <a:t> </a:t>
            </a:r>
            <a:r>
              <a:rPr lang="es-MX" dirty="0" err="1" smtClean="0"/>
              <a:t>world</a:t>
            </a:r>
            <a:r>
              <a:rPr lang="es-MX" dirty="0" smtClean="0"/>
              <a:t>.</a:t>
            </a:r>
          </a:p>
          <a:p>
            <a:pPr marL="228600" indent="-228600">
              <a:buAutoNum type="arabicPeriod" startAt="2"/>
            </a:pPr>
            <a:r>
              <a:rPr lang="es-MX" dirty="0" err="1" smtClean="0"/>
              <a:t>Which</a:t>
            </a:r>
            <a:r>
              <a:rPr lang="es-MX" dirty="0" smtClean="0"/>
              <a:t> </a:t>
            </a:r>
            <a:r>
              <a:rPr lang="es-MX" dirty="0" err="1" smtClean="0"/>
              <a:t>is</a:t>
            </a:r>
            <a:r>
              <a:rPr lang="es-MX" dirty="0" smtClean="0"/>
              <a:t> </a:t>
            </a:r>
            <a:r>
              <a:rPr lang="es-MX" dirty="0" err="1" smtClean="0"/>
              <a:t>the</a:t>
            </a:r>
            <a:r>
              <a:rPr lang="es-MX" dirty="0" smtClean="0"/>
              <a:t> </a:t>
            </a:r>
            <a:r>
              <a:rPr lang="es-MX" dirty="0" err="1" smtClean="0"/>
              <a:t>biggest</a:t>
            </a:r>
            <a:r>
              <a:rPr lang="es-MX" dirty="0" smtClean="0"/>
              <a:t> </a:t>
            </a:r>
            <a:r>
              <a:rPr lang="es-MX" dirty="0" err="1" smtClean="0"/>
              <a:t>city</a:t>
            </a:r>
            <a:r>
              <a:rPr lang="es-MX" baseline="0" dirty="0" smtClean="0"/>
              <a:t> in </a:t>
            </a:r>
            <a:r>
              <a:rPr lang="es-MX" baseline="0" dirty="0" err="1" smtClean="0"/>
              <a:t>the</a:t>
            </a:r>
            <a:r>
              <a:rPr lang="es-MX" baseline="0" dirty="0" smtClean="0"/>
              <a:t> </a:t>
            </a:r>
            <a:r>
              <a:rPr lang="es-MX" baseline="0" dirty="0" err="1" smtClean="0"/>
              <a:t>world</a:t>
            </a:r>
            <a:r>
              <a:rPr lang="es-MX" baseline="0" dirty="0" smtClean="0"/>
              <a:t>.</a:t>
            </a:r>
          </a:p>
          <a:p>
            <a:pPr marL="228600" indent="-228600">
              <a:buAutoNum type="arabicPeriod" startAt="2"/>
            </a:pPr>
            <a:r>
              <a:rPr lang="es-MX" baseline="0" dirty="0" err="1" smtClean="0"/>
              <a:t>Last</a:t>
            </a:r>
            <a:r>
              <a:rPr lang="es-MX" baseline="0" dirty="0" smtClean="0"/>
              <a:t> </a:t>
            </a:r>
            <a:r>
              <a:rPr lang="es-MX" baseline="0" dirty="0" err="1" smtClean="0"/>
              <a:t>year</a:t>
            </a:r>
            <a:r>
              <a:rPr lang="es-MX" baseline="0" dirty="0" smtClean="0"/>
              <a:t> </a:t>
            </a:r>
            <a:r>
              <a:rPr lang="es-MX" baseline="0" dirty="0" err="1" smtClean="0"/>
              <a:t>we</a:t>
            </a:r>
            <a:r>
              <a:rPr lang="es-MX" baseline="0" dirty="0" smtClean="0"/>
              <a:t> </a:t>
            </a:r>
            <a:r>
              <a:rPr lang="es-MX" baseline="0" dirty="0" err="1" smtClean="0"/>
              <a:t>had</a:t>
            </a:r>
            <a:r>
              <a:rPr lang="es-MX" baseline="0" dirty="0" smtClean="0"/>
              <a:t> </a:t>
            </a:r>
            <a:r>
              <a:rPr lang="es-MX" baseline="0" dirty="0" err="1" smtClean="0"/>
              <a:t>the</a:t>
            </a:r>
            <a:r>
              <a:rPr lang="es-MX" baseline="0" dirty="0" smtClean="0"/>
              <a:t> </a:t>
            </a:r>
            <a:r>
              <a:rPr lang="es-MX" baseline="0" dirty="0" err="1" smtClean="0"/>
              <a:t>coldest</a:t>
            </a:r>
            <a:r>
              <a:rPr lang="es-MX" baseline="0" dirty="0" smtClean="0"/>
              <a:t> Winter </a:t>
            </a:r>
            <a:r>
              <a:rPr lang="es-MX" baseline="0" dirty="0" err="1" smtClean="0"/>
              <a:t>since</a:t>
            </a:r>
            <a:r>
              <a:rPr lang="es-MX" baseline="0" dirty="0" smtClean="0"/>
              <a:t> 1986. </a:t>
            </a:r>
            <a:r>
              <a:rPr lang="es-MX" baseline="0" dirty="0" err="1" smtClean="0"/>
              <a:t>We</a:t>
            </a:r>
            <a:r>
              <a:rPr lang="es-MX" baseline="0" dirty="0" smtClean="0"/>
              <a:t> </a:t>
            </a:r>
            <a:r>
              <a:rPr lang="es-MX" baseline="0" dirty="0" err="1" smtClean="0"/>
              <a:t>had</a:t>
            </a:r>
            <a:r>
              <a:rPr lang="es-MX" baseline="0" dirty="0" smtClean="0"/>
              <a:t> </a:t>
            </a:r>
            <a:r>
              <a:rPr lang="es-MX" baseline="0" dirty="0" err="1" smtClean="0"/>
              <a:t>the</a:t>
            </a:r>
            <a:r>
              <a:rPr lang="es-MX" baseline="0" dirty="0" smtClean="0"/>
              <a:t> </a:t>
            </a:r>
            <a:r>
              <a:rPr lang="es-MX" baseline="0" dirty="0" err="1" smtClean="0"/>
              <a:t>coldest</a:t>
            </a:r>
            <a:r>
              <a:rPr lang="es-MX" baseline="0" dirty="0" smtClean="0"/>
              <a:t> Winter </a:t>
            </a:r>
            <a:r>
              <a:rPr lang="es-MX" baseline="0" dirty="0" err="1" smtClean="0"/>
              <a:t>since</a:t>
            </a:r>
            <a:r>
              <a:rPr lang="es-MX" baseline="0" dirty="0" smtClean="0"/>
              <a:t> 1986 </a:t>
            </a:r>
            <a:r>
              <a:rPr lang="es-MX" baseline="0" dirty="0" err="1" smtClean="0"/>
              <a:t>last</a:t>
            </a:r>
            <a:r>
              <a:rPr lang="es-MX" baseline="0" dirty="0" smtClean="0"/>
              <a:t> </a:t>
            </a:r>
            <a:r>
              <a:rPr lang="es-MX" baseline="0" dirty="0" err="1" smtClean="0"/>
              <a:t>year</a:t>
            </a:r>
            <a:r>
              <a:rPr lang="es-MX" baseline="0" dirty="0" smtClean="0"/>
              <a:t>.</a:t>
            </a:r>
          </a:p>
          <a:p>
            <a:pPr marL="228600" indent="-228600">
              <a:buAutoNum type="arabicPeriod" startAt="2"/>
            </a:pPr>
            <a:r>
              <a:rPr lang="es-MX" baseline="0" dirty="0" err="1" smtClean="0"/>
              <a:t>Japanese</a:t>
            </a:r>
            <a:r>
              <a:rPr lang="es-MX" baseline="0" dirty="0" smtClean="0"/>
              <a:t> </a:t>
            </a:r>
            <a:r>
              <a:rPr lang="es-MX" baseline="0" dirty="0" err="1" smtClean="0"/>
              <a:t>is</a:t>
            </a:r>
            <a:r>
              <a:rPr lang="es-MX" baseline="0" dirty="0" smtClean="0"/>
              <a:t> </a:t>
            </a:r>
            <a:r>
              <a:rPr lang="es-MX" baseline="0" dirty="0" err="1" smtClean="0"/>
              <a:t>the</a:t>
            </a:r>
            <a:r>
              <a:rPr lang="es-MX" baseline="0" dirty="0" smtClean="0"/>
              <a:t> </a:t>
            </a:r>
            <a:r>
              <a:rPr lang="es-MX" baseline="0" dirty="0" err="1" smtClean="0"/>
              <a:t>hardest</a:t>
            </a:r>
            <a:r>
              <a:rPr lang="es-MX" baseline="0" dirty="0" smtClean="0"/>
              <a:t> </a:t>
            </a:r>
            <a:r>
              <a:rPr lang="es-MX" baseline="0" dirty="0" err="1" smtClean="0"/>
              <a:t>language</a:t>
            </a:r>
            <a:r>
              <a:rPr lang="es-MX" baseline="0" dirty="0" smtClean="0"/>
              <a:t> to </a:t>
            </a:r>
            <a:r>
              <a:rPr lang="es-MX" baseline="0" dirty="0" err="1" smtClean="0"/>
              <a:t>learn</a:t>
            </a:r>
            <a:r>
              <a:rPr lang="es-MX" baseline="0" dirty="0" smtClean="0"/>
              <a:t>. </a:t>
            </a:r>
            <a:r>
              <a:rPr lang="es-MX" baseline="0" dirty="0" err="1" smtClean="0"/>
              <a:t>The</a:t>
            </a:r>
            <a:r>
              <a:rPr lang="es-MX" baseline="0" dirty="0" smtClean="0"/>
              <a:t> </a:t>
            </a:r>
            <a:r>
              <a:rPr lang="es-MX" baseline="0" dirty="0" err="1" smtClean="0"/>
              <a:t>hardest</a:t>
            </a:r>
            <a:r>
              <a:rPr lang="es-MX" baseline="0" dirty="0" smtClean="0"/>
              <a:t> </a:t>
            </a:r>
            <a:r>
              <a:rPr lang="es-MX" baseline="0" dirty="0" err="1" smtClean="0"/>
              <a:t>language</a:t>
            </a:r>
            <a:r>
              <a:rPr lang="es-MX" baseline="0" dirty="0" smtClean="0"/>
              <a:t> to </a:t>
            </a:r>
            <a:r>
              <a:rPr lang="es-MX" baseline="0" dirty="0" err="1" smtClean="0"/>
              <a:t>learn</a:t>
            </a:r>
            <a:r>
              <a:rPr lang="es-MX" baseline="0" dirty="0" smtClean="0"/>
              <a:t> </a:t>
            </a:r>
            <a:r>
              <a:rPr lang="es-MX" baseline="0" dirty="0" err="1" smtClean="0"/>
              <a:t>is</a:t>
            </a:r>
            <a:r>
              <a:rPr lang="es-MX" baseline="0" dirty="0" smtClean="0"/>
              <a:t> </a:t>
            </a:r>
            <a:r>
              <a:rPr lang="es-MX" baseline="0" dirty="0" err="1" smtClean="0"/>
              <a:t>Japanese</a:t>
            </a:r>
            <a:r>
              <a:rPr lang="es-MX" baseline="0" dirty="0" smtClean="0"/>
              <a:t>.</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40CCBFDC-EAC5-4A72-A42A-ECF96A247F26}" type="slidenum">
              <a:rPr lang="es-MX" smtClean="0"/>
              <a:t>34</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9713302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alumnos utilizan la información en esta diapositiva y la siguiente para</a:t>
            </a:r>
            <a:r>
              <a:rPr lang="es-MX" baseline="0" dirty="0" smtClean="0"/>
              <a:t> comparar ambas ciudades. Si así lo desea el maestro, los alumnos pueden usar sus ciudades de origen o elegir su ciudad favorita.</a:t>
            </a:r>
            <a:endParaRPr lang="es-MX" dirty="0"/>
          </a:p>
        </p:txBody>
      </p:sp>
      <p:sp>
        <p:nvSpPr>
          <p:cNvPr id="4" name="Marcador de pie de página 3"/>
          <p:cNvSpPr>
            <a:spLocks noGrp="1"/>
          </p:cNvSpPr>
          <p:nvPr>
            <p:ph type="ftr" sz="quarter" idx="10"/>
          </p:nvPr>
        </p:nvSpPr>
        <p:spPr/>
        <p:txBody>
          <a:bodyPr/>
          <a:lstStyle/>
          <a:p>
            <a:endParaRPr lang="es-MX"/>
          </a:p>
        </p:txBody>
      </p:sp>
      <p:sp>
        <p:nvSpPr>
          <p:cNvPr id="5" name="Marcador de número de diapositiva 4"/>
          <p:cNvSpPr>
            <a:spLocks noGrp="1"/>
          </p:cNvSpPr>
          <p:nvPr>
            <p:ph type="sldNum" sz="quarter" idx="11"/>
          </p:nvPr>
        </p:nvSpPr>
        <p:spPr/>
        <p:txBody>
          <a:bodyPr/>
          <a:lstStyle/>
          <a:p>
            <a:fld id="{40CCBFDC-EAC5-4A72-A42A-ECF96A247F26}" type="slidenum">
              <a:rPr lang="es-MX" smtClean="0"/>
              <a:t>35</a:t>
            </a:fld>
            <a:endParaRPr lang="es-MX"/>
          </a:p>
        </p:txBody>
      </p:sp>
    </p:spTree>
    <p:extLst>
      <p:ext uri="{BB962C8B-B14F-4D97-AF65-F5344CB8AC3E}">
        <p14:creationId xmlns:p14="http://schemas.microsoft.com/office/powerpoint/2010/main" val="14297624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0CCBFDC-EAC5-4A72-A42A-ECF96A247F26}" type="slidenum">
              <a:rPr lang="es-MX" smtClean="0"/>
              <a:t>37</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478691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0CCBFDC-EAC5-4A72-A42A-ECF96A247F26}" type="slidenum">
              <a:rPr lang="es-MX" smtClean="0"/>
              <a:t>4</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4146620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0CCBFDC-EAC5-4A72-A42A-ECF96A247F26}" type="slidenum">
              <a:rPr lang="es-MX" smtClean="0"/>
              <a:t>5</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635777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0CCBFDC-EAC5-4A72-A42A-ECF96A247F26}" type="slidenum">
              <a:rPr lang="es-MX" smtClean="0"/>
              <a:t>6</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902237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0CCBFDC-EAC5-4A72-A42A-ECF96A247F26}" type="slidenum">
              <a:rPr lang="es-MX" smtClean="0"/>
              <a:t>7</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594279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Pre-actividad</a:t>
            </a:r>
          </a:p>
          <a:p>
            <a:r>
              <a:rPr lang="es-MX" dirty="0" smtClean="0"/>
              <a:t>Primero,</a:t>
            </a:r>
            <a:r>
              <a:rPr lang="es-MX" baseline="0" dirty="0" smtClean="0"/>
              <a:t> el maestro mostrará las imágenes para que los alumnos describan las diferencias entre estas dos imágenes, al mismo tiempo, llevará a cabo una lluvia de ideas para que los alumnos mencionen otros ejemplos de adjetivos que muestren opuestos: rápido- lento (</a:t>
            </a:r>
            <a:r>
              <a:rPr lang="es-MX" baseline="0" dirty="0" err="1" smtClean="0"/>
              <a:t>fast-slow</a:t>
            </a:r>
            <a:r>
              <a:rPr lang="es-MX" baseline="0" dirty="0" smtClean="0"/>
              <a:t>), caro-barato (</a:t>
            </a:r>
            <a:r>
              <a:rPr lang="es-MX" baseline="0" dirty="0" err="1" smtClean="0"/>
              <a:t>expensive</a:t>
            </a:r>
            <a:r>
              <a:rPr lang="es-MX" baseline="0" dirty="0" smtClean="0"/>
              <a:t>, </a:t>
            </a:r>
            <a:r>
              <a:rPr lang="es-MX" baseline="0" dirty="0" err="1" smtClean="0"/>
              <a:t>cheap</a:t>
            </a:r>
            <a:r>
              <a:rPr lang="es-MX" baseline="0" dirty="0" smtClean="0"/>
              <a:t>). El maestro pondrá los ejemplos en el pizarrón.</a:t>
            </a:r>
          </a:p>
        </p:txBody>
      </p:sp>
      <p:sp>
        <p:nvSpPr>
          <p:cNvPr id="4" name="Marcador de número de diapositiva 3"/>
          <p:cNvSpPr>
            <a:spLocks noGrp="1"/>
          </p:cNvSpPr>
          <p:nvPr>
            <p:ph type="sldNum" sz="quarter" idx="10"/>
          </p:nvPr>
        </p:nvSpPr>
        <p:spPr/>
        <p:txBody>
          <a:bodyPr/>
          <a:lstStyle/>
          <a:p>
            <a:fld id="{40CCBFDC-EAC5-4A72-A42A-ECF96A247F26}" type="slidenum">
              <a:rPr lang="es-MX" smtClean="0"/>
              <a:t>8</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78975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a:t>
            </a:r>
            <a:r>
              <a:rPr lang="es-MX" baseline="0" dirty="0" smtClean="0"/>
              <a:t> maestro explica de manera breve la diferencia entre adjetivos largos y cortos. Puede usar los adjetivos que los alumnos mencionaron en la actividad introductoria o usar los de esta diapositiva.</a:t>
            </a:r>
          </a:p>
          <a:p>
            <a:r>
              <a:rPr lang="es-MX" baseline="0" dirty="0" smtClean="0"/>
              <a:t>El maestro pondrá atención especial a los cambios ortográficos que tienen lugar en algunos adjetivos. Por ejemplo </a:t>
            </a:r>
            <a:r>
              <a:rPr lang="es-MX" baseline="0" dirty="0" err="1" smtClean="0"/>
              <a:t>thin</a:t>
            </a:r>
            <a:r>
              <a:rPr lang="es-MX" baseline="0" dirty="0" smtClean="0"/>
              <a:t>/</a:t>
            </a:r>
            <a:r>
              <a:rPr lang="es-MX" baseline="0" dirty="0" err="1" smtClean="0"/>
              <a:t>thi</a:t>
            </a:r>
            <a:r>
              <a:rPr lang="es-MX" b="1" baseline="0" dirty="0" err="1" smtClean="0"/>
              <a:t>nn</a:t>
            </a:r>
            <a:r>
              <a:rPr lang="es-MX" baseline="0" dirty="0" err="1" smtClean="0"/>
              <a:t>er</a:t>
            </a:r>
            <a:endParaRPr lang="es-MX" dirty="0"/>
          </a:p>
        </p:txBody>
      </p:sp>
      <p:sp>
        <p:nvSpPr>
          <p:cNvPr id="4" name="Marcador de número de diapositiva 3"/>
          <p:cNvSpPr>
            <a:spLocks noGrp="1"/>
          </p:cNvSpPr>
          <p:nvPr>
            <p:ph type="sldNum" sz="quarter" idx="10"/>
          </p:nvPr>
        </p:nvSpPr>
        <p:spPr/>
        <p:txBody>
          <a:bodyPr/>
          <a:lstStyle/>
          <a:p>
            <a:fld id="{40CCBFDC-EAC5-4A72-A42A-ECF96A247F26}" type="slidenum">
              <a:rPr lang="es-MX" smtClean="0"/>
              <a:t>9</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8232810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2AD1A50-5E28-413C-9D0C-608D9E04B698}" type="datetime1">
              <a:rPr lang="en-US" smtClean="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60EAA0-2628-4968-9DF6-AF585E0D6B2C}" type="datetime1">
              <a:rPr lang="en-US" smtClean="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B8F7872-BB3F-4C24-9429-14C168603D69}" type="datetime1">
              <a:rPr lang="en-US" smtClean="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9C74EC7-5EB8-42E7-8293-986FB37B0FBA}" type="datetime1">
              <a:rPr lang="en-US" smtClean="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AA3B099-B3FD-4956-A7AD-50CDEF33B00D}" type="datetime1">
              <a:rPr lang="en-US" smtClean="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F324F589-65D6-4050-BA16-6D0E836DA197}" type="datetime1">
              <a:rPr lang="en-US" smtClean="0"/>
              <a:t>9/28/2019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35B2144F-0C07-4798-BC59-D011E22D8EC9}" type="datetime1">
              <a:rPr lang="en-US" smtClean="0"/>
              <a:t>9/28/2019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A3DBE1C-8AA7-4FF8-844A-81A93ED87BAB}" type="datetime1">
              <a:rPr lang="en-US" smtClean="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6FED3FF-8C2E-496E-AFE5-8AFDA658CF1A}" type="datetime1">
              <a:rPr lang="en-US" smtClean="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BEF7DD-5AB7-42CC-8165-FCFEF495A6D5}" type="datetime1">
              <a:rPr lang="en-US" smtClean="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9DE305E-5378-4C7A-B4C4-AAA8243447F6}" type="datetime1">
              <a:rPr lang="en-US" smtClean="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FCEF39-E6D2-4C10-900E-CFCC929E8E71}" type="datetime1">
              <a:rPr lang="en-US" smtClean="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079C984-38EC-4265-900F-EEFB646AF662}" type="datetime1">
              <a:rPr lang="en-US" smtClean="0"/>
              <a:t>9/28/2019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8F3281B-9BB4-406F-8DB4-6F2B293C1671}" type="datetime1">
              <a:rPr lang="en-US" smtClean="0"/>
              <a:t>9/28/2019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116EAA87-6E77-4F28-A6A9-B5CB6E5CA648}" type="datetime1">
              <a:rPr lang="en-US" smtClean="0"/>
              <a:t>9/28/2019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C2A2DB0-D13D-49F4-89DC-190DC134EDB9}" type="datetime1">
              <a:rPr lang="en-US" smtClean="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B2E2CA7-92BC-4FBF-B2D7-7811C7447DE2}" type="datetime1">
              <a:rPr lang="en-US" smtClean="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4016D06-D7A0-426A-99A1-1A338B618074}" type="datetime1">
              <a:rPr lang="en-US" smtClean="0"/>
              <a:t>9/28/2019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ft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curso-ingles.com/aprender/cursos/nivel-basico/nouns/countable-and-uncountable-nouns"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https://www.gingersoftware.com/content/grammar-rules/nouns/countable-uncountable-nouns/"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32509" y="72737"/>
            <a:ext cx="11679382" cy="6785264"/>
          </a:xfrm>
        </p:spPr>
        <p:txBody>
          <a:bodyPr>
            <a:normAutofit fontScale="90000"/>
          </a:bodyPr>
          <a:lstStyle/>
          <a:p>
            <a:pPr>
              <a:lnSpc>
                <a:spcPct val="100000"/>
              </a:lnSpc>
            </a:pPr>
            <a:r>
              <a:rPr lang="es-ES" altLang="es-MX" b="1" dirty="0"/>
              <a:t>UNIVERSIDAD AUTÓNOMA DEL ESTADO DE MÉXICO</a:t>
            </a:r>
            <a:br>
              <a:rPr lang="es-ES" altLang="es-MX" b="1" dirty="0"/>
            </a:br>
            <a:r>
              <a:rPr lang="es-ES" altLang="es-MX" b="1" dirty="0"/>
              <a:t/>
            </a:r>
            <a:br>
              <a:rPr lang="es-ES" altLang="es-MX" b="1" dirty="0"/>
            </a:br>
            <a:r>
              <a:rPr lang="es-ES" altLang="es-MX" b="1" dirty="0" smtClean="0"/>
              <a:t/>
            </a:r>
            <a:br>
              <a:rPr lang="es-ES" altLang="es-MX" b="1" dirty="0" smtClean="0"/>
            </a:br>
            <a:r>
              <a:rPr lang="es-ES" altLang="es-MX" b="1" dirty="0"/>
              <a:t/>
            </a:r>
            <a:br>
              <a:rPr lang="es-ES" altLang="es-MX" b="1" dirty="0"/>
            </a:br>
            <a:r>
              <a:rPr lang="es-ES" altLang="es-MX" b="1" dirty="0" smtClean="0"/>
              <a:t/>
            </a:r>
            <a:br>
              <a:rPr lang="es-ES" altLang="es-MX" b="1" dirty="0" smtClean="0"/>
            </a:br>
            <a:r>
              <a:rPr lang="es-ES" altLang="es-MX" sz="3600" b="1" dirty="0" smtClean="0"/>
              <a:t>universidad autónoma del estado de </a:t>
            </a:r>
            <a:r>
              <a:rPr lang="es-ES" altLang="es-MX" sz="3600" b="1" dirty="0" err="1" smtClean="0"/>
              <a:t>méxico</a:t>
            </a:r>
            <a:r>
              <a:rPr lang="es-ES" altLang="es-MX" b="1" dirty="0"/>
              <a:t/>
            </a:r>
            <a:br>
              <a:rPr lang="es-ES" altLang="es-MX" b="1" dirty="0"/>
            </a:br>
            <a:r>
              <a:rPr lang="es-ES" altLang="es-MX" b="1" dirty="0" smtClean="0"/>
              <a:t/>
            </a:r>
            <a:br>
              <a:rPr lang="es-ES" altLang="es-MX" b="1" dirty="0" smtClean="0"/>
            </a:br>
            <a:r>
              <a:rPr lang="es-ES" altLang="es-MX" sz="3600" b="1" dirty="0" smtClean="0"/>
              <a:t>FACULTAD </a:t>
            </a:r>
            <a:r>
              <a:rPr lang="es-ES" altLang="es-MX" sz="3600" b="1" dirty="0"/>
              <a:t>DE LENGUAS</a:t>
            </a:r>
            <a:r>
              <a:rPr lang="es-ES" altLang="es-MX" sz="3600" dirty="0"/>
              <a:t/>
            </a:r>
            <a:br>
              <a:rPr lang="es-ES" altLang="es-MX" sz="3600" dirty="0"/>
            </a:br>
            <a:r>
              <a:rPr lang="es-ES" altLang="es-MX" sz="3600" dirty="0"/>
              <a:t/>
            </a:r>
            <a:br>
              <a:rPr lang="es-ES" altLang="es-MX" sz="3600" dirty="0"/>
            </a:br>
            <a:r>
              <a:rPr lang="es-ES" altLang="es-MX" sz="3600" b="1" dirty="0"/>
              <a:t>Programa educativo: </a:t>
            </a:r>
            <a:r>
              <a:rPr lang="es-ES" altLang="es-MX" sz="3600" dirty="0"/>
              <a:t>Licenciatura en lenguas</a:t>
            </a:r>
            <a:br>
              <a:rPr lang="es-ES" altLang="es-MX" sz="3600" dirty="0"/>
            </a:br>
            <a:r>
              <a:rPr lang="es-ES" altLang="es-MX" sz="3600" dirty="0"/>
              <a:t/>
            </a:r>
            <a:br>
              <a:rPr lang="es-ES" altLang="es-MX" sz="3600" dirty="0"/>
            </a:br>
            <a:r>
              <a:rPr lang="es-ES" altLang="es-MX" sz="3600" b="1" dirty="0"/>
              <a:t>Unidad de aprendizaje: </a:t>
            </a:r>
            <a:r>
              <a:rPr lang="es-ES" altLang="es-MX" sz="3600" dirty="0"/>
              <a:t>Lengua inglesa I</a:t>
            </a:r>
            <a:br>
              <a:rPr lang="es-ES" altLang="es-MX" sz="3600" dirty="0"/>
            </a:br>
            <a:r>
              <a:rPr lang="es-ES" altLang="es-MX" sz="3600" dirty="0"/>
              <a:t/>
            </a:r>
            <a:br>
              <a:rPr lang="es-ES" altLang="es-MX" sz="3600" dirty="0"/>
            </a:br>
            <a:r>
              <a:rPr lang="es-ES" altLang="es-MX" sz="3600" b="1" dirty="0"/>
              <a:t>material: </a:t>
            </a:r>
            <a:r>
              <a:rPr lang="es-ES" altLang="es-MX" sz="3600" dirty="0" smtClean="0"/>
              <a:t>Comparativos y superlativos</a:t>
            </a:r>
            <a:r>
              <a:rPr lang="es-ES" altLang="es-MX" sz="3600" dirty="0"/>
              <a:t/>
            </a:r>
            <a:br>
              <a:rPr lang="es-ES" altLang="es-MX" sz="3600" dirty="0"/>
            </a:br>
            <a:r>
              <a:rPr lang="es-ES" altLang="es-MX" sz="3600" dirty="0"/>
              <a:t/>
            </a:r>
            <a:br>
              <a:rPr lang="es-ES" altLang="es-MX" sz="3600" dirty="0"/>
            </a:br>
            <a:r>
              <a:rPr lang="es-ES" altLang="es-MX" sz="3600" b="1" dirty="0"/>
              <a:t>Elaboró: </a:t>
            </a:r>
            <a:r>
              <a:rPr lang="es-ES" altLang="es-MX" sz="3600" dirty="0"/>
              <a:t>MLA Margarita Aurora Caballero </a:t>
            </a:r>
            <a:r>
              <a:rPr lang="es-ES" altLang="es-MX" sz="3600" dirty="0" err="1"/>
              <a:t>Gastélum</a:t>
            </a:r>
            <a:r>
              <a:rPr lang="es-ES" altLang="es-MX" sz="5400" dirty="0"/>
              <a:t/>
            </a:r>
            <a:br>
              <a:rPr lang="es-ES" altLang="es-MX" sz="5400" dirty="0"/>
            </a:br>
            <a:endParaRPr lang="es-MX" dirty="0"/>
          </a:p>
        </p:txBody>
      </p:sp>
      <p:sp>
        <p:nvSpPr>
          <p:cNvPr id="3" name="Marcador de número de diapositiva 2"/>
          <p:cNvSpPr>
            <a:spLocks noGrp="1"/>
          </p:cNvSpPr>
          <p:nvPr>
            <p:ph type="sldNum" sz="quarter" idx="12"/>
          </p:nvPr>
        </p:nvSpPr>
        <p:spPr/>
        <p:txBody>
          <a:bodyPr/>
          <a:lstStyle/>
          <a:p>
            <a:fld id="{6D22F896-40B5-4ADD-8801-0D06FADFA095}" type="slidenum">
              <a:rPr lang="en-US" smtClean="0"/>
              <a:t>1</a:t>
            </a:fld>
            <a:endParaRPr lang="en-US" dirty="0"/>
          </a:p>
        </p:txBody>
      </p:sp>
    </p:spTree>
    <p:extLst>
      <p:ext uri="{BB962C8B-B14F-4D97-AF65-F5344CB8AC3E}">
        <p14:creationId xmlns:p14="http://schemas.microsoft.com/office/powerpoint/2010/main" val="2163636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Exercise</a:t>
            </a:r>
            <a:r>
              <a:rPr lang="es-MX" b="1" dirty="0" smtClean="0"/>
              <a:t> 1</a:t>
            </a:r>
            <a:endParaRPr lang="es-MX" b="1" dirty="0"/>
          </a:p>
        </p:txBody>
      </p:sp>
      <p:sp>
        <p:nvSpPr>
          <p:cNvPr id="3" name="Marcador de contenido 2"/>
          <p:cNvSpPr>
            <a:spLocks noGrp="1"/>
          </p:cNvSpPr>
          <p:nvPr>
            <p:ph sz="quarter" idx="13"/>
          </p:nvPr>
        </p:nvSpPr>
        <p:spPr/>
        <p:txBody>
          <a:bodyPr/>
          <a:lstStyle/>
          <a:p>
            <a:r>
              <a:rPr lang="es-MX" sz="2400" b="1" dirty="0" err="1" smtClean="0"/>
              <a:t>Write</a:t>
            </a:r>
            <a:r>
              <a:rPr lang="es-MX" sz="2400" b="1" dirty="0" smtClean="0"/>
              <a:t> </a:t>
            </a:r>
            <a:r>
              <a:rPr lang="es-MX" sz="2400" b="1" dirty="0" err="1" smtClean="0"/>
              <a:t>the</a:t>
            </a:r>
            <a:r>
              <a:rPr lang="es-MX" sz="2400" b="1" dirty="0" smtClean="0"/>
              <a:t> </a:t>
            </a:r>
            <a:r>
              <a:rPr lang="es-MX" sz="2400" b="1" dirty="0" err="1" smtClean="0"/>
              <a:t>comparative</a:t>
            </a:r>
            <a:r>
              <a:rPr lang="es-MX" sz="2400" b="1" dirty="0" smtClean="0"/>
              <a:t>:</a:t>
            </a:r>
          </a:p>
          <a:p>
            <a:pPr marL="457200" indent="-457200">
              <a:buFont typeface="+mj-lt"/>
              <a:buAutoNum type="arabicPeriod"/>
            </a:pPr>
            <a:r>
              <a:rPr lang="es-MX" sz="2400" dirty="0" smtClean="0"/>
              <a:t>Old: </a:t>
            </a:r>
            <a:r>
              <a:rPr lang="es-MX" sz="2400" u="sng" dirty="0" err="1" smtClean="0"/>
              <a:t>older</a:t>
            </a:r>
            <a:r>
              <a:rPr lang="es-MX" sz="2400" dirty="0" smtClean="0"/>
              <a:t>	                                  	2. </a:t>
            </a:r>
            <a:r>
              <a:rPr lang="es-MX" sz="2400" dirty="0" err="1" smtClean="0"/>
              <a:t>strong</a:t>
            </a:r>
            <a:r>
              <a:rPr lang="es-MX" sz="2400" dirty="0" smtClean="0"/>
              <a:t>:</a:t>
            </a:r>
          </a:p>
          <a:p>
            <a:pPr marL="457200" indent="-457200">
              <a:buFont typeface="+mj-lt"/>
              <a:buAutoNum type="arabicPeriod" startAt="3"/>
            </a:pPr>
            <a:r>
              <a:rPr lang="es-MX" sz="2400" dirty="0" err="1" smtClean="0"/>
              <a:t>Large</a:t>
            </a:r>
            <a:r>
              <a:rPr lang="es-MX" sz="2400" dirty="0" smtClean="0"/>
              <a:t>: 						4. </a:t>
            </a:r>
            <a:r>
              <a:rPr lang="es-MX" sz="2400" dirty="0" err="1" smtClean="0"/>
              <a:t>pretty</a:t>
            </a:r>
            <a:r>
              <a:rPr lang="es-MX" sz="2400" dirty="0" smtClean="0"/>
              <a:t>:</a:t>
            </a:r>
          </a:p>
          <a:p>
            <a:pPr marL="457200" indent="-457200">
              <a:buFont typeface="+mj-lt"/>
              <a:buAutoNum type="arabicPeriod" startAt="5"/>
            </a:pPr>
            <a:r>
              <a:rPr lang="es-MX" sz="2400" dirty="0" smtClean="0"/>
              <a:t>High: 						6. heavy:</a:t>
            </a:r>
          </a:p>
          <a:p>
            <a:pPr marL="457200" indent="-457200">
              <a:buFont typeface="+mj-lt"/>
              <a:buAutoNum type="arabicPeriod" startAt="7"/>
            </a:pPr>
            <a:r>
              <a:rPr lang="es-MX" sz="2400" dirty="0" err="1" smtClean="0"/>
              <a:t>Slow</a:t>
            </a:r>
            <a:r>
              <a:rPr lang="es-MX" sz="2400" dirty="0" smtClean="0"/>
              <a:t>:						8. </a:t>
            </a:r>
            <a:r>
              <a:rPr lang="es-MX" sz="2400" dirty="0" err="1" smtClean="0"/>
              <a:t>cheap</a:t>
            </a:r>
            <a:r>
              <a:rPr lang="es-MX" sz="2400" dirty="0" smtClean="0"/>
              <a:t>:				</a:t>
            </a:r>
          </a:p>
          <a:p>
            <a:pPr marL="457200" indent="-457200">
              <a:buFont typeface="+mj-lt"/>
              <a:buAutoNum type="arabicPeriod" startAt="7"/>
            </a:pPr>
            <a:endParaRPr lang="es-MX" dirty="0" smtClean="0"/>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10</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8297" y="3819727"/>
            <a:ext cx="1020610" cy="1147962"/>
          </a:xfrm>
          <a:prstGeom prst="rect">
            <a:avLst/>
          </a:prstGeom>
        </p:spPr>
      </p:pic>
    </p:spTree>
    <p:extLst>
      <p:ext uri="{BB962C8B-B14F-4D97-AF65-F5344CB8AC3E}">
        <p14:creationId xmlns:p14="http://schemas.microsoft.com/office/powerpoint/2010/main" val="2446528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COMPARATIVES 2</a:t>
            </a:r>
            <a:endParaRPr lang="es-MX" b="1" dirty="0"/>
          </a:p>
        </p:txBody>
      </p:sp>
      <p:sp>
        <p:nvSpPr>
          <p:cNvPr id="3" name="Marcador de contenido 2"/>
          <p:cNvSpPr>
            <a:spLocks noGrp="1"/>
          </p:cNvSpPr>
          <p:nvPr>
            <p:ph sz="quarter" idx="13"/>
          </p:nvPr>
        </p:nvSpPr>
        <p:spPr/>
        <p:txBody>
          <a:bodyPr>
            <a:normAutofit/>
          </a:bodyPr>
          <a:lstStyle/>
          <a:p>
            <a:r>
              <a:rPr lang="es-MX" sz="2400" dirty="0" smtClean="0"/>
              <a:t>THE COMPARATIVE FORMS OF LONG ADJETIVES (2 OR MORE SYLLABLES) IS FORMED ADDING THE WORD </a:t>
            </a:r>
            <a:r>
              <a:rPr lang="es-MX" sz="2400" b="1" dirty="0" smtClean="0"/>
              <a:t>MORE</a:t>
            </a:r>
            <a:r>
              <a:rPr lang="es-MX" sz="2400" dirty="0" smtClean="0"/>
              <a:t> BEFORE THE ADJECTIVE:</a:t>
            </a:r>
          </a:p>
          <a:p>
            <a:r>
              <a:rPr lang="es-MX" sz="2400" dirty="0" smtClean="0"/>
              <a:t>CAREFUL – </a:t>
            </a:r>
            <a:r>
              <a:rPr lang="es-MX" sz="2400" b="1" dirty="0" smtClean="0"/>
              <a:t>MORE</a:t>
            </a:r>
            <a:r>
              <a:rPr lang="es-MX" sz="2400" dirty="0" smtClean="0"/>
              <a:t> CAREFUL</a:t>
            </a:r>
          </a:p>
          <a:p>
            <a:r>
              <a:rPr lang="es-MX" sz="2400" dirty="0" smtClean="0"/>
              <a:t>INTERESTING –</a:t>
            </a:r>
            <a:r>
              <a:rPr lang="es-MX" sz="2400" b="1" dirty="0" smtClean="0"/>
              <a:t> MORE </a:t>
            </a:r>
            <a:r>
              <a:rPr lang="es-MX" sz="2400" dirty="0" smtClean="0"/>
              <a:t>INTERESTING</a:t>
            </a:r>
          </a:p>
          <a:p>
            <a:r>
              <a:rPr lang="es-MX" sz="2400" dirty="0" smtClean="0"/>
              <a:t>EXPENSIVE – </a:t>
            </a:r>
            <a:r>
              <a:rPr lang="es-MX" sz="2400" b="1" dirty="0" smtClean="0"/>
              <a:t>MORE</a:t>
            </a:r>
            <a:r>
              <a:rPr lang="es-MX" sz="2400" dirty="0" smtClean="0"/>
              <a:t> EXPENSIVE</a:t>
            </a:r>
          </a:p>
          <a:p>
            <a:r>
              <a:rPr lang="es-MX" sz="2400" dirty="0" smtClean="0"/>
              <a:t>DANGEROUS – </a:t>
            </a:r>
            <a:r>
              <a:rPr lang="es-MX" sz="2400" b="1" dirty="0" smtClean="0"/>
              <a:t>MORE</a:t>
            </a:r>
            <a:r>
              <a:rPr lang="es-MX" sz="2400" dirty="0" smtClean="0"/>
              <a:t> DANGEROUS</a:t>
            </a:r>
            <a:endParaRPr lang="es-MX" sz="2400" dirty="0"/>
          </a:p>
        </p:txBody>
      </p:sp>
      <p:sp>
        <p:nvSpPr>
          <p:cNvPr id="5" name="Marcador de número de diapositiva 4"/>
          <p:cNvSpPr>
            <a:spLocks noGrp="1"/>
          </p:cNvSpPr>
          <p:nvPr>
            <p:ph type="sldNum" sz="quarter" idx="12"/>
          </p:nvPr>
        </p:nvSpPr>
        <p:spPr/>
        <p:txBody>
          <a:bodyPr/>
          <a:lstStyle/>
          <a:p>
            <a:fld id="{6D22F896-40B5-4ADD-8801-0D06FADFA095}" type="slidenum">
              <a:rPr lang="en-US" smtClean="0"/>
              <a:t>11</a:t>
            </a:fld>
            <a:endParaRPr lang="en-US"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6017" y="3704125"/>
            <a:ext cx="1816118" cy="1600495"/>
          </a:xfrm>
          <a:prstGeom prst="rect">
            <a:avLst/>
          </a:prstGeom>
        </p:spPr>
      </p:pic>
    </p:spTree>
    <p:extLst>
      <p:ext uri="{BB962C8B-B14F-4D97-AF65-F5344CB8AC3E}">
        <p14:creationId xmlns:p14="http://schemas.microsoft.com/office/powerpoint/2010/main" val="11391779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Exercise</a:t>
            </a:r>
            <a:r>
              <a:rPr lang="es-MX" b="1" dirty="0" smtClean="0"/>
              <a:t> 2</a:t>
            </a:r>
            <a:endParaRPr lang="es-MX" b="1" dirty="0"/>
          </a:p>
        </p:txBody>
      </p:sp>
      <p:sp>
        <p:nvSpPr>
          <p:cNvPr id="3" name="Marcador de contenido 2"/>
          <p:cNvSpPr>
            <a:spLocks noGrp="1"/>
          </p:cNvSpPr>
          <p:nvPr>
            <p:ph sz="quarter" idx="13"/>
          </p:nvPr>
        </p:nvSpPr>
        <p:spPr/>
        <p:txBody>
          <a:bodyPr/>
          <a:lstStyle/>
          <a:p>
            <a:r>
              <a:rPr lang="es-MX" sz="2400" b="1" dirty="0" err="1"/>
              <a:t>Write</a:t>
            </a:r>
            <a:r>
              <a:rPr lang="es-MX" sz="2400" b="1" dirty="0"/>
              <a:t> </a:t>
            </a:r>
            <a:r>
              <a:rPr lang="es-MX" sz="2400" b="1" dirty="0" err="1"/>
              <a:t>the</a:t>
            </a:r>
            <a:r>
              <a:rPr lang="es-MX" sz="2400" b="1" dirty="0"/>
              <a:t> </a:t>
            </a:r>
            <a:r>
              <a:rPr lang="es-MX" sz="2400" b="1" dirty="0" err="1"/>
              <a:t>comparative</a:t>
            </a:r>
            <a:r>
              <a:rPr lang="es-MX" sz="2400" b="1" dirty="0" smtClean="0"/>
              <a:t>:</a:t>
            </a:r>
          </a:p>
          <a:p>
            <a:pPr marL="457200" indent="-457200">
              <a:buFont typeface="+mj-lt"/>
              <a:buAutoNum type="arabicPeriod"/>
            </a:pPr>
            <a:r>
              <a:rPr lang="es-MX" sz="2400" b="1" dirty="0" err="1" smtClean="0"/>
              <a:t>Crowded</a:t>
            </a:r>
            <a:r>
              <a:rPr lang="es-MX" sz="2400" b="1" dirty="0" smtClean="0"/>
              <a:t>: more </a:t>
            </a:r>
            <a:r>
              <a:rPr lang="es-MX" sz="2400" b="1" dirty="0" err="1" smtClean="0"/>
              <a:t>crowded</a:t>
            </a:r>
            <a:r>
              <a:rPr lang="es-MX" sz="2400" b="1" dirty="0" smtClean="0"/>
              <a:t>		</a:t>
            </a:r>
            <a:r>
              <a:rPr lang="es-MX" sz="2400" dirty="0" smtClean="0"/>
              <a:t>2. </a:t>
            </a:r>
            <a:r>
              <a:rPr lang="es-MX" sz="2400" dirty="0" err="1" smtClean="0"/>
              <a:t>important</a:t>
            </a:r>
            <a:r>
              <a:rPr lang="es-MX" sz="2400" dirty="0" smtClean="0"/>
              <a:t>:</a:t>
            </a:r>
          </a:p>
          <a:p>
            <a:pPr marL="457200" indent="-457200">
              <a:buFont typeface="+mj-lt"/>
              <a:buAutoNum type="arabicPeriod" startAt="3"/>
            </a:pPr>
            <a:r>
              <a:rPr lang="es-MX" sz="2400" dirty="0" err="1" smtClean="0"/>
              <a:t>Polite</a:t>
            </a:r>
            <a:r>
              <a:rPr lang="es-MX" sz="2400" dirty="0" smtClean="0"/>
              <a:t>:					4. </a:t>
            </a:r>
            <a:r>
              <a:rPr lang="es-MX" sz="2400" dirty="0" err="1" smtClean="0"/>
              <a:t>careful</a:t>
            </a:r>
            <a:r>
              <a:rPr lang="es-MX" sz="2400" dirty="0" smtClean="0"/>
              <a:t>:</a:t>
            </a:r>
          </a:p>
          <a:p>
            <a:pPr marL="457200" indent="-457200">
              <a:buFont typeface="+mj-lt"/>
              <a:buAutoNum type="arabicPeriod" startAt="5"/>
            </a:pPr>
            <a:r>
              <a:rPr lang="es-MX" sz="2400" dirty="0" err="1" smtClean="0"/>
              <a:t>Beautiful</a:t>
            </a:r>
            <a:r>
              <a:rPr lang="es-MX" sz="2400" dirty="0" smtClean="0"/>
              <a:t>:					6. </a:t>
            </a:r>
            <a:r>
              <a:rPr lang="es-MX" sz="2400" dirty="0" err="1" smtClean="0"/>
              <a:t>polluted</a:t>
            </a:r>
            <a:r>
              <a:rPr lang="es-MX" sz="2400" dirty="0" smtClean="0"/>
              <a:t>:</a:t>
            </a:r>
          </a:p>
          <a:p>
            <a:pPr marL="457200" indent="-457200">
              <a:buFont typeface="+mj-lt"/>
              <a:buAutoNum type="arabicPeriod" startAt="7"/>
            </a:pPr>
            <a:r>
              <a:rPr lang="es-MX" sz="2400" dirty="0" smtClean="0"/>
              <a:t>Cosmopolitan:				8. </a:t>
            </a:r>
            <a:r>
              <a:rPr lang="es-MX" sz="2400" dirty="0" err="1" smtClean="0"/>
              <a:t>romantic</a:t>
            </a:r>
            <a:r>
              <a:rPr lang="es-MX" sz="2400" dirty="0" smtClean="0"/>
              <a:t>:</a:t>
            </a:r>
            <a:endParaRPr lang="es-MX" sz="2400" dirty="0"/>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12</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7931" y="3679229"/>
            <a:ext cx="1297925" cy="1157749"/>
          </a:xfrm>
          <a:prstGeom prst="rect">
            <a:avLst/>
          </a:prstGeom>
        </p:spPr>
      </p:pic>
    </p:spTree>
    <p:extLst>
      <p:ext uri="{BB962C8B-B14F-4D97-AF65-F5344CB8AC3E}">
        <p14:creationId xmlns:p14="http://schemas.microsoft.com/office/powerpoint/2010/main" val="10307147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Irregular </a:t>
            </a:r>
            <a:r>
              <a:rPr lang="es-MX" b="1" dirty="0" err="1" smtClean="0"/>
              <a:t>adjectives</a:t>
            </a:r>
            <a:endParaRPr lang="es-MX" b="1" dirty="0"/>
          </a:p>
        </p:txBody>
      </p:sp>
      <p:sp>
        <p:nvSpPr>
          <p:cNvPr id="3" name="Marcador de contenido 2"/>
          <p:cNvSpPr>
            <a:spLocks noGrp="1"/>
          </p:cNvSpPr>
          <p:nvPr>
            <p:ph sz="quarter" idx="13"/>
          </p:nvPr>
        </p:nvSpPr>
        <p:spPr/>
        <p:txBody>
          <a:bodyPr/>
          <a:lstStyle/>
          <a:p>
            <a:r>
              <a:rPr lang="es-MX" sz="2800" dirty="0" err="1" smtClean="0"/>
              <a:t>There</a:t>
            </a:r>
            <a:r>
              <a:rPr lang="es-MX" sz="2800" dirty="0" smtClean="0"/>
              <a:t> are </a:t>
            </a:r>
            <a:r>
              <a:rPr lang="es-MX" sz="2800" dirty="0" err="1" smtClean="0"/>
              <a:t>some</a:t>
            </a:r>
            <a:r>
              <a:rPr lang="es-MX" sz="2800" dirty="0" smtClean="0"/>
              <a:t> </a:t>
            </a:r>
            <a:r>
              <a:rPr lang="es-MX" sz="2800" dirty="0" err="1" smtClean="0"/>
              <a:t>exceptions</a:t>
            </a:r>
            <a:r>
              <a:rPr lang="es-MX" sz="2800" dirty="0" smtClean="0"/>
              <a:t> to </a:t>
            </a:r>
            <a:r>
              <a:rPr lang="es-MX" sz="2800" dirty="0" err="1" smtClean="0"/>
              <a:t>form</a:t>
            </a:r>
            <a:r>
              <a:rPr lang="es-MX" sz="2800" dirty="0" smtClean="0"/>
              <a:t> </a:t>
            </a:r>
            <a:r>
              <a:rPr lang="es-MX" sz="2800" dirty="0" err="1" smtClean="0"/>
              <a:t>comparatives</a:t>
            </a:r>
            <a:r>
              <a:rPr lang="es-MX" sz="2800" dirty="0" smtClean="0"/>
              <a:t> </a:t>
            </a:r>
            <a:r>
              <a:rPr lang="es-MX" sz="2800" dirty="0" err="1" smtClean="0"/>
              <a:t>with</a:t>
            </a:r>
            <a:r>
              <a:rPr lang="es-MX" sz="2800" dirty="0" smtClean="0"/>
              <a:t> </a:t>
            </a:r>
            <a:r>
              <a:rPr lang="es-MX" sz="2800" dirty="0" err="1" smtClean="0"/>
              <a:t>some</a:t>
            </a:r>
            <a:r>
              <a:rPr lang="es-MX" sz="2800" dirty="0" smtClean="0"/>
              <a:t> </a:t>
            </a:r>
            <a:r>
              <a:rPr lang="es-MX" sz="2800" dirty="0" err="1" smtClean="0"/>
              <a:t>adjectives</a:t>
            </a:r>
            <a:r>
              <a:rPr lang="es-MX" sz="2800" dirty="0" smtClean="0"/>
              <a:t>. </a:t>
            </a:r>
          </a:p>
          <a:p>
            <a:r>
              <a:rPr lang="es-MX" sz="2800" b="1" dirty="0" err="1" smtClean="0"/>
              <a:t>Far</a:t>
            </a:r>
            <a:r>
              <a:rPr lang="es-MX" sz="2800" b="1" dirty="0" smtClean="0"/>
              <a:t> – </a:t>
            </a:r>
            <a:r>
              <a:rPr lang="es-MX" sz="2800" b="1" dirty="0" err="1" smtClean="0"/>
              <a:t>further</a:t>
            </a:r>
            <a:r>
              <a:rPr lang="es-MX" sz="2800" b="1" dirty="0" smtClean="0"/>
              <a:t> / </a:t>
            </a:r>
            <a:r>
              <a:rPr lang="es-MX" sz="2800" b="1" dirty="0" err="1" smtClean="0"/>
              <a:t>farther</a:t>
            </a:r>
            <a:endParaRPr lang="es-MX" sz="2800" b="1" dirty="0" smtClean="0"/>
          </a:p>
          <a:p>
            <a:r>
              <a:rPr lang="es-MX" sz="2800" b="1" dirty="0" err="1" smtClean="0"/>
              <a:t>Good</a:t>
            </a:r>
            <a:r>
              <a:rPr lang="es-MX" sz="2800" b="1" dirty="0" smtClean="0"/>
              <a:t> – </a:t>
            </a:r>
            <a:r>
              <a:rPr lang="es-MX" sz="2800" b="1" dirty="0" err="1" smtClean="0"/>
              <a:t>better</a:t>
            </a:r>
            <a:endParaRPr lang="es-MX" sz="2800" b="1" dirty="0" smtClean="0"/>
          </a:p>
          <a:p>
            <a:r>
              <a:rPr lang="es-MX" sz="2800" b="1" dirty="0" err="1" smtClean="0"/>
              <a:t>Bad</a:t>
            </a:r>
            <a:r>
              <a:rPr lang="es-MX" sz="2800" b="1" dirty="0" smtClean="0"/>
              <a:t> - </a:t>
            </a:r>
            <a:r>
              <a:rPr lang="es-MX" sz="2800" b="1" dirty="0" err="1" smtClean="0"/>
              <a:t>worse</a:t>
            </a:r>
            <a:endParaRPr lang="es-MX" sz="2800" b="1" dirty="0" smtClean="0"/>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13</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3128" y="3541618"/>
            <a:ext cx="1587316" cy="1731003"/>
          </a:xfrm>
          <a:prstGeom prst="rect">
            <a:avLst/>
          </a:prstGeom>
        </p:spPr>
      </p:pic>
    </p:spTree>
    <p:extLst>
      <p:ext uri="{BB962C8B-B14F-4D97-AF65-F5344CB8AC3E}">
        <p14:creationId xmlns:p14="http://schemas.microsoft.com/office/powerpoint/2010/main" val="5770554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use</a:t>
            </a:r>
            <a:endParaRPr lang="es-MX" b="1" dirty="0"/>
          </a:p>
        </p:txBody>
      </p:sp>
      <p:sp>
        <p:nvSpPr>
          <p:cNvPr id="3" name="Marcador de contenido 2"/>
          <p:cNvSpPr>
            <a:spLocks noGrp="1"/>
          </p:cNvSpPr>
          <p:nvPr>
            <p:ph sz="quarter" idx="13"/>
          </p:nvPr>
        </p:nvSpPr>
        <p:spPr>
          <a:xfrm>
            <a:off x="913774" y="2038120"/>
            <a:ext cx="10363826" cy="4098275"/>
          </a:xfrm>
        </p:spPr>
        <p:txBody>
          <a:bodyPr>
            <a:noAutofit/>
          </a:bodyPr>
          <a:lstStyle/>
          <a:p>
            <a:r>
              <a:rPr lang="es-MX" sz="2400" dirty="0" err="1" smtClean="0"/>
              <a:t>You</a:t>
            </a:r>
            <a:r>
              <a:rPr lang="es-MX" sz="2400" dirty="0" smtClean="0"/>
              <a:t> use </a:t>
            </a:r>
            <a:r>
              <a:rPr lang="es-MX" sz="2400" dirty="0" err="1" smtClean="0"/>
              <a:t>comparatives</a:t>
            </a:r>
            <a:r>
              <a:rPr lang="es-MX" sz="2400" dirty="0" smtClean="0"/>
              <a:t> to compare </a:t>
            </a:r>
            <a:r>
              <a:rPr lang="es-MX" sz="2400" dirty="0" err="1" smtClean="0"/>
              <a:t>people</a:t>
            </a:r>
            <a:r>
              <a:rPr lang="es-MX" sz="2400" dirty="0" smtClean="0"/>
              <a:t>, </a:t>
            </a:r>
            <a:r>
              <a:rPr lang="es-MX" sz="2400" dirty="0" err="1" smtClean="0"/>
              <a:t>animals</a:t>
            </a:r>
            <a:r>
              <a:rPr lang="es-MX" sz="2400" dirty="0" smtClean="0"/>
              <a:t> and </a:t>
            </a:r>
            <a:r>
              <a:rPr lang="es-MX" sz="2400" dirty="0" err="1" smtClean="0"/>
              <a:t>things</a:t>
            </a:r>
            <a:r>
              <a:rPr lang="es-MX" sz="2400" dirty="0" smtClean="0"/>
              <a:t> </a:t>
            </a:r>
            <a:r>
              <a:rPr lang="es-MX" sz="2400" dirty="0" err="1" smtClean="0"/>
              <a:t>with</a:t>
            </a:r>
            <a:r>
              <a:rPr lang="es-MX" sz="2400" dirty="0" smtClean="0"/>
              <a:t> </a:t>
            </a:r>
            <a:r>
              <a:rPr lang="es-MX" sz="2400" dirty="0" err="1" smtClean="0"/>
              <a:t>other</a:t>
            </a:r>
            <a:r>
              <a:rPr lang="es-MX" sz="2400" dirty="0" smtClean="0"/>
              <a:t> </a:t>
            </a:r>
            <a:r>
              <a:rPr lang="es-MX" sz="2400" dirty="0" err="1" smtClean="0"/>
              <a:t>people</a:t>
            </a:r>
            <a:r>
              <a:rPr lang="es-MX" sz="2400" dirty="0" smtClean="0"/>
              <a:t>, </a:t>
            </a:r>
            <a:r>
              <a:rPr lang="es-MX" sz="2400" dirty="0" err="1" smtClean="0"/>
              <a:t>animals</a:t>
            </a:r>
            <a:r>
              <a:rPr lang="es-MX" sz="2400" dirty="0" smtClean="0"/>
              <a:t> and </a:t>
            </a:r>
            <a:r>
              <a:rPr lang="es-MX" sz="2400" dirty="0" err="1" smtClean="0"/>
              <a:t>things</a:t>
            </a:r>
            <a:r>
              <a:rPr lang="es-MX" sz="2400" dirty="0" smtClean="0"/>
              <a:t>. To </a:t>
            </a:r>
            <a:r>
              <a:rPr lang="es-MX" sz="2400" dirty="0" err="1" smtClean="0"/>
              <a:t>make</a:t>
            </a:r>
            <a:r>
              <a:rPr lang="es-MX" sz="2400" dirty="0" smtClean="0"/>
              <a:t> </a:t>
            </a:r>
            <a:r>
              <a:rPr lang="es-MX" sz="2400" dirty="0" err="1" smtClean="0"/>
              <a:t>the</a:t>
            </a:r>
            <a:r>
              <a:rPr lang="es-MX" sz="2400" dirty="0" smtClean="0"/>
              <a:t> </a:t>
            </a:r>
            <a:r>
              <a:rPr lang="es-MX" sz="2400" dirty="0" err="1" smtClean="0"/>
              <a:t>comparative</a:t>
            </a:r>
            <a:r>
              <a:rPr lang="es-MX" sz="2400" dirty="0" smtClean="0"/>
              <a:t> </a:t>
            </a:r>
            <a:r>
              <a:rPr lang="es-MX" sz="2400" dirty="0" err="1" smtClean="0"/>
              <a:t>sentence</a:t>
            </a:r>
            <a:r>
              <a:rPr lang="es-MX" sz="2400" dirty="0" smtClean="0"/>
              <a:t> </a:t>
            </a:r>
            <a:r>
              <a:rPr lang="es-MX" sz="2400" dirty="0" err="1" smtClean="0"/>
              <a:t>you</a:t>
            </a:r>
            <a:r>
              <a:rPr lang="es-MX" sz="2400" dirty="0" smtClean="0"/>
              <a:t> </a:t>
            </a:r>
            <a:r>
              <a:rPr lang="es-MX" sz="2400" dirty="0" err="1" smtClean="0"/>
              <a:t>add</a:t>
            </a:r>
            <a:r>
              <a:rPr lang="es-MX" sz="2400" dirty="0" smtClean="0"/>
              <a:t> </a:t>
            </a:r>
            <a:r>
              <a:rPr lang="es-MX" sz="2400" dirty="0" err="1" smtClean="0"/>
              <a:t>the</a:t>
            </a:r>
            <a:r>
              <a:rPr lang="es-MX" sz="2400" dirty="0" smtClean="0"/>
              <a:t> </a:t>
            </a:r>
            <a:r>
              <a:rPr lang="es-MX" sz="2400" dirty="0" err="1" smtClean="0"/>
              <a:t>word</a:t>
            </a:r>
            <a:r>
              <a:rPr lang="es-MX" sz="2400" dirty="0" smtClean="0"/>
              <a:t> </a:t>
            </a:r>
            <a:r>
              <a:rPr lang="es-MX" sz="2400" b="1" dirty="0" err="1" smtClean="0"/>
              <a:t>than</a:t>
            </a:r>
            <a:r>
              <a:rPr lang="es-MX" sz="2400" dirty="0" smtClean="0"/>
              <a:t>.</a:t>
            </a:r>
          </a:p>
          <a:p>
            <a:r>
              <a:rPr lang="es-MX" sz="2400" b="1" dirty="0" err="1" smtClean="0"/>
              <a:t>Examples</a:t>
            </a:r>
            <a:r>
              <a:rPr lang="es-MX" sz="2400" b="1" dirty="0" smtClean="0"/>
              <a:t>:</a:t>
            </a:r>
          </a:p>
          <a:p>
            <a:r>
              <a:rPr lang="es-MX" sz="2400" dirty="0" smtClean="0"/>
              <a:t>Toluca </a:t>
            </a:r>
            <a:r>
              <a:rPr lang="es-MX" sz="2400" dirty="0" err="1" smtClean="0"/>
              <a:t>is</a:t>
            </a:r>
            <a:r>
              <a:rPr lang="es-MX" sz="2400" dirty="0" smtClean="0"/>
              <a:t> </a:t>
            </a:r>
            <a:r>
              <a:rPr lang="es-MX" sz="2400" b="1" dirty="0" err="1" smtClean="0"/>
              <a:t>smaller</a:t>
            </a:r>
            <a:r>
              <a:rPr lang="es-MX" sz="2400" b="1" dirty="0" smtClean="0"/>
              <a:t> </a:t>
            </a:r>
            <a:r>
              <a:rPr lang="es-MX" sz="2400" b="1" dirty="0" err="1" smtClean="0"/>
              <a:t>than</a:t>
            </a:r>
            <a:r>
              <a:rPr lang="es-MX" sz="2400" b="1" dirty="0" smtClean="0"/>
              <a:t> </a:t>
            </a:r>
            <a:r>
              <a:rPr lang="es-MX" sz="2400" dirty="0" err="1" smtClean="0"/>
              <a:t>mexico</a:t>
            </a:r>
            <a:r>
              <a:rPr lang="es-MX" sz="2400" dirty="0" smtClean="0"/>
              <a:t> </a:t>
            </a:r>
            <a:r>
              <a:rPr lang="es-MX" sz="2400" dirty="0" err="1" smtClean="0"/>
              <a:t>city</a:t>
            </a:r>
            <a:r>
              <a:rPr lang="es-MX" sz="2400" dirty="0" smtClean="0"/>
              <a:t>.</a:t>
            </a:r>
          </a:p>
          <a:p>
            <a:r>
              <a:rPr lang="es-MX" sz="2400" dirty="0" smtClean="0"/>
              <a:t>I </a:t>
            </a:r>
            <a:r>
              <a:rPr lang="es-MX" sz="2400" dirty="0" err="1" smtClean="0"/>
              <a:t>find</a:t>
            </a:r>
            <a:r>
              <a:rPr lang="es-MX" sz="2400" dirty="0" smtClean="0"/>
              <a:t> </a:t>
            </a:r>
            <a:r>
              <a:rPr lang="es-MX" sz="2400" dirty="0" err="1" smtClean="0"/>
              <a:t>history</a:t>
            </a:r>
            <a:r>
              <a:rPr lang="es-MX" sz="2400" dirty="0" smtClean="0"/>
              <a:t> </a:t>
            </a:r>
            <a:r>
              <a:rPr lang="es-MX" sz="2400" b="1" dirty="0" smtClean="0"/>
              <a:t>more </a:t>
            </a:r>
            <a:r>
              <a:rPr lang="es-MX" sz="2400" b="1" dirty="0" err="1" smtClean="0"/>
              <a:t>interesting</a:t>
            </a:r>
            <a:r>
              <a:rPr lang="es-MX" sz="2400" b="1" dirty="0" smtClean="0"/>
              <a:t> </a:t>
            </a:r>
            <a:r>
              <a:rPr lang="es-MX" sz="2400" b="1" dirty="0" err="1" smtClean="0"/>
              <a:t>than</a:t>
            </a:r>
            <a:r>
              <a:rPr lang="es-MX" sz="2400" b="1" dirty="0" smtClean="0"/>
              <a:t> </a:t>
            </a:r>
            <a:r>
              <a:rPr lang="es-MX" sz="2400" dirty="0" err="1" smtClean="0"/>
              <a:t>physics</a:t>
            </a:r>
            <a:r>
              <a:rPr lang="es-MX" sz="2400" dirty="0" smtClean="0"/>
              <a:t>.</a:t>
            </a:r>
          </a:p>
          <a:p>
            <a:r>
              <a:rPr lang="es-MX" sz="2400" dirty="0" err="1" smtClean="0"/>
              <a:t>My</a:t>
            </a:r>
            <a:r>
              <a:rPr lang="es-MX" sz="2400" dirty="0" smtClean="0"/>
              <a:t> grade in </a:t>
            </a:r>
            <a:r>
              <a:rPr lang="es-MX" sz="2400" dirty="0" err="1" smtClean="0"/>
              <a:t>french</a:t>
            </a:r>
            <a:r>
              <a:rPr lang="es-MX" sz="2400" dirty="0" smtClean="0"/>
              <a:t> </a:t>
            </a:r>
            <a:r>
              <a:rPr lang="es-MX" sz="2400" dirty="0" err="1" smtClean="0"/>
              <a:t>is</a:t>
            </a:r>
            <a:r>
              <a:rPr lang="es-MX" sz="2400" dirty="0" smtClean="0"/>
              <a:t> </a:t>
            </a:r>
            <a:r>
              <a:rPr lang="es-MX" sz="2400" b="1" dirty="0" err="1" smtClean="0"/>
              <a:t>worse</a:t>
            </a:r>
            <a:r>
              <a:rPr lang="es-MX" sz="2400" b="1" dirty="0" smtClean="0"/>
              <a:t> </a:t>
            </a:r>
            <a:r>
              <a:rPr lang="es-MX" sz="2400" b="1" dirty="0" err="1" smtClean="0"/>
              <a:t>than</a:t>
            </a:r>
            <a:r>
              <a:rPr lang="es-MX" sz="2400" b="1" dirty="0" smtClean="0"/>
              <a:t> </a:t>
            </a:r>
            <a:r>
              <a:rPr lang="es-MX" sz="2400" dirty="0" err="1" smtClean="0"/>
              <a:t>my</a:t>
            </a:r>
            <a:r>
              <a:rPr lang="es-MX" sz="2400" dirty="0" smtClean="0"/>
              <a:t> grade in </a:t>
            </a:r>
            <a:r>
              <a:rPr lang="es-MX" sz="2400" dirty="0" err="1" smtClean="0"/>
              <a:t>english</a:t>
            </a:r>
            <a:r>
              <a:rPr lang="es-MX" sz="2400" dirty="0" smtClean="0"/>
              <a:t>.</a:t>
            </a:r>
            <a:endParaRPr lang="es-MX" sz="24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35620581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1199266"/>
          </a:xfrm>
        </p:spPr>
        <p:txBody>
          <a:bodyPr/>
          <a:lstStyle/>
          <a:p>
            <a:r>
              <a:rPr lang="es-MX" b="1" dirty="0" err="1" smtClean="0"/>
              <a:t>Practice</a:t>
            </a:r>
            <a:r>
              <a:rPr lang="es-MX" b="1" dirty="0" smtClean="0"/>
              <a:t> 1</a:t>
            </a:r>
            <a:endParaRPr lang="es-MX" b="1" dirty="0"/>
          </a:p>
        </p:txBody>
      </p:sp>
      <p:sp>
        <p:nvSpPr>
          <p:cNvPr id="3" name="Marcador de contenido 2"/>
          <p:cNvSpPr>
            <a:spLocks noGrp="1"/>
          </p:cNvSpPr>
          <p:nvPr>
            <p:ph sz="quarter" idx="13"/>
          </p:nvPr>
        </p:nvSpPr>
        <p:spPr>
          <a:xfrm>
            <a:off x="913774" y="1817784"/>
            <a:ext cx="10363826" cy="4430616"/>
          </a:xfrm>
        </p:spPr>
        <p:txBody>
          <a:bodyPr/>
          <a:lstStyle/>
          <a:p>
            <a:r>
              <a:rPr lang="es-MX" b="1" dirty="0" smtClean="0"/>
              <a:t>Complete </a:t>
            </a:r>
            <a:r>
              <a:rPr lang="es-MX" b="1" dirty="0" err="1" smtClean="0"/>
              <a:t>the</a:t>
            </a:r>
            <a:r>
              <a:rPr lang="es-MX" b="1" dirty="0" smtClean="0"/>
              <a:t> </a:t>
            </a:r>
            <a:r>
              <a:rPr lang="es-MX" b="1" dirty="0" err="1" smtClean="0"/>
              <a:t>text</a:t>
            </a:r>
            <a:r>
              <a:rPr lang="es-MX" b="1" dirty="0" smtClean="0"/>
              <a:t> </a:t>
            </a:r>
            <a:r>
              <a:rPr lang="es-MX" b="1" dirty="0" err="1" smtClean="0"/>
              <a:t>with</a:t>
            </a:r>
            <a:r>
              <a:rPr lang="es-MX" b="1" dirty="0" smtClean="0"/>
              <a:t> </a:t>
            </a:r>
            <a:r>
              <a:rPr lang="es-MX" b="1" dirty="0" err="1" smtClean="0"/>
              <a:t>the</a:t>
            </a:r>
            <a:r>
              <a:rPr lang="es-MX" b="1" dirty="0" smtClean="0"/>
              <a:t> </a:t>
            </a:r>
            <a:r>
              <a:rPr lang="es-MX" b="1" dirty="0" err="1" smtClean="0"/>
              <a:t>adjectives</a:t>
            </a:r>
            <a:r>
              <a:rPr lang="es-MX" b="1" dirty="0" smtClean="0"/>
              <a:t> in </a:t>
            </a:r>
            <a:r>
              <a:rPr lang="es-MX" b="1" dirty="0" err="1" smtClean="0"/>
              <a:t>brackets</a:t>
            </a:r>
            <a:r>
              <a:rPr lang="es-MX" b="1" dirty="0" smtClean="0"/>
              <a:t> in </a:t>
            </a:r>
            <a:r>
              <a:rPr lang="es-MX" b="1" dirty="0" err="1" smtClean="0"/>
              <a:t>the</a:t>
            </a:r>
            <a:r>
              <a:rPr lang="es-MX" b="1" dirty="0" smtClean="0"/>
              <a:t> </a:t>
            </a:r>
            <a:r>
              <a:rPr lang="es-MX" b="1" dirty="0" err="1" smtClean="0"/>
              <a:t>comparative</a:t>
            </a:r>
            <a:r>
              <a:rPr lang="es-MX" b="1" dirty="0" smtClean="0"/>
              <a:t> </a:t>
            </a:r>
            <a:r>
              <a:rPr lang="es-MX" b="1" dirty="0" err="1" smtClean="0"/>
              <a:t>form</a:t>
            </a:r>
            <a:endParaRPr lang="es-MX" b="1"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15</a:t>
            </a:fld>
            <a:endParaRPr lang="en-US" dirty="0"/>
          </a:p>
        </p:txBody>
      </p:sp>
      <p:sp>
        <p:nvSpPr>
          <p:cNvPr id="5" name="Cuadro de texto 2"/>
          <p:cNvSpPr txBox="1">
            <a:spLocks noChangeArrowheads="1"/>
          </p:cNvSpPr>
          <p:nvPr/>
        </p:nvSpPr>
        <p:spPr bwMode="auto">
          <a:xfrm>
            <a:off x="462708" y="2566931"/>
            <a:ext cx="11226188" cy="3316344"/>
          </a:xfrm>
          <a:prstGeom prst="rect">
            <a:avLst/>
          </a:prstGeom>
          <a:solidFill>
            <a:srgbClr val="FFFFFF"/>
          </a:solidFill>
          <a:ln w="28575">
            <a:solidFill>
              <a:srgbClr val="0070C0"/>
            </a:solidFill>
            <a:miter lim="800000"/>
            <a:headEnd/>
            <a:tailEnd/>
          </a:ln>
        </p:spPr>
        <p:txBody>
          <a:bodyPr rot="0" vert="horz" wrap="square" lIns="91440" tIns="45720" rIns="91440" bIns="45720" anchor="t" anchorCtr="0">
            <a:noAutofit/>
          </a:bodyPr>
          <a:lstStyle/>
          <a:p>
            <a:pPr algn="just">
              <a:lnSpc>
                <a:spcPct val="107000"/>
              </a:lnSpc>
              <a:spcAft>
                <a:spcPts val="0"/>
              </a:spcAft>
            </a:pPr>
            <a:r>
              <a:rPr lang="en-GB" sz="2100" dirty="0">
                <a:effectLst/>
                <a:latin typeface="Batang" panose="02030600000101010101" pitchFamily="18" charset="-127"/>
                <a:ea typeface="Batang" panose="02030600000101010101" pitchFamily="18" charset="-127"/>
                <a:cs typeface="Times New Roman" panose="02020603050405020304" pitchFamily="18" charset="0"/>
              </a:rPr>
              <a:t>Many people think that Toronto is the capital of Canada. Actually, Ottawa is the capital. Ottawa is (1) ___________ </a:t>
            </a:r>
            <a:r>
              <a:rPr lang="en-GB" sz="2100" b="1" dirty="0">
                <a:effectLst/>
                <a:latin typeface="Batang" panose="02030600000101010101" pitchFamily="18" charset="-127"/>
                <a:ea typeface="Batang" panose="02030600000101010101" pitchFamily="18" charset="-127"/>
                <a:cs typeface="Times New Roman" panose="02020603050405020304" pitchFamily="18" charset="0"/>
              </a:rPr>
              <a:t>(small) </a:t>
            </a:r>
            <a:r>
              <a:rPr lang="en-GB" sz="2100" dirty="0">
                <a:effectLst/>
                <a:latin typeface="Batang" panose="02030600000101010101" pitchFamily="18" charset="-127"/>
                <a:ea typeface="Batang" panose="02030600000101010101" pitchFamily="18" charset="-127"/>
                <a:cs typeface="Times New Roman" panose="02020603050405020304" pitchFamily="18" charset="0"/>
              </a:rPr>
              <a:t>than Toronto. It’s also (2) __________ </a:t>
            </a:r>
            <a:r>
              <a:rPr lang="en-GB" sz="2100" b="1" dirty="0">
                <a:effectLst/>
                <a:latin typeface="Batang" panose="02030600000101010101" pitchFamily="18" charset="-127"/>
                <a:ea typeface="Batang" panose="02030600000101010101" pitchFamily="18" charset="-127"/>
                <a:cs typeface="Times New Roman" panose="02020603050405020304" pitchFamily="18" charset="0"/>
              </a:rPr>
              <a:t>(cold</a:t>
            </a:r>
            <a:r>
              <a:rPr lang="en-GB" sz="2100" dirty="0">
                <a:effectLst/>
                <a:latin typeface="Batang" panose="02030600000101010101" pitchFamily="18" charset="-127"/>
                <a:ea typeface="Batang" panose="02030600000101010101" pitchFamily="18" charset="-127"/>
                <a:cs typeface="Times New Roman" panose="02020603050405020304" pitchFamily="18" charset="0"/>
              </a:rPr>
              <a:t>) in winter. Lots of people say that Toronto is (3) __________ </a:t>
            </a:r>
            <a:r>
              <a:rPr lang="en-GB" sz="2100" b="1" dirty="0">
                <a:effectLst/>
                <a:latin typeface="Batang" panose="02030600000101010101" pitchFamily="18" charset="-127"/>
                <a:ea typeface="Batang" panose="02030600000101010101" pitchFamily="18" charset="-127"/>
                <a:cs typeface="Times New Roman" panose="02020603050405020304" pitchFamily="18" charset="0"/>
              </a:rPr>
              <a:t>(interesting), </a:t>
            </a:r>
            <a:r>
              <a:rPr lang="en-GB" sz="2100" dirty="0">
                <a:effectLst/>
                <a:latin typeface="Batang" panose="02030600000101010101" pitchFamily="18" charset="-127"/>
                <a:ea typeface="Batang" panose="02030600000101010101" pitchFamily="18" charset="-127"/>
                <a:cs typeface="Times New Roman" panose="02020603050405020304" pitchFamily="18" charset="0"/>
              </a:rPr>
              <a:t>because it’s (4) ___________ </a:t>
            </a:r>
            <a:r>
              <a:rPr lang="en-GB" sz="2100" b="1" dirty="0">
                <a:effectLst/>
                <a:latin typeface="Batang" panose="02030600000101010101" pitchFamily="18" charset="-127"/>
                <a:ea typeface="Batang" panose="02030600000101010101" pitchFamily="18" charset="-127"/>
                <a:cs typeface="Times New Roman" panose="02020603050405020304" pitchFamily="18" charset="0"/>
              </a:rPr>
              <a:t>(big) </a:t>
            </a:r>
            <a:r>
              <a:rPr lang="en-GB" sz="2100" dirty="0">
                <a:effectLst/>
                <a:latin typeface="Batang" panose="02030600000101010101" pitchFamily="18" charset="-127"/>
                <a:ea typeface="Batang" panose="02030600000101010101" pitchFamily="18" charset="-127"/>
                <a:cs typeface="Times New Roman" panose="02020603050405020304" pitchFamily="18" charset="0"/>
              </a:rPr>
              <a:t>and (5) ___________ </a:t>
            </a:r>
            <a:r>
              <a:rPr lang="en-GB" sz="2100" b="1" dirty="0">
                <a:effectLst/>
                <a:latin typeface="Batang" panose="02030600000101010101" pitchFamily="18" charset="-127"/>
                <a:ea typeface="Batang" panose="02030600000101010101" pitchFamily="18" charset="-127"/>
                <a:cs typeface="Times New Roman" panose="02020603050405020304" pitchFamily="18" charset="0"/>
              </a:rPr>
              <a:t>(cosmopolitan). </a:t>
            </a:r>
            <a:r>
              <a:rPr lang="en-GB" sz="2100" dirty="0">
                <a:effectLst/>
                <a:latin typeface="Batang" panose="02030600000101010101" pitchFamily="18" charset="-127"/>
                <a:ea typeface="Batang" panose="02030600000101010101" pitchFamily="18" charset="-127"/>
                <a:cs typeface="Times New Roman" panose="02020603050405020304" pitchFamily="18" charset="0"/>
              </a:rPr>
              <a:t>I think that Ottawa has more historical buildings than Toronto. Canadians also say that people from other cities are (6) __________ </a:t>
            </a:r>
            <a:r>
              <a:rPr lang="en-GB" sz="2100" b="1" dirty="0">
                <a:effectLst/>
                <a:latin typeface="Batang" panose="02030600000101010101" pitchFamily="18" charset="-127"/>
                <a:ea typeface="Batang" panose="02030600000101010101" pitchFamily="18" charset="-127"/>
                <a:cs typeface="Times New Roman" panose="02020603050405020304" pitchFamily="18" charset="0"/>
              </a:rPr>
              <a:t>(friendly) </a:t>
            </a:r>
            <a:r>
              <a:rPr lang="en-GB" sz="2100" dirty="0">
                <a:effectLst/>
                <a:latin typeface="Batang" panose="02030600000101010101" pitchFamily="18" charset="-127"/>
                <a:ea typeface="Batang" panose="02030600000101010101" pitchFamily="18" charset="-127"/>
                <a:cs typeface="Times New Roman" panose="02020603050405020304" pitchFamily="18" charset="0"/>
              </a:rPr>
              <a:t>than </a:t>
            </a:r>
            <a:r>
              <a:rPr lang="en-GB" sz="2100" dirty="0" err="1">
                <a:effectLst/>
                <a:latin typeface="Batang" panose="02030600000101010101" pitchFamily="18" charset="-127"/>
                <a:ea typeface="Batang" panose="02030600000101010101" pitchFamily="18" charset="-127"/>
                <a:cs typeface="Times New Roman" panose="02020603050405020304" pitchFamily="18" charset="0"/>
              </a:rPr>
              <a:t>Torontians</a:t>
            </a:r>
            <a:r>
              <a:rPr lang="en-GB" sz="2100" dirty="0">
                <a:effectLst/>
                <a:latin typeface="Batang" panose="02030600000101010101" pitchFamily="18" charset="-127"/>
                <a:ea typeface="Batang" panose="02030600000101010101" pitchFamily="18" charset="-127"/>
                <a:cs typeface="Times New Roman" panose="02020603050405020304" pitchFamily="18" charset="0"/>
              </a:rPr>
              <a:t>. Traffic in Toronto is (7) __________ </a:t>
            </a:r>
            <a:r>
              <a:rPr lang="en-GB" sz="2100" b="1" dirty="0">
                <a:effectLst/>
                <a:latin typeface="Batang" panose="02030600000101010101" pitchFamily="18" charset="-127"/>
                <a:ea typeface="Batang" panose="02030600000101010101" pitchFamily="18" charset="-127"/>
                <a:cs typeface="Times New Roman" panose="02020603050405020304" pitchFamily="18" charset="0"/>
              </a:rPr>
              <a:t>(bad) </a:t>
            </a:r>
            <a:r>
              <a:rPr lang="en-GB" sz="2100" dirty="0">
                <a:effectLst/>
                <a:latin typeface="Batang" panose="02030600000101010101" pitchFamily="18" charset="-127"/>
                <a:ea typeface="Batang" panose="02030600000101010101" pitchFamily="18" charset="-127"/>
                <a:cs typeface="Times New Roman" panose="02020603050405020304" pitchFamily="18" charset="0"/>
              </a:rPr>
              <a:t>than traffic in Ottawa. There are too many cars. Toronto and Ottawa are both safe cities. They are (8) ________ </a:t>
            </a:r>
            <a:r>
              <a:rPr lang="en-GB" sz="2100" b="1" dirty="0">
                <a:effectLst/>
                <a:latin typeface="Batang" panose="02030600000101010101" pitchFamily="18" charset="-127"/>
                <a:ea typeface="Batang" panose="02030600000101010101" pitchFamily="18" charset="-127"/>
                <a:cs typeface="Times New Roman" panose="02020603050405020304" pitchFamily="18" charset="0"/>
              </a:rPr>
              <a:t>(safe) </a:t>
            </a:r>
            <a:r>
              <a:rPr lang="en-GB" sz="2100" dirty="0">
                <a:effectLst/>
                <a:latin typeface="Batang" panose="02030600000101010101" pitchFamily="18" charset="-127"/>
                <a:ea typeface="Batang" panose="02030600000101010101" pitchFamily="18" charset="-127"/>
                <a:cs typeface="Times New Roman" panose="02020603050405020304" pitchFamily="18" charset="0"/>
              </a:rPr>
              <a:t>than many other North American cities</a:t>
            </a:r>
            <a:r>
              <a:rPr lang="en-GB" sz="2100" dirty="0" smtClean="0">
                <a:effectLst/>
                <a:latin typeface="Batang" panose="02030600000101010101" pitchFamily="18" charset="-127"/>
                <a:ea typeface="Batang" panose="02030600000101010101" pitchFamily="18" charset="-127"/>
                <a:cs typeface="Times New Roman" panose="02020603050405020304" pitchFamily="18" charset="0"/>
              </a:rPr>
              <a:t>. </a:t>
            </a:r>
            <a:r>
              <a:rPr lang="en-GB" sz="1100" dirty="0" smtClean="0">
                <a:effectLst/>
                <a:latin typeface="Batang" panose="02030600000101010101" pitchFamily="18" charset="-127"/>
                <a:ea typeface="Batang" panose="02030600000101010101" pitchFamily="18" charset="-127"/>
                <a:cs typeface="Times New Roman" panose="02020603050405020304" pitchFamily="18" charset="0"/>
              </a:rPr>
              <a:t>(Adapted from Straightforward A2)</a:t>
            </a:r>
            <a:endParaRPr lang="es-MX" sz="1100" dirty="0">
              <a:effectLst/>
              <a:latin typeface="Batang" panose="02030600000101010101" pitchFamily="18" charset="-127"/>
              <a:ea typeface="Batang" panose="02030600000101010101" pitchFamily="18" charset="-127"/>
              <a:cs typeface="Times New Roman" panose="02020603050405020304" pitchFamily="18" charset="0"/>
            </a:endParaRP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53032" y="339056"/>
            <a:ext cx="2121958" cy="1359379"/>
          </a:xfrm>
          <a:prstGeom prst="rect">
            <a:avLst/>
          </a:prstGeom>
        </p:spPr>
      </p:pic>
    </p:spTree>
    <p:extLst>
      <p:ext uri="{BB962C8B-B14F-4D97-AF65-F5344CB8AC3E}">
        <p14:creationId xmlns:p14="http://schemas.microsoft.com/office/powerpoint/2010/main" val="17691791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694064"/>
            <a:ext cx="10363826" cy="5097136"/>
          </a:xfrm>
        </p:spPr>
        <p:txBody>
          <a:bodyPr/>
          <a:lstStyle/>
          <a:p>
            <a:r>
              <a:rPr lang="es-MX" b="1" dirty="0" err="1" smtClean="0"/>
              <a:t>Practice</a:t>
            </a:r>
            <a:r>
              <a:rPr lang="es-MX" b="1" dirty="0" smtClean="0"/>
              <a:t> 2</a:t>
            </a:r>
          </a:p>
          <a:p>
            <a:endParaRPr lang="es-MX" b="1" dirty="0"/>
          </a:p>
          <a:p>
            <a:endParaRPr lang="es-MX" b="1"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16</a:t>
            </a:fld>
            <a:endParaRPr lang="en-US" dirty="0"/>
          </a:p>
        </p:txBody>
      </p:sp>
      <p:sp>
        <p:nvSpPr>
          <p:cNvPr id="5" name="Explosión 2 4"/>
          <p:cNvSpPr/>
          <p:nvPr/>
        </p:nvSpPr>
        <p:spPr>
          <a:xfrm>
            <a:off x="1388125" y="925417"/>
            <a:ext cx="9022815" cy="4957858"/>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err="1" smtClean="0"/>
              <a:t>cheap</a:t>
            </a:r>
            <a:r>
              <a:rPr lang="es-MX" sz="2800" dirty="0" smtClean="0"/>
              <a:t>           </a:t>
            </a:r>
            <a:r>
              <a:rPr lang="es-MX" sz="2800" dirty="0" err="1" smtClean="0"/>
              <a:t>interesting</a:t>
            </a:r>
            <a:endParaRPr lang="es-MX" sz="2800" dirty="0" smtClean="0"/>
          </a:p>
          <a:p>
            <a:pPr algn="ctr"/>
            <a:endParaRPr lang="es-MX" sz="2800" dirty="0"/>
          </a:p>
          <a:p>
            <a:pPr algn="ctr"/>
            <a:r>
              <a:rPr lang="es-MX" sz="2800" dirty="0" err="1" smtClean="0"/>
              <a:t>dangerous</a:t>
            </a:r>
            <a:r>
              <a:rPr lang="es-MX" sz="2800" dirty="0" smtClean="0"/>
              <a:t>              </a:t>
            </a:r>
            <a:r>
              <a:rPr lang="es-MX" sz="2800" dirty="0" err="1" smtClean="0"/>
              <a:t>good</a:t>
            </a:r>
            <a:r>
              <a:rPr lang="es-MX" sz="2800" dirty="0" smtClean="0"/>
              <a:t> </a:t>
            </a:r>
          </a:p>
          <a:p>
            <a:pPr algn="ctr"/>
            <a:endParaRPr lang="es-MX" sz="2800" dirty="0"/>
          </a:p>
          <a:p>
            <a:pPr algn="ctr"/>
            <a:r>
              <a:rPr lang="es-MX" sz="2800" dirty="0" err="1" smtClean="0"/>
              <a:t>modern</a:t>
            </a:r>
            <a:r>
              <a:rPr lang="es-MX" sz="2800" dirty="0" smtClean="0"/>
              <a:t>    </a:t>
            </a:r>
            <a:endParaRPr lang="es-MX" sz="2800" dirty="0"/>
          </a:p>
        </p:txBody>
      </p:sp>
    </p:spTree>
    <p:extLst>
      <p:ext uri="{BB962C8B-B14F-4D97-AF65-F5344CB8AC3E}">
        <p14:creationId xmlns:p14="http://schemas.microsoft.com/office/powerpoint/2010/main" val="844116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Superlatives</a:t>
            </a:r>
            <a:r>
              <a:rPr lang="es-MX" b="1" dirty="0" smtClean="0"/>
              <a:t> 1</a:t>
            </a:r>
            <a:endParaRPr lang="es-MX" b="1" dirty="0"/>
          </a:p>
        </p:txBody>
      </p:sp>
      <p:sp>
        <p:nvSpPr>
          <p:cNvPr id="3" name="Marcador de contenido 2"/>
          <p:cNvSpPr>
            <a:spLocks noGrp="1"/>
          </p:cNvSpPr>
          <p:nvPr>
            <p:ph sz="quarter" idx="13"/>
          </p:nvPr>
        </p:nvSpPr>
        <p:spPr>
          <a:xfrm>
            <a:off x="913774" y="2367092"/>
            <a:ext cx="10363826" cy="3881308"/>
          </a:xfrm>
        </p:spPr>
        <p:txBody>
          <a:bodyPr/>
          <a:lstStyle/>
          <a:p>
            <a:r>
              <a:rPr lang="es-MX" dirty="0" err="1" smtClean="0"/>
              <a:t>superlative</a:t>
            </a:r>
            <a:r>
              <a:rPr lang="es-MX" dirty="0" smtClean="0"/>
              <a:t> </a:t>
            </a:r>
            <a:r>
              <a:rPr lang="es-MX" dirty="0" err="1"/>
              <a:t>forms</a:t>
            </a:r>
            <a:r>
              <a:rPr lang="es-MX" dirty="0"/>
              <a:t> of </a:t>
            </a:r>
            <a:r>
              <a:rPr lang="es-MX" dirty="0" err="1"/>
              <a:t>adjectives</a:t>
            </a:r>
            <a:r>
              <a:rPr lang="es-MX" dirty="0"/>
              <a:t> are </a:t>
            </a:r>
            <a:r>
              <a:rPr lang="es-MX" dirty="0" err="1"/>
              <a:t>formed</a:t>
            </a:r>
            <a:r>
              <a:rPr lang="es-MX" dirty="0"/>
              <a:t> </a:t>
            </a:r>
            <a:r>
              <a:rPr lang="es-MX" dirty="0" err="1"/>
              <a:t>when</a:t>
            </a:r>
            <a:r>
              <a:rPr lang="es-MX" dirty="0"/>
              <a:t> </a:t>
            </a:r>
            <a:r>
              <a:rPr lang="es-MX" dirty="0" err="1"/>
              <a:t>you</a:t>
            </a:r>
            <a:r>
              <a:rPr lang="es-MX" dirty="0"/>
              <a:t> </a:t>
            </a:r>
            <a:r>
              <a:rPr lang="es-MX" dirty="0" err="1"/>
              <a:t>add</a:t>
            </a:r>
            <a:r>
              <a:rPr lang="es-MX" dirty="0"/>
              <a:t> –</a:t>
            </a:r>
            <a:r>
              <a:rPr lang="es-MX" dirty="0" err="1" smtClean="0"/>
              <a:t>est</a:t>
            </a:r>
            <a:r>
              <a:rPr lang="es-MX" dirty="0" smtClean="0"/>
              <a:t> </a:t>
            </a:r>
            <a:r>
              <a:rPr lang="es-MX" dirty="0"/>
              <a:t>to a</a:t>
            </a:r>
            <a:r>
              <a:rPr lang="es-MX" b="1" dirty="0"/>
              <a:t> short </a:t>
            </a:r>
            <a:r>
              <a:rPr lang="es-MX" dirty="0" err="1"/>
              <a:t>adjective</a:t>
            </a:r>
            <a:r>
              <a:rPr lang="es-MX" dirty="0"/>
              <a:t> (</a:t>
            </a:r>
            <a:r>
              <a:rPr lang="es-MX" dirty="0" err="1"/>
              <a:t>one-syllable</a:t>
            </a:r>
            <a:r>
              <a:rPr lang="es-MX" dirty="0"/>
              <a:t> </a:t>
            </a:r>
            <a:r>
              <a:rPr lang="es-MX" dirty="0" err="1"/>
              <a:t>adjective</a:t>
            </a:r>
            <a:r>
              <a:rPr lang="es-MX" dirty="0"/>
              <a:t>):</a:t>
            </a:r>
          </a:p>
          <a:p>
            <a:r>
              <a:rPr lang="es-MX" dirty="0"/>
              <a:t>Old- </a:t>
            </a:r>
            <a:r>
              <a:rPr lang="es-MX" dirty="0" err="1" smtClean="0"/>
              <a:t>old</a:t>
            </a:r>
            <a:r>
              <a:rPr lang="es-MX" b="1" dirty="0" err="1" smtClean="0"/>
              <a:t>est</a:t>
            </a:r>
            <a:r>
              <a:rPr lang="es-MX" b="1" dirty="0" smtClean="0"/>
              <a:t> </a:t>
            </a:r>
            <a:r>
              <a:rPr lang="es-MX" dirty="0" smtClean="0"/>
              <a:t>                                         </a:t>
            </a:r>
            <a:r>
              <a:rPr lang="es-MX" dirty="0" err="1"/>
              <a:t>big</a:t>
            </a:r>
            <a:r>
              <a:rPr lang="es-MX" dirty="0"/>
              <a:t> - </a:t>
            </a:r>
            <a:r>
              <a:rPr lang="es-MX" dirty="0" err="1" smtClean="0"/>
              <a:t>bi</a:t>
            </a:r>
            <a:r>
              <a:rPr lang="es-MX" b="1" dirty="0" err="1" smtClean="0"/>
              <a:t>gg</a:t>
            </a:r>
            <a:r>
              <a:rPr lang="es-MX" dirty="0" err="1" smtClean="0"/>
              <a:t>est</a:t>
            </a:r>
            <a:endParaRPr lang="es-MX" dirty="0"/>
          </a:p>
          <a:p>
            <a:r>
              <a:rPr lang="es-MX" dirty="0" err="1"/>
              <a:t>Nice</a:t>
            </a:r>
            <a:r>
              <a:rPr lang="es-MX" dirty="0"/>
              <a:t> – </a:t>
            </a:r>
            <a:r>
              <a:rPr lang="es-MX" dirty="0" err="1" smtClean="0"/>
              <a:t>nic</a:t>
            </a:r>
            <a:r>
              <a:rPr lang="es-MX" b="1" dirty="0" err="1" smtClean="0"/>
              <a:t>est</a:t>
            </a:r>
            <a:r>
              <a:rPr lang="es-MX" dirty="0"/>
              <a:t>				</a:t>
            </a:r>
            <a:r>
              <a:rPr lang="es-MX" dirty="0" err="1"/>
              <a:t>thin</a:t>
            </a:r>
            <a:r>
              <a:rPr lang="es-MX" dirty="0"/>
              <a:t> - </a:t>
            </a:r>
            <a:r>
              <a:rPr lang="es-MX" dirty="0" err="1" smtClean="0"/>
              <a:t>thi</a:t>
            </a:r>
            <a:r>
              <a:rPr lang="es-MX" b="1" dirty="0" err="1" smtClean="0"/>
              <a:t>nn</a:t>
            </a:r>
            <a:r>
              <a:rPr lang="es-MX" dirty="0" err="1" smtClean="0"/>
              <a:t>est</a:t>
            </a:r>
            <a:endParaRPr lang="es-MX" dirty="0"/>
          </a:p>
          <a:p>
            <a:r>
              <a:rPr lang="es-MX" dirty="0" err="1"/>
              <a:t>Slow</a:t>
            </a:r>
            <a:r>
              <a:rPr lang="es-MX" dirty="0"/>
              <a:t> – </a:t>
            </a:r>
            <a:r>
              <a:rPr lang="es-MX" dirty="0" err="1" smtClean="0"/>
              <a:t>slow</a:t>
            </a:r>
            <a:r>
              <a:rPr lang="es-MX" b="1" dirty="0" err="1" smtClean="0"/>
              <a:t>est</a:t>
            </a:r>
            <a:r>
              <a:rPr lang="es-MX" dirty="0"/>
              <a:t>			</a:t>
            </a:r>
            <a:r>
              <a:rPr lang="es-MX" dirty="0" err="1" smtClean="0"/>
              <a:t>hot</a:t>
            </a:r>
            <a:r>
              <a:rPr lang="es-MX" dirty="0" smtClean="0"/>
              <a:t> </a:t>
            </a:r>
            <a:r>
              <a:rPr lang="es-MX" dirty="0"/>
              <a:t>– </a:t>
            </a:r>
            <a:r>
              <a:rPr lang="es-MX" dirty="0" err="1" smtClean="0"/>
              <a:t>ho</a:t>
            </a:r>
            <a:r>
              <a:rPr lang="es-MX" b="1" dirty="0" err="1" smtClean="0"/>
              <a:t>tt</a:t>
            </a:r>
            <a:r>
              <a:rPr lang="es-MX" dirty="0" err="1" smtClean="0"/>
              <a:t>est</a:t>
            </a:r>
            <a:endParaRPr lang="es-MX" dirty="0"/>
          </a:p>
          <a:p>
            <a:r>
              <a:rPr lang="es-MX" dirty="0" err="1"/>
              <a:t>Easy</a:t>
            </a:r>
            <a:r>
              <a:rPr lang="es-MX" dirty="0"/>
              <a:t> – </a:t>
            </a:r>
            <a:r>
              <a:rPr lang="es-MX" dirty="0" err="1" smtClean="0"/>
              <a:t>eas</a:t>
            </a:r>
            <a:r>
              <a:rPr lang="es-MX" b="1" dirty="0" err="1" smtClean="0"/>
              <a:t>iest</a:t>
            </a:r>
            <a:r>
              <a:rPr lang="es-MX" dirty="0"/>
              <a:t>			</a:t>
            </a:r>
            <a:r>
              <a:rPr lang="es-MX" dirty="0" smtClean="0"/>
              <a:t>heavy </a:t>
            </a:r>
            <a:r>
              <a:rPr lang="es-MX" dirty="0"/>
              <a:t>- </a:t>
            </a:r>
            <a:r>
              <a:rPr lang="es-MX" dirty="0" err="1" smtClean="0"/>
              <a:t>heav</a:t>
            </a:r>
            <a:r>
              <a:rPr lang="es-MX" b="1" dirty="0" err="1" smtClean="0"/>
              <a:t>i</a:t>
            </a:r>
            <a:r>
              <a:rPr lang="es-MX" dirty="0" err="1" smtClean="0"/>
              <a:t>est</a:t>
            </a:r>
            <a:endParaRPr lang="es-MX" dirty="0"/>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17</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3914" y="3805248"/>
            <a:ext cx="1586182" cy="1472175"/>
          </a:xfrm>
          <a:prstGeom prst="rect">
            <a:avLst/>
          </a:prstGeom>
        </p:spPr>
      </p:pic>
    </p:spTree>
    <p:extLst>
      <p:ext uri="{BB962C8B-B14F-4D97-AF65-F5344CB8AC3E}">
        <p14:creationId xmlns:p14="http://schemas.microsoft.com/office/powerpoint/2010/main" val="25550080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Exercise</a:t>
            </a:r>
            <a:r>
              <a:rPr lang="es-MX" b="1" dirty="0" smtClean="0"/>
              <a:t> 3</a:t>
            </a:r>
            <a:endParaRPr lang="es-MX" b="1" dirty="0"/>
          </a:p>
        </p:txBody>
      </p:sp>
      <p:sp>
        <p:nvSpPr>
          <p:cNvPr id="3" name="Marcador de contenido 2"/>
          <p:cNvSpPr>
            <a:spLocks noGrp="1"/>
          </p:cNvSpPr>
          <p:nvPr>
            <p:ph sz="quarter" idx="13"/>
          </p:nvPr>
        </p:nvSpPr>
        <p:spPr/>
        <p:txBody>
          <a:bodyPr/>
          <a:lstStyle/>
          <a:p>
            <a:r>
              <a:rPr lang="es-MX" sz="2400" b="1" dirty="0" err="1"/>
              <a:t>Write</a:t>
            </a:r>
            <a:r>
              <a:rPr lang="es-MX" sz="2400" b="1" dirty="0"/>
              <a:t> </a:t>
            </a:r>
            <a:r>
              <a:rPr lang="es-MX" sz="2400" b="1" dirty="0" err="1"/>
              <a:t>the</a:t>
            </a:r>
            <a:r>
              <a:rPr lang="es-MX" sz="2400" b="1" dirty="0"/>
              <a:t> </a:t>
            </a:r>
            <a:r>
              <a:rPr lang="es-MX" sz="2400" b="1" dirty="0" err="1" smtClean="0"/>
              <a:t>superlative</a:t>
            </a:r>
            <a:r>
              <a:rPr lang="es-MX" sz="2400" b="1" dirty="0" smtClean="0"/>
              <a:t>:</a:t>
            </a:r>
            <a:endParaRPr lang="es-MX" sz="2400" b="1" dirty="0"/>
          </a:p>
          <a:p>
            <a:pPr marL="457200" indent="-457200">
              <a:buFont typeface="+mj-lt"/>
              <a:buAutoNum type="arabicPeriod"/>
            </a:pPr>
            <a:r>
              <a:rPr lang="es-MX" sz="2400" b="1" dirty="0"/>
              <a:t>Old: </a:t>
            </a:r>
            <a:r>
              <a:rPr lang="es-MX" sz="2400" b="1" u="sng" dirty="0" err="1" smtClean="0"/>
              <a:t>oldest</a:t>
            </a:r>
            <a:r>
              <a:rPr lang="es-MX" sz="2400" b="1" dirty="0"/>
              <a:t>	</a:t>
            </a:r>
            <a:r>
              <a:rPr lang="es-MX" sz="2400" dirty="0"/>
              <a:t>                         </a:t>
            </a:r>
            <a:r>
              <a:rPr lang="es-MX" sz="2400" dirty="0" smtClean="0"/>
              <a:t> </a:t>
            </a:r>
            <a:r>
              <a:rPr lang="es-MX" sz="2400" dirty="0"/>
              <a:t>	2. </a:t>
            </a:r>
            <a:r>
              <a:rPr lang="es-MX" sz="2400" dirty="0" err="1"/>
              <a:t>strong</a:t>
            </a:r>
            <a:r>
              <a:rPr lang="es-MX" sz="2400" dirty="0"/>
              <a:t>:</a:t>
            </a:r>
          </a:p>
          <a:p>
            <a:pPr marL="457200" indent="-457200">
              <a:buFont typeface="+mj-lt"/>
              <a:buAutoNum type="arabicPeriod" startAt="3"/>
            </a:pPr>
            <a:r>
              <a:rPr lang="es-MX" sz="2400" dirty="0" err="1"/>
              <a:t>Large</a:t>
            </a:r>
            <a:r>
              <a:rPr lang="es-MX" sz="2400" dirty="0"/>
              <a:t>: 				</a:t>
            </a:r>
            <a:r>
              <a:rPr lang="es-MX" sz="2400" dirty="0" smtClean="0"/>
              <a:t>	4</a:t>
            </a:r>
            <a:r>
              <a:rPr lang="es-MX" sz="2400" dirty="0"/>
              <a:t>. </a:t>
            </a:r>
            <a:r>
              <a:rPr lang="es-MX" sz="2400" dirty="0" err="1"/>
              <a:t>pretty</a:t>
            </a:r>
            <a:r>
              <a:rPr lang="es-MX" sz="2400" dirty="0"/>
              <a:t>:</a:t>
            </a:r>
          </a:p>
          <a:p>
            <a:pPr marL="457200" indent="-457200">
              <a:buFont typeface="+mj-lt"/>
              <a:buAutoNum type="arabicPeriod" startAt="5"/>
            </a:pPr>
            <a:r>
              <a:rPr lang="es-MX" sz="2400" dirty="0"/>
              <a:t>High: 				</a:t>
            </a:r>
            <a:r>
              <a:rPr lang="es-MX" sz="2400" dirty="0" smtClean="0"/>
              <a:t>	6</a:t>
            </a:r>
            <a:r>
              <a:rPr lang="es-MX" sz="2400" dirty="0"/>
              <a:t>. heavy:</a:t>
            </a:r>
          </a:p>
          <a:p>
            <a:pPr marL="457200" indent="-457200">
              <a:buFont typeface="+mj-lt"/>
              <a:buAutoNum type="arabicPeriod" startAt="7"/>
            </a:pPr>
            <a:r>
              <a:rPr lang="es-MX" sz="2400" dirty="0" err="1"/>
              <a:t>Slow</a:t>
            </a:r>
            <a:r>
              <a:rPr lang="es-MX" sz="2400" dirty="0"/>
              <a:t>:				</a:t>
            </a:r>
            <a:r>
              <a:rPr lang="es-MX" sz="2400" dirty="0" smtClean="0"/>
              <a:t>	8</a:t>
            </a:r>
            <a:r>
              <a:rPr lang="es-MX" sz="2400" dirty="0"/>
              <a:t>. </a:t>
            </a:r>
            <a:r>
              <a:rPr lang="es-MX" sz="2400" dirty="0" err="1"/>
              <a:t>cheap</a:t>
            </a:r>
            <a:r>
              <a:rPr lang="es-MX" sz="2400" dirty="0"/>
              <a:t>:</a:t>
            </a:r>
            <a:r>
              <a:rPr lang="es-MX" dirty="0"/>
              <a:t>	</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18</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4328" y="4697972"/>
            <a:ext cx="2353937" cy="1245625"/>
          </a:xfrm>
          <a:prstGeom prst="rect">
            <a:avLst/>
          </a:prstGeom>
        </p:spPr>
      </p:pic>
    </p:spTree>
    <p:extLst>
      <p:ext uri="{BB962C8B-B14F-4D97-AF65-F5344CB8AC3E}">
        <p14:creationId xmlns:p14="http://schemas.microsoft.com/office/powerpoint/2010/main" val="41182816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Superlatives</a:t>
            </a:r>
            <a:r>
              <a:rPr lang="es-MX" b="1" dirty="0" smtClean="0"/>
              <a:t> 2</a:t>
            </a:r>
            <a:endParaRPr lang="es-MX" b="1" dirty="0"/>
          </a:p>
        </p:txBody>
      </p:sp>
      <p:sp>
        <p:nvSpPr>
          <p:cNvPr id="3" name="Marcador de contenido 2"/>
          <p:cNvSpPr>
            <a:spLocks noGrp="1"/>
          </p:cNvSpPr>
          <p:nvPr>
            <p:ph sz="quarter" idx="13"/>
          </p:nvPr>
        </p:nvSpPr>
        <p:spPr/>
        <p:txBody>
          <a:bodyPr/>
          <a:lstStyle/>
          <a:p>
            <a:r>
              <a:rPr lang="es-MX" sz="2400" dirty="0"/>
              <a:t>THE </a:t>
            </a:r>
            <a:r>
              <a:rPr lang="es-MX" sz="2400" dirty="0" err="1" smtClean="0"/>
              <a:t>superlative</a:t>
            </a:r>
            <a:r>
              <a:rPr lang="es-MX" sz="2400" dirty="0" smtClean="0"/>
              <a:t> </a:t>
            </a:r>
            <a:r>
              <a:rPr lang="es-MX" sz="2400" dirty="0"/>
              <a:t>FORMS OF LONG ADJETIVES (2 OR MORE SYLLABLES) IS FORMED ADDING </a:t>
            </a:r>
            <a:r>
              <a:rPr lang="es-MX" sz="2400" b="1" dirty="0" err="1" smtClean="0"/>
              <a:t>The</a:t>
            </a:r>
            <a:r>
              <a:rPr lang="es-MX" sz="2400" b="1" dirty="0" smtClean="0"/>
              <a:t> </a:t>
            </a:r>
            <a:r>
              <a:rPr lang="es-MX" sz="2400" b="1" dirty="0" err="1" smtClean="0"/>
              <a:t>most</a:t>
            </a:r>
            <a:r>
              <a:rPr lang="es-MX" sz="2400" b="1" dirty="0" smtClean="0"/>
              <a:t> </a:t>
            </a:r>
            <a:r>
              <a:rPr lang="es-MX" sz="2400" dirty="0"/>
              <a:t>BEFORE THE ADJECTIVE:</a:t>
            </a:r>
          </a:p>
          <a:p>
            <a:r>
              <a:rPr lang="es-MX" sz="2400" dirty="0"/>
              <a:t>CAREFUL – </a:t>
            </a:r>
            <a:r>
              <a:rPr lang="es-MX" sz="2400" b="1" dirty="0" err="1" smtClean="0"/>
              <a:t>the</a:t>
            </a:r>
            <a:r>
              <a:rPr lang="es-MX" sz="2400" b="1" dirty="0" smtClean="0"/>
              <a:t> </a:t>
            </a:r>
            <a:r>
              <a:rPr lang="es-MX" sz="2400" b="1" dirty="0" err="1" smtClean="0"/>
              <a:t>most</a:t>
            </a:r>
            <a:r>
              <a:rPr lang="es-MX" sz="2400" b="1" dirty="0" smtClean="0"/>
              <a:t> </a:t>
            </a:r>
            <a:r>
              <a:rPr lang="es-MX" sz="2400" dirty="0"/>
              <a:t>CAREFUL</a:t>
            </a:r>
          </a:p>
          <a:p>
            <a:r>
              <a:rPr lang="es-MX" sz="2400" dirty="0"/>
              <a:t>INTERESTING –</a:t>
            </a:r>
            <a:r>
              <a:rPr lang="es-MX" sz="2400" b="1" dirty="0"/>
              <a:t> </a:t>
            </a:r>
            <a:r>
              <a:rPr lang="es-MX" sz="2400" b="1" dirty="0" err="1" smtClean="0"/>
              <a:t>the</a:t>
            </a:r>
            <a:r>
              <a:rPr lang="es-MX" sz="2400" b="1" dirty="0" smtClean="0"/>
              <a:t> </a:t>
            </a:r>
            <a:r>
              <a:rPr lang="es-MX" sz="2400" b="1" dirty="0" err="1" smtClean="0"/>
              <a:t>most</a:t>
            </a:r>
            <a:r>
              <a:rPr lang="es-MX" sz="2400" b="1" dirty="0" smtClean="0"/>
              <a:t> </a:t>
            </a:r>
            <a:r>
              <a:rPr lang="es-MX" sz="2400" dirty="0"/>
              <a:t>INTERESTING</a:t>
            </a:r>
          </a:p>
          <a:p>
            <a:r>
              <a:rPr lang="es-MX" sz="2400" dirty="0"/>
              <a:t>EXPENSIVE – </a:t>
            </a:r>
            <a:r>
              <a:rPr lang="es-MX" sz="2400" b="1" dirty="0" err="1" smtClean="0"/>
              <a:t>the</a:t>
            </a:r>
            <a:r>
              <a:rPr lang="es-MX" sz="2400" b="1" dirty="0" smtClean="0"/>
              <a:t> </a:t>
            </a:r>
            <a:r>
              <a:rPr lang="es-MX" sz="2400" b="1" dirty="0" err="1" smtClean="0"/>
              <a:t>most</a:t>
            </a:r>
            <a:r>
              <a:rPr lang="es-MX" sz="2400" dirty="0" smtClean="0"/>
              <a:t> </a:t>
            </a:r>
            <a:r>
              <a:rPr lang="es-MX" sz="2400" dirty="0"/>
              <a:t>EXPENSIVE</a:t>
            </a:r>
          </a:p>
          <a:p>
            <a:r>
              <a:rPr lang="es-MX" sz="2400" dirty="0"/>
              <a:t>DANGEROUS – </a:t>
            </a:r>
            <a:r>
              <a:rPr lang="es-MX" sz="2400" b="1" dirty="0" err="1" smtClean="0"/>
              <a:t>the</a:t>
            </a:r>
            <a:r>
              <a:rPr lang="es-MX" sz="2400" b="1" dirty="0" smtClean="0"/>
              <a:t> </a:t>
            </a:r>
            <a:r>
              <a:rPr lang="es-MX" sz="2400" b="1" dirty="0" err="1" smtClean="0"/>
              <a:t>most</a:t>
            </a:r>
            <a:r>
              <a:rPr lang="es-MX" sz="2400" dirty="0" smtClean="0"/>
              <a:t> </a:t>
            </a:r>
            <a:r>
              <a:rPr lang="es-MX" sz="2400" dirty="0"/>
              <a:t>DANGEROUS</a:t>
            </a:r>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19</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9769" y="3956437"/>
            <a:ext cx="1744911" cy="1583345"/>
          </a:xfrm>
          <a:prstGeom prst="rect">
            <a:avLst/>
          </a:prstGeom>
        </p:spPr>
      </p:pic>
    </p:spTree>
    <p:extLst>
      <p:ext uri="{BB962C8B-B14F-4D97-AF65-F5344CB8AC3E}">
        <p14:creationId xmlns:p14="http://schemas.microsoft.com/office/powerpoint/2010/main" val="23901006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INGLÉS I</a:t>
            </a:r>
            <a:br>
              <a:rPr lang="es-MX" b="1" dirty="0"/>
            </a:br>
            <a:r>
              <a:rPr lang="es-MX" b="1" dirty="0" err="1" smtClean="0"/>
              <a:t>comparatives</a:t>
            </a:r>
            <a:r>
              <a:rPr lang="es-MX" b="1" dirty="0" smtClean="0"/>
              <a:t> and </a:t>
            </a:r>
            <a:r>
              <a:rPr lang="es-MX" b="1" dirty="0" err="1" smtClean="0"/>
              <a:t>superlatives</a:t>
            </a:r>
            <a:endParaRPr lang="es-MX" dirty="0"/>
          </a:p>
        </p:txBody>
      </p:sp>
      <p:sp>
        <p:nvSpPr>
          <p:cNvPr id="3" name="Marcador de contenido 2"/>
          <p:cNvSpPr>
            <a:spLocks noGrp="1"/>
          </p:cNvSpPr>
          <p:nvPr>
            <p:ph sz="quarter" idx="13"/>
          </p:nvPr>
        </p:nvSpPr>
        <p:spPr>
          <a:xfrm>
            <a:off x="913774" y="2367092"/>
            <a:ext cx="10363826" cy="3763544"/>
          </a:xfrm>
        </p:spPr>
        <p:txBody>
          <a:bodyPr>
            <a:normAutofit/>
          </a:bodyPr>
          <a:lstStyle/>
          <a:p>
            <a:r>
              <a:rPr lang="es-MX" sz="2800" dirty="0"/>
              <a:t>ÍNDICE……………………………………………………………… 2</a:t>
            </a:r>
          </a:p>
          <a:p>
            <a:r>
              <a:rPr lang="es-MX" sz="2800" dirty="0"/>
              <a:t>GUION……………………………………………………………… 3</a:t>
            </a:r>
          </a:p>
          <a:p>
            <a:r>
              <a:rPr lang="es-MX" sz="2800" dirty="0" err="1" smtClean="0"/>
              <a:t>Comparatives</a:t>
            </a:r>
            <a:r>
              <a:rPr lang="es-MX" sz="2800" dirty="0" smtClean="0"/>
              <a:t> </a:t>
            </a:r>
            <a:r>
              <a:rPr lang="es-MX" sz="2800" dirty="0" err="1" smtClean="0"/>
              <a:t>ans</a:t>
            </a:r>
            <a:r>
              <a:rPr lang="es-MX" sz="2800" dirty="0" smtClean="0"/>
              <a:t> </a:t>
            </a:r>
            <a:r>
              <a:rPr lang="es-MX" sz="2800" dirty="0" err="1" smtClean="0"/>
              <a:t>superlatives</a:t>
            </a:r>
            <a:r>
              <a:rPr lang="es-MX" sz="2800" dirty="0" smtClean="0"/>
              <a:t>………………………………... 8</a:t>
            </a:r>
            <a:endParaRPr lang="es-MX" sz="2800" dirty="0"/>
          </a:p>
          <a:p>
            <a:pPr lvl="1"/>
            <a:r>
              <a:rPr lang="es-MX" sz="2800" dirty="0"/>
              <a:t>Extra </a:t>
            </a:r>
            <a:r>
              <a:rPr lang="es-MX" sz="2800" dirty="0" err="1"/>
              <a:t>practice</a:t>
            </a:r>
            <a:r>
              <a:rPr lang="es-MX" sz="2800" dirty="0"/>
              <a:t> (</a:t>
            </a:r>
            <a:r>
              <a:rPr lang="es-MX" sz="2800" dirty="0" err="1"/>
              <a:t>books</a:t>
            </a:r>
            <a:r>
              <a:rPr lang="es-MX" sz="2800" dirty="0"/>
              <a:t> and </a:t>
            </a:r>
            <a:r>
              <a:rPr lang="es-MX" sz="2800" dirty="0" err="1"/>
              <a:t>websites</a:t>
            </a:r>
            <a:r>
              <a:rPr lang="es-MX" sz="2800" dirty="0"/>
              <a:t> </a:t>
            </a:r>
            <a:r>
              <a:rPr lang="es-MX" sz="2800" dirty="0" smtClean="0"/>
              <a:t>………………….….35</a:t>
            </a:r>
            <a:endParaRPr lang="es-MX" sz="2800" dirty="0"/>
          </a:p>
          <a:p>
            <a:pPr lvl="1"/>
            <a:r>
              <a:rPr lang="es-MX" sz="2800" dirty="0" smtClean="0"/>
              <a:t>Referencias ………………………………….……………...…36</a:t>
            </a:r>
            <a:endParaRPr lang="es-MX" sz="2800" dirty="0"/>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6950317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Exercise</a:t>
            </a:r>
            <a:r>
              <a:rPr lang="es-MX" b="1" dirty="0" smtClean="0"/>
              <a:t> 4</a:t>
            </a:r>
            <a:endParaRPr lang="es-MX" b="1" dirty="0"/>
          </a:p>
        </p:txBody>
      </p:sp>
      <p:sp>
        <p:nvSpPr>
          <p:cNvPr id="3" name="Marcador de contenido 2"/>
          <p:cNvSpPr>
            <a:spLocks noGrp="1"/>
          </p:cNvSpPr>
          <p:nvPr>
            <p:ph sz="quarter" idx="13"/>
          </p:nvPr>
        </p:nvSpPr>
        <p:spPr>
          <a:xfrm>
            <a:off x="913774" y="2367092"/>
            <a:ext cx="10775122" cy="3881308"/>
          </a:xfrm>
        </p:spPr>
        <p:txBody>
          <a:bodyPr/>
          <a:lstStyle/>
          <a:p>
            <a:r>
              <a:rPr lang="es-MX" sz="2400" b="1" dirty="0" err="1"/>
              <a:t>Write</a:t>
            </a:r>
            <a:r>
              <a:rPr lang="es-MX" sz="2400" b="1" dirty="0"/>
              <a:t> </a:t>
            </a:r>
            <a:r>
              <a:rPr lang="es-MX" sz="2400" b="1" dirty="0" err="1"/>
              <a:t>the</a:t>
            </a:r>
            <a:r>
              <a:rPr lang="es-MX" sz="2400" b="1" dirty="0"/>
              <a:t> </a:t>
            </a:r>
            <a:r>
              <a:rPr lang="es-MX" sz="2400" b="1" dirty="0" err="1" smtClean="0"/>
              <a:t>superlative</a:t>
            </a:r>
            <a:r>
              <a:rPr lang="es-MX" sz="2400" b="1" dirty="0" smtClean="0"/>
              <a:t> </a:t>
            </a:r>
            <a:r>
              <a:rPr lang="es-MX" sz="2400" b="1" dirty="0" err="1" smtClean="0"/>
              <a:t>form</a:t>
            </a:r>
            <a:r>
              <a:rPr lang="es-MX" sz="2400" b="1" dirty="0" smtClean="0"/>
              <a:t> of </a:t>
            </a:r>
            <a:r>
              <a:rPr lang="es-MX" sz="2400" b="1" dirty="0" err="1" smtClean="0"/>
              <a:t>the</a:t>
            </a:r>
            <a:r>
              <a:rPr lang="es-MX" sz="2400" b="1" dirty="0" smtClean="0"/>
              <a:t> </a:t>
            </a:r>
            <a:r>
              <a:rPr lang="es-MX" sz="2400" b="1" dirty="0" err="1" smtClean="0"/>
              <a:t>following</a:t>
            </a:r>
            <a:r>
              <a:rPr lang="es-MX" sz="2400" b="1" dirty="0" smtClean="0"/>
              <a:t> </a:t>
            </a:r>
            <a:r>
              <a:rPr lang="es-MX" sz="2400" b="1" dirty="0" err="1" smtClean="0"/>
              <a:t>adjectives</a:t>
            </a:r>
            <a:r>
              <a:rPr lang="es-MX" sz="2400" b="1" dirty="0" smtClean="0"/>
              <a:t>:</a:t>
            </a:r>
            <a:endParaRPr lang="es-MX" sz="2400" b="1" dirty="0"/>
          </a:p>
          <a:p>
            <a:pPr marL="457200" indent="-457200">
              <a:buFont typeface="+mj-lt"/>
              <a:buAutoNum type="arabicPeriod"/>
            </a:pPr>
            <a:r>
              <a:rPr lang="es-MX" sz="2400" b="1" dirty="0" err="1"/>
              <a:t>Crowded</a:t>
            </a:r>
            <a:r>
              <a:rPr lang="es-MX" sz="2400" b="1" dirty="0"/>
              <a:t>: more </a:t>
            </a:r>
            <a:r>
              <a:rPr lang="es-MX" sz="2400" b="1" dirty="0" err="1"/>
              <a:t>crowded</a:t>
            </a:r>
            <a:r>
              <a:rPr lang="es-MX" sz="2400" b="1" dirty="0"/>
              <a:t>		</a:t>
            </a:r>
            <a:r>
              <a:rPr lang="es-MX" sz="2400" b="1" dirty="0" smtClean="0"/>
              <a:t>	</a:t>
            </a:r>
            <a:r>
              <a:rPr lang="es-MX" sz="2400" dirty="0" smtClean="0"/>
              <a:t>2</a:t>
            </a:r>
            <a:r>
              <a:rPr lang="es-MX" sz="2400" dirty="0"/>
              <a:t>. </a:t>
            </a:r>
            <a:r>
              <a:rPr lang="es-MX" sz="2400" dirty="0" err="1"/>
              <a:t>important</a:t>
            </a:r>
            <a:r>
              <a:rPr lang="es-MX" sz="2400" dirty="0"/>
              <a:t>:</a:t>
            </a:r>
          </a:p>
          <a:p>
            <a:pPr marL="457200" indent="-457200">
              <a:buFont typeface="+mj-lt"/>
              <a:buAutoNum type="arabicPeriod" startAt="3"/>
            </a:pPr>
            <a:r>
              <a:rPr lang="es-MX" sz="2400" dirty="0" err="1"/>
              <a:t>Polite</a:t>
            </a:r>
            <a:r>
              <a:rPr lang="es-MX" sz="2400" dirty="0"/>
              <a:t>:					</a:t>
            </a:r>
            <a:r>
              <a:rPr lang="es-MX" sz="2400" dirty="0" smtClean="0"/>
              <a:t>	4</a:t>
            </a:r>
            <a:r>
              <a:rPr lang="es-MX" sz="2400" dirty="0"/>
              <a:t>. </a:t>
            </a:r>
            <a:r>
              <a:rPr lang="es-MX" sz="2400" dirty="0" err="1"/>
              <a:t>careful</a:t>
            </a:r>
            <a:r>
              <a:rPr lang="es-MX" sz="2400" dirty="0"/>
              <a:t>:</a:t>
            </a:r>
          </a:p>
          <a:p>
            <a:pPr marL="457200" indent="-457200">
              <a:buFont typeface="+mj-lt"/>
              <a:buAutoNum type="arabicPeriod" startAt="5"/>
            </a:pPr>
            <a:r>
              <a:rPr lang="es-MX" sz="2400" dirty="0" err="1"/>
              <a:t>Beautiful</a:t>
            </a:r>
            <a:r>
              <a:rPr lang="es-MX" sz="2400" dirty="0"/>
              <a:t>:					</a:t>
            </a:r>
            <a:r>
              <a:rPr lang="es-MX" sz="2400" dirty="0" smtClean="0"/>
              <a:t>	6</a:t>
            </a:r>
            <a:r>
              <a:rPr lang="es-MX" sz="2400" dirty="0"/>
              <a:t>. </a:t>
            </a:r>
            <a:r>
              <a:rPr lang="es-MX" sz="2400" dirty="0" err="1"/>
              <a:t>polluted</a:t>
            </a:r>
            <a:r>
              <a:rPr lang="es-MX" sz="2400" dirty="0"/>
              <a:t>:</a:t>
            </a:r>
          </a:p>
          <a:p>
            <a:pPr marL="457200" indent="-457200">
              <a:buFont typeface="+mj-lt"/>
              <a:buAutoNum type="arabicPeriod" startAt="7"/>
            </a:pPr>
            <a:r>
              <a:rPr lang="es-MX" sz="2400" dirty="0"/>
              <a:t>Cosmopolitan:				</a:t>
            </a:r>
            <a:r>
              <a:rPr lang="es-MX" sz="2400" dirty="0" smtClean="0"/>
              <a:t>	8</a:t>
            </a:r>
            <a:r>
              <a:rPr lang="es-MX" sz="2400" dirty="0"/>
              <a:t>. </a:t>
            </a:r>
            <a:r>
              <a:rPr lang="es-MX" sz="2400" dirty="0" err="1"/>
              <a:t>romantic</a:t>
            </a:r>
            <a:r>
              <a:rPr lang="es-MX" sz="2400" dirty="0"/>
              <a:t>:</a:t>
            </a:r>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20</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94033" y="4751340"/>
            <a:ext cx="2039956" cy="1497328"/>
          </a:xfrm>
          <a:prstGeom prst="rect">
            <a:avLst/>
          </a:prstGeom>
        </p:spPr>
      </p:pic>
    </p:spTree>
    <p:extLst>
      <p:ext uri="{BB962C8B-B14F-4D97-AF65-F5344CB8AC3E}">
        <p14:creationId xmlns:p14="http://schemas.microsoft.com/office/powerpoint/2010/main" val="38192459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Irregular </a:t>
            </a:r>
            <a:r>
              <a:rPr lang="es-MX" b="1" dirty="0" err="1" smtClean="0"/>
              <a:t>adjectives</a:t>
            </a:r>
            <a:endParaRPr lang="es-MX" b="1" dirty="0"/>
          </a:p>
        </p:txBody>
      </p:sp>
      <p:sp>
        <p:nvSpPr>
          <p:cNvPr id="3" name="Marcador de contenido 2"/>
          <p:cNvSpPr>
            <a:spLocks noGrp="1"/>
          </p:cNvSpPr>
          <p:nvPr>
            <p:ph sz="quarter" idx="13"/>
          </p:nvPr>
        </p:nvSpPr>
        <p:spPr/>
        <p:txBody>
          <a:bodyPr/>
          <a:lstStyle/>
          <a:p>
            <a:r>
              <a:rPr lang="es-MX" sz="3200" dirty="0" err="1"/>
              <a:t>There</a:t>
            </a:r>
            <a:r>
              <a:rPr lang="es-MX" sz="3200" dirty="0"/>
              <a:t> are </a:t>
            </a:r>
            <a:r>
              <a:rPr lang="es-MX" sz="3200" dirty="0" err="1"/>
              <a:t>some</a:t>
            </a:r>
            <a:r>
              <a:rPr lang="es-MX" sz="3200" dirty="0"/>
              <a:t> </a:t>
            </a:r>
            <a:r>
              <a:rPr lang="es-MX" sz="3200" dirty="0" err="1"/>
              <a:t>exceptions</a:t>
            </a:r>
            <a:r>
              <a:rPr lang="es-MX" sz="3200" dirty="0"/>
              <a:t> to </a:t>
            </a:r>
            <a:r>
              <a:rPr lang="es-MX" sz="3200" dirty="0" err="1"/>
              <a:t>form</a:t>
            </a:r>
            <a:r>
              <a:rPr lang="es-MX" sz="3200" dirty="0"/>
              <a:t> </a:t>
            </a:r>
            <a:r>
              <a:rPr lang="es-MX" sz="3200" dirty="0" err="1"/>
              <a:t>comparatives</a:t>
            </a:r>
            <a:r>
              <a:rPr lang="es-MX" sz="3200" dirty="0"/>
              <a:t> </a:t>
            </a:r>
            <a:r>
              <a:rPr lang="es-MX" sz="3200" dirty="0" err="1"/>
              <a:t>with</a:t>
            </a:r>
            <a:r>
              <a:rPr lang="es-MX" sz="3200" dirty="0"/>
              <a:t> </a:t>
            </a:r>
            <a:r>
              <a:rPr lang="es-MX" sz="3200" dirty="0" err="1"/>
              <a:t>some</a:t>
            </a:r>
            <a:r>
              <a:rPr lang="es-MX" sz="3200" dirty="0"/>
              <a:t> </a:t>
            </a:r>
            <a:r>
              <a:rPr lang="es-MX" sz="3200" dirty="0" err="1"/>
              <a:t>adjectives</a:t>
            </a:r>
            <a:r>
              <a:rPr lang="es-MX" sz="3200" dirty="0"/>
              <a:t>. </a:t>
            </a:r>
          </a:p>
          <a:p>
            <a:r>
              <a:rPr lang="es-MX" sz="3200" b="1" dirty="0" err="1"/>
              <a:t>Far</a:t>
            </a:r>
            <a:r>
              <a:rPr lang="es-MX" sz="3200" b="1" dirty="0"/>
              <a:t> – </a:t>
            </a:r>
            <a:r>
              <a:rPr lang="es-MX" sz="3200" b="1" dirty="0" err="1" smtClean="0"/>
              <a:t>furthest</a:t>
            </a:r>
            <a:r>
              <a:rPr lang="es-MX" sz="3200" b="1" dirty="0" smtClean="0"/>
              <a:t> </a:t>
            </a:r>
            <a:r>
              <a:rPr lang="es-MX" sz="3200" b="1" dirty="0"/>
              <a:t>/ </a:t>
            </a:r>
            <a:r>
              <a:rPr lang="es-MX" sz="3200" b="1" dirty="0" err="1" smtClean="0"/>
              <a:t>farthest</a:t>
            </a:r>
            <a:endParaRPr lang="es-MX" sz="3200" b="1" dirty="0"/>
          </a:p>
          <a:p>
            <a:r>
              <a:rPr lang="es-MX" sz="3200" b="1" dirty="0" err="1"/>
              <a:t>Good</a:t>
            </a:r>
            <a:r>
              <a:rPr lang="es-MX" sz="3200" b="1" dirty="0"/>
              <a:t> – </a:t>
            </a:r>
            <a:r>
              <a:rPr lang="es-MX" sz="3200" b="1" dirty="0" err="1" smtClean="0"/>
              <a:t>the</a:t>
            </a:r>
            <a:r>
              <a:rPr lang="es-MX" sz="3200" b="1" dirty="0" smtClean="0"/>
              <a:t> </a:t>
            </a:r>
            <a:r>
              <a:rPr lang="es-MX" sz="3200" b="1" dirty="0" err="1" smtClean="0"/>
              <a:t>best</a:t>
            </a:r>
            <a:endParaRPr lang="es-MX" sz="3200" b="1" dirty="0"/>
          </a:p>
          <a:p>
            <a:r>
              <a:rPr lang="es-MX" sz="3200" b="1" dirty="0" err="1"/>
              <a:t>Bad</a:t>
            </a:r>
            <a:r>
              <a:rPr lang="es-MX" sz="3200" b="1" dirty="0"/>
              <a:t> </a:t>
            </a:r>
            <a:r>
              <a:rPr lang="es-MX" sz="3200" b="1" dirty="0" smtClean="0"/>
              <a:t>– </a:t>
            </a:r>
            <a:r>
              <a:rPr lang="es-MX" sz="3200" b="1" dirty="0" err="1" smtClean="0"/>
              <a:t>the</a:t>
            </a:r>
            <a:r>
              <a:rPr lang="es-MX" sz="3200" b="1" dirty="0" smtClean="0"/>
              <a:t> </a:t>
            </a:r>
            <a:r>
              <a:rPr lang="es-MX" sz="3200" b="1" dirty="0" err="1" smtClean="0"/>
              <a:t>worst</a:t>
            </a:r>
            <a:endParaRPr lang="es-MX" sz="3200" b="1" dirty="0"/>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26034150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use</a:t>
            </a:r>
            <a:endParaRPr lang="es-MX" b="1" dirty="0"/>
          </a:p>
        </p:txBody>
      </p:sp>
      <p:sp>
        <p:nvSpPr>
          <p:cNvPr id="3" name="Marcador de contenido 2"/>
          <p:cNvSpPr>
            <a:spLocks noGrp="1"/>
          </p:cNvSpPr>
          <p:nvPr>
            <p:ph sz="quarter" idx="13"/>
          </p:nvPr>
        </p:nvSpPr>
        <p:spPr/>
        <p:txBody>
          <a:bodyPr>
            <a:normAutofit/>
          </a:bodyPr>
          <a:lstStyle/>
          <a:p>
            <a:r>
              <a:rPr lang="es-MX" sz="2800" dirty="0" err="1" smtClean="0"/>
              <a:t>We</a:t>
            </a:r>
            <a:r>
              <a:rPr lang="es-MX" sz="2800" dirty="0" smtClean="0"/>
              <a:t> use </a:t>
            </a:r>
            <a:r>
              <a:rPr lang="es-MX" sz="2800" dirty="0" err="1" smtClean="0"/>
              <a:t>superlatives</a:t>
            </a:r>
            <a:r>
              <a:rPr lang="es-MX" sz="2800" dirty="0" smtClean="0"/>
              <a:t> to compare </a:t>
            </a:r>
            <a:r>
              <a:rPr lang="es-MX" sz="2800" dirty="0" err="1" smtClean="0"/>
              <a:t>people</a:t>
            </a:r>
            <a:r>
              <a:rPr lang="es-MX" sz="2800" dirty="0" smtClean="0"/>
              <a:t>, </a:t>
            </a:r>
            <a:r>
              <a:rPr lang="es-MX" sz="2800" dirty="0" err="1" smtClean="0"/>
              <a:t>animals</a:t>
            </a:r>
            <a:r>
              <a:rPr lang="es-MX" sz="2800" dirty="0" smtClean="0"/>
              <a:t> and </a:t>
            </a:r>
            <a:r>
              <a:rPr lang="es-MX" sz="2800" dirty="0" err="1" smtClean="0"/>
              <a:t>things</a:t>
            </a:r>
            <a:r>
              <a:rPr lang="es-MX" sz="2800" dirty="0" smtClean="0"/>
              <a:t> </a:t>
            </a:r>
            <a:r>
              <a:rPr lang="es-MX" sz="2800" dirty="0" err="1" smtClean="0"/>
              <a:t>with</a:t>
            </a:r>
            <a:r>
              <a:rPr lang="es-MX" sz="2800" dirty="0" smtClean="0"/>
              <a:t> </a:t>
            </a:r>
            <a:r>
              <a:rPr lang="es-MX" sz="2800" dirty="0" err="1" smtClean="0"/>
              <a:t>all</a:t>
            </a:r>
            <a:r>
              <a:rPr lang="es-MX" sz="2800" dirty="0" smtClean="0"/>
              <a:t> </a:t>
            </a:r>
            <a:r>
              <a:rPr lang="es-MX" sz="2800" dirty="0" err="1" smtClean="0"/>
              <a:t>the</a:t>
            </a:r>
            <a:r>
              <a:rPr lang="es-MX" sz="2800" dirty="0" smtClean="0"/>
              <a:t> </a:t>
            </a:r>
            <a:r>
              <a:rPr lang="es-MX" sz="2800" dirty="0" err="1" smtClean="0"/>
              <a:t>other</a:t>
            </a:r>
            <a:r>
              <a:rPr lang="es-MX" sz="2800" dirty="0" smtClean="0"/>
              <a:t> </a:t>
            </a:r>
            <a:r>
              <a:rPr lang="es-MX" sz="2800" dirty="0" err="1" smtClean="0"/>
              <a:t>people</a:t>
            </a:r>
            <a:r>
              <a:rPr lang="es-MX" sz="2800" dirty="0" smtClean="0"/>
              <a:t>, </a:t>
            </a:r>
            <a:r>
              <a:rPr lang="es-MX" sz="2800" dirty="0" err="1" smtClean="0"/>
              <a:t>animals</a:t>
            </a:r>
            <a:r>
              <a:rPr lang="es-MX" sz="2800" dirty="0" smtClean="0"/>
              <a:t>, and </a:t>
            </a:r>
            <a:r>
              <a:rPr lang="es-MX" sz="2800" dirty="0" err="1" smtClean="0"/>
              <a:t>things</a:t>
            </a:r>
            <a:r>
              <a:rPr lang="es-MX" sz="2800" dirty="0" smtClean="0"/>
              <a:t> in </a:t>
            </a:r>
            <a:r>
              <a:rPr lang="es-MX" sz="2800" dirty="0" err="1" smtClean="0"/>
              <a:t>that</a:t>
            </a:r>
            <a:r>
              <a:rPr lang="es-MX" sz="2800" dirty="0" smtClean="0"/>
              <a:t> </a:t>
            </a:r>
            <a:r>
              <a:rPr lang="es-MX" sz="2800" dirty="0" err="1" smtClean="0"/>
              <a:t>group</a:t>
            </a:r>
            <a:r>
              <a:rPr lang="es-MX" sz="2800" dirty="0" smtClean="0"/>
              <a:t>.</a:t>
            </a:r>
          </a:p>
          <a:p>
            <a:pPr lvl="1"/>
            <a:r>
              <a:rPr lang="es-MX" sz="2800" dirty="0" err="1" smtClean="0"/>
              <a:t>Star</a:t>
            </a:r>
            <a:r>
              <a:rPr lang="es-MX" sz="2800" dirty="0" smtClean="0"/>
              <a:t> </a:t>
            </a:r>
            <a:r>
              <a:rPr lang="es-MX" sz="2800" dirty="0" err="1" smtClean="0"/>
              <a:t>galleries</a:t>
            </a:r>
            <a:r>
              <a:rPr lang="es-MX" sz="2800" dirty="0" smtClean="0"/>
              <a:t> </a:t>
            </a:r>
            <a:r>
              <a:rPr lang="es-MX" sz="2800" dirty="0" err="1" smtClean="0"/>
              <a:t>is</a:t>
            </a:r>
            <a:r>
              <a:rPr lang="es-MX" sz="2800" dirty="0" smtClean="0"/>
              <a:t> </a:t>
            </a:r>
            <a:r>
              <a:rPr lang="es-MX" sz="2800" b="1" dirty="0" err="1" smtClean="0"/>
              <a:t>the</a:t>
            </a:r>
            <a:r>
              <a:rPr lang="es-MX" sz="2800" b="1" dirty="0" smtClean="0"/>
              <a:t> </a:t>
            </a:r>
            <a:r>
              <a:rPr lang="es-MX" sz="2800" b="1" dirty="0" err="1" smtClean="0"/>
              <a:t>most</a:t>
            </a:r>
            <a:r>
              <a:rPr lang="es-MX" sz="2800" b="1" dirty="0" smtClean="0"/>
              <a:t> popular </a:t>
            </a:r>
            <a:r>
              <a:rPr lang="es-MX" sz="2800" dirty="0" smtClean="0"/>
              <a:t>mall in </a:t>
            </a:r>
            <a:r>
              <a:rPr lang="es-MX" sz="2800" dirty="0" err="1" smtClean="0"/>
              <a:t>the</a:t>
            </a:r>
            <a:r>
              <a:rPr lang="es-MX" sz="2800" dirty="0" smtClean="0"/>
              <a:t> </a:t>
            </a:r>
            <a:r>
              <a:rPr lang="es-MX" sz="2800" dirty="0" err="1" smtClean="0"/>
              <a:t>city</a:t>
            </a:r>
            <a:r>
              <a:rPr lang="es-MX" sz="2800" dirty="0" smtClean="0"/>
              <a:t>.</a:t>
            </a:r>
          </a:p>
          <a:p>
            <a:pPr lvl="1"/>
            <a:r>
              <a:rPr lang="es-MX" sz="2800" dirty="0" err="1" smtClean="0"/>
              <a:t>She</a:t>
            </a:r>
            <a:r>
              <a:rPr lang="es-MX" sz="2800" dirty="0" smtClean="0"/>
              <a:t> </a:t>
            </a:r>
            <a:r>
              <a:rPr lang="es-MX" sz="2800" dirty="0" err="1" smtClean="0"/>
              <a:t>is</a:t>
            </a:r>
            <a:r>
              <a:rPr lang="es-MX" sz="2800" dirty="0" smtClean="0"/>
              <a:t> </a:t>
            </a:r>
            <a:r>
              <a:rPr lang="es-MX" sz="2800" b="1" dirty="0" err="1" smtClean="0"/>
              <a:t>the</a:t>
            </a:r>
            <a:r>
              <a:rPr lang="es-MX" sz="2800" b="1" dirty="0" smtClean="0"/>
              <a:t> </a:t>
            </a:r>
            <a:r>
              <a:rPr lang="es-MX" sz="2800" b="1" dirty="0" err="1" smtClean="0"/>
              <a:t>most</a:t>
            </a:r>
            <a:r>
              <a:rPr lang="es-MX" sz="2800" b="1" dirty="0" smtClean="0"/>
              <a:t> </a:t>
            </a:r>
            <a:r>
              <a:rPr lang="es-MX" sz="2800" b="1" dirty="0" err="1" smtClean="0"/>
              <a:t>astonishing</a:t>
            </a:r>
            <a:r>
              <a:rPr lang="es-MX" sz="2800" b="1" dirty="0" smtClean="0"/>
              <a:t> </a:t>
            </a:r>
            <a:r>
              <a:rPr lang="es-MX" sz="2800" dirty="0" err="1" smtClean="0"/>
              <a:t>actress</a:t>
            </a:r>
            <a:r>
              <a:rPr lang="es-MX" sz="2800" dirty="0" smtClean="0"/>
              <a:t> in Hollywood.</a:t>
            </a:r>
            <a:endParaRPr lang="es-MX" sz="28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19074400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PRACTICE 1</a:t>
            </a:r>
            <a:endParaRPr lang="es-MX" b="1" dirty="0"/>
          </a:p>
        </p:txBody>
      </p:sp>
      <p:sp>
        <p:nvSpPr>
          <p:cNvPr id="3" name="Marcador de contenido 2"/>
          <p:cNvSpPr>
            <a:spLocks noGrp="1"/>
          </p:cNvSpPr>
          <p:nvPr>
            <p:ph sz="quarter" idx="13"/>
          </p:nvPr>
        </p:nvSpPr>
        <p:spPr>
          <a:xfrm>
            <a:off x="913774" y="2367092"/>
            <a:ext cx="10363826" cy="4132860"/>
          </a:xfrm>
        </p:spPr>
        <p:txBody>
          <a:bodyPr/>
          <a:lstStyle/>
          <a:p>
            <a:r>
              <a:rPr lang="es-MX" dirty="0" err="1" smtClean="0"/>
              <a:t>Write</a:t>
            </a:r>
            <a:r>
              <a:rPr lang="es-MX" dirty="0" smtClean="0"/>
              <a:t> </a:t>
            </a:r>
            <a:r>
              <a:rPr lang="es-MX" dirty="0" err="1" smtClean="0"/>
              <a:t>the</a:t>
            </a:r>
            <a:r>
              <a:rPr lang="es-MX" dirty="0" smtClean="0"/>
              <a:t> </a:t>
            </a:r>
            <a:r>
              <a:rPr lang="es-MX" dirty="0" err="1" smtClean="0"/>
              <a:t>superlative</a:t>
            </a:r>
            <a:r>
              <a:rPr lang="es-MX" dirty="0" smtClean="0"/>
              <a:t> </a:t>
            </a:r>
            <a:r>
              <a:rPr lang="es-MX" dirty="0" err="1" smtClean="0"/>
              <a:t>form</a:t>
            </a:r>
            <a:r>
              <a:rPr lang="es-MX" dirty="0" smtClean="0"/>
              <a:t> of </a:t>
            </a:r>
            <a:r>
              <a:rPr lang="es-MX" dirty="0" err="1" smtClean="0"/>
              <a:t>the</a:t>
            </a:r>
            <a:r>
              <a:rPr lang="es-MX" dirty="0" smtClean="0"/>
              <a:t> </a:t>
            </a:r>
            <a:r>
              <a:rPr lang="es-MX" dirty="0" err="1" smtClean="0"/>
              <a:t>following</a:t>
            </a:r>
            <a:r>
              <a:rPr lang="es-MX" dirty="0" smtClean="0"/>
              <a:t> </a:t>
            </a:r>
            <a:r>
              <a:rPr lang="es-MX" dirty="0" err="1" smtClean="0"/>
              <a:t>sentences</a:t>
            </a:r>
            <a:r>
              <a:rPr lang="es-MX" dirty="0" smtClean="0"/>
              <a:t>:</a:t>
            </a:r>
          </a:p>
          <a:p>
            <a:r>
              <a:rPr lang="es-MX" dirty="0" err="1" smtClean="0"/>
              <a:t>Eg</a:t>
            </a:r>
            <a:r>
              <a:rPr lang="es-MX" dirty="0" smtClean="0"/>
              <a:t>. A </a:t>
            </a:r>
            <a:r>
              <a:rPr lang="es-MX" dirty="0" err="1" smtClean="0"/>
              <a:t>safe</a:t>
            </a:r>
            <a:r>
              <a:rPr lang="es-MX" dirty="0" smtClean="0"/>
              <a:t> </a:t>
            </a:r>
            <a:r>
              <a:rPr lang="es-MX" dirty="0" err="1" smtClean="0"/>
              <a:t>city</a:t>
            </a:r>
            <a:r>
              <a:rPr lang="es-MX" dirty="0" smtClean="0"/>
              <a:t>: </a:t>
            </a:r>
            <a:r>
              <a:rPr lang="es-MX" b="1" dirty="0" err="1" smtClean="0"/>
              <a:t>the</a:t>
            </a:r>
            <a:r>
              <a:rPr lang="es-MX" b="1" dirty="0" smtClean="0"/>
              <a:t> </a:t>
            </a:r>
            <a:r>
              <a:rPr lang="es-MX" b="1" dirty="0" err="1" smtClean="0"/>
              <a:t>safest</a:t>
            </a:r>
            <a:r>
              <a:rPr lang="es-MX" b="1" dirty="0" smtClean="0"/>
              <a:t> </a:t>
            </a:r>
            <a:r>
              <a:rPr lang="es-MX" b="1" dirty="0" err="1" smtClean="0"/>
              <a:t>city</a:t>
            </a:r>
            <a:endParaRPr lang="es-MX" b="1" dirty="0" smtClean="0"/>
          </a:p>
          <a:p>
            <a:pPr marL="457200" indent="-457200">
              <a:buFont typeface="+mj-lt"/>
              <a:buAutoNum type="arabicPeriod"/>
            </a:pPr>
            <a:r>
              <a:rPr lang="es-MX" b="1" dirty="0" smtClean="0"/>
              <a:t>A </a:t>
            </a:r>
            <a:r>
              <a:rPr lang="es-MX" b="1" dirty="0" err="1" smtClean="0"/>
              <a:t>nice</a:t>
            </a:r>
            <a:r>
              <a:rPr lang="es-MX" b="1" dirty="0" smtClean="0"/>
              <a:t> </a:t>
            </a:r>
            <a:r>
              <a:rPr lang="es-MX" b="1" dirty="0" err="1" smtClean="0"/>
              <a:t>girl</a:t>
            </a:r>
            <a:r>
              <a:rPr lang="es-MX" b="1" dirty="0" smtClean="0"/>
              <a:t>					5. A GOOD BOOK</a:t>
            </a:r>
          </a:p>
          <a:p>
            <a:pPr marL="457200" indent="-457200">
              <a:buFont typeface="+mj-lt"/>
              <a:buAutoNum type="arabicPeriod"/>
            </a:pPr>
            <a:r>
              <a:rPr lang="es-MX" b="1" dirty="0" err="1" smtClean="0"/>
              <a:t>An</a:t>
            </a:r>
            <a:r>
              <a:rPr lang="es-MX" b="1" dirty="0" smtClean="0"/>
              <a:t> </a:t>
            </a:r>
            <a:r>
              <a:rPr lang="es-MX" b="1" dirty="0" err="1" smtClean="0"/>
              <a:t>interesting</a:t>
            </a:r>
            <a:r>
              <a:rPr lang="es-MX" b="1" dirty="0" smtClean="0"/>
              <a:t> </a:t>
            </a:r>
            <a:r>
              <a:rPr lang="es-MX" b="1" dirty="0" err="1" smtClean="0"/>
              <a:t>book</a:t>
            </a:r>
            <a:r>
              <a:rPr lang="es-MX" b="1" dirty="0" smtClean="0"/>
              <a:t>			6. A QUIET PLACE</a:t>
            </a:r>
          </a:p>
          <a:p>
            <a:pPr marL="457200" indent="-457200">
              <a:buFont typeface="+mj-lt"/>
              <a:buAutoNum type="arabicPeriod"/>
            </a:pPr>
            <a:r>
              <a:rPr lang="es-MX" b="1" dirty="0" smtClean="0"/>
              <a:t>A DANGEROUS PLACE			7. AN EXPENSIVE DRESS</a:t>
            </a:r>
          </a:p>
          <a:p>
            <a:pPr marL="457200" indent="-457200">
              <a:buFont typeface="+mj-lt"/>
              <a:buAutoNum type="arabicPeriod"/>
            </a:pPr>
            <a:r>
              <a:rPr lang="es-MX" b="1" dirty="0" smtClean="0"/>
              <a:t>A BAD GRADE				8. A BIG CLUB</a:t>
            </a:r>
            <a:endParaRPr lang="es-MX" b="1"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23</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4633" y="4892252"/>
            <a:ext cx="1527705" cy="1128465"/>
          </a:xfrm>
          <a:prstGeom prst="rect">
            <a:avLst/>
          </a:prstGeom>
        </p:spPr>
      </p:pic>
    </p:spTree>
    <p:extLst>
      <p:ext uri="{BB962C8B-B14F-4D97-AF65-F5344CB8AC3E}">
        <p14:creationId xmlns:p14="http://schemas.microsoft.com/office/powerpoint/2010/main" val="35882510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8864" y="209320"/>
            <a:ext cx="10364451" cy="1101687"/>
          </a:xfrm>
        </p:spPr>
        <p:txBody>
          <a:bodyPr/>
          <a:lstStyle/>
          <a:p>
            <a:r>
              <a:rPr lang="es-MX" b="1" dirty="0" err="1" smtClean="0"/>
              <a:t>Practice</a:t>
            </a:r>
            <a:r>
              <a:rPr lang="es-MX" b="1" dirty="0" smtClean="0"/>
              <a:t> 2</a:t>
            </a:r>
            <a:endParaRPr lang="es-MX" b="1" dirty="0"/>
          </a:p>
        </p:txBody>
      </p:sp>
      <p:sp>
        <p:nvSpPr>
          <p:cNvPr id="3" name="Marcador de contenido 2"/>
          <p:cNvSpPr>
            <a:spLocks noGrp="1"/>
          </p:cNvSpPr>
          <p:nvPr>
            <p:ph sz="quarter" idx="13"/>
          </p:nvPr>
        </p:nvSpPr>
        <p:spPr>
          <a:xfrm>
            <a:off x="913774" y="1311008"/>
            <a:ext cx="10363826" cy="5166910"/>
          </a:xfrm>
        </p:spPr>
        <p:txBody>
          <a:bodyPr/>
          <a:lstStyle/>
          <a:p>
            <a:r>
              <a:rPr lang="es-MX" dirty="0" smtClean="0"/>
              <a:t>Complete </a:t>
            </a:r>
            <a:r>
              <a:rPr lang="es-MX" dirty="0" err="1" smtClean="0"/>
              <a:t>the</a:t>
            </a:r>
            <a:r>
              <a:rPr lang="es-MX" dirty="0" smtClean="0"/>
              <a:t> </a:t>
            </a:r>
            <a:r>
              <a:rPr lang="es-MX" dirty="0" err="1" smtClean="0"/>
              <a:t>sentences</a:t>
            </a:r>
            <a:r>
              <a:rPr lang="es-MX" dirty="0" smtClean="0"/>
              <a:t> </a:t>
            </a:r>
            <a:r>
              <a:rPr lang="es-MX" dirty="0" err="1" smtClean="0"/>
              <a:t>using</a:t>
            </a:r>
            <a:r>
              <a:rPr lang="es-MX" dirty="0" smtClean="0"/>
              <a:t> </a:t>
            </a:r>
            <a:r>
              <a:rPr lang="es-MX" dirty="0" err="1" smtClean="0"/>
              <a:t>the</a:t>
            </a:r>
            <a:r>
              <a:rPr lang="es-MX" dirty="0" smtClean="0"/>
              <a:t> </a:t>
            </a:r>
            <a:r>
              <a:rPr lang="es-MX" dirty="0" err="1" smtClean="0"/>
              <a:t>superlative</a:t>
            </a:r>
            <a:r>
              <a:rPr lang="es-MX" dirty="0" smtClean="0"/>
              <a:t> </a:t>
            </a:r>
            <a:r>
              <a:rPr lang="es-MX" dirty="0" err="1" smtClean="0"/>
              <a:t>form</a:t>
            </a:r>
            <a:r>
              <a:rPr lang="es-MX" dirty="0" smtClean="0"/>
              <a:t> of </a:t>
            </a:r>
            <a:r>
              <a:rPr lang="es-MX" dirty="0" err="1" smtClean="0"/>
              <a:t>the</a:t>
            </a:r>
            <a:r>
              <a:rPr lang="es-MX" dirty="0" smtClean="0"/>
              <a:t> </a:t>
            </a:r>
            <a:r>
              <a:rPr lang="es-MX" dirty="0" err="1" smtClean="0"/>
              <a:t>adjectives</a:t>
            </a:r>
            <a:r>
              <a:rPr lang="es-MX" dirty="0" smtClean="0"/>
              <a:t> in </a:t>
            </a:r>
            <a:r>
              <a:rPr lang="es-MX" dirty="0" err="1" smtClean="0"/>
              <a:t>brackets</a:t>
            </a:r>
            <a:r>
              <a:rPr lang="es-MX" dirty="0" smtClean="0"/>
              <a:t>.</a:t>
            </a:r>
          </a:p>
          <a:p>
            <a:pPr marL="457200" indent="-457200">
              <a:buFont typeface="+mj-lt"/>
              <a:buAutoNum type="arabicPeriod"/>
            </a:pPr>
            <a:r>
              <a:rPr lang="es-MX" dirty="0" err="1" smtClean="0"/>
              <a:t>One</a:t>
            </a:r>
            <a:r>
              <a:rPr lang="es-MX" dirty="0" smtClean="0"/>
              <a:t> of </a:t>
            </a:r>
            <a:r>
              <a:rPr lang="es-MX" b="1" u="sng" dirty="0" err="1" smtClean="0"/>
              <a:t>the</a:t>
            </a:r>
            <a:r>
              <a:rPr lang="es-MX" b="1" u="sng" dirty="0" smtClean="0"/>
              <a:t> </a:t>
            </a:r>
            <a:r>
              <a:rPr lang="es-MX" b="1" u="sng" dirty="0" err="1" smtClean="0"/>
              <a:t>longest</a:t>
            </a:r>
            <a:r>
              <a:rPr lang="es-MX" b="1" u="sng" dirty="0" smtClean="0"/>
              <a:t> </a:t>
            </a:r>
            <a:r>
              <a:rPr lang="es-MX" b="1" dirty="0" smtClean="0"/>
              <a:t>(</a:t>
            </a:r>
            <a:r>
              <a:rPr lang="es-MX" b="1" dirty="0" err="1" smtClean="0"/>
              <a:t>long</a:t>
            </a:r>
            <a:r>
              <a:rPr lang="es-MX" b="1" dirty="0" smtClean="0"/>
              <a:t>) </a:t>
            </a:r>
            <a:r>
              <a:rPr lang="es-MX" dirty="0" err="1" smtClean="0"/>
              <a:t>words</a:t>
            </a:r>
            <a:r>
              <a:rPr lang="es-MX" dirty="0" smtClean="0"/>
              <a:t> in </a:t>
            </a:r>
            <a:r>
              <a:rPr lang="es-MX" dirty="0" err="1" smtClean="0"/>
              <a:t>english</a:t>
            </a:r>
            <a:r>
              <a:rPr lang="es-MX" dirty="0" smtClean="0"/>
              <a:t> </a:t>
            </a:r>
            <a:r>
              <a:rPr lang="es-MX" dirty="0" err="1" smtClean="0"/>
              <a:t>is</a:t>
            </a:r>
            <a:r>
              <a:rPr lang="es-MX" dirty="0" smtClean="0"/>
              <a:t> </a:t>
            </a:r>
            <a:r>
              <a:rPr lang="es-MX" i="1" dirty="0" err="1" smtClean="0"/>
              <a:t>floccinaucinihilipilification</a:t>
            </a:r>
            <a:r>
              <a:rPr lang="es-MX" i="1" dirty="0" smtClean="0"/>
              <a:t> </a:t>
            </a:r>
            <a:r>
              <a:rPr lang="es-MX" dirty="0" err="1" smtClean="0"/>
              <a:t>but</a:t>
            </a:r>
            <a:r>
              <a:rPr lang="es-MX" dirty="0" smtClean="0"/>
              <a:t> i </a:t>
            </a:r>
            <a:r>
              <a:rPr lang="es-MX" dirty="0" err="1" smtClean="0"/>
              <a:t>don’t</a:t>
            </a:r>
            <a:r>
              <a:rPr lang="es-MX" dirty="0" smtClean="0"/>
              <a:t> </a:t>
            </a:r>
            <a:r>
              <a:rPr lang="es-MX" dirty="0" err="1" smtClean="0"/>
              <a:t>know</a:t>
            </a:r>
            <a:r>
              <a:rPr lang="es-MX" dirty="0" smtClean="0"/>
              <a:t> </a:t>
            </a:r>
            <a:r>
              <a:rPr lang="es-MX" dirty="0" err="1" smtClean="0"/>
              <a:t>what</a:t>
            </a:r>
            <a:r>
              <a:rPr lang="es-MX" dirty="0" smtClean="0"/>
              <a:t> </a:t>
            </a:r>
            <a:r>
              <a:rPr lang="es-MX" dirty="0" err="1" smtClean="0"/>
              <a:t>it</a:t>
            </a:r>
            <a:r>
              <a:rPr lang="es-MX" dirty="0" smtClean="0"/>
              <a:t> </a:t>
            </a:r>
            <a:r>
              <a:rPr lang="es-MX" dirty="0" err="1" smtClean="0"/>
              <a:t>means</a:t>
            </a:r>
            <a:r>
              <a:rPr lang="es-MX" dirty="0" smtClean="0"/>
              <a:t>!</a:t>
            </a:r>
          </a:p>
          <a:p>
            <a:pPr marL="457200" indent="-457200">
              <a:buFont typeface="+mj-lt"/>
              <a:buAutoNum type="arabicPeriod"/>
            </a:pPr>
            <a:r>
              <a:rPr lang="es-MX" dirty="0" smtClean="0"/>
              <a:t>_____</a:t>
            </a:r>
            <a:r>
              <a:rPr lang="es-MX" b="1" dirty="0" smtClean="0"/>
              <a:t> (short) </a:t>
            </a:r>
            <a:r>
              <a:rPr lang="es-MX" dirty="0" err="1" smtClean="0"/>
              <a:t>words</a:t>
            </a:r>
            <a:r>
              <a:rPr lang="es-MX" dirty="0" smtClean="0"/>
              <a:t> in </a:t>
            </a:r>
            <a:r>
              <a:rPr lang="es-MX" dirty="0" err="1" smtClean="0"/>
              <a:t>english</a:t>
            </a:r>
            <a:r>
              <a:rPr lang="es-MX" dirty="0" smtClean="0"/>
              <a:t> are a and i.</a:t>
            </a:r>
          </a:p>
          <a:p>
            <a:pPr marL="457200" indent="-457200">
              <a:buFont typeface="+mj-lt"/>
              <a:buAutoNum type="arabicPeriod"/>
            </a:pPr>
            <a:r>
              <a:rPr lang="es-MX" dirty="0" smtClean="0"/>
              <a:t>In </a:t>
            </a:r>
            <a:r>
              <a:rPr lang="es-MX" dirty="0" err="1" smtClean="0"/>
              <a:t>spoken</a:t>
            </a:r>
            <a:r>
              <a:rPr lang="es-MX" dirty="0" smtClean="0"/>
              <a:t> </a:t>
            </a:r>
            <a:r>
              <a:rPr lang="es-MX" dirty="0" err="1" smtClean="0"/>
              <a:t>english</a:t>
            </a:r>
            <a:r>
              <a:rPr lang="es-MX" dirty="0" smtClean="0"/>
              <a:t>, </a:t>
            </a:r>
            <a:r>
              <a:rPr lang="es-MX" dirty="0" err="1" smtClean="0"/>
              <a:t>one</a:t>
            </a:r>
            <a:r>
              <a:rPr lang="es-MX" dirty="0" smtClean="0"/>
              <a:t> of </a:t>
            </a:r>
            <a:r>
              <a:rPr lang="es-MX" dirty="0" err="1" smtClean="0"/>
              <a:t>the</a:t>
            </a:r>
            <a:r>
              <a:rPr lang="es-MX" dirty="0" smtClean="0"/>
              <a:t> </a:t>
            </a:r>
            <a:r>
              <a:rPr lang="es-MX" b="1" dirty="0" smtClean="0"/>
              <a:t>______(popular) </a:t>
            </a:r>
            <a:r>
              <a:rPr lang="es-MX" dirty="0" err="1" smtClean="0"/>
              <a:t>words</a:t>
            </a:r>
            <a:r>
              <a:rPr lang="es-MX" dirty="0" smtClean="0"/>
              <a:t> </a:t>
            </a:r>
            <a:r>
              <a:rPr lang="es-MX" dirty="0" err="1" smtClean="0"/>
              <a:t>is</a:t>
            </a:r>
            <a:r>
              <a:rPr lang="es-MX" dirty="0" smtClean="0"/>
              <a:t> i- </a:t>
            </a:r>
            <a:r>
              <a:rPr lang="es-MX" dirty="0" err="1" smtClean="0"/>
              <a:t>because</a:t>
            </a:r>
            <a:r>
              <a:rPr lang="es-MX" dirty="0" smtClean="0"/>
              <a:t> </a:t>
            </a:r>
            <a:r>
              <a:rPr lang="es-MX" dirty="0" err="1" smtClean="0"/>
              <a:t>we</a:t>
            </a:r>
            <a:r>
              <a:rPr lang="es-MX" dirty="0" smtClean="0"/>
              <a:t> </a:t>
            </a:r>
            <a:r>
              <a:rPr lang="es-MX" dirty="0" err="1" smtClean="0"/>
              <a:t>think</a:t>
            </a:r>
            <a:r>
              <a:rPr lang="es-MX" dirty="0" smtClean="0"/>
              <a:t> </a:t>
            </a:r>
            <a:r>
              <a:rPr lang="es-MX" dirty="0" err="1" smtClean="0"/>
              <a:t>we’re</a:t>
            </a:r>
            <a:r>
              <a:rPr lang="es-MX" dirty="0" smtClean="0"/>
              <a:t> </a:t>
            </a:r>
            <a:r>
              <a:rPr lang="es-MX" b="1" dirty="0" smtClean="0"/>
              <a:t>______(</a:t>
            </a:r>
            <a:r>
              <a:rPr lang="es-MX" b="1" dirty="0" err="1" smtClean="0"/>
              <a:t>interesting</a:t>
            </a:r>
            <a:r>
              <a:rPr lang="es-MX" b="1" dirty="0" smtClean="0"/>
              <a:t>) </a:t>
            </a:r>
            <a:r>
              <a:rPr lang="es-MX" dirty="0" err="1" smtClean="0"/>
              <a:t>topic</a:t>
            </a:r>
            <a:r>
              <a:rPr lang="es-MX" dirty="0" smtClean="0"/>
              <a:t> in </a:t>
            </a:r>
            <a:r>
              <a:rPr lang="es-MX" dirty="0" err="1" smtClean="0"/>
              <a:t>the</a:t>
            </a:r>
            <a:r>
              <a:rPr lang="es-MX" dirty="0" smtClean="0"/>
              <a:t> </a:t>
            </a:r>
            <a:r>
              <a:rPr lang="es-MX" dirty="0" err="1" smtClean="0"/>
              <a:t>world</a:t>
            </a:r>
            <a:r>
              <a:rPr lang="es-MX" dirty="0" smtClean="0"/>
              <a:t>!</a:t>
            </a:r>
          </a:p>
          <a:p>
            <a:pPr marL="457200" indent="-457200">
              <a:buFont typeface="+mj-lt"/>
              <a:buAutoNum type="arabicPeriod"/>
            </a:pPr>
            <a:r>
              <a:rPr lang="es-MX" dirty="0" smtClean="0"/>
              <a:t>______ </a:t>
            </a:r>
            <a:r>
              <a:rPr lang="es-MX" b="1" dirty="0" smtClean="0"/>
              <a:t>(</a:t>
            </a:r>
            <a:r>
              <a:rPr lang="es-MX" b="1" dirty="0" err="1" smtClean="0"/>
              <a:t>useful</a:t>
            </a:r>
            <a:r>
              <a:rPr lang="es-MX" b="1" dirty="0" smtClean="0"/>
              <a:t>) </a:t>
            </a:r>
            <a:r>
              <a:rPr lang="es-MX" dirty="0" err="1" smtClean="0"/>
              <a:t>noun</a:t>
            </a:r>
            <a:r>
              <a:rPr lang="es-MX" dirty="0" smtClean="0"/>
              <a:t> in </a:t>
            </a:r>
            <a:r>
              <a:rPr lang="es-MX" dirty="0" err="1" smtClean="0"/>
              <a:t>english</a:t>
            </a:r>
            <a:r>
              <a:rPr lang="es-MX" dirty="0" smtClean="0"/>
              <a:t> </a:t>
            </a:r>
            <a:r>
              <a:rPr lang="es-MX" dirty="0" err="1" smtClean="0"/>
              <a:t>is</a:t>
            </a:r>
            <a:r>
              <a:rPr lang="es-MX" dirty="0" smtClean="0"/>
              <a:t> time. </a:t>
            </a:r>
            <a:r>
              <a:rPr lang="es-MX" dirty="0" err="1" smtClean="0"/>
              <a:t>We</a:t>
            </a:r>
            <a:r>
              <a:rPr lang="es-MX" dirty="0" smtClean="0"/>
              <a:t> use </a:t>
            </a:r>
            <a:r>
              <a:rPr lang="es-MX" dirty="0" err="1" smtClean="0"/>
              <a:t>it</a:t>
            </a:r>
            <a:r>
              <a:rPr lang="es-MX" dirty="0" smtClean="0"/>
              <a:t> </a:t>
            </a:r>
            <a:r>
              <a:rPr lang="es-MX" dirty="0" err="1" smtClean="0"/>
              <a:t>all</a:t>
            </a:r>
            <a:r>
              <a:rPr lang="es-MX" dirty="0" smtClean="0"/>
              <a:t> </a:t>
            </a:r>
            <a:r>
              <a:rPr lang="es-MX" dirty="0" err="1" smtClean="0"/>
              <a:t>the</a:t>
            </a:r>
            <a:r>
              <a:rPr lang="es-MX" dirty="0" smtClean="0"/>
              <a:t> time!</a:t>
            </a:r>
          </a:p>
          <a:p>
            <a:pPr marL="457200" indent="-457200">
              <a:buFont typeface="+mj-lt"/>
              <a:buAutoNum type="arabicPeriod"/>
            </a:pPr>
            <a:r>
              <a:rPr lang="es-MX" dirty="0" smtClean="0"/>
              <a:t>____ </a:t>
            </a:r>
            <a:r>
              <a:rPr lang="es-MX" b="1" dirty="0" smtClean="0"/>
              <a:t>(</a:t>
            </a:r>
            <a:r>
              <a:rPr lang="es-MX" b="1" dirty="0" err="1" smtClean="0"/>
              <a:t>fast</a:t>
            </a:r>
            <a:r>
              <a:rPr lang="es-MX" b="1" dirty="0" smtClean="0"/>
              <a:t>) </a:t>
            </a:r>
            <a:r>
              <a:rPr lang="es-MX" dirty="0" err="1" smtClean="0"/>
              <a:t>way</a:t>
            </a:r>
            <a:r>
              <a:rPr lang="es-MX" dirty="0" smtClean="0"/>
              <a:t> to </a:t>
            </a:r>
            <a:r>
              <a:rPr lang="es-MX" dirty="0" err="1" smtClean="0"/>
              <a:t>learn</a:t>
            </a:r>
            <a:r>
              <a:rPr lang="es-MX" dirty="0" smtClean="0"/>
              <a:t> a </a:t>
            </a:r>
            <a:r>
              <a:rPr lang="es-MX" dirty="0" err="1" smtClean="0"/>
              <a:t>language</a:t>
            </a:r>
            <a:r>
              <a:rPr lang="es-MX" dirty="0" smtClean="0"/>
              <a:t> </a:t>
            </a:r>
            <a:r>
              <a:rPr lang="es-MX" dirty="0" err="1" smtClean="0"/>
              <a:t>is</a:t>
            </a:r>
            <a:r>
              <a:rPr lang="es-MX" dirty="0" smtClean="0"/>
              <a:t> to </a:t>
            </a:r>
            <a:r>
              <a:rPr lang="es-MX" dirty="0" err="1" smtClean="0"/>
              <a:t>go</a:t>
            </a:r>
            <a:r>
              <a:rPr lang="es-MX" dirty="0" smtClean="0"/>
              <a:t> and </a:t>
            </a:r>
            <a:r>
              <a:rPr lang="es-MX" dirty="0" err="1" smtClean="0"/>
              <a:t>live</a:t>
            </a:r>
            <a:r>
              <a:rPr lang="es-MX" dirty="0" smtClean="0"/>
              <a:t> in a </a:t>
            </a:r>
            <a:r>
              <a:rPr lang="es-MX" dirty="0" err="1" smtClean="0"/>
              <a:t>different</a:t>
            </a:r>
            <a:r>
              <a:rPr lang="es-MX" dirty="0" smtClean="0"/>
              <a:t> country.</a:t>
            </a:r>
          </a:p>
          <a:p>
            <a:pPr marL="457200" indent="-457200">
              <a:buFont typeface="+mj-lt"/>
              <a:buAutoNum type="arabicPeriod"/>
            </a:pPr>
            <a:r>
              <a:rPr lang="es-MX" dirty="0" err="1" smtClean="0"/>
              <a:t>Some</a:t>
            </a:r>
            <a:r>
              <a:rPr lang="es-MX" dirty="0" smtClean="0"/>
              <a:t> </a:t>
            </a:r>
            <a:r>
              <a:rPr lang="es-MX" dirty="0" err="1" smtClean="0"/>
              <a:t>people</a:t>
            </a:r>
            <a:r>
              <a:rPr lang="es-MX" dirty="0" smtClean="0"/>
              <a:t> </a:t>
            </a:r>
            <a:r>
              <a:rPr lang="es-MX" dirty="0" err="1" smtClean="0"/>
              <a:t>think</a:t>
            </a:r>
            <a:r>
              <a:rPr lang="es-MX" dirty="0" smtClean="0"/>
              <a:t> _____ </a:t>
            </a:r>
            <a:r>
              <a:rPr lang="es-MX" b="1" dirty="0" smtClean="0"/>
              <a:t>(</a:t>
            </a:r>
            <a:r>
              <a:rPr lang="es-MX" b="1" dirty="0" err="1" smtClean="0"/>
              <a:t>important</a:t>
            </a:r>
            <a:r>
              <a:rPr lang="es-MX" b="1" dirty="0" smtClean="0"/>
              <a:t>) </a:t>
            </a:r>
            <a:r>
              <a:rPr lang="es-MX" dirty="0" err="1" smtClean="0"/>
              <a:t>thing</a:t>
            </a:r>
            <a:r>
              <a:rPr lang="es-MX" dirty="0" smtClean="0"/>
              <a:t> </a:t>
            </a:r>
            <a:r>
              <a:rPr lang="es-MX" dirty="0" err="1" smtClean="0"/>
              <a:t>for</a:t>
            </a:r>
            <a:r>
              <a:rPr lang="es-MX" dirty="0" smtClean="0"/>
              <a:t> </a:t>
            </a:r>
            <a:r>
              <a:rPr lang="es-MX" dirty="0" err="1" smtClean="0"/>
              <a:t>language</a:t>
            </a:r>
            <a:r>
              <a:rPr lang="es-MX" dirty="0" smtClean="0"/>
              <a:t> </a:t>
            </a:r>
            <a:r>
              <a:rPr lang="es-MX" dirty="0" err="1" smtClean="0"/>
              <a:t>learners</a:t>
            </a:r>
            <a:r>
              <a:rPr lang="es-MX" dirty="0" smtClean="0"/>
              <a:t> </a:t>
            </a:r>
            <a:r>
              <a:rPr lang="es-MX" dirty="0" err="1" smtClean="0"/>
              <a:t>is</a:t>
            </a:r>
            <a:r>
              <a:rPr lang="es-MX" dirty="0" smtClean="0"/>
              <a:t> </a:t>
            </a:r>
            <a:r>
              <a:rPr lang="es-MX" dirty="0" err="1" smtClean="0"/>
              <a:t>speaking</a:t>
            </a:r>
            <a:r>
              <a:rPr lang="es-MX" dirty="0" smtClean="0"/>
              <a:t>.</a:t>
            </a:r>
          </a:p>
          <a:p>
            <a:pPr marL="457200" indent="-457200">
              <a:buFont typeface="+mj-lt"/>
              <a:buAutoNum type="arabicPeriod"/>
            </a:pPr>
            <a:r>
              <a:rPr lang="es-MX" dirty="0" smtClean="0"/>
              <a:t>I </a:t>
            </a:r>
            <a:r>
              <a:rPr lang="es-MX" dirty="0" err="1" smtClean="0"/>
              <a:t>think</a:t>
            </a:r>
            <a:r>
              <a:rPr lang="es-MX" dirty="0" smtClean="0"/>
              <a:t> _____ </a:t>
            </a:r>
            <a:r>
              <a:rPr lang="es-MX" b="1" dirty="0" smtClean="0"/>
              <a:t>(</a:t>
            </a:r>
            <a:r>
              <a:rPr lang="es-MX" b="1" dirty="0" err="1" smtClean="0"/>
              <a:t>good</a:t>
            </a:r>
            <a:r>
              <a:rPr lang="es-MX" b="1" dirty="0" smtClean="0"/>
              <a:t>) </a:t>
            </a:r>
            <a:r>
              <a:rPr lang="es-MX" dirty="0" err="1" smtClean="0"/>
              <a:t>way</a:t>
            </a:r>
            <a:r>
              <a:rPr lang="es-MX" dirty="0" smtClean="0"/>
              <a:t> to </a:t>
            </a:r>
            <a:r>
              <a:rPr lang="es-MX" dirty="0" err="1" smtClean="0"/>
              <a:t>improve</a:t>
            </a:r>
            <a:r>
              <a:rPr lang="es-MX" dirty="0" smtClean="0"/>
              <a:t> </a:t>
            </a:r>
            <a:r>
              <a:rPr lang="es-MX" dirty="0" err="1" smtClean="0"/>
              <a:t>your</a:t>
            </a:r>
            <a:r>
              <a:rPr lang="es-MX" dirty="0" smtClean="0"/>
              <a:t> </a:t>
            </a:r>
            <a:r>
              <a:rPr lang="es-MX" dirty="0" err="1" smtClean="0"/>
              <a:t>english</a:t>
            </a:r>
            <a:r>
              <a:rPr lang="es-MX" dirty="0" smtClean="0"/>
              <a:t> </a:t>
            </a:r>
            <a:r>
              <a:rPr lang="es-MX" dirty="0" err="1" smtClean="0"/>
              <a:t>is</a:t>
            </a:r>
            <a:r>
              <a:rPr lang="es-MX" dirty="0" smtClean="0"/>
              <a:t> to </a:t>
            </a:r>
            <a:r>
              <a:rPr lang="es-MX" dirty="0" err="1" smtClean="0"/>
              <a:t>learn</a:t>
            </a:r>
            <a:r>
              <a:rPr lang="es-MX" dirty="0" smtClean="0"/>
              <a:t> </a:t>
            </a:r>
            <a:r>
              <a:rPr lang="es-MX" dirty="0" err="1" smtClean="0"/>
              <a:t>lots</a:t>
            </a:r>
            <a:r>
              <a:rPr lang="es-MX" dirty="0" smtClean="0"/>
              <a:t> of </a:t>
            </a:r>
            <a:r>
              <a:rPr lang="es-MX" dirty="0" err="1" smtClean="0"/>
              <a:t>words</a:t>
            </a:r>
            <a:r>
              <a:rPr lang="es-MX" dirty="0" smtClean="0"/>
              <a:t> – i try to </a:t>
            </a:r>
            <a:r>
              <a:rPr lang="es-MX" dirty="0" err="1" smtClean="0"/>
              <a:t>learn</a:t>
            </a:r>
            <a:r>
              <a:rPr lang="es-MX" dirty="0" smtClean="0"/>
              <a:t> ten new </a:t>
            </a:r>
            <a:r>
              <a:rPr lang="es-MX" dirty="0" err="1" smtClean="0"/>
              <a:t>words</a:t>
            </a:r>
            <a:r>
              <a:rPr lang="es-MX" dirty="0" smtClean="0"/>
              <a:t> </a:t>
            </a:r>
            <a:r>
              <a:rPr lang="es-MX" dirty="0" err="1" smtClean="0"/>
              <a:t>every</a:t>
            </a:r>
            <a:r>
              <a:rPr lang="es-MX" dirty="0" smtClean="0"/>
              <a:t> </a:t>
            </a:r>
            <a:r>
              <a:rPr lang="es-MX" dirty="0" err="1" smtClean="0"/>
              <a:t>day</a:t>
            </a:r>
            <a:r>
              <a:rPr lang="es-MX" dirty="0" smtClean="0"/>
              <a:t>. </a:t>
            </a:r>
            <a:r>
              <a:rPr lang="es-MX" sz="1200" dirty="0" smtClean="0"/>
              <a:t>(</a:t>
            </a:r>
            <a:r>
              <a:rPr lang="es-MX" sz="1200" dirty="0" err="1" smtClean="0"/>
              <a:t>adapted</a:t>
            </a:r>
            <a:r>
              <a:rPr lang="es-MX" sz="1200" dirty="0" smtClean="0"/>
              <a:t> </a:t>
            </a:r>
            <a:r>
              <a:rPr lang="es-MX" sz="1200" dirty="0" err="1" smtClean="0"/>
              <a:t>from</a:t>
            </a:r>
            <a:r>
              <a:rPr lang="es-MX" sz="1200" dirty="0" smtClean="0"/>
              <a:t>: </a:t>
            </a:r>
            <a:r>
              <a:rPr lang="es-MX" sz="1200" dirty="0" err="1" smtClean="0"/>
              <a:t>empower</a:t>
            </a:r>
            <a:r>
              <a:rPr lang="es-MX" sz="1200" dirty="0" smtClean="0"/>
              <a:t> a2)</a:t>
            </a:r>
          </a:p>
          <a:p>
            <a:pPr marL="457200" indent="-457200">
              <a:buFont typeface="+mj-lt"/>
              <a:buAutoNum type="arabicPeriod"/>
            </a:pPr>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24</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3657" y="2434727"/>
            <a:ext cx="1084077" cy="653337"/>
          </a:xfrm>
          <a:prstGeom prst="rect">
            <a:avLst/>
          </a:prstGeom>
        </p:spPr>
      </p:pic>
    </p:spTree>
    <p:extLst>
      <p:ext uri="{BB962C8B-B14F-4D97-AF65-F5344CB8AC3E}">
        <p14:creationId xmlns:p14="http://schemas.microsoft.com/office/powerpoint/2010/main" val="40934224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Practice</a:t>
            </a:r>
            <a:r>
              <a:rPr lang="es-MX" b="1" dirty="0" smtClean="0"/>
              <a:t> 3</a:t>
            </a:r>
            <a:endParaRPr lang="es-MX" b="1" dirty="0"/>
          </a:p>
        </p:txBody>
      </p:sp>
      <p:sp>
        <p:nvSpPr>
          <p:cNvPr id="3" name="Marcador de contenido 2"/>
          <p:cNvSpPr>
            <a:spLocks noGrp="1"/>
          </p:cNvSpPr>
          <p:nvPr>
            <p:ph sz="quarter" idx="13"/>
          </p:nvPr>
        </p:nvSpPr>
        <p:spPr>
          <a:xfrm>
            <a:off x="231354" y="2367092"/>
            <a:ext cx="11046246" cy="3424107"/>
          </a:xfrm>
        </p:spPr>
        <p:txBody>
          <a:bodyPr/>
          <a:lstStyle/>
          <a:p>
            <a:r>
              <a:rPr lang="es-MX" dirty="0" err="1" smtClean="0"/>
              <a:t>Write</a:t>
            </a:r>
            <a:r>
              <a:rPr lang="es-MX" dirty="0" smtClean="0"/>
              <a:t> </a:t>
            </a:r>
            <a:r>
              <a:rPr lang="es-MX" dirty="0" err="1" smtClean="0"/>
              <a:t>sentences</a:t>
            </a:r>
            <a:r>
              <a:rPr lang="es-MX" dirty="0" smtClean="0"/>
              <a:t> </a:t>
            </a:r>
            <a:r>
              <a:rPr lang="es-MX" dirty="0" err="1" smtClean="0"/>
              <a:t>with</a:t>
            </a:r>
            <a:r>
              <a:rPr lang="es-MX" dirty="0" smtClean="0"/>
              <a:t> </a:t>
            </a:r>
            <a:r>
              <a:rPr lang="es-MX" dirty="0" err="1" smtClean="0"/>
              <a:t>comparatives</a:t>
            </a:r>
            <a:r>
              <a:rPr lang="es-MX" dirty="0" smtClean="0"/>
              <a:t> (</a:t>
            </a:r>
            <a:r>
              <a:rPr lang="es-MX" dirty="0" err="1" smtClean="0"/>
              <a:t>older</a:t>
            </a:r>
            <a:r>
              <a:rPr lang="es-MX" dirty="0" smtClean="0"/>
              <a:t>, etc.) and </a:t>
            </a:r>
            <a:r>
              <a:rPr lang="es-MX" dirty="0" err="1" smtClean="0"/>
              <a:t>superlatives</a:t>
            </a:r>
            <a:r>
              <a:rPr lang="es-MX" dirty="0" smtClean="0"/>
              <a:t> (</a:t>
            </a:r>
            <a:r>
              <a:rPr lang="es-MX" dirty="0" err="1" smtClean="0"/>
              <a:t>the</a:t>
            </a:r>
            <a:r>
              <a:rPr lang="es-MX" dirty="0" smtClean="0"/>
              <a:t> </a:t>
            </a:r>
            <a:r>
              <a:rPr lang="es-MX" dirty="0" err="1" smtClean="0"/>
              <a:t>oldest</a:t>
            </a:r>
            <a:r>
              <a:rPr lang="es-MX" dirty="0" smtClean="0"/>
              <a:t>, etc.)</a:t>
            </a:r>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25</a:t>
            </a:fld>
            <a:endParaRPr lang="en-US" dirty="0"/>
          </a:p>
        </p:txBody>
      </p:sp>
      <p:sp>
        <p:nvSpPr>
          <p:cNvPr id="6" name="Rectángulo 5"/>
          <p:cNvSpPr/>
          <p:nvPr/>
        </p:nvSpPr>
        <p:spPr>
          <a:xfrm>
            <a:off x="727113" y="3117774"/>
            <a:ext cx="1650847" cy="11898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2000" dirty="0">
                <a:effectLst/>
                <a:ea typeface="Calibri" panose="020F0502020204030204" pitchFamily="34" charset="0"/>
                <a:cs typeface="Times New Roman" panose="02020603050405020304" pitchFamily="18" charset="0"/>
              </a:rPr>
              <a:t>A</a:t>
            </a:r>
            <a:endParaRPr lang="es-MX" sz="1100" dirty="0">
              <a:effectLst/>
              <a:ea typeface="Calibri" panose="020F0502020204030204" pitchFamily="34" charset="0"/>
              <a:cs typeface="Times New Roman" panose="02020603050405020304" pitchFamily="18" charset="0"/>
            </a:endParaRPr>
          </a:p>
        </p:txBody>
      </p:sp>
      <p:sp>
        <p:nvSpPr>
          <p:cNvPr id="7" name="Rectángulo 6"/>
          <p:cNvSpPr/>
          <p:nvPr/>
        </p:nvSpPr>
        <p:spPr>
          <a:xfrm>
            <a:off x="2564621" y="3993270"/>
            <a:ext cx="263525" cy="314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1400">
                <a:effectLst/>
                <a:ea typeface="Calibri" panose="020F0502020204030204" pitchFamily="34" charset="0"/>
                <a:cs typeface="Times New Roman" panose="02020603050405020304" pitchFamily="18" charset="0"/>
              </a:rPr>
              <a:t>B</a:t>
            </a:r>
            <a:endParaRPr lang="es-MX" sz="1100">
              <a:effectLst/>
              <a:ea typeface="Calibri" panose="020F0502020204030204" pitchFamily="34" charset="0"/>
              <a:cs typeface="Times New Roman" panose="02020603050405020304" pitchFamily="18" charset="0"/>
            </a:endParaRPr>
          </a:p>
        </p:txBody>
      </p:sp>
      <p:sp>
        <p:nvSpPr>
          <p:cNvPr id="8" name="Rectángulo 7"/>
          <p:cNvSpPr/>
          <p:nvPr/>
        </p:nvSpPr>
        <p:spPr>
          <a:xfrm>
            <a:off x="3161860" y="3610166"/>
            <a:ext cx="768350" cy="695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2000">
                <a:effectLst/>
                <a:ea typeface="Calibri" panose="020F0502020204030204" pitchFamily="34" charset="0"/>
                <a:cs typeface="Times New Roman" panose="02020603050405020304" pitchFamily="18" charset="0"/>
              </a:rPr>
              <a:t>C</a:t>
            </a:r>
            <a:endParaRPr lang="es-MX" sz="1100">
              <a:effectLst/>
              <a:ea typeface="Calibri" panose="020F0502020204030204" pitchFamily="34" charset="0"/>
              <a:cs typeface="Times New Roman" panose="02020603050405020304" pitchFamily="18" charset="0"/>
            </a:endParaRPr>
          </a:p>
        </p:txBody>
      </p:sp>
      <p:sp>
        <p:nvSpPr>
          <p:cNvPr id="9" name="Rectángulo 8"/>
          <p:cNvSpPr/>
          <p:nvPr/>
        </p:nvSpPr>
        <p:spPr>
          <a:xfrm>
            <a:off x="4263924" y="3792728"/>
            <a:ext cx="563563" cy="5127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MX" sz="2000">
                <a:effectLst/>
                <a:ea typeface="Calibri" panose="020F0502020204030204" pitchFamily="34" charset="0"/>
                <a:cs typeface="Times New Roman" panose="02020603050405020304" pitchFamily="18" charset="0"/>
              </a:rPr>
              <a:t>D</a:t>
            </a:r>
            <a:endParaRPr lang="es-MX" sz="1100">
              <a:effectLst/>
              <a:ea typeface="Calibri" panose="020F0502020204030204" pitchFamily="34" charset="0"/>
              <a:cs typeface="Times New Roman" panose="02020603050405020304" pitchFamily="18" charset="0"/>
            </a:endParaRPr>
          </a:p>
        </p:txBody>
      </p:sp>
      <p:sp>
        <p:nvSpPr>
          <p:cNvPr id="10" name="Cuadro de texto 2"/>
          <p:cNvSpPr txBox="1">
            <a:spLocks noChangeArrowheads="1"/>
          </p:cNvSpPr>
          <p:nvPr/>
        </p:nvSpPr>
        <p:spPr bwMode="auto">
          <a:xfrm>
            <a:off x="5596570" y="3459296"/>
            <a:ext cx="3922004" cy="2244204"/>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nSpc>
                <a:spcPct val="107000"/>
              </a:lnSpc>
              <a:spcAft>
                <a:spcPts val="800"/>
              </a:spcAft>
            </a:pPr>
            <a:r>
              <a:rPr lang="en-GB" sz="2800" dirty="0">
                <a:effectLst/>
                <a:latin typeface="Aparajita" panose="020B0604020202020204" pitchFamily="34" charset="0"/>
                <a:ea typeface="Calibri" panose="020F0502020204030204" pitchFamily="34" charset="0"/>
                <a:cs typeface="Aparajita" panose="020B0604020202020204" pitchFamily="34" charset="0"/>
              </a:rPr>
              <a:t>(big/small)</a:t>
            </a:r>
            <a:endParaRPr lang="es-MX" sz="2800" dirty="0">
              <a:effectLst/>
              <a:latin typeface="Aparajita" panose="020B0604020202020204" pitchFamily="34" charset="0"/>
              <a:ea typeface="Calibri" panose="020F0502020204030204" pitchFamily="34" charset="0"/>
              <a:cs typeface="Aparajita" panose="020B0604020202020204" pitchFamily="34" charset="0"/>
            </a:endParaRPr>
          </a:p>
          <a:p>
            <a:pPr>
              <a:lnSpc>
                <a:spcPct val="107000"/>
              </a:lnSpc>
              <a:spcAft>
                <a:spcPts val="800"/>
              </a:spcAft>
            </a:pPr>
            <a:r>
              <a:rPr lang="en-GB" sz="2800" dirty="0">
                <a:effectLst/>
                <a:latin typeface="Aparajita" panose="020B0604020202020204" pitchFamily="34" charset="0"/>
                <a:ea typeface="Calibri" panose="020F0502020204030204" pitchFamily="34" charset="0"/>
                <a:cs typeface="Aparajita" panose="020B0604020202020204" pitchFamily="34" charset="0"/>
              </a:rPr>
              <a:t>(A/D)      </a:t>
            </a:r>
            <a:r>
              <a:rPr lang="en-GB" sz="2800" u="sng" dirty="0">
                <a:effectLst/>
                <a:latin typeface="Aparajita" panose="020B0604020202020204" pitchFamily="34" charset="0"/>
                <a:ea typeface="Calibri" panose="020F0502020204030204" pitchFamily="34" charset="0"/>
                <a:cs typeface="Aparajita" panose="020B0604020202020204" pitchFamily="34" charset="0"/>
              </a:rPr>
              <a:t>A is bigger than D</a:t>
            </a:r>
            <a:endParaRPr lang="es-MX" sz="2800" dirty="0">
              <a:effectLst/>
              <a:latin typeface="Aparajita" panose="020B0604020202020204" pitchFamily="34" charset="0"/>
              <a:ea typeface="Calibri" panose="020F0502020204030204" pitchFamily="34" charset="0"/>
              <a:cs typeface="Aparajita" panose="020B0604020202020204" pitchFamily="34" charset="0"/>
            </a:endParaRPr>
          </a:p>
          <a:p>
            <a:pPr>
              <a:lnSpc>
                <a:spcPct val="107000"/>
              </a:lnSpc>
              <a:spcAft>
                <a:spcPts val="800"/>
              </a:spcAft>
            </a:pPr>
            <a:r>
              <a:rPr lang="en-GB" sz="2800" dirty="0">
                <a:effectLst/>
                <a:latin typeface="Aparajita" panose="020B0604020202020204" pitchFamily="34" charset="0"/>
                <a:ea typeface="Calibri" panose="020F0502020204030204" pitchFamily="34" charset="0"/>
                <a:cs typeface="Aparajita" panose="020B0604020202020204" pitchFamily="34" charset="0"/>
              </a:rPr>
              <a:t>(A)           </a:t>
            </a:r>
            <a:r>
              <a:rPr lang="en-GB" sz="2800" u="sng" dirty="0">
                <a:effectLst/>
                <a:latin typeface="Aparajita" panose="020B0604020202020204" pitchFamily="34" charset="0"/>
                <a:ea typeface="Calibri" panose="020F0502020204030204" pitchFamily="34" charset="0"/>
                <a:cs typeface="Aparajita" panose="020B0604020202020204" pitchFamily="34" charset="0"/>
              </a:rPr>
              <a:t>A is the biggest</a:t>
            </a:r>
            <a:endParaRPr lang="es-MX" sz="2800" dirty="0">
              <a:effectLst/>
              <a:latin typeface="Aparajita" panose="020B0604020202020204" pitchFamily="34" charset="0"/>
              <a:ea typeface="Calibri" panose="020F0502020204030204" pitchFamily="34" charset="0"/>
              <a:cs typeface="Aparajita" panose="020B0604020202020204" pitchFamily="34" charset="0"/>
            </a:endParaRPr>
          </a:p>
          <a:p>
            <a:pPr>
              <a:lnSpc>
                <a:spcPct val="107000"/>
              </a:lnSpc>
              <a:spcAft>
                <a:spcPts val="800"/>
              </a:spcAft>
            </a:pPr>
            <a:r>
              <a:rPr lang="en-GB" sz="2800" dirty="0">
                <a:effectLst/>
                <a:latin typeface="Aparajita" panose="020B0604020202020204" pitchFamily="34" charset="0"/>
                <a:ea typeface="Calibri" panose="020F0502020204030204" pitchFamily="34" charset="0"/>
                <a:cs typeface="Aparajita" panose="020B0604020202020204" pitchFamily="34" charset="0"/>
              </a:rPr>
              <a:t>(B)           </a:t>
            </a:r>
            <a:r>
              <a:rPr lang="en-GB" sz="2800" u="sng" dirty="0">
                <a:effectLst/>
                <a:latin typeface="Aparajita" panose="020B0604020202020204" pitchFamily="34" charset="0"/>
                <a:ea typeface="Calibri" panose="020F0502020204030204" pitchFamily="34" charset="0"/>
                <a:cs typeface="Aparajita" panose="020B0604020202020204" pitchFamily="34" charset="0"/>
              </a:rPr>
              <a:t>B is the smallest</a:t>
            </a:r>
            <a:endParaRPr lang="es-MX" sz="2800" dirty="0">
              <a:effectLst/>
              <a:latin typeface="Aparajita" panose="020B0604020202020204" pitchFamily="34" charset="0"/>
              <a:ea typeface="Calibri" panose="020F0502020204030204" pitchFamily="34" charset="0"/>
              <a:cs typeface="Aparajita" panose="020B0604020202020204" pitchFamily="34" charset="0"/>
            </a:endParaRPr>
          </a:p>
        </p:txBody>
      </p:sp>
    </p:spTree>
    <p:extLst>
      <p:ext uri="{BB962C8B-B14F-4D97-AF65-F5344CB8AC3E}">
        <p14:creationId xmlns:p14="http://schemas.microsoft.com/office/powerpoint/2010/main" val="8855749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440676"/>
            <a:ext cx="10363826" cy="4605049"/>
          </a:xfrm>
        </p:spPr>
        <p:txBody>
          <a:bodyPr/>
          <a:lstStyle/>
          <a:p>
            <a:r>
              <a:rPr lang="es-MX" dirty="0" smtClean="0"/>
              <a:t>2</a:t>
            </a:r>
          </a:p>
          <a:p>
            <a:endParaRPr lang="es-MX" dirty="0"/>
          </a:p>
          <a:p>
            <a:r>
              <a:rPr lang="es-MX" dirty="0" smtClean="0"/>
              <a:t>A</a:t>
            </a:r>
          </a:p>
          <a:p>
            <a:r>
              <a:rPr lang="es-MX" dirty="0" smtClean="0"/>
              <a:t>B</a:t>
            </a:r>
          </a:p>
          <a:p>
            <a:r>
              <a:rPr lang="es-MX" dirty="0" smtClean="0"/>
              <a:t>C</a:t>
            </a:r>
          </a:p>
          <a:p>
            <a:r>
              <a:rPr lang="es-MX" dirty="0"/>
              <a:t>d</a:t>
            </a:r>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26</a:t>
            </a:fld>
            <a:endParaRPr lang="en-US" dirty="0"/>
          </a:p>
        </p:txBody>
      </p:sp>
      <p:sp>
        <p:nvSpPr>
          <p:cNvPr id="5" name="Flecha derecha 4"/>
          <p:cNvSpPr/>
          <p:nvPr/>
        </p:nvSpPr>
        <p:spPr>
          <a:xfrm>
            <a:off x="1465243" y="1355075"/>
            <a:ext cx="2897437" cy="5398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derecha 5"/>
          <p:cNvSpPr/>
          <p:nvPr/>
        </p:nvSpPr>
        <p:spPr>
          <a:xfrm>
            <a:off x="1575412" y="1894901"/>
            <a:ext cx="1432193" cy="4627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derecha 6"/>
          <p:cNvSpPr/>
          <p:nvPr/>
        </p:nvSpPr>
        <p:spPr>
          <a:xfrm>
            <a:off x="1575412" y="2423655"/>
            <a:ext cx="344828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derecha 7"/>
          <p:cNvSpPr/>
          <p:nvPr/>
        </p:nvSpPr>
        <p:spPr>
          <a:xfrm>
            <a:off x="1611822" y="2974334"/>
            <a:ext cx="4483865" cy="5288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7403335" y="2423655"/>
            <a:ext cx="4318612" cy="1631216"/>
          </a:xfrm>
          <a:prstGeom prst="rect">
            <a:avLst/>
          </a:prstGeom>
          <a:noFill/>
        </p:spPr>
        <p:txBody>
          <a:bodyPr wrap="square" rtlCol="0">
            <a:spAutoFit/>
          </a:bodyPr>
          <a:lstStyle/>
          <a:p>
            <a:r>
              <a:rPr lang="es-MX" sz="2000" dirty="0" smtClean="0"/>
              <a:t>(</a:t>
            </a:r>
            <a:r>
              <a:rPr lang="es-MX" sz="2000" dirty="0" err="1" smtClean="0"/>
              <a:t>long</a:t>
            </a:r>
            <a:r>
              <a:rPr lang="es-MX" sz="2000" dirty="0" smtClean="0"/>
              <a:t>/short)</a:t>
            </a:r>
          </a:p>
          <a:p>
            <a:endParaRPr lang="es-MX" sz="2000" dirty="0"/>
          </a:p>
          <a:p>
            <a:r>
              <a:rPr lang="es-MX" sz="2000" dirty="0" smtClean="0"/>
              <a:t>(C/A)   _____________________</a:t>
            </a:r>
          </a:p>
          <a:p>
            <a:pPr marL="342900" indent="-342900">
              <a:buAutoNum type="alphaUcParenBoth" startAt="4"/>
            </a:pPr>
            <a:r>
              <a:rPr lang="es-MX" sz="2000" dirty="0" smtClean="0"/>
              <a:t>      _____________________</a:t>
            </a:r>
          </a:p>
          <a:p>
            <a:r>
              <a:rPr lang="es-MX" sz="2000" dirty="0" smtClean="0"/>
              <a:t>(B)        _____________________</a:t>
            </a:r>
            <a:endParaRPr lang="es-MX" sz="2000" dirty="0"/>
          </a:p>
        </p:txBody>
      </p:sp>
    </p:spTree>
    <p:extLst>
      <p:ext uri="{BB962C8B-B14F-4D97-AF65-F5344CB8AC3E}">
        <p14:creationId xmlns:p14="http://schemas.microsoft.com/office/powerpoint/2010/main" val="34370979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672030"/>
            <a:ext cx="10363826" cy="5119170"/>
          </a:xfrm>
        </p:spPr>
        <p:txBody>
          <a:bodyPr/>
          <a:lstStyle/>
          <a:p>
            <a:r>
              <a:rPr lang="es-MX" dirty="0" smtClean="0"/>
              <a:t>3</a:t>
            </a:r>
          </a:p>
          <a:p>
            <a:r>
              <a:rPr lang="es-MX" dirty="0" smtClean="0"/>
              <a:t>A               B                  C               D</a:t>
            </a:r>
            <a:endParaRPr lang="es-MX" dirty="0"/>
          </a:p>
          <a:p>
            <a:endParaRPr lang="es-MX" dirty="0" smtClean="0"/>
          </a:p>
          <a:p>
            <a:endParaRPr lang="es-MX" dirty="0"/>
          </a:p>
          <a:p>
            <a:endParaRPr lang="es-MX" dirty="0" smtClean="0"/>
          </a:p>
          <a:p>
            <a:endParaRPr lang="es-MX" dirty="0"/>
          </a:p>
          <a:p>
            <a:pPr lvl="8"/>
            <a:r>
              <a:rPr lang="es-MX" sz="2000" dirty="0" smtClean="0"/>
              <a:t>(Young/</a:t>
            </a:r>
            <a:r>
              <a:rPr lang="es-MX" sz="2000" dirty="0" err="1" smtClean="0"/>
              <a:t>old</a:t>
            </a:r>
            <a:r>
              <a:rPr lang="es-MX" sz="2000" dirty="0" smtClean="0"/>
              <a:t>)</a:t>
            </a:r>
          </a:p>
          <a:p>
            <a:pPr lvl="8"/>
            <a:r>
              <a:rPr lang="es-MX" sz="2000" dirty="0" smtClean="0"/>
              <a:t>(D/a)     ________________________</a:t>
            </a:r>
          </a:p>
          <a:p>
            <a:pPr lvl="8"/>
            <a:r>
              <a:rPr lang="es-MX" sz="2000" dirty="0" smtClean="0"/>
              <a:t>(B)         ________________________</a:t>
            </a:r>
          </a:p>
          <a:p>
            <a:pPr lvl="8"/>
            <a:r>
              <a:rPr lang="es-MX" sz="2000" dirty="0" smtClean="0"/>
              <a:t>(C)         ________________________</a:t>
            </a:r>
            <a:endParaRPr lang="es-MX" sz="20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27</a:t>
            </a:fld>
            <a:endParaRPr lang="en-US" dirty="0"/>
          </a:p>
        </p:txBody>
      </p:sp>
      <p:sp>
        <p:nvSpPr>
          <p:cNvPr id="5" name="Estrella de 10 puntas 4"/>
          <p:cNvSpPr/>
          <p:nvPr/>
        </p:nvSpPr>
        <p:spPr>
          <a:xfrm>
            <a:off x="913774" y="1872866"/>
            <a:ext cx="947451" cy="969485"/>
          </a:xfrm>
          <a:prstGeom prst="star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t>I’m</a:t>
            </a:r>
            <a:r>
              <a:rPr lang="es-MX" dirty="0" smtClean="0"/>
              <a:t> 23</a:t>
            </a:r>
            <a:endParaRPr lang="es-MX" dirty="0"/>
          </a:p>
        </p:txBody>
      </p:sp>
      <p:sp>
        <p:nvSpPr>
          <p:cNvPr id="6" name="Estrella de 12 puntas 5"/>
          <p:cNvSpPr/>
          <p:nvPr/>
        </p:nvSpPr>
        <p:spPr>
          <a:xfrm>
            <a:off x="2115238" y="1872867"/>
            <a:ext cx="969484" cy="969485"/>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t>I’m</a:t>
            </a:r>
            <a:r>
              <a:rPr lang="es-MX" dirty="0" smtClean="0"/>
              <a:t> 19</a:t>
            </a:r>
            <a:endParaRPr lang="es-MX" dirty="0"/>
          </a:p>
        </p:txBody>
      </p:sp>
      <p:sp>
        <p:nvSpPr>
          <p:cNvPr id="7" name="Estrella de 16 puntas 6"/>
          <p:cNvSpPr/>
          <p:nvPr/>
        </p:nvSpPr>
        <p:spPr>
          <a:xfrm>
            <a:off x="3448903" y="1872866"/>
            <a:ext cx="957843" cy="969485"/>
          </a:xfrm>
          <a:prstGeom prst="star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t>I’m</a:t>
            </a:r>
            <a:r>
              <a:rPr lang="es-MX" dirty="0" smtClean="0"/>
              <a:t> 24</a:t>
            </a:r>
            <a:endParaRPr lang="es-MX" dirty="0"/>
          </a:p>
        </p:txBody>
      </p:sp>
      <p:sp>
        <p:nvSpPr>
          <p:cNvPr id="8" name="Estrella de 24 puntas 7"/>
          <p:cNvSpPr/>
          <p:nvPr/>
        </p:nvSpPr>
        <p:spPr>
          <a:xfrm>
            <a:off x="4672400" y="1872865"/>
            <a:ext cx="903383" cy="969485"/>
          </a:xfrm>
          <a:prstGeom prst="star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t>I’m</a:t>
            </a:r>
            <a:r>
              <a:rPr lang="es-MX" dirty="0" smtClean="0"/>
              <a:t> 21</a:t>
            </a:r>
            <a:endParaRPr lang="es-MX" dirty="0"/>
          </a:p>
        </p:txBody>
      </p:sp>
    </p:spTree>
    <p:extLst>
      <p:ext uri="{BB962C8B-B14F-4D97-AF65-F5344CB8AC3E}">
        <p14:creationId xmlns:p14="http://schemas.microsoft.com/office/powerpoint/2010/main" val="1044786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1002536"/>
            <a:ext cx="10363826" cy="4788664"/>
          </a:xfrm>
        </p:spPr>
        <p:txBody>
          <a:bodyPr/>
          <a:lstStyle/>
          <a:p>
            <a:r>
              <a:rPr lang="es-MX" dirty="0" smtClean="0"/>
              <a:t>4</a:t>
            </a:r>
          </a:p>
          <a:p>
            <a:r>
              <a:rPr lang="es-MX" dirty="0" smtClean="0"/>
              <a:t>        A                 B                C               D</a:t>
            </a:r>
            <a:endParaRPr lang="es-MX" dirty="0"/>
          </a:p>
          <a:p>
            <a:endParaRPr lang="es-MX" dirty="0" smtClean="0"/>
          </a:p>
          <a:p>
            <a:endParaRPr lang="es-MX" dirty="0"/>
          </a:p>
          <a:p>
            <a:endParaRPr lang="es-MX" dirty="0" smtClean="0"/>
          </a:p>
          <a:p>
            <a:pPr lvl="5"/>
            <a:endParaRPr lang="es-MX" dirty="0"/>
          </a:p>
          <a:p>
            <a:pPr lvl="8"/>
            <a:r>
              <a:rPr lang="es-MX" sz="2000" dirty="0" smtClean="0"/>
              <a:t>(</a:t>
            </a:r>
            <a:r>
              <a:rPr lang="es-MX" sz="2000" dirty="0" err="1" smtClean="0"/>
              <a:t>expensive</a:t>
            </a:r>
            <a:r>
              <a:rPr lang="es-MX" sz="2000" dirty="0" smtClean="0"/>
              <a:t> / </a:t>
            </a:r>
            <a:r>
              <a:rPr lang="es-MX" sz="2000" dirty="0" err="1" smtClean="0"/>
              <a:t>cheap</a:t>
            </a:r>
            <a:r>
              <a:rPr lang="es-MX" sz="2000" dirty="0" smtClean="0"/>
              <a:t>)</a:t>
            </a:r>
          </a:p>
          <a:p>
            <a:pPr lvl="8"/>
            <a:r>
              <a:rPr lang="es-MX" sz="2000" dirty="0" smtClean="0"/>
              <a:t>(D/B) _____________________</a:t>
            </a:r>
          </a:p>
          <a:p>
            <a:pPr lvl="8"/>
            <a:r>
              <a:rPr lang="es-MX" sz="2000" dirty="0" smtClean="0"/>
              <a:t>(C) _______________________</a:t>
            </a:r>
          </a:p>
          <a:p>
            <a:pPr lvl="8"/>
            <a:r>
              <a:rPr lang="es-MX" sz="2000" dirty="0" smtClean="0"/>
              <a:t>(A) _______________________</a:t>
            </a:r>
            <a:endParaRPr lang="es-MX" sz="20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28</a:t>
            </a:fld>
            <a:endParaRPr lang="en-US" dirty="0"/>
          </a:p>
        </p:txBody>
      </p:sp>
      <p:sp>
        <p:nvSpPr>
          <p:cNvPr id="8" name="Elipse 7"/>
          <p:cNvSpPr/>
          <p:nvPr/>
        </p:nvSpPr>
        <p:spPr>
          <a:xfrm>
            <a:off x="1476259" y="2236423"/>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$8</a:t>
            </a:r>
            <a:endParaRPr lang="es-MX" dirty="0"/>
          </a:p>
        </p:txBody>
      </p:sp>
      <p:sp>
        <p:nvSpPr>
          <p:cNvPr id="9" name="Elipse 8"/>
          <p:cNvSpPr/>
          <p:nvPr/>
        </p:nvSpPr>
        <p:spPr>
          <a:xfrm>
            <a:off x="2754217" y="2269474"/>
            <a:ext cx="914400" cy="8482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$10</a:t>
            </a:r>
            <a:endParaRPr lang="es-MX" dirty="0"/>
          </a:p>
        </p:txBody>
      </p:sp>
      <p:sp>
        <p:nvSpPr>
          <p:cNvPr id="10" name="Elipse 9"/>
          <p:cNvSpPr/>
          <p:nvPr/>
        </p:nvSpPr>
        <p:spPr>
          <a:xfrm>
            <a:off x="4032175" y="2269474"/>
            <a:ext cx="914400" cy="8482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$15</a:t>
            </a:r>
            <a:endParaRPr lang="es-MX" dirty="0"/>
          </a:p>
        </p:txBody>
      </p:sp>
      <p:sp>
        <p:nvSpPr>
          <p:cNvPr id="11" name="Elipse 10"/>
          <p:cNvSpPr/>
          <p:nvPr/>
        </p:nvSpPr>
        <p:spPr>
          <a:xfrm>
            <a:off x="5310133" y="2302525"/>
            <a:ext cx="914400" cy="8482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$12</a:t>
            </a:r>
            <a:endParaRPr lang="es-MX" dirty="0"/>
          </a:p>
        </p:txBody>
      </p:sp>
    </p:spTree>
    <p:extLst>
      <p:ext uri="{BB962C8B-B14F-4D97-AF65-F5344CB8AC3E}">
        <p14:creationId xmlns:p14="http://schemas.microsoft.com/office/powerpoint/2010/main" val="9500311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4400" y="552679"/>
            <a:ext cx="10363826" cy="5086119"/>
          </a:xfrm>
        </p:spPr>
        <p:txBody>
          <a:bodyPr/>
          <a:lstStyle/>
          <a:p>
            <a:r>
              <a:rPr lang="es-MX" dirty="0" smtClean="0"/>
              <a:t>5</a:t>
            </a:r>
          </a:p>
          <a:p>
            <a:endParaRPr lang="es-MX" dirty="0"/>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29</a:t>
            </a:fld>
            <a:endParaRPr lang="en-US" dirty="0"/>
          </a:p>
        </p:txBody>
      </p:sp>
      <p:sp>
        <p:nvSpPr>
          <p:cNvPr id="5" name="Rectángulo redondeado 4"/>
          <p:cNvSpPr/>
          <p:nvPr/>
        </p:nvSpPr>
        <p:spPr>
          <a:xfrm>
            <a:off x="1311006" y="1944477"/>
            <a:ext cx="4891489" cy="2302525"/>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t>RESTAURANT A</a:t>
            </a:r>
          </a:p>
          <a:p>
            <a:r>
              <a:rPr lang="es-MX" dirty="0" smtClean="0"/>
              <a:t>    </a:t>
            </a:r>
          </a:p>
          <a:p>
            <a:r>
              <a:rPr lang="es-MX" dirty="0" smtClean="0"/>
              <a:t>RESTAURANT B</a:t>
            </a:r>
          </a:p>
          <a:p>
            <a:endParaRPr lang="es-MX" dirty="0" smtClean="0"/>
          </a:p>
          <a:p>
            <a:r>
              <a:rPr lang="es-MX" dirty="0" smtClean="0"/>
              <a:t>RESTAURANT C</a:t>
            </a:r>
          </a:p>
          <a:p>
            <a:endParaRPr lang="es-MX" dirty="0" smtClean="0"/>
          </a:p>
          <a:p>
            <a:r>
              <a:rPr lang="es-MX" dirty="0" smtClean="0"/>
              <a:t>RESTAURANT D</a:t>
            </a:r>
            <a:endParaRPr lang="es-MX" dirty="0"/>
          </a:p>
        </p:txBody>
      </p:sp>
      <p:sp>
        <p:nvSpPr>
          <p:cNvPr id="6" name="Estrella de 5 puntas 5"/>
          <p:cNvSpPr/>
          <p:nvPr/>
        </p:nvSpPr>
        <p:spPr>
          <a:xfrm>
            <a:off x="4573752" y="2086126"/>
            <a:ext cx="440675" cy="2974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Estrella de 5 puntas 6"/>
          <p:cNvSpPr/>
          <p:nvPr/>
        </p:nvSpPr>
        <p:spPr>
          <a:xfrm>
            <a:off x="3154953" y="2049137"/>
            <a:ext cx="440675" cy="2974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Estrella de 5 puntas 7"/>
          <p:cNvSpPr/>
          <p:nvPr/>
        </p:nvSpPr>
        <p:spPr>
          <a:xfrm>
            <a:off x="3882692" y="2049137"/>
            <a:ext cx="440675" cy="2974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Estrella de 5 puntas 8"/>
          <p:cNvSpPr/>
          <p:nvPr/>
        </p:nvSpPr>
        <p:spPr>
          <a:xfrm>
            <a:off x="5217362" y="2084156"/>
            <a:ext cx="440675" cy="2974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Estrella de 5 puntas 9"/>
          <p:cNvSpPr/>
          <p:nvPr/>
        </p:nvSpPr>
        <p:spPr>
          <a:xfrm>
            <a:off x="3154952" y="2599981"/>
            <a:ext cx="440675" cy="2974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Estrella de 5 puntas 11"/>
          <p:cNvSpPr/>
          <p:nvPr/>
        </p:nvSpPr>
        <p:spPr>
          <a:xfrm>
            <a:off x="3099867" y="3112265"/>
            <a:ext cx="440675" cy="2974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Estrella de 5 puntas 12"/>
          <p:cNvSpPr/>
          <p:nvPr/>
        </p:nvSpPr>
        <p:spPr>
          <a:xfrm>
            <a:off x="3756751" y="3123280"/>
            <a:ext cx="440675" cy="2974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Estrella de 5 puntas 13"/>
          <p:cNvSpPr/>
          <p:nvPr/>
        </p:nvSpPr>
        <p:spPr>
          <a:xfrm>
            <a:off x="3154951" y="3690650"/>
            <a:ext cx="440675" cy="2974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Estrella de 5 puntas 14"/>
          <p:cNvSpPr/>
          <p:nvPr/>
        </p:nvSpPr>
        <p:spPr>
          <a:xfrm>
            <a:off x="3719190" y="3690650"/>
            <a:ext cx="440675" cy="2974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Estrella de 5 puntas 16"/>
          <p:cNvSpPr/>
          <p:nvPr/>
        </p:nvSpPr>
        <p:spPr>
          <a:xfrm>
            <a:off x="4314102" y="3690650"/>
            <a:ext cx="440675" cy="2974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7810959" y="4247002"/>
            <a:ext cx="3467267" cy="1669688"/>
          </a:xfrm>
          <a:prstGeom prst="rect">
            <a:avLst/>
          </a:prstGeom>
          <a:noFill/>
        </p:spPr>
        <p:txBody>
          <a:bodyPr wrap="square" rtlCol="0">
            <a:spAutoFit/>
          </a:bodyPr>
          <a:lstStyle/>
          <a:p>
            <a:r>
              <a:rPr lang="es-MX" sz="2400" dirty="0" smtClean="0"/>
              <a:t>(GOOD / BAD)</a:t>
            </a:r>
          </a:p>
          <a:p>
            <a:r>
              <a:rPr lang="es-MX" sz="2400" dirty="0" smtClean="0"/>
              <a:t>(C/D) ____________</a:t>
            </a:r>
          </a:p>
          <a:p>
            <a:pPr marL="342900" indent="-342900">
              <a:buAutoNum type="alphaUcParenBoth"/>
            </a:pPr>
            <a:r>
              <a:rPr lang="es-MX" sz="2400" dirty="0" smtClean="0"/>
              <a:t>______________</a:t>
            </a:r>
          </a:p>
          <a:p>
            <a:pPr marL="342900" indent="-342900">
              <a:buAutoNum type="alphaUcParenBoth"/>
            </a:pPr>
            <a:r>
              <a:rPr lang="es-MX" sz="2000" dirty="0" smtClean="0"/>
              <a:t>______________</a:t>
            </a:r>
          </a:p>
          <a:p>
            <a:r>
              <a:rPr lang="es-MX" sz="1000" dirty="0"/>
              <a:t>(</a:t>
            </a:r>
            <a:r>
              <a:rPr lang="es-MX" sz="1050" dirty="0" err="1" smtClean="0"/>
              <a:t>Adapted</a:t>
            </a:r>
            <a:r>
              <a:rPr lang="es-MX" sz="1050" dirty="0" smtClean="0"/>
              <a:t> </a:t>
            </a:r>
            <a:r>
              <a:rPr lang="es-MX" sz="1050" dirty="0" err="1" smtClean="0"/>
              <a:t>from</a:t>
            </a:r>
            <a:r>
              <a:rPr lang="es-MX" sz="1050" dirty="0" smtClean="0"/>
              <a:t>: </a:t>
            </a:r>
            <a:r>
              <a:rPr lang="es-MX" sz="1050" dirty="0" err="1" smtClean="0"/>
              <a:t>Essential</a:t>
            </a:r>
            <a:r>
              <a:rPr lang="es-MX" sz="1050" dirty="0" smtClean="0"/>
              <a:t> </a:t>
            </a:r>
            <a:r>
              <a:rPr lang="es-MX" sz="1050" dirty="0" err="1" smtClean="0"/>
              <a:t>grammar</a:t>
            </a:r>
            <a:r>
              <a:rPr lang="es-MX" sz="1050" dirty="0" smtClean="0"/>
              <a:t> in use)</a:t>
            </a:r>
            <a:endParaRPr lang="es-MX" sz="1050" dirty="0"/>
          </a:p>
        </p:txBody>
      </p:sp>
    </p:spTree>
    <p:extLst>
      <p:ext uri="{BB962C8B-B14F-4D97-AF65-F5344CB8AC3E}">
        <p14:creationId xmlns:p14="http://schemas.microsoft.com/office/powerpoint/2010/main" val="1871495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GUION DE USO PARA MATERIAL PROYECTABLE: INGLÉS I</a:t>
            </a:r>
            <a:endParaRPr lang="es-MX" dirty="0"/>
          </a:p>
        </p:txBody>
      </p:sp>
      <p:sp>
        <p:nvSpPr>
          <p:cNvPr id="3" name="Marcador de contenido 2"/>
          <p:cNvSpPr>
            <a:spLocks noGrp="1"/>
          </p:cNvSpPr>
          <p:nvPr>
            <p:ph sz="quarter" idx="13"/>
          </p:nvPr>
        </p:nvSpPr>
        <p:spPr/>
        <p:txBody>
          <a:bodyPr/>
          <a:lstStyle/>
          <a:p>
            <a:r>
              <a:rPr lang="es-MX" sz="2400" b="1" dirty="0"/>
              <a:t>JUSTIFICACIÓN</a:t>
            </a:r>
          </a:p>
          <a:p>
            <a:r>
              <a:rPr lang="es-MX" sz="2400" dirty="0"/>
              <a:t>El presente material tiene como función principal apoyar al </a:t>
            </a:r>
            <a:r>
              <a:rPr lang="es-MX" sz="2400" dirty="0" smtClean="0"/>
              <a:t>alumno y al maestro </a:t>
            </a:r>
            <a:r>
              <a:rPr lang="es-MX" sz="2400" dirty="0"/>
              <a:t>con material extra para su </a:t>
            </a:r>
            <a:r>
              <a:rPr lang="es-MX" sz="2400" dirty="0" smtClean="0"/>
              <a:t>enseñanza-aprendizaje </a:t>
            </a:r>
            <a:r>
              <a:rPr lang="es-MX" sz="2400" dirty="0"/>
              <a:t>en la materia Lengua inglesa I. En la licenciatura en lenguas, la unidad de aprendizaje Lengua inglesa I es obligatoria para todos los alumnos, en el área de especialidad que </a:t>
            </a:r>
            <a:r>
              <a:rPr lang="es-MX" sz="2400" dirty="0" smtClean="0"/>
              <a:t>elijan, </a:t>
            </a:r>
            <a:r>
              <a:rPr lang="es-MX" sz="2400" dirty="0"/>
              <a:t>docencia o traducción ya sea del inglés o francés. </a:t>
            </a:r>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36056363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747575"/>
          </a:xfrm>
        </p:spPr>
        <p:txBody>
          <a:bodyPr/>
          <a:lstStyle/>
          <a:p>
            <a:r>
              <a:rPr lang="es-MX" b="1" dirty="0" smtClean="0"/>
              <a:t>Extra </a:t>
            </a:r>
            <a:r>
              <a:rPr lang="es-MX" b="1" dirty="0" err="1" smtClean="0"/>
              <a:t>practice</a:t>
            </a:r>
            <a:r>
              <a:rPr lang="es-MX" b="1" dirty="0" smtClean="0"/>
              <a:t> 1</a:t>
            </a:r>
            <a:endParaRPr lang="es-MX" b="1" dirty="0"/>
          </a:p>
        </p:txBody>
      </p:sp>
      <p:sp>
        <p:nvSpPr>
          <p:cNvPr id="3" name="Marcador de contenido 2"/>
          <p:cNvSpPr>
            <a:spLocks noGrp="1"/>
          </p:cNvSpPr>
          <p:nvPr>
            <p:ph sz="quarter" idx="13"/>
          </p:nvPr>
        </p:nvSpPr>
        <p:spPr>
          <a:xfrm>
            <a:off x="913774" y="1366092"/>
            <a:ext cx="10363826" cy="4979624"/>
          </a:xfrm>
        </p:spPr>
        <p:txBody>
          <a:bodyPr>
            <a:normAutofit fontScale="92500" lnSpcReduction="20000"/>
          </a:bodyPr>
          <a:lstStyle/>
          <a:p>
            <a:r>
              <a:rPr lang="es-MX" b="1" dirty="0" smtClean="0"/>
              <a:t>Complete </a:t>
            </a:r>
            <a:r>
              <a:rPr lang="es-MX" b="1" dirty="0" err="1" smtClean="0"/>
              <a:t>the</a:t>
            </a:r>
            <a:r>
              <a:rPr lang="es-MX" b="1" dirty="0" smtClean="0"/>
              <a:t> </a:t>
            </a:r>
            <a:r>
              <a:rPr lang="es-MX" b="1" dirty="0" err="1" smtClean="0"/>
              <a:t>sentences</a:t>
            </a:r>
            <a:r>
              <a:rPr lang="es-MX" b="1" dirty="0" smtClean="0"/>
              <a:t>. Use a </a:t>
            </a:r>
            <a:r>
              <a:rPr lang="es-MX" b="1" dirty="0" err="1" smtClean="0"/>
              <a:t>comparative</a:t>
            </a:r>
            <a:r>
              <a:rPr lang="es-MX" b="1" dirty="0" smtClean="0"/>
              <a:t>.</a:t>
            </a:r>
          </a:p>
          <a:p>
            <a:r>
              <a:rPr lang="es-MX" dirty="0" smtClean="0"/>
              <a:t>1. </a:t>
            </a:r>
            <a:r>
              <a:rPr lang="es-MX" dirty="0" err="1" smtClean="0"/>
              <a:t>Helen’s</a:t>
            </a:r>
            <a:r>
              <a:rPr lang="es-MX" dirty="0" smtClean="0"/>
              <a:t> car </a:t>
            </a:r>
            <a:r>
              <a:rPr lang="es-MX" dirty="0" err="1" smtClean="0"/>
              <a:t>isn’t</a:t>
            </a:r>
            <a:r>
              <a:rPr lang="es-MX" dirty="0" smtClean="0"/>
              <a:t> </a:t>
            </a:r>
            <a:r>
              <a:rPr lang="es-MX" dirty="0" err="1" smtClean="0"/>
              <a:t>very</a:t>
            </a:r>
            <a:r>
              <a:rPr lang="es-MX" dirty="0" smtClean="0"/>
              <a:t> </a:t>
            </a:r>
            <a:r>
              <a:rPr lang="es-MX" dirty="0" err="1" smtClean="0"/>
              <a:t>big</a:t>
            </a:r>
            <a:r>
              <a:rPr lang="es-MX" dirty="0" smtClean="0"/>
              <a:t>. </a:t>
            </a:r>
            <a:r>
              <a:rPr lang="es-MX" dirty="0" err="1" smtClean="0"/>
              <a:t>She</a:t>
            </a:r>
            <a:r>
              <a:rPr lang="es-MX" dirty="0" smtClean="0"/>
              <a:t> </a:t>
            </a:r>
            <a:r>
              <a:rPr lang="es-MX" dirty="0" err="1" smtClean="0"/>
              <a:t>wants</a:t>
            </a:r>
            <a:r>
              <a:rPr lang="es-MX" dirty="0" smtClean="0"/>
              <a:t> a </a:t>
            </a:r>
            <a:r>
              <a:rPr lang="es-MX" u="sng" dirty="0" err="1" smtClean="0"/>
              <a:t>bigger</a:t>
            </a:r>
            <a:r>
              <a:rPr lang="es-MX" u="sng" dirty="0" smtClean="0"/>
              <a:t> </a:t>
            </a:r>
            <a:r>
              <a:rPr lang="es-MX" u="sng" dirty="0" err="1" smtClean="0"/>
              <a:t>one</a:t>
            </a:r>
            <a:r>
              <a:rPr lang="es-MX" u="sng" dirty="0" smtClean="0"/>
              <a:t>.</a:t>
            </a:r>
          </a:p>
          <a:p>
            <a:r>
              <a:rPr lang="es-MX" dirty="0" smtClean="0"/>
              <a:t>2. </a:t>
            </a:r>
            <a:r>
              <a:rPr lang="es-MX" dirty="0" err="1" smtClean="0"/>
              <a:t>My</a:t>
            </a:r>
            <a:r>
              <a:rPr lang="es-MX" dirty="0" smtClean="0"/>
              <a:t> </a:t>
            </a:r>
            <a:r>
              <a:rPr lang="es-MX" dirty="0" err="1" smtClean="0"/>
              <a:t>job</a:t>
            </a:r>
            <a:r>
              <a:rPr lang="es-MX" dirty="0" smtClean="0"/>
              <a:t> </a:t>
            </a:r>
            <a:r>
              <a:rPr lang="es-MX" dirty="0" err="1" smtClean="0"/>
              <a:t>isn’t</a:t>
            </a:r>
            <a:r>
              <a:rPr lang="es-MX" dirty="0" smtClean="0"/>
              <a:t> </a:t>
            </a:r>
            <a:r>
              <a:rPr lang="es-MX" dirty="0" err="1" smtClean="0"/>
              <a:t>very</a:t>
            </a:r>
            <a:r>
              <a:rPr lang="es-MX" dirty="0" smtClean="0"/>
              <a:t> </a:t>
            </a:r>
            <a:r>
              <a:rPr lang="es-MX" dirty="0" err="1" smtClean="0"/>
              <a:t>interesting</a:t>
            </a:r>
            <a:r>
              <a:rPr lang="es-MX" dirty="0" smtClean="0"/>
              <a:t>, I </a:t>
            </a:r>
            <a:r>
              <a:rPr lang="es-MX" dirty="0" err="1" smtClean="0"/>
              <a:t>want</a:t>
            </a:r>
            <a:r>
              <a:rPr lang="es-MX" dirty="0" smtClean="0"/>
              <a:t> to do </a:t>
            </a:r>
            <a:r>
              <a:rPr lang="es-MX" dirty="0" err="1" smtClean="0"/>
              <a:t>something</a:t>
            </a:r>
            <a:r>
              <a:rPr lang="es-MX" dirty="0" smtClean="0"/>
              <a:t> </a:t>
            </a:r>
            <a:r>
              <a:rPr lang="es-MX" u="sng" dirty="0" smtClean="0"/>
              <a:t>more </a:t>
            </a:r>
            <a:r>
              <a:rPr lang="es-MX" u="sng" dirty="0" err="1" smtClean="0"/>
              <a:t>interesting</a:t>
            </a:r>
            <a:r>
              <a:rPr lang="es-MX" u="sng" dirty="0" smtClean="0"/>
              <a:t>.</a:t>
            </a:r>
          </a:p>
          <a:p>
            <a:r>
              <a:rPr lang="es-MX" dirty="0" smtClean="0"/>
              <a:t>3. </a:t>
            </a:r>
            <a:r>
              <a:rPr lang="es-MX" dirty="0" err="1" smtClean="0"/>
              <a:t>You’re</a:t>
            </a:r>
            <a:r>
              <a:rPr lang="es-MX" dirty="0" smtClean="0"/>
              <a:t> </a:t>
            </a:r>
            <a:r>
              <a:rPr lang="es-MX" dirty="0" err="1" smtClean="0"/>
              <a:t>not</a:t>
            </a:r>
            <a:r>
              <a:rPr lang="es-MX" dirty="0" smtClean="0"/>
              <a:t> </a:t>
            </a:r>
            <a:r>
              <a:rPr lang="es-MX" dirty="0" err="1" smtClean="0"/>
              <a:t>very</a:t>
            </a:r>
            <a:r>
              <a:rPr lang="es-MX" dirty="0" smtClean="0"/>
              <a:t> </a:t>
            </a:r>
            <a:r>
              <a:rPr lang="es-MX" dirty="0" err="1" smtClean="0"/>
              <a:t>tall</a:t>
            </a:r>
            <a:r>
              <a:rPr lang="es-MX" dirty="0" smtClean="0"/>
              <a:t>. </a:t>
            </a:r>
            <a:r>
              <a:rPr lang="es-MX" dirty="0" err="1" smtClean="0"/>
              <a:t>Your</a:t>
            </a:r>
            <a:r>
              <a:rPr lang="es-MX" dirty="0" smtClean="0"/>
              <a:t> </a:t>
            </a:r>
            <a:r>
              <a:rPr lang="es-MX" dirty="0" err="1" smtClean="0"/>
              <a:t>brother</a:t>
            </a:r>
            <a:r>
              <a:rPr lang="es-MX" dirty="0" smtClean="0"/>
              <a:t> </a:t>
            </a:r>
            <a:r>
              <a:rPr lang="es-MX" dirty="0" err="1" smtClean="0"/>
              <a:t>is</a:t>
            </a:r>
            <a:r>
              <a:rPr lang="es-MX" dirty="0" smtClean="0"/>
              <a:t> </a:t>
            </a:r>
            <a:r>
              <a:rPr lang="es-MX" u="sng" dirty="0" smtClean="0"/>
              <a:t>_____________________.</a:t>
            </a:r>
          </a:p>
          <a:p>
            <a:r>
              <a:rPr lang="es-MX" dirty="0" smtClean="0"/>
              <a:t>4. David </a:t>
            </a:r>
            <a:r>
              <a:rPr lang="es-MX" dirty="0" err="1" smtClean="0"/>
              <a:t>doesn’t</a:t>
            </a:r>
            <a:r>
              <a:rPr lang="es-MX" dirty="0" smtClean="0"/>
              <a:t> </a:t>
            </a:r>
            <a:r>
              <a:rPr lang="es-MX" dirty="0" err="1" smtClean="0"/>
              <a:t>work</a:t>
            </a:r>
            <a:r>
              <a:rPr lang="es-MX" dirty="0" smtClean="0"/>
              <a:t> </a:t>
            </a:r>
            <a:r>
              <a:rPr lang="es-MX" dirty="0" err="1" smtClean="0"/>
              <a:t>very</a:t>
            </a:r>
            <a:r>
              <a:rPr lang="es-MX" dirty="0" smtClean="0"/>
              <a:t> </a:t>
            </a:r>
            <a:r>
              <a:rPr lang="es-MX" dirty="0" err="1" smtClean="0"/>
              <a:t>hard</a:t>
            </a:r>
            <a:r>
              <a:rPr lang="es-MX" dirty="0" smtClean="0"/>
              <a:t>. I </a:t>
            </a:r>
            <a:r>
              <a:rPr lang="es-MX" dirty="0" err="1" smtClean="0"/>
              <a:t>work</a:t>
            </a:r>
            <a:r>
              <a:rPr lang="es-MX" dirty="0" smtClean="0"/>
              <a:t> </a:t>
            </a:r>
            <a:r>
              <a:rPr lang="es-MX" u="sng" dirty="0" smtClean="0"/>
              <a:t>____________________.</a:t>
            </a:r>
          </a:p>
          <a:p>
            <a:r>
              <a:rPr lang="es-MX" dirty="0" smtClean="0"/>
              <a:t>5. </a:t>
            </a:r>
            <a:r>
              <a:rPr lang="es-MX" dirty="0" err="1" smtClean="0"/>
              <a:t>my</a:t>
            </a:r>
            <a:r>
              <a:rPr lang="es-MX" dirty="0" smtClean="0"/>
              <a:t> </a:t>
            </a:r>
            <a:r>
              <a:rPr lang="es-MX" dirty="0" err="1" smtClean="0"/>
              <a:t>chair</a:t>
            </a:r>
            <a:r>
              <a:rPr lang="es-MX" dirty="0" smtClean="0"/>
              <a:t> </a:t>
            </a:r>
            <a:r>
              <a:rPr lang="es-MX" dirty="0" err="1" smtClean="0"/>
              <a:t>isn’t</a:t>
            </a:r>
            <a:r>
              <a:rPr lang="es-MX" dirty="0" smtClean="0"/>
              <a:t> </a:t>
            </a:r>
            <a:r>
              <a:rPr lang="es-MX" dirty="0" err="1" smtClean="0"/>
              <a:t>very</a:t>
            </a:r>
            <a:r>
              <a:rPr lang="es-MX" dirty="0" smtClean="0"/>
              <a:t> </a:t>
            </a:r>
            <a:r>
              <a:rPr lang="es-MX" dirty="0" err="1" smtClean="0"/>
              <a:t>comfortable</a:t>
            </a:r>
            <a:r>
              <a:rPr lang="es-MX" dirty="0" smtClean="0"/>
              <a:t>. </a:t>
            </a:r>
            <a:r>
              <a:rPr lang="es-MX" dirty="0" err="1" smtClean="0"/>
              <a:t>Yours</a:t>
            </a:r>
            <a:r>
              <a:rPr lang="es-MX" dirty="0" smtClean="0"/>
              <a:t> </a:t>
            </a:r>
            <a:r>
              <a:rPr lang="es-MX" dirty="0" err="1" smtClean="0"/>
              <a:t>is</a:t>
            </a:r>
            <a:r>
              <a:rPr lang="es-MX" dirty="0" smtClean="0"/>
              <a:t> __________________.</a:t>
            </a:r>
          </a:p>
          <a:p>
            <a:r>
              <a:rPr lang="es-MX" dirty="0" smtClean="0"/>
              <a:t>6. </a:t>
            </a:r>
            <a:r>
              <a:rPr lang="es-MX" dirty="0" err="1" smtClean="0"/>
              <a:t>Your</a:t>
            </a:r>
            <a:r>
              <a:rPr lang="es-MX" dirty="0" smtClean="0"/>
              <a:t> plan </a:t>
            </a:r>
            <a:r>
              <a:rPr lang="es-MX" dirty="0" err="1" smtClean="0"/>
              <a:t>isn’t</a:t>
            </a:r>
            <a:r>
              <a:rPr lang="es-MX" dirty="0" smtClean="0"/>
              <a:t> </a:t>
            </a:r>
            <a:r>
              <a:rPr lang="es-MX" dirty="0" err="1" smtClean="0"/>
              <a:t>very</a:t>
            </a:r>
            <a:r>
              <a:rPr lang="es-MX" dirty="0" smtClean="0"/>
              <a:t> </a:t>
            </a:r>
            <a:r>
              <a:rPr lang="es-MX" dirty="0" err="1" smtClean="0"/>
              <a:t>good</a:t>
            </a:r>
            <a:r>
              <a:rPr lang="es-MX" dirty="0" smtClean="0"/>
              <a:t>. </a:t>
            </a:r>
            <a:r>
              <a:rPr lang="es-MX" dirty="0" err="1" smtClean="0"/>
              <a:t>My</a:t>
            </a:r>
            <a:r>
              <a:rPr lang="es-MX" dirty="0" smtClean="0"/>
              <a:t> plan </a:t>
            </a:r>
            <a:r>
              <a:rPr lang="es-MX" dirty="0" err="1" smtClean="0"/>
              <a:t>is</a:t>
            </a:r>
            <a:r>
              <a:rPr lang="es-MX" dirty="0" smtClean="0"/>
              <a:t> ______________________.</a:t>
            </a:r>
          </a:p>
          <a:p>
            <a:r>
              <a:rPr lang="es-MX" dirty="0" smtClean="0"/>
              <a:t>7. </a:t>
            </a:r>
            <a:r>
              <a:rPr lang="es-MX" dirty="0" err="1" smtClean="0"/>
              <a:t>these</a:t>
            </a:r>
            <a:r>
              <a:rPr lang="es-MX" dirty="0" smtClean="0"/>
              <a:t> </a:t>
            </a:r>
            <a:r>
              <a:rPr lang="es-MX" dirty="0" err="1" smtClean="0"/>
              <a:t>flowers</a:t>
            </a:r>
            <a:r>
              <a:rPr lang="es-MX" dirty="0" smtClean="0"/>
              <a:t> </a:t>
            </a:r>
            <a:r>
              <a:rPr lang="es-MX" dirty="0" err="1" smtClean="0"/>
              <a:t>aren’t</a:t>
            </a:r>
            <a:r>
              <a:rPr lang="es-MX" dirty="0" smtClean="0"/>
              <a:t> </a:t>
            </a:r>
            <a:r>
              <a:rPr lang="es-MX" dirty="0" err="1" smtClean="0"/>
              <a:t>very</a:t>
            </a:r>
            <a:r>
              <a:rPr lang="es-MX" dirty="0" smtClean="0"/>
              <a:t> </a:t>
            </a:r>
            <a:r>
              <a:rPr lang="es-MX" dirty="0" err="1" smtClean="0"/>
              <a:t>nice</a:t>
            </a:r>
            <a:r>
              <a:rPr lang="es-MX" dirty="0" smtClean="0"/>
              <a:t>. </a:t>
            </a:r>
            <a:r>
              <a:rPr lang="es-MX" dirty="0" err="1" smtClean="0"/>
              <a:t>The</a:t>
            </a:r>
            <a:r>
              <a:rPr lang="es-MX" dirty="0" smtClean="0"/>
              <a:t> blue </a:t>
            </a:r>
            <a:r>
              <a:rPr lang="es-MX" dirty="0" err="1" smtClean="0"/>
              <a:t>ones</a:t>
            </a:r>
            <a:r>
              <a:rPr lang="es-MX" dirty="0" smtClean="0"/>
              <a:t> are _____________.</a:t>
            </a:r>
          </a:p>
          <a:p>
            <a:r>
              <a:rPr lang="es-MX" dirty="0" smtClean="0"/>
              <a:t>8. </a:t>
            </a:r>
            <a:r>
              <a:rPr lang="es-MX" dirty="0" err="1" smtClean="0"/>
              <a:t>My</a:t>
            </a:r>
            <a:r>
              <a:rPr lang="es-MX" dirty="0" smtClean="0"/>
              <a:t> bag </a:t>
            </a:r>
            <a:r>
              <a:rPr lang="es-MX" dirty="0" err="1" smtClean="0"/>
              <a:t>isn’t</a:t>
            </a:r>
            <a:r>
              <a:rPr lang="es-MX" dirty="0" smtClean="0"/>
              <a:t> </a:t>
            </a:r>
            <a:r>
              <a:rPr lang="es-MX" dirty="0" err="1" smtClean="0"/>
              <a:t>very</a:t>
            </a:r>
            <a:r>
              <a:rPr lang="es-MX" dirty="0" smtClean="0"/>
              <a:t> heavy. </a:t>
            </a:r>
            <a:r>
              <a:rPr lang="es-MX" dirty="0" err="1" smtClean="0"/>
              <a:t>Your</a:t>
            </a:r>
            <a:r>
              <a:rPr lang="es-MX" dirty="0" smtClean="0"/>
              <a:t> bag </a:t>
            </a:r>
            <a:r>
              <a:rPr lang="es-MX" dirty="0" err="1" smtClean="0"/>
              <a:t>is</a:t>
            </a:r>
            <a:r>
              <a:rPr lang="es-MX" dirty="0" smtClean="0"/>
              <a:t> _________________________.</a:t>
            </a:r>
          </a:p>
          <a:p>
            <a:r>
              <a:rPr lang="es-MX" dirty="0" smtClean="0"/>
              <a:t>9. </a:t>
            </a:r>
            <a:r>
              <a:rPr lang="es-MX" dirty="0" err="1" smtClean="0"/>
              <a:t>i’m</a:t>
            </a:r>
            <a:r>
              <a:rPr lang="es-MX" dirty="0" smtClean="0"/>
              <a:t> </a:t>
            </a:r>
            <a:r>
              <a:rPr lang="es-MX" dirty="0" err="1" smtClean="0"/>
              <a:t>not</a:t>
            </a:r>
            <a:r>
              <a:rPr lang="es-MX" dirty="0" smtClean="0"/>
              <a:t> </a:t>
            </a:r>
            <a:r>
              <a:rPr lang="es-MX" dirty="0" err="1" smtClean="0"/>
              <a:t>very</a:t>
            </a:r>
            <a:r>
              <a:rPr lang="es-MX" dirty="0" smtClean="0"/>
              <a:t> </a:t>
            </a:r>
            <a:r>
              <a:rPr lang="es-MX" dirty="0" err="1" smtClean="0"/>
              <a:t>interested</a:t>
            </a:r>
            <a:r>
              <a:rPr lang="es-MX" dirty="0" smtClean="0"/>
              <a:t> in art. </a:t>
            </a:r>
            <a:r>
              <a:rPr lang="es-MX" dirty="0" err="1" smtClean="0"/>
              <a:t>I’m</a:t>
            </a:r>
            <a:r>
              <a:rPr lang="es-MX" dirty="0" smtClean="0"/>
              <a:t> _____________________________ in </a:t>
            </a:r>
            <a:r>
              <a:rPr lang="es-MX" dirty="0" err="1" smtClean="0"/>
              <a:t>history</a:t>
            </a:r>
            <a:r>
              <a:rPr lang="es-MX" dirty="0" smtClean="0"/>
              <a:t>.</a:t>
            </a:r>
          </a:p>
          <a:p>
            <a:r>
              <a:rPr lang="es-MX" dirty="0" smtClean="0"/>
              <a:t>10. </a:t>
            </a:r>
            <a:r>
              <a:rPr lang="es-MX" dirty="0" err="1" smtClean="0"/>
              <a:t>it</a:t>
            </a:r>
            <a:r>
              <a:rPr lang="es-MX" dirty="0" smtClean="0"/>
              <a:t> </a:t>
            </a:r>
            <a:r>
              <a:rPr lang="es-MX" dirty="0" err="1" smtClean="0"/>
              <a:t>isn’t</a:t>
            </a:r>
            <a:r>
              <a:rPr lang="es-MX" dirty="0" smtClean="0"/>
              <a:t> </a:t>
            </a:r>
            <a:r>
              <a:rPr lang="es-MX" dirty="0" err="1" smtClean="0"/>
              <a:t>very</a:t>
            </a:r>
            <a:r>
              <a:rPr lang="es-MX" dirty="0" smtClean="0"/>
              <a:t> </a:t>
            </a:r>
            <a:r>
              <a:rPr lang="es-MX" dirty="0" err="1" smtClean="0"/>
              <a:t>warm</a:t>
            </a:r>
            <a:r>
              <a:rPr lang="es-MX" dirty="0" smtClean="0"/>
              <a:t> </a:t>
            </a:r>
            <a:r>
              <a:rPr lang="es-MX" dirty="0" err="1" smtClean="0"/>
              <a:t>today</a:t>
            </a:r>
            <a:r>
              <a:rPr lang="es-MX" dirty="0" smtClean="0"/>
              <a:t>. </a:t>
            </a:r>
            <a:r>
              <a:rPr lang="es-MX" dirty="0" err="1" smtClean="0"/>
              <a:t>It</a:t>
            </a:r>
            <a:r>
              <a:rPr lang="es-MX" dirty="0" smtClean="0"/>
              <a:t> </a:t>
            </a:r>
            <a:r>
              <a:rPr lang="es-MX" dirty="0" err="1" smtClean="0"/>
              <a:t>was</a:t>
            </a:r>
            <a:r>
              <a:rPr lang="es-MX" dirty="0" smtClean="0"/>
              <a:t> ___________________________ </a:t>
            </a:r>
            <a:r>
              <a:rPr lang="es-MX" dirty="0" err="1" smtClean="0"/>
              <a:t>yesterday</a:t>
            </a:r>
            <a:r>
              <a:rPr lang="es-MX" dirty="0" smtClean="0"/>
              <a:t>. (</a:t>
            </a:r>
            <a:r>
              <a:rPr lang="es-MX" sz="1100" dirty="0" err="1" smtClean="0"/>
              <a:t>From</a:t>
            </a:r>
            <a:r>
              <a:rPr lang="es-MX" sz="1100" dirty="0" smtClean="0"/>
              <a:t> </a:t>
            </a:r>
            <a:r>
              <a:rPr lang="es-MX" sz="1100" dirty="0" err="1" smtClean="0"/>
              <a:t>Essential</a:t>
            </a:r>
            <a:r>
              <a:rPr lang="es-MX" sz="1100" dirty="0" smtClean="0"/>
              <a:t> </a:t>
            </a:r>
            <a:r>
              <a:rPr lang="es-MX" sz="1100" dirty="0" err="1" smtClean="0"/>
              <a:t>grammar</a:t>
            </a:r>
            <a:r>
              <a:rPr lang="es-MX" sz="1100" dirty="0" smtClean="0"/>
              <a:t> in use)</a:t>
            </a:r>
            <a:endParaRPr lang="es-MX" sz="11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30</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06011" y="786221"/>
            <a:ext cx="1781060" cy="1327446"/>
          </a:xfrm>
          <a:prstGeom prst="rect">
            <a:avLst/>
          </a:prstGeom>
        </p:spPr>
      </p:pic>
    </p:spTree>
    <p:extLst>
      <p:ext uri="{BB962C8B-B14F-4D97-AF65-F5344CB8AC3E}">
        <p14:creationId xmlns:p14="http://schemas.microsoft.com/office/powerpoint/2010/main" val="35115965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1056047"/>
          </a:xfrm>
        </p:spPr>
        <p:txBody>
          <a:bodyPr/>
          <a:lstStyle/>
          <a:p>
            <a:r>
              <a:rPr lang="es-MX" b="1" dirty="0" smtClean="0"/>
              <a:t>Extra </a:t>
            </a:r>
            <a:r>
              <a:rPr lang="es-MX" b="1" dirty="0" err="1" smtClean="0"/>
              <a:t>practice</a:t>
            </a:r>
            <a:r>
              <a:rPr lang="es-MX" b="1" dirty="0" smtClean="0"/>
              <a:t> 2</a:t>
            </a:r>
            <a:endParaRPr lang="es-MX" b="1" dirty="0"/>
          </a:p>
        </p:txBody>
      </p:sp>
      <p:sp>
        <p:nvSpPr>
          <p:cNvPr id="3" name="Marcador de contenido 2"/>
          <p:cNvSpPr>
            <a:spLocks noGrp="1"/>
          </p:cNvSpPr>
          <p:nvPr>
            <p:ph sz="quarter" idx="13"/>
          </p:nvPr>
        </p:nvSpPr>
        <p:spPr>
          <a:xfrm>
            <a:off x="913774" y="1674563"/>
            <a:ext cx="10742072" cy="4759287"/>
          </a:xfrm>
        </p:spPr>
        <p:txBody>
          <a:bodyPr>
            <a:normAutofit/>
          </a:bodyPr>
          <a:lstStyle/>
          <a:p>
            <a:r>
              <a:rPr lang="es-MX" b="1" dirty="0" smtClean="0"/>
              <a:t>Complete </a:t>
            </a:r>
            <a:r>
              <a:rPr lang="es-MX" b="1" dirty="0" err="1" smtClean="0"/>
              <a:t>the</a:t>
            </a:r>
            <a:r>
              <a:rPr lang="es-MX" b="1" dirty="0" smtClean="0"/>
              <a:t> </a:t>
            </a:r>
            <a:r>
              <a:rPr lang="es-MX" b="1" dirty="0" err="1" smtClean="0"/>
              <a:t>sentences</a:t>
            </a:r>
            <a:r>
              <a:rPr lang="es-MX" b="1" dirty="0" smtClean="0"/>
              <a:t>. Use a </a:t>
            </a:r>
            <a:r>
              <a:rPr lang="es-MX" b="1" dirty="0" err="1" smtClean="0"/>
              <a:t>superlative</a:t>
            </a:r>
            <a:r>
              <a:rPr lang="es-MX" b="1" dirty="0" smtClean="0"/>
              <a:t> (</a:t>
            </a:r>
            <a:r>
              <a:rPr lang="es-MX" b="1" dirty="0" err="1" smtClean="0"/>
              <a:t>the</a:t>
            </a:r>
            <a:r>
              <a:rPr lang="es-MX" b="1" dirty="0" smtClean="0"/>
              <a:t> </a:t>
            </a:r>
            <a:r>
              <a:rPr lang="es-MX" b="1" dirty="0" err="1" smtClean="0"/>
              <a:t>oldest</a:t>
            </a:r>
            <a:r>
              <a:rPr lang="es-MX" b="1" dirty="0" smtClean="0"/>
              <a:t>, </a:t>
            </a:r>
            <a:r>
              <a:rPr lang="es-MX" b="1" dirty="0" err="1" smtClean="0"/>
              <a:t>etc</a:t>
            </a:r>
            <a:r>
              <a:rPr lang="es-MX" b="1" dirty="0" smtClean="0"/>
              <a:t>)</a:t>
            </a:r>
          </a:p>
          <a:p>
            <a:r>
              <a:rPr lang="es-MX" dirty="0" smtClean="0"/>
              <a:t>1. </a:t>
            </a:r>
            <a:r>
              <a:rPr lang="es-MX" dirty="0" err="1" smtClean="0"/>
              <a:t>this</a:t>
            </a:r>
            <a:r>
              <a:rPr lang="es-MX" dirty="0" smtClean="0"/>
              <a:t> </a:t>
            </a:r>
            <a:r>
              <a:rPr lang="es-MX" dirty="0" err="1" smtClean="0"/>
              <a:t>building</a:t>
            </a:r>
            <a:r>
              <a:rPr lang="es-MX" dirty="0" smtClean="0"/>
              <a:t> </a:t>
            </a:r>
            <a:r>
              <a:rPr lang="es-MX" dirty="0" err="1" smtClean="0"/>
              <a:t>is</a:t>
            </a:r>
            <a:r>
              <a:rPr lang="es-MX" dirty="0" smtClean="0"/>
              <a:t> </a:t>
            </a:r>
            <a:r>
              <a:rPr lang="es-MX" dirty="0" err="1" smtClean="0"/>
              <a:t>very</a:t>
            </a:r>
            <a:r>
              <a:rPr lang="es-MX" dirty="0" smtClean="0"/>
              <a:t> </a:t>
            </a:r>
            <a:r>
              <a:rPr lang="es-MX" dirty="0" err="1" smtClean="0"/>
              <a:t>old</a:t>
            </a:r>
            <a:r>
              <a:rPr lang="es-MX" dirty="0" smtClean="0"/>
              <a:t>. </a:t>
            </a:r>
            <a:r>
              <a:rPr lang="es-MX" dirty="0" err="1" smtClean="0"/>
              <a:t>It’s</a:t>
            </a:r>
            <a:r>
              <a:rPr lang="es-MX" dirty="0" smtClean="0"/>
              <a:t> </a:t>
            </a:r>
            <a:r>
              <a:rPr lang="es-MX" dirty="0" err="1" smtClean="0"/>
              <a:t>the</a:t>
            </a:r>
            <a:r>
              <a:rPr lang="es-MX" dirty="0" smtClean="0"/>
              <a:t> </a:t>
            </a:r>
            <a:r>
              <a:rPr lang="es-MX" dirty="0" err="1" smtClean="0"/>
              <a:t>oldest</a:t>
            </a:r>
            <a:r>
              <a:rPr lang="es-MX" dirty="0" smtClean="0"/>
              <a:t> </a:t>
            </a:r>
            <a:r>
              <a:rPr lang="es-MX" dirty="0" err="1" smtClean="0"/>
              <a:t>building</a:t>
            </a:r>
            <a:r>
              <a:rPr lang="es-MX" dirty="0" smtClean="0"/>
              <a:t> in </a:t>
            </a:r>
            <a:r>
              <a:rPr lang="es-MX" dirty="0" err="1" smtClean="0"/>
              <a:t>the</a:t>
            </a:r>
            <a:r>
              <a:rPr lang="es-MX" dirty="0" smtClean="0"/>
              <a:t> </a:t>
            </a:r>
            <a:r>
              <a:rPr lang="es-MX" dirty="0" err="1" smtClean="0"/>
              <a:t>town</a:t>
            </a:r>
            <a:r>
              <a:rPr lang="es-MX" dirty="0" smtClean="0"/>
              <a:t>.</a:t>
            </a:r>
          </a:p>
          <a:p>
            <a:r>
              <a:rPr lang="es-MX" dirty="0" smtClean="0"/>
              <a:t>2. </a:t>
            </a:r>
            <a:r>
              <a:rPr lang="es-MX" dirty="0" err="1" smtClean="0"/>
              <a:t>It</a:t>
            </a:r>
            <a:r>
              <a:rPr lang="es-MX" dirty="0" smtClean="0"/>
              <a:t> </a:t>
            </a:r>
            <a:r>
              <a:rPr lang="es-MX" dirty="0" err="1" smtClean="0"/>
              <a:t>was</a:t>
            </a:r>
            <a:r>
              <a:rPr lang="es-MX" dirty="0" smtClean="0"/>
              <a:t> a </a:t>
            </a:r>
            <a:r>
              <a:rPr lang="es-MX" dirty="0" err="1" smtClean="0"/>
              <a:t>very</a:t>
            </a:r>
            <a:r>
              <a:rPr lang="es-MX" dirty="0" smtClean="0"/>
              <a:t> </a:t>
            </a:r>
            <a:r>
              <a:rPr lang="es-MX" dirty="0" err="1" smtClean="0"/>
              <a:t>happy</a:t>
            </a:r>
            <a:r>
              <a:rPr lang="es-MX" dirty="0" smtClean="0"/>
              <a:t> </a:t>
            </a:r>
            <a:r>
              <a:rPr lang="es-MX" dirty="0" err="1" smtClean="0"/>
              <a:t>day</a:t>
            </a:r>
            <a:r>
              <a:rPr lang="es-MX" dirty="0" smtClean="0"/>
              <a:t>. </a:t>
            </a:r>
            <a:r>
              <a:rPr lang="es-MX" dirty="0" err="1" smtClean="0"/>
              <a:t>It</a:t>
            </a:r>
            <a:r>
              <a:rPr lang="es-MX" dirty="0" smtClean="0"/>
              <a:t> </a:t>
            </a:r>
            <a:r>
              <a:rPr lang="es-MX" dirty="0" err="1" smtClean="0"/>
              <a:t>was</a:t>
            </a:r>
            <a:r>
              <a:rPr lang="es-MX" dirty="0" smtClean="0"/>
              <a:t> _____________________ of </a:t>
            </a:r>
            <a:r>
              <a:rPr lang="es-MX" dirty="0" err="1" smtClean="0"/>
              <a:t>my</a:t>
            </a:r>
            <a:r>
              <a:rPr lang="es-MX" dirty="0" smtClean="0"/>
              <a:t> </a:t>
            </a:r>
            <a:r>
              <a:rPr lang="es-MX" dirty="0" err="1" smtClean="0"/>
              <a:t>life</a:t>
            </a:r>
            <a:r>
              <a:rPr lang="es-MX" dirty="0" smtClean="0"/>
              <a:t>.</a:t>
            </a:r>
          </a:p>
          <a:p>
            <a:r>
              <a:rPr lang="es-MX" dirty="0" smtClean="0"/>
              <a:t>3. </a:t>
            </a:r>
            <a:r>
              <a:rPr lang="es-MX" dirty="0" err="1" smtClean="0"/>
              <a:t>it’s</a:t>
            </a:r>
            <a:r>
              <a:rPr lang="es-MX" dirty="0" smtClean="0"/>
              <a:t> a </a:t>
            </a:r>
            <a:r>
              <a:rPr lang="es-MX" dirty="0" err="1" smtClean="0"/>
              <a:t>very</a:t>
            </a:r>
            <a:r>
              <a:rPr lang="es-MX" dirty="0" smtClean="0"/>
              <a:t> </a:t>
            </a:r>
            <a:r>
              <a:rPr lang="es-MX" dirty="0" err="1" smtClean="0"/>
              <a:t>good</a:t>
            </a:r>
            <a:r>
              <a:rPr lang="es-MX" dirty="0" smtClean="0"/>
              <a:t> film. </a:t>
            </a:r>
            <a:r>
              <a:rPr lang="es-MX" dirty="0" err="1" smtClean="0"/>
              <a:t>It’s</a:t>
            </a:r>
            <a:r>
              <a:rPr lang="es-MX" dirty="0" smtClean="0"/>
              <a:t> __________________________ </a:t>
            </a:r>
            <a:r>
              <a:rPr lang="es-MX" dirty="0" err="1" smtClean="0"/>
              <a:t>I’ve</a:t>
            </a:r>
            <a:r>
              <a:rPr lang="es-MX" dirty="0" smtClean="0"/>
              <a:t> </a:t>
            </a:r>
            <a:r>
              <a:rPr lang="es-MX" dirty="0" err="1" smtClean="0"/>
              <a:t>ever</a:t>
            </a:r>
            <a:r>
              <a:rPr lang="es-MX" dirty="0" smtClean="0"/>
              <a:t> </a:t>
            </a:r>
            <a:r>
              <a:rPr lang="es-MX" dirty="0" err="1" smtClean="0"/>
              <a:t>seen</a:t>
            </a:r>
            <a:r>
              <a:rPr lang="es-MX" dirty="0" smtClean="0"/>
              <a:t>.</a:t>
            </a:r>
          </a:p>
          <a:p>
            <a:r>
              <a:rPr lang="es-MX" dirty="0" smtClean="0"/>
              <a:t>4. </a:t>
            </a:r>
            <a:r>
              <a:rPr lang="es-MX" dirty="0" err="1" smtClean="0"/>
              <a:t>she’s</a:t>
            </a:r>
            <a:r>
              <a:rPr lang="es-MX" dirty="0" smtClean="0"/>
              <a:t> a </a:t>
            </a:r>
            <a:r>
              <a:rPr lang="es-MX" dirty="0" err="1" smtClean="0"/>
              <a:t>very</a:t>
            </a:r>
            <a:r>
              <a:rPr lang="es-MX" dirty="0" smtClean="0"/>
              <a:t> popular Singer. </a:t>
            </a:r>
            <a:r>
              <a:rPr lang="es-MX" dirty="0" err="1" smtClean="0"/>
              <a:t>She’s</a:t>
            </a:r>
            <a:r>
              <a:rPr lang="es-MX" dirty="0" smtClean="0"/>
              <a:t> ___________________ in </a:t>
            </a:r>
            <a:r>
              <a:rPr lang="es-MX" dirty="0" err="1" smtClean="0"/>
              <a:t>the</a:t>
            </a:r>
            <a:r>
              <a:rPr lang="es-MX" dirty="0" smtClean="0"/>
              <a:t> country.</a:t>
            </a:r>
          </a:p>
          <a:p>
            <a:r>
              <a:rPr lang="es-MX" dirty="0" smtClean="0"/>
              <a:t>5. </a:t>
            </a:r>
            <a:r>
              <a:rPr lang="es-MX" dirty="0" err="1" smtClean="0"/>
              <a:t>it</a:t>
            </a:r>
            <a:r>
              <a:rPr lang="es-MX" dirty="0" smtClean="0"/>
              <a:t> </a:t>
            </a:r>
            <a:r>
              <a:rPr lang="es-MX" dirty="0" err="1" smtClean="0"/>
              <a:t>was</a:t>
            </a:r>
            <a:r>
              <a:rPr lang="es-MX" dirty="0" smtClean="0"/>
              <a:t> a </a:t>
            </a:r>
            <a:r>
              <a:rPr lang="es-MX" dirty="0" err="1" smtClean="0"/>
              <a:t>very</a:t>
            </a:r>
            <a:r>
              <a:rPr lang="es-MX" dirty="0" smtClean="0"/>
              <a:t> </a:t>
            </a:r>
            <a:r>
              <a:rPr lang="es-MX" dirty="0" err="1" smtClean="0"/>
              <a:t>bad</a:t>
            </a:r>
            <a:r>
              <a:rPr lang="es-MX" dirty="0" smtClean="0"/>
              <a:t> </a:t>
            </a:r>
            <a:r>
              <a:rPr lang="es-MX" dirty="0" err="1" smtClean="0"/>
              <a:t>mistake</a:t>
            </a:r>
            <a:r>
              <a:rPr lang="es-MX" dirty="0" smtClean="0"/>
              <a:t>. </a:t>
            </a:r>
            <a:r>
              <a:rPr lang="es-MX" dirty="0" err="1" smtClean="0"/>
              <a:t>It</a:t>
            </a:r>
            <a:r>
              <a:rPr lang="es-MX" dirty="0" smtClean="0"/>
              <a:t> </a:t>
            </a:r>
            <a:r>
              <a:rPr lang="es-MX" dirty="0" err="1" smtClean="0"/>
              <a:t>was</a:t>
            </a:r>
            <a:r>
              <a:rPr lang="es-MX" dirty="0" smtClean="0"/>
              <a:t> ___________________ </a:t>
            </a:r>
            <a:r>
              <a:rPr lang="es-MX" dirty="0" err="1" smtClean="0"/>
              <a:t>i’ve</a:t>
            </a:r>
            <a:r>
              <a:rPr lang="es-MX" dirty="0" smtClean="0"/>
              <a:t> </a:t>
            </a:r>
            <a:r>
              <a:rPr lang="es-MX" dirty="0" err="1" smtClean="0"/>
              <a:t>ever</a:t>
            </a:r>
            <a:r>
              <a:rPr lang="es-MX" dirty="0" smtClean="0"/>
              <a:t> </a:t>
            </a:r>
            <a:r>
              <a:rPr lang="es-MX" dirty="0" err="1" smtClean="0"/>
              <a:t>made</a:t>
            </a:r>
            <a:r>
              <a:rPr lang="es-MX" dirty="0" smtClean="0"/>
              <a:t>.</a:t>
            </a:r>
          </a:p>
          <a:p>
            <a:r>
              <a:rPr lang="es-MX" dirty="0" smtClean="0"/>
              <a:t>6. </a:t>
            </a:r>
            <a:r>
              <a:rPr lang="es-MX" dirty="0" err="1" smtClean="0"/>
              <a:t>it’s</a:t>
            </a:r>
            <a:r>
              <a:rPr lang="es-MX" dirty="0" smtClean="0"/>
              <a:t> a </a:t>
            </a:r>
            <a:r>
              <a:rPr lang="es-MX" dirty="0" err="1" smtClean="0"/>
              <a:t>very</a:t>
            </a:r>
            <a:r>
              <a:rPr lang="es-MX" dirty="0" smtClean="0"/>
              <a:t> </a:t>
            </a:r>
            <a:r>
              <a:rPr lang="es-MX" dirty="0" err="1" smtClean="0"/>
              <a:t>pretty</a:t>
            </a:r>
            <a:r>
              <a:rPr lang="es-MX" dirty="0" smtClean="0"/>
              <a:t> </a:t>
            </a:r>
            <a:r>
              <a:rPr lang="es-MX" dirty="0" err="1" smtClean="0"/>
              <a:t>village</a:t>
            </a:r>
            <a:r>
              <a:rPr lang="es-MX" dirty="0" smtClean="0"/>
              <a:t>. </a:t>
            </a:r>
            <a:r>
              <a:rPr lang="es-MX" dirty="0" err="1" smtClean="0"/>
              <a:t>It’s</a:t>
            </a:r>
            <a:r>
              <a:rPr lang="es-MX" dirty="0" smtClean="0"/>
              <a:t> _______________________ </a:t>
            </a:r>
            <a:r>
              <a:rPr lang="es-MX" dirty="0" err="1" smtClean="0"/>
              <a:t>i’ve</a:t>
            </a:r>
            <a:r>
              <a:rPr lang="es-MX" dirty="0" smtClean="0"/>
              <a:t> </a:t>
            </a:r>
            <a:r>
              <a:rPr lang="es-MX" dirty="0" err="1" smtClean="0"/>
              <a:t>ever</a:t>
            </a:r>
            <a:r>
              <a:rPr lang="es-MX" dirty="0" smtClean="0"/>
              <a:t> </a:t>
            </a:r>
            <a:r>
              <a:rPr lang="es-MX" dirty="0" err="1" smtClean="0"/>
              <a:t>seen</a:t>
            </a:r>
            <a:r>
              <a:rPr lang="es-MX" dirty="0" smtClean="0"/>
              <a:t>.</a:t>
            </a:r>
          </a:p>
          <a:p>
            <a:r>
              <a:rPr lang="es-MX" dirty="0" smtClean="0"/>
              <a:t>7. </a:t>
            </a:r>
            <a:r>
              <a:rPr lang="es-MX" dirty="0" err="1" smtClean="0"/>
              <a:t>it</a:t>
            </a:r>
            <a:r>
              <a:rPr lang="es-MX" dirty="0" smtClean="0"/>
              <a:t> </a:t>
            </a:r>
            <a:r>
              <a:rPr lang="es-MX" dirty="0" err="1" smtClean="0"/>
              <a:t>was</a:t>
            </a:r>
            <a:r>
              <a:rPr lang="es-MX" dirty="0" smtClean="0"/>
              <a:t> a </a:t>
            </a:r>
            <a:r>
              <a:rPr lang="es-MX" dirty="0" err="1" smtClean="0"/>
              <a:t>very</a:t>
            </a:r>
            <a:r>
              <a:rPr lang="es-MX" dirty="0" smtClean="0"/>
              <a:t> </a:t>
            </a:r>
            <a:r>
              <a:rPr lang="es-MX" dirty="0" err="1" smtClean="0"/>
              <a:t>cold</a:t>
            </a:r>
            <a:r>
              <a:rPr lang="es-MX" dirty="0" smtClean="0"/>
              <a:t> </a:t>
            </a:r>
            <a:r>
              <a:rPr lang="es-MX" dirty="0" err="1" smtClean="0"/>
              <a:t>day</a:t>
            </a:r>
            <a:r>
              <a:rPr lang="es-MX" dirty="0" smtClean="0"/>
              <a:t>. </a:t>
            </a:r>
            <a:r>
              <a:rPr lang="es-MX" dirty="0" err="1" smtClean="0"/>
              <a:t>It</a:t>
            </a:r>
            <a:r>
              <a:rPr lang="es-MX" dirty="0" smtClean="0"/>
              <a:t> </a:t>
            </a:r>
            <a:r>
              <a:rPr lang="es-MX" dirty="0" err="1" smtClean="0"/>
              <a:t>was</a:t>
            </a:r>
            <a:r>
              <a:rPr lang="es-MX" dirty="0" smtClean="0"/>
              <a:t> ________________________ of </a:t>
            </a:r>
            <a:r>
              <a:rPr lang="es-MX" dirty="0" err="1" smtClean="0"/>
              <a:t>the</a:t>
            </a:r>
            <a:r>
              <a:rPr lang="es-MX" dirty="0" smtClean="0"/>
              <a:t> </a:t>
            </a:r>
            <a:r>
              <a:rPr lang="es-MX" dirty="0" err="1" smtClean="0"/>
              <a:t>year</a:t>
            </a:r>
            <a:r>
              <a:rPr lang="es-MX" dirty="0" smtClean="0"/>
              <a:t>.</a:t>
            </a:r>
          </a:p>
          <a:p>
            <a:r>
              <a:rPr lang="es-MX" dirty="0" smtClean="0"/>
              <a:t>8. </a:t>
            </a:r>
            <a:r>
              <a:rPr lang="es-MX" dirty="0" err="1" smtClean="0"/>
              <a:t>he’s</a:t>
            </a:r>
            <a:r>
              <a:rPr lang="es-MX" dirty="0" smtClean="0"/>
              <a:t> a </a:t>
            </a:r>
            <a:r>
              <a:rPr lang="es-MX" dirty="0" err="1" smtClean="0"/>
              <a:t>very</a:t>
            </a:r>
            <a:r>
              <a:rPr lang="es-MX" dirty="0" smtClean="0"/>
              <a:t> </a:t>
            </a:r>
            <a:r>
              <a:rPr lang="es-MX" dirty="0" err="1" smtClean="0"/>
              <a:t>boring</a:t>
            </a:r>
            <a:r>
              <a:rPr lang="es-MX" dirty="0" smtClean="0"/>
              <a:t> </a:t>
            </a:r>
            <a:r>
              <a:rPr lang="es-MX" dirty="0" err="1" smtClean="0"/>
              <a:t>person</a:t>
            </a:r>
            <a:r>
              <a:rPr lang="es-MX" dirty="0" smtClean="0"/>
              <a:t>. </a:t>
            </a:r>
            <a:r>
              <a:rPr lang="es-MX" dirty="0" err="1" smtClean="0"/>
              <a:t>He’s</a:t>
            </a:r>
            <a:r>
              <a:rPr lang="es-MX" dirty="0" smtClean="0"/>
              <a:t> ______________________ </a:t>
            </a:r>
            <a:r>
              <a:rPr lang="es-MX" dirty="0" err="1" smtClean="0"/>
              <a:t>i’ve</a:t>
            </a:r>
            <a:r>
              <a:rPr lang="es-MX" dirty="0" smtClean="0"/>
              <a:t> </a:t>
            </a:r>
            <a:r>
              <a:rPr lang="es-MX" dirty="0" err="1" smtClean="0"/>
              <a:t>ever</a:t>
            </a:r>
            <a:r>
              <a:rPr lang="es-MX" dirty="0" smtClean="0"/>
              <a:t> </a:t>
            </a:r>
            <a:r>
              <a:rPr lang="es-MX" dirty="0" err="1" smtClean="0"/>
              <a:t>met</a:t>
            </a:r>
            <a:r>
              <a:rPr lang="es-MX" dirty="0" smtClean="0"/>
              <a:t>. </a:t>
            </a:r>
            <a:r>
              <a:rPr lang="es-MX" sz="1000" dirty="0" smtClean="0"/>
              <a:t>(</a:t>
            </a:r>
            <a:r>
              <a:rPr lang="es-MX" sz="1000" dirty="0" err="1" smtClean="0"/>
              <a:t>from</a:t>
            </a:r>
            <a:r>
              <a:rPr lang="es-MX" sz="1000" dirty="0" smtClean="0"/>
              <a:t> </a:t>
            </a:r>
            <a:r>
              <a:rPr lang="es-MX" sz="1000" dirty="0" err="1" smtClean="0"/>
              <a:t>Essential</a:t>
            </a:r>
            <a:r>
              <a:rPr lang="es-MX" sz="1000" dirty="0" smtClean="0"/>
              <a:t> </a:t>
            </a:r>
            <a:r>
              <a:rPr lang="es-MX" sz="1000" dirty="0" err="1" smtClean="0"/>
              <a:t>grammar</a:t>
            </a:r>
            <a:r>
              <a:rPr lang="es-MX" sz="1000" dirty="0" smtClean="0"/>
              <a:t> in use.</a:t>
            </a:r>
            <a:endParaRPr lang="es-MX" sz="10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31</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4623" y="1915280"/>
            <a:ext cx="2445991" cy="1630661"/>
          </a:xfrm>
          <a:prstGeom prst="rect">
            <a:avLst/>
          </a:prstGeom>
        </p:spPr>
      </p:pic>
    </p:spTree>
    <p:extLst>
      <p:ext uri="{BB962C8B-B14F-4D97-AF65-F5344CB8AC3E}">
        <p14:creationId xmlns:p14="http://schemas.microsoft.com/office/powerpoint/2010/main" val="20839625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692490"/>
          </a:xfrm>
        </p:spPr>
        <p:txBody>
          <a:bodyPr/>
          <a:lstStyle/>
          <a:p>
            <a:r>
              <a:rPr lang="es-MX" b="1" dirty="0" smtClean="0"/>
              <a:t>Extra </a:t>
            </a:r>
            <a:r>
              <a:rPr lang="es-MX" b="1" dirty="0" err="1" smtClean="0"/>
              <a:t>practice</a:t>
            </a:r>
            <a:r>
              <a:rPr lang="es-MX" b="1" dirty="0" smtClean="0"/>
              <a:t> 3</a:t>
            </a:r>
            <a:endParaRPr lang="es-MX" b="1" dirty="0"/>
          </a:p>
        </p:txBody>
      </p:sp>
      <p:sp>
        <p:nvSpPr>
          <p:cNvPr id="3" name="Marcador de contenido 2"/>
          <p:cNvSpPr>
            <a:spLocks noGrp="1"/>
          </p:cNvSpPr>
          <p:nvPr>
            <p:ph sz="quarter" idx="13"/>
          </p:nvPr>
        </p:nvSpPr>
        <p:spPr>
          <a:xfrm>
            <a:off x="396607" y="1685581"/>
            <a:ext cx="10880993" cy="4968607"/>
          </a:xfrm>
        </p:spPr>
        <p:txBody>
          <a:bodyPr>
            <a:normAutofit/>
          </a:bodyPr>
          <a:lstStyle/>
          <a:p>
            <a:r>
              <a:rPr lang="es-MX" dirty="0" err="1" smtClean="0"/>
              <a:t>Write</a:t>
            </a:r>
            <a:r>
              <a:rPr lang="es-MX" dirty="0" smtClean="0"/>
              <a:t> </a:t>
            </a:r>
            <a:r>
              <a:rPr lang="es-MX" dirty="0" err="1" smtClean="0"/>
              <a:t>sentences</a:t>
            </a:r>
            <a:r>
              <a:rPr lang="es-MX" dirty="0" smtClean="0"/>
              <a:t> </a:t>
            </a:r>
            <a:r>
              <a:rPr lang="es-MX" dirty="0" err="1" smtClean="0"/>
              <a:t>with</a:t>
            </a:r>
            <a:r>
              <a:rPr lang="es-MX" dirty="0" smtClean="0"/>
              <a:t> a </a:t>
            </a:r>
            <a:r>
              <a:rPr lang="es-MX" dirty="0" err="1" smtClean="0"/>
              <a:t>superlative</a:t>
            </a:r>
            <a:r>
              <a:rPr lang="es-MX" dirty="0" smtClean="0"/>
              <a:t> (</a:t>
            </a:r>
            <a:r>
              <a:rPr lang="es-MX" dirty="0" err="1" smtClean="0"/>
              <a:t>the</a:t>
            </a:r>
            <a:r>
              <a:rPr lang="es-MX" dirty="0" smtClean="0"/>
              <a:t> </a:t>
            </a:r>
            <a:r>
              <a:rPr lang="es-MX" dirty="0" err="1" smtClean="0"/>
              <a:t>longest</a:t>
            </a:r>
            <a:r>
              <a:rPr lang="es-MX" dirty="0" smtClean="0"/>
              <a:t>, etc.)</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r>
              <a:rPr lang="es-MX" dirty="0" err="1" smtClean="0"/>
              <a:t>Sydney</a:t>
            </a:r>
            <a:r>
              <a:rPr lang="es-MX" dirty="0" smtClean="0"/>
              <a:t> </a:t>
            </a:r>
            <a:r>
              <a:rPr lang="es-MX" dirty="0" err="1" smtClean="0"/>
              <a:t>is</a:t>
            </a:r>
            <a:r>
              <a:rPr lang="es-MX" dirty="0" smtClean="0"/>
              <a:t> </a:t>
            </a:r>
            <a:r>
              <a:rPr lang="es-MX" dirty="0" err="1" smtClean="0"/>
              <a:t>the</a:t>
            </a:r>
            <a:r>
              <a:rPr lang="es-MX" dirty="0" smtClean="0"/>
              <a:t> </a:t>
            </a:r>
            <a:r>
              <a:rPr lang="es-MX" dirty="0" err="1" smtClean="0"/>
              <a:t>largest</a:t>
            </a:r>
            <a:r>
              <a:rPr lang="es-MX" dirty="0" smtClean="0"/>
              <a:t> </a:t>
            </a:r>
            <a:r>
              <a:rPr lang="es-MX" dirty="0" err="1" smtClean="0"/>
              <a:t>city</a:t>
            </a:r>
            <a:r>
              <a:rPr lang="es-MX" dirty="0" smtClean="0"/>
              <a:t> in Australia. </a:t>
            </a:r>
            <a:r>
              <a:rPr lang="es-MX" sz="1000" dirty="0" smtClean="0"/>
              <a:t>(</a:t>
            </a:r>
            <a:r>
              <a:rPr lang="es-MX" sz="1000" dirty="0" err="1" smtClean="0"/>
              <a:t>From</a:t>
            </a:r>
            <a:r>
              <a:rPr lang="es-MX" sz="1000" dirty="0" smtClean="0"/>
              <a:t> </a:t>
            </a:r>
            <a:r>
              <a:rPr lang="es-MX" sz="1000" dirty="0" err="1" smtClean="0"/>
              <a:t>Essential</a:t>
            </a:r>
            <a:r>
              <a:rPr lang="es-MX" sz="1000" dirty="0" smtClean="0"/>
              <a:t> </a:t>
            </a:r>
            <a:r>
              <a:rPr lang="es-MX" sz="1000" dirty="0" err="1" smtClean="0"/>
              <a:t>Grammar</a:t>
            </a:r>
            <a:r>
              <a:rPr lang="es-MX" sz="1000" dirty="0" smtClean="0"/>
              <a:t> in use)</a:t>
            </a:r>
          </a:p>
          <a:p>
            <a:endParaRPr lang="es-MX" dirty="0" smtClean="0"/>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32</a:t>
            </a:fld>
            <a:endParaRPr lang="en-US" dirty="0"/>
          </a:p>
        </p:txBody>
      </p:sp>
      <p:sp>
        <p:nvSpPr>
          <p:cNvPr id="5" name="Rectángulo redondeado 4"/>
          <p:cNvSpPr/>
          <p:nvPr/>
        </p:nvSpPr>
        <p:spPr>
          <a:xfrm>
            <a:off x="832985" y="2352100"/>
            <a:ext cx="1877164" cy="325548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dirty="0" err="1" smtClean="0"/>
              <a:t>Sydney</a:t>
            </a:r>
            <a:endParaRPr lang="es-MX" dirty="0" smtClean="0"/>
          </a:p>
          <a:p>
            <a:pPr algn="ctr"/>
            <a:endParaRPr lang="es-MX" dirty="0"/>
          </a:p>
          <a:p>
            <a:pPr algn="ctr"/>
            <a:r>
              <a:rPr lang="es-MX" dirty="0" err="1" smtClean="0"/>
              <a:t>Brazil</a:t>
            </a:r>
            <a:endParaRPr lang="es-MX" dirty="0" smtClean="0"/>
          </a:p>
          <a:p>
            <a:pPr algn="ctr"/>
            <a:endParaRPr lang="es-MX" dirty="0"/>
          </a:p>
          <a:p>
            <a:pPr algn="ctr"/>
            <a:r>
              <a:rPr lang="es-MX" dirty="0" smtClean="0"/>
              <a:t>Everest</a:t>
            </a:r>
          </a:p>
          <a:p>
            <a:pPr algn="ctr"/>
            <a:endParaRPr lang="es-MX" dirty="0"/>
          </a:p>
          <a:p>
            <a:pPr algn="ctr"/>
            <a:r>
              <a:rPr lang="es-MX" dirty="0" err="1" smtClean="0"/>
              <a:t>Jupiter</a:t>
            </a:r>
            <a:endParaRPr lang="es-MX" dirty="0" smtClean="0"/>
          </a:p>
          <a:p>
            <a:pPr algn="ctr"/>
            <a:endParaRPr lang="es-MX" dirty="0"/>
          </a:p>
          <a:p>
            <a:pPr algn="ctr"/>
            <a:r>
              <a:rPr lang="es-MX" dirty="0" smtClean="0"/>
              <a:t>Alaska</a:t>
            </a:r>
          </a:p>
          <a:p>
            <a:pPr algn="ctr"/>
            <a:endParaRPr lang="es-MX" dirty="0"/>
          </a:p>
          <a:p>
            <a:pPr algn="ctr"/>
            <a:r>
              <a:rPr lang="es-MX" dirty="0" err="1" smtClean="0"/>
              <a:t>The</a:t>
            </a:r>
            <a:r>
              <a:rPr lang="es-MX" dirty="0" smtClean="0"/>
              <a:t> </a:t>
            </a:r>
            <a:r>
              <a:rPr lang="es-MX" dirty="0" err="1" smtClean="0"/>
              <a:t>Nile</a:t>
            </a:r>
            <a:endParaRPr lang="es-MX" dirty="0"/>
          </a:p>
        </p:txBody>
      </p:sp>
      <p:sp>
        <p:nvSpPr>
          <p:cNvPr id="6" name="Rectángulo redondeado 5"/>
          <p:cNvSpPr/>
          <p:nvPr/>
        </p:nvSpPr>
        <p:spPr>
          <a:xfrm>
            <a:off x="3305059" y="3062689"/>
            <a:ext cx="1685582" cy="185083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err="1" smtClean="0"/>
              <a:t>Large</a:t>
            </a:r>
            <a:endParaRPr lang="es-MX" dirty="0" smtClean="0"/>
          </a:p>
          <a:p>
            <a:pPr algn="ctr"/>
            <a:endParaRPr lang="es-MX" dirty="0"/>
          </a:p>
          <a:p>
            <a:pPr algn="ctr"/>
            <a:r>
              <a:rPr lang="es-MX" dirty="0" smtClean="0"/>
              <a:t>Long</a:t>
            </a:r>
          </a:p>
          <a:p>
            <a:pPr algn="ctr"/>
            <a:endParaRPr lang="es-MX" dirty="0"/>
          </a:p>
          <a:p>
            <a:pPr algn="ctr"/>
            <a:r>
              <a:rPr lang="es-MX" dirty="0" err="1" smtClean="0"/>
              <a:t>high</a:t>
            </a:r>
            <a:endParaRPr lang="es-MX" dirty="0"/>
          </a:p>
        </p:txBody>
      </p:sp>
      <p:sp>
        <p:nvSpPr>
          <p:cNvPr id="7" name="Rectángulo redondeado 6"/>
          <p:cNvSpPr/>
          <p:nvPr/>
        </p:nvSpPr>
        <p:spPr>
          <a:xfrm>
            <a:off x="5651653" y="2434727"/>
            <a:ext cx="2269475" cy="317285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dirty="0" smtClean="0"/>
              <a:t>Country</a:t>
            </a:r>
          </a:p>
          <a:p>
            <a:pPr algn="ctr"/>
            <a:endParaRPr lang="es-MX" dirty="0"/>
          </a:p>
          <a:p>
            <a:pPr algn="ctr"/>
            <a:r>
              <a:rPr lang="es-MX" dirty="0" smtClean="0"/>
              <a:t>City</a:t>
            </a:r>
          </a:p>
          <a:p>
            <a:pPr algn="ctr"/>
            <a:endParaRPr lang="es-MX" dirty="0"/>
          </a:p>
          <a:p>
            <a:pPr algn="ctr"/>
            <a:r>
              <a:rPr lang="es-MX" dirty="0" err="1" smtClean="0"/>
              <a:t>Planet</a:t>
            </a:r>
            <a:endParaRPr lang="es-MX" dirty="0" smtClean="0"/>
          </a:p>
          <a:p>
            <a:pPr algn="ctr"/>
            <a:endParaRPr lang="es-MX" dirty="0"/>
          </a:p>
          <a:p>
            <a:pPr algn="ctr"/>
            <a:r>
              <a:rPr lang="es-MX" dirty="0" err="1" smtClean="0"/>
              <a:t>State</a:t>
            </a:r>
            <a:endParaRPr lang="es-MX" dirty="0" smtClean="0"/>
          </a:p>
          <a:p>
            <a:pPr algn="ctr"/>
            <a:endParaRPr lang="es-MX" dirty="0"/>
          </a:p>
          <a:p>
            <a:pPr algn="ctr"/>
            <a:r>
              <a:rPr lang="es-MX" dirty="0" err="1" smtClean="0"/>
              <a:t>River</a:t>
            </a:r>
            <a:endParaRPr lang="es-MX" dirty="0" smtClean="0"/>
          </a:p>
          <a:p>
            <a:pPr algn="ctr"/>
            <a:endParaRPr lang="es-MX" dirty="0"/>
          </a:p>
          <a:p>
            <a:pPr algn="ctr"/>
            <a:r>
              <a:rPr lang="es-MX" dirty="0" err="1" smtClean="0"/>
              <a:t>mountain</a:t>
            </a:r>
            <a:endParaRPr lang="es-MX" dirty="0"/>
          </a:p>
        </p:txBody>
      </p:sp>
      <p:sp>
        <p:nvSpPr>
          <p:cNvPr id="8" name="Rectángulo redondeado 7"/>
          <p:cNvSpPr/>
          <p:nvPr/>
        </p:nvSpPr>
        <p:spPr>
          <a:xfrm>
            <a:off x="8516038" y="2060154"/>
            <a:ext cx="2842351" cy="32940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endParaRPr lang="es-MX" dirty="0"/>
          </a:p>
          <a:p>
            <a:pPr algn="ctr"/>
            <a:r>
              <a:rPr lang="es-MX" dirty="0" err="1" smtClean="0"/>
              <a:t>The</a:t>
            </a:r>
            <a:r>
              <a:rPr lang="es-MX" dirty="0" smtClean="0"/>
              <a:t> USA</a:t>
            </a:r>
          </a:p>
          <a:p>
            <a:pPr algn="ctr"/>
            <a:endParaRPr lang="es-MX" dirty="0" smtClean="0"/>
          </a:p>
          <a:p>
            <a:pPr algn="ctr"/>
            <a:r>
              <a:rPr lang="es-MX" dirty="0" err="1" smtClean="0"/>
              <a:t>Africa</a:t>
            </a:r>
            <a:endParaRPr lang="es-MX" dirty="0" smtClean="0"/>
          </a:p>
          <a:p>
            <a:pPr algn="ctr"/>
            <a:endParaRPr lang="es-MX" dirty="0"/>
          </a:p>
          <a:p>
            <a:pPr algn="ctr"/>
            <a:r>
              <a:rPr lang="es-MX" dirty="0" err="1" smtClean="0"/>
              <a:t>The</a:t>
            </a:r>
            <a:r>
              <a:rPr lang="es-MX" dirty="0" smtClean="0"/>
              <a:t> solar </a:t>
            </a:r>
            <a:r>
              <a:rPr lang="es-MX" dirty="0" err="1" smtClean="0"/>
              <a:t>system</a:t>
            </a:r>
            <a:endParaRPr lang="es-MX" dirty="0" smtClean="0"/>
          </a:p>
          <a:p>
            <a:pPr algn="ctr"/>
            <a:endParaRPr lang="es-MX" dirty="0"/>
          </a:p>
          <a:p>
            <a:pPr algn="ctr"/>
            <a:r>
              <a:rPr lang="es-MX" dirty="0" smtClean="0"/>
              <a:t>South </a:t>
            </a:r>
            <a:r>
              <a:rPr lang="es-MX" dirty="0" err="1" smtClean="0"/>
              <a:t>America</a:t>
            </a:r>
            <a:endParaRPr lang="es-MX" dirty="0" smtClean="0"/>
          </a:p>
          <a:p>
            <a:pPr algn="ctr"/>
            <a:endParaRPr lang="es-MX" dirty="0"/>
          </a:p>
          <a:p>
            <a:pPr algn="ctr"/>
            <a:r>
              <a:rPr lang="es-MX" dirty="0" err="1" smtClean="0"/>
              <a:t>The</a:t>
            </a:r>
            <a:r>
              <a:rPr lang="es-MX" dirty="0" smtClean="0"/>
              <a:t> </a:t>
            </a:r>
            <a:r>
              <a:rPr lang="es-MX" dirty="0" err="1" smtClean="0"/>
              <a:t>world</a:t>
            </a:r>
            <a:endParaRPr lang="es-MX" dirty="0" smtClean="0"/>
          </a:p>
          <a:p>
            <a:pPr algn="ctr"/>
            <a:endParaRPr lang="es-MX" dirty="0"/>
          </a:p>
          <a:p>
            <a:pPr algn="ctr"/>
            <a:r>
              <a:rPr lang="es-MX" dirty="0" smtClean="0"/>
              <a:t>Australia</a:t>
            </a:r>
          </a:p>
          <a:p>
            <a:pPr algn="ctr"/>
            <a:endParaRPr lang="es-MX" dirty="0"/>
          </a:p>
          <a:p>
            <a:pPr algn="ctr"/>
            <a:endParaRPr lang="es-MX" dirty="0"/>
          </a:p>
        </p:txBody>
      </p:sp>
    </p:spTree>
    <p:extLst>
      <p:ext uri="{BB962C8B-B14F-4D97-AF65-F5344CB8AC3E}">
        <p14:creationId xmlns:p14="http://schemas.microsoft.com/office/powerpoint/2010/main" val="9433458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967912"/>
          </a:xfrm>
        </p:spPr>
        <p:txBody>
          <a:bodyPr/>
          <a:lstStyle/>
          <a:p>
            <a:r>
              <a:rPr lang="es-MX" b="1" dirty="0" smtClean="0"/>
              <a:t>Extra </a:t>
            </a:r>
            <a:r>
              <a:rPr lang="es-MX" b="1" dirty="0" err="1" smtClean="0"/>
              <a:t>practice</a:t>
            </a:r>
            <a:r>
              <a:rPr lang="es-MX" b="1" dirty="0" smtClean="0"/>
              <a:t> 4</a:t>
            </a:r>
            <a:endParaRPr lang="es-MX" b="1" dirty="0"/>
          </a:p>
        </p:txBody>
      </p:sp>
      <p:sp>
        <p:nvSpPr>
          <p:cNvPr id="3" name="Marcador de contenido 2"/>
          <p:cNvSpPr>
            <a:spLocks noGrp="1"/>
          </p:cNvSpPr>
          <p:nvPr>
            <p:ph sz="quarter" idx="13"/>
          </p:nvPr>
        </p:nvSpPr>
        <p:spPr>
          <a:xfrm>
            <a:off x="165253" y="1498294"/>
            <a:ext cx="12026747" cy="5001658"/>
          </a:xfrm>
        </p:spPr>
        <p:txBody>
          <a:bodyPr>
            <a:normAutofit fontScale="92500"/>
          </a:bodyPr>
          <a:lstStyle/>
          <a:p>
            <a:r>
              <a:rPr lang="es-MX" b="1" dirty="0" err="1" smtClean="0"/>
              <a:t>Underline</a:t>
            </a:r>
            <a:r>
              <a:rPr lang="es-MX" b="1" dirty="0" smtClean="0"/>
              <a:t> </a:t>
            </a:r>
            <a:r>
              <a:rPr lang="es-MX" b="1" dirty="0" err="1" smtClean="0"/>
              <a:t>the</a:t>
            </a:r>
            <a:r>
              <a:rPr lang="es-MX" b="1" dirty="0" smtClean="0"/>
              <a:t> </a:t>
            </a:r>
            <a:r>
              <a:rPr lang="es-MX" b="1" dirty="0" err="1" smtClean="0"/>
              <a:t>correct</a:t>
            </a:r>
            <a:r>
              <a:rPr lang="es-MX" b="1" dirty="0" smtClean="0"/>
              <a:t> </a:t>
            </a:r>
            <a:r>
              <a:rPr lang="es-MX" b="1" dirty="0" err="1" smtClean="0"/>
              <a:t>words</a:t>
            </a:r>
            <a:r>
              <a:rPr lang="es-MX" b="1" dirty="0" smtClean="0"/>
              <a:t> to complete </a:t>
            </a:r>
            <a:r>
              <a:rPr lang="es-MX" b="1" dirty="0" err="1" smtClean="0"/>
              <a:t>the</a:t>
            </a:r>
            <a:r>
              <a:rPr lang="es-MX" b="1" dirty="0" smtClean="0"/>
              <a:t> </a:t>
            </a:r>
            <a:r>
              <a:rPr lang="es-MX" b="1" dirty="0" err="1" smtClean="0"/>
              <a:t>sentences</a:t>
            </a:r>
            <a:r>
              <a:rPr lang="es-MX" b="1" dirty="0" smtClean="0"/>
              <a:t>:</a:t>
            </a:r>
          </a:p>
          <a:p>
            <a:pPr marL="457200" indent="-457200">
              <a:buFont typeface="+mj-lt"/>
              <a:buAutoNum type="arabicPeriod"/>
            </a:pPr>
            <a:r>
              <a:rPr lang="es-MX" dirty="0" err="1" smtClean="0"/>
              <a:t>They</a:t>
            </a:r>
            <a:r>
              <a:rPr lang="es-MX" dirty="0" smtClean="0"/>
              <a:t> </a:t>
            </a:r>
            <a:r>
              <a:rPr lang="es-MX" dirty="0" err="1" smtClean="0"/>
              <a:t>say</a:t>
            </a:r>
            <a:r>
              <a:rPr lang="es-MX" dirty="0" smtClean="0"/>
              <a:t> </a:t>
            </a:r>
            <a:r>
              <a:rPr lang="es-MX" dirty="0" err="1" smtClean="0"/>
              <a:t>that</a:t>
            </a:r>
            <a:r>
              <a:rPr lang="es-MX" dirty="0" smtClean="0"/>
              <a:t> </a:t>
            </a:r>
            <a:r>
              <a:rPr lang="es-MX" dirty="0" err="1" smtClean="0"/>
              <a:t>chinese</a:t>
            </a:r>
            <a:r>
              <a:rPr lang="es-MX" dirty="0" smtClean="0"/>
              <a:t> </a:t>
            </a:r>
            <a:r>
              <a:rPr lang="es-MX" dirty="0" err="1" smtClean="0"/>
              <a:t>is</a:t>
            </a:r>
            <a:r>
              <a:rPr lang="es-MX" dirty="0" smtClean="0"/>
              <a:t> </a:t>
            </a:r>
            <a:r>
              <a:rPr lang="es-MX" dirty="0" err="1" smtClean="0"/>
              <a:t>one</a:t>
            </a:r>
            <a:r>
              <a:rPr lang="es-MX" dirty="0" smtClean="0"/>
              <a:t> of </a:t>
            </a:r>
            <a:r>
              <a:rPr lang="es-MX" i="1" dirty="0" err="1" smtClean="0"/>
              <a:t>the</a:t>
            </a:r>
            <a:r>
              <a:rPr lang="es-MX" i="1" dirty="0" smtClean="0"/>
              <a:t> more </a:t>
            </a:r>
            <a:r>
              <a:rPr lang="es-MX" i="1" dirty="0" err="1" smtClean="0"/>
              <a:t>difficult</a:t>
            </a:r>
            <a:r>
              <a:rPr lang="es-MX" i="1" dirty="0" smtClean="0"/>
              <a:t>/</a:t>
            </a:r>
            <a:r>
              <a:rPr lang="es-MX" b="1" i="1" u="sng" dirty="0" err="1" smtClean="0"/>
              <a:t>the</a:t>
            </a:r>
            <a:r>
              <a:rPr lang="es-MX" b="1" i="1" u="sng" dirty="0" smtClean="0"/>
              <a:t> </a:t>
            </a:r>
            <a:r>
              <a:rPr lang="es-MX" b="1" i="1" u="sng" dirty="0" err="1" smtClean="0"/>
              <a:t>most</a:t>
            </a:r>
            <a:r>
              <a:rPr lang="es-MX" b="1" i="1" u="sng" dirty="0" smtClean="0"/>
              <a:t> </a:t>
            </a:r>
            <a:r>
              <a:rPr lang="es-MX" b="1" i="1" u="sng" dirty="0" err="1" smtClean="0"/>
              <a:t>difficult</a:t>
            </a:r>
            <a:r>
              <a:rPr lang="es-MX" i="1" dirty="0" smtClean="0"/>
              <a:t>/ </a:t>
            </a:r>
            <a:r>
              <a:rPr lang="es-MX" i="1" dirty="0" err="1" smtClean="0"/>
              <a:t>the</a:t>
            </a:r>
            <a:r>
              <a:rPr lang="es-MX" i="1" dirty="0" smtClean="0"/>
              <a:t> </a:t>
            </a:r>
            <a:r>
              <a:rPr lang="es-MX" i="1" dirty="0" err="1" smtClean="0"/>
              <a:t>difficultiest</a:t>
            </a:r>
            <a:r>
              <a:rPr lang="es-MX" i="1" dirty="0" smtClean="0"/>
              <a:t> </a:t>
            </a:r>
            <a:r>
              <a:rPr lang="es-MX" dirty="0" err="1" smtClean="0"/>
              <a:t>languages</a:t>
            </a:r>
            <a:r>
              <a:rPr lang="es-MX" dirty="0" smtClean="0"/>
              <a:t> of </a:t>
            </a:r>
            <a:r>
              <a:rPr lang="es-MX" dirty="0" err="1" smtClean="0"/>
              <a:t>the</a:t>
            </a:r>
            <a:r>
              <a:rPr lang="es-MX" dirty="0" smtClean="0"/>
              <a:t> </a:t>
            </a:r>
            <a:r>
              <a:rPr lang="es-MX" dirty="0" err="1" smtClean="0"/>
              <a:t>world</a:t>
            </a:r>
            <a:r>
              <a:rPr lang="es-MX" dirty="0" smtClean="0"/>
              <a:t>.</a:t>
            </a:r>
          </a:p>
          <a:p>
            <a:pPr marL="457200" indent="-457200">
              <a:buFont typeface="+mj-lt"/>
              <a:buAutoNum type="arabicPeriod"/>
            </a:pPr>
            <a:r>
              <a:rPr lang="es-MX" dirty="0" err="1" smtClean="0"/>
              <a:t>italian</a:t>
            </a:r>
            <a:r>
              <a:rPr lang="es-MX" dirty="0" smtClean="0"/>
              <a:t> </a:t>
            </a:r>
            <a:r>
              <a:rPr lang="es-MX" dirty="0" err="1" smtClean="0"/>
              <a:t>is</a:t>
            </a:r>
            <a:r>
              <a:rPr lang="es-MX" dirty="0" smtClean="0"/>
              <a:t> </a:t>
            </a:r>
            <a:r>
              <a:rPr lang="es-MX" dirty="0" err="1" smtClean="0"/>
              <a:t>one</a:t>
            </a:r>
            <a:r>
              <a:rPr lang="es-MX" dirty="0" smtClean="0"/>
              <a:t> of </a:t>
            </a:r>
            <a:r>
              <a:rPr lang="es-MX" i="1" dirty="0" err="1" smtClean="0"/>
              <a:t>the</a:t>
            </a:r>
            <a:r>
              <a:rPr lang="es-MX" i="1" dirty="0" smtClean="0"/>
              <a:t> </a:t>
            </a:r>
            <a:r>
              <a:rPr lang="es-MX" i="1" dirty="0" err="1" smtClean="0"/>
              <a:t>most</a:t>
            </a:r>
            <a:r>
              <a:rPr lang="es-MX" i="1" dirty="0" smtClean="0"/>
              <a:t> popular / </a:t>
            </a:r>
            <a:r>
              <a:rPr lang="es-MX" i="1" dirty="0" err="1" smtClean="0"/>
              <a:t>most</a:t>
            </a:r>
            <a:r>
              <a:rPr lang="es-MX" i="1" dirty="0" smtClean="0"/>
              <a:t> popular / </a:t>
            </a:r>
            <a:r>
              <a:rPr lang="es-MX" i="1" dirty="0" err="1" smtClean="0"/>
              <a:t>the</a:t>
            </a:r>
            <a:r>
              <a:rPr lang="es-MX" i="1" dirty="0" smtClean="0"/>
              <a:t> </a:t>
            </a:r>
            <a:r>
              <a:rPr lang="es-MX" i="1" dirty="0" err="1" smtClean="0"/>
              <a:t>popularest</a:t>
            </a:r>
            <a:r>
              <a:rPr lang="es-MX" i="1" dirty="0" smtClean="0"/>
              <a:t> </a:t>
            </a:r>
            <a:r>
              <a:rPr lang="es-MX" dirty="0" err="1" smtClean="0"/>
              <a:t>languages</a:t>
            </a:r>
            <a:r>
              <a:rPr lang="es-MX" i="1" dirty="0" smtClean="0"/>
              <a:t> to </a:t>
            </a:r>
            <a:r>
              <a:rPr lang="es-MX" i="1" dirty="0" err="1" smtClean="0"/>
              <a:t>learn</a:t>
            </a:r>
            <a:endParaRPr lang="es-MX" i="1" dirty="0" smtClean="0"/>
          </a:p>
          <a:p>
            <a:pPr marL="457200" indent="-457200">
              <a:buFont typeface="+mj-lt"/>
              <a:buAutoNum type="arabicPeriod"/>
            </a:pPr>
            <a:r>
              <a:rPr lang="es-MX" dirty="0" smtClean="0"/>
              <a:t>In 2014, </a:t>
            </a:r>
            <a:r>
              <a:rPr lang="es-MX" i="1" dirty="0" err="1" smtClean="0"/>
              <a:t>the</a:t>
            </a:r>
            <a:r>
              <a:rPr lang="es-MX" i="1" dirty="0" smtClean="0"/>
              <a:t> </a:t>
            </a:r>
            <a:r>
              <a:rPr lang="es-MX" i="1" dirty="0" err="1" smtClean="0"/>
              <a:t>goodest</a:t>
            </a:r>
            <a:r>
              <a:rPr lang="es-MX" i="1" dirty="0" smtClean="0"/>
              <a:t> / </a:t>
            </a:r>
            <a:r>
              <a:rPr lang="es-MX" i="1" dirty="0" err="1" smtClean="0"/>
              <a:t>the</a:t>
            </a:r>
            <a:r>
              <a:rPr lang="es-MX" i="1" dirty="0" smtClean="0"/>
              <a:t> </a:t>
            </a:r>
            <a:r>
              <a:rPr lang="es-MX" i="1" dirty="0" err="1" smtClean="0"/>
              <a:t>best</a:t>
            </a:r>
            <a:r>
              <a:rPr lang="es-MX" i="1" dirty="0" smtClean="0"/>
              <a:t> / </a:t>
            </a:r>
            <a:r>
              <a:rPr lang="es-MX" i="1" dirty="0" err="1" smtClean="0"/>
              <a:t>the</a:t>
            </a:r>
            <a:r>
              <a:rPr lang="es-MX" i="1" dirty="0" smtClean="0"/>
              <a:t> </a:t>
            </a:r>
            <a:r>
              <a:rPr lang="es-MX" i="1" dirty="0" err="1" smtClean="0"/>
              <a:t>most</a:t>
            </a:r>
            <a:r>
              <a:rPr lang="es-MX" i="1" dirty="0" smtClean="0"/>
              <a:t> </a:t>
            </a:r>
            <a:r>
              <a:rPr lang="es-MX" i="1" dirty="0" err="1" smtClean="0"/>
              <a:t>good</a:t>
            </a:r>
            <a:r>
              <a:rPr lang="es-MX" i="1" dirty="0" smtClean="0"/>
              <a:t> </a:t>
            </a:r>
            <a:r>
              <a:rPr lang="es-MX" dirty="0" err="1" smtClean="0"/>
              <a:t>tennis</a:t>
            </a:r>
            <a:r>
              <a:rPr lang="es-MX" dirty="0" smtClean="0"/>
              <a:t> </a:t>
            </a:r>
            <a:r>
              <a:rPr lang="es-MX" dirty="0" err="1" smtClean="0"/>
              <a:t>player</a:t>
            </a:r>
            <a:r>
              <a:rPr lang="es-MX" dirty="0" smtClean="0"/>
              <a:t> </a:t>
            </a:r>
            <a:r>
              <a:rPr lang="es-MX" dirty="0" err="1" smtClean="0"/>
              <a:t>was</a:t>
            </a:r>
            <a:r>
              <a:rPr lang="es-MX" dirty="0" smtClean="0"/>
              <a:t> Novak Djokovic.</a:t>
            </a:r>
            <a:endParaRPr lang="es-MX" dirty="0"/>
          </a:p>
          <a:p>
            <a:pPr marL="457200" indent="-457200">
              <a:buFont typeface="+mj-lt"/>
              <a:buAutoNum type="arabicPeriod"/>
            </a:pPr>
            <a:r>
              <a:rPr lang="es-MX" dirty="0" smtClean="0"/>
              <a:t>I </a:t>
            </a:r>
            <a:r>
              <a:rPr lang="es-MX" dirty="0" err="1" smtClean="0"/>
              <a:t>work</a:t>
            </a:r>
            <a:r>
              <a:rPr lang="es-MX" dirty="0" smtClean="0"/>
              <a:t> in </a:t>
            </a:r>
            <a:r>
              <a:rPr lang="es-MX" dirty="0" err="1" smtClean="0"/>
              <a:t>one</a:t>
            </a:r>
            <a:r>
              <a:rPr lang="es-MX" dirty="0" smtClean="0"/>
              <a:t> of </a:t>
            </a:r>
            <a:r>
              <a:rPr lang="es-MX" i="1" dirty="0" err="1" smtClean="0"/>
              <a:t>the</a:t>
            </a:r>
            <a:r>
              <a:rPr lang="es-MX" i="1" dirty="0" smtClean="0"/>
              <a:t> </a:t>
            </a:r>
            <a:r>
              <a:rPr lang="es-MX" i="1" dirty="0" err="1" smtClean="0"/>
              <a:t>noisyest</a:t>
            </a:r>
            <a:r>
              <a:rPr lang="es-MX" i="1" dirty="0" smtClean="0"/>
              <a:t> / </a:t>
            </a:r>
            <a:r>
              <a:rPr lang="es-MX" i="1" dirty="0" err="1" smtClean="0"/>
              <a:t>the</a:t>
            </a:r>
            <a:r>
              <a:rPr lang="es-MX" i="1" dirty="0" smtClean="0"/>
              <a:t> </a:t>
            </a:r>
            <a:r>
              <a:rPr lang="es-MX" i="1" dirty="0" err="1" smtClean="0"/>
              <a:t>most</a:t>
            </a:r>
            <a:r>
              <a:rPr lang="es-MX" i="1" dirty="0" smtClean="0"/>
              <a:t> </a:t>
            </a:r>
            <a:r>
              <a:rPr lang="es-MX" i="1" dirty="0" err="1" smtClean="0"/>
              <a:t>noisy</a:t>
            </a:r>
            <a:r>
              <a:rPr lang="es-MX" i="1" dirty="0" smtClean="0"/>
              <a:t> / </a:t>
            </a:r>
            <a:r>
              <a:rPr lang="es-MX" i="1" dirty="0" err="1" smtClean="0"/>
              <a:t>the</a:t>
            </a:r>
            <a:r>
              <a:rPr lang="es-MX" i="1" dirty="0" smtClean="0"/>
              <a:t> </a:t>
            </a:r>
            <a:r>
              <a:rPr lang="es-MX" i="1" dirty="0" err="1" smtClean="0"/>
              <a:t>noisiest</a:t>
            </a:r>
            <a:r>
              <a:rPr lang="es-MX" dirty="0" smtClean="0"/>
              <a:t> </a:t>
            </a:r>
            <a:r>
              <a:rPr lang="es-MX" dirty="0" err="1" smtClean="0"/>
              <a:t>areas</a:t>
            </a:r>
            <a:r>
              <a:rPr lang="es-MX" dirty="0" smtClean="0"/>
              <a:t> of </a:t>
            </a:r>
            <a:r>
              <a:rPr lang="es-MX" dirty="0" err="1" smtClean="0"/>
              <a:t>the</a:t>
            </a:r>
            <a:r>
              <a:rPr lang="es-MX" dirty="0" smtClean="0"/>
              <a:t> </a:t>
            </a:r>
            <a:r>
              <a:rPr lang="es-MX" dirty="0" err="1" smtClean="0"/>
              <a:t>city</a:t>
            </a:r>
            <a:r>
              <a:rPr lang="es-MX" dirty="0" smtClean="0"/>
              <a:t>.</a:t>
            </a:r>
          </a:p>
          <a:p>
            <a:pPr marL="457200" indent="-457200">
              <a:buFont typeface="+mj-lt"/>
              <a:buAutoNum type="arabicPeriod"/>
            </a:pPr>
            <a:r>
              <a:rPr lang="es-MX" dirty="0" smtClean="0"/>
              <a:t>I </a:t>
            </a:r>
            <a:r>
              <a:rPr lang="es-MX" dirty="0" err="1" smtClean="0"/>
              <a:t>think</a:t>
            </a:r>
            <a:r>
              <a:rPr lang="es-MX" dirty="0" smtClean="0"/>
              <a:t> </a:t>
            </a:r>
            <a:r>
              <a:rPr lang="es-MX" dirty="0" err="1" smtClean="0"/>
              <a:t>otomi</a:t>
            </a:r>
            <a:r>
              <a:rPr lang="es-MX" dirty="0" smtClean="0"/>
              <a:t> </a:t>
            </a:r>
            <a:r>
              <a:rPr lang="es-MX" dirty="0" err="1" smtClean="0"/>
              <a:t>is</a:t>
            </a:r>
            <a:r>
              <a:rPr lang="es-MX" dirty="0" smtClean="0"/>
              <a:t> </a:t>
            </a:r>
            <a:r>
              <a:rPr lang="es-MX" i="1" dirty="0" err="1" smtClean="0"/>
              <a:t>the</a:t>
            </a:r>
            <a:r>
              <a:rPr lang="es-MX" i="1" dirty="0" smtClean="0"/>
              <a:t> more </a:t>
            </a:r>
            <a:r>
              <a:rPr lang="es-MX" i="1" dirty="0" err="1" smtClean="0"/>
              <a:t>strange</a:t>
            </a:r>
            <a:r>
              <a:rPr lang="es-MX" i="1" dirty="0" smtClean="0"/>
              <a:t>/ </a:t>
            </a:r>
            <a:r>
              <a:rPr lang="es-MX" i="1" dirty="0" err="1" smtClean="0"/>
              <a:t>the</a:t>
            </a:r>
            <a:r>
              <a:rPr lang="es-MX" i="1" dirty="0" smtClean="0"/>
              <a:t> </a:t>
            </a:r>
            <a:r>
              <a:rPr lang="es-MX" i="1" dirty="0" err="1" smtClean="0"/>
              <a:t>strangest</a:t>
            </a:r>
            <a:r>
              <a:rPr lang="es-MX" i="1" dirty="0" smtClean="0"/>
              <a:t> / </a:t>
            </a:r>
            <a:r>
              <a:rPr lang="es-MX" i="1" dirty="0" err="1" smtClean="0"/>
              <a:t>the</a:t>
            </a:r>
            <a:r>
              <a:rPr lang="es-MX" i="1" dirty="0" smtClean="0"/>
              <a:t> </a:t>
            </a:r>
            <a:r>
              <a:rPr lang="es-MX" i="1" dirty="0" err="1" smtClean="0"/>
              <a:t>most</a:t>
            </a:r>
            <a:r>
              <a:rPr lang="es-MX" i="1" dirty="0" smtClean="0"/>
              <a:t> </a:t>
            </a:r>
            <a:r>
              <a:rPr lang="es-MX" i="1" dirty="0" err="1" smtClean="0"/>
              <a:t>strange</a:t>
            </a:r>
            <a:r>
              <a:rPr lang="es-MX" i="1" dirty="0" smtClean="0"/>
              <a:t> </a:t>
            </a:r>
            <a:r>
              <a:rPr lang="es-MX" dirty="0" err="1" smtClean="0"/>
              <a:t>language</a:t>
            </a:r>
            <a:r>
              <a:rPr lang="es-MX" dirty="0" smtClean="0"/>
              <a:t>! </a:t>
            </a:r>
            <a:r>
              <a:rPr lang="es-MX" dirty="0" err="1" smtClean="0"/>
              <a:t>It</a:t>
            </a:r>
            <a:r>
              <a:rPr lang="es-MX" dirty="0" smtClean="0"/>
              <a:t> </a:t>
            </a:r>
            <a:r>
              <a:rPr lang="es-MX" dirty="0" err="1" smtClean="0"/>
              <a:t>is</a:t>
            </a:r>
            <a:r>
              <a:rPr lang="es-MX" dirty="0" smtClean="0"/>
              <a:t> </a:t>
            </a:r>
            <a:r>
              <a:rPr lang="es-MX" dirty="0" err="1" smtClean="0"/>
              <a:t>spoken</a:t>
            </a:r>
            <a:r>
              <a:rPr lang="es-MX" dirty="0" smtClean="0"/>
              <a:t> in </a:t>
            </a:r>
            <a:r>
              <a:rPr lang="es-MX" dirty="0" err="1" smtClean="0"/>
              <a:t>some</a:t>
            </a:r>
            <a:r>
              <a:rPr lang="es-MX" dirty="0" smtClean="0"/>
              <a:t> </a:t>
            </a:r>
            <a:r>
              <a:rPr lang="es-MX" dirty="0" err="1" smtClean="0"/>
              <a:t>areas</a:t>
            </a:r>
            <a:r>
              <a:rPr lang="es-MX" dirty="0" smtClean="0"/>
              <a:t> of </a:t>
            </a:r>
            <a:r>
              <a:rPr lang="es-MX" dirty="0" err="1" smtClean="0"/>
              <a:t>mexico</a:t>
            </a:r>
            <a:r>
              <a:rPr lang="es-MX" dirty="0" smtClean="0"/>
              <a:t>.</a:t>
            </a:r>
          </a:p>
          <a:p>
            <a:pPr marL="457200" indent="-457200">
              <a:buFont typeface="+mj-lt"/>
              <a:buAutoNum type="arabicPeriod"/>
            </a:pPr>
            <a:r>
              <a:rPr lang="es-MX" dirty="0" smtClean="0"/>
              <a:t>I </a:t>
            </a:r>
            <a:r>
              <a:rPr lang="es-MX" dirty="0" err="1" smtClean="0"/>
              <a:t>think</a:t>
            </a:r>
            <a:r>
              <a:rPr lang="es-MX" dirty="0" smtClean="0"/>
              <a:t> </a:t>
            </a:r>
            <a:r>
              <a:rPr lang="es-MX" dirty="0" err="1" smtClean="0"/>
              <a:t>spain</a:t>
            </a:r>
            <a:r>
              <a:rPr lang="es-MX" dirty="0" smtClean="0"/>
              <a:t> </a:t>
            </a:r>
            <a:r>
              <a:rPr lang="es-MX" i="1" dirty="0" err="1" smtClean="0"/>
              <a:t>the</a:t>
            </a:r>
            <a:r>
              <a:rPr lang="es-MX" i="1" dirty="0" smtClean="0"/>
              <a:t> </a:t>
            </a:r>
            <a:r>
              <a:rPr lang="es-MX" i="1" dirty="0" err="1" smtClean="0"/>
              <a:t>interistingest</a:t>
            </a:r>
            <a:r>
              <a:rPr lang="es-MX" i="1" dirty="0" smtClean="0"/>
              <a:t> / </a:t>
            </a:r>
            <a:r>
              <a:rPr lang="es-MX" i="1" dirty="0" err="1" smtClean="0"/>
              <a:t>the</a:t>
            </a:r>
            <a:r>
              <a:rPr lang="es-MX" i="1" dirty="0" smtClean="0"/>
              <a:t> </a:t>
            </a:r>
            <a:r>
              <a:rPr lang="es-MX" i="1" dirty="0" err="1" smtClean="0"/>
              <a:t>most</a:t>
            </a:r>
            <a:r>
              <a:rPr lang="es-MX" i="1" dirty="0" smtClean="0"/>
              <a:t> </a:t>
            </a:r>
            <a:r>
              <a:rPr lang="es-MX" i="1" dirty="0" err="1" smtClean="0"/>
              <a:t>interesting</a:t>
            </a:r>
            <a:r>
              <a:rPr lang="es-MX" i="1" dirty="0" smtClean="0"/>
              <a:t> / </a:t>
            </a:r>
            <a:r>
              <a:rPr lang="es-MX" i="1" dirty="0" err="1" smtClean="0"/>
              <a:t>most</a:t>
            </a:r>
            <a:r>
              <a:rPr lang="es-MX" i="1" dirty="0" smtClean="0"/>
              <a:t> </a:t>
            </a:r>
            <a:r>
              <a:rPr lang="es-MX" i="1" dirty="0" err="1" smtClean="0"/>
              <a:t>interesting</a:t>
            </a:r>
            <a:r>
              <a:rPr lang="es-MX" dirty="0" smtClean="0"/>
              <a:t> country to </a:t>
            </a:r>
            <a:r>
              <a:rPr lang="es-MX" dirty="0" err="1" smtClean="0"/>
              <a:t>visit</a:t>
            </a:r>
            <a:r>
              <a:rPr lang="es-MX" dirty="0" smtClean="0"/>
              <a:t> in </a:t>
            </a:r>
            <a:r>
              <a:rPr lang="es-MX" dirty="0" err="1" smtClean="0"/>
              <a:t>europe</a:t>
            </a:r>
            <a:r>
              <a:rPr lang="es-MX" dirty="0" smtClean="0"/>
              <a:t>.</a:t>
            </a:r>
          </a:p>
          <a:p>
            <a:pPr marL="457200" indent="-457200">
              <a:buFont typeface="+mj-lt"/>
              <a:buAutoNum type="arabicPeriod"/>
            </a:pPr>
            <a:r>
              <a:rPr lang="es-MX" dirty="0" smtClean="0"/>
              <a:t>Messi </a:t>
            </a:r>
            <a:r>
              <a:rPr lang="es-MX" dirty="0" err="1" smtClean="0"/>
              <a:t>is</a:t>
            </a:r>
            <a:r>
              <a:rPr lang="es-MX" dirty="0" smtClean="0"/>
              <a:t> </a:t>
            </a:r>
            <a:r>
              <a:rPr lang="es-MX" dirty="0" err="1" smtClean="0"/>
              <a:t>one</a:t>
            </a:r>
            <a:r>
              <a:rPr lang="es-MX" dirty="0" smtClean="0"/>
              <a:t> of </a:t>
            </a:r>
            <a:r>
              <a:rPr lang="es-MX" i="1" dirty="0" err="1" smtClean="0"/>
              <a:t>the</a:t>
            </a:r>
            <a:r>
              <a:rPr lang="es-MX" dirty="0" smtClean="0"/>
              <a:t> </a:t>
            </a:r>
            <a:r>
              <a:rPr lang="es-MX" i="1" dirty="0" err="1" smtClean="0"/>
              <a:t>most</a:t>
            </a:r>
            <a:r>
              <a:rPr lang="es-MX" i="1" dirty="0" smtClean="0"/>
              <a:t> </a:t>
            </a:r>
            <a:r>
              <a:rPr lang="es-MX" i="1" dirty="0" err="1" smtClean="0"/>
              <a:t>famous</a:t>
            </a:r>
            <a:r>
              <a:rPr lang="es-MX" i="1" dirty="0" smtClean="0"/>
              <a:t> / </a:t>
            </a:r>
            <a:r>
              <a:rPr lang="es-MX" i="1" dirty="0" err="1" smtClean="0"/>
              <a:t>the</a:t>
            </a:r>
            <a:r>
              <a:rPr lang="es-MX" i="1" dirty="0" smtClean="0"/>
              <a:t> </a:t>
            </a:r>
            <a:r>
              <a:rPr lang="es-MX" i="1" dirty="0" err="1" smtClean="0"/>
              <a:t>famousest</a:t>
            </a:r>
            <a:r>
              <a:rPr lang="es-MX" i="1" dirty="0" smtClean="0"/>
              <a:t> / </a:t>
            </a:r>
            <a:r>
              <a:rPr lang="es-MX" i="1" dirty="0" err="1" smtClean="0"/>
              <a:t>the</a:t>
            </a:r>
            <a:r>
              <a:rPr lang="es-MX" i="1" dirty="0" smtClean="0"/>
              <a:t> more </a:t>
            </a:r>
            <a:r>
              <a:rPr lang="es-MX" i="1" dirty="0" err="1" smtClean="0"/>
              <a:t>famous</a:t>
            </a:r>
            <a:r>
              <a:rPr lang="es-MX" dirty="0" smtClean="0"/>
              <a:t> </a:t>
            </a:r>
            <a:r>
              <a:rPr lang="es-MX" dirty="0" err="1" smtClean="0"/>
              <a:t>football</a:t>
            </a:r>
            <a:r>
              <a:rPr lang="es-MX" dirty="0" smtClean="0"/>
              <a:t> </a:t>
            </a:r>
            <a:r>
              <a:rPr lang="es-MX" dirty="0" err="1" smtClean="0"/>
              <a:t>players</a:t>
            </a:r>
            <a:r>
              <a:rPr lang="es-MX" dirty="0" smtClean="0"/>
              <a:t> in </a:t>
            </a:r>
            <a:r>
              <a:rPr lang="es-MX" dirty="0" err="1" smtClean="0"/>
              <a:t>the</a:t>
            </a:r>
            <a:r>
              <a:rPr lang="es-MX" dirty="0" smtClean="0"/>
              <a:t> </a:t>
            </a:r>
            <a:r>
              <a:rPr lang="es-MX" dirty="0" err="1" smtClean="0"/>
              <a:t>world</a:t>
            </a:r>
            <a:r>
              <a:rPr lang="es-MX" dirty="0" smtClean="0"/>
              <a:t>.</a:t>
            </a:r>
          </a:p>
          <a:p>
            <a:pPr marL="457200" indent="-457200">
              <a:buFont typeface="+mj-lt"/>
              <a:buAutoNum type="arabicPeriod"/>
            </a:pPr>
            <a:endParaRPr lang="es-MX" dirty="0" smtClean="0"/>
          </a:p>
          <a:p>
            <a:pPr marL="457200" indent="-457200">
              <a:buFont typeface="+mj-lt"/>
              <a:buAutoNum type="arabicPeriod"/>
            </a:pPr>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33</a:t>
            </a:fld>
            <a:endParaRPr lang="en-US" dirty="0"/>
          </a:p>
        </p:txBody>
      </p:sp>
    </p:spTree>
    <p:extLst>
      <p:ext uri="{BB962C8B-B14F-4D97-AF65-F5344CB8AC3E}">
        <p14:creationId xmlns:p14="http://schemas.microsoft.com/office/powerpoint/2010/main" val="36815092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1011979"/>
          </a:xfrm>
        </p:spPr>
        <p:txBody>
          <a:bodyPr/>
          <a:lstStyle/>
          <a:p>
            <a:r>
              <a:rPr lang="es-MX" b="1" dirty="0" smtClean="0"/>
              <a:t>Extra </a:t>
            </a:r>
            <a:r>
              <a:rPr lang="es-MX" b="1" dirty="0" err="1" smtClean="0"/>
              <a:t>practice</a:t>
            </a:r>
            <a:r>
              <a:rPr lang="es-MX" b="1" dirty="0" smtClean="0"/>
              <a:t> 5</a:t>
            </a:r>
            <a:endParaRPr lang="es-MX" b="1" dirty="0"/>
          </a:p>
        </p:txBody>
      </p:sp>
      <p:sp>
        <p:nvSpPr>
          <p:cNvPr id="3" name="Marcador de contenido 2"/>
          <p:cNvSpPr>
            <a:spLocks noGrp="1"/>
          </p:cNvSpPr>
          <p:nvPr>
            <p:ph sz="quarter" idx="13"/>
          </p:nvPr>
        </p:nvSpPr>
        <p:spPr>
          <a:xfrm>
            <a:off x="913774" y="1630495"/>
            <a:ext cx="10363825" cy="4803355"/>
          </a:xfrm>
        </p:spPr>
        <p:txBody>
          <a:bodyPr>
            <a:normAutofit/>
          </a:bodyPr>
          <a:lstStyle/>
          <a:p>
            <a:r>
              <a:rPr lang="es-MX" b="1" dirty="0" err="1" smtClean="0"/>
              <a:t>Put</a:t>
            </a:r>
            <a:r>
              <a:rPr lang="es-MX" b="1" dirty="0" smtClean="0"/>
              <a:t> </a:t>
            </a:r>
            <a:r>
              <a:rPr lang="es-MX" b="1" dirty="0" err="1" smtClean="0"/>
              <a:t>the</a:t>
            </a:r>
            <a:r>
              <a:rPr lang="es-MX" b="1" dirty="0" smtClean="0"/>
              <a:t> </a:t>
            </a:r>
            <a:r>
              <a:rPr lang="es-MX" b="1" dirty="0" err="1" smtClean="0"/>
              <a:t>words</a:t>
            </a:r>
            <a:r>
              <a:rPr lang="es-MX" b="1" dirty="0" smtClean="0"/>
              <a:t> in </a:t>
            </a:r>
            <a:r>
              <a:rPr lang="es-MX" b="1" dirty="0" err="1" smtClean="0"/>
              <a:t>the</a:t>
            </a:r>
            <a:r>
              <a:rPr lang="es-MX" b="1" dirty="0" smtClean="0"/>
              <a:t> </a:t>
            </a:r>
            <a:r>
              <a:rPr lang="es-MX" b="1" dirty="0" err="1" smtClean="0"/>
              <a:t>correct</a:t>
            </a:r>
            <a:r>
              <a:rPr lang="es-MX" b="1" dirty="0" smtClean="0"/>
              <a:t> </a:t>
            </a:r>
            <a:r>
              <a:rPr lang="es-MX" b="1" dirty="0" err="1" smtClean="0"/>
              <a:t>order</a:t>
            </a:r>
            <a:r>
              <a:rPr lang="es-MX" b="1" dirty="0" smtClean="0"/>
              <a:t> to </a:t>
            </a:r>
            <a:r>
              <a:rPr lang="es-MX" b="1" dirty="0" err="1" smtClean="0"/>
              <a:t>make</a:t>
            </a:r>
            <a:r>
              <a:rPr lang="es-MX" b="1" dirty="0" smtClean="0"/>
              <a:t> </a:t>
            </a:r>
            <a:r>
              <a:rPr lang="es-MX" b="1" dirty="0" err="1" smtClean="0"/>
              <a:t>sentences</a:t>
            </a:r>
            <a:endParaRPr lang="es-MX" b="1" dirty="0" smtClean="0"/>
          </a:p>
          <a:p>
            <a:pPr marL="457200" indent="-457200">
              <a:buFont typeface="+mj-lt"/>
              <a:buAutoNum type="arabicPeriod"/>
            </a:pPr>
            <a:r>
              <a:rPr lang="es-MX" dirty="0" err="1" smtClean="0"/>
              <a:t>Funniest</a:t>
            </a:r>
            <a:r>
              <a:rPr lang="es-MX" dirty="0" smtClean="0"/>
              <a:t>/</a:t>
            </a:r>
            <a:r>
              <a:rPr lang="es-MX" dirty="0" err="1" smtClean="0"/>
              <a:t>one</a:t>
            </a:r>
            <a:r>
              <a:rPr lang="es-MX" dirty="0" smtClean="0"/>
              <a:t>/of </a:t>
            </a:r>
            <a:r>
              <a:rPr lang="es-MX" dirty="0" err="1" smtClean="0"/>
              <a:t>the</a:t>
            </a:r>
            <a:r>
              <a:rPr lang="es-MX" dirty="0" smtClean="0"/>
              <a:t>/</a:t>
            </a:r>
            <a:r>
              <a:rPr lang="es-MX" dirty="0" err="1" smtClean="0"/>
              <a:t>on</a:t>
            </a:r>
            <a:r>
              <a:rPr lang="es-MX" dirty="0" smtClean="0"/>
              <a:t> tv/</a:t>
            </a:r>
            <a:r>
              <a:rPr lang="es-MX" dirty="0" err="1" smtClean="0"/>
              <a:t>he’s</a:t>
            </a:r>
            <a:r>
              <a:rPr lang="es-MX" dirty="0" smtClean="0"/>
              <a:t>/</a:t>
            </a:r>
            <a:r>
              <a:rPr lang="es-MX" dirty="0" err="1" smtClean="0"/>
              <a:t>people</a:t>
            </a:r>
            <a:r>
              <a:rPr lang="es-MX" dirty="0"/>
              <a:t>.</a:t>
            </a:r>
            <a:r>
              <a:rPr lang="es-MX" dirty="0" smtClean="0"/>
              <a:t> </a:t>
            </a:r>
            <a:r>
              <a:rPr lang="es-MX" u="sng" dirty="0" err="1" smtClean="0"/>
              <a:t>he’s</a:t>
            </a:r>
            <a:r>
              <a:rPr lang="es-MX" u="sng" dirty="0" smtClean="0"/>
              <a:t> </a:t>
            </a:r>
            <a:r>
              <a:rPr lang="es-MX" u="sng" dirty="0" err="1" smtClean="0"/>
              <a:t>one</a:t>
            </a:r>
            <a:r>
              <a:rPr lang="es-MX" u="sng" dirty="0" smtClean="0"/>
              <a:t> of </a:t>
            </a:r>
            <a:r>
              <a:rPr lang="es-MX" u="sng" dirty="0" err="1" smtClean="0"/>
              <a:t>the</a:t>
            </a:r>
            <a:r>
              <a:rPr lang="es-MX" u="sng" dirty="0" smtClean="0"/>
              <a:t> </a:t>
            </a:r>
            <a:r>
              <a:rPr lang="es-MX" u="sng" dirty="0" err="1" smtClean="0"/>
              <a:t>funniest</a:t>
            </a:r>
            <a:r>
              <a:rPr lang="es-MX" u="sng" dirty="0" smtClean="0"/>
              <a:t> </a:t>
            </a:r>
            <a:r>
              <a:rPr lang="es-MX" u="sng" dirty="0" err="1" smtClean="0"/>
              <a:t>people</a:t>
            </a:r>
            <a:r>
              <a:rPr lang="es-MX" u="sng" dirty="0" smtClean="0"/>
              <a:t> </a:t>
            </a:r>
            <a:r>
              <a:rPr lang="es-MX" u="sng" dirty="0" err="1" smtClean="0"/>
              <a:t>on</a:t>
            </a:r>
            <a:r>
              <a:rPr lang="es-MX" u="sng" dirty="0" smtClean="0"/>
              <a:t> tv.</a:t>
            </a:r>
          </a:p>
          <a:p>
            <a:pPr marL="457200" indent="-457200">
              <a:buFont typeface="+mj-lt"/>
              <a:buAutoNum type="arabicPeriod"/>
            </a:pPr>
            <a:r>
              <a:rPr lang="es-MX" dirty="0" smtClean="0"/>
              <a:t>In </a:t>
            </a:r>
            <a:r>
              <a:rPr lang="es-MX" dirty="0" err="1" smtClean="0"/>
              <a:t>the</a:t>
            </a:r>
            <a:r>
              <a:rPr lang="es-MX" dirty="0" smtClean="0"/>
              <a:t> </a:t>
            </a:r>
            <a:r>
              <a:rPr lang="es-MX" dirty="0" err="1" smtClean="0"/>
              <a:t>world</a:t>
            </a:r>
            <a:r>
              <a:rPr lang="es-MX" dirty="0" smtClean="0"/>
              <a:t>/</a:t>
            </a:r>
            <a:r>
              <a:rPr lang="es-MX" dirty="0" err="1" smtClean="0"/>
              <a:t>the</a:t>
            </a:r>
            <a:r>
              <a:rPr lang="es-MX" dirty="0" smtClean="0"/>
              <a:t>/animal/</a:t>
            </a:r>
            <a:r>
              <a:rPr lang="es-MX" dirty="0" err="1" smtClean="0"/>
              <a:t>the</a:t>
            </a:r>
            <a:r>
              <a:rPr lang="es-MX" dirty="0" smtClean="0"/>
              <a:t> </a:t>
            </a:r>
            <a:r>
              <a:rPr lang="es-MX" dirty="0" err="1" smtClean="0"/>
              <a:t>cheetah</a:t>
            </a:r>
            <a:r>
              <a:rPr lang="es-MX" dirty="0" smtClean="0"/>
              <a:t>/</a:t>
            </a:r>
            <a:r>
              <a:rPr lang="es-MX" dirty="0" err="1" smtClean="0"/>
              <a:t>fastest</a:t>
            </a:r>
            <a:r>
              <a:rPr lang="es-MX" dirty="0" smtClean="0"/>
              <a:t>/</a:t>
            </a:r>
            <a:r>
              <a:rPr lang="es-MX" dirty="0" err="1" smtClean="0"/>
              <a:t>is</a:t>
            </a:r>
            <a:r>
              <a:rPr lang="es-MX" dirty="0" smtClean="0"/>
              <a:t>. </a:t>
            </a:r>
            <a:r>
              <a:rPr lang="es-MX" u="sng" dirty="0" smtClean="0"/>
              <a:t>____________________________.</a:t>
            </a:r>
          </a:p>
          <a:p>
            <a:pPr marL="457200" indent="-457200">
              <a:buFont typeface="+mj-lt"/>
              <a:buAutoNum type="arabicPeriod"/>
            </a:pPr>
            <a:r>
              <a:rPr lang="es-MX" dirty="0" err="1" smtClean="0"/>
              <a:t>The</a:t>
            </a:r>
            <a:r>
              <a:rPr lang="es-MX" dirty="0" smtClean="0"/>
              <a:t>/</a:t>
            </a:r>
            <a:r>
              <a:rPr lang="es-MX" dirty="0" err="1" smtClean="0"/>
              <a:t>sam</a:t>
            </a:r>
            <a:r>
              <a:rPr lang="es-MX" dirty="0" smtClean="0"/>
              <a:t>/</a:t>
            </a:r>
            <a:r>
              <a:rPr lang="es-MX" dirty="0" err="1" smtClean="0"/>
              <a:t>best</a:t>
            </a:r>
            <a:r>
              <a:rPr lang="es-MX" dirty="0" smtClean="0"/>
              <a:t>/in </a:t>
            </a:r>
            <a:r>
              <a:rPr lang="es-MX" dirty="0" err="1" smtClean="0"/>
              <a:t>our</a:t>
            </a:r>
            <a:r>
              <a:rPr lang="es-MX" dirty="0" smtClean="0"/>
              <a:t> </a:t>
            </a:r>
            <a:r>
              <a:rPr lang="es-MX" dirty="0" err="1" smtClean="0"/>
              <a:t>class</a:t>
            </a:r>
            <a:r>
              <a:rPr lang="es-MX" dirty="0" smtClean="0"/>
              <a:t>/</a:t>
            </a:r>
            <a:r>
              <a:rPr lang="es-MX" dirty="0" err="1" smtClean="0"/>
              <a:t>student</a:t>
            </a:r>
            <a:r>
              <a:rPr lang="es-MX" dirty="0" smtClean="0"/>
              <a:t>/</a:t>
            </a:r>
            <a:r>
              <a:rPr lang="es-MX" dirty="0" err="1" smtClean="0"/>
              <a:t>is</a:t>
            </a:r>
            <a:r>
              <a:rPr lang="es-MX" dirty="0"/>
              <a:t>.</a:t>
            </a:r>
            <a:r>
              <a:rPr lang="es-MX" dirty="0" smtClean="0"/>
              <a:t> </a:t>
            </a:r>
            <a:r>
              <a:rPr lang="es-MX" u="sng" dirty="0" smtClean="0"/>
              <a:t>______________________________________.</a:t>
            </a:r>
          </a:p>
          <a:p>
            <a:pPr marL="457200" indent="-457200">
              <a:buFont typeface="+mj-lt"/>
              <a:buAutoNum type="arabicPeriod"/>
            </a:pPr>
            <a:r>
              <a:rPr lang="es-MX" dirty="0" err="1" smtClean="0"/>
              <a:t>Was</a:t>
            </a:r>
            <a:r>
              <a:rPr lang="es-MX" dirty="0" smtClean="0"/>
              <a:t>/</a:t>
            </a:r>
            <a:r>
              <a:rPr lang="es-MX" dirty="0" err="1" smtClean="0"/>
              <a:t>the</a:t>
            </a:r>
            <a:r>
              <a:rPr lang="es-MX" dirty="0" smtClean="0"/>
              <a:t>/</a:t>
            </a:r>
            <a:r>
              <a:rPr lang="es-MX" dirty="0" err="1" smtClean="0"/>
              <a:t>day</a:t>
            </a:r>
            <a:r>
              <a:rPr lang="es-MX" dirty="0" smtClean="0"/>
              <a:t>/</a:t>
            </a:r>
            <a:r>
              <a:rPr lang="es-MX" dirty="0" err="1" smtClean="0"/>
              <a:t>wettest</a:t>
            </a:r>
            <a:r>
              <a:rPr lang="es-MX" dirty="0" smtClean="0"/>
              <a:t>/</a:t>
            </a:r>
            <a:r>
              <a:rPr lang="es-MX" dirty="0" err="1" smtClean="0"/>
              <a:t>last</a:t>
            </a:r>
            <a:r>
              <a:rPr lang="es-MX" dirty="0" smtClean="0"/>
              <a:t> </a:t>
            </a:r>
            <a:r>
              <a:rPr lang="es-MX" dirty="0" err="1" smtClean="0"/>
              <a:t>Tuesday</a:t>
            </a:r>
            <a:r>
              <a:rPr lang="es-MX" dirty="0" smtClean="0"/>
              <a:t>/of </a:t>
            </a:r>
            <a:r>
              <a:rPr lang="es-MX" dirty="0" err="1" smtClean="0"/>
              <a:t>the</a:t>
            </a:r>
            <a:r>
              <a:rPr lang="es-MX" dirty="0" smtClean="0"/>
              <a:t> </a:t>
            </a:r>
            <a:r>
              <a:rPr lang="es-MX" dirty="0" err="1" smtClean="0"/>
              <a:t>year</a:t>
            </a:r>
            <a:r>
              <a:rPr lang="es-MX" dirty="0" smtClean="0"/>
              <a:t>. </a:t>
            </a:r>
            <a:r>
              <a:rPr lang="es-MX" u="sng" dirty="0" smtClean="0"/>
              <a:t>_____________________________.</a:t>
            </a:r>
          </a:p>
          <a:p>
            <a:pPr marL="457200" indent="-457200">
              <a:buFont typeface="+mj-lt"/>
              <a:buAutoNum type="arabicPeriod"/>
            </a:pPr>
            <a:r>
              <a:rPr lang="es-MX" dirty="0" err="1" smtClean="0"/>
              <a:t>One</a:t>
            </a:r>
            <a:r>
              <a:rPr lang="es-MX" dirty="0" smtClean="0"/>
              <a:t> of/</a:t>
            </a:r>
            <a:r>
              <a:rPr lang="es-MX" dirty="0" err="1" smtClean="0"/>
              <a:t>beautiful</a:t>
            </a:r>
            <a:r>
              <a:rPr lang="es-MX" dirty="0" smtClean="0"/>
              <a:t>/</a:t>
            </a:r>
            <a:r>
              <a:rPr lang="es-MX" dirty="0" err="1" smtClean="0"/>
              <a:t>the</a:t>
            </a:r>
            <a:r>
              <a:rPr lang="es-MX" dirty="0" smtClean="0"/>
              <a:t>/</a:t>
            </a:r>
            <a:r>
              <a:rPr lang="es-MX" dirty="0" err="1" smtClean="0"/>
              <a:t>she’s</a:t>
            </a:r>
            <a:r>
              <a:rPr lang="es-MX" dirty="0" smtClean="0"/>
              <a:t>/</a:t>
            </a:r>
            <a:r>
              <a:rPr lang="es-MX" dirty="0" err="1" smtClean="0"/>
              <a:t>women</a:t>
            </a:r>
            <a:r>
              <a:rPr lang="es-MX" dirty="0" smtClean="0"/>
              <a:t>/</a:t>
            </a:r>
            <a:r>
              <a:rPr lang="es-MX" dirty="0" err="1" smtClean="0"/>
              <a:t>most</a:t>
            </a:r>
            <a:r>
              <a:rPr lang="es-MX" dirty="0" smtClean="0"/>
              <a:t>/in </a:t>
            </a:r>
            <a:r>
              <a:rPr lang="es-MX" dirty="0" err="1" smtClean="0"/>
              <a:t>the</a:t>
            </a:r>
            <a:r>
              <a:rPr lang="es-MX" dirty="0" smtClean="0"/>
              <a:t> </a:t>
            </a:r>
            <a:r>
              <a:rPr lang="es-MX" dirty="0" err="1" smtClean="0"/>
              <a:t>world</a:t>
            </a:r>
            <a:r>
              <a:rPr lang="es-MX" dirty="0" smtClean="0"/>
              <a:t>. </a:t>
            </a:r>
            <a:r>
              <a:rPr lang="es-MX" u="sng" dirty="0" smtClean="0"/>
              <a:t>_____________________.</a:t>
            </a:r>
          </a:p>
          <a:p>
            <a:pPr marL="457200" indent="-457200">
              <a:buFont typeface="+mj-lt"/>
              <a:buAutoNum type="arabicPeriod"/>
            </a:pPr>
            <a:r>
              <a:rPr lang="es-MX" dirty="0" err="1" smtClean="0"/>
              <a:t>Is</a:t>
            </a:r>
            <a:r>
              <a:rPr lang="es-MX" dirty="0" smtClean="0"/>
              <a:t>/</a:t>
            </a:r>
            <a:r>
              <a:rPr lang="es-MX" dirty="0" err="1" smtClean="0"/>
              <a:t>the</a:t>
            </a:r>
            <a:r>
              <a:rPr lang="es-MX" dirty="0" smtClean="0"/>
              <a:t>/</a:t>
            </a:r>
            <a:r>
              <a:rPr lang="es-MX" dirty="0" err="1" smtClean="0"/>
              <a:t>which</a:t>
            </a:r>
            <a:r>
              <a:rPr lang="es-MX" dirty="0" smtClean="0"/>
              <a:t>/</a:t>
            </a:r>
            <a:r>
              <a:rPr lang="es-MX" dirty="0" err="1" smtClean="0"/>
              <a:t>city</a:t>
            </a:r>
            <a:r>
              <a:rPr lang="es-MX" dirty="0" smtClean="0"/>
              <a:t>/</a:t>
            </a:r>
            <a:r>
              <a:rPr lang="es-MX" dirty="0" err="1" smtClean="0"/>
              <a:t>biggest</a:t>
            </a:r>
            <a:r>
              <a:rPr lang="es-MX" dirty="0" smtClean="0"/>
              <a:t>/in </a:t>
            </a:r>
            <a:r>
              <a:rPr lang="es-MX" dirty="0" err="1" smtClean="0"/>
              <a:t>the</a:t>
            </a:r>
            <a:r>
              <a:rPr lang="es-MX" dirty="0" smtClean="0"/>
              <a:t> </a:t>
            </a:r>
            <a:r>
              <a:rPr lang="es-MX" dirty="0" err="1" smtClean="0"/>
              <a:t>world</a:t>
            </a:r>
            <a:r>
              <a:rPr lang="es-MX" dirty="0" smtClean="0"/>
              <a:t>?.</a:t>
            </a:r>
            <a:r>
              <a:rPr lang="es-MX" u="sng" dirty="0" smtClean="0"/>
              <a:t>___________________________________.</a:t>
            </a:r>
          </a:p>
          <a:p>
            <a:pPr marL="457200" indent="-457200">
              <a:buFont typeface="+mj-lt"/>
              <a:buAutoNum type="arabicPeriod"/>
            </a:pPr>
            <a:r>
              <a:rPr lang="es-MX" dirty="0" err="1" smtClean="0"/>
              <a:t>We</a:t>
            </a:r>
            <a:r>
              <a:rPr lang="es-MX" dirty="0" smtClean="0"/>
              <a:t>/</a:t>
            </a:r>
            <a:r>
              <a:rPr lang="es-MX" dirty="0" err="1" smtClean="0"/>
              <a:t>last</a:t>
            </a:r>
            <a:r>
              <a:rPr lang="es-MX" dirty="0" smtClean="0"/>
              <a:t> </a:t>
            </a:r>
            <a:r>
              <a:rPr lang="es-MX" dirty="0" err="1" smtClean="0"/>
              <a:t>year</a:t>
            </a:r>
            <a:r>
              <a:rPr lang="es-MX" dirty="0" smtClean="0"/>
              <a:t>/</a:t>
            </a:r>
            <a:r>
              <a:rPr lang="es-MX" dirty="0" err="1" smtClean="0"/>
              <a:t>the</a:t>
            </a:r>
            <a:r>
              <a:rPr lang="es-MX" dirty="0" smtClean="0"/>
              <a:t>/</a:t>
            </a:r>
            <a:r>
              <a:rPr lang="es-MX" dirty="0" err="1" smtClean="0"/>
              <a:t>had</a:t>
            </a:r>
            <a:r>
              <a:rPr lang="es-MX" dirty="0" smtClean="0"/>
              <a:t>/Winter/</a:t>
            </a:r>
            <a:r>
              <a:rPr lang="es-MX" dirty="0" err="1" smtClean="0"/>
              <a:t>since</a:t>
            </a:r>
            <a:r>
              <a:rPr lang="es-MX" dirty="0" smtClean="0"/>
              <a:t> 1986/</a:t>
            </a:r>
            <a:r>
              <a:rPr lang="es-MX" dirty="0" err="1" smtClean="0"/>
              <a:t>coldest</a:t>
            </a:r>
            <a:r>
              <a:rPr lang="es-MX" dirty="0" smtClean="0"/>
              <a:t>. </a:t>
            </a:r>
            <a:r>
              <a:rPr lang="es-MX" u="sng" dirty="0" smtClean="0"/>
              <a:t>__________________________.</a:t>
            </a:r>
          </a:p>
          <a:p>
            <a:pPr marL="457200" indent="-457200">
              <a:buFont typeface="+mj-lt"/>
              <a:buAutoNum type="arabicPeriod"/>
            </a:pPr>
            <a:r>
              <a:rPr lang="es-MX" dirty="0" err="1" smtClean="0"/>
              <a:t>Japanese</a:t>
            </a:r>
            <a:r>
              <a:rPr lang="es-MX" dirty="0" smtClean="0"/>
              <a:t>/</a:t>
            </a:r>
            <a:r>
              <a:rPr lang="es-MX" dirty="0" err="1" smtClean="0"/>
              <a:t>language</a:t>
            </a:r>
            <a:r>
              <a:rPr lang="es-MX" dirty="0" smtClean="0"/>
              <a:t>/</a:t>
            </a:r>
            <a:r>
              <a:rPr lang="es-MX" dirty="0" err="1" smtClean="0"/>
              <a:t>is</a:t>
            </a:r>
            <a:r>
              <a:rPr lang="es-MX" dirty="0" smtClean="0"/>
              <a:t>/</a:t>
            </a:r>
            <a:r>
              <a:rPr lang="es-MX" dirty="0" err="1" smtClean="0"/>
              <a:t>hardest</a:t>
            </a:r>
            <a:r>
              <a:rPr lang="es-MX" dirty="0" smtClean="0"/>
              <a:t>/to/</a:t>
            </a:r>
            <a:r>
              <a:rPr lang="es-MX" dirty="0" err="1" smtClean="0"/>
              <a:t>learn</a:t>
            </a:r>
            <a:r>
              <a:rPr lang="es-MX" dirty="0" smtClean="0"/>
              <a:t>/</a:t>
            </a:r>
            <a:r>
              <a:rPr lang="es-MX" dirty="0" err="1" smtClean="0"/>
              <a:t>the</a:t>
            </a:r>
            <a:r>
              <a:rPr lang="es-MX" dirty="0" smtClean="0"/>
              <a:t>.</a:t>
            </a:r>
            <a:r>
              <a:rPr lang="es-MX" u="sng" dirty="0" smtClean="0"/>
              <a:t> _______________________________.</a:t>
            </a:r>
          </a:p>
          <a:p>
            <a:pPr marL="0" indent="0">
              <a:buNone/>
            </a:pPr>
            <a:r>
              <a:rPr lang="es-MX" sz="1000" dirty="0" smtClean="0"/>
              <a:t>(</a:t>
            </a:r>
            <a:r>
              <a:rPr lang="es-MX" sz="1000" dirty="0" err="1" smtClean="0"/>
              <a:t>From</a:t>
            </a:r>
            <a:r>
              <a:rPr lang="es-MX" sz="1000" dirty="0" smtClean="0"/>
              <a:t> </a:t>
            </a:r>
            <a:r>
              <a:rPr lang="es-MX" sz="1000" dirty="0" err="1" smtClean="0"/>
              <a:t>Empower</a:t>
            </a:r>
            <a:r>
              <a:rPr lang="es-MX" sz="1000" dirty="0" smtClean="0"/>
              <a:t> A2)</a:t>
            </a:r>
            <a:endParaRPr lang="es-MX" sz="10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34</a:t>
            </a:fld>
            <a:endParaRPr lang="en-US" dirty="0"/>
          </a:p>
        </p:txBody>
      </p:sp>
    </p:spTree>
    <p:extLst>
      <p:ext uri="{BB962C8B-B14F-4D97-AF65-F5344CB8AC3E}">
        <p14:creationId xmlns:p14="http://schemas.microsoft.com/office/powerpoint/2010/main" val="24984104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648423"/>
          </a:xfrm>
        </p:spPr>
        <p:txBody>
          <a:bodyPr/>
          <a:lstStyle/>
          <a:p>
            <a:r>
              <a:rPr lang="es-MX" dirty="0" smtClean="0"/>
              <a:t>Extra </a:t>
            </a:r>
            <a:r>
              <a:rPr lang="es-MX" dirty="0" err="1" smtClean="0"/>
              <a:t>practice</a:t>
            </a:r>
            <a:r>
              <a:rPr lang="es-MX" dirty="0" smtClean="0"/>
              <a:t> 6</a:t>
            </a:r>
            <a:endParaRPr lang="es-MX" dirty="0"/>
          </a:p>
        </p:txBody>
      </p:sp>
      <p:sp>
        <p:nvSpPr>
          <p:cNvPr id="3" name="Marcador de contenido 2"/>
          <p:cNvSpPr>
            <a:spLocks noGrp="1"/>
          </p:cNvSpPr>
          <p:nvPr>
            <p:ph sz="quarter" idx="13"/>
          </p:nvPr>
        </p:nvSpPr>
        <p:spPr>
          <a:xfrm>
            <a:off x="396607" y="1410160"/>
            <a:ext cx="10880993" cy="5089792"/>
          </a:xfrm>
        </p:spPr>
        <p:txBody>
          <a:bodyPr>
            <a:normAutofit lnSpcReduction="10000"/>
          </a:bodyPr>
          <a:lstStyle/>
          <a:p>
            <a:r>
              <a:rPr lang="es-MX" dirty="0" err="1" smtClean="0"/>
              <a:t>Read</a:t>
            </a:r>
            <a:r>
              <a:rPr lang="es-MX" dirty="0" smtClean="0"/>
              <a:t> </a:t>
            </a:r>
            <a:r>
              <a:rPr lang="es-MX" dirty="0" err="1" smtClean="0"/>
              <a:t>the</a:t>
            </a:r>
            <a:r>
              <a:rPr lang="es-MX" dirty="0" smtClean="0"/>
              <a:t> note </a:t>
            </a:r>
            <a:r>
              <a:rPr lang="es-MX" dirty="0" err="1" smtClean="0"/>
              <a:t>about</a:t>
            </a:r>
            <a:r>
              <a:rPr lang="es-MX" dirty="0" smtClean="0"/>
              <a:t> </a:t>
            </a:r>
            <a:r>
              <a:rPr lang="es-MX" dirty="0" err="1" smtClean="0"/>
              <a:t>the</a:t>
            </a:r>
            <a:r>
              <a:rPr lang="es-MX" dirty="0" smtClean="0"/>
              <a:t> capital </a:t>
            </a:r>
            <a:r>
              <a:rPr lang="es-MX" dirty="0" err="1" smtClean="0"/>
              <a:t>city</a:t>
            </a:r>
            <a:r>
              <a:rPr lang="es-MX" dirty="0" smtClean="0"/>
              <a:t>. </a:t>
            </a:r>
            <a:r>
              <a:rPr lang="es-MX" dirty="0" err="1" smtClean="0"/>
              <a:t>Tell</a:t>
            </a:r>
            <a:r>
              <a:rPr lang="es-MX" dirty="0" smtClean="0"/>
              <a:t> </a:t>
            </a:r>
            <a:r>
              <a:rPr lang="es-MX" dirty="0" err="1" smtClean="0"/>
              <a:t>your</a:t>
            </a:r>
            <a:r>
              <a:rPr lang="es-MX" dirty="0" smtClean="0"/>
              <a:t> </a:t>
            </a:r>
            <a:r>
              <a:rPr lang="es-MX" dirty="0" err="1" smtClean="0"/>
              <a:t>friend</a:t>
            </a:r>
            <a:r>
              <a:rPr lang="es-MX" dirty="0" smtClean="0"/>
              <a:t> </a:t>
            </a:r>
            <a:r>
              <a:rPr lang="es-MX" dirty="0" err="1" smtClean="0"/>
              <a:t>about</a:t>
            </a:r>
            <a:r>
              <a:rPr lang="es-MX" dirty="0" smtClean="0"/>
              <a:t> </a:t>
            </a:r>
            <a:r>
              <a:rPr lang="es-MX" dirty="0" err="1" smtClean="0"/>
              <a:t>it</a:t>
            </a:r>
            <a:r>
              <a:rPr lang="es-MX" dirty="0" smtClean="0"/>
              <a:t>.</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r>
              <a:rPr lang="es-MX" sz="1600" dirty="0" smtClean="0"/>
              <a:t>1. …………………… </a:t>
            </a:r>
            <a:r>
              <a:rPr lang="es-MX" sz="1600" dirty="0" err="1" smtClean="0"/>
              <a:t>is</a:t>
            </a:r>
            <a:r>
              <a:rPr lang="es-MX" sz="1600" dirty="0" smtClean="0"/>
              <a:t> </a:t>
            </a:r>
            <a:r>
              <a:rPr lang="es-MX" sz="1600" dirty="0" err="1" smtClean="0"/>
              <a:t>bigger</a:t>
            </a:r>
            <a:r>
              <a:rPr lang="es-MX" sz="1600" dirty="0" smtClean="0"/>
              <a:t> </a:t>
            </a:r>
            <a:r>
              <a:rPr lang="es-MX" sz="1600" dirty="0" err="1" smtClean="0"/>
              <a:t>than</a:t>
            </a:r>
            <a:r>
              <a:rPr lang="es-MX" sz="1600" dirty="0" smtClean="0"/>
              <a:t> …………………………….…..</a:t>
            </a:r>
          </a:p>
          <a:p>
            <a:r>
              <a:rPr lang="es-MX" sz="1600" dirty="0" smtClean="0"/>
              <a:t>2. …………………… </a:t>
            </a:r>
            <a:r>
              <a:rPr lang="es-MX" sz="1600" dirty="0" err="1" smtClean="0"/>
              <a:t>is</a:t>
            </a:r>
            <a:r>
              <a:rPr lang="es-MX" sz="1600" dirty="0" smtClean="0"/>
              <a:t> </a:t>
            </a:r>
            <a:r>
              <a:rPr lang="es-MX" sz="1600" dirty="0" err="1" smtClean="0"/>
              <a:t>safer</a:t>
            </a:r>
            <a:r>
              <a:rPr lang="es-MX" sz="1600" dirty="0" smtClean="0"/>
              <a:t> </a:t>
            </a:r>
            <a:r>
              <a:rPr lang="es-MX" sz="1600" dirty="0" err="1" smtClean="0"/>
              <a:t>than</a:t>
            </a:r>
            <a:r>
              <a:rPr lang="es-MX" sz="1600" dirty="0" smtClean="0"/>
              <a:t> ………………………………….</a:t>
            </a:r>
          </a:p>
          <a:p>
            <a:r>
              <a:rPr lang="es-MX" sz="1600" dirty="0" smtClean="0"/>
              <a:t>3. …………………… </a:t>
            </a:r>
            <a:r>
              <a:rPr lang="es-MX" sz="1600" dirty="0" err="1" smtClean="0"/>
              <a:t>is</a:t>
            </a:r>
            <a:r>
              <a:rPr lang="es-MX" sz="1600" dirty="0" smtClean="0"/>
              <a:t> more </a:t>
            </a:r>
            <a:r>
              <a:rPr lang="es-MX" sz="1600" dirty="0" err="1" smtClean="0"/>
              <a:t>interesting</a:t>
            </a:r>
            <a:r>
              <a:rPr lang="es-MX" sz="1600" dirty="0" smtClean="0"/>
              <a:t> </a:t>
            </a:r>
            <a:r>
              <a:rPr lang="es-MX" sz="1600" dirty="0" err="1" smtClean="0"/>
              <a:t>than</a:t>
            </a:r>
            <a:r>
              <a:rPr lang="es-MX" sz="1600" dirty="0" smtClean="0"/>
              <a:t> …………………….</a:t>
            </a:r>
          </a:p>
          <a:p>
            <a:pPr marL="0" indent="0">
              <a:buNone/>
            </a:pPr>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35</a:t>
            </a:fld>
            <a:endParaRPr lang="en-US" dirty="0"/>
          </a:p>
        </p:txBody>
      </p:sp>
      <p:sp>
        <p:nvSpPr>
          <p:cNvPr id="5" name="Rectángulo redondeado 4"/>
          <p:cNvSpPr/>
          <p:nvPr/>
        </p:nvSpPr>
        <p:spPr>
          <a:xfrm>
            <a:off x="395981" y="1938968"/>
            <a:ext cx="8868579" cy="3106756"/>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MX" sz="2000" b="1" dirty="0" smtClean="0"/>
          </a:p>
          <a:p>
            <a:r>
              <a:rPr lang="es-MX" sz="2000" b="1" dirty="0" smtClean="0"/>
              <a:t>London, </a:t>
            </a:r>
            <a:r>
              <a:rPr lang="es-MX" sz="2000" b="1" dirty="0" err="1" smtClean="0"/>
              <a:t>England</a:t>
            </a:r>
            <a:endParaRPr lang="es-MX" sz="2000" b="1" dirty="0" smtClean="0"/>
          </a:p>
          <a:p>
            <a:r>
              <a:rPr lang="es-MX" b="1" dirty="0" err="1" smtClean="0"/>
              <a:t>Population</a:t>
            </a:r>
            <a:r>
              <a:rPr lang="es-MX" b="1" dirty="0" smtClean="0"/>
              <a:t>: </a:t>
            </a:r>
            <a:r>
              <a:rPr lang="es-MX" dirty="0" smtClean="0"/>
              <a:t>7.2 </a:t>
            </a:r>
            <a:r>
              <a:rPr lang="es-MX" dirty="0" err="1" smtClean="0"/>
              <a:t>million</a:t>
            </a:r>
            <a:r>
              <a:rPr lang="es-MX" dirty="0" smtClean="0"/>
              <a:t> </a:t>
            </a:r>
            <a:r>
              <a:rPr lang="es-MX" dirty="0" err="1" smtClean="0"/>
              <a:t>people</a:t>
            </a:r>
            <a:r>
              <a:rPr lang="es-MX" dirty="0" smtClean="0"/>
              <a:t> </a:t>
            </a:r>
            <a:r>
              <a:rPr lang="es-MX" dirty="0" err="1" smtClean="0"/>
              <a:t>live</a:t>
            </a:r>
            <a:r>
              <a:rPr lang="es-MX" dirty="0" smtClean="0"/>
              <a:t> in London.</a:t>
            </a:r>
          </a:p>
          <a:p>
            <a:r>
              <a:rPr lang="es-MX" b="1" dirty="0" err="1" smtClean="0"/>
              <a:t>Attractions</a:t>
            </a:r>
            <a:r>
              <a:rPr lang="es-MX" b="1" dirty="0" smtClean="0"/>
              <a:t>: </a:t>
            </a:r>
            <a:r>
              <a:rPr lang="es-MX" dirty="0" err="1" smtClean="0"/>
              <a:t>You</a:t>
            </a:r>
            <a:r>
              <a:rPr lang="es-MX" dirty="0" smtClean="0"/>
              <a:t> can </a:t>
            </a:r>
            <a:r>
              <a:rPr lang="es-MX" dirty="0" err="1" smtClean="0"/>
              <a:t>visit</a:t>
            </a:r>
            <a:r>
              <a:rPr lang="es-MX" dirty="0" smtClean="0"/>
              <a:t> </a:t>
            </a:r>
            <a:r>
              <a:rPr lang="es-MX" dirty="0" err="1" smtClean="0"/>
              <a:t>the</a:t>
            </a:r>
            <a:r>
              <a:rPr lang="es-MX" dirty="0"/>
              <a:t> </a:t>
            </a:r>
            <a:r>
              <a:rPr lang="es-MX" dirty="0" smtClean="0"/>
              <a:t>London </a:t>
            </a:r>
            <a:r>
              <a:rPr lang="es-MX" dirty="0" err="1" smtClean="0"/>
              <a:t>Eye</a:t>
            </a:r>
            <a:r>
              <a:rPr lang="es-MX" dirty="0" smtClean="0"/>
              <a:t>, Buckingham Palace and </a:t>
            </a:r>
            <a:r>
              <a:rPr lang="es-MX" dirty="0" err="1" smtClean="0"/>
              <a:t>many</a:t>
            </a:r>
            <a:r>
              <a:rPr lang="es-MX" dirty="0" smtClean="0"/>
              <a:t> </a:t>
            </a:r>
            <a:r>
              <a:rPr lang="es-MX" dirty="0" err="1" smtClean="0"/>
              <a:t>museums</a:t>
            </a:r>
            <a:r>
              <a:rPr lang="es-MX" dirty="0" smtClean="0"/>
              <a:t>, </a:t>
            </a:r>
            <a:r>
              <a:rPr lang="es-MX" dirty="0" err="1" smtClean="0"/>
              <a:t>theatres</a:t>
            </a:r>
            <a:r>
              <a:rPr lang="es-MX" dirty="0" smtClean="0"/>
              <a:t> and </a:t>
            </a:r>
            <a:r>
              <a:rPr lang="es-MX" dirty="0"/>
              <a:t>restaurants</a:t>
            </a:r>
            <a:r>
              <a:rPr lang="es-MX" dirty="0" smtClean="0"/>
              <a:t>.</a:t>
            </a:r>
          </a:p>
          <a:p>
            <a:r>
              <a:rPr lang="es-MX" b="1" dirty="0" err="1" smtClean="0"/>
              <a:t>Weather</a:t>
            </a:r>
            <a:r>
              <a:rPr lang="es-MX" b="1" dirty="0" smtClean="0"/>
              <a:t>: </a:t>
            </a:r>
            <a:r>
              <a:rPr lang="es-MX" dirty="0" smtClean="0"/>
              <a:t>In </a:t>
            </a:r>
            <a:r>
              <a:rPr lang="es-MX" dirty="0" err="1" smtClean="0"/>
              <a:t>the</a:t>
            </a:r>
            <a:r>
              <a:rPr lang="es-MX" dirty="0" smtClean="0"/>
              <a:t> </a:t>
            </a:r>
            <a:r>
              <a:rPr lang="es-MX" dirty="0" err="1" smtClean="0"/>
              <a:t>summer</a:t>
            </a:r>
            <a:r>
              <a:rPr lang="es-MX" dirty="0" smtClean="0"/>
              <a:t>, </a:t>
            </a:r>
            <a:r>
              <a:rPr lang="es-MX" dirty="0" err="1" smtClean="0"/>
              <a:t>tha</a:t>
            </a:r>
            <a:r>
              <a:rPr lang="es-MX" dirty="0" smtClean="0"/>
              <a:t> </a:t>
            </a:r>
            <a:r>
              <a:rPr lang="es-MX" dirty="0" err="1" smtClean="0"/>
              <a:t>average</a:t>
            </a:r>
            <a:r>
              <a:rPr lang="es-MX" dirty="0" smtClean="0"/>
              <a:t> temperatura </a:t>
            </a:r>
            <a:r>
              <a:rPr lang="es-MX" dirty="0" err="1" smtClean="0"/>
              <a:t>is</a:t>
            </a:r>
            <a:r>
              <a:rPr lang="es-MX" dirty="0" smtClean="0"/>
              <a:t> 22°C. </a:t>
            </a:r>
            <a:r>
              <a:rPr lang="es-MX" dirty="0" err="1" smtClean="0"/>
              <a:t>The</a:t>
            </a:r>
            <a:r>
              <a:rPr lang="es-MX" dirty="0" smtClean="0"/>
              <a:t> </a:t>
            </a:r>
            <a:r>
              <a:rPr lang="es-MX" dirty="0" err="1" smtClean="0"/>
              <a:t>average</a:t>
            </a:r>
            <a:r>
              <a:rPr lang="es-MX" dirty="0" smtClean="0"/>
              <a:t> temperatura in </a:t>
            </a:r>
            <a:r>
              <a:rPr lang="es-MX" dirty="0" err="1" smtClean="0"/>
              <a:t>the</a:t>
            </a:r>
            <a:r>
              <a:rPr lang="es-MX" dirty="0" smtClean="0"/>
              <a:t> Winter </a:t>
            </a:r>
            <a:r>
              <a:rPr lang="es-MX" dirty="0" err="1" smtClean="0"/>
              <a:t>is</a:t>
            </a:r>
            <a:r>
              <a:rPr lang="es-MX" dirty="0" smtClean="0"/>
              <a:t> 7°C. </a:t>
            </a:r>
            <a:r>
              <a:rPr lang="es-MX" dirty="0" err="1" smtClean="0"/>
              <a:t>It</a:t>
            </a:r>
            <a:r>
              <a:rPr lang="es-MX" dirty="0" smtClean="0"/>
              <a:t> </a:t>
            </a:r>
            <a:r>
              <a:rPr lang="es-MX" dirty="0" err="1" smtClean="0"/>
              <a:t>rarely</a:t>
            </a:r>
            <a:r>
              <a:rPr lang="es-MX" dirty="0" smtClean="0"/>
              <a:t> </a:t>
            </a:r>
            <a:r>
              <a:rPr lang="es-MX" dirty="0" err="1" smtClean="0"/>
              <a:t>snows</a:t>
            </a:r>
            <a:r>
              <a:rPr lang="es-MX" dirty="0" smtClean="0"/>
              <a:t>.</a:t>
            </a:r>
          </a:p>
          <a:p>
            <a:r>
              <a:rPr lang="es-MX" dirty="0" err="1" smtClean="0"/>
              <a:t>Cime</a:t>
            </a:r>
            <a:r>
              <a:rPr lang="es-MX" dirty="0" smtClean="0"/>
              <a:t>: </a:t>
            </a:r>
            <a:r>
              <a:rPr lang="es-MX" dirty="0" err="1" smtClean="0"/>
              <a:t>lonson</a:t>
            </a:r>
            <a:r>
              <a:rPr lang="es-MX" dirty="0" smtClean="0"/>
              <a:t> </a:t>
            </a:r>
            <a:r>
              <a:rPr lang="es-MX" dirty="0" err="1" smtClean="0"/>
              <a:t>is</a:t>
            </a:r>
            <a:r>
              <a:rPr lang="es-MX" dirty="0" smtClean="0"/>
              <a:t> a </a:t>
            </a:r>
            <a:r>
              <a:rPr lang="es-MX" dirty="0" err="1" smtClean="0"/>
              <a:t>big</a:t>
            </a:r>
            <a:r>
              <a:rPr lang="es-MX" dirty="0" smtClean="0"/>
              <a:t> </a:t>
            </a:r>
            <a:r>
              <a:rPr lang="es-MX" dirty="0" err="1" smtClean="0"/>
              <a:t>city</a:t>
            </a:r>
            <a:r>
              <a:rPr lang="es-MX" dirty="0" smtClean="0"/>
              <a:t> and </a:t>
            </a:r>
            <a:r>
              <a:rPr lang="es-MX" dirty="0" err="1" smtClean="0"/>
              <a:t>violent</a:t>
            </a:r>
            <a:r>
              <a:rPr lang="es-MX" dirty="0" smtClean="0"/>
              <a:t> in </a:t>
            </a:r>
            <a:r>
              <a:rPr lang="es-MX" dirty="0" err="1" smtClean="0"/>
              <a:t>crime</a:t>
            </a:r>
            <a:r>
              <a:rPr lang="es-MX" dirty="0" smtClean="0"/>
              <a:t> </a:t>
            </a:r>
            <a:r>
              <a:rPr lang="es-MX" dirty="0" err="1" smtClean="0"/>
              <a:t>is</a:t>
            </a:r>
            <a:r>
              <a:rPr lang="es-MX" dirty="0" smtClean="0"/>
              <a:t> a problema. </a:t>
            </a:r>
            <a:r>
              <a:rPr lang="es-MX" dirty="0" err="1" smtClean="0"/>
              <a:t>Some</a:t>
            </a:r>
            <a:r>
              <a:rPr lang="es-MX" dirty="0" smtClean="0"/>
              <a:t> áreas </a:t>
            </a:r>
            <a:r>
              <a:rPr lang="es-MX" dirty="0" err="1" smtClean="0"/>
              <a:t>aren’t</a:t>
            </a:r>
            <a:r>
              <a:rPr lang="es-MX" dirty="0" smtClean="0"/>
              <a:t> </a:t>
            </a:r>
            <a:r>
              <a:rPr lang="es-MX" dirty="0" err="1" smtClean="0"/>
              <a:t>safe</a:t>
            </a:r>
            <a:r>
              <a:rPr lang="es-MX" dirty="0" smtClean="0"/>
              <a:t> </a:t>
            </a:r>
            <a:r>
              <a:rPr lang="es-MX" dirty="0" err="1" smtClean="0"/>
              <a:t>for</a:t>
            </a:r>
            <a:r>
              <a:rPr lang="es-MX" dirty="0" smtClean="0"/>
              <a:t> </a:t>
            </a:r>
            <a:r>
              <a:rPr lang="es-MX" dirty="0" err="1" smtClean="0"/>
              <a:t>tourists</a:t>
            </a:r>
            <a:r>
              <a:rPr lang="es-MX" dirty="0" smtClean="0"/>
              <a:t>.</a:t>
            </a:r>
          </a:p>
          <a:p>
            <a:r>
              <a:rPr lang="es-MX" b="1" dirty="0" err="1" smtClean="0"/>
              <a:t>Pollution</a:t>
            </a:r>
            <a:r>
              <a:rPr lang="es-MX" b="1" dirty="0" smtClean="0"/>
              <a:t>: </a:t>
            </a:r>
            <a:r>
              <a:rPr lang="es-MX" dirty="0" err="1" smtClean="0"/>
              <a:t>Lonson</a:t>
            </a:r>
            <a:r>
              <a:rPr lang="es-MX" dirty="0" smtClean="0"/>
              <a:t> has </a:t>
            </a:r>
            <a:r>
              <a:rPr lang="es-MX" dirty="0" err="1" smtClean="0"/>
              <a:t>lots</a:t>
            </a:r>
            <a:r>
              <a:rPr lang="es-MX" dirty="0" smtClean="0"/>
              <a:t> of cars, </a:t>
            </a:r>
            <a:r>
              <a:rPr lang="es-MX" dirty="0" err="1" smtClean="0"/>
              <a:t>but</a:t>
            </a:r>
            <a:r>
              <a:rPr lang="es-MX" dirty="0" smtClean="0"/>
              <a:t> </a:t>
            </a:r>
            <a:r>
              <a:rPr lang="es-MX" dirty="0" err="1" smtClean="0"/>
              <a:t>the</a:t>
            </a:r>
            <a:r>
              <a:rPr lang="es-MX" dirty="0" smtClean="0"/>
              <a:t> </a:t>
            </a:r>
            <a:r>
              <a:rPr lang="es-MX" dirty="0" err="1" smtClean="0"/>
              <a:t>government</a:t>
            </a:r>
            <a:r>
              <a:rPr lang="es-MX" dirty="0" smtClean="0"/>
              <a:t> </a:t>
            </a:r>
            <a:r>
              <a:rPr lang="es-MX" dirty="0" err="1" smtClean="0"/>
              <a:t>is</a:t>
            </a:r>
            <a:r>
              <a:rPr lang="es-MX" dirty="0" smtClean="0"/>
              <a:t> </a:t>
            </a:r>
            <a:r>
              <a:rPr lang="es-MX" dirty="0" err="1" smtClean="0"/>
              <a:t>trying</a:t>
            </a:r>
            <a:r>
              <a:rPr lang="es-MX" dirty="0" smtClean="0"/>
              <a:t> to reduce </a:t>
            </a:r>
            <a:r>
              <a:rPr lang="es-MX" dirty="0" err="1" smtClean="0"/>
              <a:t>pollution</a:t>
            </a:r>
            <a:r>
              <a:rPr lang="es-MX" dirty="0" smtClean="0"/>
              <a:t>. </a:t>
            </a:r>
            <a:r>
              <a:rPr lang="es-MX" dirty="0" err="1" smtClean="0"/>
              <a:t>The</a:t>
            </a:r>
            <a:r>
              <a:rPr lang="es-MX" dirty="0" smtClean="0"/>
              <a:t> </a:t>
            </a:r>
            <a:r>
              <a:rPr lang="es-MX" dirty="0" err="1" smtClean="0"/>
              <a:t>River</a:t>
            </a:r>
            <a:r>
              <a:rPr lang="es-MX" dirty="0" smtClean="0"/>
              <a:t> </a:t>
            </a:r>
            <a:r>
              <a:rPr lang="es-MX" dirty="0" err="1" smtClean="0"/>
              <a:t>Thames</a:t>
            </a:r>
            <a:r>
              <a:rPr lang="es-MX" dirty="0" smtClean="0"/>
              <a:t> </a:t>
            </a:r>
            <a:r>
              <a:rPr lang="es-MX" dirty="0" err="1" smtClean="0"/>
              <a:t>is</a:t>
            </a:r>
            <a:r>
              <a:rPr lang="es-MX" dirty="0" smtClean="0"/>
              <a:t> </a:t>
            </a:r>
            <a:r>
              <a:rPr lang="es-MX" dirty="0" err="1" smtClean="0"/>
              <a:t>much</a:t>
            </a:r>
            <a:r>
              <a:rPr lang="es-MX" dirty="0" smtClean="0"/>
              <a:t> </a:t>
            </a:r>
            <a:r>
              <a:rPr lang="es-MX" dirty="0" err="1" smtClean="0"/>
              <a:t>cleaner</a:t>
            </a:r>
            <a:r>
              <a:rPr lang="es-MX" dirty="0" smtClean="0"/>
              <a:t> </a:t>
            </a:r>
            <a:r>
              <a:rPr lang="es-MX" dirty="0" err="1" smtClean="0"/>
              <a:t>today</a:t>
            </a:r>
            <a:r>
              <a:rPr lang="es-MX" dirty="0" smtClean="0"/>
              <a:t> </a:t>
            </a:r>
            <a:r>
              <a:rPr lang="es-MX" dirty="0" err="1" smtClean="0"/>
              <a:t>than</a:t>
            </a:r>
            <a:r>
              <a:rPr lang="es-MX" dirty="0" smtClean="0"/>
              <a:t> </a:t>
            </a:r>
            <a:r>
              <a:rPr lang="es-MX" dirty="0" err="1" smtClean="0"/>
              <a:t>it</a:t>
            </a:r>
            <a:r>
              <a:rPr lang="es-MX" dirty="0" smtClean="0"/>
              <a:t> </a:t>
            </a:r>
            <a:r>
              <a:rPr lang="es-MX" dirty="0" err="1" smtClean="0"/>
              <a:t>was</a:t>
            </a:r>
            <a:r>
              <a:rPr lang="es-MX" dirty="0" smtClean="0"/>
              <a:t> in </a:t>
            </a:r>
            <a:r>
              <a:rPr lang="es-MX" dirty="0" err="1" smtClean="0"/>
              <a:t>the</a:t>
            </a:r>
            <a:r>
              <a:rPr lang="es-MX" dirty="0" smtClean="0"/>
              <a:t> </a:t>
            </a:r>
            <a:r>
              <a:rPr lang="es-MX" dirty="0" err="1" smtClean="0"/>
              <a:t>past</a:t>
            </a:r>
            <a:r>
              <a:rPr lang="es-MX" dirty="0" smtClean="0"/>
              <a:t>. </a:t>
            </a:r>
            <a:r>
              <a:rPr lang="es-MX" sz="1000" dirty="0" smtClean="0"/>
              <a:t>(</a:t>
            </a:r>
            <a:r>
              <a:rPr lang="es-MX" sz="1000" dirty="0" err="1" smtClean="0"/>
              <a:t>From</a:t>
            </a:r>
            <a:r>
              <a:rPr lang="es-MX" sz="1000" dirty="0" smtClean="0"/>
              <a:t> </a:t>
            </a:r>
            <a:r>
              <a:rPr lang="es-MX" sz="1000" dirty="0" err="1" smtClean="0"/>
              <a:t>Straightforward</a:t>
            </a:r>
            <a:r>
              <a:rPr lang="es-MX" sz="1000" dirty="0" smtClean="0"/>
              <a:t> A2)</a:t>
            </a:r>
            <a:endParaRPr lang="es-MX" sz="1000" dirty="0" smtClean="0"/>
          </a:p>
          <a:p>
            <a:endParaRPr lang="es-MX" dirty="0" smtClean="0"/>
          </a:p>
          <a:p>
            <a:endParaRPr lang="es-MX" dirty="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83833" y="4483865"/>
            <a:ext cx="2303590" cy="2303590"/>
          </a:xfrm>
          <a:prstGeom prst="rect">
            <a:avLst/>
          </a:prstGeom>
        </p:spPr>
      </p:pic>
    </p:spTree>
    <p:extLst>
      <p:ext uri="{BB962C8B-B14F-4D97-AF65-F5344CB8AC3E}">
        <p14:creationId xmlns:p14="http://schemas.microsoft.com/office/powerpoint/2010/main" val="20600346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402209" y="3067539"/>
            <a:ext cx="1614659" cy="2437221"/>
          </a:xfrm>
        </p:spPr>
      </p:pic>
      <p:sp>
        <p:nvSpPr>
          <p:cNvPr id="4" name="Marcador de número de diapositiva 3"/>
          <p:cNvSpPr>
            <a:spLocks noGrp="1"/>
          </p:cNvSpPr>
          <p:nvPr>
            <p:ph type="sldNum" sz="quarter" idx="12"/>
          </p:nvPr>
        </p:nvSpPr>
        <p:spPr/>
        <p:txBody>
          <a:bodyPr/>
          <a:lstStyle/>
          <a:p>
            <a:fld id="{6D22F896-40B5-4ADD-8801-0D06FADFA095}" type="slidenum">
              <a:rPr lang="en-US" smtClean="0"/>
              <a:t>36</a:t>
            </a:fld>
            <a:endParaRPr lang="en-US" dirty="0"/>
          </a:p>
        </p:txBody>
      </p:sp>
      <p:sp>
        <p:nvSpPr>
          <p:cNvPr id="5" name="Rectángulo redondeado 4"/>
          <p:cNvSpPr/>
          <p:nvPr/>
        </p:nvSpPr>
        <p:spPr>
          <a:xfrm>
            <a:off x="1487277" y="1178805"/>
            <a:ext cx="7348251" cy="2831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000" b="1" dirty="0" err="1" smtClean="0"/>
              <a:t>Tallinn</a:t>
            </a:r>
            <a:r>
              <a:rPr lang="es-MX" sz="2000" b="1" dirty="0" smtClean="0"/>
              <a:t>, Estonia</a:t>
            </a:r>
          </a:p>
          <a:p>
            <a:r>
              <a:rPr lang="es-MX" b="1" dirty="0" err="1" smtClean="0"/>
              <a:t>Population</a:t>
            </a:r>
            <a:r>
              <a:rPr lang="es-MX" b="1" dirty="0" smtClean="0"/>
              <a:t>: </a:t>
            </a:r>
            <a:r>
              <a:rPr lang="es-MX" dirty="0" smtClean="0"/>
              <a:t>430,000</a:t>
            </a:r>
          </a:p>
          <a:p>
            <a:r>
              <a:rPr lang="es-MX" b="1" dirty="0" err="1" smtClean="0"/>
              <a:t>Attractions</a:t>
            </a:r>
            <a:r>
              <a:rPr lang="es-MX" b="1" dirty="0" smtClean="0"/>
              <a:t>: </a:t>
            </a:r>
            <a:r>
              <a:rPr lang="es-MX" dirty="0" err="1" smtClean="0"/>
              <a:t>Tourists</a:t>
            </a:r>
            <a:r>
              <a:rPr lang="es-MX" dirty="0" smtClean="0"/>
              <a:t> come to </a:t>
            </a:r>
            <a:r>
              <a:rPr lang="es-MX" dirty="0" err="1" smtClean="0"/>
              <a:t>visit</a:t>
            </a:r>
            <a:r>
              <a:rPr lang="es-MX" dirty="0" smtClean="0"/>
              <a:t> </a:t>
            </a:r>
            <a:r>
              <a:rPr lang="es-MX" dirty="0" err="1" smtClean="0"/>
              <a:t>the</a:t>
            </a:r>
            <a:r>
              <a:rPr lang="es-MX" dirty="0" smtClean="0"/>
              <a:t> </a:t>
            </a:r>
            <a:r>
              <a:rPr lang="es-MX" dirty="0" err="1" smtClean="0"/>
              <a:t>beautiful</a:t>
            </a:r>
            <a:r>
              <a:rPr lang="es-MX" dirty="0" smtClean="0"/>
              <a:t> </a:t>
            </a:r>
            <a:r>
              <a:rPr lang="es-MX" dirty="0" err="1" smtClean="0"/>
              <a:t>old</a:t>
            </a:r>
            <a:r>
              <a:rPr lang="es-MX" dirty="0" smtClean="0"/>
              <a:t> </a:t>
            </a:r>
            <a:r>
              <a:rPr lang="es-MX" dirty="0" err="1" smtClean="0"/>
              <a:t>town</a:t>
            </a:r>
            <a:r>
              <a:rPr lang="es-MX" dirty="0" smtClean="0"/>
              <a:t> </a:t>
            </a:r>
            <a:r>
              <a:rPr lang="es-MX" dirty="0" err="1" smtClean="0"/>
              <a:t>with</a:t>
            </a:r>
            <a:r>
              <a:rPr lang="es-MX" dirty="0" smtClean="0"/>
              <a:t> </a:t>
            </a:r>
            <a:r>
              <a:rPr lang="es-MX" dirty="0" err="1" smtClean="0"/>
              <a:t>its</a:t>
            </a:r>
            <a:r>
              <a:rPr lang="es-MX" dirty="0" smtClean="0"/>
              <a:t> </a:t>
            </a:r>
            <a:r>
              <a:rPr lang="es-MX" dirty="0" err="1" smtClean="0"/>
              <a:t>buildings</a:t>
            </a:r>
            <a:r>
              <a:rPr lang="es-MX" dirty="0" smtClean="0"/>
              <a:t> </a:t>
            </a:r>
            <a:r>
              <a:rPr lang="es-MX" dirty="0" err="1" smtClean="0"/>
              <a:t>from</a:t>
            </a:r>
            <a:r>
              <a:rPr lang="es-MX" dirty="0" smtClean="0"/>
              <a:t> </a:t>
            </a:r>
            <a:r>
              <a:rPr lang="es-MX" dirty="0" err="1" smtClean="0"/>
              <a:t>the</a:t>
            </a:r>
            <a:r>
              <a:rPr lang="es-MX" dirty="0" smtClean="0"/>
              <a:t> 13th and 14th </a:t>
            </a:r>
            <a:r>
              <a:rPr lang="es-MX" dirty="0" err="1" smtClean="0"/>
              <a:t>Centuries</a:t>
            </a:r>
            <a:r>
              <a:rPr lang="es-MX" dirty="0" smtClean="0"/>
              <a:t>.</a:t>
            </a:r>
          </a:p>
          <a:p>
            <a:r>
              <a:rPr lang="es-MX" b="1" dirty="0" err="1" smtClean="0"/>
              <a:t>Weather</a:t>
            </a:r>
            <a:r>
              <a:rPr lang="es-MX" b="1" dirty="0" smtClean="0"/>
              <a:t>: </a:t>
            </a:r>
            <a:r>
              <a:rPr lang="es-MX" dirty="0" err="1" smtClean="0"/>
              <a:t>The</a:t>
            </a:r>
            <a:r>
              <a:rPr lang="es-MX" dirty="0" smtClean="0"/>
              <a:t> </a:t>
            </a:r>
            <a:r>
              <a:rPr lang="es-MX" dirty="0" err="1" smtClean="0"/>
              <a:t>average</a:t>
            </a:r>
            <a:r>
              <a:rPr lang="es-MX" dirty="0" smtClean="0"/>
              <a:t> temperatura in </a:t>
            </a:r>
            <a:r>
              <a:rPr lang="es-MX" dirty="0" err="1" smtClean="0"/>
              <a:t>summer</a:t>
            </a:r>
            <a:r>
              <a:rPr lang="es-MX" dirty="0" smtClean="0"/>
              <a:t> </a:t>
            </a:r>
            <a:r>
              <a:rPr lang="es-MX" dirty="0" err="1" smtClean="0"/>
              <a:t>is</a:t>
            </a:r>
            <a:r>
              <a:rPr lang="es-MX" dirty="0" smtClean="0"/>
              <a:t> 20°C. In Winter, </a:t>
            </a:r>
            <a:r>
              <a:rPr lang="es-MX" dirty="0" err="1" smtClean="0"/>
              <a:t>it’s</a:t>
            </a:r>
            <a:r>
              <a:rPr lang="es-MX" dirty="0" smtClean="0"/>
              <a:t> -5°C. </a:t>
            </a:r>
            <a:r>
              <a:rPr lang="es-MX" dirty="0" err="1" smtClean="0"/>
              <a:t>Occasionally</a:t>
            </a:r>
            <a:r>
              <a:rPr lang="es-MX" dirty="0" smtClean="0"/>
              <a:t> </a:t>
            </a:r>
            <a:r>
              <a:rPr lang="es-MX" dirty="0" err="1" smtClean="0"/>
              <a:t>parts</a:t>
            </a:r>
            <a:r>
              <a:rPr lang="es-MX" dirty="0" smtClean="0"/>
              <a:t> of </a:t>
            </a:r>
            <a:r>
              <a:rPr lang="es-MX" dirty="0" err="1" smtClean="0"/>
              <a:t>the</a:t>
            </a:r>
            <a:r>
              <a:rPr lang="es-MX" dirty="0" smtClean="0"/>
              <a:t> sea </a:t>
            </a:r>
            <a:r>
              <a:rPr lang="es-MX" dirty="0" err="1" smtClean="0"/>
              <a:t>around</a:t>
            </a:r>
            <a:r>
              <a:rPr lang="es-MX" dirty="0" smtClean="0"/>
              <a:t> </a:t>
            </a:r>
            <a:r>
              <a:rPr lang="es-MX" dirty="0" err="1"/>
              <a:t>T</a:t>
            </a:r>
            <a:r>
              <a:rPr lang="es-MX" dirty="0" err="1" smtClean="0"/>
              <a:t>allinn</a:t>
            </a:r>
            <a:r>
              <a:rPr lang="es-MX" dirty="0" smtClean="0"/>
              <a:t> </a:t>
            </a:r>
            <a:r>
              <a:rPr lang="es-MX" dirty="0" err="1" smtClean="0"/>
              <a:t>freese</a:t>
            </a:r>
            <a:r>
              <a:rPr lang="es-MX" dirty="0" smtClean="0"/>
              <a:t>.</a:t>
            </a:r>
          </a:p>
          <a:p>
            <a:r>
              <a:rPr lang="es-MX" b="1" dirty="0" err="1" smtClean="0"/>
              <a:t>Crime</a:t>
            </a:r>
            <a:r>
              <a:rPr lang="es-MX" b="1" dirty="0" smtClean="0"/>
              <a:t>: </a:t>
            </a:r>
            <a:r>
              <a:rPr lang="es-MX" dirty="0" err="1" smtClean="0"/>
              <a:t>There</a:t>
            </a:r>
            <a:r>
              <a:rPr lang="es-MX" dirty="0" smtClean="0"/>
              <a:t> </a:t>
            </a:r>
            <a:r>
              <a:rPr lang="es-MX" dirty="0" err="1" smtClean="0"/>
              <a:t>is</a:t>
            </a:r>
            <a:r>
              <a:rPr lang="es-MX" dirty="0" smtClean="0"/>
              <a:t> </a:t>
            </a:r>
            <a:r>
              <a:rPr lang="es-MX" dirty="0" err="1" smtClean="0"/>
              <a:t>some</a:t>
            </a:r>
            <a:r>
              <a:rPr lang="es-MX" dirty="0" smtClean="0"/>
              <a:t> </a:t>
            </a:r>
            <a:r>
              <a:rPr lang="es-MX" dirty="0" err="1" smtClean="0"/>
              <a:t>violent</a:t>
            </a:r>
            <a:r>
              <a:rPr lang="es-MX" dirty="0" smtClean="0"/>
              <a:t> </a:t>
            </a:r>
            <a:r>
              <a:rPr lang="es-MX" dirty="0" err="1" smtClean="0"/>
              <a:t>crime</a:t>
            </a:r>
            <a:r>
              <a:rPr lang="es-MX" dirty="0" smtClean="0"/>
              <a:t>, </a:t>
            </a:r>
            <a:r>
              <a:rPr lang="es-MX" dirty="0" err="1" smtClean="0"/>
              <a:t>but</a:t>
            </a:r>
            <a:r>
              <a:rPr lang="es-MX" dirty="0" smtClean="0"/>
              <a:t> </a:t>
            </a:r>
            <a:r>
              <a:rPr lang="es-MX" dirty="0" err="1" smtClean="0"/>
              <a:t>visitors</a:t>
            </a:r>
            <a:r>
              <a:rPr lang="es-MX" dirty="0" smtClean="0"/>
              <a:t> to </a:t>
            </a:r>
            <a:r>
              <a:rPr lang="es-MX" dirty="0" err="1" smtClean="0"/>
              <a:t>the</a:t>
            </a:r>
            <a:r>
              <a:rPr lang="es-MX" dirty="0" smtClean="0"/>
              <a:t> área are </a:t>
            </a:r>
            <a:r>
              <a:rPr lang="es-MX" dirty="0" err="1" smtClean="0"/>
              <a:t>usually</a:t>
            </a:r>
            <a:r>
              <a:rPr lang="es-MX" dirty="0" smtClean="0"/>
              <a:t> </a:t>
            </a:r>
            <a:r>
              <a:rPr lang="es-MX" dirty="0" err="1" smtClean="0"/>
              <a:t>safe</a:t>
            </a:r>
            <a:r>
              <a:rPr lang="es-MX" dirty="0" smtClean="0"/>
              <a:t>.</a:t>
            </a:r>
          </a:p>
          <a:p>
            <a:r>
              <a:rPr lang="es-MX" dirty="0" err="1" smtClean="0"/>
              <a:t>Pollution</a:t>
            </a:r>
            <a:r>
              <a:rPr lang="es-MX" dirty="0" smtClean="0"/>
              <a:t>: </a:t>
            </a:r>
            <a:r>
              <a:rPr lang="es-MX" dirty="0" err="1" smtClean="0"/>
              <a:t>Oil</a:t>
            </a:r>
            <a:r>
              <a:rPr lang="es-MX" dirty="0" smtClean="0"/>
              <a:t> </a:t>
            </a:r>
            <a:r>
              <a:rPr lang="es-MX" dirty="0" err="1" smtClean="0"/>
              <a:t>pollution</a:t>
            </a:r>
            <a:r>
              <a:rPr lang="es-MX" dirty="0" smtClean="0"/>
              <a:t> </a:t>
            </a:r>
            <a:r>
              <a:rPr lang="es-MX" dirty="0" err="1" smtClean="0"/>
              <a:t>from</a:t>
            </a:r>
            <a:r>
              <a:rPr lang="es-MX" dirty="0" smtClean="0"/>
              <a:t> </a:t>
            </a:r>
            <a:r>
              <a:rPr lang="es-MX" dirty="0" err="1" smtClean="0"/>
              <a:t>the</a:t>
            </a:r>
            <a:r>
              <a:rPr lang="es-MX" dirty="0" smtClean="0"/>
              <a:t> </a:t>
            </a:r>
            <a:r>
              <a:rPr lang="es-MX" dirty="0" err="1" smtClean="0"/>
              <a:t>Baltic</a:t>
            </a:r>
            <a:r>
              <a:rPr lang="es-MX" dirty="0" smtClean="0"/>
              <a:t> Sea </a:t>
            </a:r>
            <a:r>
              <a:rPr lang="es-MX" dirty="0" err="1" smtClean="0"/>
              <a:t>travels</a:t>
            </a:r>
            <a:r>
              <a:rPr lang="es-MX" dirty="0" smtClean="0"/>
              <a:t> to </a:t>
            </a:r>
            <a:r>
              <a:rPr lang="es-MX" dirty="0" err="1" smtClean="0"/>
              <a:t>Estonia’s</a:t>
            </a:r>
            <a:r>
              <a:rPr lang="es-MX" dirty="0" smtClean="0"/>
              <a:t> </a:t>
            </a:r>
            <a:r>
              <a:rPr lang="es-MX" dirty="0" err="1" smtClean="0"/>
              <a:t>rivers</a:t>
            </a:r>
            <a:r>
              <a:rPr lang="es-MX" dirty="0" smtClean="0"/>
              <a:t>. </a:t>
            </a:r>
            <a:r>
              <a:rPr lang="es-MX" dirty="0" err="1" smtClean="0"/>
              <a:t>Sometimes</a:t>
            </a:r>
            <a:r>
              <a:rPr lang="es-MX" dirty="0" smtClean="0"/>
              <a:t> </a:t>
            </a:r>
            <a:r>
              <a:rPr lang="es-MX" dirty="0" err="1" smtClean="0"/>
              <a:t>drinking</a:t>
            </a:r>
            <a:r>
              <a:rPr lang="es-MX" dirty="0" smtClean="0"/>
              <a:t> wáter </a:t>
            </a:r>
            <a:r>
              <a:rPr lang="es-MX" dirty="0" err="1" smtClean="0"/>
              <a:t>isn’t</a:t>
            </a:r>
            <a:r>
              <a:rPr lang="es-MX" dirty="0" smtClean="0"/>
              <a:t> </a:t>
            </a:r>
            <a:r>
              <a:rPr lang="es-MX" dirty="0" err="1" smtClean="0"/>
              <a:t>safe</a:t>
            </a:r>
            <a:r>
              <a:rPr lang="es-MX" dirty="0" smtClean="0"/>
              <a:t>.</a:t>
            </a:r>
            <a:r>
              <a:rPr lang="es-MX" sz="1000" dirty="0" smtClean="0"/>
              <a:t> (</a:t>
            </a:r>
            <a:r>
              <a:rPr lang="es-MX" sz="1000" dirty="0" err="1" smtClean="0"/>
              <a:t>From</a:t>
            </a:r>
            <a:r>
              <a:rPr lang="es-MX" sz="1000" dirty="0" smtClean="0"/>
              <a:t> </a:t>
            </a:r>
            <a:r>
              <a:rPr lang="es-MX" sz="1000" dirty="0" err="1" smtClean="0"/>
              <a:t>Straightforward</a:t>
            </a:r>
            <a:r>
              <a:rPr lang="es-MX" sz="1000" dirty="0" smtClean="0"/>
              <a:t> A2)</a:t>
            </a:r>
            <a:endParaRPr lang="es-MX" sz="1000" dirty="0" smtClean="0"/>
          </a:p>
          <a:p>
            <a:endParaRPr lang="es-MX" dirty="0"/>
          </a:p>
        </p:txBody>
      </p:sp>
      <p:sp>
        <p:nvSpPr>
          <p:cNvPr id="7" name="Rectángulo 6"/>
          <p:cNvSpPr/>
          <p:nvPr/>
        </p:nvSpPr>
        <p:spPr>
          <a:xfrm rot="10800000" flipV="1">
            <a:off x="1189821" y="4678354"/>
            <a:ext cx="8339769" cy="1015663"/>
          </a:xfrm>
          <a:prstGeom prst="rect">
            <a:avLst/>
          </a:prstGeom>
        </p:spPr>
        <p:txBody>
          <a:bodyPr wrap="square">
            <a:spAutoFit/>
          </a:bodyPr>
          <a:lstStyle/>
          <a:p>
            <a:r>
              <a:rPr lang="es-MX" sz="2000" dirty="0"/>
              <a:t>1. …………………… </a:t>
            </a:r>
            <a:r>
              <a:rPr lang="es-MX" sz="2000" dirty="0" err="1"/>
              <a:t>is</a:t>
            </a:r>
            <a:r>
              <a:rPr lang="es-MX" sz="2000" dirty="0"/>
              <a:t> </a:t>
            </a:r>
            <a:r>
              <a:rPr lang="es-MX" sz="2000" dirty="0" err="1"/>
              <a:t>bigger</a:t>
            </a:r>
            <a:r>
              <a:rPr lang="es-MX" sz="2000" dirty="0"/>
              <a:t> </a:t>
            </a:r>
            <a:r>
              <a:rPr lang="es-MX" sz="2000" dirty="0" err="1"/>
              <a:t>than</a:t>
            </a:r>
            <a:r>
              <a:rPr lang="es-MX" sz="2000" dirty="0"/>
              <a:t> …………………………….…..</a:t>
            </a:r>
          </a:p>
          <a:p>
            <a:r>
              <a:rPr lang="es-MX" sz="2000" dirty="0"/>
              <a:t>2. …………………… </a:t>
            </a:r>
            <a:r>
              <a:rPr lang="es-MX" sz="2000" dirty="0" err="1"/>
              <a:t>is</a:t>
            </a:r>
            <a:r>
              <a:rPr lang="es-MX" sz="2000" dirty="0"/>
              <a:t> </a:t>
            </a:r>
            <a:r>
              <a:rPr lang="es-MX" sz="2000" dirty="0" err="1"/>
              <a:t>safer</a:t>
            </a:r>
            <a:r>
              <a:rPr lang="es-MX" sz="2000" dirty="0"/>
              <a:t> </a:t>
            </a:r>
            <a:r>
              <a:rPr lang="es-MX" sz="2000" dirty="0" err="1"/>
              <a:t>than</a:t>
            </a:r>
            <a:r>
              <a:rPr lang="es-MX" sz="2000" dirty="0"/>
              <a:t> ………………………………….</a:t>
            </a:r>
          </a:p>
          <a:p>
            <a:r>
              <a:rPr lang="es-MX" sz="2000" dirty="0"/>
              <a:t>3. …………………… </a:t>
            </a:r>
            <a:r>
              <a:rPr lang="es-MX" sz="2000" dirty="0" err="1"/>
              <a:t>is</a:t>
            </a:r>
            <a:r>
              <a:rPr lang="es-MX" sz="2000" dirty="0"/>
              <a:t> more </a:t>
            </a:r>
            <a:r>
              <a:rPr lang="es-MX" sz="2000" dirty="0" err="1"/>
              <a:t>interesting</a:t>
            </a:r>
            <a:r>
              <a:rPr lang="es-MX" sz="2000" dirty="0"/>
              <a:t> </a:t>
            </a:r>
            <a:r>
              <a:rPr lang="es-MX" sz="2000" dirty="0" err="1"/>
              <a:t>than</a:t>
            </a:r>
            <a:r>
              <a:rPr lang="es-MX" sz="2000" dirty="0"/>
              <a:t> </a:t>
            </a:r>
            <a:r>
              <a:rPr lang="es-MX" sz="2000" dirty="0" smtClean="0"/>
              <a:t>………………………</a:t>
            </a:r>
            <a:endParaRPr lang="es-MX" sz="2000" dirty="0"/>
          </a:p>
        </p:txBody>
      </p:sp>
    </p:spTree>
    <p:extLst>
      <p:ext uri="{BB962C8B-B14F-4D97-AF65-F5344CB8AC3E}">
        <p14:creationId xmlns:p14="http://schemas.microsoft.com/office/powerpoint/2010/main" val="5663077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Extra </a:t>
            </a:r>
            <a:r>
              <a:rPr lang="es-MX" b="1" dirty="0" err="1"/>
              <a:t>practice</a:t>
            </a:r>
            <a:r>
              <a:rPr lang="es-MX" b="1" dirty="0"/>
              <a:t> (</a:t>
            </a:r>
            <a:r>
              <a:rPr lang="es-MX" b="1" dirty="0" err="1"/>
              <a:t>books</a:t>
            </a:r>
            <a:r>
              <a:rPr lang="es-MX" b="1" dirty="0"/>
              <a:t> and </a:t>
            </a:r>
            <a:r>
              <a:rPr lang="es-MX" b="1" dirty="0" err="1"/>
              <a:t>websites</a:t>
            </a:r>
            <a:r>
              <a:rPr lang="es-MX" b="1" dirty="0"/>
              <a:t>)</a:t>
            </a:r>
            <a:endParaRPr lang="es-MX" dirty="0"/>
          </a:p>
        </p:txBody>
      </p:sp>
      <p:sp>
        <p:nvSpPr>
          <p:cNvPr id="3" name="Marcador de contenido 2"/>
          <p:cNvSpPr>
            <a:spLocks noGrp="1"/>
          </p:cNvSpPr>
          <p:nvPr>
            <p:ph sz="quarter" idx="13"/>
          </p:nvPr>
        </p:nvSpPr>
        <p:spPr>
          <a:xfrm>
            <a:off x="913774" y="2038120"/>
            <a:ext cx="10363826" cy="4351663"/>
          </a:xfrm>
        </p:spPr>
        <p:txBody>
          <a:bodyPr>
            <a:normAutofit fontScale="77500" lnSpcReduction="20000"/>
          </a:bodyPr>
          <a:lstStyle/>
          <a:p>
            <a:r>
              <a:rPr lang="es-MX" sz="2300" dirty="0"/>
              <a:t>Murphy, R. (2010) </a:t>
            </a:r>
            <a:r>
              <a:rPr lang="es-MX" sz="2300" b="1" dirty="0"/>
              <a:t>English </a:t>
            </a:r>
            <a:r>
              <a:rPr lang="es-MX" sz="2300" b="1" dirty="0" err="1"/>
              <a:t>Grammar</a:t>
            </a:r>
            <a:r>
              <a:rPr lang="es-MX" sz="2300" b="1" dirty="0"/>
              <a:t> in Use</a:t>
            </a:r>
            <a:r>
              <a:rPr lang="es-MX" sz="2300" dirty="0"/>
              <a:t>. Cambridge, UK: CUP</a:t>
            </a:r>
          </a:p>
          <a:p>
            <a:r>
              <a:rPr lang="es-MX" sz="2300" dirty="0" err="1"/>
              <a:t>Naylor</a:t>
            </a:r>
            <a:r>
              <a:rPr lang="es-MX" sz="2300" dirty="0"/>
              <a:t> H. &amp; Murphy, R. (2006) </a:t>
            </a:r>
            <a:r>
              <a:rPr lang="es-MX" sz="2300" dirty="0" err="1"/>
              <a:t>Eseential</a:t>
            </a:r>
            <a:r>
              <a:rPr lang="es-MX" sz="2300" dirty="0"/>
              <a:t> </a:t>
            </a:r>
            <a:r>
              <a:rPr lang="es-MX" sz="2300" dirty="0" err="1"/>
              <a:t>Grammar</a:t>
            </a:r>
            <a:r>
              <a:rPr lang="es-MX" sz="2300" dirty="0"/>
              <a:t> in Use </a:t>
            </a:r>
            <a:r>
              <a:rPr lang="es-MX" sz="2300" dirty="0" err="1"/>
              <a:t>Supplementary</a:t>
            </a:r>
            <a:r>
              <a:rPr lang="es-MX" sz="2300" dirty="0"/>
              <a:t> </a:t>
            </a:r>
            <a:r>
              <a:rPr lang="es-MX" sz="2300" dirty="0" err="1"/>
              <a:t>Exercises</a:t>
            </a:r>
            <a:r>
              <a:rPr lang="es-MX" sz="2300" dirty="0"/>
              <a:t>. Cambridge, UK.: CUP</a:t>
            </a:r>
          </a:p>
          <a:p>
            <a:r>
              <a:rPr lang="es-MX" sz="2300" dirty="0" err="1"/>
              <a:t>Redman</a:t>
            </a:r>
            <a:r>
              <a:rPr lang="es-MX" sz="2300" dirty="0"/>
              <a:t>, S. (2007) </a:t>
            </a:r>
            <a:r>
              <a:rPr lang="es-MX" sz="2300" b="1" dirty="0"/>
              <a:t>English </a:t>
            </a:r>
            <a:r>
              <a:rPr lang="es-MX" sz="2300" b="1" dirty="0" err="1"/>
              <a:t>Vocabulary</a:t>
            </a:r>
            <a:r>
              <a:rPr lang="es-MX" sz="2300" b="1" dirty="0"/>
              <a:t> in Use</a:t>
            </a:r>
            <a:r>
              <a:rPr lang="es-MX" sz="2300" dirty="0"/>
              <a:t>. Cambridge, UK: CUP</a:t>
            </a:r>
          </a:p>
          <a:p>
            <a:r>
              <a:rPr lang="es-MX" sz="2300" dirty="0"/>
              <a:t>https://www.ef.com/english-resources/english-grammar/countable-and-uncountable-nouns/</a:t>
            </a:r>
          </a:p>
          <a:p>
            <a:r>
              <a:rPr lang="es-MX" sz="2300" dirty="0">
                <a:hlinkClick r:id="rId3"/>
              </a:rPr>
              <a:t>https://www.curso-ingles.com/aprender/cursos/nivel-basico/nouns/countable-and-uncountable-nouns</a:t>
            </a:r>
            <a:endParaRPr lang="es-MX" sz="2300" dirty="0"/>
          </a:p>
          <a:p>
            <a:r>
              <a:rPr lang="es-MX" sz="2300" dirty="0">
                <a:hlinkClick r:id="rId4"/>
              </a:rPr>
              <a:t>https://www.gingersoftware.com/content/grammar-rules/nouns/countable-uncountable-nouns/</a:t>
            </a:r>
            <a:endParaRPr lang="es-MX" sz="2300" dirty="0"/>
          </a:p>
          <a:p>
            <a:r>
              <a:rPr lang="es-MX" sz="2300" dirty="0"/>
              <a:t>https://learnenglish.britishcouncil.org/en/beginner-grammar/countable-uncountable-nouns-1</a:t>
            </a:r>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37</a:t>
            </a:fld>
            <a:endParaRPr lang="en-US" dirty="0"/>
          </a:p>
        </p:txBody>
      </p:sp>
    </p:spTree>
    <p:extLst>
      <p:ext uri="{BB962C8B-B14F-4D97-AF65-F5344CB8AC3E}">
        <p14:creationId xmlns:p14="http://schemas.microsoft.com/office/powerpoint/2010/main" val="19275012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referencias</a:t>
            </a:r>
            <a:endParaRPr lang="es-MX" b="1" dirty="0"/>
          </a:p>
        </p:txBody>
      </p:sp>
      <p:sp>
        <p:nvSpPr>
          <p:cNvPr id="3" name="Marcador de contenido 2"/>
          <p:cNvSpPr>
            <a:spLocks noGrp="1"/>
          </p:cNvSpPr>
          <p:nvPr>
            <p:ph sz="quarter" idx="13"/>
          </p:nvPr>
        </p:nvSpPr>
        <p:spPr/>
        <p:txBody>
          <a:bodyPr/>
          <a:lstStyle/>
          <a:p>
            <a:r>
              <a:rPr lang="es-MX" sz="2400" dirty="0"/>
              <a:t>Anderson, p. (2015) </a:t>
            </a:r>
            <a:r>
              <a:rPr lang="es-MX" sz="2400" b="1" dirty="0" err="1"/>
              <a:t>empower</a:t>
            </a:r>
            <a:r>
              <a:rPr lang="es-MX" sz="2400" b="1" dirty="0"/>
              <a:t> a2. </a:t>
            </a:r>
            <a:r>
              <a:rPr lang="es-MX" sz="2400" dirty="0"/>
              <a:t>Cambridge, </a:t>
            </a:r>
            <a:r>
              <a:rPr lang="es-MX" sz="2400" dirty="0" err="1"/>
              <a:t>uk</a:t>
            </a:r>
            <a:r>
              <a:rPr lang="es-MX" sz="2400" dirty="0"/>
              <a:t>: </a:t>
            </a:r>
            <a:r>
              <a:rPr lang="es-MX" sz="2400" dirty="0" smtClean="0"/>
              <a:t>cup</a:t>
            </a:r>
          </a:p>
          <a:p>
            <a:r>
              <a:rPr lang="es-MX" sz="2400" dirty="0" err="1" smtClean="0"/>
              <a:t>Clandfield</a:t>
            </a:r>
            <a:r>
              <a:rPr lang="es-MX" sz="2400" dirty="0"/>
              <a:t>, L. (2005) </a:t>
            </a:r>
            <a:r>
              <a:rPr lang="es-MX" sz="2400" b="1" dirty="0" err="1"/>
              <a:t>Straightforward</a:t>
            </a:r>
            <a:r>
              <a:rPr lang="es-MX" sz="2400" b="1" dirty="0"/>
              <a:t> </a:t>
            </a:r>
            <a:r>
              <a:rPr lang="es-MX" sz="2400" b="1" dirty="0" err="1"/>
              <a:t>Elementary</a:t>
            </a:r>
            <a:r>
              <a:rPr lang="es-MX" sz="2400" b="1" dirty="0"/>
              <a:t>: </a:t>
            </a:r>
            <a:r>
              <a:rPr lang="es-MX" sz="2400" b="1" dirty="0" err="1"/>
              <a:t>Student’s</a:t>
            </a:r>
            <a:r>
              <a:rPr lang="es-MX" sz="2400" b="1" dirty="0"/>
              <a:t> Book.</a:t>
            </a:r>
            <a:r>
              <a:rPr lang="es-MX" sz="2400" dirty="0"/>
              <a:t> Oxford, </a:t>
            </a:r>
            <a:r>
              <a:rPr lang="es-MX" sz="2400" dirty="0" err="1"/>
              <a:t>UK:McMillan</a:t>
            </a:r>
            <a:r>
              <a:rPr lang="es-MX" sz="2400" dirty="0" smtClean="0"/>
              <a:t>.</a:t>
            </a:r>
          </a:p>
          <a:p>
            <a:r>
              <a:rPr lang="es-MX" sz="2400" dirty="0" smtClean="0"/>
              <a:t>Murphy</a:t>
            </a:r>
            <a:r>
              <a:rPr lang="es-MX" sz="2400" dirty="0"/>
              <a:t>, R. (2010) </a:t>
            </a:r>
            <a:r>
              <a:rPr lang="es-MX" sz="2400" b="1" dirty="0"/>
              <a:t>English </a:t>
            </a:r>
            <a:r>
              <a:rPr lang="es-MX" sz="2400" b="1" dirty="0" err="1"/>
              <a:t>Grammar</a:t>
            </a:r>
            <a:r>
              <a:rPr lang="es-MX" sz="2400" b="1" dirty="0"/>
              <a:t> in Use</a:t>
            </a:r>
            <a:r>
              <a:rPr lang="es-MX" sz="2400" dirty="0"/>
              <a:t>. Cambridge, UK: CUP.</a:t>
            </a:r>
          </a:p>
          <a:p>
            <a:r>
              <a:rPr lang="es-MX" sz="2400" dirty="0"/>
              <a:t>Murphy, R. (</a:t>
            </a:r>
            <a:r>
              <a:rPr lang="es-MX" sz="2400" dirty="0" smtClean="0"/>
              <a:t>2001) </a:t>
            </a:r>
            <a:r>
              <a:rPr lang="es-MX" sz="2400" b="1" dirty="0" err="1" smtClean="0"/>
              <a:t>Essential</a:t>
            </a:r>
            <a:r>
              <a:rPr lang="es-MX" sz="2400" b="1" dirty="0" smtClean="0"/>
              <a:t> </a:t>
            </a:r>
            <a:r>
              <a:rPr lang="es-MX" sz="2400" b="1" dirty="0" err="1"/>
              <a:t>Grammar</a:t>
            </a:r>
            <a:r>
              <a:rPr lang="es-MX" sz="2400" b="1" dirty="0"/>
              <a:t> in Use</a:t>
            </a:r>
            <a:r>
              <a:rPr lang="es-MX" sz="2400" dirty="0"/>
              <a:t>. Cambridge, UK: CUP.</a:t>
            </a:r>
          </a:p>
          <a:p>
            <a:endParaRPr lang="es-MX" dirty="0"/>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38</a:t>
            </a:fld>
            <a:endParaRPr lang="en-US" dirty="0"/>
          </a:p>
        </p:txBody>
      </p:sp>
    </p:spTree>
    <p:extLst>
      <p:ext uri="{BB962C8B-B14F-4D97-AF65-F5344CB8AC3E}">
        <p14:creationId xmlns:p14="http://schemas.microsoft.com/office/powerpoint/2010/main" val="3863274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GUION DE USO PARA MATERIAL PROYECTABLE: INGLÉS I</a:t>
            </a:r>
            <a:endParaRPr lang="es-MX" dirty="0"/>
          </a:p>
        </p:txBody>
      </p:sp>
      <p:sp>
        <p:nvSpPr>
          <p:cNvPr id="3" name="Marcador de contenido 2"/>
          <p:cNvSpPr>
            <a:spLocks noGrp="1"/>
          </p:cNvSpPr>
          <p:nvPr>
            <p:ph sz="quarter" idx="13"/>
          </p:nvPr>
        </p:nvSpPr>
        <p:spPr/>
        <p:txBody>
          <a:bodyPr/>
          <a:lstStyle/>
          <a:p>
            <a:r>
              <a:rPr lang="es-MX" sz="2400" dirty="0"/>
              <a:t>Los alumnos con énfasis en inglés, deben cursar de forma obligatoria, ocho niveles de lengua inglesa, por su parte, los alumnos que elijen la lengua francesa, únicamente cursan cuatro niveles de inglés. Por lo tanto, la unidad de aprendizaje Lengua inglesa I es esencial en su formación temprana en la lengua extranjera. </a:t>
            </a:r>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309464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GUION DE USO PARA MATERIAL PROYECTABLE: INGLÉS I</a:t>
            </a:r>
            <a:endParaRPr lang="es-MX" dirty="0"/>
          </a:p>
        </p:txBody>
      </p:sp>
      <p:sp>
        <p:nvSpPr>
          <p:cNvPr id="3" name="Marcador de contenido 2"/>
          <p:cNvSpPr>
            <a:spLocks noGrp="1"/>
          </p:cNvSpPr>
          <p:nvPr>
            <p:ph sz="quarter" idx="13"/>
          </p:nvPr>
        </p:nvSpPr>
        <p:spPr/>
        <p:txBody>
          <a:bodyPr/>
          <a:lstStyle/>
          <a:p>
            <a:r>
              <a:rPr lang="es-MX" sz="2400" dirty="0"/>
              <a:t>Este material profundiza en el estudio de la lengua inglesa en un nivel </a:t>
            </a:r>
            <a:r>
              <a:rPr lang="es-MX" sz="2400" dirty="0" smtClean="0"/>
              <a:t>principiante. </a:t>
            </a:r>
            <a:r>
              <a:rPr lang="es-MX" sz="2400" dirty="0"/>
              <a:t>el currículum de la Facultad de Lenguas señala que el alumno deberá manejar esta lengua en un nivel básico (A1 según CEFR), desarrollando las cuatro habilidades de la lengua</a:t>
            </a:r>
            <a:r>
              <a:rPr lang="es-MX" sz="2400" dirty="0" smtClean="0"/>
              <a:t>.</a:t>
            </a:r>
          </a:p>
          <a:p>
            <a:r>
              <a:rPr lang="es-MX" sz="2400" dirty="0"/>
              <a:t>El material que presentan las diapositivas se concentra en el tema de: </a:t>
            </a:r>
            <a:r>
              <a:rPr lang="es-MX" sz="2400" dirty="0" smtClean="0"/>
              <a:t>comparativos y superlativos </a:t>
            </a:r>
            <a:r>
              <a:rPr lang="es-MX" sz="2400" dirty="0"/>
              <a:t>“</a:t>
            </a:r>
            <a:r>
              <a:rPr lang="es-MX" sz="2400" b="1" dirty="0" err="1" smtClean="0"/>
              <a:t>comparatives</a:t>
            </a:r>
            <a:r>
              <a:rPr lang="es-MX" sz="2400" b="1" dirty="0" smtClean="0"/>
              <a:t> and </a:t>
            </a:r>
            <a:r>
              <a:rPr lang="es-MX" sz="2400" b="1" dirty="0" err="1" smtClean="0"/>
              <a:t>superlatives</a:t>
            </a:r>
            <a:r>
              <a:rPr lang="es-MX" sz="2400" dirty="0" smtClean="0"/>
              <a:t>”.</a:t>
            </a:r>
            <a:endParaRPr lang="es-MX" sz="2400" dirty="0"/>
          </a:p>
          <a:p>
            <a:endParaRPr lang="es-MX" sz="2400" dirty="0"/>
          </a:p>
          <a:p>
            <a:endParaRPr lang="es-MX"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796334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561110"/>
            <a:ext cx="10363826" cy="5230090"/>
          </a:xfrm>
        </p:spPr>
        <p:txBody>
          <a:bodyPr/>
          <a:lstStyle/>
          <a:p>
            <a:r>
              <a:rPr lang="es-MX" sz="2400" dirty="0"/>
              <a:t>Elegí este tema porque de acuerdo a mi experiencia, es un tema gramatical que, si no queda lo suficientemente claro, puede representar una problemática mayúscula en un nivel básico y después al avanzar en el estudio de la lengua inglesa. </a:t>
            </a:r>
            <a:endParaRPr lang="es-MX" sz="2400" dirty="0" smtClean="0"/>
          </a:p>
          <a:p>
            <a:pPr marL="0" indent="0">
              <a:buNone/>
            </a:pPr>
            <a:endParaRPr lang="es-MX" sz="2400" dirty="0"/>
          </a:p>
          <a:p>
            <a:r>
              <a:rPr lang="es-MX" sz="2400" dirty="0"/>
              <a:t>El material de estas diapositivas cuenta en el pie de página con notas explicativas que pueden ayudar al maestro a seguir una clase desde la introducción-explicación-desarrollo-ejemplos y práctica extra, para de este modo practicas todas las habilidades de la lengua.</a:t>
            </a:r>
          </a:p>
          <a:p>
            <a:endParaRPr lang="es-MX" dirty="0"/>
          </a:p>
        </p:txBody>
      </p:sp>
      <p:sp>
        <p:nvSpPr>
          <p:cNvPr id="2" name="Marcador de número de diapositiva 1"/>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27591450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sz="quarter" idx="13"/>
          </p:nvPr>
        </p:nvSpPr>
        <p:spPr>
          <a:xfrm>
            <a:off x="914400" y="831849"/>
            <a:ext cx="10363200" cy="5402695"/>
          </a:xfrm>
        </p:spPr>
        <p:txBody>
          <a:bodyPr>
            <a:noAutofit/>
          </a:bodyPr>
          <a:lstStyle/>
          <a:p>
            <a:r>
              <a:rPr lang="es-MX" sz="2400" dirty="0"/>
              <a:t>El maestro puede decidir utilizar todo el material en una sesión, aproximadamente 90 minutos, o elegir únicamente algunos ejercicios.</a:t>
            </a:r>
          </a:p>
          <a:p>
            <a:r>
              <a:rPr lang="es-MX" sz="2400" dirty="0"/>
              <a:t>El tema </a:t>
            </a:r>
            <a:r>
              <a:rPr lang="es-MX" sz="2400" b="1" i="1" u="sng" dirty="0" err="1" smtClean="0"/>
              <a:t>comparatives</a:t>
            </a:r>
            <a:r>
              <a:rPr lang="es-MX" sz="2400" b="1" i="1" u="sng" dirty="0" smtClean="0"/>
              <a:t> and </a:t>
            </a:r>
            <a:r>
              <a:rPr lang="es-MX" sz="2400" b="1" i="1" u="sng" dirty="0" err="1" smtClean="0"/>
              <a:t>superlatives</a:t>
            </a:r>
            <a:r>
              <a:rPr lang="es-MX" sz="2400" b="1" i="1" u="sng" dirty="0" smtClean="0"/>
              <a:t> </a:t>
            </a:r>
            <a:r>
              <a:rPr lang="es-MX" sz="2400" dirty="0"/>
              <a:t>aparece en la unidad de conocimiento </a:t>
            </a:r>
            <a:r>
              <a:rPr lang="es-MX" sz="2400" dirty="0" smtClean="0"/>
              <a:t>IV </a:t>
            </a:r>
            <a:r>
              <a:rPr lang="es-MX" sz="2400" dirty="0"/>
              <a:t>del programa Lengua inglesa I, </a:t>
            </a:r>
            <a:r>
              <a:rPr lang="es-MX" sz="2400" dirty="0" smtClean="0"/>
              <a:t>p.15.</a:t>
            </a:r>
            <a:endParaRPr lang="es-MX" sz="2400" dirty="0"/>
          </a:p>
          <a:p>
            <a:r>
              <a:rPr lang="es-MX" sz="2400" dirty="0"/>
              <a:t>Asimismo, todos los ejercicios tienen las respuestas correctas en las notas correspondientes.</a:t>
            </a:r>
          </a:p>
          <a:p>
            <a:r>
              <a:rPr lang="es-MX" sz="2400" dirty="0"/>
              <a:t>En las </a:t>
            </a:r>
            <a:r>
              <a:rPr lang="es-MX" sz="2400" dirty="0" smtClean="0"/>
              <a:t>diapositivas 35 y 36 , </a:t>
            </a:r>
            <a:r>
              <a:rPr lang="es-MX" sz="2400" dirty="0"/>
              <a:t>se incluyen: materiales extra de </a:t>
            </a:r>
            <a:r>
              <a:rPr lang="es-MX" sz="2400" dirty="0" smtClean="0"/>
              <a:t>consulta</a:t>
            </a:r>
            <a:r>
              <a:rPr lang="es-MX" sz="2400" dirty="0"/>
              <a:t> </a:t>
            </a:r>
            <a:r>
              <a:rPr lang="es-MX" sz="2400" dirty="0" smtClean="0"/>
              <a:t>las </a:t>
            </a:r>
            <a:r>
              <a:rPr lang="es-MX" sz="2400" dirty="0"/>
              <a:t>y referencias usadas.</a:t>
            </a:r>
          </a:p>
          <a:p>
            <a:r>
              <a:rPr lang="es-MX" sz="2400" dirty="0"/>
              <a:t>Espero que sea de gran utilidad para maestros y alumnos que estén interesados en el aprendizaje de la lengua </a:t>
            </a:r>
            <a:r>
              <a:rPr lang="es-MX" sz="2400" dirty="0" smtClean="0"/>
              <a:t>inglesa.</a:t>
            </a:r>
            <a:endParaRPr lang="es-MX" sz="2400" dirty="0"/>
          </a:p>
        </p:txBody>
      </p:sp>
      <p:sp>
        <p:nvSpPr>
          <p:cNvPr id="2" name="Marcador de número de diapositiva 1"/>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3200778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1137547"/>
          </a:xfrm>
        </p:spPr>
        <p:txBody>
          <a:bodyPr/>
          <a:lstStyle/>
          <a:p>
            <a:r>
              <a:rPr lang="es-MX" b="1" dirty="0" err="1" smtClean="0"/>
              <a:t>Comparatives</a:t>
            </a:r>
            <a:r>
              <a:rPr lang="es-MX" b="1" dirty="0" smtClean="0"/>
              <a:t> and </a:t>
            </a:r>
            <a:r>
              <a:rPr lang="es-MX" b="1" dirty="0" err="1" smtClean="0"/>
              <a:t>superlatives</a:t>
            </a:r>
            <a:endParaRPr lang="es-MX" b="1" dirty="0"/>
          </a:p>
        </p:txBody>
      </p:sp>
      <p:pic>
        <p:nvPicPr>
          <p:cNvPr id="4" name="Marcador de contenido 3"/>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143001" y="1963883"/>
            <a:ext cx="3569416" cy="2473036"/>
          </a:xfr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8127" y="3228828"/>
            <a:ext cx="3472873" cy="2333771"/>
          </a:xfrm>
          <a:prstGeom prst="rect">
            <a:avLst/>
          </a:prstGeom>
        </p:spPr>
      </p:pic>
      <p:sp>
        <p:nvSpPr>
          <p:cNvPr id="7" name="CuadroTexto 6"/>
          <p:cNvSpPr txBox="1"/>
          <p:nvPr/>
        </p:nvSpPr>
        <p:spPr>
          <a:xfrm>
            <a:off x="1735282" y="4946073"/>
            <a:ext cx="2514600" cy="369332"/>
          </a:xfrm>
          <a:prstGeom prst="rect">
            <a:avLst/>
          </a:prstGeom>
          <a:noFill/>
        </p:spPr>
        <p:txBody>
          <a:bodyPr wrap="square" rtlCol="0">
            <a:spAutoFit/>
          </a:bodyPr>
          <a:lstStyle/>
          <a:p>
            <a:r>
              <a:rPr lang="es-MX" dirty="0" smtClean="0"/>
              <a:t>Old/Young</a:t>
            </a:r>
            <a:endParaRPr lang="es-MX" dirty="0"/>
          </a:p>
        </p:txBody>
      </p:sp>
      <p:sp>
        <p:nvSpPr>
          <p:cNvPr id="8" name="CuadroTexto 7"/>
          <p:cNvSpPr txBox="1"/>
          <p:nvPr/>
        </p:nvSpPr>
        <p:spPr>
          <a:xfrm>
            <a:off x="6151418" y="2483427"/>
            <a:ext cx="2306782" cy="369332"/>
          </a:xfrm>
          <a:prstGeom prst="rect">
            <a:avLst/>
          </a:prstGeom>
          <a:noFill/>
        </p:spPr>
        <p:txBody>
          <a:bodyPr wrap="square" rtlCol="0">
            <a:spAutoFit/>
          </a:bodyPr>
          <a:lstStyle/>
          <a:p>
            <a:r>
              <a:rPr lang="es-MX" dirty="0" err="1" smtClean="0"/>
              <a:t>Thin</a:t>
            </a:r>
            <a:r>
              <a:rPr lang="es-MX" dirty="0" smtClean="0"/>
              <a:t> / </a:t>
            </a:r>
            <a:r>
              <a:rPr lang="es-MX" dirty="0" err="1" smtClean="0"/>
              <a:t>Fat</a:t>
            </a:r>
            <a:endParaRPr lang="es-MX" dirty="0"/>
          </a:p>
        </p:txBody>
      </p:sp>
      <p:sp>
        <p:nvSpPr>
          <p:cNvPr id="3" name="Marcador de número de diapositiva 2"/>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14787410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COMPARATIVES 1</a:t>
            </a:r>
            <a:endParaRPr lang="es-MX" b="1" dirty="0"/>
          </a:p>
        </p:txBody>
      </p:sp>
      <p:sp>
        <p:nvSpPr>
          <p:cNvPr id="3" name="Marcador de contenido 2"/>
          <p:cNvSpPr>
            <a:spLocks noGrp="1"/>
          </p:cNvSpPr>
          <p:nvPr>
            <p:ph sz="quarter" idx="13"/>
          </p:nvPr>
        </p:nvSpPr>
        <p:spPr/>
        <p:txBody>
          <a:bodyPr>
            <a:normAutofit/>
          </a:bodyPr>
          <a:lstStyle/>
          <a:p>
            <a:r>
              <a:rPr lang="es-MX" sz="2400" dirty="0" err="1" smtClean="0"/>
              <a:t>Comparative</a:t>
            </a:r>
            <a:r>
              <a:rPr lang="es-MX" sz="2400" dirty="0" smtClean="0"/>
              <a:t> </a:t>
            </a:r>
            <a:r>
              <a:rPr lang="es-MX" sz="2400" dirty="0" err="1" smtClean="0"/>
              <a:t>forms</a:t>
            </a:r>
            <a:r>
              <a:rPr lang="es-MX" sz="2400" dirty="0" smtClean="0"/>
              <a:t> of </a:t>
            </a:r>
            <a:r>
              <a:rPr lang="es-MX" sz="2400" dirty="0" err="1" smtClean="0"/>
              <a:t>adjectives</a:t>
            </a:r>
            <a:r>
              <a:rPr lang="es-MX" sz="2400" dirty="0" smtClean="0"/>
              <a:t> are </a:t>
            </a:r>
            <a:r>
              <a:rPr lang="es-MX" sz="2400" dirty="0" err="1" smtClean="0"/>
              <a:t>formed</a:t>
            </a:r>
            <a:r>
              <a:rPr lang="es-MX" sz="2400" dirty="0" smtClean="0"/>
              <a:t> </a:t>
            </a:r>
            <a:r>
              <a:rPr lang="es-MX" sz="2400" dirty="0" err="1" smtClean="0"/>
              <a:t>when</a:t>
            </a:r>
            <a:r>
              <a:rPr lang="es-MX" sz="2400" dirty="0" smtClean="0"/>
              <a:t> </a:t>
            </a:r>
            <a:r>
              <a:rPr lang="es-MX" sz="2400" dirty="0" err="1" smtClean="0"/>
              <a:t>you</a:t>
            </a:r>
            <a:r>
              <a:rPr lang="es-MX" sz="2400" dirty="0" smtClean="0"/>
              <a:t> </a:t>
            </a:r>
            <a:r>
              <a:rPr lang="es-MX" sz="2400" dirty="0" err="1" smtClean="0"/>
              <a:t>add</a:t>
            </a:r>
            <a:r>
              <a:rPr lang="es-MX" sz="2400" dirty="0" smtClean="0"/>
              <a:t> –</a:t>
            </a:r>
            <a:r>
              <a:rPr lang="es-MX" sz="2400" dirty="0" err="1" smtClean="0"/>
              <a:t>er</a:t>
            </a:r>
            <a:r>
              <a:rPr lang="es-MX" sz="2400" dirty="0" smtClean="0"/>
              <a:t> to a</a:t>
            </a:r>
            <a:r>
              <a:rPr lang="es-MX" sz="2400" b="1" dirty="0" smtClean="0"/>
              <a:t> short </a:t>
            </a:r>
            <a:r>
              <a:rPr lang="es-MX" sz="2400" dirty="0" err="1" smtClean="0"/>
              <a:t>adjective</a:t>
            </a:r>
            <a:r>
              <a:rPr lang="es-MX" sz="2400" dirty="0" smtClean="0"/>
              <a:t> (</a:t>
            </a:r>
            <a:r>
              <a:rPr lang="es-MX" sz="2400" dirty="0" err="1" smtClean="0"/>
              <a:t>one-syllable</a:t>
            </a:r>
            <a:r>
              <a:rPr lang="es-MX" sz="2400" dirty="0" smtClean="0"/>
              <a:t> </a:t>
            </a:r>
            <a:r>
              <a:rPr lang="es-MX" sz="2400" dirty="0" err="1" smtClean="0"/>
              <a:t>adjective</a:t>
            </a:r>
            <a:r>
              <a:rPr lang="es-MX" sz="2400" dirty="0" smtClean="0"/>
              <a:t>):</a:t>
            </a:r>
          </a:p>
          <a:p>
            <a:r>
              <a:rPr lang="es-MX" sz="2400" dirty="0" smtClean="0"/>
              <a:t>Old- </a:t>
            </a:r>
            <a:r>
              <a:rPr lang="es-MX" sz="2400" dirty="0" err="1" smtClean="0"/>
              <a:t>older</a:t>
            </a:r>
            <a:r>
              <a:rPr lang="es-MX" sz="2400" dirty="0" smtClean="0"/>
              <a:t>                                           </a:t>
            </a:r>
            <a:r>
              <a:rPr lang="es-MX" sz="2400" dirty="0" err="1" smtClean="0"/>
              <a:t>big</a:t>
            </a:r>
            <a:r>
              <a:rPr lang="es-MX" sz="2400" dirty="0" smtClean="0"/>
              <a:t> - </a:t>
            </a:r>
            <a:r>
              <a:rPr lang="es-MX" sz="2400" dirty="0" err="1" smtClean="0"/>
              <a:t>bi</a:t>
            </a:r>
            <a:r>
              <a:rPr lang="es-MX" sz="2400" b="1" dirty="0" err="1" smtClean="0"/>
              <a:t>gg</a:t>
            </a:r>
            <a:r>
              <a:rPr lang="es-MX" sz="2400" dirty="0" err="1" smtClean="0"/>
              <a:t>er</a:t>
            </a:r>
            <a:endParaRPr lang="es-MX" sz="2400" dirty="0" smtClean="0"/>
          </a:p>
          <a:p>
            <a:r>
              <a:rPr lang="es-MX" sz="2400" dirty="0" err="1" smtClean="0"/>
              <a:t>Nice</a:t>
            </a:r>
            <a:r>
              <a:rPr lang="es-MX" sz="2400" dirty="0" smtClean="0"/>
              <a:t> – </a:t>
            </a:r>
            <a:r>
              <a:rPr lang="es-MX" sz="2400" dirty="0" err="1" smtClean="0"/>
              <a:t>nicer</a:t>
            </a:r>
            <a:r>
              <a:rPr lang="es-MX" sz="2400" dirty="0" smtClean="0"/>
              <a:t>				</a:t>
            </a:r>
            <a:r>
              <a:rPr lang="es-MX" sz="2400" dirty="0" err="1" smtClean="0"/>
              <a:t>thin</a:t>
            </a:r>
            <a:r>
              <a:rPr lang="es-MX" sz="2400" dirty="0" smtClean="0"/>
              <a:t> - </a:t>
            </a:r>
            <a:r>
              <a:rPr lang="es-MX" sz="2400" dirty="0" err="1" smtClean="0"/>
              <a:t>thi</a:t>
            </a:r>
            <a:r>
              <a:rPr lang="es-MX" sz="2400" b="1" dirty="0" err="1" smtClean="0"/>
              <a:t>nn</a:t>
            </a:r>
            <a:r>
              <a:rPr lang="es-MX" sz="2400" dirty="0" err="1" smtClean="0"/>
              <a:t>er</a:t>
            </a:r>
            <a:endParaRPr lang="es-MX" sz="2400" dirty="0" smtClean="0"/>
          </a:p>
          <a:p>
            <a:r>
              <a:rPr lang="es-MX" sz="2400" dirty="0" err="1" smtClean="0"/>
              <a:t>Slow</a:t>
            </a:r>
            <a:r>
              <a:rPr lang="es-MX" sz="2400" dirty="0" smtClean="0"/>
              <a:t> – </a:t>
            </a:r>
            <a:r>
              <a:rPr lang="es-MX" sz="2400" dirty="0" err="1" smtClean="0"/>
              <a:t>slower</a:t>
            </a:r>
            <a:r>
              <a:rPr lang="es-MX" sz="2400" dirty="0" smtClean="0"/>
              <a:t>				</a:t>
            </a:r>
            <a:r>
              <a:rPr lang="es-MX" sz="2400" dirty="0" err="1" smtClean="0"/>
              <a:t>hot</a:t>
            </a:r>
            <a:r>
              <a:rPr lang="es-MX" sz="2400" dirty="0" smtClean="0"/>
              <a:t> – </a:t>
            </a:r>
            <a:r>
              <a:rPr lang="es-MX" sz="2400" dirty="0" err="1" smtClean="0"/>
              <a:t>ho</a:t>
            </a:r>
            <a:r>
              <a:rPr lang="es-MX" sz="2400" b="1" dirty="0" err="1" smtClean="0"/>
              <a:t>tt</a:t>
            </a:r>
            <a:r>
              <a:rPr lang="es-MX" sz="2400" dirty="0" err="1" smtClean="0"/>
              <a:t>er</a:t>
            </a:r>
            <a:endParaRPr lang="es-MX" sz="2400" dirty="0" smtClean="0"/>
          </a:p>
          <a:p>
            <a:r>
              <a:rPr lang="es-MX" sz="2400" dirty="0" err="1" smtClean="0"/>
              <a:t>Easy</a:t>
            </a:r>
            <a:r>
              <a:rPr lang="es-MX" sz="2400" dirty="0" smtClean="0"/>
              <a:t> – </a:t>
            </a:r>
            <a:r>
              <a:rPr lang="es-MX" sz="2400" dirty="0" err="1" smtClean="0"/>
              <a:t>eas</a:t>
            </a:r>
            <a:r>
              <a:rPr lang="es-MX" sz="2400" b="1" dirty="0" err="1" smtClean="0"/>
              <a:t>i</a:t>
            </a:r>
            <a:r>
              <a:rPr lang="es-MX" sz="2400" dirty="0" err="1" smtClean="0"/>
              <a:t>er</a:t>
            </a:r>
            <a:r>
              <a:rPr lang="es-MX" sz="2400" dirty="0" smtClean="0"/>
              <a:t>				heavy - </a:t>
            </a:r>
            <a:r>
              <a:rPr lang="es-MX" sz="2400" dirty="0" err="1" smtClean="0"/>
              <a:t>heav</a:t>
            </a:r>
            <a:r>
              <a:rPr lang="es-MX" sz="2400" b="1" dirty="0" err="1" smtClean="0"/>
              <a:t>i</a:t>
            </a:r>
            <a:r>
              <a:rPr lang="es-MX" sz="2400" dirty="0" err="1" smtClean="0"/>
              <a:t>er</a:t>
            </a:r>
            <a:endParaRPr lang="es-MX" sz="2400"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9</a:t>
            </a:fld>
            <a:endParaRPr lang="en-US"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70821" y="3512894"/>
            <a:ext cx="679956" cy="1453157"/>
          </a:xfrm>
          <a:prstGeom prst="rect">
            <a:avLst/>
          </a:prstGeom>
        </p:spPr>
      </p:pic>
    </p:spTree>
    <p:extLst>
      <p:ext uri="{BB962C8B-B14F-4D97-AF65-F5344CB8AC3E}">
        <p14:creationId xmlns:p14="http://schemas.microsoft.com/office/powerpoint/2010/main" val="2729658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Gota">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TM04033925[[fn=Gota]]</Template>
  <TotalTime>1180</TotalTime>
  <Words>3578</Words>
  <Application>Microsoft Office PowerPoint</Application>
  <PresentationFormat>Panorámica</PresentationFormat>
  <Paragraphs>537</Paragraphs>
  <Slides>38</Slides>
  <Notes>36</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38</vt:i4>
      </vt:variant>
    </vt:vector>
  </HeadingPairs>
  <TitlesOfParts>
    <vt:vector size="45" baseType="lpstr">
      <vt:lpstr>Batang</vt:lpstr>
      <vt:lpstr>Aparajita</vt:lpstr>
      <vt:lpstr>Arial</vt:lpstr>
      <vt:lpstr>Calibri</vt:lpstr>
      <vt:lpstr>Times New Roman</vt:lpstr>
      <vt:lpstr>Tw Cen MT</vt:lpstr>
      <vt:lpstr>Gota</vt:lpstr>
      <vt:lpstr>UNIVERSIDAD AUTÓNOMA DEL ESTADO DE MÉXICO     universidad autónoma del estado de méxico  FACULTAD DE LENGUAS  Programa educativo: Licenciatura en lenguas  Unidad de aprendizaje: Lengua inglesa I  material: Comparativos y superlativos  Elaboró: MLA Margarita Aurora Caballero Gastélum </vt:lpstr>
      <vt:lpstr>INGLÉS I comparatives and superlatives</vt:lpstr>
      <vt:lpstr>GUION DE USO PARA MATERIAL PROYECTABLE: INGLÉS I</vt:lpstr>
      <vt:lpstr>GUION DE USO PARA MATERIAL PROYECTABLE: INGLÉS I</vt:lpstr>
      <vt:lpstr>GUION DE USO PARA MATERIAL PROYECTABLE: INGLÉS I</vt:lpstr>
      <vt:lpstr>Presentación de PowerPoint</vt:lpstr>
      <vt:lpstr>Presentación de PowerPoint</vt:lpstr>
      <vt:lpstr>Comparatives and superlatives</vt:lpstr>
      <vt:lpstr>COMPARATIVES 1</vt:lpstr>
      <vt:lpstr>Exercise 1</vt:lpstr>
      <vt:lpstr>COMPARATIVES 2</vt:lpstr>
      <vt:lpstr>Exercise 2</vt:lpstr>
      <vt:lpstr>Irregular adjectives</vt:lpstr>
      <vt:lpstr>use</vt:lpstr>
      <vt:lpstr>Practice 1</vt:lpstr>
      <vt:lpstr>Presentación de PowerPoint</vt:lpstr>
      <vt:lpstr>Superlatives 1</vt:lpstr>
      <vt:lpstr>Exercise 3</vt:lpstr>
      <vt:lpstr>Superlatives 2</vt:lpstr>
      <vt:lpstr>Exercise 4</vt:lpstr>
      <vt:lpstr>Irregular adjectives</vt:lpstr>
      <vt:lpstr>use</vt:lpstr>
      <vt:lpstr>PRACTICE 1</vt:lpstr>
      <vt:lpstr>Practice 2</vt:lpstr>
      <vt:lpstr>Practice 3</vt:lpstr>
      <vt:lpstr>Presentación de PowerPoint</vt:lpstr>
      <vt:lpstr>Presentación de PowerPoint</vt:lpstr>
      <vt:lpstr>Presentación de PowerPoint</vt:lpstr>
      <vt:lpstr>Presentación de PowerPoint</vt:lpstr>
      <vt:lpstr>Extra practice 1</vt:lpstr>
      <vt:lpstr>Extra practice 2</vt:lpstr>
      <vt:lpstr>Extra practice 3</vt:lpstr>
      <vt:lpstr>Extra practice 4</vt:lpstr>
      <vt:lpstr>Extra practice 5</vt:lpstr>
      <vt:lpstr>Extra practice 6</vt:lpstr>
      <vt:lpstr>Presentación de PowerPoint</vt:lpstr>
      <vt:lpstr>Extra practice (books and websites)</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LENGUAS  Programa educativo: Licenciatura en lenguas  Unidad de aprendizaje: Lengua inglesa I  material: Comparativos y superlativos  Elaboró: MLA Margarita Aurora Caballero Gastélum </dc:title>
  <dc:creator>HP</dc:creator>
  <cp:lastModifiedBy>HP</cp:lastModifiedBy>
  <cp:revision>55</cp:revision>
  <dcterms:created xsi:type="dcterms:W3CDTF">2019-09-21T15:23:35Z</dcterms:created>
  <dcterms:modified xsi:type="dcterms:W3CDTF">2019-09-28T17:14:10Z</dcterms:modified>
</cp:coreProperties>
</file>