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  <p:sldId id="256" r:id="rId4"/>
    <p:sldId id="276" r:id="rId5"/>
    <p:sldId id="287" r:id="rId6"/>
    <p:sldId id="285" r:id="rId7"/>
    <p:sldId id="286" r:id="rId8"/>
    <p:sldId id="288" r:id="rId9"/>
    <p:sldId id="289" r:id="rId10"/>
    <p:sldId id="290" r:id="rId11"/>
    <p:sldId id="291" r:id="rId12"/>
    <p:sldId id="275" r:id="rId13"/>
    <p:sldId id="277" r:id="rId14"/>
    <p:sldId id="279" r:id="rId15"/>
    <p:sldId id="292" r:id="rId16"/>
    <p:sldId id="293" r:id="rId17"/>
    <p:sldId id="280" r:id="rId18"/>
    <p:sldId id="294" r:id="rId19"/>
    <p:sldId id="308" r:id="rId20"/>
    <p:sldId id="315" r:id="rId21"/>
    <p:sldId id="309" r:id="rId22"/>
    <p:sldId id="310" r:id="rId23"/>
    <p:sldId id="312" r:id="rId24"/>
    <p:sldId id="311" r:id="rId25"/>
    <p:sldId id="313" r:id="rId26"/>
    <p:sldId id="258" r:id="rId27"/>
    <p:sldId id="295" r:id="rId28"/>
    <p:sldId id="296" r:id="rId29"/>
    <p:sldId id="297" r:id="rId30"/>
    <p:sldId id="298" r:id="rId31"/>
    <p:sldId id="299" r:id="rId32"/>
    <p:sldId id="300" r:id="rId33"/>
    <p:sldId id="303" r:id="rId34"/>
    <p:sldId id="304" r:id="rId35"/>
    <p:sldId id="305" r:id="rId36"/>
    <p:sldId id="259" r:id="rId37"/>
    <p:sldId id="307" r:id="rId38"/>
    <p:sldId id="306" r:id="rId39"/>
    <p:sldId id="268" r:id="rId40"/>
    <p:sldId id="269" r:id="rId41"/>
    <p:sldId id="282" r:id="rId42"/>
    <p:sldId id="314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8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23FF21-C355-4B66-8D1C-60ADAE8C0E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85011A95-2FB1-446E-A7D7-CC4E25FBCBC5}">
      <dgm:prSet phldrT="[Texto]"/>
      <dgm:spPr/>
      <dgm:t>
        <a:bodyPr/>
        <a:lstStyle/>
        <a:p>
          <a:r>
            <a:rPr lang="es-MX" dirty="0" smtClean="0"/>
            <a:t>¿Tus respuestas coinciden?</a:t>
          </a:r>
        </a:p>
      </dgm:t>
    </dgm:pt>
    <dgm:pt modelId="{CAE0C3E4-E813-4E09-BC70-9B09557843E0}" type="parTrans" cxnId="{D601F2BF-B8BB-481A-94EC-4820B0E5C464}">
      <dgm:prSet/>
      <dgm:spPr/>
      <dgm:t>
        <a:bodyPr/>
        <a:lstStyle/>
        <a:p>
          <a:endParaRPr lang="es-ES"/>
        </a:p>
      </dgm:t>
    </dgm:pt>
    <dgm:pt modelId="{A5AAEDF8-4E3F-47D3-96BB-2ABD0E176F40}" type="sibTrans" cxnId="{D601F2BF-B8BB-481A-94EC-4820B0E5C464}">
      <dgm:prSet/>
      <dgm:spPr/>
      <dgm:t>
        <a:bodyPr/>
        <a:lstStyle/>
        <a:p>
          <a:endParaRPr lang="es-ES"/>
        </a:p>
      </dgm:t>
    </dgm:pt>
    <dgm:pt modelId="{1BD99857-0F97-418A-A874-FABA7585A54E}">
      <dgm:prSet phldrT="[Texto]"/>
      <dgm:spPr/>
      <dgm:t>
        <a:bodyPr/>
        <a:lstStyle/>
        <a:p>
          <a:r>
            <a:rPr lang="es-MX" dirty="0" smtClean="0"/>
            <a:t>¿Qué observas del perfil del internauta mexicano?</a:t>
          </a:r>
          <a:endParaRPr lang="es-ES" dirty="0"/>
        </a:p>
      </dgm:t>
    </dgm:pt>
    <dgm:pt modelId="{CE6DF1D1-93E5-412C-93F4-D3B399840B24}" type="parTrans" cxnId="{67E9000F-F04E-4CC4-BA27-CDEE0B9305DF}">
      <dgm:prSet/>
      <dgm:spPr/>
      <dgm:t>
        <a:bodyPr/>
        <a:lstStyle/>
        <a:p>
          <a:endParaRPr lang="es-ES"/>
        </a:p>
      </dgm:t>
    </dgm:pt>
    <dgm:pt modelId="{0DF7390E-084A-4A79-A292-1AB1F17151A9}" type="sibTrans" cxnId="{67E9000F-F04E-4CC4-BA27-CDEE0B9305DF}">
      <dgm:prSet/>
      <dgm:spPr/>
      <dgm:t>
        <a:bodyPr/>
        <a:lstStyle/>
        <a:p>
          <a:endParaRPr lang="es-ES"/>
        </a:p>
      </dgm:t>
    </dgm:pt>
    <dgm:pt modelId="{B86B877E-703C-4655-AD3C-A65D4194D00D}">
      <dgm:prSet phldrT="[Texto]"/>
      <dgm:spPr/>
      <dgm:t>
        <a:bodyPr/>
        <a:lstStyle/>
        <a:p>
          <a:r>
            <a:rPr lang="es-MX" dirty="0" smtClean="0"/>
            <a:t>¿Cómo crees que la tecnología y a Psicología se apliquen a la Educación? </a:t>
          </a:r>
          <a:endParaRPr lang="es-ES" dirty="0"/>
        </a:p>
      </dgm:t>
    </dgm:pt>
    <dgm:pt modelId="{5DD54368-0662-4EA5-8D11-AE8E9DFACC79}" type="parTrans" cxnId="{D5A0FF25-CD58-4CBB-8C93-A76AC841E800}">
      <dgm:prSet/>
      <dgm:spPr/>
      <dgm:t>
        <a:bodyPr/>
        <a:lstStyle/>
        <a:p>
          <a:endParaRPr lang="es-ES"/>
        </a:p>
      </dgm:t>
    </dgm:pt>
    <dgm:pt modelId="{2BC14CD3-7195-4696-8739-662ED92AD381}" type="sibTrans" cxnId="{D5A0FF25-CD58-4CBB-8C93-A76AC841E800}">
      <dgm:prSet/>
      <dgm:spPr/>
      <dgm:t>
        <a:bodyPr/>
        <a:lstStyle/>
        <a:p>
          <a:endParaRPr lang="es-ES"/>
        </a:p>
      </dgm:t>
    </dgm:pt>
    <dgm:pt modelId="{C0C0F056-4ADD-4DFE-8591-6CBDEFDF10E7}">
      <dgm:prSet/>
      <dgm:spPr/>
      <dgm:t>
        <a:bodyPr/>
        <a:lstStyle/>
        <a:p>
          <a:r>
            <a:rPr lang="es-ES" smtClean="0"/>
            <a:t>¿Alguna vez has solicitado transporte o comida a través de Internet?</a:t>
          </a:r>
          <a:endParaRPr lang="es-ES"/>
        </a:p>
      </dgm:t>
    </dgm:pt>
    <dgm:pt modelId="{4678B5C5-506F-4CCE-859C-4DD46430A633}" type="parTrans" cxnId="{D02E90A0-E44B-4D76-8FC9-042F8DD08344}">
      <dgm:prSet/>
      <dgm:spPr/>
      <dgm:t>
        <a:bodyPr/>
        <a:lstStyle/>
        <a:p>
          <a:endParaRPr lang="es-ES"/>
        </a:p>
      </dgm:t>
    </dgm:pt>
    <dgm:pt modelId="{1AC76F23-7405-4E86-B44F-867F4683C29A}" type="sibTrans" cxnId="{D02E90A0-E44B-4D76-8FC9-042F8DD08344}">
      <dgm:prSet/>
      <dgm:spPr/>
      <dgm:t>
        <a:bodyPr/>
        <a:lstStyle/>
        <a:p>
          <a:endParaRPr lang="es-ES"/>
        </a:p>
      </dgm:t>
    </dgm:pt>
    <dgm:pt modelId="{EF2D5451-0FA2-4697-8FD0-6ACAE807E4BA}">
      <dgm:prSet/>
      <dgm:spPr/>
      <dgm:t>
        <a:bodyPr/>
        <a:lstStyle/>
        <a:p>
          <a:r>
            <a:rPr lang="es-MX" dirty="0" smtClean="0"/>
            <a:t>¿En qué otros campos se observa la influencia de la tecnología?</a:t>
          </a:r>
          <a:endParaRPr lang="es-ES" dirty="0"/>
        </a:p>
      </dgm:t>
    </dgm:pt>
    <dgm:pt modelId="{72E0ABB2-AA55-44CF-8CD2-849D40CD2450}" type="parTrans" cxnId="{46BCA7C7-084C-4024-912B-E39C23FC5212}">
      <dgm:prSet/>
      <dgm:spPr/>
      <dgm:t>
        <a:bodyPr/>
        <a:lstStyle/>
        <a:p>
          <a:endParaRPr lang="es-ES"/>
        </a:p>
      </dgm:t>
    </dgm:pt>
    <dgm:pt modelId="{064EFBC2-594A-46C2-8448-B75397ECB59B}" type="sibTrans" cxnId="{46BCA7C7-084C-4024-912B-E39C23FC5212}">
      <dgm:prSet/>
      <dgm:spPr/>
      <dgm:t>
        <a:bodyPr/>
        <a:lstStyle/>
        <a:p>
          <a:endParaRPr lang="es-ES"/>
        </a:p>
      </dgm:t>
    </dgm:pt>
    <dgm:pt modelId="{92D5EC8D-F6EB-4F09-8079-B587DBBC5B8E}" type="pres">
      <dgm:prSet presAssocID="{D223FF21-C355-4B66-8D1C-60ADAE8C0E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F12F33E1-E929-4C3C-9A5A-C37A22941128}" type="pres">
      <dgm:prSet presAssocID="{D223FF21-C355-4B66-8D1C-60ADAE8C0E7F}" presName="Name1" presStyleCnt="0"/>
      <dgm:spPr/>
    </dgm:pt>
    <dgm:pt modelId="{F7F73537-4699-4DA8-BA96-4C969FC14AEA}" type="pres">
      <dgm:prSet presAssocID="{D223FF21-C355-4B66-8D1C-60ADAE8C0E7F}" presName="cycle" presStyleCnt="0"/>
      <dgm:spPr/>
    </dgm:pt>
    <dgm:pt modelId="{63A5816E-917E-40FC-A0EA-F2B27F656845}" type="pres">
      <dgm:prSet presAssocID="{D223FF21-C355-4B66-8D1C-60ADAE8C0E7F}" presName="srcNode" presStyleLbl="node1" presStyleIdx="0" presStyleCnt="5"/>
      <dgm:spPr/>
    </dgm:pt>
    <dgm:pt modelId="{745DC4EA-E2D9-4918-8821-D6B6A8DEAF5D}" type="pres">
      <dgm:prSet presAssocID="{D223FF21-C355-4B66-8D1C-60ADAE8C0E7F}" presName="conn" presStyleLbl="parChTrans1D2" presStyleIdx="0" presStyleCnt="1"/>
      <dgm:spPr/>
      <dgm:t>
        <a:bodyPr/>
        <a:lstStyle/>
        <a:p>
          <a:endParaRPr lang="es-ES"/>
        </a:p>
      </dgm:t>
    </dgm:pt>
    <dgm:pt modelId="{AA99A701-990E-4DA6-86AD-9F12F5FEEEBD}" type="pres">
      <dgm:prSet presAssocID="{D223FF21-C355-4B66-8D1C-60ADAE8C0E7F}" presName="extraNode" presStyleLbl="node1" presStyleIdx="0" presStyleCnt="5"/>
      <dgm:spPr/>
    </dgm:pt>
    <dgm:pt modelId="{1B4422AB-9C72-46EB-AF0C-F078F53011A4}" type="pres">
      <dgm:prSet presAssocID="{D223FF21-C355-4B66-8D1C-60ADAE8C0E7F}" presName="dstNode" presStyleLbl="node1" presStyleIdx="0" presStyleCnt="5"/>
      <dgm:spPr/>
    </dgm:pt>
    <dgm:pt modelId="{CE9EF169-2B3C-4CAC-B7A6-E9E66355CDC1}" type="pres">
      <dgm:prSet presAssocID="{85011A95-2FB1-446E-A7D7-CC4E25FBCBC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26FEE8-B98F-4832-BA69-F0C28BB1027A}" type="pres">
      <dgm:prSet presAssocID="{85011A95-2FB1-446E-A7D7-CC4E25FBCBC5}" presName="accent_1" presStyleCnt="0"/>
      <dgm:spPr/>
    </dgm:pt>
    <dgm:pt modelId="{F53D3E14-2401-4FF8-A4A5-BC6BA7C7F7AC}" type="pres">
      <dgm:prSet presAssocID="{85011A95-2FB1-446E-A7D7-CC4E25FBCBC5}" presName="accentRepeatNode" presStyleLbl="solidFgAcc1" presStyleIdx="0" presStyleCnt="5"/>
      <dgm:spPr/>
    </dgm:pt>
    <dgm:pt modelId="{4A7053A1-ECD7-4A6D-8B48-6FDE1EB1B71A}" type="pres">
      <dgm:prSet presAssocID="{1BD99857-0F97-418A-A874-FABA7585A54E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100021-1BA7-4763-B401-645C06CE7C18}" type="pres">
      <dgm:prSet presAssocID="{1BD99857-0F97-418A-A874-FABA7585A54E}" presName="accent_2" presStyleCnt="0"/>
      <dgm:spPr/>
    </dgm:pt>
    <dgm:pt modelId="{9F480640-3A58-4DAA-8951-D7FD612B8BF5}" type="pres">
      <dgm:prSet presAssocID="{1BD99857-0F97-418A-A874-FABA7585A54E}" presName="accentRepeatNode" presStyleLbl="solidFgAcc1" presStyleIdx="1" presStyleCnt="5"/>
      <dgm:spPr/>
    </dgm:pt>
    <dgm:pt modelId="{E0C7B460-C44A-4791-A6A3-A21413F19F9A}" type="pres">
      <dgm:prSet presAssocID="{C0C0F056-4ADD-4DFE-8591-6CBDEFDF10E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342837-2E52-4B4B-9CF6-FFF95D45BD38}" type="pres">
      <dgm:prSet presAssocID="{C0C0F056-4ADD-4DFE-8591-6CBDEFDF10E7}" presName="accent_3" presStyleCnt="0"/>
      <dgm:spPr/>
    </dgm:pt>
    <dgm:pt modelId="{CD2E76B2-4B31-4E00-9823-4F60189DE13D}" type="pres">
      <dgm:prSet presAssocID="{C0C0F056-4ADD-4DFE-8591-6CBDEFDF10E7}" presName="accentRepeatNode" presStyleLbl="solidFgAcc1" presStyleIdx="2" presStyleCnt="5"/>
      <dgm:spPr/>
    </dgm:pt>
    <dgm:pt modelId="{6FF376BD-6BEF-4F25-A0FA-2188E1B62B57}" type="pres">
      <dgm:prSet presAssocID="{EF2D5451-0FA2-4697-8FD0-6ACAE807E4B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8F01AF-F4B4-47E7-B22D-717E532B2364}" type="pres">
      <dgm:prSet presAssocID="{EF2D5451-0FA2-4697-8FD0-6ACAE807E4BA}" presName="accent_4" presStyleCnt="0"/>
      <dgm:spPr/>
    </dgm:pt>
    <dgm:pt modelId="{C2D51410-2CEE-4A1F-9541-DFB5E73B5D17}" type="pres">
      <dgm:prSet presAssocID="{EF2D5451-0FA2-4697-8FD0-6ACAE807E4BA}" presName="accentRepeatNode" presStyleLbl="solidFgAcc1" presStyleIdx="3" presStyleCnt="5"/>
      <dgm:spPr/>
    </dgm:pt>
    <dgm:pt modelId="{717498C4-AFFF-4B54-B28D-20EDA361C67D}" type="pres">
      <dgm:prSet presAssocID="{B86B877E-703C-4655-AD3C-A65D4194D00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080F58-EF3E-40EE-AC5E-0B6BD8EB828B}" type="pres">
      <dgm:prSet presAssocID="{B86B877E-703C-4655-AD3C-A65D4194D00D}" presName="accent_5" presStyleCnt="0"/>
      <dgm:spPr/>
    </dgm:pt>
    <dgm:pt modelId="{9037C613-2A6F-4124-85B2-445CB90E5603}" type="pres">
      <dgm:prSet presAssocID="{B86B877E-703C-4655-AD3C-A65D4194D00D}" presName="accentRepeatNode" presStyleLbl="solidFgAcc1" presStyleIdx="4" presStyleCnt="5"/>
      <dgm:spPr/>
    </dgm:pt>
  </dgm:ptLst>
  <dgm:cxnLst>
    <dgm:cxn modelId="{FDA71165-C7CE-40A1-A92F-641F3FE06A85}" type="presOf" srcId="{85011A95-2FB1-446E-A7D7-CC4E25FBCBC5}" destId="{CE9EF169-2B3C-4CAC-B7A6-E9E66355CDC1}" srcOrd="0" destOrd="0" presId="urn:microsoft.com/office/officeart/2008/layout/VerticalCurvedList"/>
    <dgm:cxn modelId="{D5A0FF25-CD58-4CBB-8C93-A76AC841E800}" srcId="{D223FF21-C355-4B66-8D1C-60ADAE8C0E7F}" destId="{B86B877E-703C-4655-AD3C-A65D4194D00D}" srcOrd="4" destOrd="0" parTransId="{5DD54368-0662-4EA5-8D11-AE8E9DFACC79}" sibTransId="{2BC14CD3-7195-4696-8739-662ED92AD381}"/>
    <dgm:cxn modelId="{8D57BF38-49F2-43CC-963D-8401725BA852}" type="presOf" srcId="{1BD99857-0F97-418A-A874-FABA7585A54E}" destId="{4A7053A1-ECD7-4A6D-8B48-6FDE1EB1B71A}" srcOrd="0" destOrd="0" presId="urn:microsoft.com/office/officeart/2008/layout/VerticalCurvedList"/>
    <dgm:cxn modelId="{46BCA7C7-084C-4024-912B-E39C23FC5212}" srcId="{D223FF21-C355-4B66-8D1C-60ADAE8C0E7F}" destId="{EF2D5451-0FA2-4697-8FD0-6ACAE807E4BA}" srcOrd="3" destOrd="0" parTransId="{72E0ABB2-AA55-44CF-8CD2-849D40CD2450}" sibTransId="{064EFBC2-594A-46C2-8448-B75397ECB59B}"/>
    <dgm:cxn modelId="{CAA32393-E3F5-43DF-BE1B-B906E83CA9AA}" type="presOf" srcId="{A5AAEDF8-4E3F-47D3-96BB-2ABD0E176F40}" destId="{745DC4EA-E2D9-4918-8821-D6B6A8DEAF5D}" srcOrd="0" destOrd="0" presId="urn:microsoft.com/office/officeart/2008/layout/VerticalCurvedList"/>
    <dgm:cxn modelId="{915F29EC-56A0-43F7-9308-A2687F0F60C9}" type="presOf" srcId="{C0C0F056-4ADD-4DFE-8591-6CBDEFDF10E7}" destId="{E0C7B460-C44A-4791-A6A3-A21413F19F9A}" srcOrd="0" destOrd="0" presId="urn:microsoft.com/office/officeart/2008/layout/VerticalCurvedList"/>
    <dgm:cxn modelId="{D601F2BF-B8BB-481A-94EC-4820B0E5C464}" srcId="{D223FF21-C355-4B66-8D1C-60ADAE8C0E7F}" destId="{85011A95-2FB1-446E-A7D7-CC4E25FBCBC5}" srcOrd="0" destOrd="0" parTransId="{CAE0C3E4-E813-4E09-BC70-9B09557843E0}" sibTransId="{A5AAEDF8-4E3F-47D3-96BB-2ABD0E176F40}"/>
    <dgm:cxn modelId="{D02E90A0-E44B-4D76-8FC9-042F8DD08344}" srcId="{D223FF21-C355-4B66-8D1C-60ADAE8C0E7F}" destId="{C0C0F056-4ADD-4DFE-8591-6CBDEFDF10E7}" srcOrd="2" destOrd="0" parTransId="{4678B5C5-506F-4CCE-859C-4DD46430A633}" sibTransId="{1AC76F23-7405-4E86-B44F-867F4683C29A}"/>
    <dgm:cxn modelId="{5851A68B-C4CC-48C3-BA2C-506457D8E8EB}" type="presOf" srcId="{B86B877E-703C-4655-AD3C-A65D4194D00D}" destId="{717498C4-AFFF-4B54-B28D-20EDA361C67D}" srcOrd="0" destOrd="0" presId="urn:microsoft.com/office/officeart/2008/layout/VerticalCurvedList"/>
    <dgm:cxn modelId="{A570CF9B-B24E-476E-A969-99F857E1883C}" type="presOf" srcId="{D223FF21-C355-4B66-8D1C-60ADAE8C0E7F}" destId="{92D5EC8D-F6EB-4F09-8079-B587DBBC5B8E}" srcOrd="0" destOrd="0" presId="urn:microsoft.com/office/officeart/2008/layout/VerticalCurvedList"/>
    <dgm:cxn modelId="{A918DE0F-8055-4DEB-A971-8E9563C4AAEA}" type="presOf" srcId="{EF2D5451-0FA2-4697-8FD0-6ACAE807E4BA}" destId="{6FF376BD-6BEF-4F25-A0FA-2188E1B62B57}" srcOrd="0" destOrd="0" presId="urn:microsoft.com/office/officeart/2008/layout/VerticalCurvedList"/>
    <dgm:cxn modelId="{67E9000F-F04E-4CC4-BA27-CDEE0B9305DF}" srcId="{D223FF21-C355-4B66-8D1C-60ADAE8C0E7F}" destId="{1BD99857-0F97-418A-A874-FABA7585A54E}" srcOrd="1" destOrd="0" parTransId="{CE6DF1D1-93E5-412C-93F4-D3B399840B24}" sibTransId="{0DF7390E-084A-4A79-A292-1AB1F17151A9}"/>
    <dgm:cxn modelId="{8BC78445-8F72-4EC4-A40C-51FBDD8BD52F}" type="presParOf" srcId="{92D5EC8D-F6EB-4F09-8079-B587DBBC5B8E}" destId="{F12F33E1-E929-4C3C-9A5A-C37A22941128}" srcOrd="0" destOrd="0" presId="urn:microsoft.com/office/officeart/2008/layout/VerticalCurvedList"/>
    <dgm:cxn modelId="{DA158DD7-F242-4109-B006-C4FDB6336BD2}" type="presParOf" srcId="{F12F33E1-E929-4C3C-9A5A-C37A22941128}" destId="{F7F73537-4699-4DA8-BA96-4C969FC14AEA}" srcOrd="0" destOrd="0" presId="urn:microsoft.com/office/officeart/2008/layout/VerticalCurvedList"/>
    <dgm:cxn modelId="{AC05A272-4568-451D-9BC9-AEF8D9CBD127}" type="presParOf" srcId="{F7F73537-4699-4DA8-BA96-4C969FC14AEA}" destId="{63A5816E-917E-40FC-A0EA-F2B27F656845}" srcOrd="0" destOrd="0" presId="urn:microsoft.com/office/officeart/2008/layout/VerticalCurvedList"/>
    <dgm:cxn modelId="{791F8445-8550-43E9-AA1F-66F4CF9D145E}" type="presParOf" srcId="{F7F73537-4699-4DA8-BA96-4C969FC14AEA}" destId="{745DC4EA-E2D9-4918-8821-D6B6A8DEAF5D}" srcOrd="1" destOrd="0" presId="urn:microsoft.com/office/officeart/2008/layout/VerticalCurvedList"/>
    <dgm:cxn modelId="{3DDF88E9-9245-46FB-A240-CC638550DEF9}" type="presParOf" srcId="{F7F73537-4699-4DA8-BA96-4C969FC14AEA}" destId="{AA99A701-990E-4DA6-86AD-9F12F5FEEEBD}" srcOrd="2" destOrd="0" presId="urn:microsoft.com/office/officeart/2008/layout/VerticalCurvedList"/>
    <dgm:cxn modelId="{2DB33053-DA00-4DC5-A0DD-D701E77A4552}" type="presParOf" srcId="{F7F73537-4699-4DA8-BA96-4C969FC14AEA}" destId="{1B4422AB-9C72-46EB-AF0C-F078F53011A4}" srcOrd="3" destOrd="0" presId="urn:microsoft.com/office/officeart/2008/layout/VerticalCurvedList"/>
    <dgm:cxn modelId="{21EA5A21-B783-4348-9DB6-3AAE4F1CE866}" type="presParOf" srcId="{F12F33E1-E929-4C3C-9A5A-C37A22941128}" destId="{CE9EF169-2B3C-4CAC-B7A6-E9E66355CDC1}" srcOrd="1" destOrd="0" presId="urn:microsoft.com/office/officeart/2008/layout/VerticalCurvedList"/>
    <dgm:cxn modelId="{93A1ED95-1FEF-48E1-8777-3DA70B0B34F3}" type="presParOf" srcId="{F12F33E1-E929-4C3C-9A5A-C37A22941128}" destId="{6F26FEE8-B98F-4832-BA69-F0C28BB1027A}" srcOrd="2" destOrd="0" presId="urn:microsoft.com/office/officeart/2008/layout/VerticalCurvedList"/>
    <dgm:cxn modelId="{3E656981-2C4D-43F6-A64F-4B1EC624FC9A}" type="presParOf" srcId="{6F26FEE8-B98F-4832-BA69-F0C28BB1027A}" destId="{F53D3E14-2401-4FF8-A4A5-BC6BA7C7F7AC}" srcOrd="0" destOrd="0" presId="urn:microsoft.com/office/officeart/2008/layout/VerticalCurvedList"/>
    <dgm:cxn modelId="{85087B55-E062-4708-87DD-87769A9B1BD0}" type="presParOf" srcId="{F12F33E1-E929-4C3C-9A5A-C37A22941128}" destId="{4A7053A1-ECD7-4A6D-8B48-6FDE1EB1B71A}" srcOrd="3" destOrd="0" presId="urn:microsoft.com/office/officeart/2008/layout/VerticalCurvedList"/>
    <dgm:cxn modelId="{BF63B2E4-7EB2-487E-BE05-F3944DC1E532}" type="presParOf" srcId="{F12F33E1-E929-4C3C-9A5A-C37A22941128}" destId="{65100021-1BA7-4763-B401-645C06CE7C18}" srcOrd="4" destOrd="0" presId="urn:microsoft.com/office/officeart/2008/layout/VerticalCurvedList"/>
    <dgm:cxn modelId="{1C126822-BFD0-4D5F-B654-EFFA8A5A9F65}" type="presParOf" srcId="{65100021-1BA7-4763-B401-645C06CE7C18}" destId="{9F480640-3A58-4DAA-8951-D7FD612B8BF5}" srcOrd="0" destOrd="0" presId="urn:microsoft.com/office/officeart/2008/layout/VerticalCurvedList"/>
    <dgm:cxn modelId="{1A418014-E0FB-4B18-80D4-A4AD4FC5A846}" type="presParOf" srcId="{F12F33E1-E929-4C3C-9A5A-C37A22941128}" destId="{E0C7B460-C44A-4791-A6A3-A21413F19F9A}" srcOrd="5" destOrd="0" presId="urn:microsoft.com/office/officeart/2008/layout/VerticalCurvedList"/>
    <dgm:cxn modelId="{65419FD7-7B81-4449-8269-582007F41E4D}" type="presParOf" srcId="{F12F33E1-E929-4C3C-9A5A-C37A22941128}" destId="{A9342837-2E52-4B4B-9CF6-FFF95D45BD38}" srcOrd="6" destOrd="0" presId="urn:microsoft.com/office/officeart/2008/layout/VerticalCurvedList"/>
    <dgm:cxn modelId="{8724AF3E-9171-4BA3-87A8-8C3469FD1FB3}" type="presParOf" srcId="{A9342837-2E52-4B4B-9CF6-FFF95D45BD38}" destId="{CD2E76B2-4B31-4E00-9823-4F60189DE13D}" srcOrd="0" destOrd="0" presId="urn:microsoft.com/office/officeart/2008/layout/VerticalCurvedList"/>
    <dgm:cxn modelId="{413C466E-CA51-479D-B891-5DA889E6D2CF}" type="presParOf" srcId="{F12F33E1-E929-4C3C-9A5A-C37A22941128}" destId="{6FF376BD-6BEF-4F25-A0FA-2188E1B62B57}" srcOrd="7" destOrd="0" presId="urn:microsoft.com/office/officeart/2008/layout/VerticalCurvedList"/>
    <dgm:cxn modelId="{E0BEBF0E-F9EF-45EB-9810-DA640294F04D}" type="presParOf" srcId="{F12F33E1-E929-4C3C-9A5A-C37A22941128}" destId="{2E8F01AF-F4B4-47E7-B22D-717E532B2364}" srcOrd="8" destOrd="0" presId="urn:microsoft.com/office/officeart/2008/layout/VerticalCurvedList"/>
    <dgm:cxn modelId="{4303C2EE-A0A7-4C34-9CB8-0EBFD43EA0EC}" type="presParOf" srcId="{2E8F01AF-F4B4-47E7-B22D-717E532B2364}" destId="{C2D51410-2CEE-4A1F-9541-DFB5E73B5D17}" srcOrd="0" destOrd="0" presId="urn:microsoft.com/office/officeart/2008/layout/VerticalCurvedList"/>
    <dgm:cxn modelId="{37CC855B-EF80-49A2-AC15-9DAE8C259448}" type="presParOf" srcId="{F12F33E1-E929-4C3C-9A5A-C37A22941128}" destId="{717498C4-AFFF-4B54-B28D-20EDA361C67D}" srcOrd="9" destOrd="0" presId="urn:microsoft.com/office/officeart/2008/layout/VerticalCurvedList"/>
    <dgm:cxn modelId="{32368855-F552-4E3E-9FA9-023E6103EC13}" type="presParOf" srcId="{F12F33E1-E929-4C3C-9A5A-C37A22941128}" destId="{9F080F58-EF3E-40EE-AC5E-0B6BD8EB828B}" srcOrd="10" destOrd="0" presId="urn:microsoft.com/office/officeart/2008/layout/VerticalCurvedList"/>
    <dgm:cxn modelId="{1C39583B-8BE1-4B4E-B252-D5A7B11BF32D}" type="presParOf" srcId="{9F080F58-EF3E-40EE-AC5E-0B6BD8EB828B}" destId="{9037C613-2A6F-4124-85B2-445CB90E560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13D597-7C76-4371-B687-8A577811077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DFF5C14-D1A5-491E-8033-7F01D2EEE026}">
      <dgm:prSet phldrT="[Texto]" custT="1"/>
      <dgm:spPr/>
      <dgm:t>
        <a:bodyPr/>
        <a:lstStyle/>
        <a:p>
          <a:r>
            <a:rPr lang="es-ES" sz="4400" dirty="0" smtClean="0"/>
            <a:t>Brecha Digital</a:t>
          </a:r>
          <a:endParaRPr lang="es-ES" sz="4400" dirty="0"/>
        </a:p>
      </dgm:t>
    </dgm:pt>
    <dgm:pt modelId="{D6308439-1D1B-4517-A5C0-E77765ECB37E}" type="parTrans" cxnId="{322CF066-7832-4C5C-949C-044AC84C40D5}">
      <dgm:prSet/>
      <dgm:spPr/>
      <dgm:t>
        <a:bodyPr/>
        <a:lstStyle/>
        <a:p>
          <a:endParaRPr lang="es-ES"/>
        </a:p>
      </dgm:t>
    </dgm:pt>
    <dgm:pt modelId="{C4338FD5-5BC4-4792-B681-C1763617E29D}" type="sibTrans" cxnId="{322CF066-7832-4C5C-949C-044AC84C40D5}">
      <dgm:prSet/>
      <dgm:spPr/>
      <dgm:t>
        <a:bodyPr/>
        <a:lstStyle/>
        <a:p>
          <a:endParaRPr lang="es-ES"/>
        </a:p>
      </dgm:t>
    </dgm:pt>
    <dgm:pt modelId="{31212F21-FA2D-4AE4-AB29-95081B0690F0}">
      <dgm:prSet/>
      <dgm:spPr/>
      <dgm:t>
        <a:bodyPr/>
        <a:lstStyle/>
        <a:p>
          <a:r>
            <a:rPr lang="es-ES" dirty="0" smtClean="0"/>
            <a:t>Ámbito tecnológico y económico, </a:t>
          </a:r>
          <a:r>
            <a:rPr lang="es-MX" b="0" i="0" dirty="0" smtClean="0"/>
            <a:t>a nivel geográfico, entre regiones o localidades “conectadas” y regiones y localidades “desconectadas”.</a:t>
          </a:r>
          <a:r>
            <a:rPr lang="es-ES" dirty="0" smtClean="0"/>
            <a:t> </a:t>
          </a:r>
          <a:endParaRPr lang="es-ES" dirty="0"/>
        </a:p>
      </dgm:t>
    </dgm:pt>
    <dgm:pt modelId="{36C55E5A-F7F7-4BBA-87A8-0C1FA7B5C513}" type="parTrans" cxnId="{B5CD7503-6947-48FE-A536-CF16F8F7A0C2}">
      <dgm:prSet/>
      <dgm:spPr/>
      <dgm:t>
        <a:bodyPr/>
        <a:lstStyle/>
        <a:p>
          <a:endParaRPr lang="es-ES"/>
        </a:p>
      </dgm:t>
    </dgm:pt>
    <dgm:pt modelId="{1AAFF6C3-7519-4965-BC32-57D29F846244}" type="sibTrans" cxnId="{B5CD7503-6947-48FE-A536-CF16F8F7A0C2}">
      <dgm:prSet/>
      <dgm:spPr/>
      <dgm:t>
        <a:bodyPr/>
        <a:lstStyle/>
        <a:p>
          <a:endParaRPr lang="es-ES"/>
        </a:p>
      </dgm:t>
    </dgm:pt>
    <dgm:pt modelId="{5AEFFA61-7C8B-4EBB-9E6C-EDD588EAFCB5}">
      <dgm:prSet phldrT="[Texto]"/>
      <dgm:spPr/>
      <dgm:t>
        <a:bodyPr/>
        <a:lstStyle/>
        <a:p>
          <a:r>
            <a:rPr lang="es-MX" b="0" i="0" dirty="0" smtClean="0"/>
            <a:t>Generacional. Relacionada a la  </a:t>
          </a:r>
        </a:p>
        <a:p>
          <a:r>
            <a:rPr lang="es-MX" b="0" i="0" dirty="0" smtClean="0"/>
            <a:t>alfabetización digital, como la capacidad de uso de la tecnología. En este sentido, hay una diferencia clara entre adultos y jóvenes</a:t>
          </a:r>
          <a:endParaRPr lang="es-ES" dirty="0"/>
        </a:p>
      </dgm:t>
    </dgm:pt>
    <dgm:pt modelId="{C38806F3-C8A4-4709-8476-505F00E08883}" type="sibTrans" cxnId="{9943E236-68B2-47D0-88B7-6526CAB5FDDE}">
      <dgm:prSet/>
      <dgm:spPr/>
      <dgm:t>
        <a:bodyPr/>
        <a:lstStyle/>
        <a:p>
          <a:endParaRPr lang="es-ES"/>
        </a:p>
      </dgm:t>
    </dgm:pt>
    <dgm:pt modelId="{556CFB96-DACA-4268-A113-3BA3F2D9763D}" type="parTrans" cxnId="{9943E236-68B2-47D0-88B7-6526CAB5FDDE}">
      <dgm:prSet/>
      <dgm:spPr/>
      <dgm:t>
        <a:bodyPr/>
        <a:lstStyle/>
        <a:p>
          <a:endParaRPr lang="es-ES"/>
        </a:p>
      </dgm:t>
    </dgm:pt>
    <dgm:pt modelId="{DB0A8E0E-7BAF-49F7-B277-9B6B9EDE2A98}" type="pres">
      <dgm:prSet presAssocID="{B013D597-7C76-4371-B687-8A57781107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1F2B07E-0419-4B1E-80A3-D841F63E5C7C}" type="pres">
      <dgm:prSet presAssocID="{CDFF5C14-D1A5-491E-8033-7F01D2EEE026}" presName="root1" presStyleCnt="0"/>
      <dgm:spPr/>
    </dgm:pt>
    <dgm:pt modelId="{3142F7E7-C674-48FE-B354-5433FE84A7B3}" type="pres">
      <dgm:prSet presAssocID="{CDFF5C14-D1A5-491E-8033-7F01D2EEE026}" presName="LevelOneTextNode" presStyleLbl="node0" presStyleIdx="0" presStyleCnt="1" custScaleX="65941">
        <dgm:presLayoutVars>
          <dgm:chPref val="3"/>
        </dgm:presLayoutVars>
      </dgm:prSet>
      <dgm:spPr/>
    </dgm:pt>
    <dgm:pt modelId="{C656F5AC-4C7A-42D1-8F72-944ADD73148D}" type="pres">
      <dgm:prSet presAssocID="{CDFF5C14-D1A5-491E-8033-7F01D2EEE026}" presName="level2hierChild" presStyleCnt="0"/>
      <dgm:spPr/>
    </dgm:pt>
    <dgm:pt modelId="{65C229A5-C51D-437E-AFDF-442EA8D199FC}" type="pres">
      <dgm:prSet presAssocID="{36C55E5A-F7F7-4BBA-87A8-0C1FA7B5C513}" presName="conn2-1" presStyleLbl="parChTrans1D2" presStyleIdx="0" presStyleCnt="2"/>
      <dgm:spPr/>
    </dgm:pt>
    <dgm:pt modelId="{9F84376F-B853-436B-8824-387F226B11DE}" type="pres">
      <dgm:prSet presAssocID="{36C55E5A-F7F7-4BBA-87A8-0C1FA7B5C513}" presName="connTx" presStyleLbl="parChTrans1D2" presStyleIdx="0" presStyleCnt="2"/>
      <dgm:spPr/>
    </dgm:pt>
    <dgm:pt modelId="{5B3FCB19-6499-46F8-AF34-60925F248CCA}" type="pres">
      <dgm:prSet presAssocID="{31212F21-FA2D-4AE4-AB29-95081B0690F0}" presName="root2" presStyleCnt="0"/>
      <dgm:spPr/>
    </dgm:pt>
    <dgm:pt modelId="{60621F08-8A85-4EDB-89CF-70813EF45655}" type="pres">
      <dgm:prSet presAssocID="{31212F21-FA2D-4AE4-AB29-95081B0690F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F95FFB2-7EB5-4EDE-9146-E063E28AB9DB}" type="pres">
      <dgm:prSet presAssocID="{31212F21-FA2D-4AE4-AB29-95081B0690F0}" presName="level3hierChild" presStyleCnt="0"/>
      <dgm:spPr/>
    </dgm:pt>
    <dgm:pt modelId="{43E4014D-EB5D-4EB0-B8B1-5A7BB29830AD}" type="pres">
      <dgm:prSet presAssocID="{556CFB96-DACA-4268-A113-3BA3F2D9763D}" presName="conn2-1" presStyleLbl="parChTrans1D2" presStyleIdx="1" presStyleCnt="2"/>
      <dgm:spPr/>
    </dgm:pt>
    <dgm:pt modelId="{9A05B673-52B5-4F43-B2CC-7DDD5B2B0614}" type="pres">
      <dgm:prSet presAssocID="{556CFB96-DACA-4268-A113-3BA3F2D9763D}" presName="connTx" presStyleLbl="parChTrans1D2" presStyleIdx="1" presStyleCnt="2"/>
      <dgm:spPr/>
    </dgm:pt>
    <dgm:pt modelId="{7EC84D31-4CE2-44D0-8994-48B0905699F5}" type="pres">
      <dgm:prSet presAssocID="{5AEFFA61-7C8B-4EBB-9E6C-EDD588EAFCB5}" presName="root2" presStyleCnt="0"/>
      <dgm:spPr/>
    </dgm:pt>
    <dgm:pt modelId="{19EF699B-97FC-4B75-925F-35A49AC23F30}" type="pres">
      <dgm:prSet presAssocID="{5AEFFA61-7C8B-4EBB-9E6C-EDD588EAFCB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351E9-C070-41EB-B136-339392BC872B}" type="pres">
      <dgm:prSet presAssocID="{5AEFFA61-7C8B-4EBB-9E6C-EDD588EAFCB5}" presName="level3hierChild" presStyleCnt="0"/>
      <dgm:spPr/>
    </dgm:pt>
  </dgm:ptLst>
  <dgm:cxnLst>
    <dgm:cxn modelId="{EA30A205-5683-44E6-8FA8-A615972C4E0F}" type="presOf" srcId="{31212F21-FA2D-4AE4-AB29-95081B0690F0}" destId="{60621F08-8A85-4EDB-89CF-70813EF45655}" srcOrd="0" destOrd="0" presId="urn:microsoft.com/office/officeart/2005/8/layout/hierarchy2"/>
    <dgm:cxn modelId="{BAEF9279-C0EC-4526-AB4D-D55A626DC6CE}" type="presOf" srcId="{CDFF5C14-D1A5-491E-8033-7F01D2EEE026}" destId="{3142F7E7-C674-48FE-B354-5433FE84A7B3}" srcOrd="0" destOrd="0" presId="urn:microsoft.com/office/officeart/2005/8/layout/hierarchy2"/>
    <dgm:cxn modelId="{38F6E161-A09C-42C8-B0A3-E8A85760CE1A}" type="presOf" srcId="{556CFB96-DACA-4268-A113-3BA3F2D9763D}" destId="{43E4014D-EB5D-4EB0-B8B1-5A7BB29830AD}" srcOrd="0" destOrd="0" presId="urn:microsoft.com/office/officeart/2005/8/layout/hierarchy2"/>
    <dgm:cxn modelId="{B5CD7503-6947-48FE-A536-CF16F8F7A0C2}" srcId="{CDFF5C14-D1A5-491E-8033-7F01D2EEE026}" destId="{31212F21-FA2D-4AE4-AB29-95081B0690F0}" srcOrd="0" destOrd="0" parTransId="{36C55E5A-F7F7-4BBA-87A8-0C1FA7B5C513}" sibTransId="{1AAFF6C3-7519-4965-BC32-57D29F846244}"/>
    <dgm:cxn modelId="{AE42D2AA-AB3E-46EB-AA10-B8198689862E}" type="presOf" srcId="{556CFB96-DACA-4268-A113-3BA3F2D9763D}" destId="{9A05B673-52B5-4F43-B2CC-7DDD5B2B0614}" srcOrd="1" destOrd="0" presId="urn:microsoft.com/office/officeart/2005/8/layout/hierarchy2"/>
    <dgm:cxn modelId="{5E5A0BDD-7326-4017-95F8-C1C10427B44C}" type="presOf" srcId="{36C55E5A-F7F7-4BBA-87A8-0C1FA7B5C513}" destId="{9F84376F-B853-436B-8824-387F226B11DE}" srcOrd="1" destOrd="0" presId="urn:microsoft.com/office/officeart/2005/8/layout/hierarchy2"/>
    <dgm:cxn modelId="{9943E236-68B2-47D0-88B7-6526CAB5FDDE}" srcId="{CDFF5C14-D1A5-491E-8033-7F01D2EEE026}" destId="{5AEFFA61-7C8B-4EBB-9E6C-EDD588EAFCB5}" srcOrd="1" destOrd="0" parTransId="{556CFB96-DACA-4268-A113-3BA3F2D9763D}" sibTransId="{C38806F3-C8A4-4709-8476-505F00E08883}"/>
    <dgm:cxn modelId="{322CF066-7832-4C5C-949C-044AC84C40D5}" srcId="{B013D597-7C76-4371-B687-8A577811077E}" destId="{CDFF5C14-D1A5-491E-8033-7F01D2EEE026}" srcOrd="0" destOrd="0" parTransId="{D6308439-1D1B-4517-A5C0-E77765ECB37E}" sibTransId="{C4338FD5-5BC4-4792-B681-C1763617E29D}"/>
    <dgm:cxn modelId="{9D92DB04-E6E5-4EC5-8ACD-0A7355ADD53D}" type="presOf" srcId="{B013D597-7C76-4371-B687-8A577811077E}" destId="{DB0A8E0E-7BAF-49F7-B277-9B6B9EDE2A98}" srcOrd="0" destOrd="0" presId="urn:microsoft.com/office/officeart/2005/8/layout/hierarchy2"/>
    <dgm:cxn modelId="{E438C320-697C-4CF9-A86E-BBB879E64C65}" type="presOf" srcId="{5AEFFA61-7C8B-4EBB-9E6C-EDD588EAFCB5}" destId="{19EF699B-97FC-4B75-925F-35A49AC23F30}" srcOrd="0" destOrd="0" presId="urn:microsoft.com/office/officeart/2005/8/layout/hierarchy2"/>
    <dgm:cxn modelId="{0262D5AB-F448-4F9E-86CF-FC6E2244D04C}" type="presOf" srcId="{36C55E5A-F7F7-4BBA-87A8-0C1FA7B5C513}" destId="{65C229A5-C51D-437E-AFDF-442EA8D199FC}" srcOrd="0" destOrd="0" presId="urn:microsoft.com/office/officeart/2005/8/layout/hierarchy2"/>
    <dgm:cxn modelId="{8FEDABBC-28C8-4A2C-8534-C62006B6B566}" type="presParOf" srcId="{DB0A8E0E-7BAF-49F7-B277-9B6B9EDE2A98}" destId="{01F2B07E-0419-4B1E-80A3-D841F63E5C7C}" srcOrd="0" destOrd="0" presId="urn:microsoft.com/office/officeart/2005/8/layout/hierarchy2"/>
    <dgm:cxn modelId="{92F829C4-BFCF-45ED-AA2B-20B54081AE16}" type="presParOf" srcId="{01F2B07E-0419-4B1E-80A3-D841F63E5C7C}" destId="{3142F7E7-C674-48FE-B354-5433FE84A7B3}" srcOrd="0" destOrd="0" presId="urn:microsoft.com/office/officeart/2005/8/layout/hierarchy2"/>
    <dgm:cxn modelId="{50A31E69-69E8-4499-B2F8-A6BCB93D2B6D}" type="presParOf" srcId="{01F2B07E-0419-4B1E-80A3-D841F63E5C7C}" destId="{C656F5AC-4C7A-42D1-8F72-944ADD73148D}" srcOrd="1" destOrd="0" presId="urn:microsoft.com/office/officeart/2005/8/layout/hierarchy2"/>
    <dgm:cxn modelId="{8CFEEB7A-811C-4991-BBAD-C66DE379E566}" type="presParOf" srcId="{C656F5AC-4C7A-42D1-8F72-944ADD73148D}" destId="{65C229A5-C51D-437E-AFDF-442EA8D199FC}" srcOrd="0" destOrd="0" presId="urn:microsoft.com/office/officeart/2005/8/layout/hierarchy2"/>
    <dgm:cxn modelId="{64F2A6FB-1627-4B85-B5BE-3B1653AA7010}" type="presParOf" srcId="{65C229A5-C51D-437E-AFDF-442EA8D199FC}" destId="{9F84376F-B853-436B-8824-387F226B11DE}" srcOrd="0" destOrd="0" presId="urn:microsoft.com/office/officeart/2005/8/layout/hierarchy2"/>
    <dgm:cxn modelId="{FEEF5862-4AEA-44EA-A55C-FB2DFD6D0E57}" type="presParOf" srcId="{C656F5AC-4C7A-42D1-8F72-944ADD73148D}" destId="{5B3FCB19-6499-46F8-AF34-60925F248CCA}" srcOrd="1" destOrd="0" presId="urn:microsoft.com/office/officeart/2005/8/layout/hierarchy2"/>
    <dgm:cxn modelId="{DAB1F88B-6736-43D3-91AD-CA680702BEF5}" type="presParOf" srcId="{5B3FCB19-6499-46F8-AF34-60925F248CCA}" destId="{60621F08-8A85-4EDB-89CF-70813EF45655}" srcOrd="0" destOrd="0" presId="urn:microsoft.com/office/officeart/2005/8/layout/hierarchy2"/>
    <dgm:cxn modelId="{CBADD0DA-B770-4035-8C75-FE6AEF040DCB}" type="presParOf" srcId="{5B3FCB19-6499-46F8-AF34-60925F248CCA}" destId="{8F95FFB2-7EB5-4EDE-9146-E063E28AB9DB}" srcOrd="1" destOrd="0" presId="urn:microsoft.com/office/officeart/2005/8/layout/hierarchy2"/>
    <dgm:cxn modelId="{82F1857C-457B-4BA0-B363-666996793834}" type="presParOf" srcId="{C656F5AC-4C7A-42D1-8F72-944ADD73148D}" destId="{43E4014D-EB5D-4EB0-B8B1-5A7BB29830AD}" srcOrd="2" destOrd="0" presId="urn:microsoft.com/office/officeart/2005/8/layout/hierarchy2"/>
    <dgm:cxn modelId="{A3C1854A-5138-48A3-80D5-A01EA0B2C8B9}" type="presParOf" srcId="{43E4014D-EB5D-4EB0-B8B1-5A7BB29830AD}" destId="{9A05B673-52B5-4F43-B2CC-7DDD5B2B0614}" srcOrd="0" destOrd="0" presId="urn:microsoft.com/office/officeart/2005/8/layout/hierarchy2"/>
    <dgm:cxn modelId="{02136247-41BB-497E-8BFE-53E6590FEE0C}" type="presParOf" srcId="{C656F5AC-4C7A-42D1-8F72-944ADD73148D}" destId="{7EC84D31-4CE2-44D0-8994-48B0905699F5}" srcOrd="3" destOrd="0" presId="urn:microsoft.com/office/officeart/2005/8/layout/hierarchy2"/>
    <dgm:cxn modelId="{2DC397D8-F7EA-4E51-9316-670F901B6DED}" type="presParOf" srcId="{7EC84D31-4CE2-44D0-8994-48B0905699F5}" destId="{19EF699B-97FC-4B75-925F-35A49AC23F30}" srcOrd="0" destOrd="0" presId="urn:microsoft.com/office/officeart/2005/8/layout/hierarchy2"/>
    <dgm:cxn modelId="{514EE76A-1A80-4C98-8725-C1B9C06900FF}" type="presParOf" srcId="{7EC84D31-4CE2-44D0-8994-48B0905699F5}" destId="{91C351E9-C070-41EB-B136-339392BC872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2674E5C-7744-4AE7-8D32-5A0DC656FD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771436F-C2B6-4521-9667-EB6E2772F68F}">
      <dgm:prSet phldrT="[Texto]"/>
      <dgm:spPr/>
      <dgm:t>
        <a:bodyPr/>
        <a:lstStyle/>
        <a:p>
          <a:r>
            <a:rPr lang="es-MX" b="1" dirty="0" smtClean="0"/>
            <a:t>NATIVOS DIGITALES</a:t>
          </a:r>
          <a:r>
            <a:rPr lang="es-MX" dirty="0" smtClean="0"/>
            <a:t>: generación actual de jóvenes que ha nacido y crecido con la tecnología</a:t>
          </a:r>
          <a:endParaRPr lang="es-ES" dirty="0"/>
        </a:p>
      </dgm:t>
    </dgm:pt>
    <dgm:pt modelId="{2F8D497B-B36D-416D-9BF7-B2E109E82199}" type="parTrans" cxnId="{760E17EF-A9D9-4944-B8BE-7DD7749FAC95}">
      <dgm:prSet/>
      <dgm:spPr/>
      <dgm:t>
        <a:bodyPr/>
        <a:lstStyle/>
        <a:p>
          <a:endParaRPr lang="es-ES"/>
        </a:p>
      </dgm:t>
    </dgm:pt>
    <dgm:pt modelId="{364B9F35-187D-4AD0-9421-EFB3C282D91B}" type="sibTrans" cxnId="{760E17EF-A9D9-4944-B8BE-7DD7749FAC95}">
      <dgm:prSet/>
      <dgm:spPr/>
      <dgm:t>
        <a:bodyPr/>
        <a:lstStyle/>
        <a:p>
          <a:endParaRPr lang="es-ES"/>
        </a:p>
      </dgm:t>
    </dgm:pt>
    <dgm:pt modelId="{E9EE3F9D-6D95-4C06-A7C1-551FC67F0817}">
      <dgm:prSet phldrT="[Texto]"/>
      <dgm:spPr/>
      <dgm:t>
        <a:bodyPr/>
        <a:lstStyle/>
        <a:p>
          <a:r>
            <a:rPr lang="es-MX" b="1" dirty="0" smtClean="0"/>
            <a:t>INMIGRANTES DIGITALES</a:t>
          </a:r>
          <a:r>
            <a:rPr lang="es-MX" dirty="0" smtClean="0"/>
            <a:t>:  generaciones anteriores que adoptaron la tecnología más tarde en sus vidas</a:t>
          </a:r>
          <a:endParaRPr lang="es-ES" dirty="0"/>
        </a:p>
      </dgm:t>
    </dgm:pt>
    <dgm:pt modelId="{8F8FD16C-BFB9-40D0-8D9A-723AD2547F97}" type="parTrans" cxnId="{706B963A-A1C5-42D4-88C0-5497651150CE}">
      <dgm:prSet/>
      <dgm:spPr/>
      <dgm:t>
        <a:bodyPr/>
        <a:lstStyle/>
        <a:p>
          <a:endParaRPr lang="es-ES"/>
        </a:p>
      </dgm:t>
    </dgm:pt>
    <dgm:pt modelId="{A7A140CC-55FB-4892-9AAB-9D174F3944ED}" type="sibTrans" cxnId="{706B963A-A1C5-42D4-88C0-5497651150CE}">
      <dgm:prSet/>
      <dgm:spPr/>
      <dgm:t>
        <a:bodyPr/>
        <a:lstStyle/>
        <a:p>
          <a:endParaRPr lang="es-ES"/>
        </a:p>
      </dgm:t>
    </dgm:pt>
    <dgm:pt modelId="{92718FAA-3A47-4E4F-B41B-8274347CF824}">
      <dgm:prSet phldrT="[Texto]"/>
      <dgm:spPr/>
      <dgm:t>
        <a:bodyPr/>
        <a:lstStyle/>
        <a:p>
          <a:r>
            <a:rPr lang="es-MX" dirty="0" smtClean="0"/>
            <a:t>Los educadores deben elaborar  nuevas formas de enseñar para conectar a los alumnos con su propio proceso de aprendizaje.</a:t>
          </a:r>
          <a:endParaRPr lang="es-ES" dirty="0"/>
        </a:p>
      </dgm:t>
    </dgm:pt>
    <dgm:pt modelId="{DF37EEAE-A4D8-4C50-9D3E-B08B745F5470}" type="parTrans" cxnId="{5C1A0969-3F62-4881-8936-20F334139BAA}">
      <dgm:prSet/>
      <dgm:spPr/>
      <dgm:t>
        <a:bodyPr/>
        <a:lstStyle/>
        <a:p>
          <a:endParaRPr lang="es-ES"/>
        </a:p>
      </dgm:t>
    </dgm:pt>
    <dgm:pt modelId="{D7F2E2A4-2F63-4690-9848-F8BF67612F6F}" type="sibTrans" cxnId="{5C1A0969-3F62-4881-8936-20F334139BAA}">
      <dgm:prSet/>
      <dgm:spPr/>
      <dgm:t>
        <a:bodyPr/>
        <a:lstStyle/>
        <a:p>
          <a:endParaRPr lang="es-ES"/>
        </a:p>
      </dgm:t>
    </dgm:pt>
    <dgm:pt modelId="{3D219DA0-605E-4028-9FF6-574C6FF743E1}" type="pres">
      <dgm:prSet presAssocID="{62674E5C-7744-4AE7-8D32-5A0DC656FD78}" presName="linearFlow" presStyleCnt="0">
        <dgm:presLayoutVars>
          <dgm:dir/>
          <dgm:resizeHandles val="exact"/>
        </dgm:presLayoutVars>
      </dgm:prSet>
      <dgm:spPr/>
    </dgm:pt>
    <dgm:pt modelId="{79FD0226-74DA-42D4-A1D0-A75DF69C0336}" type="pres">
      <dgm:prSet presAssocID="{4771436F-C2B6-4521-9667-EB6E2772F68F}" presName="composite" presStyleCnt="0"/>
      <dgm:spPr/>
    </dgm:pt>
    <dgm:pt modelId="{967F32C3-4285-4DC8-ADA8-5EEDB3EDBBE7}" type="pres">
      <dgm:prSet presAssocID="{4771436F-C2B6-4521-9667-EB6E2772F68F}" presName="imgShp" presStyleLbl="fgImgPlace1" presStyleIdx="0" presStyleCnt="3"/>
      <dgm:spPr/>
    </dgm:pt>
    <dgm:pt modelId="{C90BFBB4-EC0A-4AB9-A153-489C288B50FB}" type="pres">
      <dgm:prSet presAssocID="{4771436F-C2B6-4521-9667-EB6E2772F68F}" presName="txShp" presStyleLbl="node1" presStyleIdx="0" presStyleCnt="3">
        <dgm:presLayoutVars>
          <dgm:bulletEnabled val="1"/>
        </dgm:presLayoutVars>
      </dgm:prSet>
      <dgm:spPr/>
    </dgm:pt>
    <dgm:pt modelId="{9F4B6905-5385-4553-96A9-8472BCA11272}" type="pres">
      <dgm:prSet presAssocID="{364B9F35-187D-4AD0-9421-EFB3C282D91B}" presName="spacing" presStyleCnt="0"/>
      <dgm:spPr/>
    </dgm:pt>
    <dgm:pt modelId="{862FE2D4-FAFF-461C-9737-0CA8D8302E13}" type="pres">
      <dgm:prSet presAssocID="{E9EE3F9D-6D95-4C06-A7C1-551FC67F0817}" presName="composite" presStyleCnt="0"/>
      <dgm:spPr/>
    </dgm:pt>
    <dgm:pt modelId="{1CD04669-06A6-4ABE-9202-9108EC0452EF}" type="pres">
      <dgm:prSet presAssocID="{E9EE3F9D-6D95-4C06-A7C1-551FC67F0817}" presName="imgShp" presStyleLbl="fgImgPlace1" presStyleIdx="1" presStyleCnt="3"/>
      <dgm:spPr/>
    </dgm:pt>
    <dgm:pt modelId="{A2500A4F-64DA-43D6-9416-050055A56C97}" type="pres">
      <dgm:prSet presAssocID="{E9EE3F9D-6D95-4C06-A7C1-551FC67F0817}" presName="txShp" presStyleLbl="node1" presStyleIdx="1" presStyleCnt="3">
        <dgm:presLayoutVars>
          <dgm:bulletEnabled val="1"/>
        </dgm:presLayoutVars>
      </dgm:prSet>
      <dgm:spPr/>
    </dgm:pt>
    <dgm:pt modelId="{597E8DF6-3DED-4214-BB76-B437CF3BE08F}" type="pres">
      <dgm:prSet presAssocID="{A7A140CC-55FB-4892-9AAB-9D174F3944ED}" presName="spacing" presStyleCnt="0"/>
      <dgm:spPr/>
    </dgm:pt>
    <dgm:pt modelId="{AD444DC2-782A-48B5-BAF3-39B88698071A}" type="pres">
      <dgm:prSet presAssocID="{92718FAA-3A47-4E4F-B41B-8274347CF824}" presName="composite" presStyleCnt="0"/>
      <dgm:spPr/>
    </dgm:pt>
    <dgm:pt modelId="{7F4632EA-FD14-418E-81B9-83A44D855DE2}" type="pres">
      <dgm:prSet presAssocID="{92718FAA-3A47-4E4F-B41B-8274347CF824}" presName="imgShp" presStyleLbl="fgImgPlace1" presStyleIdx="2" presStyleCnt="3"/>
      <dgm:spPr/>
    </dgm:pt>
    <dgm:pt modelId="{E1ABF7D8-731F-4FC1-BE5C-DBE8D42B7DE4}" type="pres">
      <dgm:prSet presAssocID="{92718FAA-3A47-4E4F-B41B-8274347CF82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06B963A-A1C5-42D4-88C0-5497651150CE}" srcId="{62674E5C-7744-4AE7-8D32-5A0DC656FD78}" destId="{E9EE3F9D-6D95-4C06-A7C1-551FC67F0817}" srcOrd="1" destOrd="0" parTransId="{8F8FD16C-BFB9-40D0-8D9A-723AD2547F97}" sibTransId="{A7A140CC-55FB-4892-9AAB-9D174F3944ED}"/>
    <dgm:cxn modelId="{760E17EF-A9D9-4944-B8BE-7DD7749FAC95}" srcId="{62674E5C-7744-4AE7-8D32-5A0DC656FD78}" destId="{4771436F-C2B6-4521-9667-EB6E2772F68F}" srcOrd="0" destOrd="0" parTransId="{2F8D497B-B36D-416D-9BF7-B2E109E82199}" sibTransId="{364B9F35-187D-4AD0-9421-EFB3C282D91B}"/>
    <dgm:cxn modelId="{A7FA2DEE-D207-45C8-B4CE-6F027C70C18A}" type="presOf" srcId="{92718FAA-3A47-4E4F-B41B-8274347CF824}" destId="{E1ABF7D8-731F-4FC1-BE5C-DBE8D42B7DE4}" srcOrd="0" destOrd="0" presId="urn:microsoft.com/office/officeart/2005/8/layout/vList3"/>
    <dgm:cxn modelId="{F923E754-EEBF-4BAF-A6B8-749752657FAA}" type="presOf" srcId="{E9EE3F9D-6D95-4C06-A7C1-551FC67F0817}" destId="{A2500A4F-64DA-43D6-9416-050055A56C97}" srcOrd="0" destOrd="0" presId="urn:microsoft.com/office/officeart/2005/8/layout/vList3"/>
    <dgm:cxn modelId="{2A91DC0A-9764-4D1D-B79D-6C9FDBC1BF4B}" type="presOf" srcId="{4771436F-C2B6-4521-9667-EB6E2772F68F}" destId="{C90BFBB4-EC0A-4AB9-A153-489C288B50FB}" srcOrd="0" destOrd="0" presId="urn:microsoft.com/office/officeart/2005/8/layout/vList3"/>
    <dgm:cxn modelId="{C7655454-475C-410E-86E5-F0FBAE3918E8}" type="presOf" srcId="{62674E5C-7744-4AE7-8D32-5A0DC656FD78}" destId="{3D219DA0-605E-4028-9FF6-574C6FF743E1}" srcOrd="0" destOrd="0" presId="urn:microsoft.com/office/officeart/2005/8/layout/vList3"/>
    <dgm:cxn modelId="{5C1A0969-3F62-4881-8936-20F334139BAA}" srcId="{62674E5C-7744-4AE7-8D32-5A0DC656FD78}" destId="{92718FAA-3A47-4E4F-B41B-8274347CF824}" srcOrd="2" destOrd="0" parTransId="{DF37EEAE-A4D8-4C50-9D3E-B08B745F5470}" sibTransId="{D7F2E2A4-2F63-4690-9848-F8BF67612F6F}"/>
    <dgm:cxn modelId="{0D65CC04-0AF5-4F21-B99E-CC22EE543DF3}" type="presParOf" srcId="{3D219DA0-605E-4028-9FF6-574C6FF743E1}" destId="{79FD0226-74DA-42D4-A1D0-A75DF69C0336}" srcOrd="0" destOrd="0" presId="urn:microsoft.com/office/officeart/2005/8/layout/vList3"/>
    <dgm:cxn modelId="{8B2297C1-D349-473E-9BB9-4A312030EAA3}" type="presParOf" srcId="{79FD0226-74DA-42D4-A1D0-A75DF69C0336}" destId="{967F32C3-4285-4DC8-ADA8-5EEDB3EDBBE7}" srcOrd="0" destOrd="0" presId="urn:microsoft.com/office/officeart/2005/8/layout/vList3"/>
    <dgm:cxn modelId="{AE5DE7DD-76DB-4926-9794-551988A6A8C1}" type="presParOf" srcId="{79FD0226-74DA-42D4-A1D0-A75DF69C0336}" destId="{C90BFBB4-EC0A-4AB9-A153-489C288B50FB}" srcOrd="1" destOrd="0" presId="urn:microsoft.com/office/officeart/2005/8/layout/vList3"/>
    <dgm:cxn modelId="{07785722-13D3-4A93-A5E0-125428FAAD77}" type="presParOf" srcId="{3D219DA0-605E-4028-9FF6-574C6FF743E1}" destId="{9F4B6905-5385-4553-96A9-8472BCA11272}" srcOrd="1" destOrd="0" presId="urn:microsoft.com/office/officeart/2005/8/layout/vList3"/>
    <dgm:cxn modelId="{0EC2D4C1-B044-422E-A2C1-D8E3CA9145FF}" type="presParOf" srcId="{3D219DA0-605E-4028-9FF6-574C6FF743E1}" destId="{862FE2D4-FAFF-461C-9737-0CA8D8302E13}" srcOrd="2" destOrd="0" presId="urn:microsoft.com/office/officeart/2005/8/layout/vList3"/>
    <dgm:cxn modelId="{BB7EE1AC-9D85-4C22-8745-3D32A61EDDEA}" type="presParOf" srcId="{862FE2D4-FAFF-461C-9737-0CA8D8302E13}" destId="{1CD04669-06A6-4ABE-9202-9108EC0452EF}" srcOrd="0" destOrd="0" presId="urn:microsoft.com/office/officeart/2005/8/layout/vList3"/>
    <dgm:cxn modelId="{0496DD3C-C2C9-4863-964A-29F504237BB3}" type="presParOf" srcId="{862FE2D4-FAFF-461C-9737-0CA8D8302E13}" destId="{A2500A4F-64DA-43D6-9416-050055A56C97}" srcOrd="1" destOrd="0" presId="urn:microsoft.com/office/officeart/2005/8/layout/vList3"/>
    <dgm:cxn modelId="{67DE271D-E854-4290-9BF1-36CC2A7E62DF}" type="presParOf" srcId="{3D219DA0-605E-4028-9FF6-574C6FF743E1}" destId="{597E8DF6-3DED-4214-BB76-B437CF3BE08F}" srcOrd="3" destOrd="0" presId="urn:microsoft.com/office/officeart/2005/8/layout/vList3"/>
    <dgm:cxn modelId="{860C4527-5153-4AAF-8B10-B1324291460C}" type="presParOf" srcId="{3D219DA0-605E-4028-9FF6-574C6FF743E1}" destId="{AD444DC2-782A-48B5-BAF3-39B88698071A}" srcOrd="4" destOrd="0" presId="urn:microsoft.com/office/officeart/2005/8/layout/vList3"/>
    <dgm:cxn modelId="{5EE4D686-DB4F-4783-A9D3-3E736C63E407}" type="presParOf" srcId="{AD444DC2-782A-48B5-BAF3-39B88698071A}" destId="{7F4632EA-FD14-418E-81B9-83A44D855DE2}" srcOrd="0" destOrd="0" presId="urn:microsoft.com/office/officeart/2005/8/layout/vList3"/>
    <dgm:cxn modelId="{AFDC84D5-1387-42F2-A573-81CE241FBE65}" type="presParOf" srcId="{AD444DC2-782A-48B5-BAF3-39B88698071A}" destId="{E1ABF7D8-731F-4FC1-BE5C-DBE8D42B7DE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81B08F-1EDE-431A-9A07-9E317180A1E2}" type="doc">
      <dgm:prSet loTypeId="urn:microsoft.com/office/officeart/2005/8/layout/hierarchy2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1040C53-0CD1-43FE-8981-3F60AF4365FF}">
      <dgm:prSet phldrT="[Texto]"/>
      <dgm:spPr/>
      <dgm:t>
        <a:bodyPr/>
        <a:lstStyle/>
        <a:p>
          <a:r>
            <a:rPr lang="es-MX" dirty="0" smtClean="0"/>
            <a:t>Características Nativos Digitales</a:t>
          </a:r>
          <a:endParaRPr lang="es-MX" dirty="0"/>
        </a:p>
      </dgm:t>
    </dgm:pt>
    <dgm:pt modelId="{3B937F1F-DB28-40DF-B361-0BDF7EA0CF95}" type="parTrans" cxnId="{17658F31-C2BA-4EF1-90F4-0ABDC5A371B4}">
      <dgm:prSet/>
      <dgm:spPr/>
      <dgm:t>
        <a:bodyPr/>
        <a:lstStyle/>
        <a:p>
          <a:endParaRPr lang="es-MX"/>
        </a:p>
      </dgm:t>
    </dgm:pt>
    <dgm:pt modelId="{C782F5DC-CAC3-4E18-B1FF-71F295423F17}" type="sibTrans" cxnId="{17658F31-C2BA-4EF1-90F4-0ABDC5A371B4}">
      <dgm:prSet/>
      <dgm:spPr/>
      <dgm:t>
        <a:bodyPr/>
        <a:lstStyle/>
        <a:p>
          <a:endParaRPr lang="es-MX"/>
        </a:p>
      </dgm:t>
    </dgm:pt>
    <dgm:pt modelId="{C206C6FF-F691-452A-8815-E91F9F95809D}">
      <dgm:prSet phldrT="[Texto]"/>
      <dgm:spPr/>
      <dgm:t>
        <a:bodyPr/>
        <a:lstStyle/>
        <a:p>
          <a:r>
            <a:rPr lang="es-MX" dirty="0" smtClean="0"/>
            <a:t>Recibir información ágil e inmediata</a:t>
          </a:r>
          <a:endParaRPr lang="es-MX" dirty="0"/>
        </a:p>
      </dgm:t>
    </dgm:pt>
    <dgm:pt modelId="{A1E1A58D-E41A-41AE-AFD9-F3F1A68FD493}" type="parTrans" cxnId="{10EC95D4-245E-4372-85B6-A3AE6F942A6C}">
      <dgm:prSet/>
      <dgm:spPr/>
      <dgm:t>
        <a:bodyPr/>
        <a:lstStyle/>
        <a:p>
          <a:endParaRPr lang="es-MX"/>
        </a:p>
      </dgm:t>
    </dgm:pt>
    <dgm:pt modelId="{25BF05C3-E451-4B61-9729-0AE8C28BEB6F}" type="sibTrans" cxnId="{10EC95D4-245E-4372-85B6-A3AE6F942A6C}">
      <dgm:prSet/>
      <dgm:spPr/>
      <dgm:t>
        <a:bodyPr/>
        <a:lstStyle/>
        <a:p>
          <a:endParaRPr lang="es-MX"/>
        </a:p>
      </dgm:t>
    </dgm:pt>
    <dgm:pt modelId="{C145FF98-0418-4488-A185-9FDD908ECCCF}">
      <dgm:prSet phldrT="[Texto]"/>
      <dgm:spPr/>
      <dgm:t>
        <a:bodyPr/>
        <a:lstStyle/>
        <a:p>
          <a:r>
            <a:rPr lang="es-MX" dirty="0" smtClean="0"/>
            <a:t>Atraídos por multitareas y procesos paralelos</a:t>
          </a:r>
          <a:endParaRPr lang="es-MX" dirty="0"/>
        </a:p>
      </dgm:t>
    </dgm:pt>
    <dgm:pt modelId="{9BD3539F-61A4-4D37-8D4B-F46D463C9477}" type="parTrans" cxnId="{9AA2DEB6-5DAB-4421-B277-EBC7780B66AB}">
      <dgm:prSet/>
      <dgm:spPr/>
      <dgm:t>
        <a:bodyPr/>
        <a:lstStyle/>
        <a:p>
          <a:endParaRPr lang="es-MX"/>
        </a:p>
      </dgm:t>
    </dgm:pt>
    <dgm:pt modelId="{536AFBE5-1FCD-424F-9E21-EC8D41E008AD}" type="sibTrans" cxnId="{9AA2DEB6-5DAB-4421-B277-EBC7780B66AB}">
      <dgm:prSet/>
      <dgm:spPr/>
      <dgm:t>
        <a:bodyPr/>
        <a:lstStyle/>
        <a:p>
          <a:endParaRPr lang="es-MX"/>
        </a:p>
      </dgm:t>
    </dgm:pt>
    <dgm:pt modelId="{C08A4680-B490-4A5E-9473-6CC369070FBE}">
      <dgm:prSet phldrT="[Texto]"/>
      <dgm:spPr/>
      <dgm:t>
        <a:bodyPr/>
        <a:lstStyle/>
        <a:p>
          <a:r>
            <a:rPr lang="es-MX" dirty="0" smtClean="0"/>
            <a:t>Prefieren gráficos sobre texto</a:t>
          </a:r>
          <a:endParaRPr lang="es-MX" dirty="0"/>
        </a:p>
      </dgm:t>
    </dgm:pt>
    <dgm:pt modelId="{C921B2E3-8C9B-4C70-96FE-504D37062B11}" type="parTrans" cxnId="{AD888D99-A0E8-4A09-BF4E-B9C480F62C84}">
      <dgm:prSet/>
      <dgm:spPr/>
      <dgm:t>
        <a:bodyPr/>
        <a:lstStyle/>
        <a:p>
          <a:endParaRPr lang="es-MX"/>
        </a:p>
      </dgm:t>
    </dgm:pt>
    <dgm:pt modelId="{91402572-74D7-45D3-AE2E-A1791DC47EE3}" type="sibTrans" cxnId="{AD888D99-A0E8-4A09-BF4E-B9C480F62C84}">
      <dgm:prSet/>
      <dgm:spPr/>
      <dgm:t>
        <a:bodyPr/>
        <a:lstStyle/>
        <a:p>
          <a:endParaRPr lang="es-MX"/>
        </a:p>
      </dgm:t>
    </dgm:pt>
    <dgm:pt modelId="{80F1EB3E-3B97-4A33-91E9-2473FE029AD9}" type="pres">
      <dgm:prSet presAssocID="{E481B08F-1EDE-431A-9A07-9E317180A1E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9FE091F-85D5-4683-8846-853FF2F63ADE}" type="pres">
      <dgm:prSet presAssocID="{B1040C53-0CD1-43FE-8981-3F60AF4365FF}" presName="root1" presStyleCnt="0"/>
      <dgm:spPr/>
      <dgm:t>
        <a:bodyPr/>
        <a:lstStyle/>
        <a:p>
          <a:endParaRPr lang="es-ES"/>
        </a:p>
      </dgm:t>
    </dgm:pt>
    <dgm:pt modelId="{40AE01EB-0219-47FA-A703-06C030733938}" type="pres">
      <dgm:prSet presAssocID="{B1040C53-0CD1-43FE-8981-3F60AF4365F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16335AA-AC78-451A-BB4B-694A5C19F231}" type="pres">
      <dgm:prSet presAssocID="{B1040C53-0CD1-43FE-8981-3F60AF4365FF}" presName="level2hierChild" presStyleCnt="0"/>
      <dgm:spPr/>
      <dgm:t>
        <a:bodyPr/>
        <a:lstStyle/>
        <a:p>
          <a:endParaRPr lang="es-ES"/>
        </a:p>
      </dgm:t>
    </dgm:pt>
    <dgm:pt modelId="{FC474A59-7D91-4C06-B3AE-D0582AA37BA5}" type="pres">
      <dgm:prSet presAssocID="{A1E1A58D-E41A-41AE-AFD9-F3F1A68FD493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129B83AD-3F2F-4B41-A1F0-6ED077B93883}" type="pres">
      <dgm:prSet presAssocID="{A1E1A58D-E41A-41AE-AFD9-F3F1A68FD493}" presName="connTx" presStyleLbl="parChTrans1D2" presStyleIdx="0" presStyleCnt="3"/>
      <dgm:spPr/>
      <dgm:t>
        <a:bodyPr/>
        <a:lstStyle/>
        <a:p>
          <a:endParaRPr lang="es-ES"/>
        </a:p>
      </dgm:t>
    </dgm:pt>
    <dgm:pt modelId="{AE498101-57B1-4993-873F-B3300D2AB506}" type="pres">
      <dgm:prSet presAssocID="{C206C6FF-F691-452A-8815-E91F9F95809D}" presName="root2" presStyleCnt="0"/>
      <dgm:spPr/>
      <dgm:t>
        <a:bodyPr/>
        <a:lstStyle/>
        <a:p>
          <a:endParaRPr lang="es-ES"/>
        </a:p>
      </dgm:t>
    </dgm:pt>
    <dgm:pt modelId="{C73A1A79-5C2F-4A43-9243-C7B2F9817D0E}" type="pres">
      <dgm:prSet presAssocID="{C206C6FF-F691-452A-8815-E91F9F95809D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BABB699-A1D5-40CB-A70A-389C253A42EA}" type="pres">
      <dgm:prSet presAssocID="{C206C6FF-F691-452A-8815-E91F9F95809D}" presName="level3hierChild" presStyleCnt="0"/>
      <dgm:spPr/>
      <dgm:t>
        <a:bodyPr/>
        <a:lstStyle/>
        <a:p>
          <a:endParaRPr lang="es-ES"/>
        </a:p>
      </dgm:t>
    </dgm:pt>
    <dgm:pt modelId="{D8C499AA-0969-451D-812B-DBD68DC91D0F}" type="pres">
      <dgm:prSet presAssocID="{9BD3539F-61A4-4D37-8D4B-F46D463C9477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E0CAB973-FE8A-47AA-810E-D6DE04D8AED7}" type="pres">
      <dgm:prSet presAssocID="{9BD3539F-61A4-4D37-8D4B-F46D463C9477}" presName="connTx" presStyleLbl="parChTrans1D2" presStyleIdx="1" presStyleCnt="3"/>
      <dgm:spPr/>
      <dgm:t>
        <a:bodyPr/>
        <a:lstStyle/>
        <a:p>
          <a:endParaRPr lang="es-ES"/>
        </a:p>
      </dgm:t>
    </dgm:pt>
    <dgm:pt modelId="{330DEF31-A7D6-45D0-AA27-F1F5EF6584BF}" type="pres">
      <dgm:prSet presAssocID="{C145FF98-0418-4488-A185-9FDD908ECCCF}" presName="root2" presStyleCnt="0"/>
      <dgm:spPr/>
      <dgm:t>
        <a:bodyPr/>
        <a:lstStyle/>
        <a:p>
          <a:endParaRPr lang="es-ES"/>
        </a:p>
      </dgm:t>
    </dgm:pt>
    <dgm:pt modelId="{DB3B0157-F396-4A37-87E1-C5EE05B73F8B}" type="pres">
      <dgm:prSet presAssocID="{C145FF98-0418-4488-A185-9FDD908ECCC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091F1C9-851F-40A5-9CA2-FB64632DEBB0}" type="pres">
      <dgm:prSet presAssocID="{C145FF98-0418-4488-A185-9FDD908ECCCF}" presName="level3hierChild" presStyleCnt="0"/>
      <dgm:spPr/>
      <dgm:t>
        <a:bodyPr/>
        <a:lstStyle/>
        <a:p>
          <a:endParaRPr lang="es-ES"/>
        </a:p>
      </dgm:t>
    </dgm:pt>
    <dgm:pt modelId="{3ED18982-26C7-4527-8359-9AD656EDC6CA}" type="pres">
      <dgm:prSet presAssocID="{C921B2E3-8C9B-4C70-96FE-504D37062B11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E75B40BB-F040-4240-8227-D60F9305655D}" type="pres">
      <dgm:prSet presAssocID="{C921B2E3-8C9B-4C70-96FE-504D37062B11}" presName="connTx" presStyleLbl="parChTrans1D2" presStyleIdx="2" presStyleCnt="3"/>
      <dgm:spPr/>
      <dgm:t>
        <a:bodyPr/>
        <a:lstStyle/>
        <a:p>
          <a:endParaRPr lang="es-ES"/>
        </a:p>
      </dgm:t>
    </dgm:pt>
    <dgm:pt modelId="{98F2CBE3-3F01-4B41-8CE8-E4106171098A}" type="pres">
      <dgm:prSet presAssocID="{C08A4680-B490-4A5E-9473-6CC369070FBE}" presName="root2" presStyleCnt="0"/>
      <dgm:spPr/>
      <dgm:t>
        <a:bodyPr/>
        <a:lstStyle/>
        <a:p>
          <a:endParaRPr lang="es-ES"/>
        </a:p>
      </dgm:t>
    </dgm:pt>
    <dgm:pt modelId="{FDAB8EC6-301A-4CF1-9073-08A118ACED96}" type="pres">
      <dgm:prSet presAssocID="{C08A4680-B490-4A5E-9473-6CC369070FB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0C04AC5-34A1-4E46-84FD-C70988CC02E1}" type="pres">
      <dgm:prSet presAssocID="{C08A4680-B490-4A5E-9473-6CC369070FBE}" presName="level3hierChild" presStyleCnt="0"/>
      <dgm:spPr/>
      <dgm:t>
        <a:bodyPr/>
        <a:lstStyle/>
        <a:p>
          <a:endParaRPr lang="es-ES"/>
        </a:p>
      </dgm:t>
    </dgm:pt>
  </dgm:ptLst>
  <dgm:cxnLst>
    <dgm:cxn modelId="{27AFED86-7F1C-48A3-833A-1BE68160F07C}" type="presOf" srcId="{E481B08F-1EDE-431A-9A07-9E317180A1E2}" destId="{80F1EB3E-3B97-4A33-91E9-2473FE029AD9}" srcOrd="0" destOrd="0" presId="urn:microsoft.com/office/officeart/2005/8/layout/hierarchy2"/>
    <dgm:cxn modelId="{221F424A-374A-446D-AE3B-71BDBA6A8B81}" type="presOf" srcId="{A1E1A58D-E41A-41AE-AFD9-F3F1A68FD493}" destId="{129B83AD-3F2F-4B41-A1F0-6ED077B93883}" srcOrd="1" destOrd="0" presId="urn:microsoft.com/office/officeart/2005/8/layout/hierarchy2"/>
    <dgm:cxn modelId="{36EBD7E9-E910-464E-B5AC-7CC6516E0F17}" type="presOf" srcId="{C145FF98-0418-4488-A185-9FDD908ECCCF}" destId="{DB3B0157-F396-4A37-87E1-C5EE05B73F8B}" srcOrd="0" destOrd="0" presId="urn:microsoft.com/office/officeart/2005/8/layout/hierarchy2"/>
    <dgm:cxn modelId="{5446A8DE-338A-4CF3-AB4C-F4F2BDB6A570}" type="presOf" srcId="{C206C6FF-F691-452A-8815-E91F9F95809D}" destId="{C73A1A79-5C2F-4A43-9243-C7B2F9817D0E}" srcOrd="0" destOrd="0" presId="urn:microsoft.com/office/officeart/2005/8/layout/hierarchy2"/>
    <dgm:cxn modelId="{751484E7-E4EF-408A-9550-0CC436F1361F}" type="presOf" srcId="{C921B2E3-8C9B-4C70-96FE-504D37062B11}" destId="{E75B40BB-F040-4240-8227-D60F9305655D}" srcOrd="1" destOrd="0" presId="urn:microsoft.com/office/officeart/2005/8/layout/hierarchy2"/>
    <dgm:cxn modelId="{9AA2DEB6-5DAB-4421-B277-EBC7780B66AB}" srcId="{B1040C53-0CD1-43FE-8981-3F60AF4365FF}" destId="{C145FF98-0418-4488-A185-9FDD908ECCCF}" srcOrd="1" destOrd="0" parTransId="{9BD3539F-61A4-4D37-8D4B-F46D463C9477}" sibTransId="{536AFBE5-1FCD-424F-9E21-EC8D41E008AD}"/>
    <dgm:cxn modelId="{571D1DE3-30D2-4CBA-84ED-28635AB4E8B4}" type="presOf" srcId="{B1040C53-0CD1-43FE-8981-3F60AF4365FF}" destId="{40AE01EB-0219-47FA-A703-06C030733938}" srcOrd="0" destOrd="0" presId="urn:microsoft.com/office/officeart/2005/8/layout/hierarchy2"/>
    <dgm:cxn modelId="{AD888D99-A0E8-4A09-BF4E-B9C480F62C84}" srcId="{B1040C53-0CD1-43FE-8981-3F60AF4365FF}" destId="{C08A4680-B490-4A5E-9473-6CC369070FBE}" srcOrd="2" destOrd="0" parTransId="{C921B2E3-8C9B-4C70-96FE-504D37062B11}" sibTransId="{91402572-74D7-45D3-AE2E-A1791DC47EE3}"/>
    <dgm:cxn modelId="{3FB56E6D-7EA2-4895-8406-3DA95DD117D8}" type="presOf" srcId="{9BD3539F-61A4-4D37-8D4B-F46D463C9477}" destId="{E0CAB973-FE8A-47AA-810E-D6DE04D8AED7}" srcOrd="1" destOrd="0" presId="urn:microsoft.com/office/officeart/2005/8/layout/hierarchy2"/>
    <dgm:cxn modelId="{A4DF74F5-713C-430A-A2E2-0056E3E1FC7D}" type="presOf" srcId="{C921B2E3-8C9B-4C70-96FE-504D37062B11}" destId="{3ED18982-26C7-4527-8359-9AD656EDC6CA}" srcOrd="0" destOrd="0" presId="urn:microsoft.com/office/officeart/2005/8/layout/hierarchy2"/>
    <dgm:cxn modelId="{D3DDC8EE-3092-44E7-BE54-C4D8F079943B}" type="presOf" srcId="{A1E1A58D-E41A-41AE-AFD9-F3F1A68FD493}" destId="{FC474A59-7D91-4C06-B3AE-D0582AA37BA5}" srcOrd="0" destOrd="0" presId="urn:microsoft.com/office/officeart/2005/8/layout/hierarchy2"/>
    <dgm:cxn modelId="{17658F31-C2BA-4EF1-90F4-0ABDC5A371B4}" srcId="{E481B08F-1EDE-431A-9A07-9E317180A1E2}" destId="{B1040C53-0CD1-43FE-8981-3F60AF4365FF}" srcOrd="0" destOrd="0" parTransId="{3B937F1F-DB28-40DF-B361-0BDF7EA0CF95}" sibTransId="{C782F5DC-CAC3-4E18-B1FF-71F295423F17}"/>
    <dgm:cxn modelId="{044CA42B-ACC3-4C09-8230-BBD45604BECB}" type="presOf" srcId="{9BD3539F-61A4-4D37-8D4B-F46D463C9477}" destId="{D8C499AA-0969-451D-812B-DBD68DC91D0F}" srcOrd="0" destOrd="0" presId="urn:microsoft.com/office/officeart/2005/8/layout/hierarchy2"/>
    <dgm:cxn modelId="{F7566F2E-2BEA-45AE-ACF9-C5701A51348C}" type="presOf" srcId="{C08A4680-B490-4A5E-9473-6CC369070FBE}" destId="{FDAB8EC6-301A-4CF1-9073-08A118ACED96}" srcOrd="0" destOrd="0" presId="urn:microsoft.com/office/officeart/2005/8/layout/hierarchy2"/>
    <dgm:cxn modelId="{10EC95D4-245E-4372-85B6-A3AE6F942A6C}" srcId="{B1040C53-0CD1-43FE-8981-3F60AF4365FF}" destId="{C206C6FF-F691-452A-8815-E91F9F95809D}" srcOrd="0" destOrd="0" parTransId="{A1E1A58D-E41A-41AE-AFD9-F3F1A68FD493}" sibTransId="{25BF05C3-E451-4B61-9729-0AE8C28BEB6F}"/>
    <dgm:cxn modelId="{C6020384-C1A7-4257-8325-7BADC192FC90}" type="presParOf" srcId="{80F1EB3E-3B97-4A33-91E9-2473FE029AD9}" destId="{49FE091F-85D5-4683-8846-853FF2F63ADE}" srcOrd="0" destOrd="0" presId="urn:microsoft.com/office/officeart/2005/8/layout/hierarchy2"/>
    <dgm:cxn modelId="{8C0658BB-5D75-4EBB-8D82-4214E2F7332E}" type="presParOf" srcId="{49FE091F-85D5-4683-8846-853FF2F63ADE}" destId="{40AE01EB-0219-47FA-A703-06C030733938}" srcOrd="0" destOrd="0" presId="urn:microsoft.com/office/officeart/2005/8/layout/hierarchy2"/>
    <dgm:cxn modelId="{0A88A957-9C04-4578-9E27-9E8351459AA1}" type="presParOf" srcId="{49FE091F-85D5-4683-8846-853FF2F63ADE}" destId="{B16335AA-AC78-451A-BB4B-694A5C19F231}" srcOrd="1" destOrd="0" presId="urn:microsoft.com/office/officeart/2005/8/layout/hierarchy2"/>
    <dgm:cxn modelId="{52A7FA20-2176-40DF-966F-802ABA842FD1}" type="presParOf" srcId="{B16335AA-AC78-451A-BB4B-694A5C19F231}" destId="{FC474A59-7D91-4C06-B3AE-D0582AA37BA5}" srcOrd="0" destOrd="0" presId="urn:microsoft.com/office/officeart/2005/8/layout/hierarchy2"/>
    <dgm:cxn modelId="{614E27AB-3730-409B-866F-13E12E840744}" type="presParOf" srcId="{FC474A59-7D91-4C06-B3AE-D0582AA37BA5}" destId="{129B83AD-3F2F-4B41-A1F0-6ED077B93883}" srcOrd="0" destOrd="0" presId="urn:microsoft.com/office/officeart/2005/8/layout/hierarchy2"/>
    <dgm:cxn modelId="{6FFC321A-1DF5-4113-BDBD-3280AE2AB2C5}" type="presParOf" srcId="{B16335AA-AC78-451A-BB4B-694A5C19F231}" destId="{AE498101-57B1-4993-873F-B3300D2AB506}" srcOrd="1" destOrd="0" presId="urn:microsoft.com/office/officeart/2005/8/layout/hierarchy2"/>
    <dgm:cxn modelId="{E5423A3B-9F45-4581-A770-359140960143}" type="presParOf" srcId="{AE498101-57B1-4993-873F-B3300D2AB506}" destId="{C73A1A79-5C2F-4A43-9243-C7B2F9817D0E}" srcOrd="0" destOrd="0" presId="urn:microsoft.com/office/officeart/2005/8/layout/hierarchy2"/>
    <dgm:cxn modelId="{9032B339-A9A1-4056-B3B9-33E01CDD4488}" type="presParOf" srcId="{AE498101-57B1-4993-873F-B3300D2AB506}" destId="{BBABB699-A1D5-40CB-A70A-389C253A42EA}" srcOrd="1" destOrd="0" presId="urn:microsoft.com/office/officeart/2005/8/layout/hierarchy2"/>
    <dgm:cxn modelId="{0F64D9FD-42DF-4076-B978-21C5DAABC6F4}" type="presParOf" srcId="{B16335AA-AC78-451A-BB4B-694A5C19F231}" destId="{D8C499AA-0969-451D-812B-DBD68DC91D0F}" srcOrd="2" destOrd="0" presId="urn:microsoft.com/office/officeart/2005/8/layout/hierarchy2"/>
    <dgm:cxn modelId="{0B8FCF9E-B8E7-4A28-B73B-818CF16FE841}" type="presParOf" srcId="{D8C499AA-0969-451D-812B-DBD68DC91D0F}" destId="{E0CAB973-FE8A-47AA-810E-D6DE04D8AED7}" srcOrd="0" destOrd="0" presId="urn:microsoft.com/office/officeart/2005/8/layout/hierarchy2"/>
    <dgm:cxn modelId="{57B5111E-B48D-4A68-AE28-CAACA4D9EDA6}" type="presParOf" srcId="{B16335AA-AC78-451A-BB4B-694A5C19F231}" destId="{330DEF31-A7D6-45D0-AA27-F1F5EF6584BF}" srcOrd="3" destOrd="0" presId="urn:microsoft.com/office/officeart/2005/8/layout/hierarchy2"/>
    <dgm:cxn modelId="{C2CC9936-B919-4D37-83E6-EF63E56694DE}" type="presParOf" srcId="{330DEF31-A7D6-45D0-AA27-F1F5EF6584BF}" destId="{DB3B0157-F396-4A37-87E1-C5EE05B73F8B}" srcOrd="0" destOrd="0" presId="urn:microsoft.com/office/officeart/2005/8/layout/hierarchy2"/>
    <dgm:cxn modelId="{13C62752-CA3A-4680-A281-4DFE1574EC04}" type="presParOf" srcId="{330DEF31-A7D6-45D0-AA27-F1F5EF6584BF}" destId="{E091F1C9-851F-40A5-9CA2-FB64632DEBB0}" srcOrd="1" destOrd="0" presId="urn:microsoft.com/office/officeart/2005/8/layout/hierarchy2"/>
    <dgm:cxn modelId="{983D4E8F-3C32-4129-9BEF-CED1F1599FFB}" type="presParOf" srcId="{B16335AA-AC78-451A-BB4B-694A5C19F231}" destId="{3ED18982-26C7-4527-8359-9AD656EDC6CA}" srcOrd="4" destOrd="0" presId="urn:microsoft.com/office/officeart/2005/8/layout/hierarchy2"/>
    <dgm:cxn modelId="{64E5BD43-A82D-400A-8EDF-222F563F375D}" type="presParOf" srcId="{3ED18982-26C7-4527-8359-9AD656EDC6CA}" destId="{E75B40BB-F040-4240-8227-D60F9305655D}" srcOrd="0" destOrd="0" presId="urn:microsoft.com/office/officeart/2005/8/layout/hierarchy2"/>
    <dgm:cxn modelId="{7AFAD6BA-8BE9-44EA-B9F0-AD6462D8D1D6}" type="presParOf" srcId="{B16335AA-AC78-451A-BB4B-694A5C19F231}" destId="{98F2CBE3-3F01-4B41-8CE8-E4106171098A}" srcOrd="5" destOrd="0" presId="urn:microsoft.com/office/officeart/2005/8/layout/hierarchy2"/>
    <dgm:cxn modelId="{E6F1E957-48FC-433D-9B18-CD7680E7662E}" type="presParOf" srcId="{98F2CBE3-3F01-4B41-8CE8-E4106171098A}" destId="{FDAB8EC6-301A-4CF1-9073-08A118ACED96}" srcOrd="0" destOrd="0" presId="urn:microsoft.com/office/officeart/2005/8/layout/hierarchy2"/>
    <dgm:cxn modelId="{BAB18B58-F31F-44BC-97C4-765CFF80B1B6}" type="presParOf" srcId="{98F2CBE3-3F01-4B41-8CE8-E4106171098A}" destId="{A0C04AC5-34A1-4E46-84FD-C70988CC02E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481B08F-1EDE-431A-9A07-9E317180A1E2}" type="doc">
      <dgm:prSet loTypeId="urn:microsoft.com/office/officeart/2005/8/layout/hierarchy2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1040C53-0CD1-43FE-8981-3F60AF4365FF}">
      <dgm:prSet phldrT="[Texto]"/>
      <dgm:spPr/>
      <dgm:t>
        <a:bodyPr/>
        <a:lstStyle/>
        <a:p>
          <a:r>
            <a:rPr lang="es-MX" dirty="0" smtClean="0"/>
            <a:t>Características Nativos Digitales</a:t>
          </a:r>
          <a:endParaRPr lang="es-MX" dirty="0"/>
        </a:p>
      </dgm:t>
    </dgm:pt>
    <dgm:pt modelId="{3B937F1F-DB28-40DF-B361-0BDF7EA0CF95}" type="parTrans" cxnId="{17658F31-C2BA-4EF1-90F4-0ABDC5A371B4}">
      <dgm:prSet/>
      <dgm:spPr/>
      <dgm:t>
        <a:bodyPr/>
        <a:lstStyle/>
        <a:p>
          <a:endParaRPr lang="es-MX"/>
        </a:p>
      </dgm:t>
    </dgm:pt>
    <dgm:pt modelId="{C782F5DC-CAC3-4E18-B1FF-71F295423F17}" type="sibTrans" cxnId="{17658F31-C2BA-4EF1-90F4-0ABDC5A371B4}">
      <dgm:prSet/>
      <dgm:spPr/>
      <dgm:t>
        <a:bodyPr/>
        <a:lstStyle/>
        <a:p>
          <a:endParaRPr lang="es-MX"/>
        </a:p>
      </dgm:t>
    </dgm:pt>
    <dgm:pt modelId="{C206C6FF-F691-452A-8815-E91F9F95809D}">
      <dgm:prSet phldrT="[Texto]"/>
      <dgm:spPr/>
      <dgm:t>
        <a:bodyPr/>
        <a:lstStyle/>
        <a:p>
          <a:r>
            <a:rPr lang="es-MX" dirty="0" smtClean="0"/>
            <a:t>Satisfacción y recompensa inmediatas</a:t>
          </a:r>
          <a:endParaRPr lang="es-MX" dirty="0"/>
        </a:p>
      </dgm:t>
    </dgm:pt>
    <dgm:pt modelId="{A1E1A58D-E41A-41AE-AFD9-F3F1A68FD493}" type="parTrans" cxnId="{10EC95D4-245E-4372-85B6-A3AE6F942A6C}">
      <dgm:prSet/>
      <dgm:spPr/>
      <dgm:t>
        <a:bodyPr/>
        <a:lstStyle/>
        <a:p>
          <a:endParaRPr lang="es-MX"/>
        </a:p>
      </dgm:t>
    </dgm:pt>
    <dgm:pt modelId="{25BF05C3-E451-4B61-9729-0AE8C28BEB6F}" type="sibTrans" cxnId="{10EC95D4-245E-4372-85B6-A3AE6F942A6C}">
      <dgm:prSet/>
      <dgm:spPr/>
      <dgm:t>
        <a:bodyPr/>
        <a:lstStyle/>
        <a:p>
          <a:endParaRPr lang="es-MX"/>
        </a:p>
      </dgm:t>
    </dgm:pt>
    <dgm:pt modelId="{C145FF98-0418-4488-A185-9FDD908ECCCF}">
      <dgm:prSet phldrT="[Texto]"/>
      <dgm:spPr/>
      <dgm:t>
        <a:bodyPr/>
        <a:lstStyle/>
        <a:p>
          <a:r>
            <a:rPr lang="es-MX" dirty="0" smtClean="0"/>
            <a:t>Forma lúdica sobre forma tradicional</a:t>
          </a:r>
          <a:endParaRPr lang="es-MX" dirty="0"/>
        </a:p>
      </dgm:t>
    </dgm:pt>
    <dgm:pt modelId="{9BD3539F-61A4-4D37-8D4B-F46D463C9477}" type="parTrans" cxnId="{9AA2DEB6-5DAB-4421-B277-EBC7780B66AB}">
      <dgm:prSet/>
      <dgm:spPr/>
      <dgm:t>
        <a:bodyPr/>
        <a:lstStyle/>
        <a:p>
          <a:endParaRPr lang="es-MX"/>
        </a:p>
      </dgm:t>
    </dgm:pt>
    <dgm:pt modelId="{536AFBE5-1FCD-424F-9E21-EC8D41E008AD}" type="sibTrans" cxnId="{9AA2DEB6-5DAB-4421-B277-EBC7780B66AB}">
      <dgm:prSet/>
      <dgm:spPr/>
      <dgm:t>
        <a:bodyPr/>
        <a:lstStyle/>
        <a:p>
          <a:endParaRPr lang="es-MX"/>
        </a:p>
      </dgm:t>
    </dgm:pt>
    <dgm:pt modelId="{97D56238-1541-442C-BAD7-3A915FCDE84A}" type="pres">
      <dgm:prSet presAssocID="{E481B08F-1EDE-431A-9A07-9E317180A1E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C810899-8D74-45D7-9227-47518A2F4458}" type="pres">
      <dgm:prSet presAssocID="{B1040C53-0CD1-43FE-8981-3F60AF4365FF}" presName="root1" presStyleCnt="0"/>
      <dgm:spPr/>
      <dgm:t>
        <a:bodyPr/>
        <a:lstStyle/>
        <a:p>
          <a:endParaRPr lang="es-ES"/>
        </a:p>
      </dgm:t>
    </dgm:pt>
    <dgm:pt modelId="{E0054AA9-28E4-4BC4-80B3-869F9B505EE8}" type="pres">
      <dgm:prSet presAssocID="{B1040C53-0CD1-43FE-8981-3F60AF4365F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02750D3-8840-4F36-AC1D-C1D551FA8B03}" type="pres">
      <dgm:prSet presAssocID="{B1040C53-0CD1-43FE-8981-3F60AF4365FF}" presName="level2hierChild" presStyleCnt="0"/>
      <dgm:spPr/>
      <dgm:t>
        <a:bodyPr/>
        <a:lstStyle/>
        <a:p>
          <a:endParaRPr lang="es-ES"/>
        </a:p>
      </dgm:t>
    </dgm:pt>
    <dgm:pt modelId="{42AA9B5D-90B0-4498-970A-C54CCDB1DB9E}" type="pres">
      <dgm:prSet presAssocID="{A1E1A58D-E41A-41AE-AFD9-F3F1A68FD493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E37B61D8-48F5-45AC-B9CD-3BED9F8FE177}" type="pres">
      <dgm:prSet presAssocID="{A1E1A58D-E41A-41AE-AFD9-F3F1A68FD493}" presName="connTx" presStyleLbl="parChTrans1D2" presStyleIdx="0" presStyleCnt="2"/>
      <dgm:spPr/>
      <dgm:t>
        <a:bodyPr/>
        <a:lstStyle/>
        <a:p>
          <a:endParaRPr lang="es-ES"/>
        </a:p>
      </dgm:t>
    </dgm:pt>
    <dgm:pt modelId="{15BAD4F0-3992-4DF2-AD98-EC9482B903DB}" type="pres">
      <dgm:prSet presAssocID="{C206C6FF-F691-452A-8815-E91F9F95809D}" presName="root2" presStyleCnt="0"/>
      <dgm:spPr/>
      <dgm:t>
        <a:bodyPr/>
        <a:lstStyle/>
        <a:p>
          <a:endParaRPr lang="es-ES"/>
        </a:p>
      </dgm:t>
    </dgm:pt>
    <dgm:pt modelId="{C232A56C-B8F5-4D93-A1CC-E0AC09DBFE9A}" type="pres">
      <dgm:prSet presAssocID="{C206C6FF-F691-452A-8815-E91F9F95809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EDFE82D-5655-4B6C-A6E8-71F21BC8AEE5}" type="pres">
      <dgm:prSet presAssocID="{C206C6FF-F691-452A-8815-E91F9F95809D}" presName="level3hierChild" presStyleCnt="0"/>
      <dgm:spPr/>
      <dgm:t>
        <a:bodyPr/>
        <a:lstStyle/>
        <a:p>
          <a:endParaRPr lang="es-ES"/>
        </a:p>
      </dgm:t>
    </dgm:pt>
    <dgm:pt modelId="{0A78DB93-A9CD-4299-8965-02C593F6A95E}" type="pres">
      <dgm:prSet presAssocID="{9BD3539F-61A4-4D37-8D4B-F46D463C9477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6C0861B0-53E3-4F20-96F6-8B1BCE198E33}" type="pres">
      <dgm:prSet presAssocID="{9BD3539F-61A4-4D37-8D4B-F46D463C9477}" presName="connTx" presStyleLbl="parChTrans1D2" presStyleIdx="1" presStyleCnt="2"/>
      <dgm:spPr/>
      <dgm:t>
        <a:bodyPr/>
        <a:lstStyle/>
        <a:p>
          <a:endParaRPr lang="es-ES"/>
        </a:p>
      </dgm:t>
    </dgm:pt>
    <dgm:pt modelId="{9F06C9EC-BBCA-411B-BF4F-8B75F12A6F7A}" type="pres">
      <dgm:prSet presAssocID="{C145FF98-0418-4488-A185-9FDD908ECCCF}" presName="root2" presStyleCnt="0"/>
      <dgm:spPr/>
      <dgm:t>
        <a:bodyPr/>
        <a:lstStyle/>
        <a:p>
          <a:endParaRPr lang="es-ES"/>
        </a:p>
      </dgm:t>
    </dgm:pt>
    <dgm:pt modelId="{72F93A03-47D6-4360-8DA7-7D7B56818276}" type="pres">
      <dgm:prSet presAssocID="{C145FF98-0418-4488-A185-9FDD908ECCC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482D59-23E3-497F-8C09-42B73A921588}" type="pres">
      <dgm:prSet presAssocID="{C145FF98-0418-4488-A185-9FDD908ECCCF}" presName="level3hierChild" presStyleCnt="0"/>
      <dgm:spPr/>
      <dgm:t>
        <a:bodyPr/>
        <a:lstStyle/>
        <a:p>
          <a:endParaRPr lang="es-ES"/>
        </a:p>
      </dgm:t>
    </dgm:pt>
  </dgm:ptLst>
  <dgm:cxnLst>
    <dgm:cxn modelId="{5B6772A1-61D1-4C2C-9986-45139EBA7039}" type="presOf" srcId="{A1E1A58D-E41A-41AE-AFD9-F3F1A68FD493}" destId="{42AA9B5D-90B0-4498-970A-C54CCDB1DB9E}" srcOrd="0" destOrd="0" presId="urn:microsoft.com/office/officeart/2005/8/layout/hierarchy2"/>
    <dgm:cxn modelId="{02F4DB03-4C8E-4659-81BE-A3DF3CCA290E}" type="presOf" srcId="{9BD3539F-61A4-4D37-8D4B-F46D463C9477}" destId="{6C0861B0-53E3-4F20-96F6-8B1BCE198E33}" srcOrd="1" destOrd="0" presId="urn:microsoft.com/office/officeart/2005/8/layout/hierarchy2"/>
    <dgm:cxn modelId="{9AA2DEB6-5DAB-4421-B277-EBC7780B66AB}" srcId="{B1040C53-0CD1-43FE-8981-3F60AF4365FF}" destId="{C145FF98-0418-4488-A185-9FDD908ECCCF}" srcOrd="1" destOrd="0" parTransId="{9BD3539F-61A4-4D37-8D4B-F46D463C9477}" sibTransId="{536AFBE5-1FCD-424F-9E21-EC8D41E008AD}"/>
    <dgm:cxn modelId="{A320AA22-3E42-41A6-A3B9-2C796B3C6565}" type="presOf" srcId="{E481B08F-1EDE-431A-9A07-9E317180A1E2}" destId="{97D56238-1541-442C-BAD7-3A915FCDE84A}" srcOrd="0" destOrd="0" presId="urn:microsoft.com/office/officeart/2005/8/layout/hierarchy2"/>
    <dgm:cxn modelId="{17658F31-C2BA-4EF1-90F4-0ABDC5A371B4}" srcId="{E481B08F-1EDE-431A-9A07-9E317180A1E2}" destId="{B1040C53-0CD1-43FE-8981-3F60AF4365FF}" srcOrd="0" destOrd="0" parTransId="{3B937F1F-DB28-40DF-B361-0BDF7EA0CF95}" sibTransId="{C782F5DC-CAC3-4E18-B1FF-71F295423F17}"/>
    <dgm:cxn modelId="{A00B540E-2C28-4E1A-B69B-E00F6A82BEBC}" type="presOf" srcId="{B1040C53-0CD1-43FE-8981-3F60AF4365FF}" destId="{E0054AA9-28E4-4BC4-80B3-869F9B505EE8}" srcOrd="0" destOrd="0" presId="urn:microsoft.com/office/officeart/2005/8/layout/hierarchy2"/>
    <dgm:cxn modelId="{089BF02B-2443-4516-8AF8-653E6BBDFBB7}" type="presOf" srcId="{C145FF98-0418-4488-A185-9FDD908ECCCF}" destId="{72F93A03-47D6-4360-8DA7-7D7B56818276}" srcOrd="0" destOrd="0" presId="urn:microsoft.com/office/officeart/2005/8/layout/hierarchy2"/>
    <dgm:cxn modelId="{73D13A6B-2A4D-4C4F-A54C-49C04361E8AD}" type="presOf" srcId="{C206C6FF-F691-452A-8815-E91F9F95809D}" destId="{C232A56C-B8F5-4D93-A1CC-E0AC09DBFE9A}" srcOrd="0" destOrd="0" presId="urn:microsoft.com/office/officeart/2005/8/layout/hierarchy2"/>
    <dgm:cxn modelId="{ACD0829B-9464-4280-BD89-D4C9DDDA8A73}" type="presOf" srcId="{A1E1A58D-E41A-41AE-AFD9-F3F1A68FD493}" destId="{E37B61D8-48F5-45AC-B9CD-3BED9F8FE177}" srcOrd="1" destOrd="0" presId="urn:microsoft.com/office/officeart/2005/8/layout/hierarchy2"/>
    <dgm:cxn modelId="{340620C4-F6B3-4403-A709-50358B2E99B7}" type="presOf" srcId="{9BD3539F-61A4-4D37-8D4B-F46D463C9477}" destId="{0A78DB93-A9CD-4299-8965-02C593F6A95E}" srcOrd="0" destOrd="0" presId="urn:microsoft.com/office/officeart/2005/8/layout/hierarchy2"/>
    <dgm:cxn modelId="{10EC95D4-245E-4372-85B6-A3AE6F942A6C}" srcId="{B1040C53-0CD1-43FE-8981-3F60AF4365FF}" destId="{C206C6FF-F691-452A-8815-E91F9F95809D}" srcOrd="0" destOrd="0" parTransId="{A1E1A58D-E41A-41AE-AFD9-F3F1A68FD493}" sibTransId="{25BF05C3-E451-4B61-9729-0AE8C28BEB6F}"/>
    <dgm:cxn modelId="{6D0A4AAF-6DC8-48F9-A5E5-64452BB5FAD1}" type="presParOf" srcId="{97D56238-1541-442C-BAD7-3A915FCDE84A}" destId="{DC810899-8D74-45D7-9227-47518A2F4458}" srcOrd="0" destOrd="0" presId="urn:microsoft.com/office/officeart/2005/8/layout/hierarchy2"/>
    <dgm:cxn modelId="{5824763B-36A1-48AB-8FC4-BE7462B3CE79}" type="presParOf" srcId="{DC810899-8D74-45D7-9227-47518A2F4458}" destId="{E0054AA9-28E4-4BC4-80B3-869F9B505EE8}" srcOrd="0" destOrd="0" presId="urn:microsoft.com/office/officeart/2005/8/layout/hierarchy2"/>
    <dgm:cxn modelId="{027EB3D1-70E4-4F2B-9321-C6AB6F7E4581}" type="presParOf" srcId="{DC810899-8D74-45D7-9227-47518A2F4458}" destId="{402750D3-8840-4F36-AC1D-C1D551FA8B03}" srcOrd="1" destOrd="0" presId="urn:microsoft.com/office/officeart/2005/8/layout/hierarchy2"/>
    <dgm:cxn modelId="{8FE5740F-55E8-410E-9852-1F696A7CF1A4}" type="presParOf" srcId="{402750D3-8840-4F36-AC1D-C1D551FA8B03}" destId="{42AA9B5D-90B0-4498-970A-C54CCDB1DB9E}" srcOrd="0" destOrd="0" presId="urn:microsoft.com/office/officeart/2005/8/layout/hierarchy2"/>
    <dgm:cxn modelId="{E1910B68-3534-45AF-8C6C-ACE1620E774C}" type="presParOf" srcId="{42AA9B5D-90B0-4498-970A-C54CCDB1DB9E}" destId="{E37B61D8-48F5-45AC-B9CD-3BED9F8FE177}" srcOrd="0" destOrd="0" presId="urn:microsoft.com/office/officeart/2005/8/layout/hierarchy2"/>
    <dgm:cxn modelId="{2114B42E-DD1B-476D-9624-41FF392FDA78}" type="presParOf" srcId="{402750D3-8840-4F36-AC1D-C1D551FA8B03}" destId="{15BAD4F0-3992-4DF2-AD98-EC9482B903DB}" srcOrd="1" destOrd="0" presId="urn:microsoft.com/office/officeart/2005/8/layout/hierarchy2"/>
    <dgm:cxn modelId="{115AF5C6-8592-450D-8AC8-0C52218F3CEA}" type="presParOf" srcId="{15BAD4F0-3992-4DF2-AD98-EC9482B903DB}" destId="{C232A56C-B8F5-4D93-A1CC-E0AC09DBFE9A}" srcOrd="0" destOrd="0" presId="urn:microsoft.com/office/officeart/2005/8/layout/hierarchy2"/>
    <dgm:cxn modelId="{81DA6359-4EAE-4604-BFF5-FC3760D474CF}" type="presParOf" srcId="{15BAD4F0-3992-4DF2-AD98-EC9482B903DB}" destId="{CEDFE82D-5655-4B6C-A6E8-71F21BC8AEE5}" srcOrd="1" destOrd="0" presId="urn:microsoft.com/office/officeart/2005/8/layout/hierarchy2"/>
    <dgm:cxn modelId="{B2BB7385-82DF-46B4-856E-8E21EFA8F425}" type="presParOf" srcId="{402750D3-8840-4F36-AC1D-C1D551FA8B03}" destId="{0A78DB93-A9CD-4299-8965-02C593F6A95E}" srcOrd="2" destOrd="0" presId="urn:microsoft.com/office/officeart/2005/8/layout/hierarchy2"/>
    <dgm:cxn modelId="{804DCB2C-8129-4068-B92C-F34669436601}" type="presParOf" srcId="{0A78DB93-A9CD-4299-8965-02C593F6A95E}" destId="{6C0861B0-53E3-4F20-96F6-8B1BCE198E33}" srcOrd="0" destOrd="0" presId="urn:microsoft.com/office/officeart/2005/8/layout/hierarchy2"/>
    <dgm:cxn modelId="{89A964F2-F39E-40CE-B94D-E77118364F68}" type="presParOf" srcId="{402750D3-8840-4F36-AC1D-C1D551FA8B03}" destId="{9F06C9EC-BBCA-411B-BF4F-8B75F12A6F7A}" srcOrd="3" destOrd="0" presId="urn:microsoft.com/office/officeart/2005/8/layout/hierarchy2"/>
    <dgm:cxn modelId="{8F997009-6C63-4ECB-A6E6-9D084B0E9C5C}" type="presParOf" srcId="{9F06C9EC-BBCA-411B-BF4F-8B75F12A6F7A}" destId="{72F93A03-47D6-4360-8DA7-7D7B56818276}" srcOrd="0" destOrd="0" presId="urn:microsoft.com/office/officeart/2005/8/layout/hierarchy2"/>
    <dgm:cxn modelId="{D17524EB-7D0C-4880-9FFA-9EF3F025A86E}" type="presParOf" srcId="{9F06C9EC-BBCA-411B-BF4F-8B75F12A6F7A}" destId="{08482D59-23E3-497F-8C09-42B73A92158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CFBD654-3454-4DC0-9C56-21F062A2345C}" type="doc">
      <dgm:prSet loTypeId="urn:microsoft.com/office/officeart/2005/8/layout/hList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25121FF-4EC7-493B-B254-B28B4F994C72}">
      <dgm:prSet phldrT="[Texto]"/>
      <dgm:spPr/>
      <dgm:t>
        <a:bodyPr/>
        <a:lstStyle/>
        <a:p>
          <a:r>
            <a:rPr lang="es-ES" dirty="0" smtClean="0"/>
            <a:t>METODOLOGÍA </a:t>
          </a:r>
          <a:endParaRPr lang="es-ES" dirty="0"/>
        </a:p>
      </dgm:t>
    </dgm:pt>
    <dgm:pt modelId="{3E416F15-5CB2-4814-97F4-876C331CB8FE}" type="parTrans" cxnId="{B147466B-2311-4914-BCA3-0B23D5E7C892}">
      <dgm:prSet/>
      <dgm:spPr/>
      <dgm:t>
        <a:bodyPr/>
        <a:lstStyle/>
        <a:p>
          <a:endParaRPr lang="es-ES"/>
        </a:p>
      </dgm:t>
    </dgm:pt>
    <dgm:pt modelId="{E8D8A719-02BB-4918-8925-9E3A3CA7240E}" type="sibTrans" cxnId="{B147466B-2311-4914-BCA3-0B23D5E7C892}">
      <dgm:prSet/>
      <dgm:spPr/>
      <dgm:t>
        <a:bodyPr/>
        <a:lstStyle/>
        <a:p>
          <a:endParaRPr lang="es-ES"/>
        </a:p>
      </dgm:t>
    </dgm:pt>
    <dgm:pt modelId="{457538A7-17E4-40AA-AB07-4FFA9F86C2D4}">
      <dgm:prSet phldrT="[Texto]"/>
      <dgm:spPr/>
      <dgm:t>
        <a:bodyPr/>
        <a:lstStyle/>
        <a:p>
          <a:r>
            <a:rPr lang="es-ES" dirty="0" smtClean="0"/>
            <a:t>CONTENIDOS</a:t>
          </a:r>
          <a:endParaRPr lang="es-ES" dirty="0"/>
        </a:p>
      </dgm:t>
    </dgm:pt>
    <dgm:pt modelId="{B4EE4CB8-1F0C-4EAB-A4FD-C098EE8D375B}" type="parTrans" cxnId="{17C9FA71-5F64-4EF3-9A83-DCFE536188DE}">
      <dgm:prSet/>
      <dgm:spPr/>
      <dgm:t>
        <a:bodyPr/>
        <a:lstStyle/>
        <a:p>
          <a:endParaRPr lang="es-ES"/>
        </a:p>
      </dgm:t>
    </dgm:pt>
    <dgm:pt modelId="{DF725392-F012-4E87-9593-D06779B6C6B3}" type="sibTrans" cxnId="{17C9FA71-5F64-4EF3-9A83-DCFE536188DE}">
      <dgm:prSet/>
      <dgm:spPr/>
      <dgm:t>
        <a:bodyPr/>
        <a:lstStyle/>
        <a:p>
          <a:endParaRPr lang="es-ES"/>
        </a:p>
      </dgm:t>
    </dgm:pt>
    <dgm:pt modelId="{25E25E15-F706-41DF-BD8F-E86EE769D059}">
      <dgm:prSet phldrT="[Texto]"/>
      <dgm:spPr/>
      <dgm:t>
        <a:bodyPr/>
        <a:lstStyle/>
        <a:p>
          <a:r>
            <a:rPr lang="es-ES" dirty="0" smtClean="0"/>
            <a:t>CONTENIDOS</a:t>
          </a:r>
          <a:endParaRPr lang="es-ES" dirty="0"/>
        </a:p>
      </dgm:t>
    </dgm:pt>
    <dgm:pt modelId="{2E52993A-39F6-413C-AB8B-E2B2444C7D67}" type="parTrans" cxnId="{DEFED2C1-01E8-41EF-B3B3-52339CAC52F2}">
      <dgm:prSet/>
      <dgm:spPr/>
      <dgm:t>
        <a:bodyPr/>
        <a:lstStyle/>
        <a:p>
          <a:endParaRPr lang="es-ES"/>
        </a:p>
      </dgm:t>
    </dgm:pt>
    <dgm:pt modelId="{F0B2D58A-6EAA-4A19-AE3C-DA57BFD22F23}" type="sibTrans" cxnId="{DEFED2C1-01E8-41EF-B3B3-52339CAC52F2}">
      <dgm:prSet/>
      <dgm:spPr/>
      <dgm:t>
        <a:bodyPr/>
        <a:lstStyle/>
        <a:p>
          <a:endParaRPr lang="es-ES"/>
        </a:p>
      </dgm:t>
    </dgm:pt>
    <dgm:pt modelId="{4C09FA79-6FE6-4EC0-996E-9866146A87E2}">
      <dgm:prSet custT="1"/>
      <dgm:spPr/>
      <dgm:t>
        <a:bodyPr/>
        <a:lstStyle/>
        <a:p>
          <a:r>
            <a:rPr lang="es-ES" sz="2000" dirty="0" smtClean="0"/>
            <a:t>Procesos en paralelo</a:t>
          </a:r>
          <a:endParaRPr lang="es-ES" sz="2000" dirty="0"/>
        </a:p>
      </dgm:t>
    </dgm:pt>
    <dgm:pt modelId="{0C8F8E46-3371-4DF1-BA94-085F9B624CE7}" type="parTrans" cxnId="{813774A0-E8CD-4217-AAB2-9407E4E173DB}">
      <dgm:prSet/>
      <dgm:spPr/>
      <dgm:t>
        <a:bodyPr/>
        <a:lstStyle/>
        <a:p>
          <a:endParaRPr lang="es-ES"/>
        </a:p>
      </dgm:t>
    </dgm:pt>
    <dgm:pt modelId="{F6C14BDF-4BAD-4D3D-9BF0-3A1D54D5C54B}" type="sibTrans" cxnId="{813774A0-E8CD-4217-AAB2-9407E4E173DB}">
      <dgm:prSet/>
      <dgm:spPr/>
      <dgm:t>
        <a:bodyPr/>
        <a:lstStyle/>
        <a:p>
          <a:endParaRPr lang="es-ES"/>
        </a:p>
      </dgm:t>
    </dgm:pt>
    <dgm:pt modelId="{0E4008F2-51CF-40ED-B243-C06208F38567}">
      <dgm:prSet custT="1"/>
      <dgm:spPr/>
      <dgm:t>
        <a:bodyPr/>
        <a:lstStyle/>
        <a:p>
          <a:r>
            <a:rPr lang="es-ES" sz="2000" dirty="0" smtClean="0"/>
            <a:t>No secuencial </a:t>
          </a:r>
          <a:endParaRPr lang="es-ES" sz="2000" dirty="0"/>
        </a:p>
      </dgm:t>
    </dgm:pt>
    <dgm:pt modelId="{1E1EC25A-1F2A-43F2-8039-C7B10441BF19}" type="parTrans" cxnId="{7EC12CB5-23DC-4B47-ADF3-5DB05967D4DE}">
      <dgm:prSet/>
      <dgm:spPr/>
      <dgm:t>
        <a:bodyPr/>
        <a:lstStyle/>
        <a:p>
          <a:endParaRPr lang="es-ES"/>
        </a:p>
      </dgm:t>
    </dgm:pt>
    <dgm:pt modelId="{1306C489-4798-4054-BEA9-64150712072E}" type="sibTrans" cxnId="{7EC12CB5-23DC-4B47-ADF3-5DB05967D4DE}">
      <dgm:prSet/>
      <dgm:spPr/>
      <dgm:t>
        <a:bodyPr/>
        <a:lstStyle/>
        <a:p>
          <a:endParaRPr lang="es-ES"/>
        </a:p>
      </dgm:t>
    </dgm:pt>
    <dgm:pt modelId="{BD495F05-BC49-4CBB-8B03-BF41304D0EC0}">
      <dgm:prSet custT="1"/>
      <dgm:spPr/>
      <dgm:t>
        <a:bodyPr/>
        <a:lstStyle/>
        <a:p>
          <a:endParaRPr lang="es-ES" sz="2000" dirty="0"/>
        </a:p>
      </dgm:t>
    </dgm:pt>
    <dgm:pt modelId="{8CB10AE9-1247-4C63-8893-01E283B6CF1C}" type="parTrans" cxnId="{D73CCC83-2E42-4402-BFF6-3876E23A729A}">
      <dgm:prSet/>
      <dgm:spPr/>
      <dgm:t>
        <a:bodyPr/>
        <a:lstStyle/>
        <a:p>
          <a:endParaRPr lang="es-ES"/>
        </a:p>
      </dgm:t>
    </dgm:pt>
    <dgm:pt modelId="{6A71E097-DC9D-4B3B-AC61-25E18E13BED1}" type="sibTrans" cxnId="{D73CCC83-2E42-4402-BFF6-3876E23A729A}">
      <dgm:prSet/>
      <dgm:spPr/>
      <dgm:t>
        <a:bodyPr/>
        <a:lstStyle/>
        <a:p>
          <a:endParaRPr lang="es-ES"/>
        </a:p>
      </dgm:t>
    </dgm:pt>
    <dgm:pt modelId="{26739DA8-E0D2-47EA-8A72-5699B6BF74FC}">
      <dgm:prSet custT="1"/>
      <dgm:spPr/>
      <dgm:t>
        <a:bodyPr/>
        <a:lstStyle/>
        <a:p>
          <a:r>
            <a:rPr lang="es-ES" sz="2000" b="1" dirty="0" smtClean="0"/>
            <a:t>HERENCIA: </a:t>
          </a:r>
          <a:r>
            <a:rPr lang="es-ES" sz="2400" dirty="0" smtClean="0"/>
            <a:t>lectura, </a:t>
          </a:r>
          <a:r>
            <a:rPr lang="es-ES" sz="2400" dirty="0" err="1" smtClean="0"/>
            <a:t>matemá</a:t>
          </a:r>
          <a:r>
            <a:rPr lang="es-ES" sz="2400" dirty="0" smtClean="0"/>
            <a:t>-ticas, escritura y </a:t>
          </a:r>
          <a:r>
            <a:rPr lang="es-ES" sz="2400" dirty="0" err="1" smtClean="0"/>
            <a:t>pensa</a:t>
          </a:r>
          <a:r>
            <a:rPr lang="es-ES" sz="2400" dirty="0" smtClean="0"/>
            <a:t>-miento lógico. </a:t>
          </a:r>
          <a:endParaRPr lang="es-ES" sz="2400" dirty="0"/>
        </a:p>
      </dgm:t>
    </dgm:pt>
    <dgm:pt modelId="{1D4841B0-9033-4719-8199-313293F65C24}" type="parTrans" cxnId="{B96D2DA2-A334-4CB8-8591-05FB39F709A2}">
      <dgm:prSet/>
      <dgm:spPr/>
      <dgm:t>
        <a:bodyPr/>
        <a:lstStyle/>
        <a:p>
          <a:endParaRPr lang="es-ES"/>
        </a:p>
      </dgm:t>
    </dgm:pt>
    <dgm:pt modelId="{C0159341-F2FE-454A-BC34-94849B1C9588}" type="sibTrans" cxnId="{B96D2DA2-A334-4CB8-8591-05FB39F709A2}">
      <dgm:prSet/>
      <dgm:spPr/>
      <dgm:t>
        <a:bodyPr/>
        <a:lstStyle/>
        <a:p>
          <a:endParaRPr lang="es-ES"/>
        </a:p>
      </dgm:t>
    </dgm:pt>
    <dgm:pt modelId="{7D0A880F-3BA5-4932-9500-56465F843A96}">
      <dgm:prSet custT="1"/>
      <dgm:spPr/>
      <dgm:t>
        <a:bodyPr/>
        <a:lstStyle/>
        <a:p>
          <a:r>
            <a:rPr lang="es-ES" sz="2400" b="1" dirty="0" smtClean="0"/>
            <a:t>FUTURO: </a:t>
          </a:r>
          <a:r>
            <a:rPr lang="es-ES" sz="2400" b="0" dirty="0" smtClean="0"/>
            <a:t>digital y </a:t>
          </a:r>
          <a:r>
            <a:rPr lang="es-ES" sz="2400" b="0" dirty="0" err="1" smtClean="0"/>
            <a:t>tecnoló-gico</a:t>
          </a:r>
          <a:endParaRPr lang="es-ES" sz="2400" b="0" dirty="0"/>
        </a:p>
      </dgm:t>
    </dgm:pt>
    <dgm:pt modelId="{1E05F5A8-457C-4B4B-8C25-82EF0EFDCFBA}" type="sibTrans" cxnId="{9F6E27CF-31C9-4ECA-AD29-C39A434E422E}">
      <dgm:prSet/>
      <dgm:spPr/>
      <dgm:t>
        <a:bodyPr/>
        <a:lstStyle/>
        <a:p>
          <a:endParaRPr lang="es-ES"/>
        </a:p>
      </dgm:t>
    </dgm:pt>
    <dgm:pt modelId="{1F67E8F5-50E4-4330-8A20-342A389C9108}" type="parTrans" cxnId="{9F6E27CF-31C9-4ECA-AD29-C39A434E422E}">
      <dgm:prSet/>
      <dgm:spPr/>
      <dgm:t>
        <a:bodyPr/>
        <a:lstStyle/>
        <a:p>
          <a:endParaRPr lang="es-ES"/>
        </a:p>
      </dgm:t>
    </dgm:pt>
    <dgm:pt modelId="{5AE66C46-450D-4706-8618-704CDA2B9BF3}" type="pres">
      <dgm:prSet presAssocID="{ECFBD654-3454-4DC0-9C56-21F062A2345C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21FC8F9-AB6C-4562-995D-D3D94AFD8D93}" type="pres">
      <dgm:prSet presAssocID="{125121FF-4EC7-493B-B254-B28B4F994C72}" presName="compositeNode" presStyleCnt="0">
        <dgm:presLayoutVars>
          <dgm:bulletEnabled val="1"/>
        </dgm:presLayoutVars>
      </dgm:prSet>
      <dgm:spPr/>
    </dgm:pt>
    <dgm:pt modelId="{CA0692FB-4ACD-43B1-B8B2-5698EE9B5E04}" type="pres">
      <dgm:prSet presAssocID="{125121FF-4EC7-493B-B254-B28B4F994C72}" presName="imag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BF4024D-4D9F-44F0-A3D3-D7B5F4D09B91}" type="pres">
      <dgm:prSet presAssocID="{125121FF-4EC7-493B-B254-B28B4F994C72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D36059-8BDA-4058-9F80-903CECE1E627}" type="pres">
      <dgm:prSet presAssocID="{125121FF-4EC7-493B-B254-B28B4F994C72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7CD4AE-2BE1-4FDC-AABE-7F2773C60B4B}" type="pres">
      <dgm:prSet presAssocID="{E8D8A719-02BB-4918-8925-9E3A3CA7240E}" presName="sibTrans" presStyleCnt="0"/>
      <dgm:spPr/>
    </dgm:pt>
    <dgm:pt modelId="{F49AA552-62E4-4767-8A9D-F176A5C528BD}" type="pres">
      <dgm:prSet presAssocID="{457538A7-17E4-40AA-AB07-4FFA9F86C2D4}" presName="compositeNode" presStyleCnt="0">
        <dgm:presLayoutVars>
          <dgm:bulletEnabled val="1"/>
        </dgm:presLayoutVars>
      </dgm:prSet>
      <dgm:spPr/>
    </dgm:pt>
    <dgm:pt modelId="{78B37740-3E2F-42E1-A8FD-0FDCEA9D3182}" type="pres">
      <dgm:prSet presAssocID="{457538A7-17E4-40AA-AB07-4FFA9F86C2D4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5D86250-0E24-4387-879E-FD6DAF268C4D}" type="pres">
      <dgm:prSet presAssocID="{457538A7-17E4-40AA-AB07-4FFA9F86C2D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D4FD1D-51BF-4339-BD55-8F9416BCCE18}" type="pres">
      <dgm:prSet presAssocID="{457538A7-17E4-40AA-AB07-4FFA9F86C2D4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07BC04-D44E-45F8-AC8B-10B7BE556451}" type="pres">
      <dgm:prSet presAssocID="{DF725392-F012-4E87-9593-D06779B6C6B3}" presName="sibTrans" presStyleCnt="0"/>
      <dgm:spPr/>
    </dgm:pt>
    <dgm:pt modelId="{F8EE2987-5F49-4046-BDB0-72818B11F277}" type="pres">
      <dgm:prSet presAssocID="{25E25E15-F706-41DF-BD8F-E86EE769D059}" presName="compositeNode" presStyleCnt="0">
        <dgm:presLayoutVars>
          <dgm:bulletEnabled val="1"/>
        </dgm:presLayoutVars>
      </dgm:prSet>
      <dgm:spPr/>
    </dgm:pt>
    <dgm:pt modelId="{26EF9E64-6DB7-48E2-B774-C35B17023F5A}" type="pres">
      <dgm:prSet presAssocID="{25E25E15-F706-41DF-BD8F-E86EE769D059}" presName="imag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09761B1A-84F6-4B20-8E8B-6952A9570E4C}" type="pres">
      <dgm:prSet presAssocID="{25E25E15-F706-41DF-BD8F-E86EE769D05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2625C7-E3F7-4990-98CF-E3A8577D8408}" type="pres">
      <dgm:prSet presAssocID="{25E25E15-F706-41DF-BD8F-E86EE769D059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EFED2C1-01E8-41EF-B3B3-52339CAC52F2}" srcId="{ECFBD654-3454-4DC0-9C56-21F062A2345C}" destId="{25E25E15-F706-41DF-BD8F-E86EE769D059}" srcOrd="2" destOrd="0" parTransId="{2E52993A-39F6-413C-AB8B-E2B2444C7D67}" sibTransId="{F0B2D58A-6EAA-4A19-AE3C-DA57BFD22F23}"/>
    <dgm:cxn modelId="{CD331593-2BA5-49BF-82A7-29E1CB13075B}" type="presOf" srcId="{4C09FA79-6FE6-4EC0-996E-9866146A87E2}" destId="{8BF4024D-4D9F-44F0-A3D3-D7B5F4D09B91}" srcOrd="0" destOrd="0" presId="urn:microsoft.com/office/officeart/2005/8/layout/hList2"/>
    <dgm:cxn modelId="{D73CCC83-2E42-4402-BFF6-3876E23A729A}" srcId="{125121FF-4EC7-493B-B254-B28B4F994C72}" destId="{BD495F05-BC49-4CBB-8B03-BF41304D0EC0}" srcOrd="1" destOrd="0" parTransId="{8CB10AE9-1247-4C63-8893-01E283B6CF1C}" sibTransId="{6A71E097-DC9D-4B3B-AC61-25E18E13BED1}"/>
    <dgm:cxn modelId="{E89DD3EF-1961-4E0C-BE42-1FF4E720AA25}" type="presOf" srcId="{26739DA8-E0D2-47EA-8A72-5699B6BF74FC}" destId="{05D86250-0E24-4387-879E-FD6DAF268C4D}" srcOrd="0" destOrd="0" presId="urn:microsoft.com/office/officeart/2005/8/layout/hList2"/>
    <dgm:cxn modelId="{6819331A-D2C7-463D-9AAC-778339DE5328}" type="presOf" srcId="{BD495F05-BC49-4CBB-8B03-BF41304D0EC0}" destId="{8BF4024D-4D9F-44F0-A3D3-D7B5F4D09B91}" srcOrd="0" destOrd="1" presId="urn:microsoft.com/office/officeart/2005/8/layout/hList2"/>
    <dgm:cxn modelId="{F4408F8E-9E49-41CC-B7EA-176D47E2CAE3}" type="presOf" srcId="{25E25E15-F706-41DF-BD8F-E86EE769D059}" destId="{D02625C7-E3F7-4990-98CF-E3A8577D8408}" srcOrd="0" destOrd="0" presId="urn:microsoft.com/office/officeart/2005/8/layout/hList2"/>
    <dgm:cxn modelId="{B96D2DA2-A334-4CB8-8591-05FB39F709A2}" srcId="{457538A7-17E4-40AA-AB07-4FFA9F86C2D4}" destId="{26739DA8-E0D2-47EA-8A72-5699B6BF74FC}" srcOrd="0" destOrd="0" parTransId="{1D4841B0-9033-4719-8199-313293F65C24}" sibTransId="{C0159341-F2FE-454A-BC34-94849B1C9588}"/>
    <dgm:cxn modelId="{17C9FA71-5F64-4EF3-9A83-DCFE536188DE}" srcId="{ECFBD654-3454-4DC0-9C56-21F062A2345C}" destId="{457538A7-17E4-40AA-AB07-4FFA9F86C2D4}" srcOrd="1" destOrd="0" parTransId="{B4EE4CB8-1F0C-4EAB-A4FD-C098EE8D375B}" sibTransId="{DF725392-F012-4E87-9593-D06779B6C6B3}"/>
    <dgm:cxn modelId="{AC1FF0F6-7E23-4078-A6A9-256B7F07613C}" type="presOf" srcId="{125121FF-4EC7-493B-B254-B28B4F994C72}" destId="{FAD36059-8BDA-4058-9F80-903CECE1E627}" srcOrd="0" destOrd="0" presId="urn:microsoft.com/office/officeart/2005/8/layout/hList2"/>
    <dgm:cxn modelId="{813774A0-E8CD-4217-AAB2-9407E4E173DB}" srcId="{125121FF-4EC7-493B-B254-B28B4F994C72}" destId="{4C09FA79-6FE6-4EC0-996E-9866146A87E2}" srcOrd="0" destOrd="0" parTransId="{0C8F8E46-3371-4DF1-BA94-085F9B624CE7}" sibTransId="{F6C14BDF-4BAD-4D3D-9BF0-3A1D54D5C54B}"/>
    <dgm:cxn modelId="{13B8F209-AB20-443D-AFF3-60B22B1DB2D9}" type="presOf" srcId="{ECFBD654-3454-4DC0-9C56-21F062A2345C}" destId="{5AE66C46-450D-4706-8618-704CDA2B9BF3}" srcOrd="0" destOrd="0" presId="urn:microsoft.com/office/officeart/2005/8/layout/hList2"/>
    <dgm:cxn modelId="{1A706F0A-73C8-4120-A1EC-D9EF6FC08F7E}" type="presOf" srcId="{0E4008F2-51CF-40ED-B243-C06208F38567}" destId="{8BF4024D-4D9F-44F0-A3D3-D7B5F4D09B91}" srcOrd="0" destOrd="2" presId="urn:microsoft.com/office/officeart/2005/8/layout/hList2"/>
    <dgm:cxn modelId="{9F6E27CF-31C9-4ECA-AD29-C39A434E422E}" srcId="{25E25E15-F706-41DF-BD8F-E86EE769D059}" destId="{7D0A880F-3BA5-4932-9500-56465F843A96}" srcOrd="0" destOrd="0" parTransId="{1F67E8F5-50E4-4330-8A20-342A389C9108}" sibTransId="{1E05F5A8-457C-4B4B-8C25-82EF0EFDCFBA}"/>
    <dgm:cxn modelId="{7EC12CB5-23DC-4B47-ADF3-5DB05967D4DE}" srcId="{125121FF-4EC7-493B-B254-B28B4F994C72}" destId="{0E4008F2-51CF-40ED-B243-C06208F38567}" srcOrd="2" destOrd="0" parTransId="{1E1EC25A-1F2A-43F2-8039-C7B10441BF19}" sibTransId="{1306C489-4798-4054-BEA9-64150712072E}"/>
    <dgm:cxn modelId="{3B1D27CF-E205-4679-989B-3ED6D2216B76}" type="presOf" srcId="{7D0A880F-3BA5-4932-9500-56465F843A96}" destId="{09761B1A-84F6-4B20-8E8B-6952A9570E4C}" srcOrd="0" destOrd="0" presId="urn:microsoft.com/office/officeart/2005/8/layout/hList2"/>
    <dgm:cxn modelId="{6B6742E0-F631-4248-9B73-ED58BD0F2D75}" type="presOf" srcId="{457538A7-17E4-40AA-AB07-4FFA9F86C2D4}" destId="{E8D4FD1D-51BF-4339-BD55-8F9416BCCE18}" srcOrd="0" destOrd="0" presId="urn:microsoft.com/office/officeart/2005/8/layout/hList2"/>
    <dgm:cxn modelId="{B147466B-2311-4914-BCA3-0B23D5E7C892}" srcId="{ECFBD654-3454-4DC0-9C56-21F062A2345C}" destId="{125121FF-4EC7-493B-B254-B28B4F994C72}" srcOrd="0" destOrd="0" parTransId="{3E416F15-5CB2-4814-97F4-876C331CB8FE}" sibTransId="{E8D8A719-02BB-4918-8925-9E3A3CA7240E}"/>
    <dgm:cxn modelId="{40423114-7044-497A-B5E3-874002F05CEF}" type="presParOf" srcId="{5AE66C46-450D-4706-8618-704CDA2B9BF3}" destId="{B21FC8F9-AB6C-4562-995D-D3D94AFD8D93}" srcOrd="0" destOrd="0" presId="urn:microsoft.com/office/officeart/2005/8/layout/hList2"/>
    <dgm:cxn modelId="{AC762D82-4C3D-4B48-928B-9979D3CE0C6A}" type="presParOf" srcId="{B21FC8F9-AB6C-4562-995D-D3D94AFD8D93}" destId="{CA0692FB-4ACD-43B1-B8B2-5698EE9B5E04}" srcOrd="0" destOrd="0" presId="urn:microsoft.com/office/officeart/2005/8/layout/hList2"/>
    <dgm:cxn modelId="{455ACAEE-A10F-46C7-86EA-CE90DFEB131C}" type="presParOf" srcId="{B21FC8F9-AB6C-4562-995D-D3D94AFD8D93}" destId="{8BF4024D-4D9F-44F0-A3D3-D7B5F4D09B91}" srcOrd="1" destOrd="0" presId="urn:microsoft.com/office/officeart/2005/8/layout/hList2"/>
    <dgm:cxn modelId="{C4359DAF-A017-452D-84CD-E52EBF05E757}" type="presParOf" srcId="{B21FC8F9-AB6C-4562-995D-D3D94AFD8D93}" destId="{FAD36059-8BDA-4058-9F80-903CECE1E627}" srcOrd="2" destOrd="0" presId="urn:microsoft.com/office/officeart/2005/8/layout/hList2"/>
    <dgm:cxn modelId="{9ECE2DFB-3B4C-4650-ACD7-50703BF948F2}" type="presParOf" srcId="{5AE66C46-450D-4706-8618-704CDA2B9BF3}" destId="{037CD4AE-2BE1-4FDC-AABE-7F2773C60B4B}" srcOrd="1" destOrd="0" presId="urn:microsoft.com/office/officeart/2005/8/layout/hList2"/>
    <dgm:cxn modelId="{05484D3E-828E-4863-A7D6-A7F9D9A29C0C}" type="presParOf" srcId="{5AE66C46-450D-4706-8618-704CDA2B9BF3}" destId="{F49AA552-62E4-4767-8A9D-F176A5C528BD}" srcOrd="2" destOrd="0" presId="urn:microsoft.com/office/officeart/2005/8/layout/hList2"/>
    <dgm:cxn modelId="{87E095A7-C9AC-407B-9C41-BD02C28C3696}" type="presParOf" srcId="{F49AA552-62E4-4767-8A9D-F176A5C528BD}" destId="{78B37740-3E2F-42E1-A8FD-0FDCEA9D3182}" srcOrd="0" destOrd="0" presId="urn:microsoft.com/office/officeart/2005/8/layout/hList2"/>
    <dgm:cxn modelId="{E3010D7A-8548-4884-9FE2-5EF57B69B532}" type="presParOf" srcId="{F49AA552-62E4-4767-8A9D-F176A5C528BD}" destId="{05D86250-0E24-4387-879E-FD6DAF268C4D}" srcOrd="1" destOrd="0" presId="urn:microsoft.com/office/officeart/2005/8/layout/hList2"/>
    <dgm:cxn modelId="{2CDB62A9-F216-4634-BCC5-B4FA65BF256B}" type="presParOf" srcId="{F49AA552-62E4-4767-8A9D-F176A5C528BD}" destId="{E8D4FD1D-51BF-4339-BD55-8F9416BCCE18}" srcOrd="2" destOrd="0" presId="urn:microsoft.com/office/officeart/2005/8/layout/hList2"/>
    <dgm:cxn modelId="{86EBEFD0-6B2B-4B84-856F-0241CAA709AF}" type="presParOf" srcId="{5AE66C46-450D-4706-8618-704CDA2B9BF3}" destId="{B507BC04-D44E-45F8-AC8B-10B7BE556451}" srcOrd="3" destOrd="0" presId="urn:microsoft.com/office/officeart/2005/8/layout/hList2"/>
    <dgm:cxn modelId="{202AF4AF-D498-405F-A7BA-C64E316CB940}" type="presParOf" srcId="{5AE66C46-450D-4706-8618-704CDA2B9BF3}" destId="{F8EE2987-5F49-4046-BDB0-72818B11F277}" srcOrd="4" destOrd="0" presId="urn:microsoft.com/office/officeart/2005/8/layout/hList2"/>
    <dgm:cxn modelId="{8F4D7574-8FFD-4023-BDDD-5CCE8FA49188}" type="presParOf" srcId="{F8EE2987-5F49-4046-BDB0-72818B11F277}" destId="{26EF9E64-6DB7-48E2-B774-C35B17023F5A}" srcOrd="0" destOrd="0" presId="urn:microsoft.com/office/officeart/2005/8/layout/hList2"/>
    <dgm:cxn modelId="{AD570F1B-71C6-45A6-8B1B-3D355F0C6618}" type="presParOf" srcId="{F8EE2987-5F49-4046-BDB0-72818B11F277}" destId="{09761B1A-84F6-4B20-8E8B-6952A9570E4C}" srcOrd="1" destOrd="0" presId="urn:microsoft.com/office/officeart/2005/8/layout/hList2"/>
    <dgm:cxn modelId="{FF122520-94A1-4860-A091-194B09630581}" type="presParOf" srcId="{F8EE2987-5F49-4046-BDB0-72818B11F277}" destId="{D02625C7-E3F7-4990-98CF-E3A8577D8408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874327-3829-4ECA-B8CF-D7DF92946904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D53EA6FB-1E09-4602-828C-4B7DB87CB37A}">
      <dgm:prSet phldrT="[Texto]" custT="1"/>
      <dgm:spPr/>
      <dgm:t>
        <a:bodyPr/>
        <a:lstStyle/>
        <a:p>
          <a:r>
            <a:rPr lang="es-MX" sz="1600" b="1" i="0" dirty="0" smtClean="0">
              <a:solidFill>
                <a:srgbClr val="7030A0"/>
              </a:solidFill>
            </a:rPr>
            <a:t>2. </a:t>
          </a:r>
          <a:r>
            <a:rPr lang="es-MX" sz="1600" b="1" dirty="0" smtClean="0">
              <a:solidFill>
                <a:srgbClr val="7030A0"/>
              </a:solidFill>
            </a:rPr>
            <a:t>Las TIC como instrumentos mediadores de las relaciones entre los profesores y los contenidos (y tareas) de enseñanza y aprendizaje</a:t>
          </a:r>
          <a:r>
            <a:rPr lang="es-MX" sz="1600" b="1" i="0" dirty="0" smtClean="0"/>
            <a:t> </a:t>
          </a:r>
          <a:endParaRPr lang="es-ES" sz="1600" b="1" dirty="0"/>
        </a:p>
      </dgm:t>
    </dgm:pt>
    <dgm:pt modelId="{79172D38-7A41-4EB8-860E-A98F7ECB50E5}" type="parTrans" cxnId="{62E7A219-109E-4D54-9189-BD2DEE76E345}">
      <dgm:prSet/>
      <dgm:spPr/>
      <dgm:t>
        <a:bodyPr/>
        <a:lstStyle/>
        <a:p>
          <a:endParaRPr lang="es-ES" sz="2400"/>
        </a:p>
      </dgm:t>
    </dgm:pt>
    <dgm:pt modelId="{9FB08020-B2B0-4580-8911-92C381F4AFD0}" type="sibTrans" cxnId="{62E7A219-109E-4D54-9189-BD2DEE76E345}">
      <dgm:prSet/>
      <dgm:spPr/>
      <dgm:t>
        <a:bodyPr/>
        <a:lstStyle/>
        <a:p>
          <a:endParaRPr lang="es-ES" sz="2400"/>
        </a:p>
      </dgm:t>
    </dgm:pt>
    <dgm:pt modelId="{5B6BA130-4135-4B40-AA68-08D43173E34B}">
      <dgm:prSet custT="1"/>
      <dgm:spPr/>
      <dgm:t>
        <a:bodyPr/>
        <a:lstStyle/>
        <a:p>
          <a:r>
            <a:rPr lang="es-MX" sz="1600" b="1" dirty="0" smtClean="0">
              <a:solidFill>
                <a:srgbClr val="0070C0"/>
              </a:solidFill>
            </a:rPr>
            <a:t>3. Las TIC como instrumentos mediadores de las relaciones entre los profesores y los alumnos o entre los alumnos.</a:t>
          </a:r>
          <a:endParaRPr lang="es-ES" sz="1600" b="1" i="1" dirty="0">
            <a:solidFill>
              <a:srgbClr val="0070C0"/>
            </a:solidFill>
          </a:endParaRPr>
        </a:p>
      </dgm:t>
    </dgm:pt>
    <dgm:pt modelId="{5C9E18AA-2DAE-402A-8CF8-FF1B8529EA62}" type="parTrans" cxnId="{BF6628CB-B02C-43CC-BCE2-4A1369D508C1}">
      <dgm:prSet/>
      <dgm:spPr/>
      <dgm:t>
        <a:bodyPr/>
        <a:lstStyle/>
        <a:p>
          <a:endParaRPr lang="es-ES"/>
        </a:p>
      </dgm:t>
    </dgm:pt>
    <dgm:pt modelId="{B8594F28-0721-4699-A50E-8902409420D4}" type="sibTrans" cxnId="{BF6628CB-B02C-43CC-BCE2-4A1369D508C1}">
      <dgm:prSet/>
      <dgm:spPr/>
      <dgm:t>
        <a:bodyPr/>
        <a:lstStyle/>
        <a:p>
          <a:endParaRPr lang="es-ES"/>
        </a:p>
      </dgm:t>
    </dgm:pt>
    <dgm:pt modelId="{5C476AF6-2188-4174-A9F6-D770A8373043}">
      <dgm:prSet custT="1"/>
      <dgm:spPr/>
      <dgm:t>
        <a:bodyPr/>
        <a:lstStyle/>
        <a:p>
          <a:r>
            <a:rPr lang="es-MX" sz="1600" b="1" dirty="0" smtClean="0">
              <a:solidFill>
                <a:srgbClr val="00B050"/>
              </a:solidFill>
            </a:rPr>
            <a:t>1.	Las TIC como instrumentos mediadores de las relaciones entre los alumnos y los contenidos (y tareas) de aprendizaje</a:t>
          </a:r>
          <a:endParaRPr lang="es-ES" sz="1600" b="1" dirty="0">
            <a:solidFill>
              <a:srgbClr val="00B050"/>
            </a:solidFill>
          </a:endParaRPr>
        </a:p>
      </dgm:t>
    </dgm:pt>
    <dgm:pt modelId="{CB556618-3388-4BBE-81A1-313DEF897C92}" type="parTrans" cxnId="{FD3A1BB2-018C-4082-B6A3-72AC2C7F90C8}">
      <dgm:prSet/>
      <dgm:spPr/>
      <dgm:t>
        <a:bodyPr/>
        <a:lstStyle/>
        <a:p>
          <a:endParaRPr lang="es-ES"/>
        </a:p>
      </dgm:t>
    </dgm:pt>
    <dgm:pt modelId="{07586B7B-762B-4FF6-9177-FCCD2C805F8B}" type="sibTrans" cxnId="{FD3A1BB2-018C-4082-B6A3-72AC2C7F90C8}">
      <dgm:prSet/>
      <dgm:spPr/>
      <dgm:t>
        <a:bodyPr/>
        <a:lstStyle/>
        <a:p>
          <a:endParaRPr lang="es-ES"/>
        </a:p>
      </dgm:t>
    </dgm:pt>
    <dgm:pt modelId="{8719260D-83F5-4871-9202-3DC8A4BE4E16}" type="pres">
      <dgm:prSet presAssocID="{42874327-3829-4ECA-B8CF-D7DF92946904}" presName="Name0" presStyleCnt="0">
        <dgm:presLayoutVars>
          <dgm:chMax val="7"/>
          <dgm:chPref val="7"/>
          <dgm:dir/>
        </dgm:presLayoutVars>
      </dgm:prSet>
      <dgm:spPr/>
    </dgm:pt>
    <dgm:pt modelId="{19D6A360-BF21-4D61-B680-2AD7BE4236FA}" type="pres">
      <dgm:prSet presAssocID="{42874327-3829-4ECA-B8CF-D7DF92946904}" presName="Name1" presStyleCnt="0"/>
      <dgm:spPr/>
    </dgm:pt>
    <dgm:pt modelId="{12698507-A179-4373-B396-96D6CD0AC7D1}" type="pres">
      <dgm:prSet presAssocID="{42874327-3829-4ECA-B8CF-D7DF92946904}" presName="cycle" presStyleCnt="0"/>
      <dgm:spPr/>
    </dgm:pt>
    <dgm:pt modelId="{7DFFCF34-1BD2-41C4-B797-038FA3966C8C}" type="pres">
      <dgm:prSet presAssocID="{42874327-3829-4ECA-B8CF-D7DF92946904}" presName="srcNode" presStyleLbl="node1" presStyleIdx="0" presStyleCnt="3"/>
      <dgm:spPr/>
    </dgm:pt>
    <dgm:pt modelId="{995EE4F7-6074-446D-9E58-C5BD61E0F27A}" type="pres">
      <dgm:prSet presAssocID="{42874327-3829-4ECA-B8CF-D7DF92946904}" presName="conn" presStyleLbl="parChTrans1D2" presStyleIdx="0" presStyleCnt="1"/>
      <dgm:spPr/>
    </dgm:pt>
    <dgm:pt modelId="{7A69554C-0F9A-4F68-B902-2EAF8AC09510}" type="pres">
      <dgm:prSet presAssocID="{42874327-3829-4ECA-B8CF-D7DF92946904}" presName="extraNode" presStyleLbl="node1" presStyleIdx="0" presStyleCnt="3"/>
      <dgm:spPr/>
    </dgm:pt>
    <dgm:pt modelId="{20273191-4024-4F6F-BCBF-7BDD4CD51C0E}" type="pres">
      <dgm:prSet presAssocID="{42874327-3829-4ECA-B8CF-D7DF92946904}" presName="dstNode" presStyleLbl="node1" presStyleIdx="0" presStyleCnt="3"/>
      <dgm:spPr/>
    </dgm:pt>
    <dgm:pt modelId="{97ACD535-2414-4978-BF21-9DD614F3C164}" type="pres">
      <dgm:prSet presAssocID="{5C476AF6-2188-4174-A9F6-D770A8373043}" presName="text_1" presStyleLbl="node1" presStyleIdx="0" presStyleCnt="3">
        <dgm:presLayoutVars>
          <dgm:bulletEnabled val="1"/>
        </dgm:presLayoutVars>
      </dgm:prSet>
      <dgm:spPr/>
    </dgm:pt>
    <dgm:pt modelId="{76F8C87C-1926-4A7C-B865-5191171B6D61}" type="pres">
      <dgm:prSet presAssocID="{5C476AF6-2188-4174-A9F6-D770A8373043}" presName="accent_1" presStyleCnt="0"/>
      <dgm:spPr/>
    </dgm:pt>
    <dgm:pt modelId="{E4E1E517-482B-46CF-AE76-BFED63AA3541}" type="pres">
      <dgm:prSet presAssocID="{5C476AF6-2188-4174-A9F6-D770A8373043}" presName="accentRepeatNode" presStyleLbl="solidFgAcc1" presStyleIdx="0" presStyleCnt="3"/>
      <dgm:spPr/>
    </dgm:pt>
    <dgm:pt modelId="{171539B2-2F4A-4323-AF12-09BE383E5A6F}" type="pres">
      <dgm:prSet presAssocID="{D53EA6FB-1E09-4602-828C-4B7DB87CB37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2195BC-A9C5-4D60-89E1-34B43FE7FD81}" type="pres">
      <dgm:prSet presAssocID="{D53EA6FB-1E09-4602-828C-4B7DB87CB37A}" presName="accent_2" presStyleCnt="0"/>
      <dgm:spPr/>
    </dgm:pt>
    <dgm:pt modelId="{09E8698C-849C-4037-9C0F-E938E7552B10}" type="pres">
      <dgm:prSet presAssocID="{D53EA6FB-1E09-4602-828C-4B7DB87CB37A}" presName="accentRepeatNode" presStyleLbl="solidFgAcc1" presStyleIdx="1" presStyleCnt="3"/>
      <dgm:spPr/>
    </dgm:pt>
    <dgm:pt modelId="{3E99661D-83CA-49A9-92D4-33FC0DE50323}" type="pres">
      <dgm:prSet presAssocID="{5B6BA130-4135-4B40-AA68-08D43173E34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CBCF18-82FE-481A-AC9A-B0B77A9A6524}" type="pres">
      <dgm:prSet presAssocID="{5B6BA130-4135-4B40-AA68-08D43173E34B}" presName="accent_3" presStyleCnt="0"/>
      <dgm:spPr/>
    </dgm:pt>
    <dgm:pt modelId="{ECFA61DD-14A8-471F-931E-F73573555F4C}" type="pres">
      <dgm:prSet presAssocID="{5B6BA130-4135-4B40-AA68-08D43173E34B}" presName="accentRepeatNode" presStyleLbl="solidFgAcc1" presStyleIdx="2" presStyleCnt="3"/>
      <dgm:spPr/>
    </dgm:pt>
  </dgm:ptLst>
  <dgm:cxnLst>
    <dgm:cxn modelId="{C975332A-1EEC-4819-BEB9-CEC44D9980E8}" type="presOf" srcId="{07586B7B-762B-4FF6-9177-FCCD2C805F8B}" destId="{995EE4F7-6074-446D-9E58-C5BD61E0F27A}" srcOrd="0" destOrd="0" presId="urn:microsoft.com/office/officeart/2008/layout/VerticalCurvedList"/>
    <dgm:cxn modelId="{6CC382DF-58C6-45EC-B577-04009C8E4C2F}" type="presOf" srcId="{5B6BA130-4135-4B40-AA68-08D43173E34B}" destId="{3E99661D-83CA-49A9-92D4-33FC0DE50323}" srcOrd="0" destOrd="0" presId="urn:microsoft.com/office/officeart/2008/layout/VerticalCurvedList"/>
    <dgm:cxn modelId="{FD3A1BB2-018C-4082-B6A3-72AC2C7F90C8}" srcId="{42874327-3829-4ECA-B8CF-D7DF92946904}" destId="{5C476AF6-2188-4174-A9F6-D770A8373043}" srcOrd="0" destOrd="0" parTransId="{CB556618-3388-4BBE-81A1-313DEF897C92}" sibTransId="{07586B7B-762B-4FF6-9177-FCCD2C805F8B}"/>
    <dgm:cxn modelId="{62E7A219-109E-4D54-9189-BD2DEE76E345}" srcId="{42874327-3829-4ECA-B8CF-D7DF92946904}" destId="{D53EA6FB-1E09-4602-828C-4B7DB87CB37A}" srcOrd="1" destOrd="0" parTransId="{79172D38-7A41-4EB8-860E-A98F7ECB50E5}" sibTransId="{9FB08020-B2B0-4580-8911-92C381F4AFD0}"/>
    <dgm:cxn modelId="{E7D422C2-E10C-4891-B184-7312E5154E3D}" type="presOf" srcId="{5C476AF6-2188-4174-A9F6-D770A8373043}" destId="{97ACD535-2414-4978-BF21-9DD614F3C164}" srcOrd="0" destOrd="0" presId="urn:microsoft.com/office/officeart/2008/layout/VerticalCurvedList"/>
    <dgm:cxn modelId="{BF6628CB-B02C-43CC-BCE2-4A1369D508C1}" srcId="{42874327-3829-4ECA-B8CF-D7DF92946904}" destId="{5B6BA130-4135-4B40-AA68-08D43173E34B}" srcOrd="2" destOrd="0" parTransId="{5C9E18AA-2DAE-402A-8CF8-FF1B8529EA62}" sibTransId="{B8594F28-0721-4699-A50E-8902409420D4}"/>
    <dgm:cxn modelId="{B35120AF-8B77-4612-9D6B-BB7F277E8EB5}" type="presOf" srcId="{D53EA6FB-1E09-4602-828C-4B7DB87CB37A}" destId="{171539B2-2F4A-4323-AF12-09BE383E5A6F}" srcOrd="0" destOrd="0" presId="urn:microsoft.com/office/officeart/2008/layout/VerticalCurvedList"/>
    <dgm:cxn modelId="{FB168779-4A78-4A81-A53E-BB54604613BE}" type="presOf" srcId="{42874327-3829-4ECA-B8CF-D7DF92946904}" destId="{8719260D-83F5-4871-9202-3DC8A4BE4E16}" srcOrd="0" destOrd="0" presId="urn:microsoft.com/office/officeart/2008/layout/VerticalCurvedList"/>
    <dgm:cxn modelId="{7E186D48-8989-43BA-A0F3-4BA37537BC8D}" type="presParOf" srcId="{8719260D-83F5-4871-9202-3DC8A4BE4E16}" destId="{19D6A360-BF21-4D61-B680-2AD7BE4236FA}" srcOrd="0" destOrd="0" presId="urn:microsoft.com/office/officeart/2008/layout/VerticalCurvedList"/>
    <dgm:cxn modelId="{6FF4E464-165D-4922-A5FC-63B2BC34AC33}" type="presParOf" srcId="{19D6A360-BF21-4D61-B680-2AD7BE4236FA}" destId="{12698507-A179-4373-B396-96D6CD0AC7D1}" srcOrd="0" destOrd="0" presId="urn:microsoft.com/office/officeart/2008/layout/VerticalCurvedList"/>
    <dgm:cxn modelId="{21272078-B8B5-4F2A-BDB7-C6E6C034650D}" type="presParOf" srcId="{12698507-A179-4373-B396-96D6CD0AC7D1}" destId="{7DFFCF34-1BD2-41C4-B797-038FA3966C8C}" srcOrd="0" destOrd="0" presId="urn:microsoft.com/office/officeart/2008/layout/VerticalCurvedList"/>
    <dgm:cxn modelId="{C032A848-362B-4362-AE08-B002A67EB3F3}" type="presParOf" srcId="{12698507-A179-4373-B396-96D6CD0AC7D1}" destId="{995EE4F7-6074-446D-9E58-C5BD61E0F27A}" srcOrd="1" destOrd="0" presId="urn:microsoft.com/office/officeart/2008/layout/VerticalCurvedList"/>
    <dgm:cxn modelId="{BDBAE8DC-2A17-4A4F-B69F-5359C3AAF780}" type="presParOf" srcId="{12698507-A179-4373-B396-96D6CD0AC7D1}" destId="{7A69554C-0F9A-4F68-B902-2EAF8AC09510}" srcOrd="2" destOrd="0" presId="urn:microsoft.com/office/officeart/2008/layout/VerticalCurvedList"/>
    <dgm:cxn modelId="{96CFC113-E7CD-4D25-BD55-9DEE8EE85EB6}" type="presParOf" srcId="{12698507-A179-4373-B396-96D6CD0AC7D1}" destId="{20273191-4024-4F6F-BCBF-7BDD4CD51C0E}" srcOrd="3" destOrd="0" presId="urn:microsoft.com/office/officeart/2008/layout/VerticalCurvedList"/>
    <dgm:cxn modelId="{AEDB441A-39B3-4C69-9E2F-F515EB482F1F}" type="presParOf" srcId="{19D6A360-BF21-4D61-B680-2AD7BE4236FA}" destId="{97ACD535-2414-4978-BF21-9DD614F3C164}" srcOrd="1" destOrd="0" presId="urn:microsoft.com/office/officeart/2008/layout/VerticalCurvedList"/>
    <dgm:cxn modelId="{1D03ADE9-D880-44FA-857D-C5A603D4E73D}" type="presParOf" srcId="{19D6A360-BF21-4D61-B680-2AD7BE4236FA}" destId="{76F8C87C-1926-4A7C-B865-5191171B6D61}" srcOrd="2" destOrd="0" presId="urn:microsoft.com/office/officeart/2008/layout/VerticalCurvedList"/>
    <dgm:cxn modelId="{0C1E20D1-2E6C-4088-8AB6-9EE686B314C7}" type="presParOf" srcId="{76F8C87C-1926-4A7C-B865-5191171B6D61}" destId="{E4E1E517-482B-46CF-AE76-BFED63AA3541}" srcOrd="0" destOrd="0" presId="urn:microsoft.com/office/officeart/2008/layout/VerticalCurvedList"/>
    <dgm:cxn modelId="{F475E867-1F20-418C-923E-FBF507CBC181}" type="presParOf" srcId="{19D6A360-BF21-4D61-B680-2AD7BE4236FA}" destId="{171539B2-2F4A-4323-AF12-09BE383E5A6F}" srcOrd="3" destOrd="0" presId="urn:microsoft.com/office/officeart/2008/layout/VerticalCurvedList"/>
    <dgm:cxn modelId="{C89CCF4B-3BDD-462F-B571-736FF5FB5D31}" type="presParOf" srcId="{19D6A360-BF21-4D61-B680-2AD7BE4236FA}" destId="{8A2195BC-A9C5-4D60-89E1-34B43FE7FD81}" srcOrd="4" destOrd="0" presId="urn:microsoft.com/office/officeart/2008/layout/VerticalCurvedList"/>
    <dgm:cxn modelId="{25882791-E9BC-4D21-BF19-06687CB8BD8B}" type="presParOf" srcId="{8A2195BC-A9C5-4D60-89E1-34B43FE7FD81}" destId="{09E8698C-849C-4037-9C0F-E938E7552B10}" srcOrd="0" destOrd="0" presId="urn:microsoft.com/office/officeart/2008/layout/VerticalCurvedList"/>
    <dgm:cxn modelId="{838EEA82-58EA-4026-A87B-427256AAF37A}" type="presParOf" srcId="{19D6A360-BF21-4D61-B680-2AD7BE4236FA}" destId="{3E99661D-83CA-49A9-92D4-33FC0DE50323}" srcOrd="5" destOrd="0" presId="urn:microsoft.com/office/officeart/2008/layout/VerticalCurvedList"/>
    <dgm:cxn modelId="{9E4928EC-5DA2-40D0-9794-EC33F876CB32}" type="presParOf" srcId="{19D6A360-BF21-4D61-B680-2AD7BE4236FA}" destId="{38CBCF18-82FE-481A-AC9A-B0B77A9A6524}" srcOrd="6" destOrd="0" presId="urn:microsoft.com/office/officeart/2008/layout/VerticalCurvedList"/>
    <dgm:cxn modelId="{0BF94296-97DB-4078-9ABB-D7219209763F}" type="presParOf" srcId="{38CBCF18-82FE-481A-AC9A-B0B77A9A6524}" destId="{ECFA61DD-14A8-471F-931E-F73573555F4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874327-3829-4ECA-B8CF-D7DF92946904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49C884FB-2A6B-4472-AD05-D3EDCCE414B5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4. </a:t>
          </a:r>
          <a:r>
            <a:rPr lang="es-MX" sz="1600" b="1" dirty="0" smtClean="0"/>
            <a:t>Las TIC como instrumentos mediadores de la actividad conjunta desplegada por profesores y alumnos durante la realización de las tareas o actividades de enseñanza aprendizaje.</a:t>
          </a:r>
          <a:endParaRPr lang="es-ES" sz="1600" b="1" dirty="0">
            <a:solidFill>
              <a:schemeClr val="tx1"/>
            </a:solidFill>
          </a:endParaRPr>
        </a:p>
      </dgm:t>
    </dgm:pt>
    <dgm:pt modelId="{42653642-4D07-4F65-9EDA-78B164F4629E}" type="parTrans" cxnId="{B339674D-E964-40B6-B39A-A5BE9EB8D6E0}">
      <dgm:prSet/>
      <dgm:spPr/>
      <dgm:t>
        <a:bodyPr/>
        <a:lstStyle/>
        <a:p>
          <a:endParaRPr lang="es-ES" sz="2400"/>
        </a:p>
      </dgm:t>
    </dgm:pt>
    <dgm:pt modelId="{B3AE52D4-3229-43C8-B18F-F4977C45C372}" type="sibTrans" cxnId="{B339674D-E964-40B6-B39A-A5BE9EB8D6E0}">
      <dgm:prSet/>
      <dgm:spPr/>
      <dgm:t>
        <a:bodyPr/>
        <a:lstStyle/>
        <a:p>
          <a:endParaRPr lang="es-ES" sz="2400"/>
        </a:p>
      </dgm:t>
    </dgm:pt>
    <dgm:pt modelId="{AFF200B6-8597-486B-9026-6EAA6ED4EBEB}">
      <dgm:prSet phldrT="[Texto]" custT="1"/>
      <dgm:spPr/>
      <dgm:t>
        <a:bodyPr/>
        <a:lstStyle/>
        <a:p>
          <a:r>
            <a:rPr lang="es-MX" sz="1600" b="1" i="0" dirty="0" smtClean="0">
              <a:solidFill>
                <a:srgbClr val="FF6600"/>
              </a:solidFill>
            </a:rPr>
            <a:t>5. </a:t>
          </a:r>
          <a:r>
            <a:rPr lang="es-MX" sz="1600" b="1" i="1" dirty="0" smtClean="0">
              <a:solidFill>
                <a:srgbClr val="FF6600"/>
              </a:solidFill>
            </a:rPr>
            <a:t>Usos de las </a:t>
          </a:r>
          <a:r>
            <a:rPr lang="es-MX" sz="1600" b="1" i="0" dirty="0" smtClean="0">
              <a:solidFill>
                <a:srgbClr val="FF6600"/>
              </a:solidFill>
            </a:rPr>
            <a:t>TIC </a:t>
          </a:r>
          <a:r>
            <a:rPr lang="es-MX" sz="1600" b="1" i="1" dirty="0" smtClean="0">
              <a:solidFill>
                <a:srgbClr val="FF6600"/>
              </a:solidFill>
            </a:rPr>
            <a:t>como instrumento de configuración de entornos de aprendizaje y espacios de trabajo para profesores y alumnos.</a:t>
          </a:r>
          <a:endParaRPr lang="es-ES" sz="1600" b="1" dirty="0">
            <a:solidFill>
              <a:srgbClr val="FF6600"/>
            </a:solidFill>
          </a:endParaRPr>
        </a:p>
      </dgm:t>
    </dgm:pt>
    <dgm:pt modelId="{EBF63777-87CF-44D4-97EC-D70669004569}" type="parTrans" cxnId="{3BC182E2-DDEB-489E-9C70-1A043240FE83}">
      <dgm:prSet/>
      <dgm:spPr/>
      <dgm:t>
        <a:bodyPr/>
        <a:lstStyle/>
        <a:p>
          <a:endParaRPr lang="es-ES" sz="2400"/>
        </a:p>
      </dgm:t>
    </dgm:pt>
    <dgm:pt modelId="{F28499A9-44EF-43A9-8E99-33259E8FEC84}" type="sibTrans" cxnId="{3BC182E2-DDEB-489E-9C70-1A043240FE83}">
      <dgm:prSet/>
      <dgm:spPr/>
      <dgm:t>
        <a:bodyPr/>
        <a:lstStyle/>
        <a:p>
          <a:endParaRPr lang="es-ES" sz="2400"/>
        </a:p>
      </dgm:t>
    </dgm:pt>
    <dgm:pt modelId="{8719260D-83F5-4871-9202-3DC8A4BE4E16}" type="pres">
      <dgm:prSet presAssocID="{42874327-3829-4ECA-B8CF-D7DF92946904}" presName="Name0" presStyleCnt="0">
        <dgm:presLayoutVars>
          <dgm:chMax val="7"/>
          <dgm:chPref val="7"/>
          <dgm:dir/>
        </dgm:presLayoutVars>
      </dgm:prSet>
      <dgm:spPr/>
    </dgm:pt>
    <dgm:pt modelId="{19D6A360-BF21-4D61-B680-2AD7BE4236FA}" type="pres">
      <dgm:prSet presAssocID="{42874327-3829-4ECA-B8CF-D7DF92946904}" presName="Name1" presStyleCnt="0"/>
      <dgm:spPr/>
    </dgm:pt>
    <dgm:pt modelId="{12698507-A179-4373-B396-96D6CD0AC7D1}" type="pres">
      <dgm:prSet presAssocID="{42874327-3829-4ECA-B8CF-D7DF92946904}" presName="cycle" presStyleCnt="0"/>
      <dgm:spPr/>
    </dgm:pt>
    <dgm:pt modelId="{7DFFCF34-1BD2-41C4-B797-038FA3966C8C}" type="pres">
      <dgm:prSet presAssocID="{42874327-3829-4ECA-B8CF-D7DF92946904}" presName="srcNode" presStyleLbl="node1" presStyleIdx="0" presStyleCnt="2"/>
      <dgm:spPr/>
    </dgm:pt>
    <dgm:pt modelId="{995EE4F7-6074-446D-9E58-C5BD61E0F27A}" type="pres">
      <dgm:prSet presAssocID="{42874327-3829-4ECA-B8CF-D7DF92946904}" presName="conn" presStyleLbl="parChTrans1D2" presStyleIdx="0" presStyleCnt="1"/>
      <dgm:spPr/>
    </dgm:pt>
    <dgm:pt modelId="{7A69554C-0F9A-4F68-B902-2EAF8AC09510}" type="pres">
      <dgm:prSet presAssocID="{42874327-3829-4ECA-B8CF-D7DF92946904}" presName="extraNode" presStyleLbl="node1" presStyleIdx="0" presStyleCnt="2"/>
      <dgm:spPr/>
    </dgm:pt>
    <dgm:pt modelId="{20273191-4024-4F6F-BCBF-7BDD4CD51C0E}" type="pres">
      <dgm:prSet presAssocID="{42874327-3829-4ECA-B8CF-D7DF92946904}" presName="dstNode" presStyleLbl="node1" presStyleIdx="0" presStyleCnt="2"/>
      <dgm:spPr/>
    </dgm:pt>
    <dgm:pt modelId="{26B0D098-2F79-428E-9323-E7D9C59BBCCA}" type="pres">
      <dgm:prSet presAssocID="{49C884FB-2A6B-4472-AD05-D3EDCCE414B5}" presName="text_1" presStyleLbl="node1" presStyleIdx="0" presStyleCnt="2">
        <dgm:presLayoutVars>
          <dgm:bulletEnabled val="1"/>
        </dgm:presLayoutVars>
      </dgm:prSet>
      <dgm:spPr/>
    </dgm:pt>
    <dgm:pt modelId="{9977D4D0-05C8-4E07-A7FC-C9A405D3E5F1}" type="pres">
      <dgm:prSet presAssocID="{49C884FB-2A6B-4472-AD05-D3EDCCE414B5}" presName="accent_1" presStyleCnt="0"/>
      <dgm:spPr/>
    </dgm:pt>
    <dgm:pt modelId="{FCA973B0-AE7E-41EE-8339-06464BD5B1D7}" type="pres">
      <dgm:prSet presAssocID="{49C884FB-2A6B-4472-AD05-D3EDCCE414B5}" presName="accentRepeatNode" presStyleLbl="solidFgAcc1" presStyleIdx="0" presStyleCnt="2"/>
      <dgm:spPr/>
    </dgm:pt>
    <dgm:pt modelId="{B8F156C9-4BB2-47C1-88DC-B89C46AF9A42}" type="pres">
      <dgm:prSet presAssocID="{AFF200B6-8597-486B-9026-6EAA6ED4EBEB}" presName="text_2" presStyleLbl="node1" presStyleIdx="1" presStyleCnt="2">
        <dgm:presLayoutVars>
          <dgm:bulletEnabled val="1"/>
        </dgm:presLayoutVars>
      </dgm:prSet>
      <dgm:spPr/>
    </dgm:pt>
    <dgm:pt modelId="{9DB4B7BD-27BB-4985-BECA-2C7223D78C66}" type="pres">
      <dgm:prSet presAssocID="{AFF200B6-8597-486B-9026-6EAA6ED4EBEB}" presName="accent_2" presStyleCnt="0"/>
      <dgm:spPr/>
    </dgm:pt>
    <dgm:pt modelId="{DA5AA513-143E-4E45-A04E-555F9D0CC97B}" type="pres">
      <dgm:prSet presAssocID="{AFF200B6-8597-486B-9026-6EAA6ED4EBEB}" presName="accentRepeatNode" presStyleLbl="solidFgAcc1" presStyleIdx="1" presStyleCnt="2"/>
      <dgm:spPr/>
    </dgm:pt>
  </dgm:ptLst>
  <dgm:cxnLst>
    <dgm:cxn modelId="{B9BE38A8-6846-4EA2-A82B-3F74AFD46546}" type="presOf" srcId="{AFF200B6-8597-486B-9026-6EAA6ED4EBEB}" destId="{B8F156C9-4BB2-47C1-88DC-B89C46AF9A42}" srcOrd="0" destOrd="0" presId="urn:microsoft.com/office/officeart/2008/layout/VerticalCurvedList"/>
    <dgm:cxn modelId="{3BC182E2-DDEB-489E-9C70-1A043240FE83}" srcId="{42874327-3829-4ECA-B8CF-D7DF92946904}" destId="{AFF200B6-8597-486B-9026-6EAA6ED4EBEB}" srcOrd="1" destOrd="0" parTransId="{EBF63777-87CF-44D4-97EC-D70669004569}" sibTransId="{F28499A9-44EF-43A9-8E99-33259E8FEC84}"/>
    <dgm:cxn modelId="{CF503739-8F88-4862-BA0A-598F9ECC0752}" type="presOf" srcId="{49C884FB-2A6B-4472-AD05-D3EDCCE414B5}" destId="{26B0D098-2F79-428E-9323-E7D9C59BBCCA}" srcOrd="0" destOrd="0" presId="urn:microsoft.com/office/officeart/2008/layout/VerticalCurvedList"/>
    <dgm:cxn modelId="{FB168779-4A78-4A81-A53E-BB54604613BE}" type="presOf" srcId="{42874327-3829-4ECA-B8CF-D7DF92946904}" destId="{8719260D-83F5-4871-9202-3DC8A4BE4E16}" srcOrd="0" destOrd="0" presId="urn:microsoft.com/office/officeart/2008/layout/VerticalCurvedList"/>
    <dgm:cxn modelId="{56DCF0CC-2E04-4C2A-AA4D-913C7927468F}" type="presOf" srcId="{B3AE52D4-3229-43C8-B18F-F4977C45C372}" destId="{995EE4F7-6074-446D-9E58-C5BD61E0F27A}" srcOrd="0" destOrd="0" presId="urn:microsoft.com/office/officeart/2008/layout/VerticalCurvedList"/>
    <dgm:cxn modelId="{B339674D-E964-40B6-B39A-A5BE9EB8D6E0}" srcId="{42874327-3829-4ECA-B8CF-D7DF92946904}" destId="{49C884FB-2A6B-4472-AD05-D3EDCCE414B5}" srcOrd="0" destOrd="0" parTransId="{42653642-4D07-4F65-9EDA-78B164F4629E}" sibTransId="{B3AE52D4-3229-43C8-B18F-F4977C45C372}"/>
    <dgm:cxn modelId="{7E186D48-8989-43BA-A0F3-4BA37537BC8D}" type="presParOf" srcId="{8719260D-83F5-4871-9202-3DC8A4BE4E16}" destId="{19D6A360-BF21-4D61-B680-2AD7BE4236FA}" srcOrd="0" destOrd="0" presId="urn:microsoft.com/office/officeart/2008/layout/VerticalCurvedList"/>
    <dgm:cxn modelId="{6FF4E464-165D-4922-A5FC-63B2BC34AC33}" type="presParOf" srcId="{19D6A360-BF21-4D61-B680-2AD7BE4236FA}" destId="{12698507-A179-4373-B396-96D6CD0AC7D1}" srcOrd="0" destOrd="0" presId="urn:microsoft.com/office/officeart/2008/layout/VerticalCurvedList"/>
    <dgm:cxn modelId="{21272078-B8B5-4F2A-BDB7-C6E6C034650D}" type="presParOf" srcId="{12698507-A179-4373-B396-96D6CD0AC7D1}" destId="{7DFFCF34-1BD2-41C4-B797-038FA3966C8C}" srcOrd="0" destOrd="0" presId="urn:microsoft.com/office/officeart/2008/layout/VerticalCurvedList"/>
    <dgm:cxn modelId="{C032A848-362B-4362-AE08-B002A67EB3F3}" type="presParOf" srcId="{12698507-A179-4373-B396-96D6CD0AC7D1}" destId="{995EE4F7-6074-446D-9E58-C5BD61E0F27A}" srcOrd="1" destOrd="0" presId="urn:microsoft.com/office/officeart/2008/layout/VerticalCurvedList"/>
    <dgm:cxn modelId="{BDBAE8DC-2A17-4A4F-B69F-5359C3AAF780}" type="presParOf" srcId="{12698507-A179-4373-B396-96D6CD0AC7D1}" destId="{7A69554C-0F9A-4F68-B902-2EAF8AC09510}" srcOrd="2" destOrd="0" presId="urn:microsoft.com/office/officeart/2008/layout/VerticalCurvedList"/>
    <dgm:cxn modelId="{96CFC113-E7CD-4D25-BD55-9DEE8EE85EB6}" type="presParOf" srcId="{12698507-A179-4373-B396-96D6CD0AC7D1}" destId="{20273191-4024-4F6F-BCBF-7BDD4CD51C0E}" srcOrd="3" destOrd="0" presId="urn:microsoft.com/office/officeart/2008/layout/VerticalCurvedList"/>
    <dgm:cxn modelId="{C308F4D0-931C-4FED-A844-E3A7DD8D1AC2}" type="presParOf" srcId="{19D6A360-BF21-4D61-B680-2AD7BE4236FA}" destId="{26B0D098-2F79-428E-9323-E7D9C59BBCCA}" srcOrd="1" destOrd="0" presId="urn:microsoft.com/office/officeart/2008/layout/VerticalCurvedList"/>
    <dgm:cxn modelId="{D6A5E889-89A8-4CDD-9199-A4ACB6E9EA32}" type="presParOf" srcId="{19D6A360-BF21-4D61-B680-2AD7BE4236FA}" destId="{9977D4D0-05C8-4E07-A7FC-C9A405D3E5F1}" srcOrd="2" destOrd="0" presId="urn:microsoft.com/office/officeart/2008/layout/VerticalCurvedList"/>
    <dgm:cxn modelId="{62FAF5E7-BA8C-4305-8D61-2E82D683DBF5}" type="presParOf" srcId="{9977D4D0-05C8-4E07-A7FC-C9A405D3E5F1}" destId="{FCA973B0-AE7E-41EE-8339-06464BD5B1D7}" srcOrd="0" destOrd="0" presId="urn:microsoft.com/office/officeart/2008/layout/VerticalCurvedList"/>
    <dgm:cxn modelId="{E50D647F-6F2B-4E77-B546-F49890B9CB3F}" type="presParOf" srcId="{19D6A360-BF21-4D61-B680-2AD7BE4236FA}" destId="{B8F156C9-4BB2-47C1-88DC-B89C46AF9A42}" srcOrd="3" destOrd="0" presId="urn:microsoft.com/office/officeart/2008/layout/VerticalCurvedList"/>
    <dgm:cxn modelId="{8E18E3BD-F961-4B1D-B268-86B0C4C493AA}" type="presParOf" srcId="{19D6A360-BF21-4D61-B680-2AD7BE4236FA}" destId="{9DB4B7BD-27BB-4985-BECA-2C7223D78C66}" srcOrd="4" destOrd="0" presId="urn:microsoft.com/office/officeart/2008/layout/VerticalCurvedList"/>
    <dgm:cxn modelId="{BFDA48C3-E417-4846-9238-F9A3B273A9BB}" type="presParOf" srcId="{9DB4B7BD-27BB-4985-BECA-2C7223D78C66}" destId="{DA5AA513-143E-4E45-A04E-555F9D0CC9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6933F7-6CF1-4061-AA1B-0F2FD96628FB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ES"/>
        </a:p>
      </dgm:t>
    </dgm:pt>
    <dgm:pt modelId="{C68C33DA-E72B-4591-9489-23337F590F44}">
      <dgm:prSet phldrT="[Texto]"/>
      <dgm:spPr/>
      <dgm:t>
        <a:bodyPr/>
        <a:lstStyle/>
        <a:p>
          <a:r>
            <a:rPr lang="es-ES" dirty="0" smtClean="0"/>
            <a:t>Inicio</a:t>
          </a:r>
          <a:endParaRPr lang="es-ES" dirty="0"/>
        </a:p>
      </dgm:t>
    </dgm:pt>
    <dgm:pt modelId="{F6D345DA-9605-4E1A-8B36-A149877969CC}" type="parTrans" cxnId="{E4E8026E-9907-40CA-9144-7470F98334C1}">
      <dgm:prSet/>
      <dgm:spPr/>
      <dgm:t>
        <a:bodyPr/>
        <a:lstStyle/>
        <a:p>
          <a:endParaRPr lang="es-ES"/>
        </a:p>
      </dgm:t>
    </dgm:pt>
    <dgm:pt modelId="{0936F472-863F-4F7C-8800-ACC04F5FAB3A}" type="sibTrans" cxnId="{E4E8026E-9907-40CA-9144-7470F98334C1}">
      <dgm:prSet/>
      <dgm:spPr/>
      <dgm:t>
        <a:bodyPr/>
        <a:lstStyle/>
        <a:p>
          <a:endParaRPr lang="es-ES"/>
        </a:p>
      </dgm:t>
    </dgm:pt>
    <dgm:pt modelId="{18902C5B-3434-4D05-8345-DF838A9C893B}">
      <dgm:prSet phldrT="[Texto]"/>
      <dgm:spPr/>
      <dgm:t>
        <a:bodyPr/>
        <a:lstStyle/>
        <a:p>
          <a:r>
            <a:rPr lang="es-ES" dirty="0" smtClean="0"/>
            <a:t>Máquina de vapor</a:t>
          </a:r>
          <a:endParaRPr lang="es-ES" dirty="0"/>
        </a:p>
      </dgm:t>
    </dgm:pt>
    <dgm:pt modelId="{AE609450-BCC7-4240-9D33-BFF61361227F}" type="parTrans" cxnId="{947F7A15-CB73-4CDF-A8A0-A49C44F7D58A}">
      <dgm:prSet/>
      <dgm:spPr/>
      <dgm:t>
        <a:bodyPr/>
        <a:lstStyle/>
        <a:p>
          <a:endParaRPr lang="es-ES"/>
        </a:p>
      </dgm:t>
    </dgm:pt>
    <dgm:pt modelId="{DD4ECF38-B2BA-41D7-95C6-E9F4868613B0}" type="sibTrans" cxnId="{947F7A15-CB73-4CDF-A8A0-A49C44F7D58A}">
      <dgm:prSet/>
      <dgm:spPr/>
      <dgm:t>
        <a:bodyPr/>
        <a:lstStyle/>
        <a:p>
          <a:endParaRPr lang="es-ES"/>
        </a:p>
      </dgm:t>
    </dgm:pt>
    <dgm:pt modelId="{C3764093-B5BA-4447-8834-8568E43EDD19}">
      <dgm:prSet phldrT="[Texto]"/>
      <dgm:spPr/>
      <dgm:t>
        <a:bodyPr/>
        <a:lstStyle/>
        <a:p>
          <a:r>
            <a:rPr lang="es-ES" dirty="0" smtClean="0"/>
            <a:t>Desarrollo</a:t>
          </a:r>
          <a:endParaRPr lang="es-ES" dirty="0"/>
        </a:p>
      </dgm:t>
    </dgm:pt>
    <dgm:pt modelId="{D4187B51-CD83-4634-A355-E95317EA2FF3}" type="parTrans" cxnId="{74A577E4-C882-475B-A767-9999E4AAE0FE}">
      <dgm:prSet/>
      <dgm:spPr/>
      <dgm:t>
        <a:bodyPr/>
        <a:lstStyle/>
        <a:p>
          <a:endParaRPr lang="es-ES"/>
        </a:p>
      </dgm:t>
    </dgm:pt>
    <dgm:pt modelId="{B3D28F36-CC82-40CB-A6C9-215CA3CAF46F}" type="sibTrans" cxnId="{74A577E4-C882-475B-A767-9999E4AAE0FE}">
      <dgm:prSet/>
      <dgm:spPr/>
      <dgm:t>
        <a:bodyPr/>
        <a:lstStyle/>
        <a:p>
          <a:endParaRPr lang="es-ES"/>
        </a:p>
      </dgm:t>
    </dgm:pt>
    <dgm:pt modelId="{ADA0EE15-DD1E-430F-B923-4E81837B1E0D}">
      <dgm:prSet phldrT="[Texto]"/>
      <dgm:spPr/>
      <dgm:t>
        <a:bodyPr/>
        <a:lstStyle/>
        <a:p>
          <a:r>
            <a:rPr lang="es-ES" dirty="0" smtClean="0"/>
            <a:t>Electricidad</a:t>
          </a:r>
          <a:endParaRPr lang="es-ES" dirty="0"/>
        </a:p>
      </dgm:t>
    </dgm:pt>
    <dgm:pt modelId="{E85D0086-8F09-423C-8F39-1A6B2C517BFA}" type="parTrans" cxnId="{A143C643-A15B-4590-AE37-3F4405C17DB9}">
      <dgm:prSet/>
      <dgm:spPr/>
      <dgm:t>
        <a:bodyPr/>
        <a:lstStyle/>
        <a:p>
          <a:endParaRPr lang="es-ES"/>
        </a:p>
      </dgm:t>
    </dgm:pt>
    <dgm:pt modelId="{5603A9E5-ACD2-47D1-8AF7-D93E99AE8954}" type="sibTrans" cxnId="{A143C643-A15B-4590-AE37-3F4405C17DB9}">
      <dgm:prSet/>
      <dgm:spPr/>
      <dgm:t>
        <a:bodyPr/>
        <a:lstStyle/>
        <a:p>
          <a:endParaRPr lang="es-ES"/>
        </a:p>
      </dgm:t>
    </dgm:pt>
    <dgm:pt modelId="{2D83E384-58D5-4A50-BF4F-09C1E2BF87E1}">
      <dgm:prSet phldrT="[Texto]"/>
      <dgm:spPr/>
      <dgm:t>
        <a:bodyPr/>
        <a:lstStyle/>
        <a:p>
          <a:r>
            <a:rPr lang="es-ES" dirty="0" smtClean="0"/>
            <a:t>Telégrafo y teléfono</a:t>
          </a:r>
          <a:endParaRPr lang="es-ES" dirty="0"/>
        </a:p>
      </dgm:t>
    </dgm:pt>
    <dgm:pt modelId="{03FCE80A-43AA-41BE-8B3B-565B60E4280D}" type="parTrans" cxnId="{5F94FCE1-A0D3-44BC-9693-5BCE2BF2102E}">
      <dgm:prSet/>
      <dgm:spPr/>
      <dgm:t>
        <a:bodyPr/>
        <a:lstStyle/>
        <a:p>
          <a:endParaRPr lang="es-ES"/>
        </a:p>
      </dgm:t>
    </dgm:pt>
    <dgm:pt modelId="{74FF4B54-977D-4784-87A6-B0903C70C472}" type="sibTrans" cxnId="{5F94FCE1-A0D3-44BC-9693-5BCE2BF2102E}">
      <dgm:prSet/>
      <dgm:spPr/>
      <dgm:t>
        <a:bodyPr/>
        <a:lstStyle/>
        <a:p>
          <a:endParaRPr lang="es-ES"/>
        </a:p>
      </dgm:t>
    </dgm:pt>
    <dgm:pt modelId="{18086CEE-1F5A-4547-90E0-3181D282BE09}">
      <dgm:prSet phldrT="[Texto]"/>
      <dgm:spPr/>
      <dgm:t>
        <a:bodyPr/>
        <a:lstStyle/>
        <a:p>
          <a:r>
            <a:rPr lang="es-ES" dirty="0" smtClean="0"/>
            <a:t>Provocó cambios significativos</a:t>
          </a:r>
          <a:endParaRPr lang="es-ES" dirty="0"/>
        </a:p>
      </dgm:t>
    </dgm:pt>
    <dgm:pt modelId="{08067B9A-3CB2-428F-B16C-1ED1D34692B6}" type="parTrans" cxnId="{0765D586-8468-45D0-8A3E-ABDF9964687E}">
      <dgm:prSet/>
      <dgm:spPr/>
      <dgm:t>
        <a:bodyPr/>
        <a:lstStyle/>
        <a:p>
          <a:endParaRPr lang="es-ES"/>
        </a:p>
      </dgm:t>
    </dgm:pt>
    <dgm:pt modelId="{1114804F-BF06-47AB-99A5-DD27CD0BC302}" type="sibTrans" cxnId="{0765D586-8468-45D0-8A3E-ABDF9964687E}">
      <dgm:prSet/>
      <dgm:spPr/>
      <dgm:t>
        <a:bodyPr/>
        <a:lstStyle/>
        <a:p>
          <a:endParaRPr lang="es-ES"/>
        </a:p>
      </dgm:t>
    </dgm:pt>
    <dgm:pt modelId="{1108A789-C1B2-4D0C-9EC7-60A3C263E3F6}">
      <dgm:prSet phldrT="[Texto]"/>
      <dgm:spPr/>
      <dgm:t>
        <a:bodyPr/>
        <a:lstStyle/>
        <a:p>
          <a:r>
            <a:rPr lang="es-ES" dirty="0" smtClean="0"/>
            <a:t>Producción</a:t>
          </a:r>
          <a:endParaRPr lang="es-ES" dirty="0"/>
        </a:p>
      </dgm:t>
    </dgm:pt>
    <dgm:pt modelId="{5FDFBDA2-2F48-45FA-8BA8-4E540558394B}" type="parTrans" cxnId="{CB9DDA88-B6B0-4E08-A27D-7BC63633B1D0}">
      <dgm:prSet/>
      <dgm:spPr/>
      <dgm:t>
        <a:bodyPr/>
        <a:lstStyle/>
        <a:p>
          <a:endParaRPr lang="es-ES"/>
        </a:p>
      </dgm:t>
    </dgm:pt>
    <dgm:pt modelId="{F32C2344-8F61-4300-BCF1-C0D6598D76F6}" type="sibTrans" cxnId="{CB9DDA88-B6B0-4E08-A27D-7BC63633B1D0}">
      <dgm:prSet/>
      <dgm:spPr/>
      <dgm:t>
        <a:bodyPr/>
        <a:lstStyle/>
        <a:p>
          <a:endParaRPr lang="es-ES"/>
        </a:p>
      </dgm:t>
    </dgm:pt>
    <dgm:pt modelId="{142E3885-8033-40D8-AB05-0B589071FDFB}">
      <dgm:prSet phldrT="[Texto]"/>
      <dgm:spPr/>
      <dgm:t>
        <a:bodyPr/>
        <a:lstStyle/>
        <a:p>
          <a:r>
            <a:rPr lang="es-ES" dirty="0" smtClean="0"/>
            <a:t>Distribución</a:t>
          </a:r>
          <a:endParaRPr lang="es-ES" dirty="0"/>
        </a:p>
      </dgm:t>
    </dgm:pt>
    <dgm:pt modelId="{324D3806-4D6F-4D90-8AEC-AB4E2D6D7C05}" type="parTrans" cxnId="{C610A87A-903B-462F-8668-D1C80E9CBB97}">
      <dgm:prSet/>
      <dgm:spPr/>
      <dgm:t>
        <a:bodyPr/>
        <a:lstStyle/>
        <a:p>
          <a:endParaRPr lang="es-ES"/>
        </a:p>
      </dgm:t>
    </dgm:pt>
    <dgm:pt modelId="{AA9027FE-3C36-4DE9-BAE6-AE1260E5F2FF}" type="sibTrans" cxnId="{C610A87A-903B-462F-8668-D1C80E9CBB97}">
      <dgm:prSet/>
      <dgm:spPr/>
      <dgm:t>
        <a:bodyPr/>
        <a:lstStyle/>
        <a:p>
          <a:endParaRPr lang="es-ES"/>
        </a:p>
      </dgm:t>
    </dgm:pt>
    <dgm:pt modelId="{5ED90DF2-5316-46D3-B900-F74C5A795ECF}">
      <dgm:prSet phldrT="[Texto]"/>
      <dgm:spPr/>
      <dgm:t>
        <a:bodyPr/>
        <a:lstStyle/>
        <a:p>
          <a:r>
            <a:rPr lang="es-ES" dirty="0" smtClean="0"/>
            <a:t>Metalurgia</a:t>
          </a:r>
          <a:endParaRPr lang="es-ES" dirty="0"/>
        </a:p>
      </dgm:t>
    </dgm:pt>
    <dgm:pt modelId="{31BCFFE6-98AF-4754-9143-DB43B4127FDF}" type="parTrans" cxnId="{BD9D92D5-6B20-483D-8843-13FEABE3377D}">
      <dgm:prSet/>
      <dgm:spPr/>
      <dgm:t>
        <a:bodyPr/>
        <a:lstStyle/>
        <a:p>
          <a:endParaRPr lang="es-ES"/>
        </a:p>
      </dgm:t>
    </dgm:pt>
    <dgm:pt modelId="{7FB25496-ADE2-4A91-A1CE-B0354C517866}" type="sibTrans" cxnId="{BD9D92D5-6B20-483D-8843-13FEABE3377D}">
      <dgm:prSet/>
      <dgm:spPr/>
      <dgm:t>
        <a:bodyPr/>
        <a:lstStyle/>
        <a:p>
          <a:endParaRPr lang="es-ES"/>
        </a:p>
      </dgm:t>
    </dgm:pt>
    <dgm:pt modelId="{D3103E06-D2A9-4D4C-B46B-AB0E4AE5F620}" type="pres">
      <dgm:prSet presAssocID="{D76933F7-6CF1-4061-AA1B-0F2FD96628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3D7A0A-1BDC-4FB1-BE28-893CC7CC7E2C}" type="pres">
      <dgm:prSet presAssocID="{D76933F7-6CF1-4061-AA1B-0F2FD96628FB}" presName="tSp" presStyleCnt="0"/>
      <dgm:spPr/>
    </dgm:pt>
    <dgm:pt modelId="{6382C44B-AF65-4572-9589-81F431B8A8DC}" type="pres">
      <dgm:prSet presAssocID="{D76933F7-6CF1-4061-AA1B-0F2FD96628FB}" presName="bSp" presStyleCnt="0"/>
      <dgm:spPr/>
    </dgm:pt>
    <dgm:pt modelId="{C1915721-723F-4C32-BE11-AFAF4376AEDD}" type="pres">
      <dgm:prSet presAssocID="{D76933F7-6CF1-4061-AA1B-0F2FD96628FB}" presName="process" presStyleCnt="0"/>
      <dgm:spPr/>
    </dgm:pt>
    <dgm:pt modelId="{19300DD7-E74A-4ECC-B33C-81179B337920}" type="pres">
      <dgm:prSet presAssocID="{C68C33DA-E72B-4591-9489-23337F590F44}" presName="composite1" presStyleCnt="0"/>
      <dgm:spPr/>
    </dgm:pt>
    <dgm:pt modelId="{CE589903-81B5-42A0-96DE-66A439663AC2}" type="pres">
      <dgm:prSet presAssocID="{C68C33DA-E72B-4591-9489-23337F590F44}" presName="dummyNode1" presStyleLbl="node1" presStyleIdx="0" presStyleCnt="3"/>
      <dgm:spPr/>
    </dgm:pt>
    <dgm:pt modelId="{EBE3624F-4EC8-42E1-BFCB-A55504E91AB2}" type="pres">
      <dgm:prSet presAssocID="{C68C33DA-E72B-4591-9489-23337F590F4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43DBA8-75B4-4A8C-B13C-6E7CD644E699}" type="pres">
      <dgm:prSet presAssocID="{C68C33DA-E72B-4591-9489-23337F590F4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09B473-AC15-4D57-8747-933249CDA3D6}" type="pres">
      <dgm:prSet presAssocID="{C68C33DA-E72B-4591-9489-23337F590F4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8C490B-F4B5-4E1C-A7A3-34EDA9E765A3}" type="pres">
      <dgm:prSet presAssocID="{C68C33DA-E72B-4591-9489-23337F590F44}" presName="connSite1" presStyleCnt="0"/>
      <dgm:spPr/>
    </dgm:pt>
    <dgm:pt modelId="{448C69F6-F87B-4763-98CB-87EFADF3FC69}" type="pres">
      <dgm:prSet presAssocID="{0936F472-863F-4F7C-8800-ACC04F5FAB3A}" presName="Name9" presStyleLbl="sibTrans2D1" presStyleIdx="0" presStyleCnt="2"/>
      <dgm:spPr/>
      <dgm:t>
        <a:bodyPr/>
        <a:lstStyle/>
        <a:p>
          <a:endParaRPr lang="es-ES"/>
        </a:p>
      </dgm:t>
    </dgm:pt>
    <dgm:pt modelId="{4F281FA4-445D-4B22-9DB7-B0FEF33787DC}" type="pres">
      <dgm:prSet presAssocID="{C3764093-B5BA-4447-8834-8568E43EDD19}" presName="composite2" presStyleCnt="0"/>
      <dgm:spPr/>
    </dgm:pt>
    <dgm:pt modelId="{9CC9AA06-BE6B-4109-A631-3C0B4643172E}" type="pres">
      <dgm:prSet presAssocID="{C3764093-B5BA-4447-8834-8568E43EDD19}" presName="dummyNode2" presStyleLbl="node1" presStyleIdx="0" presStyleCnt="3"/>
      <dgm:spPr/>
    </dgm:pt>
    <dgm:pt modelId="{90FED312-CB27-45F1-BBE7-7D61428EA2C9}" type="pres">
      <dgm:prSet presAssocID="{C3764093-B5BA-4447-8834-8568E43EDD1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5FF8F5-D1AF-4454-A048-E32EF56494E7}" type="pres">
      <dgm:prSet presAssocID="{C3764093-B5BA-4447-8834-8568E43EDD1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453D01-3D8B-46EB-8C4C-F029EB706B6A}" type="pres">
      <dgm:prSet presAssocID="{C3764093-B5BA-4447-8834-8568E43EDD1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A154A0-0F49-4159-9F6F-455D270C0E43}" type="pres">
      <dgm:prSet presAssocID="{C3764093-B5BA-4447-8834-8568E43EDD19}" presName="connSite2" presStyleCnt="0"/>
      <dgm:spPr/>
    </dgm:pt>
    <dgm:pt modelId="{ED6A9BE1-84D7-477E-B8D6-868706A00B6C}" type="pres">
      <dgm:prSet presAssocID="{B3D28F36-CC82-40CB-A6C9-215CA3CAF46F}" presName="Name18" presStyleLbl="sibTrans2D1" presStyleIdx="1" presStyleCnt="2"/>
      <dgm:spPr/>
      <dgm:t>
        <a:bodyPr/>
        <a:lstStyle/>
        <a:p>
          <a:endParaRPr lang="es-ES"/>
        </a:p>
      </dgm:t>
    </dgm:pt>
    <dgm:pt modelId="{787DC430-EBDE-4BB8-B89E-E836E9A329C2}" type="pres">
      <dgm:prSet presAssocID="{18086CEE-1F5A-4547-90E0-3181D282BE09}" presName="composite1" presStyleCnt="0"/>
      <dgm:spPr/>
    </dgm:pt>
    <dgm:pt modelId="{4E92AC8A-79CE-44A1-A3AE-1D560752DA30}" type="pres">
      <dgm:prSet presAssocID="{18086CEE-1F5A-4547-90E0-3181D282BE09}" presName="dummyNode1" presStyleLbl="node1" presStyleIdx="1" presStyleCnt="3"/>
      <dgm:spPr/>
    </dgm:pt>
    <dgm:pt modelId="{55021D07-BB91-4D2B-9098-1E804DD6C18B}" type="pres">
      <dgm:prSet presAssocID="{18086CEE-1F5A-4547-90E0-3181D282BE0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1DE838-CDD4-4D68-8BBA-D1D3BF706F24}" type="pres">
      <dgm:prSet presAssocID="{18086CEE-1F5A-4547-90E0-3181D282BE0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9758C4-1257-413F-B8E4-E6F8C5E00339}" type="pres">
      <dgm:prSet presAssocID="{18086CEE-1F5A-4547-90E0-3181D282BE0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5CF7EC-8827-47A2-B9B1-8DE5972BBE9B}" type="pres">
      <dgm:prSet presAssocID="{18086CEE-1F5A-4547-90E0-3181D282BE09}" presName="connSite1" presStyleCnt="0"/>
      <dgm:spPr/>
    </dgm:pt>
  </dgm:ptLst>
  <dgm:cxnLst>
    <dgm:cxn modelId="{74A577E4-C882-475B-A767-9999E4AAE0FE}" srcId="{D76933F7-6CF1-4061-AA1B-0F2FD96628FB}" destId="{C3764093-B5BA-4447-8834-8568E43EDD19}" srcOrd="1" destOrd="0" parTransId="{D4187B51-CD83-4634-A355-E95317EA2FF3}" sibTransId="{B3D28F36-CC82-40CB-A6C9-215CA3CAF46F}"/>
    <dgm:cxn modelId="{FFC7B301-EC57-4720-BC37-D22DAA6B05DD}" type="presOf" srcId="{C68C33DA-E72B-4591-9489-23337F590F44}" destId="{5409B473-AC15-4D57-8747-933249CDA3D6}" srcOrd="0" destOrd="0" presId="urn:microsoft.com/office/officeart/2005/8/layout/hProcess4"/>
    <dgm:cxn modelId="{FD744300-FE14-4B56-8B65-8327EBE964DA}" type="presOf" srcId="{0936F472-863F-4F7C-8800-ACC04F5FAB3A}" destId="{448C69F6-F87B-4763-98CB-87EFADF3FC69}" srcOrd="0" destOrd="0" presId="urn:microsoft.com/office/officeart/2005/8/layout/hProcess4"/>
    <dgm:cxn modelId="{BBC08538-F40D-4CFA-B1C9-5496A70DEA83}" type="presOf" srcId="{B3D28F36-CC82-40CB-A6C9-215CA3CAF46F}" destId="{ED6A9BE1-84D7-477E-B8D6-868706A00B6C}" srcOrd="0" destOrd="0" presId="urn:microsoft.com/office/officeart/2005/8/layout/hProcess4"/>
    <dgm:cxn modelId="{A143C643-A15B-4590-AE37-3F4405C17DB9}" srcId="{C3764093-B5BA-4447-8834-8568E43EDD19}" destId="{ADA0EE15-DD1E-430F-B923-4E81837B1E0D}" srcOrd="0" destOrd="0" parTransId="{E85D0086-8F09-423C-8F39-1A6B2C517BFA}" sibTransId="{5603A9E5-ACD2-47D1-8AF7-D93E99AE8954}"/>
    <dgm:cxn modelId="{5954793C-7E09-4855-AC3D-0736DDBAA425}" type="presOf" srcId="{ADA0EE15-DD1E-430F-B923-4E81837B1E0D}" destId="{90FED312-CB27-45F1-BBE7-7D61428EA2C9}" srcOrd="0" destOrd="0" presId="urn:microsoft.com/office/officeart/2005/8/layout/hProcess4"/>
    <dgm:cxn modelId="{CB9DDA88-B6B0-4E08-A27D-7BC63633B1D0}" srcId="{18086CEE-1F5A-4547-90E0-3181D282BE09}" destId="{1108A789-C1B2-4D0C-9EC7-60A3C263E3F6}" srcOrd="0" destOrd="0" parTransId="{5FDFBDA2-2F48-45FA-8BA8-4E540558394B}" sibTransId="{F32C2344-8F61-4300-BCF1-C0D6598D76F6}"/>
    <dgm:cxn modelId="{947F7A15-CB73-4CDF-A8A0-A49C44F7D58A}" srcId="{C68C33DA-E72B-4591-9489-23337F590F44}" destId="{18902C5B-3434-4D05-8345-DF838A9C893B}" srcOrd="0" destOrd="0" parTransId="{AE609450-BCC7-4240-9D33-BFF61361227F}" sibTransId="{DD4ECF38-B2BA-41D7-95C6-E9F4868613B0}"/>
    <dgm:cxn modelId="{BD9D92D5-6B20-483D-8843-13FEABE3377D}" srcId="{C68C33DA-E72B-4591-9489-23337F590F44}" destId="{5ED90DF2-5316-46D3-B900-F74C5A795ECF}" srcOrd="1" destOrd="0" parTransId="{31BCFFE6-98AF-4754-9143-DB43B4127FDF}" sibTransId="{7FB25496-ADE2-4A91-A1CE-B0354C517866}"/>
    <dgm:cxn modelId="{93F30812-544F-4883-ADEE-CDD32109ACAD}" type="presOf" srcId="{18902C5B-3434-4D05-8345-DF838A9C893B}" destId="{EBE3624F-4EC8-42E1-BFCB-A55504E91AB2}" srcOrd="0" destOrd="0" presId="urn:microsoft.com/office/officeart/2005/8/layout/hProcess4"/>
    <dgm:cxn modelId="{E0B16F7E-9B48-4000-BE48-C3DA3407044A}" type="presOf" srcId="{5ED90DF2-5316-46D3-B900-F74C5A795ECF}" destId="{8843DBA8-75B4-4A8C-B13C-6E7CD644E699}" srcOrd="1" destOrd="1" presId="urn:microsoft.com/office/officeart/2005/8/layout/hProcess4"/>
    <dgm:cxn modelId="{078518BD-C2CA-4E1C-8729-E13A8CDA8956}" type="presOf" srcId="{18902C5B-3434-4D05-8345-DF838A9C893B}" destId="{8843DBA8-75B4-4A8C-B13C-6E7CD644E699}" srcOrd="1" destOrd="0" presId="urn:microsoft.com/office/officeart/2005/8/layout/hProcess4"/>
    <dgm:cxn modelId="{B1153E25-1177-415D-8C26-FF9B1AE25E4D}" type="presOf" srcId="{ADA0EE15-DD1E-430F-B923-4E81837B1E0D}" destId="{2D5FF8F5-D1AF-4454-A048-E32EF56494E7}" srcOrd="1" destOrd="0" presId="urn:microsoft.com/office/officeart/2005/8/layout/hProcess4"/>
    <dgm:cxn modelId="{AFFC67BD-D316-4976-B7EA-309D20D9E2AB}" type="presOf" srcId="{142E3885-8033-40D8-AB05-0B589071FDFB}" destId="{55021D07-BB91-4D2B-9098-1E804DD6C18B}" srcOrd="0" destOrd="1" presId="urn:microsoft.com/office/officeart/2005/8/layout/hProcess4"/>
    <dgm:cxn modelId="{5F94FCE1-A0D3-44BC-9693-5BCE2BF2102E}" srcId="{C3764093-B5BA-4447-8834-8568E43EDD19}" destId="{2D83E384-58D5-4A50-BF4F-09C1E2BF87E1}" srcOrd="1" destOrd="0" parTransId="{03FCE80A-43AA-41BE-8B3B-565B60E4280D}" sibTransId="{74FF4B54-977D-4784-87A6-B0903C70C472}"/>
    <dgm:cxn modelId="{2410B58F-B408-4D21-BA4D-59FDB358907F}" type="presOf" srcId="{5ED90DF2-5316-46D3-B900-F74C5A795ECF}" destId="{EBE3624F-4EC8-42E1-BFCB-A55504E91AB2}" srcOrd="0" destOrd="1" presId="urn:microsoft.com/office/officeart/2005/8/layout/hProcess4"/>
    <dgm:cxn modelId="{CC324E3A-BF73-4BF4-BC91-181E296753D7}" type="presOf" srcId="{1108A789-C1B2-4D0C-9EC7-60A3C263E3F6}" destId="{841DE838-CDD4-4D68-8BBA-D1D3BF706F24}" srcOrd="1" destOrd="0" presId="urn:microsoft.com/office/officeart/2005/8/layout/hProcess4"/>
    <dgm:cxn modelId="{E4E8026E-9907-40CA-9144-7470F98334C1}" srcId="{D76933F7-6CF1-4061-AA1B-0F2FD96628FB}" destId="{C68C33DA-E72B-4591-9489-23337F590F44}" srcOrd="0" destOrd="0" parTransId="{F6D345DA-9605-4E1A-8B36-A149877969CC}" sibTransId="{0936F472-863F-4F7C-8800-ACC04F5FAB3A}"/>
    <dgm:cxn modelId="{C0C7BBEC-B25E-47B3-8D6A-94DDF709AE9C}" type="presOf" srcId="{2D83E384-58D5-4A50-BF4F-09C1E2BF87E1}" destId="{90FED312-CB27-45F1-BBE7-7D61428EA2C9}" srcOrd="0" destOrd="1" presId="urn:microsoft.com/office/officeart/2005/8/layout/hProcess4"/>
    <dgm:cxn modelId="{33BA1AFE-A853-4134-80B6-B3DD5CA4FC8C}" type="presOf" srcId="{18086CEE-1F5A-4547-90E0-3181D282BE09}" destId="{009758C4-1257-413F-B8E4-E6F8C5E00339}" srcOrd="0" destOrd="0" presId="urn:microsoft.com/office/officeart/2005/8/layout/hProcess4"/>
    <dgm:cxn modelId="{92F39B1F-A764-4A58-B095-B984F021AE89}" type="presOf" srcId="{D76933F7-6CF1-4061-AA1B-0F2FD96628FB}" destId="{D3103E06-D2A9-4D4C-B46B-AB0E4AE5F620}" srcOrd="0" destOrd="0" presId="urn:microsoft.com/office/officeart/2005/8/layout/hProcess4"/>
    <dgm:cxn modelId="{37D50C75-71B4-43A4-AAA2-D9DC93FDB7E0}" type="presOf" srcId="{C3764093-B5BA-4447-8834-8568E43EDD19}" destId="{8C453D01-3D8B-46EB-8C4C-F029EB706B6A}" srcOrd="0" destOrd="0" presId="urn:microsoft.com/office/officeart/2005/8/layout/hProcess4"/>
    <dgm:cxn modelId="{0765D586-8468-45D0-8A3E-ABDF9964687E}" srcId="{D76933F7-6CF1-4061-AA1B-0F2FD96628FB}" destId="{18086CEE-1F5A-4547-90E0-3181D282BE09}" srcOrd="2" destOrd="0" parTransId="{08067B9A-3CB2-428F-B16C-1ED1D34692B6}" sibTransId="{1114804F-BF06-47AB-99A5-DD27CD0BC302}"/>
    <dgm:cxn modelId="{8F544035-EECF-4759-8C98-1F6C34D4F9D2}" type="presOf" srcId="{1108A789-C1B2-4D0C-9EC7-60A3C263E3F6}" destId="{55021D07-BB91-4D2B-9098-1E804DD6C18B}" srcOrd="0" destOrd="0" presId="urn:microsoft.com/office/officeart/2005/8/layout/hProcess4"/>
    <dgm:cxn modelId="{C610A87A-903B-462F-8668-D1C80E9CBB97}" srcId="{18086CEE-1F5A-4547-90E0-3181D282BE09}" destId="{142E3885-8033-40D8-AB05-0B589071FDFB}" srcOrd="1" destOrd="0" parTransId="{324D3806-4D6F-4D90-8AEC-AB4E2D6D7C05}" sibTransId="{AA9027FE-3C36-4DE9-BAE6-AE1260E5F2FF}"/>
    <dgm:cxn modelId="{2BAF985F-C6CF-400D-8FE3-7FD820C17330}" type="presOf" srcId="{2D83E384-58D5-4A50-BF4F-09C1E2BF87E1}" destId="{2D5FF8F5-D1AF-4454-A048-E32EF56494E7}" srcOrd="1" destOrd="1" presId="urn:microsoft.com/office/officeart/2005/8/layout/hProcess4"/>
    <dgm:cxn modelId="{C56EDD6F-B46B-4E51-A834-7DC1C591D7FA}" type="presOf" srcId="{142E3885-8033-40D8-AB05-0B589071FDFB}" destId="{841DE838-CDD4-4D68-8BBA-D1D3BF706F24}" srcOrd="1" destOrd="1" presId="urn:microsoft.com/office/officeart/2005/8/layout/hProcess4"/>
    <dgm:cxn modelId="{FD2E1515-90C5-4086-9AE3-8DE9452A3C10}" type="presParOf" srcId="{D3103E06-D2A9-4D4C-B46B-AB0E4AE5F620}" destId="{413D7A0A-1BDC-4FB1-BE28-893CC7CC7E2C}" srcOrd="0" destOrd="0" presId="urn:microsoft.com/office/officeart/2005/8/layout/hProcess4"/>
    <dgm:cxn modelId="{F2C61EE9-A6B3-45BA-AA87-23DF2799ED8C}" type="presParOf" srcId="{D3103E06-D2A9-4D4C-B46B-AB0E4AE5F620}" destId="{6382C44B-AF65-4572-9589-81F431B8A8DC}" srcOrd="1" destOrd="0" presId="urn:microsoft.com/office/officeart/2005/8/layout/hProcess4"/>
    <dgm:cxn modelId="{4D88DC50-3106-4FD8-8208-3D92C577F1F4}" type="presParOf" srcId="{D3103E06-D2A9-4D4C-B46B-AB0E4AE5F620}" destId="{C1915721-723F-4C32-BE11-AFAF4376AEDD}" srcOrd="2" destOrd="0" presId="urn:microsoft.com/office/officeart/2005/8/layout/hProcess4"/>
    <dgm:cxn modelId="{93208EBC-874B-4D7F-B7F1-96E61E7A5F1D}" type="presParOf" srcId="{C1915721-723F-4C32-BE11-AFAF4376AEDD}" destId="{19300DD7-E74A-4ECC-B33C-81179B337920}" srcOrd="0" destOrd="0" presId="urn:microsoft.com/office/officeart/2005/8/layout/hProcess4"/>
    <dgm:cxn modelId="{FD88DDB8-8BBA-4BEE-AF33-0CF84FE25B53}" type="presParOf" srcId="{19300DD7-E74A-4ECC-B33C-81179B337920}" destId="{CE589903-81B5-42A0-96DE-66A439663AC2}" srcOrd="0" destOrd="0" presId="urn:microsoft.com/office/officeart/2005/8/layout/hProcess4"/>
    <dgm:cxn modelId="{644C4121-B4E6-40FF-A46F-EE109DC6DBEB}" type="presParOf" srcId="{19300DD7-E74A-4ECC-B33C-81179B337920}" destId="{EBE3624F-4EC8-42E1-BFCB-A55504E91AB2}" srcOrd="1" destOrd="0" presId="urn:microsoft.com/office/officeart/2005/8/layout/hProcess4"/>
    <dgm:cxn modelId="{C01B44BA-2F50-4525-B039-2CDBC774BD2A}" type="presParOf" srcId="{19300DD7-E74A-4ECC-B33C-81179B337920}" destId="{8843DBA8-75B4-4A8C-B13C-6E7CD644E699}" srcOrd="2" destOrd="0" presId="urn:microsoft.com/office/officeart/2005/8/layout/hProcess4"/>
    <dgm:cxn modelId="{B3754774-34E4-45E5-BEF3-9D9387501E61}" type="presParOf" srcId="{19300DD7-E74A-4ECC-B33C-81179B337920}" destId="{5409B473-AC15-4D57-8747-933249CDA3D6}" srcOrd="3" destOrd="0" presId="urn:microsoft.com/office/officeart/2005/8/layout/hProcess4"/>
    <dgm:cxn modelId="{838D7FF9-4EF7-4B27-8D79-849F474954D9}" type="presParOf" srcId="{19300DD7-E74A-4ECC-B33C-81179B337920}" destId="{1D8C490B-F4B5-4E1C-A7A3-34EDA9E765A3}" srcOrd="4" destOrd="0" presId="urn:microsoft.com/office/officeart/2005/8/layout/hProcess4"/>
    <dgm:cxn modelId="{B87B83D1-5B06-4C3B-A80C-F8FED96A60FE}" type="presParOf" srcId="{C1915721-723F-4C32-BE11-AFAF4376AEDD}" destId="{448C69F6-F87B-4763-98CB-87EFADF3FC69}" srcOrd="1" destOrd="0" presId="urn:microsoft.com/office/officeart/2005/8/layout/hProcess4"/>
    <dgm:cxn modelId="{E03CD6BD-E071-4DD4-BEF4-BBDC52B78B2F}" type="presParOf" srcId="{C1915721-723F-4C32-BE11-AFAF4376AEDD}" destId="{4F281FA4-445D-4B22-9DB7-B0FEF33787DC}" srcOrd="2" destOrd="0" presId="urn:microsoft.com/office/officeart/2005/8/layout/hProcess4"/>
    <dgm:cxn modelId="{57971969-39A7-4532-8DA1-D874C9E8C06C}" type="presParOf" srcId="{4F281FA4-445D-4B22-9DB7-B0FEF33787DC}" destId="{9CC9AA06-BE6B-4109-A631-3C0B4643172E}" srcOrd="0" destOrd="0" presId="urn:microsoft.com/office/officeart/2005/8/layout/hProcess4"/>
    <dgm:cxn modelId="{0DBEEF30-AB8E-4874-9FD8-A7A04B71979F}" type="presParOf" srcId="{4F281FA4-445D-4B22-9DB7-B0FEF33787DC}" destId="{90FED312-CB27-45F1-BBE7-7D61428EA2C9}" srcOrd="1" destOrd="0" presId="urn:microsoft.com/office/officeart/2005/8/layout/hProcess4"/>
    <dgm:cxn modelId="{A1AE936E-9EA9-4833-ABAA-FD6749ABEC71}" type="presParOf" srcId="{4F281FA4-445D-4B22-9DB7-B0FEF33787DC}" destId="{2D5FF8F5-D1AF-4454-A048-E32EF56494E7}" srcOrd="2" destOrd="0" presId="urn:microsoft.com/office/officeart/2005/8/layout/hProcess4"/>
    <dgm:cxn modelId="{BB0B5702-D68A-4E42-933E-D0C257BFE1EF}" type="presParOf" srcId="{4F281FA4-445D-4B22-9DB7-B0FEF33787DC}" destId="{8C453D01-3D8B-46EB-8C4C-F029EB706B6A}" srcOrd="3" destOrd="0" presId="urn:microsoft.com/office/officeart/2005/8/layout/hProcess4"/>
    <dgm:cxn modelId="{F87A5100-BA46-4699-A94D-0A79C2FAEEE2}" type="presParOf" srcId="{4F281FA4-445D-4B22-9DB7-B0FEF33787DC}" destId="{F3A154A0-0F49-4159-9F6F-455D270C0E43}" srcOrd="4" destOrd="0" presId="urn:microsoft.com/office/officeart/2005/8/layout/hProcess4"/>
    <dgm:cxn modelId="{162B1591-36E5-45E9-B387-23625E8065D0}" type="presParOf" srcId="{C1915721-723F-4C32-BE11-AFAF4376AEDD}" destId="{ED6A9BE1-84D7-477E-B8D6-868706A00B6C}" srcOrd="3" destOrd="0" presId="urn:microsoft.com/office/officeart/2005/8/layout/hProcess4"/>
    <dgm:cxn modelId="{C4F22804-46C7-4DA2-B391-3BA8F523F2C6}" type="presParOf" srcId="{C1915721-723F-4C32-BE11-AFAF4376AEDD}" destId="{787DC430-EBDE-4BB8-B89E-E836E9A329C2}" srcOrd="4" destOrd="0" presId="urn:microsoft.com/office/officeart/2005/8/layout/hProcess4"/>
    <dgm:cxn modelId="{D13E303B-1337-41B0-B5D7-3F95FFA1A5D8}" type="presParOf" srcId="{787DC430-EBDE-4BB8-B89E-E836E9A329C2}" destId="{4E92AC8A-79CE-44A1-A3AE-1D560752DA30}" srcOrd="0" destOrd="0" presId="urn:microsoft.com/office/officeart/2005/8/layout/hProcess4"/>
    <dgm:cxn modelId="{CC184BDA-85AE-4580-A814-F260C1C5A61B}" type="presParOf" srcId="{787DC430-EBDE-4BB8-B89E-E836E9A329C2}" destId="{55021D07-BB91-4D2B-9098-1E804DD6C18B}" srcOrd="1" destOrd="0" presId="urn:microsoft.com/office/officeart/2005/8/layout/hProcess4"/>
    <dgm:cxn modelId="{CFFBD99E-FB97-4AC9-8DC3-9DE1BDB05C91}" type="presParOf" srcId="{787DC430-EBDE-4BB8-B89E-E836E9A329C2}" destId="{841DE838-CDD4-4D68-8BBA-D1D3BF706F24}" srcOrd="2" destOrd="0" presId="urn:microsoft.com/office/officeart/2005/8/layout/hProcess4"/>
    <dgm:cxn modelId="{74B3B734-6D6F-4075-BCEC-6850412E1E82}" type="presParOf" srcId="{787DC430-EBDE-4BB8-B89E-E836E9A329C2}" destId="{009758C4-1257-413F-B8E4-E6F8C5E00339}" srcOrd="3" destOrd="0" presId="urn:microsoft.com/office/officeart/2005/8/layout/hProcess4"/>
    <dgm:cxn modelId="{0DD42843-CA0B-420E-A2B3-DC13E8C7B735}" type="presParOf" srcId="{787DC430-EBDE-4BB8-B89E-E836E9A329C2}" destId="{775CF7EC-8827-47A2-B9B1-8DE5972BBE9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D7C350-7A0A-4ABB-A060-CEBBF7B44AA2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B237E9C-EE33-4BE0-B002-F8DE9AB41BBD}">
      <dgm:prSet phldrT="[Texto]"/>
      <dgm:spPr/>
      <dgm:t>
        <a:bodyPr/>
        <a:lstStyle/>
        <a:p>
          <a:r>
            <a:rPr lang="es-ES" dirty="0" smtClean="0"/>
            <a:t>Nuevas tecnologías </a:t>
          </a:r>
          <a:r>
            <a:rPr lang="es-ES" b="1" dirty="0" smtClean="0"/>
            <a:t>industriales</a:t>
          </a:r>
          <a:endParaRPr lang="es-ES" b="1" dirty="0"/>
        </a:p>
      </dgm:t>
    </dgm:pt>
    <dgm:pt modelId="{83CEF896-B9DF-4729-A051-BDDC1A2B7F58}" type="parTrans" cxnId="{8BD66CE7-7480-4D75-A010-09434C80D96F}">
      <dgm:prSet/>
      <dgm:spPr/>
      <dgm:t>
        <a:bodyPr/>
        <a:lstStyle/>
        <a:p>
          <a:endParaRPr lang="es-ES"/>
        </a:p>
      </dgm:t>
    </dgm:pt>
    <dgm:pt modelId="{E5418291-AED8-483B-8B45-48320E2D6802}" type="sibTrans" cxnId="{8BD66CE7-7480-4D75-A010-09434C80D96F}">
      <dgm:prSet/>
      <dgm:spPr/>
      <dgm:t>
        <a:bodyPr/>
        <a:lstStyle/>
        <a:p>
          <a:endParaRPr lang="es-ES"/>
        </a:p>
      </dgm:t>
    </dgm:pt>
    <dgm:pt modelId="{8D8F1CCE-1CA0-45FB-A7E1-96E1D512D31C}" type="asst">
      <dgm:prSet phldrT="[Texto]"/>
      <dgm:spPr/>
      <dgm:t>
        <a:bodyPr/>
        <a:lstStyle/>
        <a:p>
          <a:r>
            <a:rPr lang="es-ES" dirty="0" smtClean="0"/>
            <a:t>Efectos positivos</a:t>
          </a:r>
          <a:endParaRPr lang="es-ES" dirty="0"/>
        </a:p>
      </dgm:t>
    </dgm:pt>
    <dgm:pt modelId="{F3B5D564-B3D5-4475-9325-EB35B4946C7A}" type="parTrans" cxnId="{C33A7363-59F6-4962-9ACC-FAA511276C25}">
      <dgm:prSet/>
      <dgm:spPr/>
      <dgm:t>
        <a:bodyPr/>
        <a:lstStyle/>
        <a:p>
          <a:endParaRPr lang="es-ES"/>
        </a:p>
      </dgm:t>
    </dgm:pt>
    <dgm:pt modelId="{C6C6A86C-B4A9-40D7-9538-E392630B6DE9}" type="sibTrans" cxnId="{C33A7363-59F6-4962-9ACC-FAA511276C25}">
      <dgm:prSet/>
      <dgm:spPr/>
      <dgm:t>
        <a:bodyPr/>
        <a:lstStyle/>
        <a:p>
          <a:endParaRPr lang="es-ES"/>
        </a:p>
      </dgm:t>
    </dgm:pt>
    <dgm:pt modelId="{6CC9008B-5796-4B63-943B-B5572F345F80}">
      <dgm:prSet phldrT="[Texto]"/>
      <dgm:spPr/>
      <dgm:t>
        <a:bodyPr/>
        <a:lstStyle/>
        <a:p>
          <a:r>
            <a:rPr lang="es-ES" dirty="0" smtClean="0"/>
            <a:t>Crecimiento económico</a:t>
          </a:r>
          <a:endParaRPr lang="es-ES" dirty="0"/>
        </a:p>
      </dgm:t>
    </dgm:pt>
    <dgm:pt modelId="{602F8117-0015-4B00-9C68-38D2F2FD34EF}" type="parTrans" cxnId="{DB8A90F5-D5B0-4CC9-BCA7-686BBDF681AC}">
      <dgm:prSet/>
      <dgm:spPr/>
      <dgm:t>
        <a:bodyPr/>
        <a:lstStyle/>
        <a:p>
          <a:endParaRPr lang="es-ES"/>
        </a:p>
      </dgm:t>
    </dgm:pt>
    <dgm:pt modelId="{960A0574-97FB-4604-9121-1E49E1814F4B}" type="sibTrans" cxnId="{DB8A90F5-D5B0-4CC9-BCA7-686BBDF681AC}">
      <dgm:prSet/>
      <dgm:spPr/>
      <dgm:t>
        <a:bodyPr/>
        <a:lstStyle/>
        <a:p>
          <a:endParaRPr lang="es-ES"/>
        </a:p>
      </dgm:t>
    </dgm:pt>
    <dgm:pt modelId="{917929B1-425B-4557-AD03-61189F520791}">
      <dgm:prSet phldrT="[Texto]"/>
      <dgm:spPr/>
      <dgm:t>
        <a:bodyPr/>
        <a:lstStyle/>
        <a:p>
          <a:r>
            <a:rPr lang="es-ES" dirty="0" smtClean="0"/>
            <a:t>Niveles de vida</a:t>
          </a:r>
          <a:endParaRPr lang="es-ES" dirty="0"/>
        </a:p>
      </dgm:t>
    </dgm:pt>
    <dgm:pt modelId="{7B946765-0400-45A0-9080-B945AAFC3346}" type="parTrans" cxnId="{7757E272-D9B2-4B19-B9AD-F46E1236419C}">
      <dgm:prSet/>
      <dgm:spPr/>
      <dgm:t>
        <a:bodyPr/>
        <a:lstStyle/>
        <a:p>
          <a:endParaRPr lang="es-ES"/>
        </a:p>
      </dgm:t>
    </dgm:pt>
    <dgm:pt modelId="{8EF894B8-3E8F-4697-B82B-9F497AD2580C}" type="sibTrans" cxnId="{7757E272-D9B2-4B19-B9AD-F46E1236419C}">
      <dgm:prSet/>
      <dgm:spPr/>
      <dgm:t>
        <a:bodyPr/>
        <a:lstStyle/>
        <a:p>
          <a:endParaRPr lang="es-ES"/>
        </a:p>
      </dgm:t>
    </dgm:pt>
    <dgm:pt modelId="{ED9FF9D5-E53E-4CA4-9201-B3647DA6FD7E}">
      <dgm:prSet phldrT="[Texto]"/>
      <dgm:spPr/>
      <dgm:t>
        <a:bodyPr/>
        <a:lstStyle/>
        <a:p>
          <a:r>
            <a:rPr lang="es-ES" dirty="0" smtClean="0"/>
            <a:t>Condiciones sociales</a:t>
          </a:r>
          <a:endParaRPr lang="es-ES" dirty="0"/>
        </a:p>
      </dgm:t>
    </dgm:pt>
    <dgm:pt modelId="{D6464819-92B2-475D-92A0-2B4A32E8BA1A}" type="parTrans" cxnId="{3C4D6D54-0122-4F20-AE43-D30E45CD2493}">
      <dgm:prSet/>
      <dgm:spPr/>
      <dgm:t>
        <a:bodyPr/>
        <a:lstStyle/>
        <a:p>
          <a:endParaRPr lang="es-ES"/>
        </a:p>
      </dgm:t>
    </dgm:pt>
    <dgm:pt modelId="{8B97EE48-8E76-453C-85DC-2DCA2B3E4436}" type="sibTrans" cxnId="{3C4D6D54-0122-4F20-AE43-D30E45CD2493}">
      <dgm:prSet/>
      <dgm:spPr/>
      <dgm:t>
        <a:bodyPr/>
        <a:lstStyle/>
        <a:p>
          <a:endParaRPr lang="es-ES"/>
        </a:p>
      </dgm:t>
    </dgm:pt>
    <dgm:pt modelId="{3D96174C-C588-41A1-8163-0839AC20C538}">
      <dgm:prSet/>
      <dgm:spPr/>
      <dgm:t>
        <a:bodyPr/>
        <a:lstStyle/>
        <a:p>
          <a:r>
            <a:rPr lang="es-ES" dirty="0" smtClean="0"/>
            <a:t>Modificó la generación y distribución de la energía</a:t>
          </a:r>
          <a:endParaRPr lang="es-ES" dirty="0"/>
        </a:p>
      </dgm:t>
    </dgm:pt>
    <dgm:pt modelId="{83DA0F63-A4A8-43E0-B4DB-3AD6F8D67432}" type="parTrans" cxnId="{573E7948-81B4-4EE9-A7CD-1D83F2C49FAF}">
      <dgm:prSet/>
      <dgm:spPr/>
      <dgm:t>
        <a:bodyPr/>
        <a:lstStyle/>
        <a:p>
          <a:endParaRPr lang="es-ES"/>
        </a:p>
      </dgm:t>
    </dgm:pt>
    <dgm:pt modelId="{0DDDDF33-29E1-43EE-8ECD-EEADFABFF271}" type="sibTrans" cxnId="{573E7948-81B4-4EE9-A7CD-1D83F2C49FAF}">
      <dgm:prSet/>
      <dgm:spPr/>
      <dgm:t>
        <a:bodyPr/>
        <a:lstStyle/>
        <a:p>
          <a:endParaRPr lang="es-ES"/>
        </a:p>
      </dgm:t>
    </dgm:pt>
    <dgm:pt modelId="{C18E4A02-4C57-44ED-9519-7D19999BBDAE}" type="pres">
      <dgm:prSet presAssocID="{40D7C350-7A0A-4ABB-A060-CEBBF7B44A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D58853A-67F9-48A8-B613-CB529F36C41A}" type="pres">
      <dgm:prSet presAssocID="{2B237E9C-EE33-4BE0-B002-F8DE9AB41BBD}" presName="hierRoot1" presStyleCnt="0">
        <dgm:presLayoutVars>
          <dgm:hierBranch val="init"/>
        </dgm:presLayoutVars>
      </dgm:prSet>
      <dgm:spPr/>
    </dgm:pt>
    <dgm:pt modelId="{1A560F2D-4CEE-4992-902B-8FE1F3657511}" type="pres">
      <dgm:prSet presAssocID="{2B237E9C-EE33-4BE0-B002-F8DE9AB41BBD}" presName="rootComposite1" presStyleCnt="0"/>
      <dgm:spPr/>
    </dgm:pt>
    <dgm:pt modelId="{A09FD552-1C28-48F9-9BA8-9E7DDB77C2E4}" type="pres">
      <dgm:prSet presAssocID="{2B237E9C-EE33-4BE0-B002-F8DE9AB41BB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A356C8E-D7ED-4735-ADF5-52CA9710F0F0}" type="pres">
      <dgm:prSet presAssocID="{2B237E9C-EE33-4BE0-B002-F8DE9AB41BBD}" presName="rootConnector1" presStyleLbl="node1" presStyleIdx="0" presStyleCnt="0"/>
      <dgm:spPr/>
      <dgm:t>
        <a:bodyPr/>
        <a:lstStyle/>
        <a:p>
          <a:endParaRPr lang="es-ES"/>
        </a:p>
      </dgm:t>
    </dgm:pt>
    <dgm:pt modelId="{22071ED0-91DD-4A68-AB7B-35B1FCBC1F2B}" type="pres">
      <dgm:prSet presAssocID="{2B237E9C-EE33-4BE0-B002-F8DE9AB41BBD}" presName="hierChild2" presStyleCnt="0"/>
      <dgm:spPr/>
    </dgm:pt>
    <dgm:pt modelId="{A25231B4-E08D-4ACA-8A08-50746D96EFF9}" type="pres">
      <dgm:prSet presAssocID="{602F8117-0015-4B00-9C68-38D2F2FD34EF}" presName="Name64" presStyleLbl="parChTrans1D2" presStyleIdx="0" presStyleCnt="5"/>
      <dgm:spPr/>
      <dgm:t>
        <a:bodyPr/>
        <a:lstStyle/>
        <a:p>
          <a:endParaRPr lang="es-ES"/>
        </a:p>
      </dgm:t>
    </dgm:pt>
    <dgm:pt modelId="{EB15838D-EAC6-4BEB-8FF7-76984A5BBCED}" type="pres">
      <dgm:prSet presAssocID="{6CC9008B-5796-4B63-943B-B5572F345F80}" presName="hierRoot2" presStyleCnt="0">
        <dgm:presLayoutVars>
          <dgm:hierBranch val="init"/>
        </dgm:presLayoutVars>
      </dgm:prSet>
      <dgm:spPr/>
    </dgm:pt>
    <dgm:pt modelId="{C6184105-77D8-4F4A-8122-246854433A52}" type="pres">
      <dgm:prSet presAssocID="{6CC9008B-5796-4B63-943B-B5572F345F80}" presName="rootComposite" presStyleCnt="0"/>
      <dgm:spPr/>
    </dgm:pt>
    <dgm:pt modelId="{B05BAF0A-C48E-495E-9373-42CB1272A5D0}" type="pres">
      <dgm:prSet presAssocID="{6CC9008B-5796-4B63-943B-B5572F345F80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B3284CF-BAA3-498D-86BA-D13194755152}" type="pres">
      <dgm:prSet presAssocID="{6CC9008B-5796-4B63-943B-B5572F345F80}" presName="rootConnector" presStyleLbl="node2" presStyleIdx="0" presStyleCnt="4"/>
      <dgm:spPr/>
      <dgm:t>
        <a:bodyPr/>
        <a:lstStyle/>
        <a:p>
          <a:endParaRPr lang="es-ES"/>
        </a:p>
      </dgm:t>
    </dgm:pt>
    <dgm:pt modelId="{55C133A5-5D24-448C-93B5-47F027E6AEBD}" type="pres">
      <dgm:prSet presAssocID="{6CC9008B-5796-4B63-943B-B5572F345F80}" presName="hierChild4" presStyleCnt="0"/>
      <dgm:spPr/>
    </dgm:pt>
    <dgm:pt modelId="{D4E3346A-93D1-424E-A054-13B34A9A7012}" type="pres">
      <dgm:prSet presAssocID="{6CC9008B-5796-4B63-943B-B5572F345F80}" presName="hierChild5" presStyleCnt="0"/>
      <dgm:spPr/>
    </dgm:pt>
    <dgm:pt modelId="{D2DA8F09-F6E5-4C38-9E21-75A97585A222}" type="pres">
      <dgm:prSet presAssocID="{7B946765-0400-45A0-9080-B945AAFC3346}" presName="Name64" presStyleLbl="parChTrans1D2" presStyleIdx="1" presStyleCnt="5"/>
      <dgm:spPr/>
      <dgm:t>
        <a:bodyPr/>
        <a:lstStyle/>
        <a:p>
          <a:endParaRPr lang="es-ES"/>
        </a:p>
      </dgm:t>
    </dgm:pt>
    <dgm:pt modelId="{6D13F9F0-ECF4-4CAE-9439-9EDFF07A999F}" type="pres">
      <dgm:prSet presAssocID="{917929B1-425B-4557-AD03-61189F520791}" presName="hierRoot2" presStyleCnt="0">
        <dgm:presLayoutVars>
          <dgm:hierBranch val="init"/>
        </dgm:presLayoutVars>
      </dgm:prSet>
      <dgm:spPr/>
    </dgm:pt>
    <dgm:pt modelId="{08DC2948-738E-4ED4-B413-492FD1D42AB3}" type="pres">
      <dgm:prSet presAssocID="{917929B1-425B-4557-AD03-61189F520791}" presName="rootComposite" presStyleCnt="0"/>
      <dgm:spPr/>
    </dgm:pt>
    <dgm:pt modelId="{8D04AE57-5F32-4CFE-A16B-6F21B6841721}" type="pres">
      <dgm:prSet presAssocID="{917929B1-425B-4557-AD03-61189F520791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9031D6C-3B88-41F0-8EB2-9FEC7C8CACBD}" type="pres">
      <dgm:prSet presAssocID="{917929B1-425B-4557-AD03-61189F520791}" presName="rootConnector" presStyleLbl="node2" presStyleIdx="1" presStyleCnt="4"/>
      <dgm:spPr/>
      <dgm:t>
        <a:bodyPr/>
        <a:lstStyle/>
        <a:p>
          <a:endParaRPr lang="es-ES"/>
        </a:p>
      </dgm:t>
    </dgm:pt>
    <dgm:pt modelId="{D88FC390-B4A0-4A09-82CC-C1128CADF2D5}" type="pres">
      <dgm:prSet presAssocID="{917929B1-425B-4557-AD03-61189F520791}" presName="hierChild4" presStyleCnt="0"/>
      <dgm:spPr/>
    </dgm:pt>
    <dgm:pt modelId="{32207BC3-FEA7-4268-9B6A-5908897CD1D3}" type="pres">
      <dgm:prSet presAssocID="{917929B1-425B-4557-AD03-61189F520791}" presName="hierChild5" presStyleCnt="0"/>
      <dgm:spPr/>
    </dgm:pt>
    <dgm:pt modelId="{0865D52C-C814-4B1A-8CA7-9A12A3C7112A}" type="pres">
      <dgm:prSet presAssocID="{D6464819-92B2-475D-92A0-2B4A32E8BA1A}" presName="Name64" presStyleLbl="parChTrans1D2" presStyleIdx="2" presStyleCnt="5"/>
      <dgm:spPr/>
      <dgm:t>
        <a:bodyPr/>
        <a:lstStyle/>
        <a:p>
          <a:endParaRPr lang="es-ES"/>
        </a:p>
      </dgm:t>
    </dgm:pt>
    <dgm:pt modelId="{ABFF2DB9-4E9B-4D35-B8C7-8D708600F8EA}" type="pres">
      <dgm:prSet presAssocID="{ED9FF9D5-E53E-4CA4-9201-B3647DA6FD7E}" presName="hierRoot2" presStyleCnt="0">
        <dgm:presLayoutVars>
          <dgm:hierBranch val="init"/>
        </dgm:presLayoutVars>
      </dgm:prSet>
      <dgm:spPr/>
    </dgm:pt>
    <dgm:pt modelId="{8DC06464-5120-4A30-8E6C-5A516F9943ED}" type="pres">
      <dgm:prSet presAssocID="{ED9FF9D5-E53E-4CA4-9201-B3647DA6FD7E}" presName="rootComposite" presStyleCnt="0"/>
      <dgm:spPr/>
    </dgm:pt>
    <dgm:pt modelId="{578347BE-3227-4AA8-A166-EF4998565D30}" type="pres">
      <dgm:prSet presAssocID="{ED9FF9D5-E53E-4CA4-9201-B3647DA6FD7E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A18D6EC-AA71-48C8-9362-AD2B84153A7D}" type="pres">
      <dgm:prSet presAssocID="{ED9FF9D5-E53E-4CA4-9201-B3647DA6FD7E}" presName="rootConnector" presStyleLbl="node2" presStyleIdx="2" presStyleCnt="4"/>
      <dgm:spPr/>
      <dgm:t>
        <a:bodyPr/>
        <a:lstStyle/>
        <a:p>
          <a:endParaRPr lang="es-ES"/>
        </a:p>
      </dgm:t>
    </dgm:pt>
    <dgm:pt modelId="{251F8CDC-D462-44C8-8F52-F40C9069C008}" type="pres">
      <dgm:prSet presAssocID="{ED9FF9D5-E53E-4CA4-9201-B3647DA6FD7E}" presName="hierChild4" presStyleCnt="0"/>
      <dgm:spPr/>
    </dgm:pt>
    <dgm:pt modelId="{F7AB1BA9-B30A-4588-BD2F-B0995A9CB725}" type="pres">
      <dgm:prSet presAssocID="{ED9FF9D5-E53E-4CA4-9201-B3647DA6FD7E}" presName="hierChild5" presStyleCnt="0"/>
      <dgm:spPr/>
    </dgm:pt>
    <dgm:pt modelId="{E113A6A4-11B4-40CA-913F-CE18F85EDE72}" type="pres">
      <dgm:prSet presAssocID="{83DA0F63-A4A8-43E0-B4DB-3AD6F8D67432}" presName="Name64" presStyleLbl="parChTrans1D2" presStyleIdx="3" presStyleCnt="5"/>
      <dgm:spPr/>
      <dgm:t>
        <a:bodyPr/>
        <a:lstStyle/>
        <a:p>
          <a:endParaRPr lang="es-ES"/>
        </a:p>
      </dgm:t>
    </dgm:pt>
    <dgm:pt modelId="{22AB462D-475C-4510-9F1F-D96D5AAC3E3B}" type="pres">
      <dgm:prSet presAssocID="{3D96174C-C588-41A1-8163-0839AC20C538}" presName="hierRoot2" presStyleCnt="0">
        <dgm:presLayoutVars>
          <dgm:hierBranch val="init"/>
        </dgm:presLayoutVars>
      </dgm:prSet>
      <dgm:spPr/>
    </dgm:pt>
    <dgm:pt modelId="{BA3E49BB-EC1F-40F3-9836-F3F3DFBA597E}" type="pres">
      <dgm:prSet presAssocID="{3D96174C-C588-41A1-8163-0839AC20C538}" presName="rootComposite" presStyleCnt="0"/>
      <dgm:spPr/>
    </dgm:pt>
    <dgm:pt modelId="{9C11FB85-52C7-4482-8F15-B58B65835F73}" type="pres">
      <dgm:prSet presAssocID="{3D96174C-C588-41A1-8163-0839AC20C538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29B322A-75AA-4E1C-8968-51B017E246B2}" type="pres">
      <dgm:prSet presAssocID="{3D96174C-C588-41A1-8163-0839AC20C538}" presName="rootConnector" presStyleLbl="node2" presStyleIdx="3" presStyleCnt="4"/>
      <dgm:spPr/>
      <dgm:t>
        <a:bodyPr/>
        <a:lstStyle/>
        <a:p>
          <a:endParaRPr lang="es-ES"/>
        </a:p>
      </dgm:t>
    </dgm:pt>
    <dgm:pt modelId="{3F915A3A-F211-4350-BB59-A83706627B15}" type="pres">
      <dgm:prSet presAssocID="{3D96174C-C588-41A1-8163-0839AC20C538}" presName="hierChild4" presStyleCnt="0"/>
      <dgm:spPr/>
    </dgm:pt>
    <dgm:pt modelId="{828629D8-A263-40E4-B659-ABAE9C14A036}" type="pres">
      <dgm:prSet presAssocID="{3D96174C-C588-41A1-8163-0839AC20C538}" presName="hierChild5" presStyleCnt="0"/>
      <dgm:spPr/>
    </dgm:pt>
    <dgm:pt modelId="{4E2BC037-B37F-40FC-A660-3C0F496D34C7}" type="pres">
      <dgm:prSet presAssocID="{2B237E9C-EE33-4BE0-B002-F8DE9AB41BBD}" presName="hierChild3" presStyleCnt="0"/>
      <dgm:spPr/>
    </dgm:pt>
    <dgm:pt modelId="{47CDEFE0-056F-40C3-9A50-219F097DA3FE}" type="pres">
      <dgm:prSet presAssocID="{F3B5D564-B3D5-4475-9325-EB35B4946C7A}" presName="Name115" presStyleLbl="parChTrans1D2" presStyleIdx="4" presStyleCnt="5"/>
      <dgm:spPr/>
      <dgm:t>
        <a:bodyPr/>
        <a:lstStyle/>
        <a:p>
          <a:endParaRPr lang="es-ES"/>
        </a:p>
      </dgm:t>
    </dgm:pt>
    <dgm:pt modelId="{D89B980D-0A23-40A6-80EE-7718482D51B2}" type="pres">
      <dgm:prSet presAssocID="{8D8F1CCE-1CA0-45FB-A7E1-96E1D512D31C}" presName="hierRoot3" presStyleCnt="0">
        <dgm:presLayoutVars>
          <dgm:hierBranch val="init"/>
        </dgm:presLayoutVars>
      </dgm:prSet>
      <dgm:spPr/>
    </dgm:pt>
    <dgm:pt modelId="{FF5DE4E5-4153-4458-ABE3-687377C16A5B}" type="pres">
      <dgm:prSet presAssocID="{8D8F1CCE-1CA0-45FB-A7E1-96E1D512D31C}" presName="rootComposite3" presStyleCnt="0"/>
      <dgm:spPr/>
    </dgm:pt>
    <dgm:pt modelId="{8E6E1D24-2995-4A22-81F7-DB2393D3E179}" type="pres">
      <dgm:prSet presAssocID="{8D8F1CCE-1CA0-45FB-A7E1-96E1D512D31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35B758B-1BDF-4E2C-8B62-CB3EBE2AFB95}" type="pres">
      <dgm:prSet presAssocID="{8D8F1CCE-1CA0-45FB-A7E1-96E1D512D31C}" presName="rootConnector3" presStyleLbl="asst1" presStyleIdx="0" presStyleCnt="1"/>
      <dgm:spPr/>
      <dgm:t>
        <a:bodyPr/>
        <a:lstStyle/>
        <a:p>
          <a:endParaRPr lang="es-ES"/>
        </a:p>
      </dgm:t>
    </dgm:pt>
    <dgm:pt modelId="{8454BFD1-5CFC-4F64-88D9-456717BA88B1}" type="pres">
      <dgm:prSet presAssocID="{8D8F1CCE-1CA0-45FB-A7E1-96E1D512D31C}" presName="hierChild6" presStyleCnt="0"/>
      <dgm:spPr/>
    </dgm:pt>
    <dgm:pt modelId="{8B0DC73E-A2F0-430C-836C-186BFC00EE09}" type="pres">
      <dgm:prSet presAssocID="{8D8F1CCE-1CA0-45FB-A7E1-96E1D512D31C}" presName="hierChild7" presStyleCnt="0"/>
      <dgm:spPr/>
    </dgm:pt>
  </dgm:ptLst>
  <dgm:cxnLst>
    <dgm:cxn modelId="{21866C90-A5AC-4DD7-87E8-4406E37C4CB4}" type="presOf" srcId="{6CC9008B-5796-4B63-943B-B5572F345F80}" destId="{AB3284CF-BAA3-498D-86BA-D13194755152}" srcOrd="1" destOrd="0" presId="urn:microsoft.com/office/officeart/2009/3/layout/HorizontalOrganizationChart"/>
    <dgm:cxn modelId="{2B297DF8-FDA8-43DF-9CA8-436667682862}" type="presOf" srcId="{3D96174C-C588-41A1-8163-0839AC20C538}" destId="{529B322A-75AA-4E1C-8968-51B017E246B2}" srcOrd="1" destOrd="0" presId="urn:microsoft.com/office/officeart/2009/3/layout/HorizontalOrganizationChart"/>
    <dgm:cxn modelId="{85047067-19D0-4B80-9D20-C289898DAFA7}" type="presOf" srcId="{2B237E9C-EE33-4BE0-B002-F8DE9AB41BBD}" destId="{8A356C8E-D7ED-4735-ADF5-52CA9710F0F0}" srcOrd="1" destOrd="0" presId="urn:microsoft.com/office/officeart/2009/3/layout/HorizontalOrganizationChart"/>
    <dgm:cxn modelId="{0B86CF9C-67E4-4A5B-A97E-2C319B00D8E6}" type="presOf" srcId="{2B237E9C-EE33-4BE0-B002-F8DE9AB41BBD}" destId="{A09FD552-1C28-48F9-9BA8-9E7DDB77C2E4}" srcOrd="0" destOrd="0" presId="urn:microsoft.com/office/officeart/2009/3/layout/HorizontalOrganizationChart"/>
    <dgm:cxn modelId="{8BD66CE7-7480-4D75-A010-09434C80D96F}" srcId="{40D7C350-7A0A-4ABB-A060-CEBBF7B44AA2}" destId="{2B237E9C-EE33-4BE0-B002-F8DE9AB41BBD}" srcOrd="0" destOrd="0" parTransId="{83CEF896-B9DF-4729-A051-BDDC1A2B7F58}" sibTransId="{E5418291-AED8-483B-8B45-48320E2D6802}"/>
    <dgm:cxn modelId="{A769183F-DA72-4728-B901-DFBF8FD7897B}" type="presOf" srcId="{ED9FF9D5-E53E-4CA4-9201-B3647DA6FD7E}" destId="{578347BE-3227-4AA8-A166-EF4998565D30}" srcOrd="0" destOrd="0" presId="urn:microsoft.com/office/officeart/2009/3/layout/HorizontalOrganizationChart"/>
    <dgm:cxn modelId="{A6D90569-0503-4F00-AC4B-556FB71E3630}" type="presOf" srcId="{917929B1-425B-4557-AD03-61189F520791}" destId="{49031D6C-3B88-41F0-8EB2-9FEC7C8CACBD}" srcOrd="1" destOrd="0" presId="urn:microsoft.com/office/officeart/2009/3/layout/HorizontalOrganizationChart"/>
    <dgm:cxn modelId="{E042EAC6-D410-4919-976C-E64C7EBF7EE4}" type="presOf" srcId="{D6464819-92B2-475D-92A0-2B4A32E8BA1A}" destId="{0865D52C-C814-4B1A-8CA7-9A12A3C7112A}" srcOrd="0" destOrd="0" presId="urn:microsoft.com/office/officeart/2009/3/layout/HorizontalOrganizationChart"/>
    <dgm:cxn modelId="{7757E272-D9B2-4B19-B9AD-F46E1236419C}" srcId="{2B237E9C-EE33-4BE0-B002-F8DE9AB41BBD}" destId="{917929B1-425B-4557-AD03-61189F520791}" srcOrd="2" destOrd="0" parTransId="{7B946765-0400-45A0-9080-B945AAFC3346}" sibTransId="{8EF894B8-3E8F-4697-B82B-9F497AD2580C}"/>
    <dgm:cxn modelId="{DB8A90F5-D5B0-4CC9-BCA7-686BBDF681AC}" srcId="{2B237E9C-EE33-4BE0-B002-F8DE9AB41BBD}" destId="{6CC9008B-5796-4B63-943B-B5572F345F80}" srcOrd="1" destOrd="0" parTransId="{602F8117-0015-4B00-9C68-38D2F2FD34EF}" sibTransId="{960A0574-97FB-4604-9121-1E49E1814F4B}"/>
    <dgm:cxn modelId="{6C25AE9E-0BF3-4701-9B22-6CD504121CCB}" type="presOf" srcId="{83DA0F63-A4A8-43E0-B4DB-3AD6F8D67432}" destId="{E113A6A4-11B4-40CA-913F-CE18F85EDE72}" srcOrd="0" destOrd="0" presId="urn:microsoft.com/office/officeart/2009/3/layout/HorizontalOrganizationChart"/>
    <dgm:cxn modelId="{AA0B0121-D196-4B58-A046-DC9DBC6B36F8}" type="presOf" srcId="{6CC9008B-5796-4B63-943B-B5572F345F80}" destId="{B05BAF0A-C48E-495E-9373-42CB1272A5D0}" srcOrd="0" destOrd="0" presId="urn:microsoft.com/office/officeart/2009/3/layout/HorizontalOrganizationChart"/>
    <dgm:cxn modelId="{3C4D6D54-0122-4F20-AE43-D30E45CD2493}" srcId="{2B237E9C-EE33-4BE0-B002-F8DE9AB41BBD}" destId="{ED9FF9D5-E53E-4CA4-9201-B3647DA6FD7E}" srcOrd="3" destOrd="0" parTransId="{D6464819-92B2-475D-92A0-2B4A32E8BA1A}" sibTransId="{8B97EE48-8E76-453C-85DC-2DCA2B3E4436}"/>
    <dgm:cxn modelId="{286F48FD-6B85-4848-9213-F79E38D0C18D}" type="presOf" srcId="{ED9FF9D5-E53E-4CA4-9201-B3647DA6FD7E}" destId="{9A18D6EC-AA71-48C8-9362-AD2B84153A7D}" srcOrd="1" destOrd="0" presId="urn:microsoft.com/office/officeart/2009/3/layout/HorizontalOrganizationChart"/>
    <dgm:cxn modelId="{301C8764-20C4-43B5-8C68-7D16A7FFB5AA}" type="presOf" srcId="{8D8F1CCE-1CA0-45FB-A7E1-96E1D512D31C}" destId="{635B758B-1BDF-4E2C-8B62-CB3EBE2AFB95}" srcOrd="1" destOrd="0" presId="urn:microsoft.com/office/officeart/2009/3/layout/HorizontalOrganizationChart"/>
    <dgm:cxn modelId="{53154D58-DC8A-4ED8-B883-0B619872215B}" type="presOf" srcId="{917929B1-425B-4557-AD03-61189F520791}" destId="{8D04AE57-5F32-4CFE-A16B-6F21B6841721}" srcOrd="0" destOrd="0" presId="urn:microsoft.com/office/officeart/2009/3/layout/HorizontalOrganizationChart"/>
    <dgm:cxn modelId="{90FFA703-B3D3-4D47-9CEF-0722C6A0FC19}" type="presOf" srcId="{40D7C350-7A0A-4ABB-A060-CEBBF7B44AA2}" destId="{C18E4A02-4C57-44ED-9519-7D19999BBDAE}" srcOrd="0" destOrd="0" presId="urn:microsoft.com/office/officeart/2009/3/layout/HorizontalOrganizationChart"/>
    <dgm:cxn modelId="{70D952A2-A2D2-47A4-B919-25CA6210235C}" type="presOf" srcId="{602F8117-0015-4B00-9C68-38D2F2FD34EF}" destId="{A25231B4-E08D-4ACA-8A08-50746D96EFF9}" srcOrd="0" destOrd="0" presId="urn:microsoft.com/office/officeart/2009/3/layout/HorizontalOrganizationChart"/>
    <dgm:cxn modelId="{E24D8AE2-4624-49C3-9AD3-AFB7CB4FADBE}" type="presOf" srcId="{7B946765-0400-45A0-9080-B945AAFC3346}" destId="{D2DA8F09-F6E5-4C38-9E21-75A97585A222}" srcOrd="0" destOrd="0" presId="urn:microsoft.com/office/officeart/2009/3/layout/HorizontalOrganizationChart"/>
    <dgm:cxn modelId="{C33A7363-59F6-4962-9ACC-FAA511276C25}" srcId="{2B237E9C-EE33-4BE0-B002-F8DE9AB41BBD}" destId="{8D8F1CCE-1CA0-45FB-A7E1-96E1D512D31C}" srcOrd="0" destOrd="0" parTransId="{F3B5D564-B3D5-4475-9325-EB35B4946C7A}" sibTransId="{C6C6A86C-B4A9-40D7-9538-E392630B6DE9}"/>
    <dgm:cxn modelId="{8AD7CC20-05FB-4B82-BEB8-0FB11937E213}" type="presOf" srcId="{3D96174C-C588-41A1-8163-0839AC20C538}" destId="{9C11FB85-52C7-4482-8F15-B58B65835F73}" srcOrd="0" destOrd="0" presId="urn:microsoft.com/office/officeart/2009/3/layout/HorizontalOrganizationChart"/>
    <dgm:cxn modelId="{4167BA3A-AD71-4D8F-9CA4-FC93E1CA71F5}" type="presOf" srcId="{F3B5D564-B3D5-4475-9325-EB35B4946C7A}" destId="{47CDEFE0-056F-40C3-9A50-219F097DA3FE}" srcOrd="0" destOrd="0" presId="urn:microsoft.com/office/officeart/2009/3/layout/HorizontalOrganizationChart"/>
    <dgm:cxn modelId="{4E58BE64-2BF9-4B1F-9A2C-F75D0F41C16F}" type="presOf" srcId="{8D8F1CCE-1CA0-45FB-A7E1-96E1D512D31C}" destId="{8E6E1D24-2995-4A22-81F7-DB2393D3E179}" srcOrd="0" destOrd="0" presId="urn:microsoft.com/office/officeart/2009/3/layout/HorizontalOrganizationChart"/>
    <dgm:cxn modelId="{573E7948-81B4-4EE9-A7CD-1D83F2C49FAF}" srcId="{2B237E9C-EE33-4BE0-B002-F8DE9AB41BBD}" destId="{3D96174C-C588-41A1-8163-0839AC20C538}" srcOrd="4" destOrd="0" parTransId="{83DA0F63-A4A8-43E0-B4DB-3AD6F8D67432}" sibTransId="{0DDDDF33-29E1-43EE-8ECD-EEADFABFF271}"/>
    <dgm:cxn modelId="{F7874578-5852-4260-AF06-75AB8C6A7310}" type="presParOf" srcId="{C18E4A02-4C57-44ED-9519-7D19999BBDAE}" destId="{9D58853A-67F9-48A8-B613-CB529F36C41A}" srcOrd="0" destOrd="0" presId="urn:microsoft.com/office/officeart/2009/3/layout/HorizontalOrganizationChart"/>
    <dgm:cxn modelId="{8DF3ED3D-0A02-49A7-94E1-889E07A394FD}" type="presParOf" srcId="{9D58853A-67F9-48A8-B613-CB529F36C41A}" destId="{1A560F2D-4CEE-4992-902B-8FE1F3657511}" srcOrd="0" destOrd="0" presId="urn:microsoft.com/office/officeart/2009/3/layout/HorizontalOrganizationChart"/>
    <dgm:cxn modelId="{E8A66C1F-582A-4187-A440-4CDB388965F3}" type="presParOf" srcId="{1A560F2D-4CEE-4992-902B-8FE1F3657511}" destId="{A09FD552-1C28-48F9-9BA8-9E7DDB77C2E4}" srcOrd="0" destOrd="0" presId="urn:microsoft.com/office/officeart/2009/3/layout/HorizontalOrganizationChart"/>
    <dgm:cxn modelId="{B309994D-A6A2-46F6-BAF9-C742D85FD333}" type="presParOf" srcId="{1A560F2D-4CEE-4992-902B-8FE1F3657511}" destId="{8A356C8E-D7ED-4735-ADF5-52CA9710F0F0}" srcOrd="1" destOrd="0" presId="urn:microsoft.com/office/officeart/2009/3/layout/HorizontalOrganizationChart"/>
    <dgm:cxn modelId="{D73CFD85-95D3-4975-B830-4A00E7185A24}" type="presParOf" srcId="{9D58853A-67F9-48A8-B613-CB529F36C41A}" destId="{22071ED0-91DD-4A68-AB7B-35B1FCBC1F2B}" srcOrd="1" destOrd="0" presId="urn:microsoft.com/office/officeart/2009/3/layout/HorizontalOrganizationChart"/>
    <dgm:cxn modelId="{4854AE2B-6398-41F7-BD74-4CB2027FF625}" type="presParOf" srcId="{22071ED0-91DD-4A68-AB7B-35B1FCBC1F2B}" destId="{A25231B4-E08D-4ACA-8A08-50746D96EFF9}" srcOrd="0" destOrd="0" presId="urn:microsoft.com/office/officeart/2009/3/layout/HorizontalOrganizationChart"/>
    <dgm:cxn modelId="{82B67711-8069-4AA0-8DA2-66790C5B21F5}" type="presParOf" srcId="{22071ED0-91DD-4A68-AB7B-35B1FCBC1F2B}" destId="{EB15838D-EAC6-4BEB-8FF7-76984A5BBCED}" srcOrd="1" destOrd="0" presId="urn:microsoft.com/office/officeart/2009/3/layout/HorizontalOrganizationChart"/>
    <dgm:cxn modelId="{84591409-C391-48BD-9F1E-2B18978A01D2}" type="presParOf" srcId="{EB15838D-EAC6-4BEB-8FF7-76984A5BBCED}" destId="{C6184105-77D8-4F4A-8122-246854433A52}" srcOrd="0" destOrd="0" presId="urn:microsoft.com/office/officeart/2009/3/layout/HorizontalOrganizationChart"/>
    <dgm:cxn modelId="{59FF4F1D-C278-4355-9BB0-D6F514C877A2}" type="presParOf" srcId="{C6184105-77D8-4F4A-8122-246854433A52}" destId="{B05BAF0A-C48E-495E-9373-42CB1272A5D0}" srcOrd="0" destOrd="0" presId="urn:microsoft.com/office/officeart/2009/3/layout/HorizontalOrganizationChart"/>
    <dgm:cxn modelId="{F7A264BB-22A8-4B70-8238-35925DC6B75C}" type="presParOf" srcId="{C6184105-77D8-4F4A-8122-246854433A52}" destId="{AB3284CF-BAA3-498D-86BA-D13194755152}" srcOrd="1" destOrd="0" presId="urn:microsoft.com/office/officeart/2009/3/layout/HorizontalOrganizationChart"/>
    <dgm:cxn modelId="{50008E1F-EB08-4DD9-BB7A-6E80A115B7EB}" type="presParOf" srcId="{EB15838D-EAC6-4BEB-8FF7-76984A5BBCED}" destId="{55C133A5-5D24-448C-93B5-47F027E6AEBD}" srcOrd="1" destOrd="0" presId="urn:microsoft.com/office/officeart/2009/3/layout/HorizontalOrganizationChart"/>
    <dgm:cxn modelId="{08638867-FC5E-4FF9-841F-409955D37F68}" type="presParOf" srcId="{EB15838D-EAC6-4BEB-8FF7-76984A5BBCED}" destId="{D4E3346A-93D1-424E-A054-13B34A9A7012}" srcOrd="2" destOrd="0" presId="urn:microsoft.com/office/officeart/2009/3/layout/HorizontalOrganizationChart"/>
    <dgm:cxn modelId="{C6B6128E-27DE-48D0-9FAB-2FCA12214244}" type="presParOf" srcId="{22071ED0-91DD-4A68-AB7B-35B1FCBC1F2B}" destId="{D2DA8F09-F6E5-4C38-9E21-75A97585A222}" srcOrd="2" destOrd="0" presId="urn:microsoft.com/office/officeart/2009/3/layout/HorizontalOrganizationChart"/>
    <dgm:cxn modelId="{BF85013F-8917-40A5-925F-9B4B1179735C}" type="presParOf" srcId="{22071ED0-91DD-4A68-AB7B-35B1FCBC1F2B}" destId="{6D13F9F0-ECF4-4CAE-9439-9EDFF07A999F}" srcOrd="3" destOrd="0" presId="urn:microsoft.com/office/officeart/2009/3/layout/HorizontalOrganizationChart"/>
    <dgm:cxn modelId="{6E56707E-389D-454A-896B-12BA23483E0E}" type="presParOf" srcId="{6D13F9F0-ECF4-4CAE-9439-9EDFF07A999F}" destId="{08DC2948-738E-4ED4-B413-492FD1D42AB3}" srcOrd="0" destOrd="0" presId="urn:microsoft.com/office/officeart/2009/3/layout/HorizontalOrganizationChart"/>
    <dgm:cxn modelId="{7E631A6D-3B30-402A-94D8-65F0A2D695B5}" type="presParOf" srcId="{08DC2948-738E-4ED4-B413-492FD1D42AB3}" destId="{8D04AE57-5F32-4CFE-A16B-6F21B6841721}" srcOrd="0" destOrd="0" presId="urn:microsoft.com/office/officeart/2009/3/layout/HorizontalOrganizationChart"/>
    <dgm:cxn modelId="{ACDADEE9-F589-42DF-92F2-AE1CE38EEAA1}" type="presParOf" srcId="{08DC2948-738E-4ED4-B413-492FD1D42AB3}" destId="{49031D6C-3B88-41F0-8EB2-9FEC7C8CACBD}" srcOrd="1" destOrd="0" presId="urn:microsoft.com/office/officeart/2009/3/layout/HorizontalOrganizationChart"/>
    <dgm:cxn modelId="{273FFF19-6075-43DB-BCDE-C493C461C45F}" type="presParOf" srcId="{6D13F9F0-ECF4-4CAE-9439-9EDFF07A999F}" destId="{D88FC390-B4A0-4A09-82CC-C1128CADF2D5}" srcOrd="1" destOrd="0" presId="urn:microsoft.com/office/officeart/2009/3/layout/HorizontalOrganizationChart"/>
    <dgm:cxn modelId="{471713AD-59CF-41C3-8ACC-16D8CA7F4B5E}" type="presParOf" srcId="{6D13F9F0-ECF4-4CAE-9439-9EDFF07A999F}" destId="{32207BC3-FEA7-4268-9B6A-5908897CD1D3}" srcOrd="2" destOrd="0" presId="urn:microsoft.com/office/officeart/2009/3/layout/HorizontalOrganizationChart"/>
    <dgm:cxn modelId="{EAF91BD3-B42A-4691-9BDB-8DFC81C8C2E2}" type="presParOf" srcId="{22071ED0-91DD-4A68-AB7B-35B1FCBC1F2B}" destId="{0865D52C-C814-4B1A-8CA7-9A12A3C7112A}" srcOrd="4" destOrd="0" presId="urn:microsoft.com/office/officeart/2009/3/layout/HorizontalOrganizationChart"/>
    <dgm:cxn modelId="{252BB817-F8CE-41FF-875B-235BA4D18939}" type="presParOf" srcId="{22071ED0-91DD-4A68-AB7B-35B1FCBC1F2B}" destId="{ABFF2DB9-4E9B-4D35-B8C7-8D708600F8EA}" srcOrd="5" destOrd="0" presId="urn:microsoft.com/office/officeart/2009/3/layout/HorizontalOrganizationChart"/>
    <dgm:cxn modelId="{1B218063-7E92-43FE-BF9F-A40E623A9BBF}" type="presParOf" srcId="{ABFF2DB9-4E9B-4D35-B8C7-8D708600F8EA}" destId="{8DC06464-5120-4A30-8E6C-5A516F9943ED}" srcOrd="0" destOrd="0" presId="urn:microsoft.com/office/officeart/2009/3/layout/HorizontalOrganizationChart"/>
    <dgm:cxn modelId="{41373FF7-F1E4-41AC-9798-279BFD42D826}" type="presParOf" srcId="{8DC06464-5120-4A30-8E6C-5A516F9943ED}" destId="{578347BE-3227-4AA8-A166-EF4998565D30}" srcOrd="0" destOrd="0" presId="urn:microsoft.com/office/officeart/2009/3/layout/HorizontalOrganizationChart"/>
    <dgm:cxn modelId="{A221456A-A5FB-466A-B4AC-2DDB5E0D2C23}" type="presParOf" srcId="{8DC06464-5120-4A30-8E6C-5A516F9943ED}" destId="{9A18D6EC-AA71-48C8-9362-AD2B84153A7D}" srcOrd="1" destOrd="0" presId="urn:microsoft.com/office/officeart/2009/3/layout/HorizontalOrganizationChart"/>
    <dgm:cxn modelId="{80DF90B5-C592-4A7F-81C9-849EBE21E228}" type="presParOf" srcId="{ABFF2DB9-4E9B-4D35-B8C7-8D708600F8EA}" destId="{251F8CDC-D462-44C8-8F52-F40C9069C008}" srcOrd="1" destOrd="0" presId="urn:microsoft.com/office/officeart/2009/3/layout/HorizontalOrganizationChart"/>
    <dgm:cxn modelId="{03CE70DF-A9C4-41E8-9C88-B47B3026B3C8}" type="presParOf" srcId="{ABFF2DB9-4E9B-4D35-B8C7-8D708600F8EA}" destId="{F7AB1BA9-B30A-4588-BD2F-B0995A9CB725}" srcOrd="2" destOrd="0" presId="urn:microsoft.com/office/officeart/2009/3/layout/HorizontalOrganizationChart"/>
    <dgm:cxn modelId="{CE4A6000-F3E5-44C3-832A-A8A61683FAED}" type="presParOf" srcId="{22071ED0-91DD-4A68-AB7B-35B1FCBC1F2B}" destId="{E113A6A4-11B4-40CA-913F-CE18F85EDE72}" srcOrd="6" destOrd="0" presId="urn:microsoft.com/office/officeart/2009/3/layout/HorizontalOrganizationChart"/>
    <dgm:cxn modelId="{7F35D19C-2675-41AD-80E3-67E12E907934}" type="presParOf" srcId="{22071ED0-91DD-4A68-AB7B-35B1FCBC1F2B}" destId="{22AB462D-475C-4510-9F1F-D96D5AAC3E3B}" srcOrd="7" destOrd="0" presId="urn:microsoft.com/office/officeart/2009/3/layout/HorizontalOrganizationChart"/>
    <dgm:cxn modelId="{0D53A2FB-EF68-452C-A888-1D8E2A54A9FC}" type="presParOf" srcId="{22AB462D-475C-4510-9F1F-D96D5AAC3E3B}" destId="{BA3E49BB-EC1F-40F3-9836-F3F3DFBA597E}" srcOrd="0" destOrd="0" presId="urn:microsoft.com/office/officeart/2009/3/layout/HorizontalOrganizationChart"/>
    <dgm:cxn modelId="{CD370EAF-7A83-4EF3-AEED-17A9AC025002}" type="presParOf" srcId="{BA3E49BB-EC1F-40F3-9836-F3F3DFBA597E}" destId="{9C11FB85-52C7-4482-8F15-B58B65835F73}" srcOrd="0" destOrd="0" presId="urn:microsoft.com/office/officeart/2009/3/layout/HorizontalOrganizationChart"/>
    <dgm:cxn modelId="{BAFE01E5-FB37-494B-B94C-C9AC67CF3D92}" type="presParOf" srcId="{BA3E49BB-EC1F-40F3-9836-F3F3DFBA597E}" destId="{529B322A-75AA-4E1C-8968-51B017E246B2}" srcOrd="1" destOrd="0" presId="urn:microsoft.com/office/officeart/2009/3/layout/HorizontalOrganizationChart"/>
    <dgm:cxn modelId="{DDBBA950-6674-4239-AE4F-F6A7AF4F9D9C}" type="presParOf" srcId="{22AB462D-475C-4510-9F1F-D96D5AAC3E3B}" destId="{3F915A3A-F211-4350-BB59-A83706627B15}" srcOrd="1" destOrd="0" presId="urn:microsoft.com/office/officeart/2009/3/layout/HorizontalOrganizationChart"/>
    <dgm:cxn modelId="{2896B453-50A7-4FEC-8EF9-59AFCE595B15}" type="presParOf" srcId="{22AB462D-475C-4510-9F1F-D96D5AAC3E3B}" destId="{828629D8-A263-40E4-B659-ABAE9C14A036}" srcOrd="2" destOrd="0" presId="urn:microsoft.com/office/officeart/2009/3/layout/HorizontalOrganizationChart"/>
    <dgm:cxn modelId="{75A54AE7-66F7-452C-885A-ED4551E546C9}" type="presParOf" srcId="{9D58853A-67F9-48A8-B613-CB529F36C41A}" destId="{4E2BC037-B37F-40FC-A660-3C0F496D34C7}" srcOrd="2" destOrd="0" presId="urn:microsoft.com/office/officeart/2009/3/layout/HorizontalOrganizationChart"/>
    <dgm:cxn modelId="{974AE54B-78E1-46A3-BCBE-C393824D63DB}" type="presParOf" srcId="{4E2BC037-B37F-40FC-A660-3C0F496D34C7}" destId="{47CDEFE0-056F-40C3-9A50-219F097DA3FE}" srcOrd="0" destOrd="0" presId="urn:microsoft.com/office/officeart/2009/3/layout/HorizontalOrganizationChart"/>
    <dgm:cxn modelId="{7EAB34FC-B528-4334-8BA5-775FFEB059DE}" type="presParOf" srcId="{4E2BC037-B37F-40FC-A660-3C0F496D34C7}" destId="{D89B980D-0A23-40A6-80EE-7718482D51B2}" srcOrd="1" destOrd="0" presId="urn:microsoft.com/office/officeart/2009/3/layout/HorizontalOrganizationChart"/>
    <dgm:cxn modelId="{A28C3A01-F0B8-4CFE-B1C5-816CD7F88593}" type="presParOf" srcId="{D89B980D-0A23-40A6-80EE-7718482D51B2}" destId="{FF5DE4E5-4153-4458-ABE3-687377C16A5B}" srcOrd="0" destOrd="0" presId="urn:microsoft.com/office/officeart/2009/3/layout/HorizontalOrganizationChart"/>
    <dgm:cxn modelId="{AD4A12A6-AD42-4726-8E17-14EB7B0ACB7C}" type="presParOf" srcId="{FF5DE4E5-4153-4458-ABE3-687377C16A5B}" destId="{8E6E1D24-2995-4A22-81F7-DB2393D3E179}" srcOrd="0" destOrd="0" presId="urn:microsoft.com/office/officeart/2009/3/layout/HorizontalOrganizationChart"/>
    <dgm:cxn modelId="{A6225AE8-6A34-4BA5-AF23-EAF0ED7F373F}" type="presParOf" srcId="{FF5DE4E5-4153-4458-ABE3-687377C16A5B}" destId="{635B758B-1BDF-4E2C-8B62-CB3EBE2AFB95}" srcOrd="1" destOrd="0" presId="urn:microsoft.com/office/officeart/2009/3/layout/HorizontalOrganizationChart"/>
    <dgm:cxn modelId="{B117E76F-E9FD-4254-B27C-C3026EEAE8A0}" type="presParOf" srcId="{D89B980D-0A23-40A6-80EE-7718482D51B2}" destId="{8454BFD1-5CFC-4F64-88D9-456717BA88B1}" srcOrd="1" destOrd="0" presId="urn:microsoft.com/office/officeart/2009/3/layout/HorizontalOrganizationChart"/>
    <dgm:cxn modelId="{DC79543A-F14F-4B19-9821-864E3C870795}" type="presParOf" srcId="{D89B980D-0A23-40A6-80EE-7718482D51B2}" destId="{8B0DC73E-A2F0-430C-836C-186BFC00EE0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6933F7-6CF1-4061-AA1B-0F2FD96628FB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ES"/>
        </a:p>
      </dgm:t>
    </dgm:pt>
    <dgm:pt modelId="{C68C33DA-E72B-4591-9489-23337F590F44}">
      <dgm:prSet phldrT="[Texto]"/>
      <dgm:spPr/>
      <dgm:t>
        <a:bodyPr/>
        <a:lstStyle/>
        <a:p>
          <a:r>
            <a:rPr lang="es-ES" dirty="0" smtClean="0"/>
            <a:t>Microelectrónica</a:t>
          </a:r>
          <a:endParaRPr lang="es-ES" dirty="0"/>
        </a:p>
      </dgm:t>
    </dgm:pt>
    <dgm:pt modelId="{F6D345DA-9605-4E1A-8B36-A149877969CC}" type="parTrans" cxnId="{E4E8026E-9907-40CA-9144-7470F98334C1}">
      <dgm:prSet/>
      <dgm:spPr/>
      <dgm:t>
        <a:bodyPr/>
        <a:lstStyle/>
        <a:p>
          <a:endParaRPr lang="es-ES"/>
        </a:p>
      </dgm:t>
    </dgm:pt>
    <dgm:pt modelId="{0936F472-863F-4F7C-8800-ACC04F5FAB3A}" type="sibTrans" cxnId="{E4E8026E-9907-40CA-9144-7470F98334C1}">
      <dgm:prSet/>
      <dgm:spPr/>
      <dgm:t>
        <a:bodyPr/>
        <a:lstStyle/>
        <a:p>
          <a:endParaRPr lang="es-ES"/>
        </a:p>
      </dgm:t>
    </dgm:pt>
    <dgm:pt modelId="{18902C5B-3434-4D05-8345-DF838A9C893B}">
      <dgm:prSet phldrT="[Texto]"/>
      <dgm:spPr/>
      <dgm:t>
        <a:bodyPr/>
        <a:lstStyle/>
        <a:p>
          <a:r>
            <a:rPr lang="es-ES" dirty="0" smtClean="0"/>
            <a:t>Transistores</a:t>
          </a:r>
          <a:endParaRPr lang="es-ES" dirty="0"/>
        </a:p>
      </dgm:t>
    </dgm:pt>
    <dgm:pt modelId="{AE609450-BCC7-4240-9D33-BFF61361227F}" type="parTrans" cxnId="{947F7A15-CB73-4CDF-A8A0-A49C44F7D58A}">
      <dgm:prSet/>
      <dgm:spPr/>
      <dgm:t>
        <a:bodyPr/>
        <a:lstStyle/>
        <a:p>
          <a:endParaRPr lang="es-ES"/>
        </a:p>
      </dgm:t>
    </dgm:pt>
    <dgm:pt modelId="{DD4ECF38-B2BA-41D7-95C6-E9F4868613B0}" type="sibTrans" cxnId="{947F7A15-CB73-4CDF-A8A0-A49C44F7D58A}">
      <dgm:prSet/>
      <dgm:spPr/>
      <dgm:t>
        <a:bodyPr/>
        <a:lstStyle/>
        <a:p>
          <a:endParaRPr lang="es-ES"/>
        </a:p>
      </dgm:t>
    </dgm:pt>
    <dgm:pt modelId="{C3764093-B5BA-4447-8834-8568E43EDD19}">
      <dgm:prSet phldrT="[Texto]"/>
      <dgm:spPr/>
      <dgm:t>
        <a:bodyPr/>
        <a:lstStyle/>
        <a:p>
          <a:r>
            <a:rPr lang="es-ES" dirty="0" smtClean="0"/>
            <a:t>Ordenadores</a:t>
          </a:r>
          <a:endParaRPr lang="es-ES" dirty="0"/>
        </a:p>
      </dgm:t>
    </dgm:pt>
    <dgm:pt modelId="{D4187B51-CD83-4634-A355-E95317EA2FF3}" type="parTrans" cxnId="{74A577E4-C882-475B-A767-9999E4AAE0FE}">
      <dgm:prSet/>
      <dgm:spPr/>
      <dgm:t>
        <a:bodyPr/>
        <a:lstStyle/>
        <a:p>
          <a:endParaRPr lang="es-ES"/>
        </a:p>
      </dgm:t>
    </dgm:pt>
    <dgm:pt modelId="{B3D28F36-CC82-40CB-A6C9-215CA3CAF46F}" type="sibTrans" cxnId="{74A577E4-C882-475B-A767-9999E4AAE0FE}">
      <dgm:prSet/>
      <dgm:spPr/>
      <dgm:t>
        <a:bodyPr/>
        <a:lstStyle/>
        <a:p>
          <a:endParaRPr lang="es-ES"/>
        </a:p>
      </dgm:t>
    </dgm:pt>
    <dgm:pt modelId="{ADA0EE15-DD1E-430F-B923-4E81837B1E0D}">
      <dgm:prSet phldrT="[Texto]"/>
      <dgm:spPr/>
      <dgm:t>
        <a:bodyPr/>
        <a:lstStyle/>
        <a:p>
          <a:r>
            <a:rPr lang="es-ES" dirty="0" smtClean="0"/>
            <a:t>Hardware</a:t>
          </a:r>
          <a:endParaRPr lang="es-ES" dirty="0"/>
        </a:p>
      </dgm:t>
    </dgm:pt>
    <dgm:pt modelId="{E85D0086-8F09-423C-8F39-1A6B2C517BFA}" type="parTrans" cxnId="{A143C643-A15B-4590-AE37-3F4405C17DB9}">
      <dgm:prSet/>
      <dgm:spPr/>
      <dgm:t>
        <a:bodyPr/>
        <a:lstStyle/>
        <a:p>
          <a:endParaRPr lang="es-ES"/>
        </a:p>
      </dgm:t>
    </dgm:pt>
    <dgm:pt modelId="{5603A9E5-ACD2-47D1-8AF7-D93E99AE8954}" type="sibTrans" cxnId="{A143C643-A15B-4590-AE37-3F4405C17DB9}">
      <dgm:prSet/>
      <dgm:spPr/>
      <dgm:t>
        <a:bodyPr/>
        <a:lstStyle/>
        <a:p>
          <a:endParaRPr lang="es-ES"/>
        </a:p>
      </dgm:t>
    </dgm:pt>
    <dgm:pt modelId="{18086CEE-1F5A-4547-90E0-3181D282BE09}">
      <dgm:prSet phldrT="[Texto]"/>
      <dgm:spPr/>
      <dgm:t>
        <a:bodyPr/>
        <a:lstStyle/>
        <a:p>
          <a:r>
            <a:rPr lang="es-ES" dirty="0" smtClean="0"/>
            <a:t>Telecomunicaciones</a:t>
          </a:r>
          <a:endParaRPr lang="es-ES" dirty="0"/>
        </a:p>
      </dgm:t>
    </dgm:pt>
    <dgm:pt modelId="{08067B9A-3CB2-428F-B16C-1ED1D34692B6}" type="parTrans" cxnId="{0765D586-8468-45D0-8A3E-ABDF9964687E}">
      <dgm:prSet/>
      <dgm:spPr/>
      <dgm:t>
        <a:bodyPr/>
        <a:lstStyle/>
        <a:p>
          <a:endParaRPr lang="es-ES"/>
        </a:p>
      </dgm:t>
    </dgm:pt>
    <dgm:pt modelId="{1114804F-BF06-47AB-99A5-DD27CD0BC302}" type="sibTrans" cxnId="{0765D586-8468-45D0-8A3E-ABDF9964687E}">
      <dgm:prSet/>
      <dgm:spPr/>
      <dgm:t>
        <a:bodyPr/>
        <a:lstStyle/>
        <a:p>
          <a:endParaRPr lang="es-ES"/>
        </a:p>
      </dgm:t>
    </dgm:pt>
    <dgm:pt modelId="{1108A789-C1B2-4D0C-9EC7-60A3C263E3F6}">
      <dgm:prSet phldrT="[Texto]"/>
      <dgm:spPr/>
      <dgm:t>
        <a:bodyPr/>
        <a:lstStyle/>
        <a:p>
          <a:r>
            <a:rPr lang="es-ES" dirty="0" smtClean="0"/>
            <a:t>INTERNET</a:t>
          </a:r>
          <a:endParaRPr lang="es-ES" dirty="0"/>
        </a:p>
      </dgm:t>
    </dgm:pt>
    <dgm:pt modelId="{5FDFBDA2-2F48-45FA-8BA8-4E540558394B}" type="parTrans" cxnId="{CB9DDA88-B6B0-4E08-A27D-7BC63633B1D0}">
      <dgm:prSet/>
      <dgm:spPr/>
      <dgm:t>
        <a:bodyPr/>
        <a:lstStyle/>
        <a:p>
          <a:endParaRPr lang="es-ES"/>
        </a:p>
      </dgm:t>
    </dgm:pt>
    <dgm:pt modelId="{F32C2344-8F61-4300-BCF1-C0D6598D76F6}" type="sibTrans" cxnId="{CB9DDA88-B6B0-4E08-A27D-7BC63633B1D0}">
      <dgm:prSet/>
      <dgm:spPr/>
      <dgm:t>
        <a:bodyPr/>
        <a:lstStyle/>
        <a:p>
          <a:endParaRPr lang="es-ES"/>
        </a:p>
      </dgm:t>
    </dgm:pt>
    <dgm:pt modelId="{882A6BA1-9DB4-4202-873A-07038AC8D3AB}">
      <dgm:prSet phldrT="[Texto]"/>
      <dgm:spPr/>
      <dgm:t>
        <a:bodyPr/>
        <a:lstStyle/>
        <a:p>
          <a:r>
            <a:rPr lang="es-ES" dirty="0" smtClean="0"/>
            <a:t>Chips</a:t>
          </a:r>
          <a:endParaRPr lang="es-ES" dirty="0"/>
        </a:p>
      </dgm:t>
    </dgm:pt>
    <dgm:pt modelId="{7B32F276-F6BD-4744-980C-8B2C5447AEE1}" type="parTrans" cxnId="{09793662-2B8C-438E-902D-E874C5D96734}">
      <dgm:prSet/>
      <dgm:spPr/>
      <dgm:t>
        <a:bodyPr/>
        <a:lstStyle/>
        <a:p>
          <a:endParaRPr lang="es-ES"/>
        </a:p>
      </dgm:t>
    </dgm:pt>
    <dgm:pt modelId="{0F0B2AC2-F5A8-4702-9273-65F2BABE07BB}" type="sibTrans" cxnId="{09793662-2B8C-438E-902D-E874C5D96734}">
      <dgm:prSet/>
      <dgm:spPr/>
      <dgm:t>
        <a:bodyPr/>
        <a:lstStyle/>
        <a:p>
          <a:endParaRPr lang="es-ES"/>
        </a:p>
      </dgm:t>
    </dgm:pt>
    <dgm:pt modelId="{BAB4414E-67EC-4211-A1B2-1D5C5A285CB1}">
      <dgm:prSet phldrT="[Texto]"/>
      <dgm:spPr/>
      <dgm:t>
        <a:bodyPr/>
        <a:lstStyle/>
        <a:p>
          <a:r>
            <a:rPr lang="es-ES" dirty="0" smtClean="0"/>
            <a:t>Software</a:t>
          </a:r>
          <a:endParaRPr lang="es-ES" dirty="0"/>
        </a:p>
      </dgm:t>
    </dgm:pt>
    <dgm:pt modelId="{6320CABA-3053-42EB-B65B-3771A2706AB0}" type="parTrans" cxnId="{4F3B5335-E920-4482-920C-FB83DB993665}">
      <dgm:prSet/>
      <dgm:spPr/>
      <dgm:t>
        <a:bodyPr/>
        <a:lstStyle/>
        <a:p>
          <a:endParaRPr lang="es-ES"/>
        </a:p>
      </dgm:t>
    </dgm:pt>
    <dgm:pt modelId="{7E007663-DB72-4E9F-9B06-3005559343ED}" type="sibTrans" cxnId="{4F3B5335-E920-4482-920C-FB83DB993665}">
      <dgm:prSet/>
      <dgm:spPr/>
      <dgm:t>
        <a:bodyPr/>
        <a:lstStyle/>
        <a:p>
          <a:endParaRPr lang="es-ES"/>
        </a:p>
      </dgm:t>
    </dgm:pt>
    <dgm:pt modelId="{D3103E06-D2A9-4D4C-B46B-AB0E4AE5F620}" type="pres">
      <dgm:prSet presAssocID="{D76933F7-6CF1-4061-AA1B-0F2FD96628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3D7A0A-1BDC-4FB1-BE28-893CC7CC7E2C}" type="pres">
      <dgm:prSet presAssocID="{D76933F7-6CF1-4061-AA1B-0F2FD96628FB}" presName="tSp" presStyleCnt="0"/>
      <dgm:spPr/>
    </dgm:pt>
    <dgm:pt modelId="{6382C44B-AF65-4572-9589-81F431B8A8DC}" type="pres">
      <dgm:prSet presAssocID="{D76933F7-6CF1-4061-AA1B-0F2FD96628FB}" presName="bSp" presStyleCnt="0"/>
      <dgm:spPr/>
    </dgm:pt>
    <dgm:pt modelId="{C1915721-723F-4C32-BE11-AFAF4376AEDD}" type="pres">
      <dgm:prSet presAssocID="{D76933F7-6CF1-4061-AA1B-0F2FD96628FB}" presName="process" presStyleCnt="0"/>
      <dgm:spPr/>
    </dgm:pt>
    <dgm:pt modelId="{19300DD7-E74A-4ECC-B33C-81179B337920}" type="pres">
      <dgm:prSet presAssocID="{C68C33DA-E72B-4591-9489-23337F590F44}" presName="composite1" presStyleCnt="0"/>
      <dgm:spPr/>
    </dgm:pt>
    <dgm:pt modelId="{CE589903-81B5-42A0-96DE-66A439663AC2}" type="pres">
      <dgm:prSet presAssocID="{C68C33DA-E72B-4591-9489-23337F590F44}" presName="dummyNode1" presStyleLbl="node1" presStyleIdx="0" presStyleCnt="3"/>
      <dgm:spPr/>
    </dgm:pt>
    <dgm:pt modelId="{EBE3624F-4EC8-42E1-BFCB-A55504E91AB2}" type="pres">
      <dgm:prSet presAssocID="{C68C33DA-E72B-4591-9489-23337F590F4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43DBA8-75B4-4A8C-B13C-6E7CD644E699}" type="pres">
      <dgm:prSet presAssocID="{C68C33DA-E72B-4591-9489-23337F590F4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09B473-AC15-4D57-8747-933249CDA3D6}" type="pres">
      <dgm:prSet presAssocID="{C68C33DA-E72B-4591-9489-23337F590F4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8C490B-F4B5-4E1C-A7A3-34EDA9E765A3}" type="pres">
      <dgm:prSet presAssocID="{C68C33DA-E72B-4591-9489-23337F590F44}" presName="connSite1" presStyleCnt="0"/>
      <dgm:spPr/>
    </dgm:pt>
    <dgm:pt modelId="{448C69F6-F87B-4763-98CB-87EFADF3FC69}" type="pres">
      <dgm:prSet presAssocID="{0936F472-863F-4F7C-8800-ACC04F5FAB3A}" presName="Name9" presStyleLbl="sibTrans2D1" presStyleIdx="0" presStyleCnt="2"/>
      <dgm:spPr/>
      <dgm:t>
        <a:bodyPr/>
        <a:lstStyle/>
        <a:p>
          <a:endParaRPr lang="es-ES"/>
        </a:p>
      </dgm:t>
    </dgm:pt>
    <dgm:pt modelId="{4F281FA4-445D-4B22-9DB7-B0FEF33787DC}" type="pres">
      <dgm:prSet presAssocID="{C3764093-B5BA-4447-8834-8568E43EDD19}" presName="composite2" presStyleCnt="0"/>
      <dgm:spPr/>
    </dgm:pt>
    <dgm:pt modelId="{9CC9AA06-BE6B-4109-A631-3C0B4643172E}" type="pres">
      <dgm:prSet presAssocID="{C3764093-B5BA-4447-8834-8568E43EDD19}" presName="dummyNode2" presStyleLbl="node1" presStyleIdx="0" presStyleCnt="3"/>
      <dgm:spPr/>
    </dgm:pt>
    <dgm:pt modelId="{90FED312-CB27-45F1-BBE7-7D61428EA2C9}" type="pres">
      <dgm:prSet presAssocID="{C3764093-B5BA-4447-8834-8568E43EDD1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5FF8F5-D1AF-4454-A048-E32EF56494E7}" type="pres">
      <dgm:prSet presAssocID="{C3764093-B5BA-4447-8834-8568E43EDD1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453D01-3D8B-46EB-8C4C-F029EB706B6A}" type="pres">
      <dgm:prSet presAssocID="{C3764093-B5BA-4447-8834-8568E43EDD1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A154A0-0F49-4159-9F6F-455D270C0E43}" type="pres">
      <dgm:prSet presAssocID="{C3764093-B5BA-4447-8834-8568E43EDD19}" presName="connSite2" presStyleCnt="0"/>
      <dgm:spPr/>
    </dgm:pt>
    <dgm:pt modelId="{ED6A9BE1-84D7-477E-B8D6-868706A00B6C}" type="pres">
      <dgm:prSet presAssocID="{B3D28F36-CC82-40CB-A6C9-215CA3CAF46F}" presName="Name18" presStyleLbl="sibTrans2D1" presStyleIdx="1" presStyleCnt="2"/>
      <dgm:spPr/>
      <dgm:t>
        <a:bodyPr/>
        <a:lstStyle/>
        <a:p>
          <a:endParaRPr lang="es-ES"/>
        </a:p>
      </dgm:t>
    </dgm:pt>
    <dgm:pt modelId="{787DC430-EBDE-4BB8-B89E-E836E9A329C2}" type="pres">
      <dgm:prSet presAssocID="{18086CEE-1F5A-4547-90E0-3181D282BE09}" presName="composite1" presStyleCnt="0"/>
      <dgm:spPr/>
    </dgm:pt>
    <dgm:pt modelId="{4E92AC8A-79CE-44A1-A3AE-1D560752DA30}" type="pres">
      <dgm:prSet presAssocID="{18086CEE-1F5A-4547-90E0-3181D282BE09}" presName="dummyNode1" presStyleLbl="node1" presStyleIdx="1" presStyleCnt="3"/>
      <dgm:spPr/>
    </dgm:pt>
    <dgm:pt modelId="{55021D07-BB91-4D2B-9098-1E804DD6C18B}" type="pres">
      <dgm:prSet presAssocID="{18086CEE-1F5A-4547-90E0-3181D282BE0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1DE838-CDD4-4D68-8BBA-D1D3BF706F24}" type="pres">
      <dgm:prSet presAssocID="{18086CEE-1F5A-4547-90E0-3181D282BE0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9758C4-1257-413F-B8E4-E6F8C5E00339}" type="pres">
      <dgm:prSet presAssocID="{18086CEE-1F5A-4547-90E0-3181D282BE0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5CF7EC-8827-47A2-B9B1-8DE5972BBE9B}" type="pres">
      <dgm:prSet presAssocID="{18086CEE-1F5A-4547-90E0-3181D282BE09}" presName="connSite1" presStyleCnt="0"/>
      <dgm:spPr/>
    </dgm:pt>
  </dgm:ptLst>
  <dgm:cxnLst>
    <dgm:cxn modelId="{27403F15-C626-4579-A17B-E2B96C4FA1B4}" type="presOf" srcId="{BAB4414E-67EC-4211-A1B2-1D5C5A285CB1}" destId="{90FED312-CB27-45F1-BBE7-7D61428EA2C9}" srcOrd="0" destOrd="1" presId="urn:microsoft.com/office/officeart/2005/8/layout/hProcess4"/>
    <dgm:cxn modelId="{74A577E4-C882-475B-A767-9999E4AAE0FE}" srcId="{D76933F7-6CF1-4061-AA1B-0F2FD96628FB}" destId="{C3764093-B5BA-4447-8834-8568E43EDD19}" srcOrd="1" destOrd="0" parTransId="{D4187B51-CD83-4634-A355-E95317EA2FF3}" sibTransId="{B3D28F36-CC82-40CB-A6C9-215CA3CAF46F}"/>
    <dgm:cxn modelId="{4F3B5335-E920-4482-920C-FB83DB993665}" srcId="{C3764093-B5BA-4447-8834-8568E43EDD19}" destId="{BAB4414E-67EC-4211-A1B2-1D5C5A285CB1}" srcOrd="1" destOrd="0" parTransId="{6320CABA-3053-42EB-B65B-3771A2706AB0}" sibTransId="{7E007663-DB72-4E9F-9B06-3005559343ED}"/>
    <dgm:cxn modelId="{FFC7B301-EC57-4720-BC37-D22DAA6B05DD}" type="presOf" srcId="{C68C33DA-E72B-4591-9489-23337F590F44}" destId="{5409B473-AC15-4D57-8747-933249CDA3D6}" srcOrd="0" destOrd="0" presId="urn:microsoft.com/office/officeart/2005/8/layout/hProcess4"/>
    <dgm:cxn modelId="{FD744300-FE14-4B56-8B65-8327EBE964DA}" type="presOf" srcId="{0936F472-863F-4F7C-8800-ACC04F5FAB3A}" destId="{448C69F6-F87B-4763-98CB-87EFADF3FC69}" srcOrd="0" destOrd="0" presId="urn:microsoft.com/office/officeart/2005/8/layout/hProcess4"/>
    <dgm:cxn modelId="{BBC08538-F40D-4CFA-B1C9-5496A70DEA83}" type="presOf" srcId="{B3D28F36-CC82-40CB-A6C9-215CA3CAF46F}" destId="{ED6A9BE1-84D7-477E-B8D6-868706A00B6C}" srcOrd="0" destOrd="0" presId="urn:microsoft.com/office/officeart/2005/8/layout/hProcess4"/>
    <dgm:cxn modelId="{A143C643-A15B-4590-AE37-3F4405C17DB9}" srcId="{C3764093-B5BA-4447-8834-8568E43EDD19}" destId="{ADA0EE15-DD1E-430F-B923-4E81837B1E0D}" srcOrd="0" destOrd="0" parTransId="{E85D0086-8F09-423C-8F39-1A6B2C517BFA}" sibTransId="{5603A9E5-ACD2-47D1-8AF7-D93E99AE8954}"/>
    <dgm:cxn modelId="{5954793C-7E09-4855-AC3D-0736DDBAA425}" type="presOf" srcId="{ADA0EE15-DD1E-430F-B923-4E81837B1E0D}" destId="{90FED312-CB27-45F1-BBE7-7D61428EA2C9}" srcOrd="0" destOrd="0" presId="urn:microsoft.com/office/officeart/2005/8/layout/hProcess4"/>
    <dgm:cxn modelId="{CB9DDA88-B6B0-4E08-A27D-7BC63633B1D0}" srcId="{18086CEE-1F5A-4547-90E0-3181D282BE09}" destId="{1108A789-C1B2-4D0C-9EC7-60A3C263E3F6}" srcOrd="0" destOrd="0" parTransId="{5FDFBDA2-2F48-45FA-8BA8-4E540558394B}" sibTransId="{F32C2344-8F61-4300-BCF1-C0D6598D76F6}"/>
    <dgm:cxn modelId="{947F7A15-CB73-4CDF-A8A0-A49C44F7D58A}" srcId="{C68C33DA-E72B-4591-9489-23337F590F44}" destId="{18902C5B-3434-4D05-8345-DF838A9C893B}" srcOrd="0" destOrd="0" parTransId="{AE609450-BCC7-4240-9D33-BFF61361227F}" sibTransId="{DD4ECF38-B2BA-41D7-95C6-E9F4868613B0}"/>
    <dgm:cxn modelId="{93F30812-544F-4883-ADEE-CDD32109ACAD}" type="presOf" srcId="{18902C5B-3434-4D05-8345-DF838A9C893B}" destId="{EBE3624F-4EC8-42E1-BFCB-A55504E91AB2}" srcOrd="0" destOrd="0" presId="urn:microsoft.com/office/officeart/2005/8/layout/hProcess4"/>
    <dgm:cxn modelId="{3ABBECEB-54F2-4762-BC60-37813B20EA57}" type="presOf" srcId="{882A6BA1-9DB4-4202-873A-07038AC8D3AB}" destId="{8843DBA8-75B4-4A8C-B13C-6E7CD644E699}" srcOrd="1" destOrd="1" presId="urn:microsoft.com/office/officeart/2005/8/layout/hProcess4"/>
    <dgm:cxn modelId="{078518BD-C2CA-4E1C-8729-E13A8CDA8956}" type="presOf" srcId="{18902C5B-3434-4D05-8345-DF838A9C893B}" destId="{8843DBA8-75B4-4A8C-B13C-6E7CD644E699}" srcOrd="1" destOrd="0" presId="urn:microsoft.com/office/officeart/2005/8/layout/hProcess4"/>
    <dgm:cxn modelId="{B1153E25-1177-415D-8C26-FF9B1AE25E4D}" type="presOf" srcId="{ADA0EE15-DD1E-430F-B923-4E81837B1E0D}" destId="{2D5FF8F5-D1AF-4454-A048-E32EF56494E7}" srcOrd="1" destOrd="0" presId="urn:microsoft.com/office/officeart/2005/8/layout/hProcess4"/>
    <dgm:cxn modelId="{09793662-2B8C-438E-902D-E874C5D96734}" srcId="{C68C33DA-E72B-4591-9489-23337F590F44}" destId="{882A6BA1-9DB4-4202-873A-07038AC8D3AB}" srcOrd="1" destOrd="0" parTransId="{7B32F276-F6BD-4744-980C-8B2C5447AEE1}" sibTransId="{0F0B2AC2-F5A8-4702-9273-65F2BABE07BB}"/>
    <dgm:cxn modelId="{8E0ECF79-B04B-46E3-994C-B31EB2480EBA}" type="presOf" srcId="{BAB4414E-67EC-4211-A1B2-1D5C5A285CB1}" destId="{2D5FF8F5-D1AF-4454-A048-E32EF56494E7}" srcOrd="1" destOrd="1" presId="urn:microsoft.com/office/officeart/2005/8/layout/hProcess4"/>
    <dgm:cxn modelId="{CC324E3A-BF73-4BF4-BC91-181E296753D7}" type="presOf" srcId="{1108A789-C1B2-4D0C-9EC7-60A3C263E3F6}" destId="{841DE838-CDD4-4D68-8BBA-D1D3BF706F24}" srcOrd="1" destOrd="0" presId="urn:microsoft.com/office/officeart/2005/8/layout/hProcess4"/>
    <dgm:cxn modelId="{E4E8026E-9907-40CA-9144-7470F98334C1}" srcId="{D76933F7-6CF1-4061-AA1B-0F2FD96628FB}" destId="{C68C33DA-E72B-4591-9489-23337F590F44}" srcOrd="0" destOrd="0" parTransId="{F6D345DA-9605-4E1A-8B36-A149877969CC}" sibTransId="{0936F472-863F-4F7C-8800-ACC04F5FAB3A}"/>
    <dgm:cxn modelId="{33BA1AFE-A853-4134-80B6-B3DD5CA4FC8C}" type="presOf" srcId="{18086CEE-1F5A-4547-90E0-3181D282BE09}" destId="{009758C4-1257-413F-B8E4-E6F8C5E00339}" srcOrd="0" destOrd="0" presId="urn:microsoft.com/office/officeart/2005/8/layout/hProcess4"/>
    <dgm:cxn modelId="{92F39B1F-A764-4A58-B095-B984F021AE89}" type="presOf" srcId="{D76933F7-6CF1-4061-AA1B-0F2FD96628FB}" destId="{D3103E06-D2A9-4D4C-B46B-AB0E4AE5F620}" srcOrd="0" destOrd="0" presId="urn:microsoft.com/office/officeart/2005/8/layout/hProcess4"/>
    <dgm:cxn modelId="{37D50C75-71B4-43A4-AAA2-D9DC93FDB7E0}" type="presOf" srcId="{C3764093-B5BA-4447-8834-8568E43EDD19}" destId="{8C453D01-3D8B-46EB-8C4C-F029EB706B6A}" srcOrd="0" destOrd="0" presId="urn:microsoft.com/office/officeart/2005/8/layout/hProcess4"/>
    <dgm:cxn modelId="{0765D586-8468-45D0-8A3E-ABDF9964687E}" srcId="{D76933F7-6CF1-4061-AA1B-0F2FD96628FB}" destId="{18086CEE-1F5A-4547-90E0-3181D282BE09}" srcOrd="2" destOrd="0" parTransId="{08067B9A-3CB2-428F-B16C-1ED1D34692B6}" sibTransId="{1114804F-BF06-47AB-99A5-DD27CD0BC302}"/>
    <dgm:cxn modelId="{8F544035-EECF-4759-8C98-1F6C34D4F9D2}" type="presOf" srcId="{1108A789-C1B2-4D0C-9EC7-60A3C263E3F6}" destId="{55021D07-BB91-4D2B-9098-1E804DD6C18B}" srcOrd="0" destOrd="0" presId="urn:microsoft.com/office/officeart/2005/8/layout/hProcess4"/>
    <dgm:cxn modelId="{179C8281-D5AF-41A1-BE99-393DEA442023}" type="presOf" srcId="{882A6BA1-9DB4-4202-873A-07038AC8D3AB}" destId="{EBE3624F-4EC8-42E1-BFCB-A55504E91AB2}" srcOrd="0" destOrd="1" presId="urn:microsoft.com/office/officeart/2005/8/layout/hProcess4"/>
    <dgm:cxn modelId="{FD2E1515-90C5-4086-9AE3-8DE9452A3C10}" type="presParOf" srcId="{D3103E06-D2A9-4D4C-B46B-AB0E4AE5F620}" destId="{413D7A0A-1BDC-4FB1-BE28-893CC7CC7E2C}" srcOrd="0" destOrd="0" presId="urn:microsoft.com/office/officeart/2005/8/layout/hProcess4"/>
    <dgm:cxn modelId="{F2C61EE9-A6B3-45BA-AA87-23DF2799ED8C}" type="presParOf" srcId="{D3103E06-D2A9-4D4C-B46B-AB0E4AE5F620}" destId="{6382C44B-AF65-4572-9589-81F431B8A8DC}" srcOrd="1" destOrd="0" presId="urn:microsoft.com/office/officeart/2005/8/layout/hProcess4"/>
    <dgm:cxn modelId="{4D88DC50-3106-4FD8-8208-3D92C577F1F4}" type="presParOf" srcId="{D3103E06-D2A9-4D4C-B46B-AB0E4AE5F620}" destId="{C1915721-723F-4C32-BE11-AFAF4376AEDD}" srcOrd="2" destOrd="0" presId="urn:microsoft.com/office/officeart/2005/8/layout/hProcess4"/>
    <dgm:cxn modelId="{93208EBC-874B-4D7F-B7F1-96E61E7A5F1D}" type="presParOf" srcId="{C1915721-723F-4C32-BE11-AFAF4376AEDD}" destId="{19300DD7-E74A-4ECC-B33C-81179B337920}" srcOrd="0" destOrd="0" presId="urn:microsoft.com/office/officeart/2005/8/layout/hProcess4"/>
    <dgm:cxn modelId="{FD88DDB8-8BBA-4BEE-AF33-0CF84FE25B53}" type="presParOf" srcId="{19300DD7-E74A-4ECC-B33C-81179B337920}" destId="{CE589903-81B5-42A0-96DE-66A439663AC2}" srcOrd="0" destOrd="0" presId="urn:microsoft.com/office/officeart/2005/8/layout/hProcess4"/>
    <dgm:cxn modelId="{644C4121-B4E6-40FF-A46F-EE109DC6DBEB}" type="presParOf" srcId="{19300DD7-E74A-4ECC-B33C-81179B337920}" destId="{EBE3624F-4EC8-42E1-BFCB-A55504E91AB2}" srcOrd="1" destOrd="0" presId="urn:microsoft.com/office/officeart/2005/8/layout/hProcess4"/>
    <dgm:cxn modelId="{C01B44BA-2F50-4525-B039-2CDBC774BD2A}" type="presParOf" srcId="{19300DD7-E74A-4ECC-B33C-81179B337920}" destId="{8843DBA8-75B4-4A8C-B13C-6E7CD644E699}" srcOrd="2" destOrd="0" presId="urn:microsoft.com/office/officeart/2005/8/layout/hProcess4"/>
    <dgm:cxn modelId="{B3754774-34E4-45E5-BEF3-9D9387501E61}" type="presParOf" srcId="{19300DD7-E74A-4ECC-B33C-81179B337920}" destId="{5409B473-AC15-4D57-8747-933249CDA3D6}" srcOrd="3" destOrd="0" presId="urn:microsoft.com/office/officeart/2005/8/layout/hProcess4"/>
    <dgm:cxn modelId="{838D7FF9-4EF7-4B27-8D79-849F474954D9}" type="presParOf" srcId="{19300DD7-E74A-4ECC-B33C-81179B337920}" destId="{1D8C490B-F4B5-4E1C-A7A3-34EDA9E765A3}" srcOrd="4" destOrd="0" presId="urn:microsoft.com/office/officeart/2005/8/layout/hProcess4"/>
    <dgm:cxn modelId="{B87B83D1-5B06-4C3B-A80C-F8FED96A60FE}" type="presParOf" srcId="{C1915721-723F-4C32-BE11-AFAF4376AEDD}" destId="{448C69F6-F87B-4763-98CB-87EFADF3FC69}" srcOrd="1" destOrd="0" presId="urn:microsoft.com/office/officeart/2005/8/layout/hProcess4"/>
    <dgm:cxn modelId="{E03CD6BD-E071-4DD4-BEF4-BBDC52B78B2F}" type="presParOf" srcId="{C1915721-723F-4C32-BE11-AFAF4376AEDD}" destId="{4F281FA4-445D-4B22-9DB7-B0FEF33787DC}" srcOrd="2" destOrd="0" presId="urn:microsoft.com/office/officeart/2005/8/layout/hProcess4"/>
    <dgm:cxn modelId="{57971969-39A7-4532-8DA1-D874C9E8C06C}" type="presParOf" srcId="{4F281FA4-445D-4B22-9DB7-B0FEF33787DC}" destId="{9CC9AA06-BE6B-4109-A631-3C0B4643172E}" srcOrd="0" destOrd="0" presId="urn:microsoft.com/office/officeart/2005/8/layout/hProcess4"/>
    <dgm:cxn modelId="{0DBEEF30-AB8E-4874-9FD8-A7A04B71979F}" type="presParOf" srcId="{4F281FA4-445D-4B22-9DB7-B0FEF33787DC}" destId="{90FED312-CB27-45F1-BBE7-7D61428EA2C9}" srcOrd="1" destOrd="0" presId="urn:microsoft.com/office/officeart/2005/8/layout/hProcess4"/>
    <dgm:cxn modelId="{A1AE936E-9EA9-4833-ABAA-FD6749ABEC71}" type="presParOf" srcId="{4F281FA4-445D-4B22-9DB7-B0FEF33787DC}" destId="{2D5FF8F5-D1AF-4454-A048-E32EF56494E7}" srcOrd="2" destOrd="0" presId="urn:microsoft.com/office/officeart/2005/8/layout/hProcess4"/>
    <dgm:cxn modelId="{BB0B5702-D68A-4E42-933E-D0C257BFE1EF}" type="presParOf" srcId="{4F281FA4-445D-4B22-9DB7-B0FEF33787DC}" destId="{8C453D01-3D8B-46EB-8C4C-F029EB706B6A}" srcOrd="3" destOrd="0" presId="urn:microsoft.com/office/officeart/2005/8/layout/hProcess4"/>
    <dgm:cxn modelId="{F87A5100-BA46-4699-A94D-0A79C2FAEEE2}" type="presParOf" srcId="{4F281FA4-445D-4B22-9DB7-B0FEF33787DC}" destId="{F3A154A0-0F49-4159-9F6F-455D270C0E43}" srcOrd="4" destOrd="0" presId="urn:microsoft.com/office/officeart/2005/8/layout/hProcess4"/>
    <dgm:cxn modelId="{162B1591-36E5-45E9-B387-23625E8065D0}" type="presParOf" srcId="{C1915721-723F-4C32-BE11-AFAF4376AEDD}" destId="{ED6A9BE1-84D7-477E-B8D6-868706A00B6C}" srcOrd="3" destOrd="0" presId="urn:microsoft.com/office/officeart/2005/8/layout/hProcess4"/>
    <dgm:cxn modelId="{C4F22804-46C7-4DA2-B391-3BA8F523F2C6}" type="presParOf" srcId="{C1915721-723F-4C32-BE11-AFAF4376AEDD}" destId="{787DC430-EBDE-4BB8-B89E-E836E9A329C2}" srcOrd="4" destOrd="0" presId="urn:microsoft.com/office/officeart/2005/8/layout/hProcess4"/>
    <dgm:cxn modelId="{D13E303B-1337-41B0-B5D7-3F95FFA1A5D8}" type="presParOf" srcId="{787DC430-EBDE-4BB8-B89E-E836E9A329C2}" destId="{4E92AC8A-79CE-44A1-A3AE-1D560752DA30}" srcOrd="0" destOrd="0" presId="urn:microsoft.com/office/officeart/2005/8/layout/hProcess4"/>
    <dgm:cxn modelId="{CC184BDA-85AE-4580-A814-F260C1C5A61B}" type="presParOf" srcId="{787DC430-EBDE-4BB8-B89E-E836E9A329C2}" destId="{55021D07-BB91-4D2B-9098-1E804DD6C18B}" srcOrd="1" destOrd="0" presId="urn:microsoft.com/office/officeart/2005/8/layout/hProcess4"/>
    <dgm:cxn modelId="{CFFBD99E-FB97-4AC9-8DC3-9DE1BDB05C91}" type="presParOf" srcId="{787DC430-EBDE-4BB8-B89E-E836E9A329C2}" destId="{841DE838-CDD4-4D68-8BBA-D1D3BF706F24}" srcOrd="2" destOrd="0" presId="urn:microsoft.com/office/officeart/2005/8/layout/hProcess4"/>
    <dgm:cxn modelId="{74B3B734-6D6F-4075-BCEC-6850412E1E82}" type="presParOf" srcId="{787DC430-EBDE-4BB8-B89E-E836E9A329C2}" destId="{009758C4-1257-413F-B8E4-E6F8C5E00339}" srcOrd="3" destOrd="0" presId="urn:microsoft.com/office/officeart/2005/8/layout/hProcess4"/>
    <dgm:cxn modelId="{0DD42843-CA0B-420E-A2B3-DC13E8C7B735}" type="presParOf" srcId="{787DC430-EBDE-4BB8-B89E-E836E9A329C2}" destId="{775CF7EC-8827-47A2-B9B1-8DE5972BBE9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3A2834-C0F8-4D72-B6D6-24DE923784F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46D8579-AFCB-45AC-8837-735FABD786AD}">
      <dgm:prSet phldrT="[Texto]"/>
      <dgm:spPr/>
      <dgm:t>
        <a:bodyPr/>
        <a:lstStyle/>
        <a:p>
          <a:r>
            <a:rPr lang="es-ES" dirty="0" smtClean="0"/>
            <a:t>Características del paradigma tecnológico</a:t>
          </a:r>
          <a:endParaRPr lang="es-ES" dirty="0"/>
        </a:p>
      </dgm:t>
    </dgm:pt>
    <dgm:pt modelId="{CCE8F438-E940-4A20-8E18-0D938FFFE308}" type="parTrans" cxnId="{17979583-0159-4C90-931C-DF33390E0A5A}">
      <dgm:prSet/>
      <dgm:spPr/>
      <dgm:t>
        <a:bodyPr/>
        <a:lstStyle/>
        <a:p>
          <a:endParaRPr lang="es-ES"/>
        </a:p>
      </dgm:t>
    </dgm:pt>
    <dgm:pt modelId="{9C6233F1-D2C0-407A-A544-C779C7F35238}" type="sibTrans" cxnId="{17979583-0159-4C90-931C-DF33390E0A5A}">
      <dgm:prSet/>
      <dgm:spPr/>
      <dgm:t>
        <a:bodyPr/>
        <a:lstStyle/>
        <a:p>
          <a:endParaRPr lang="es-ES"/>
        </a:p>
      </dgm:t>
    </dgm:pt>
    <dgm:pt modelId="{11D302A0-1D36-436D-B496-981AB6E85BBC}">
      <dgm:prSet phldrT="[Texto]"/>
      <dgm:spPr/>
      <dgm:t>
        <a:bodyPr/>
        <a:lstStyle/>
        <a:p>
          <a:r>
            <a:rPr lang="es-MX" dirty="0" smtClean="0"/>
            <a:t>Tecnologías para actuar sobre la información, no sólo información para actuar sobre la tecnología</a:t>
          </a:r>
          <a:endParaRPr lang="es-ES" dirty="0"/>
        </a:p>
      </dgm:t>
    </dgm:pt>
    <dgm:pt modelId="{B5FFF51C-C355-43F7-ADF7-B62DB68F61C2}" type="parTrans" cxnId="{955E6E8B-E439-4540-AD41-A99ACDC888FB}">
      <dgm:prSet/>
      <dgm:spPr/>
      <dgm:t>
        <a:bodyPr/>
        <a:lstStyle/>
        <a:p>
          <a:endParaRPr lang="es-ES"/>
        </a:p>
      </dgm:t>
    </dgm:pt>
    <dgm:pt modelId="{36618FE9-069B-4A6B-83F8-579FFB754655}" type="sibTrans" cxnId="{955E6E8B-E439-4540-AD41-A99ACDC888FB}">
      <dgm:prSet/>
      <dgm:spPr/>
      <dgm:t>
        <a:bodyPr/>
        <a:lstStyle/>
        <a:p>
          <a:endParaRPr lang="es-ES"/>
        </a:p>
      </dgm:t>
    </dgm:pt>
    <dgm:pt modelId="{D7A1B388-0BA9-4BFE-9703-1A2F371D91F1}">
      <dgm:prSet phldrT="[Texto]"/>
      <dgm:spPr/>
      <dgm:t>
        <a:bodyPr/>
        <a:lstStyle/>
        <a:p>
          <a:r>
            <a:rPr lang="es-MX" dirty="0" smtClean="0"/>
            <a:t>Lógica de interconexión de todo sistema</a:t>
          </a:r>
          <a:endParaRPr lang="es-ES" dirty="0" smtClean="0"/>
        </a:p>
      </dgm:t>
    </dgm:pt>
    <dgm:pt modelId="{9FB18B72-2B51-4B4E-9C16-00CA25253AFB}" type="parTrans" cxnId="{B9F92C91-FE00-4F6E-B42B-8E4705973526}">
      <dgm:prSet/>
      <dgm:spPr/>
      <dgm:t>
        <a:bodyPr/>
        <a:lstStyle/>
        <a:p>
          <a:endParaRPr lang="es-ES"/>
        </a:p>
      </dgm:t>
    </dgm:pt>
    <dgm:pt modelId="{3EC003EA-C48D-4168-8441-52E271AF6C86}" type="sibTrans" cxnId="{B9F92C91-FE00-4F6E-B42B-8E4705973526}">
      <dgm:prSet/>
      <dgm:spPr/>
      <dgm:t>
        <a:bodyPr/>
        <a:lstStyle/>
        <a:p>
          <a:endParaRPr lang="es-ES"/>
        </a:p>
      </dgm:t>
    </dgm:pt>
    <dgm:pt modelId="{83717D16-2249-4E5D-902F-74FB03754D20}">
      <dgm:prSet phldrT="[Texto]"/>
      <dgm:spPr/>
      <dgm:t>
        <a:bodyPr/>
        <a:lstStyle/>
        <a:p>
          <a:r>
            <a:rPr lang="es-MX" dirty="0" smtClean="0"/>
            <a:t>Capacidad de penetración de los efectos de las nuevas tecnologías en la actividad humana</a:t>
          </a:r>
          <a:endParaRPr lang="es-ES" dirty="0"/>
        </a:p>
      </dgm:t>
    </dgm:pt>
    <dgm:pt modelId="{D685B6C1-53B6-4B58-ABA4-53F29549698B}" type="parTrans" cxnId="{CEEE74EB-DDB5-4A7A-B4CD-A50F73107507}">
      <dgm:prSet/>
      <dgm:spPr/>
      <dgm:t>
        <a:bodyPr/>
        <a:lstStyle/>
        <a:p>
          <a:endParaRPr lang="es-ES"/>
        </a:p>
      </dgm:t>
    </dgm:pt>
    <dgm:pt modelId="{7539888A-653F-45D6-96B7-2E395F984081}" type="sibTrans" cxnId="{CEEE74EB-DDB5-4A7A-B4CD-A50F73107507}">
      <dgm:prSet/>
      <dgm:spPr/>
      <dgm:t>
        <a:bodyPr/>
        <a:lstStyle/>
        <a:p>
          <a:endParaRPr lang="es-ES"/>
        </a:p>
      </dgm:t>
    </dgm:pt>
    <dgm:pt modelId="{D8D5C162-42C0-49BB-A81E-1486CD07C8C9}" type="pres">
      <dgm:prSet presAssocID="{2C3A2834-C0F8-4D72-B6D6-24DE923784F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0BD5337-3DDF-4479-9901-AB870395E945}" type="pres">
      <dgm:prSet presAssocID="{E46D8579-AFCB-45AC-8837-735FABD786AD}" presName="thickLine" presStyleLbl="alignNode1" presStyleIdx="0" presStyleCnt="1"/>
      <dgm:spPr/>
    </dgm:pt>
    <dgm:pt modelId="{D09DFDCA-FDB9-42BC-B45F-406AB53C84BD}" type="pres">
      <dgm:prSet presAssocID="{E46D8579-AFCB-45AC-8837-735FABD786AD}" presName="horz1" presStyleCnt="0"/>
      <dgm:spPr/>
    </dgm:pt>
    <dgm:pt modelId="{4347CA74-4FC9-41BA-A9DB-AFBDB6B8AFF3}" type="pres">
      <dgm:prSet presAssocID="{E46D8579-AFCB-45AC-8837-735FABD786AD}" presName="tx1" presStyleLbl="revTx" presStyleIdx="0" presStyleCnt="4"/>
      <dgm:spPr/>
      <dgm:t>
        <a:bodyPr/>
        <a:lstStyle/>
        <a:p>
          <a:endParaRPr lang="es-ES"/>
        </a:p>
      </dgm:t>
    </dgm:pt>
    <dgm:pt modelId="{6E4DA9EC-C87C-4C46-99F7-66CD9B2790CF}" type="pres">
      <dgm:prSet presAssocID="{E46D8579-AFCB-45AC-8837-735FABD786AD}" presName="vert1" presStyleCnt="0"/>
      <dgm:spPr/>
    </dgm:pt>
    <dgm:pt modelId="{47E9F4C5-F328-4D78-8D23-A62986A85C40}" type="pres">
      <dgm:prSet presAssocID="{11D302A0-1D36-436D-B496-981AB6E85BBC}" presName="vertSpace2a" presStyleCnt="0"/>
      <dgm:spPr/>
    </dgm:pt>
    <dgm:pt modelId="{2AABF783-161F-4A51-9972-D142A303506D}" type="pres">
      <dgm:prSet presAssocID="{11D302A0-1D36-436D-B496-981AB6E85BBC}" presName="horz2" presStyleCnt="0"/>
      <dgm:spPr/>
    </dgm:pt>
    <dgm:pt modelId="{9C1D0F46-D9F4-4366-9DF3-D61F6BDA51A6}" type="pres">
      <dgm:prSet presAssocID="{11D302A0-1D36-436D-B496-981AB6E85BBC}" presName="horzSpace2" presStyleCnt="0"/>
      <dgm:spPr/>
    </dgm:pt>
    <dgm:pt modelId="{F762CE40-C936-4A55-ACAD-C6D2CCD1DC05}" type="pres">
      <dgm:prSet presAssocID="{11D302A0-1D36-436D-B496-981AB6E85BBC}" presName="tx2" presStyleLbl="revTx" presStyleIdx="1" presStyleCnt="4"/>
      <dgm:spPr/>
      <dgm:t>
        <a:bodyPr/>
        <a:lstStyle/>
        <a:p>
          <a:endParaRPr lang="es-ES"/>
        </a:p>
      </dgm:t>
    </dgm:pt>
    <dgm:pt modelId="{D2D398D8-1E30-45E9-8711-42303F438FEF}" type="pres">
      <dgm:prSet presAssocID="{11D302A0-1D36-436D-B496-981AB6E85BBC}" presName="vert2" presStyleCnt="0"/>
      <dgm:spPr/>
    </dgm:pt>
    <dgm:pt modelId="{03E8DF14-655C-44F6-8CDC-B21156F93FEE}" type="pres">
      <dgm:prSet presAssocID="{11D302A0-1D36-436D-B496-981AB6E85BBC}" presName="thinLine2b" presStyleLbl="callout" presStyleIdx="0" presStyleCnt="3"/>
      <dgm:spPr/>
    </dgm:pt>
    <dgm:pt modelId="{6AB05ECF-5BCD-4D59-9077-EDA280F6893C}" type="pres">
      <dgm:prSet presAssocID="{11D302A0-1D36-436D-B496-981AB6E85BBC}" presName="vertSpace2b" presStyleCnt="0"/>
      <dgm:spPr/>
    </dgm:pt>
    <dgm:pt modelId="{92133581-2C41-4C57-AC12-ED3948BEB355}" type="pres">
      <dgm:prSet presAssocID="{83717D16-2249-4E5D-902F-74FB03754D20}" presName="horz2" presStyleCnt="0"/>
      <dgm:spPr/>
    </dgm:pt>
    <dgm:pt modelId="{C3B1FE7D-E874-4466-9DD8-15010E360EA7}" type="pres">
      <dgm:prSet presAssocID="{83717D16-2249-4E5D-902F-74FB03754D20}" presName="horzSpace2" presStyleCnt="0"/>
      <dgm:spPr/>
    </dgm:pt>
    <dgm:pt modelId="{1126E701-AB9D-4EE5-9D04-9035941EB79B}" type="pres">
      <dgm:prSet presAssocID="{83717D16-2249-4E5D-902F-74FB03754D20}" presName="tx2" presStyleLbl="revTx" presStyleIdx="2" presStyleCnt="4"/>
      <dgm:spPr/>
      <dgm:t>
        <a:bodyPr/>
        <a:lstStyle/>
        <a:p>
          <a:endParaRPr lang="es-ES"/>
        </a:p>
      </dgm:t>
    </dgm:pt>
    <dgm:pt modelId="{5E06A77B-8F41-4534-963D-D4A3008C73DE}" type="pres">
      <dgm:prSet presAssocID="{83717D16-2249-4E5D-902F-74FB03754D20}" presName="vert2" presStyleCnt="0"/>
      <dgm:spPr/>
    </dgm:pt>
    <dgm:pt modelId="{3C7CBF23-F193-497F-9AEA-32CC8C1818D6}" type="pres">
      <dgm:prSet presAssocID="{83717D16-2249-4E5D-902F-74FB03754D20}" presName="thinLine2b" presStyleLbl="callout" presStyleIdx="1" presStyleCnt="3"/>
      <dgm:spPr/>
    </dgm:pt>
    <dgm:pt modelId="{D28566AB-16B4-467E-B8DC-417F2E345E4E}" type="pres">
      <dgm:prSet presAssocID="{83717D16-2249-4E5D-902F-74FB03754D20}" presName="vertSpace2b" presStyleCnt="0"/>
      <dgm:spPr/>
    </dgm:pt>
    <dgm:pt modelId="{C02FF54D-F56A-4C0C-9A81-E2744D61CD5A}" type="pres">
      <dgm:prSet presAssocID="{D7A1B388-0BA9-4BFE-9703-1A2F371D91F1}" presName="horz2" presStyleCnt="0"/>
      <dgm:spPr/>
    </dgm:pt>
    <dgm:pt modelId="{3C6F9138-A463-4736-B139-D02DB87B26F5}" type="pres">
      <dgm:prSet presAssocID="{D7A1B388-0BA9-4BFE-9703-1A2F371D91F1}" presName="horzSpace2" presStyleCnt="0"/>
      <dgm:spPr/>
    </dgm:pt>
    <dgm:pt modelId="{200D7BB6-F322-4329-8B1D-49B5ADEE6F7B}" type="pres">
      <dgm:prSet presAssocID="{D7A1B388-0BA9-4BFE-9703-1A2F371D91F1}" presName="tx2" presStyleLbl="revTx" presStyleIdx="3" presStyleCnt="4"/>
      <dgm:spPr/>
      <dgm:t>
        <a:bodyPr/>
        <a:lstStyle/>
        <a:p>
          <a:endParaRPr lang="es-ES"/>
        </a:p>
      </dgm:t>
    </dgm:pt>
    <dgm:pt modelId="{AA451269-AFAF-4DAD-8B71-AD0EB2E521FB}" type="pres">
      <dgm:prSet presAssocID="{D7A1B388-0BA9-4BFE-9703-1A2F371D91F1}" presName="vert2" presStyleCnt="0"/>
      <dgm:spPr/>
    </dgm:pt>
    <dgm:pt modelId="{B0BB11B8-3A7D-44D0-BAF3-4EE631F8A98F}" type="pres">
      <dgm:prSet presAssocID="{D7A1B388-0BA9-4BFE-9703-1A2F371D91F1}" presName="thinLine2b" presStyleLbl="callout" presStyleIdx="2" presStyleCnt="3"/>
      <dgm:spPr/>
    </dgm:pt>
    <dgm:pt modelId="{F8E1291B-742D-4891-A6A7-C250715E1486}" type="pres">
      <dgm:prSet presAssocID="{D7A1B388-0BA9-4BFE-9703-1A2F371D91F1}" presName="vertSpace2b" presStyleCnt="0"/>
      <dgm:spPr/>
    </dgm:pt>
  </dgm:ptLst>
  <dgm:cxnLst>
    <dgm:cxn modelId="{B9F92C91-FE00-4F6E-B42B-8E4705973526}" srcId="{E46D8579-AFCB-45AC-8837-735FABD786AD}" destId="{D7A1B388-0BA9-4BFE-9703-1A2F371D91F1}" srcOrd="2" destOrd="0" parTransId="{9FB18B72-2B51-4B4E-9C16-00CA25253AFB}" sibTransId="{3EC003EA-C48D-4168-8441-52E271AF6C86}"/>
    <dgm:cxn modelId="{EA9B341B-DBE7-48C8-90DA-CE2A801D4DB5}" type="presOf" srcId="{E46D8579-AFCB-45AC-8837-735FABD786AD}" destId="{4347CA74-4FC9-41BA-A9DB-AFBDB6B8AFF3}" srcOrd="0" destOrd="0" presId="urn:microsoft.com/office/officeart/2008/layout/LinedList"/>
    <dgm:cxn modelId="{955E6E8B-E439-4540-AD41-A99ACDC888FB}" srcId="{E46D8579-AFCB-45AC-8837-735FABD786AD}" destId="{11D302A0-1D36-436D-B496-981AB6E85BBC}" srcOrd="0" destOrd="0" parTransId="{B5FFF51C-C355-43F7-ADF7-B62DB68F61C2}" sibTransId="{36618FE9-069B-4A6B-83F8-579FFB754655}"/>
    <dgm:cxn modelId="{D73993A5-0C0F-4FB7-8CA9-192D6EE9C9B5}" type="presOf" srcId="{D7A1B388-0BA9-4BFE-9703-1A2F371D91F1}" destId="{200D7BB6-F322-4329-8B1D-49B5ADEE6F7B}" srcOrd="0" destOrd="0" presId="urn:microsoft.com/office/officeart/2008/layout/LinedList"/>
    <dgm:cxn modelId="{00C91F6A-94F8-4644-BEE7-5D82A5647081}" type="presOf" srcId="{83717D16-2249-4E5D-902F-74FB03754D20}" destId="{1126E701-AB9D-4EE5-9D04-9035941EB79B}" srcOrd="0" destOrd="0" presId="urn:microsoft.com/office/officeart/2008/layout/LinedList"/>
    <dgm:cxn modelId="{264BD9AC-3D2D-43A9-A2F3-A029C10EF5C2}" type="presOf" srcId="{2C3A2834-C0F8-4D72-B6D6-24DE923784F8}" destId="{D8D5C162-42C0-49BB-A81E-1486CD07C8C9}" srcOrd="0" destOrd="0" presId="urn:microsoft.com/office/officeart/2008/layout/LinedList"/>
    <dgm:cxn modelId="{135D8FBE-A3C7-4984-9DE7-ABA75EC2753E}" type="presOf" srcId="{11D302A0-1D36-436D-B496-981AB6E85BBC}" destId="{F762CE40-C936-4A55-ACAD-C6D2CCD1DC05}" srcOrd="0" destOrd="0" presId="urn:microsoft.com/office/officeart/2008/layout/LinedList"/>
    <dgm:cxn modelId="{17979583-0159-4C90-931C-DF33390E0A5A}" srcId="{2C3A2834-C0F8-4D72-B6D6-24DE923784F8}" destId="{E46D8579-AFCB-45AC-8837-735FABD786AD}" srcOrd="0" destOrd="0" parTransId="{CCE8F438-E940-4A20-8E18-0D938FFFE308}" sibTransId="{9C6233F1-D2C0-407A-A544-C779C7F35238}"/>
    <dgm:cxn modelId="{CEEE74EB-DDB5-4A7A-B4CD-A50F73107507}" srcId="{E46D8579-AFCB-45AC-8837-735FABD786AD}" destId="{83717D16-2249-4E5D-902F-74FB03754D20}" srcOrd="1" destOrd="0" parTransId="{D685B6C1-53B6-4B58-ABA4-53F29549698B}" sibTransId="{7539888A-653F-45D6-96B7-2E395F984081}"/>
    <dgm:cxn modelId="{FED2120D-0B0C-4848-8D26-1F52D31A2F0E}" type="presParOf" srcId="{D8D5C162-42C0-49BB-A81E-1486CD07C8C9}" destId="{B0BD5337-3DDF-4479-9901-AB870395E945}" srcOrd="0" destOrd="0" presId="urn:microsoft.com/office/officeart/2008/layout/LinedList"/>
    <dgm:cxn modelId="{74F46AD1-D03A-4DB9-B575-236D352725A1}" type="presParOf" srcId="{D8D5C162-42C0-49BB-A81E-1486CD07C8C9}" destId="{D09DFDCA-FDB9-42BC-B45F-406AB53C84BD}" srcOrd="1" destOrd="0" presId="urn:microsoft.com/office/officeart/2008/layout/LinedList"/>
    <dgm:cxn modelId="{28DDA260-BF88-4FA9-9565-3ADA9FED21A6}" type="presParOf" srcId="{D09DFDCA-FDB9-42BC-B45F-406AB53C84BD}" destId="{4347CA74-4FC9-41BA-A9DB-AFBDB6B8AFF3}" srcOrd="0" destOrd="0" presId="urn:microsoft.com/office/officeart/2008/layout/LinedList"/>
    <dgm:cxn modelId="{B86F98C0-2632-4929-AD25-8F915FBF4B44}" type="presParOf" srcId="{D09DFDCA-FDB9-42BC-B45F-406AB53C84BD}" destId="{6E4DA9EC-C87C-4C46-99F7-66CD9B2790CF}" srcOrd="1" destOrd="0" presId="urn:microsoft.com/office/officeart/2008/layout/LinedList"/>
    <dgm:cxn modelId="{06E0DB8A-FBD0-4F42-BAA2-BED5F35AE16E}" type="presParOf" srcId="{6E4DA9EC-C87C-4C46-99F7-66CD9B2790CF}" destId="{47E9F4C5-F328-4D78-8D23-A62986A85C40}" srcOrd="0" destOrd="0" presId="urn:microsoft.com/office/officeart/2008/layout/LinedList"/>
    <dgm:cxn modelId="{3DBAA2D0-D895-4FCE-A99E-F7F7C24DA78B}" type="presParOf" srcId="{6E4DA9EC-C87C-4C46-99F7-66CD9B2790CF}" destId="{2AABF783-161F-4A51-9972-D142A303506D}" srcOrd="1" destOrd="0" presId="urn:microsoft.com/office/officeart/2008/layout/LinedList"/>
    <dgm:cxn modelId="{79881D9E-A9F2-4EBD-8314-8C375D321BB7}" type="presParOf" srcId="{2AABF783-161F-4A51-9972-D142A303506D}" destId="{9C1D0F46-D9F4-4366-9DF3-D61F6BDA51A6}" srcOrd="0" destOrd="0" presId="urn:microsoft.com/office/officeart/2008/layout/LinedList"/>
    <dgm:cxn modelId="{BF56FF0D-BA3C-4659-8474-4902459F497D}" type="presParOf" srcId="{2AABF783-161F-4A51-9972-D142A303506D}" destId="{F762CE40-C936-4A55-ACAD-C6D2CCD1DC05}" srcOrd="1" destOrd="0" presId="urn:microsoft.com/office/officeart/2008/layout/LinedList"/>
    <dgm:cxn modelId="{16DB6F18-F0B5-4FDC-9002-9C701FF84903}" type="presParOf" srcId="{2AABF783-161F-4A51-9972-D142A303506D}" destId="{D2D398D8-1E30-45E9-8711-42303F438FEF}" srcOrd="2" destOrd="0" presId="urn:microsoft.com/office/officeart/2008/layout/LinedList"/>
    <dgm:cxn modelId="{1DC5E4FE-DD1A-4A12-8AA4-2C87566B21D6}" type="presParOf" srcId="{6E4DA9EC-C87C-4C46-99F7-66CD9B2790CF}" destId="{03E8DF14-655C-44F6-8CDC-B21156F93FEE}" srcOrd="2" destOrd="0" presId="urn:microsoft.com/office/officeart/2008/layout/LinedList"/>
    <dgm:cxn modelId="{26569C91-10BA-4F1B-BE5C-59F93D106EF9}" type="presParOf" srcId="{6E4DA9EC-C87C-4C46-99F7-66CD9B2790CF}" destId="{6AB05ECF-5BCD-4D59-9077-EDA280F6893C}" srcOrd="3" destOrd="0" presId="urn:microsoft.com/office/officeart/2008/layout/LinedList"/>
    <dgm:cxn modelId="{39045D51-BD3F-4015-97DE-E38177FFA12B}" type="presParOf" srcId="{6E4DA9EC-C87C-4C46-99F7-66CD9B2790CF}" destId="{92133581-2C41-4C57-AC12-ED3948BEB355}" srcOrd="4" destOrd="0" presId="urn:microsoft.com/office/officeart/2008/layout/LinedList"/>
    <dgm:cxn modelId="{AC43B0E8-10F5-469A-9561-B8A037B9741A}" type="presParOf" srcId="{92133581-2C41-4C57-AC12-ED3948BEB355}" destId="{C3B1FE7D-E874-4466-9DD8-15010E360EA7}" srcOrd="0" destOrd="0" presId="urn:microsoft.com/office/officeart/2008/layout/LinedList"/>
    <dgm:cxn modelId="{9818B445-DF87-4D73-9830-D26A1FC14833}" type="presParOf" srcId="{92133581-2C41-4C57-AC12-ED3948BEB355}" destId="{1126E701-AB9D-4EE5-9D04-9035941EB79B}" srcOrd="1" destOrd="0" presId="urn:microsoft.com/office/officeart/2008/layout/LinedList"/>
    <dgm:cxn modelId="{83AF5F48-CC79-4569-8B1F-949C110FED5B}" type="presParOf" srcId="{92133581-2C41-4C57-AC12-ED3948BEB355}" destId="{5E06A77B-8F41-4534-963D-D4A3008C73DE}" srcOrd="2" destOrd="0" presId="urn:microsoft.com/office/officeart/2008/layout/LinedList"/>
    <dgm:cxn modelId="{9E517FA6-3020-491A-A611-57F0EE7930CC}" type="presParOf" srcId="{6E4DA9EC-C87C-4C46-99F7-66CD9B2790CF}" destId="{3C7CBF23-F193-497F-9AEA-32CC8C1818D6}" srcOrd="5" destOrd="0" presId="urn:microsoft.com/office/officeart/2008/layout/LinedList"/>
    <dgm:cxn modelId="{F7CCD622-B7AE-400D-9CA8-6E261E897C17}" type="presParOf" srcId="{6E4DA9EC-C87C-4C46-99F7-66CD9B2790CF}" destId="{D28566AB-16B4-467E-B8DC-417F2E345E4E}" srcOrd="6" destOrd="0" presId="urn:microsoft.com/office/officeart/2008/layout/LinedList"/>
    <dgm:cxn modelId="{452A86A7-46AD-4F79-8AB9-D02EC1921A32}" type="presParOf" srcId="{6E4DA9EC-C87C-4C46-99F7-66CD9B2790CF}" destId="{C02FF54D-F56A-4C0C-9A81-E2744D61CD5A}" srcOrd="7" destOrd="0" presId="urn:microsoft.com/office/officeart/2008/layout/LinedList"/>
    <dgm:cxn modelId="{155FEA23-B66D-44C5-85F3-45FA16FD4520}" type="presParOf" srcId="{C02FF54D-F56A-4C0C-9A81-E2744D61CD5A}" destId="{3C6F9138-A463-4736-B139-D02DB87B26F5}" srcOrd="0" destOrd="0" presId="urn:microsoft.com/office/officeart/2008/layout/LinedList"/>
    <dgm:cxn modelId="{343A6E79-EB9C-4223-88D6-BA2FFA48EC21}" type="presParOf" srcId="{C02FF54D-F56A-4C0C-9A81-E2744D61CD5A}" destId="{200D7BB6-F322-4329-8B1D-49B5ADEE6F7B}" srcOrd="1" destOrd="0" presId="urn:microsoft.com/office/officeart/2008/layout/LinedList"/>
    <dgm:cxn modelId="{E156E53C-7DF9-4765-8401-3258CD063731}" type="presParOf" srcId="{C02FF54D-F56A-4C0C-9A81-E2744D61CD5A}" destId="{AA451269-AFAF-4DAD-8B71-AD0EB2E521FB}" srcOrd="2" destOrd="0" presId="urn:microsoft.com/office/officeart/2008/layout/LinedList"/>
    <dgm:cxn modelId="{3A313FA8-A645-4652-AC41-D385E5629583}" type="presParOf" srcId="{6E4DA9EC-C87C-4C46-99F7-66CD9B2790CF}" destId="{B0BB11B8-3A7D-44D0-BAF3-4EE631F8A98F}" srcOrd="8" destOrd="0" presId="urn:microsoft.com/office/officeart/2008/layout/LinedList"/>
    <dgm:cxn modelId="{64097586-4801-4AF3-B181-049FC2F332C3}" type="presParOf" srcId="{6E4DA9EC-C87C-4C46-99F7-66CD9B2790CF}" destId="{F8E1291B-742D-4891-A6A7-C250715E148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3A2834-C0F8-4D72-B6D6-24DE923784F8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46D8579-AFCB-45AC-8837-735FABD786AD}">
      <dgm:prSet phldrT="[Texto]"/>
      <dgm:spPr/>
      <dgm:t>
        <a:bodyPr/>
        <a:lstStyle/>
        <a:p>
          <a:r>
            <a:rPr lang="es-ES" dirty="0" smtClean="0"/>
            <a:t>Características del paradigma tecnológico</a:t>
          </a:r>
          <a:endParaRPr lang="es-ES" dirty="0"/>
        </a:p>
      </dgm:t>
    </dgm:pt>
    <dgm:pt modelId="{CCE8F438-E940-4A20-8E18-0D938FFFE308}" type="parTrans" cxnId="{17979583-0159-4C90-931C-DF33390E0A5A}">
      <dgm:prSet/>
      <dgm:spPr/>
      <dgm:t>
        <a:bodyPr/>
        <a:lstStyle/>
        <a:p>
          <a:endParaRPr lang="es-ES"/>
        </a:p>
      </dgm:t>
    </dgm:pt>
    <dgm:pt modelId="{9C6233F1-D2C0-407A-A544-C779C7F35238}" type="sibTrans" cxnId="{17979583-0159-4C90-931C-DF33390E0A5A}">
      <dgm:prSet/>
      <dgm:spPr/>
      <dgm:t>
        <a:bodyPr/>
        <a:lstStyle/>
        <a:p>
          <a:endParaRPr lang="es-ES"/>
        </a:p>
      </dgm:t>
    </dgm:pt>
    <dgm:pt modelId="{11D302A0-1D36-436D-B496-981AB6E85BBC}">
      <dgm:prSet phldrT="[Texto]"/>
      <dgm:spPr/>
      <dgm:t>
        <a:bodyPr/>
        <a:lstStyle/>
        <a:p>
          <a:r>
            <a:rPr lang="es-MX" dirty="0" smtClean="0"/>
            <a:t>Flexibilidad </a:t>
          </a:r>
          <a:endParaRPr lang="es-ES" dirty="0"/>
        </a:p>
      </dgm:t>
    </dgm:pt>
    <dgm:pt modelId="{B5FFF51C-C355-43F7-ADF7-B62DB68F61C2}" type="parTrans" cxnId="{955E6E8B-E439-4540-AD41-A99ACDC888FB}">
      <dgm:prSet/>
      <dgm:spPr/>
      <dgm:t>
        <a:bodyPr/>
        <a:lstStyle/>
        <a:p>
          <a:endParaRPr lang="es-ES"/>
        </a:p>
      </dgm:t>
    </dgm:pt>
    <dgm:pt modelId="{36618FE9-069B-4A6B-83F8-579FFB754655}" type="sibTrans" cxnId="{955E6E8B-E439-4540-AD41-A99ACDC888FB}">
      <dgm:prSet/>
      <dgm:spPr/>
      <dgm:t>
        <a:bodyPr/>
        <a:lstStyle/>
        <a:p>
          <a:endParaRPr lang="es-ES"/>
        </a:p>
      </dgm:t>
    </dgm:pt>
    <dgm:pt modelId="{D7A1B388-0BA9-4BFE-9703-1A2F371D91F1}">
      <dgm:prSet phldrT="[Texto]"/>
      <dgm:spPr/>
      <dgm:t>
        <a:bodyPr/>
        <a:lstStyle/>
        <a:p>
          <a:endParaRPr lang="es-ES" dirty="0" smtClean="0"/>
        </a:p>
      </dgm:t>
    </dgm:pt>
    <dgm:pt modelId="{9FB18B72-2B51-4B4E-9C16-00CA25253AFB}" type="parTrans" cxnId="{B9F92C91-FE00-4F6E-B42B-8E4705973526}">
      <dgm:prSet/>
      <dgm:spPr/>
      <dgm:t>
        <a:bodyPr/>
        <a:lstStyle/>
        <a:p>
          <a:endParaRPr lang="es-ES"/>
        </a:p>
      </dgm:t>
    </dgm:pt>
    <dgm:pt modelId="{3EC003EA-C48D-4168-8441-52E271AF6C86}" type="sibTrans" cxnId="{B9F92C91-FE00-4F6E-B42B-8E4705973526}">
      <dgm:prSet/>
      <dgm:spPr/>
      <dgm:t>
        <a:bodyPr/>
        <a:lstStyle/>
        <a:p>
          <a:endParaRPr lang="es-ES"/>
        </a:p>
      </dgm:t>
    </dgm:pt>
    <dgm:pt modelId="{83717D16-2249-4E5D-902F-74FB03754D20}">
      <dgm:prSet phldrT="[Texto]"/>
      <dgm:spPr/>
      <dgm:t>
        <a:bodyPr/>
        <a:lstStyle/>
        <a:p>
          <a:r>
            <a:rPr lang="es-ES" dirty="0" smtClean="0"/>
            <a:t>Convergencia </a:t>
          </a:r>
          <a:r>
            <a:rPr lang="es-MX" dirty="0" smtClean="0"/>
            <a:t>creciente de tecnologías específicas en un sistema altamente integrado</a:t>
          </a:r>
          <a:endParaRPr lang="es-ES" dirty="0"/>
        </a:p>
      </dgm:t>
    </dgm:pt>
    <dgm:pt modelId="{D685B6C1-53B6-4B58-ABA4-53F29549698B}" type="parTrans" cxnId="{CEEE74EB-DDB5-4A7A-B4CD-A50F73107507}">
      <dgm:prSet/>
      <dgm:spPr/>
      <dgm:t>
        <a:bodyPr/>
        <a:lstStyle/>
        <a:p>
          <a:endParaRPr lang="es-ES"/>
        </a:p>
      </dgm:t>
    </dgm:pt>
    <dgm:pt modelId="{7539888A-653F-45D6-96B7-2E395F984081}" type="sibTrans" cxnId="{CEEE74EB-DDB5-4A7A-B4CD-A50F73107507}">
      <dgm:prSet/>
      <dgm:spPr/>
      <dgm:t>
        <a:bodyPr/>
        <a:lstStyle/>
        <a:p>
          <a:endParaRPr lang="es-ES"/>
        </a:p>
      </dgm:t>
    </dgm:pt>
    <dgm:pt modelId="{D8D5C162-42C0-49BB-A81E-1486CD07C8C9}" type="pres">
      <dgm:prSet presAssocID="{2C3A2834-C0F8-4D72-B6D6-24DE923784F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0BD5337-3DDF-4479-9901-AB870395E945}" type="pres">
      <dgm:prSet presAssocID="{E46D8579-AFCB-45AC-8837-735FABD786AD}" presName="thickLine" presStyleLbl="alignNode1" presStyleIdx="0" presStyleCnt="1"/>
      <dgm:spPr/>
    </dgm:pt>
    <dgm:pt modelId="{D09DFDCA-FDB9-42BC-B45F-406AB53C84BD}" type="pres">
      <dgm:prSet presAssocID="{E46D8579-AFCB-45AC-8837-735FABD786AD}" presName="horz1" presStyleCnt="0"/>
      <dgm:spPr/>
    </dgm:pt>
    <dgm:pt modelId="{4347CA74-4FC9-41BA-A9DB-AFBDB6B8AFF3}" type="pres">
      <dgm:prSet presAssocID="{E46D8579-AFCB-45AC-8837-735FABD786AD}" presName="tx1" presStyleLbl="revTx" presStyleIdx="0" presStyleCnt="4"/>
      <dgm:spPr/>
      <dgm:t>
        <a:bodyPr/>
        <a:lstStyle/>
        <a:p>
          <a:endParaRPr lang="es-ES"/>
        </a:p>
      </dgm:t>
    </dgm:pt>
    <dgm:pt modelId="{6E4DA9EC-C87C-4C46-99F7-66CD9B2790CF}" type="pres">
      <dgm:prSet presAssocID="{E46D8579-AFCB-45AC-8837-735FABD786AD}" presName="vert1" presStyleCnt="0"/>
      <dgm:spPr/>
    </dgm:pt>
    <dgm:pt modelId="{47E9F4C5-F328-4D78-8D23-A62986A85C40}" type="pres">
      <dgm:prSet presAssocID="{11D302A0-1D36-436D-B496-981AB6E85BBC}" presName="vertSpace2a" presStyleCnt="0"/>
      <dgm:spPr/>
    </dgm:pt>
    <dgm:pt modelId="{2AABF783-161F-4A51-9972-D142A303506D}" type="pres">
      <dgm:prSet presAssocID="{11D302A0-1D36-436D-B496-981AB6E85BBC}" presName="horz2" presStyleCnt="0"/>
      <dgm:spPr/>
    </dgm:pt>
    <dgm:pt modelId="{9C1D0F46-D9F4-4366-9DF3-D61F6BDA51A6}" type="pres">
      <dgm:prSet presAssocID="{11D302A0-1D36-436D-B496-981AB6E85BBC}" presName="horzSpace2" presStyleCnt="0"/>
      <dgm:spPr/>
    </dgm:pt>
    <dgm:pt modelId="{F762CE40-C936-4A55-ACAD-C6D2CCD1DC05}" type="pres">
      <dgm:prSet presAssocID="{11D302A0-1D36-436D-B496-981AB6E85BBC}" presName="tx2" presStyleLbl="revTx" presStyleIdx="1" presStyleCnt="4"/>
      <dgm:spPr/>
      <dgm:t>
        <a:bodyPr/>
        <a:lstStyle/>
        <a:p>
          <a:endParaRPr lang="es-ES"/>
        </a:p>
      </dgm:t>
    </dgm:pt>
    <dgm:pt modelId="{D2D398D8-1E30-45E9-8711-42303F438FEF}" type="pres">
      <dgm:prSet presAssocID="{11D302A0-1D36-436D-B496-981AB6E85BBC}" presName="vert2" presStyleCnt="0"/>
      <dgm:spPr/>
    </dgm:pt>
    <dgm:pt modelId="{03E8DF14-655C-44F6-8CDC-B21156F93FEE}" type="pres">
      <dgm:prSet presAssocID="{11D302A0-1D36-436D-B496-981AB6E85BBC}" presName="thinLine2b" presStyleLbl="callout" presStyleIdx="0" presStyleCnt="3"/>
      <dgm:spPr/>
    </dgm:pt>
    <dgm:pt modelId="{6AB05ECF-5BCD-4D59-9077-EDA280F6893C}" type="pres">
      <dgm:prSet presAssocID="{11D302A0-1D36-436D-B496-981AB6E85BBC}" presName="vertSpace2b" presStyleCnt="0"/>
      <dgm:spPr/>
    </dgm:pt>
    <dgm:pt modelId="{92133581-2C41-4C57-AC12-ED3948BEB355}" type="pres">
      <dgm:prSet presAssocID="{83717D16-2249-4E5D-902F-74FB03754D20}" presName="horz2" presStyleCnt="0"/>
      <dgm:spPr/>
    </dgm:pt>
    <dgm:pt modelId="{C3B1FE7D-E874-4466-9DD8-15010E360EA7}" type="pres">
      <dgm:prSet presAssocID="{83717D16-2249-4E5D-902F-74FB03754D20}" presName="horzSpace2" presStyleCnt="0"/>
      <dgm:spPr/>
    </dgm:pt>
    <dgm:pt modelId="{1126E701-AB9D-4EE5-9D04-9035941EB79B}" type="pres">
      <dgm:prSet presAssocID="{83717D16-2249-4E5D-902F-74FB03754D20}" presName="tx2" presStyleLbl="revTx" presStyleIdx="2" presStyleCnt="4"/>
      <dgm:spPr/>
      <dgm:t>
        <a:bodyPr/>
        <a:lstStyle/>
        <a:p>
          <a:endParaRPr lang="es-ES"/>
        </a:p>
      </dgm:t>
    </dgm:pt>
    <dgm:pt modelId="{5E06A77B-8F41-4534-963D-D4A3008C73DE}" type="pres">
      <dgm:prSet presAssocID="{83717D16-2249-4E5D-902F-74FB03754D20}" presName="vert2" presStyleCnt="0"/>
      <dgm:spPr/>
    </dgm:pt>
    <dgm:pt modelId="{3C7CBF23-F193-497F-9AEA-32CC8C1818D6}" type="pres">
      <dgm:prSet presAssocID="{83717D16-2249-4E5D-902F-74FB03754D20}" presName="thinLine2b" presStyleLbl="callout" presStyleIdx="1" presStyleCnt="3"/>
      <dgm:spPr/>
    </dgm:pt>
    <dgm:pt modelId="{D28566AB-16B4-467E-B8DC-417F2E345E4E}" type="pres">
      <dgm:prSet presAssocID="{83717D16-2249-4E5D-902F-74FB03754D20}" presName="vertSpace2b" presStyleCnt="0"/>
      <dgm:spPr/>
    </dgm:pt>
    <dgm:pt modelId="{C02FF54D-F56A-4C0C-9A81-E2744D61CD5A}" type="pres">
      <dgm:prSet presAssocID="{D7A1B388-0BA9-4BFE-9703-1A2F371D91F1}" presName="horz2" presStyleCnt="0"/>
      <dgm:spPr/>
    </dgm:pt>
    <dgm:pt modelId="{3C6F9138-A463-4736-B139-D02DB87B26F5}" type="pres">
      <dgm:prSet presAssocID="{D7A1B388-0BA9-4BFE-9703-1A2F371D91F1}" presName="horzSpace2" presStyleCnt="0"/>
      <dgm:spPr/>
    </dgm:pt>
    <dgm:pt modelId="{200D7BB6-F322-4329-8B1D-49B5ADEE6F7B}" type="pres">
      <dgm:prSet presAssocID="{D7A1B388-0BA9-4BFE-9703-1A2F371D91F1}" presName="tx2" presStyleLbl="revTx" presStyleIdx="3" presStyleCnt="4"/>
      <dgm:spPr/>
      <dgm:t>
        <a:bodyPr/>
        <a:lstStyle/>
        <a:p>
          <a:endParaRPr lang="es-ES"/>
        </a:p>
      </dgm:t>
    </dgm:pt>
    <dgm:pt modelId="{AA451269-AFAF-4DAD-8B71-AD0EB2E521FB}" type="pres">
      <dgm:prSet presAssocID="{D7A1B388-0BA9-4BFE-9703-1A2F371D91F1}" presName="vert2" presStyleCnt="0"/>
      <dgm:spPr/>
    </dgm:pt>
    <dgm:pt modelId="{B0BB11B8-3A7D-44D0-BAF3-4EE631F8A98F}" type="pres">
      <dgm:prSet presAssocID="{D7A1B388-0BA9-4BFE-9703-1A2F371D91F1}" presName="thinLine2b" presStyleLbl="callout" presStyleIdx="2" presStyleCnt="3"/>
      <dgm:spPr/>
    </dgm:pt>
    <dgm:pt modelId="{F8E1291B-742D-4891-A6A7-C250715E1486}" type="pres">
      <dgm:prSet presAssocID="{D7A1B388-0BA9-4BFE-9703-1A2F371D91F1}" presName="vertSpace2b" presStyleCnt="0"/>
      <dgm:spPr/>
    </dgm:pt>
  </dgm:ptLst>
  <dgm:cxnLst>
    <dgm:cxn modelId="{CEEE74EB-DDB5-4A7A-B4CD-A50F73107507}" srcId="{E46D8579-AFCB-45AC-8837-735FABD786AD}" destId="{83717D16-2249-4E5D-902F-74FB03754D20}" srcOrd="1" destOrd="0" parTransId="{D685B6C1-53B6-4B58-ABA4-53F29549698B}" sibTransId="{7539888A-653F-45D6-96B7-2E395F984081}"/>
    <dgm:cxn modelId="{9E7905E2-4DEE-4634-AF42-FC19F662EFA0}" type="presOf" srcId="{2C3A2834-C0F8-4D72-B6D6-24DE923784F8}" destId="{D8D5C162-42C0-49BB-A81E-1486CD07C8C9}" srcOrd="0" destOrd="0" presId="urn:microsoft.com/office/officeart/2008/layout/LinedList"/>
    <dgm:cxn modelId="{955E6E8B-E439-4540-AD41-A99ACDC888FB}" srcId="{E46D8579-AFCB-45AC-8837-735FABD786AD}" destId="{11D302A0-1D36-436D-B496-981AB6E85BBC}" srcOrd="0" destOrd="0" parTransId="{B5FFF51C-C355-43F7-ADF7-B62DB68F61C2}" sibTransId="{36618FE9-069B-4A6B-83F8-579FFB754655}"/>
    <dgm:cxn modelId="{B9F92C91-FE00-4F6E-B42B-8E4705973526}" srcId="{E46D8579-AFCB-45AC-8837-735FABD786AD}" destId="{D7A1B388-0BA9-4BFE-9703-1A2F371D91F1}" srcOrd="2" destOrd="0" parTransId="{9FB18B72-2B51-4B4E-9C16-00CA25253AFB}" sibTransId="{3EC003EA-C48D-4168-8441-52E271AF6C86}"/>
    <dgm:cxn modelId="{A012D735-0162-473A-8D68-CEBA63FFF958}" type="presOf" srcId="{83717D16-2249-4E5D-902F-74FB03754D20}" destId="{1126E701-AB9D-4EE5-9D04-9035941EB79B}" srcOrd="0" destOrd="0" presId="urn:microsoft.com/office/officeart/2008/layout/LinedList"/>
    <dgm:cxn modelId="{1CC0F943-A410-484A-BADC-6724D2407494}" type="presOf" srcId="{E46D8579-AFCB-45AC-8837-735FABD786AD}" destId="{4347CA74-4FC9-41BA-A9DB-AFBDB6B8AFF3}" srcOrd="0" destOrd="0" presId="urn:microsoft.com/office/officeart/2008/layout/LinedList"/>
    <dgm:cxn modelId="{F23127C3-D9F9-48E7-B52A-E8EA1984B21C}" type="presOf" srcId="{D7A1B388-0BA9-4BFE-9703-1A2F371D91F1}" destId="{200D7BB6-F322-4329-8B1D-49B5ADEE6F7B}" srcOrd="0" destOrd="0" presId="urn:microsoft.com/office/officeart/2008/layout/LinedList"/>
    <dgm:cxn modelId="{17979583-0159-4C90-931C-DF33390E0A5A}" srcId="{2C3A2834-C0F8-4D72-B6D6-24DE923784F8}" destId="{E46D8579-AFCB-45AC-8837-735FABD786AD}" srcOrd="0" destOrd="0" parTransId="{CCE8F438-E940-4A20-8E18-0D938FFFE308}" sibTransId="{9C6233F1-D2C0-407A-A544-C779C7F35238}"/>
    <dgm:cxn modelId="{4A55B12E-2ADE-4FBE-9C12-CCB9F33BB230}" type="presOf" srcId="{11D302A0-1D36-436D-B496-981AB6E85BBC}" destId="{F762CE40-C936-4A55-ACAD-C6D2CCD1DC05}" srcOrd="0" destOrd="0" presId="urn:microsoft.com/office/officeart/2008/layout/LinedList"/>
    <dgm:cxn modelId="{ADA4D7BF-5C96-4078-8876-3B0B1D66BF86}" type="presParOf" srcId="{D8D5C162-42C0-49BB-A81E-1486CD07C8C9}" destId="{B0BD5337-3DDF-4479-9901-AB870395E945}" srcOrd="0" destOrd="0" presId="urn:microsoft.com/office/officeart/2008/layout/LinedList"/>
    <dgm:cxn modelId="{E5B4D7D8-8F15-4B70-B0BD-CE048BB70024}" type="presParOf" srcId="{D8D5C162-42C0-49BB-A81E-1486CD07C8C9}" destId="{D09DFDCA-FDB9-42BC-B45F-406AB53C84BD}" srcOrd="1" destOrd="0" presId="urn:microsoft.com/office/officeart/2008/layout/LinedList"/>
    <dgm:cxn modelId="{88D4EC14-95B9-4539-A9E5-10C0C36AA0F1}" type="presParOf" srcId="{D09DFDCA-FDB9-42BC-B45F-406AB53C84BD}" destId="{4347CA74-4FC9-41BA-A9DB-AFBDB6B8AFF3}" srcOrd="0" destOrd="0" presId="urn:microsoft.com/office/officeart/2008/layout/LinedList"/>
    <dgm:cxn modelId="{130F1BA1-C1A0-4BA6-9799-4F46ECF7ACFE}" type="presParOf" srcId="{D09DFDCA-FDB9-42BC-B45F-406AB53C84BD}" destId="{6E4DA9EC-C87C-4C46-99F7-66CD9B2790CF}" srcOrd="1" destOrd="0" presId="urn:microsoft.com/office/officeart/2008/layout/LinedList"/>
    <dgm:cxn modelId="{6F1B7C67-1D34-4743-A93F-3E297980D7E7}" type="presParOf" srcId="{6E4DA9EC-C87C-4C46-99F7-66CD9B2790CF}" destId="{47E9F4C5-F328-4D78-8D23-A62986A85C40}" srcOrd="0" destOrd="0" presId="urn:microsoft.com/office/officeart/2008/layout/LinedList"/>
    <dgm:cxn modelId="{B52FCDA5-028A-480B-9F87-7EF386A6C3FD}" type="presParOf" srcId="{6E4DA9EC-C87C-4C46-99F7-66CD9B2790CF}" destId="{2AABF783-161F-4A51-9972-D142A303506D}" srcOrd="1" destOrd="0" presId="urn:microsoft.com/office/officeart/2008/layout/LinedList"/>
    <dgm:cxn modelId="{D8690EEC-434E-4112-9365-07071EC3687C}" type="presParOf" srcId="{2AABF783-161F-4A51-9972-D142A303506D}" destId="{9C1D0F46-D9F4-4366-9DF3-D61F6BDA51A6}" srcOrd="0" destOrd="0" presId="urn:microsoft.com/office/officeart/2008/layout/LinedList"/>
    <dgm:cxn modelId="{DB31EB76-C8B4-4DED-9221-4945480E6234}" type="presParOf" srcId="{2AABF783-161F-4A51-9972-D142A303506D}" destId="{F762CE40-C936-4A55-ACAD-C6D2CCD1DC05}" srcOrd="1" destOrd="0" presId="urn:microsoft.com/office/officeart/2008/layout/LinedList"/>
    <dgm:cxn modelId="{21AEC667-21FC-4309-AC96-BE7A71406205}" type="presParOf" srcId="{2AABF783-161F-4A51-9972-D142A303506D}" destId="{D2D398D8-1E30-45E9-8711-42303F438FEF}" srcOrd="2" destOrd="0" presId="urn:microsoft.com/office/officeart/2008/layout/LinedList"/>
    <dgm:cxn modelId="{8BBD45A1-CA24-4906-A87F-D31DCA4CE984}" type="presParOf" srcId="{6E4DA9EC-C87C-4C46-99F7-66CD9B2790CF}" destId="{03E8DF14-655C-44F6-8CDC-B21156F93FEE}" srcOrd="2" destOrd="0" presId="urn:microsoft.com/office/officeart/2008/layout/LinedList"/>
    <dgm:cxn modelId="{81E872E4-6F25-4975-A123-7F2D27D20034}" type="presParOf" srcId="{6E4DA9EC-C87C-4C46-99F7-66CD9B2790CF}" destId="{6AB05ECF-5BCD-4D59-9077-EDA280F6893C}" srcOrd="3" destOrd="0" presId="urn:microsoft.com/office/officeart/2008/layout/LinedList"/>
    <dgm:cxn modelId="{0EE41DA2-9606-4CD7-B2FA-D80AB8674231}" type="presParOf" srcId="{6E4DA9EC-C87C-4C46-99F7-66CD9B2790CF}" destId="{92133581-2C41-4C57-AC12-ED3948BEB355}" srcOrd="4" destOrd="0" presId="urn:microsoft.com/office/officeart/2008/layout/LinedList"/>
    <dgm:cxn modelId="{27E9FDA6-9A95-4A86-95D9-090F23366D1D}" type="presParOf" srcId="{92133581-2C41-4C57-AC12-ED3948BEB355}" destId="{C3B1FE7D-E874-4466-9DD8-15010E360EA7}" srcOrd="0" destOrd="0" presId="urn:microsoft.com/office/officeart/2008/layout/LinedList"/>
    <dgm:cxn modelId="{DB97514D-26D9-4C57-AE53-757A06AC690B}" type="presParOf" srcId="{92133581-2C41-4C57-AC12-ED3948BEB355}" destId="{1126E701-AB9D-4EE5-9D04-9035941EB79B}" srcOrd="1" destOrd="0" presId="urn:microsoft.com/office/officeart/2008/layout/LinedList"/>
    <dgm:cxn modelId="{0B98D28E-403D-4F91-8DBF-1251C5A4D57F}" type="presParOf" srcId="{92133581-2C41-4C57-AC12-ED3948BEB355}" destId="{5E06A77B-8F41-4534-963D-D4A3008C73DE}" srcOrd="2" destOrd="0" presId="urn:microsoft.com/office/officeart/2008/layout/LinedList"/>
    <dgm:cxn modelId="{6FA7C0DA-D89F-4D56-B0F2-2C5F7FCE4E73}" type="presParOf" srcId="{6E4DA9EC-C87C-4C46-99F7-66CD9B2790CF}" destId="{3C7CBF23-F193-497F-9AEA-32CC8C1818D6}" srcOrd="5" destOrd="0" presId="urn:microsoft.com/office/officeart/2008/layout/LinedList"/>
    <dgm:cxn modelId="{C46C5387-4B9D-45EE-9F40-1A247EA72118}" type="presParOf" srcId="{6E4DA9EC-C87C-4C46-99F7-66CD9B2790CF}" destId="{D28566AB-16B4-467E-B8DC-417F2E345E4E}" srcOrd="6" destOrd="0" presId="urn:microsoft.com/office/officeart/2008/layout/LinedList"/>
    <dgm:cxn modelId="{B339D977-7F10-4352-B74C-432B1FBC4E97}" type="presParOf" srcId="{6E4DA9EC-C87C-4C46-99F7-66CD9B2790CF}" destId="{C02FF54D-F56A-4C0C-9A81-E2744D61CD5A}" srcOrd="7" destOrd="0" presId="urn:microsoft.com/office/officeart/2008/layout/LinedList"/>
    <dgm:cxn modelId="{803A1676-976B-405A-A207-3E2926E48E6B}" type="presParOf" srcId="{C02FF54D-F56A-4C0C-9A81-E2744D61CD5A}" destId="{3C6F9138-A463-4736-B139-D02DB87B26F5}" srcOrd="0" destOrd="0" presId="urn:microsoft.com/office/officeart/2008/layout/LinedList"/>
    <dgm:cxn modelId="{7079AB45-8283-4F8F-8B0F-BF79DA4C26F2}" type="presParOf" srcId="{C02FF54D-F56A-4C0C-9A81-E2744D61CD5A}" destId="{200D7BB6-F322-4329-8B1D-49B5ADEE6F7B}" srcOrd="1" destOrd="0" presId="urn:microsoft.com/office/officeart/2008/layout/LinedList"/>
    <dgm:cxn modelId="{C3FADE73-EDA4-4502-BBA4-50FA0D7CC4EA}" type="presParOf" srcId="{C02FF54D-F56A-4C0C-9A81-E2744D61CD5A}" destId="{AA451269-AFAF-4DAD-8B71-AD0EB2E521FB}" srcOrd="2" destOrd="0" presId="urn:microsoft.com/office/officeart/2008/layout/LinedList"/>
    <dgm:cxn modelId="{F6A83F64-841E-47BB-ABC7-6E2C189EB9AF}" type="presParOf" srcId="{6E4DA9EC-C87C-4C46-99F7-66CD9B2790CF}" destId="{B0BB11B8-3A7D-44D0-BAF3-4EE631F8A98F}" srcOrd="8" destOrd="0" presId="urn:microsoft.com/office/officeart/2008/layout/LinedList"/>
    <dgm:cxn modelId="{84D06167-ADB5-46B1-A1E8-87EDA5991A9F}" type="presParOf" srcId="{6E4DA9EC-C87C-4C46-99F7-66CD9B2790CF}" destId="{F8E1291B-742D-4891-A6A7-C250715E148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82570F-88E5-4518-98D9-C5FAA5F796BA}" type="doc">
      <dgm:prSet loTypeId="urn:microsoft.com/office/officeart/2005/8/layout/funne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0435B86-B118-4732-A735-BC734B56B6A8}">
      <dgm:prSet phldrT="[Texto]"/>
      <dgm:spPr/>
      <dgm:t>
        <a:bodyPr/>
        <a:lstStyle/>
        <a:p>
          <a:r>
            <a:rPr lang="es-ES" dirty="0" smtClean="0"/>
            <a:t>Cambio tecnológico</a:t>
          </a:r>
          <a:endParaRPr lang="es-ES" dirty="0"/>
        </a:p>
      </dgm:t>
    </dgm:pt>
    <dgm:pt modelId="{F6F38FB4-4A05-4CEB-9AED-B2B049F70BB8}" type="parTrans" cxnId="{0FBEBDAD-C3C3-4FFA-8EF6-BE4876E57DDB}">
      <dgm:prSet/>
      <dgm:spPr/>
      <dgm:t>
        <a:bodyPr/>
        <a:lstStyle/>
        <a:p>
          <a:endParaRPr lang="es-ES"/>
        </a:p>
      </dgm:t>
    </dgm:pt>
    <dgm:pt modelId="{545730F4-653B-4AAE-8DF0-C498903FC9A3}" type="sibTrans" cxnId="{0FBEBDAD-C3C3-4FFA-8EF6-BE4876E57DDB}">
      <dgm:prSet/>
      <dgm:spPr/>
      <dgm:t>
        <a:bodyPr/>
        <a:lstStyle/>
        <a:p>
          <a:endParaRPr lang="es-ES"/>
        </a:p>
      </dgm:t>
    </dgm:pt>
    <dgm:pt modelId="{3C95F9D6-6A8F-4DAF-8159-8543A6983788}">
      <dgm:prSet phldrT="[Texto]"/>
      <dgm:spPr/>
      <dgm:t>
        <a:bodyPr/>
        <a:lstStyle/>
        <a:p>
          <a:r>
            <a:rPr lang="es-ES" dirty="0" smtClean="0"/>
            <a:t>Cambio social</a:t>
          </a:r>
          <a:endParaRPr lang="es-ES" dirty="0"/>
        </a:p>
      </dgm:t>
    </dgm:pt>
    <dgm:pt modelId="{4FA7BF1C-01C8-4D9B-89C8-E6BA31C9A24E}" type="parTrans" cxnId="{3BDDA4CC-9F9A-4863-A0A3-DA237A099A86}">
      <dgm:prSet/>
      <dgm:spPr/>
      <dgm:t>
        <a:bodyPr/>
        <a:lstStyle/>
        <a:p>
          <a:endParaRPr lang="es-ES"/>
        </a:p>
      </dgm:t>
    </dgm:pt>
    <dgm:pt modelId="{E6011026-F799-4437-A870-1F0CB91DE7C5}" type="sibTrans" cxnId="{3BDDA4CC-9F9A-4863-A0A3-DA237A099A86}">
      <dgm:prSet/>
      <dgm:spPr/>
      <dgm:t>
        <a:bodyPr/>
        <a:lstStyle/>
        <a:p>
          <a:endParaRPr lang="es-ES"/>
        </a:p>
      </dgm:t>
    </dgm:pt>
    <dgm:pt modelId="{ED795717-0D9D-4829-A45B-8C8E8D2D1A8B}">
      <dgm:prSet phldrT="[Texto]"/>
      <dgm:spPr/>
      <dgm:t>
        <a:bodyPr/>
        <a:lstStyle/>
        <a:p>
          <a:r>
            <a:rPr lang="es-ES" dirty="0" smtClean="0">
              <a:solidFill>
                <a:schemeClr val="bg1"/>
              </a:solidFill>
            </a:rPr>
            <a:t>Cambio Cultural</a:t>
          </a:r>
          <a:endParaRPr lang="es-ES" dirty="0">
            <a:solidFill>
              <a:schemeClr val="bg1"/>
            </a:solidFill>
          </a:endParaRPr>
        </a:p>
      </dgm:t>
    </dgm:pt>
    <dgm:pt modelId="{FD84F8D9-BCB5-4C0B-AD35-E89BE86B0532}" type="parTrans" cxnId="{AEE3D622-0EF8-4D5A-81CD-66E41CD3A7C7}">
      <dgm:prSet/>
      <dgm:spPr/>
      <dgm:t>
        <a:bodyPr/>
        <a:lstStyle/>
        <a:p>
          <a:endParaRPr lang="es-ES"/>
        </a:p>
      </dgm:t>
    </dgm:pt>
    <dgm:pt modelId="{4C8D8BF9-CAE7-4A8A-BA2E-BB02AE573757}" type="sibTrans" cxnId="{AEE3D622-0EF8-4D5A-81CD-66E41CD3A7C7}">
      <dgm:prSet/>
      <dgm:spPr/>
      <dgm:t>
        <a:bodyPr/>
        <a:lstStyle/>
        <a:p>
          <a:endParaRPr lang="es-ES"/>
        </a:p>
      </dgm:t>
    </dgm:pt>
    <dgm:pt modelId="{B9E5E590-63A9-44DE-B448-251DD063EA9A}" type="pres">
      <dgm:prSet presAssocID="{FF82570F-88E5-4518-98D9-C5FAA5F796BA}" presName="Name0" presStyleCnt="0">
        <dgm:presLayoutVars>
          <dgm:chMax val="4"/>
          <dgm:resizeHandles val="exact"/>
        </dgm:presLayoutVars>
      </dgm:prSet>
      <dgm:spPr/>
    </dgm:pt>
    <dgm:pt modelId="{5F7E5D88-7264-465B-BD82-68ABC1169CCD}" type="pres">
      <dgm:prSet presAssocID="{FF82570F-88E5-4518-98D9-C5FAA5F796BA}" presName="ellipse" presStyleLbl="trBgShp" presStyleIdx="0" presStyleCnt="1"/>
      <dgm:spPr/>
    </dgm:pt>
    <dgm:pt modelId="{197D552D-8CF8-4246-89B7-74768E615CB1}" type="pres">
      <dgm:prSet presAssocID="{FF82570F-88E5-4518-98D9-C5FAA5F796BA}" presName="arrow1" presStyleLbl="fgShp" presStyleIdx="0" presStyleCnt="1"/>
      <dgm:spPr/>
    </dgm:pt>
    <dgm:pt modelId="{C1C0F5EC-176A-4D66-8AED-9E60F3280B05}" type="pres">
      <dgm:prSet presAssocID="{FF82570F-88E5-4518-98D9-C5FAA5F796BA}" presName="rectangle" presStyleLbl="revTx" presStyleIdx="0" presStyleCnt="1">
        <dgm:presLayoutVars>
          <dgm:bulletEnabled val="1"/>
        </dgm:presLayoutVars>
      </dgm:prSet>
      <dgm:spPr/>
    </dgm:pt>
    <dgm:pt modelId="{4C955FFD-CDCB-48DE-86F8-3322FFDDE27C}" type="pres">
      <dgm:prSet presAssocID="{3C95F9D6-6A8F-4DAF-8159-8543A6983788}" presName="item1" presStyleLbl="node1" presStyleIdx="0" presStyleCnt="2">
        <dgm:presLayoutVars>
          <dgm:bulletEnabled val="1"/>
        </dgm:presLayoutVars>
      </dgm:prSet>
      <dgm:spPr/>
    </dgm:pt>
    <dgm:pt modelId="{9A8726A0-13B9-4511-9E0C-8153432B69BF}" type="pres">
      <dgm:prSet presAssocID="{ED795717-0D9D-4829-A45B-8C8E8D2D1A8B}" presName="item2" presStyleLbl="node1" presStyleIdx="1" presStyleCnt="2">
        <dgm:presLayoutVars>
          <dgm:bulletEnabled val="1"/>
        </dgm:presLayoutVars>
      </dgm:prSet>
      <dgm:spPr/>
    </dgm:pt>
    <dgm:pt modelId="{5168BD0C-882D-4772-BD14-7C035D88C51E}" type="pres">
      <dgm:prSet presAssocID="{FF82570F-88E5-4518-98D9-C5FAA5F796BA}" presName="funnel" presStyleLbl="trAlignAcc1" presStyleIdx="0" presStyleCnt="1" custLinFactNeighborX="-937" custLinFactNeighborY="2391"/>
      <dgm:spPr/>
    </dgm:pt>
  </dgm:ptLst>
  <dgm:cxnLst>
    <dgm:cxn modelId="{3BDDA4CC-9F9A-4863-A0A3-DA237A099A86}" srcId="{FF82570F-88E5-4518-98D9-C5FAA5F796BA}" destId="{3C95F9D6-6A8F-4DAF-8159-8543A6983788}" srcOrd="1" destOrd="0" parTransId="{4FA7BF1C-01C8-4D9B-89C8-E6BA31C9A24E}" sibTransId="{E6011026-F799-4437-A870-1F0CB91DE7C5}"/>
    <dgm:cxn modelId="{FD027B76-8DDC-4BD4-8998-3E437F01439A}" type="presOf" srcId="{3C95F9D6-6A8F-4DAF-8159-8543A6983788}" destId="{4C955FFD-CDCB-48DE-86F8-3322FFDDE27C}" srcOrd="0" destOrd="0" presId="urn:microsoft.com/office/officeart/2005/8/layout/funnel1"/>
    <dgm:cxn modelId="{AEE3D622-0EF8-4D5A-81CD-66E41CD3A7C7}" srcId="{FF82570F-88E5-4518-98D9-C5FAA5F796BA}" destId="{ED795717-0D9D-4829-A45B-8C8E8D2D1A8B}" srcOrd="2" destOrd="0" parTransId="{FD84F8D9-BCB5-4C0B-AD35-E89BE86B0532}" sibTransId="{4C8D8BF9-CAE7-4A8A-BA2E-BB02AE573757}"/>
    <dgm:cxn modelId="{0FBEBDAD-C3C3-4FFA-8EF6-BE4876E57DDB}" srcId="{FF82570F-88E5-4518-98D9-C5FAA5F796BA}" destId="{D0435B86-B118-4732-A735-BC734B56B6A8}" srcOrd="0" destOrd="0" parTransId="{F6F38FB4-4A05-4CEB-9AED-B2B049F70BB8}" sibTransId="{545730F4-653B-4AAE-8DF0-C498903FC9A3}"/>
    <dgm:cxn modelId="{024C1729-F86B-478D-800B-87C688F96E6A}" type="presOf" srcId="{FF82570F-88E5-4518-98D9-C5FAA5F796BA}" destId="{B9E5E590-63A9-44DE-B448-251DD063EA9A}" srcOrd="0" destOrd="0" presId="urn:microsoft.com/office/officeart/2005/8/layout/funnel1"/>
    <dgm:cxn modelId="{0D916029-42F8-4482-BC85-09E9A3BC92B4}" type="presOf" srcId="{ED795717-0D9D-4829-A45B-8C8E8D2D1A8B}" destId="{C1C0F5EC-176A-4D66-8AED-9E60F3280B05}" srcOrd="0" destOrd="0" presId="urn:microsoft.com/office/officeart/2005/8/layout/funnel1"/>
    <dgm:cxn modelId="{AF8AD410-29E8-49A9-9B87-F2F5BCBD9DED}" type="presOf" srcId="{D0435B86-B118-4732-A735-BC734B56B6A8}" destId="{9A8726A0-13B9-4511-9E0C-8153432B69BF}" srcOrd="0" destOrd="0" presId="urn:microsoft.com/office/officeart/2005/8/layout/funnel1"/>
    <dgm:cxn modelId="{7F70D0E0-AB4B-487C-8B34-ECF6E7869C93}" type="presParOf" srcId="{B9E5E590-63A9-44DE-B448-251DD063EA9A}" destId="{5F7E5D88-7264-465B-BD82-68ABC1169CCD}" srcOrd="0" destOrd="0" presId="urn:microsoft.com/office/officeart/2005/8/layout/funnel1"/>
    <dgm:cxn modelId="{A299CC64-C22D-4391-ABF8-6DB8F2FF7E35}" type="presParOf" srcId="{B9E5E590-63A9-44DE-B448-251DD063EA9A}" destId="{197D552D-8CF8-4246-89B7-74768E615CB1}" srcOrd="1" destOrd="0" presId="urn:microsoft.com/office/officeart/2005/8/layout/funnel1"/>
    <dgm:cxn modelId="{A0BD7549-72C7-4C38-B293-ACEBD2BA6231}" type="presParOf" srcId="{B9E5E590-63A9-44DE-B448-251DD063EA9A}" destId="{C1C0F5EC-176A-4D66-8AED-9E60F3280B05}" srcOrd="2" destOrd="0" presId="urn:microsoft.com/office/officeart/2005/8/layout/funnel1"/>
    <dgm:cxn modelId="{DE1E5996-5D7F-4107-8960-8AFC3947D441}" type="presParOf" srcId="{B9E5E590-63A9-44DE-B448-251DD063EA9A}" destId="{4C955FFD-CDCB-48DE-86F8-3322FFDDE27C}" srcOrd="3" destOrd="0" presId="urn:microsoft.com/office/officeart/2005/8/layout/funnel1"/>
    <dgm:cxn modelId="{EACD723A-0E74-4995-816E-5AE2BC288D2B}" type="presParOf" srcId="{B9E5E590-63A9-44DE-B448-251DD063EA9A}" destId="{9A8726A0-13B9-4511-9E0C-8153432B69BF}" srcOrd="4" destOrd="0" presId="urn:microsoft.com/office/officeart/2005/8/layout/funnel1"/>
    <dgm:cxn modelId="{93A3F076-7D9C-4038-9FE8-DC66B45A8D8E}" type="presParOf" srcId="{B9E5E590-63A9-44DE-B448-251DD063EA9A}" destId="{5168BD0C-882D-4772-BD14-7C035D88C51E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DC4EA-E2D9-4918-8821-D6B6A8DEAF5D}">
      <dsp:nvSpPr>
        <dsp:cNvPr id="0" name=""/>
        <dsp:cNvSpPr/>
      </dsp:nvSpPr>
      <dsp:spPr>
        <a:xfrm>
          <a:off x="-5994090" y="-917207"/>
          <a:ext cx="7135623" cy="7135623"/>
        </a:xfrm>
        <a:prstGeom prst="blockArc">
          <a:avLst>
            <a:gd name="adj1" fmla="val 18900000"/>
            <a:gd name="adj2" fmla="val 2700000"/>
            <a:gd name="adj3" fmla="val 303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EF169-2B3C-4CAC-B7A6-E9E66355CDC1}">
      <dsp:nvSpPr>
        <dsp:cNvPr id="0" name=""/>
        <dsp:cNvSpPr/>
      </dsp:nvSpPr>
      <dsp:spPr>
        <a:xfrm>
          <a:off x="498863" y="331219"/>
          <a:ext cx="8570409" cy="6628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1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¿Tus respuestas coinciden?</a:t>
          </a:r>
        </a:p>
      </dsp:txBody>
      <dsp:txXfrm>
        <a:off x="498863" y="331219"/>
        <a:ext cx="8570409" cy="662863"/>
      </dsp:txXfrm>
    </dsp:sp>
    <dsp:sp modelId="{F53D3E14-2401-4FF8-A4A5-BC6BA7C7F7AC}">
      <dsp:nvSpPr>
        <dsp:cNvPr id="0" name=""/>
        <dsp:cNvSpPr/>
      </dsp:nvSpPr>
      <dsp:spPr>
        <a:xfrm>
          <a:off x="84574" y="248361"/>
          <a:ext cx="828578" cy="8285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7053A1-ECD7-4A6D-8B48-6FDE1EB1B71A}">
      <dsp:nvSpPr>
        <dsp:cNvPr id="0" name=""/>
        <dsp:cNvSpPr/>
      </dsp:nvSpPr>
      <dsp:spPr>
        <a:xfrm>
          <a:off x="973851" y="1325195"/>
          <a:ext cx="8095421" cy="6628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1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¿Qué observas del perfil del internauta mexicano?</a:t>
          </a:r>
          <a:endParaRPr lang="es-ES" sz="2000" kern="1200" dirty="0"/>
        </a:p>
      </dsp:txBody>
      <dsp:txXfrm>
        <a:off x="973851" y="1325195"/>
        <a:ext cx="8095421" cy="662863"/>
      </dsp:txXfrm>
    </dsp:sp>
    <dsp:sp modelId="{9F480640-3A58-4DAA-8951-D7FD612B8BF5}">
      <dsp:nvSpPr>
        <dsp:cNvPr id="0" name=""/>
        <dsp:cNvSpPr/>
      </dsp:nvSpPr>
      <dsp:spPr>
        <a:xfrm>
          <a:off x="559562" y="1242338"/>
          <a:ext cx="828578" cy="8285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7B460-C44A-4791-A6A3-A21413F19F9A}">
      <dsp:nvSpPr>
        <dsp:cNvPr id="0" name=""/>
        <dsp:cNvSpPr/>
      </dsp:nvSpPr>
      <dsp:spPr>
        <a:xfrm>
          <a:off x="1119635" y="2319172"/>
          <a:ext cx="7949637" cy="6628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1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smtClean="0"/>
            <a:t>¿Alguna vez has solicitado transporte o comida a través de Internet?</a:t>
          </a:r>
          <a:endParaRPr lang="es-ES" sz="2000" kern="1200"/>
        </a:p>
      </dsp:txBody>
      <dsp:txXfrm>
        <a:off x="1119635" y="2319172"/>
        <a:ext cx="7949637" cy="662863"/>
      </dsp:txXfrm>
    </dsp:sp>
    <dsp:sp modelId="{CD2E76B2-4B31-4E00-9823-4F60189DE13D}">
      <dsp:nvSpPr>
        <dsp:cNvPr id="0" name=""/>
        <dsp:cNvSpPr/>
      </dsp:nvSpPr>
      <dsp:spPr>
        <a:xfrm>
          <a:off x="705345" y="2236314"/>
          <a:ext cx="828578" cy="8285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F376BD-6BEF-4F25-A0FA-2188E1B62B57}">
      <dsp:nvSpPr>
        <dsp:cNvPr id="0" name=""/>
        <dsp:cNvSpPr/>
      </dsp:nvSpPr>
      <dsp:spPr>
        <a:xfrm>
          <a:off x="973851" y="3313148"/>
          <a:ext cx="8095421" cy="6628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1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¿En qué otros campos se observa la influencia de la tecnología?</a:t>
          </a:r>
          <a:endParaRPr lang="es-ES" sz="2000" kern="1200" dirty="0"/>
        </a:p>
      </dsp:txBody>
      <dsp:txXfrm>
        <a:off x="973851" y="3313148"/>
        <a:ext cx="8095421" cy="662863"/>
      </dsp:txXfrm>
    </dsp:sp>
    <dsp:sp modelId="{C2D51410-2CEE-4A1F-9541-DFB5E73B5D17}">
      <dsp:nvSpPr>
        <dsp:cNvPr id="0" name=""/>
        <dsp:cNvSpPr/>
      </dsp:nvSpPr>
      <dsp:spPr>
        <a:xfrm>
          <a:off x="559562" y="3230291"/>
          <a:ext cx="828578" cy="8285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498C4-AFFF-4B54-B28D-20EDA361C67D}">
      <dsp:nvSpPr>
        <dsp:cNvPr id="0" name=""/>
        <dsp:cNvSpPr/>
      </dsp:nvSpPr>
      <dsp:spPr>
        <a:xfrm>
          <a:off x="498863" y="4307125"/>
          <a:ext cx="8570409" cy="6628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1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¿Cómo crees que la tecnología y a Psicología se apliquen a la Educación? </a:t>
          </a:r>
          <a:endParaRPr lang="es-ES" sz="2000" kern="1200" dirty="0"/>
        </a:p>
      </dsp:txBody>
      <dsp:txXfrm>
        <a:off x="498863" y="4307125"/>
        <a:ext cx="8570409" cy="662863"/>
      </dsp:txXfrm>
    </dsp:sp>
    <dsp:sp modelId="{9037C613-2A6F-4124-85B2-445CB90E5603}">
      <dsp:nvSpPr>
        <dsp:cNvPr id="0" name=""/>
        <dsp:cNvSpPr/>
      </dsp:nvSpPr>
      <dsp:spPr>
        <a:xfrm>
          <a:off x="84574" y="4224267"/>
          <a:ext cx="828578" cy="8285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2F7E7-C674-48FE-B354-5433FE84A7B3}">
      <dsp:nvSpPr>
        <dsp:cNvPr id="0" name=""/>
        <dsp:cNvSpPr/>
      </dsp:nvSpPr>
      <dsp:spPr>
        <a:xfrm>
          <a:off x="682" y="1795761"/>
          <a:ext cx="2634628" cy="19977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Brecha Digital</a:t>
          </a:r>
          <a:endParaRPr lang="es-ES" sz="4400" kern="1200" dirty="0"/>
        </a:p>
      </dsp:txBody>
      <dsp:txXfrm>
        <a:off x="59193" y="1854272"/>
        <a:ext cx="2517606" cy="1880694"/>
      </dsp:txXfrm>
    </dsp:sp>
    <dsp:sp modelId="{65C229A5-C51D-437E-AFDF-442EA8D199FC}">
      <dsp:nvSpPr>
        <dsp:cNvPr id="0" name=""/>
        <dsp:cNvSpPr/>
      </dsp:nvSpPr>
      <dsp:spPr>
        <a:xfrm rot="19457599">
          <a:off x="2450319" y="2188108"/>
          <a:ext cx="1968156" cy="64335"/>
        </a:xfrm>
        <a:custGeom>
          <a:avLst/>
          <a:gdLst/>
          <a:ahLst/>
          <a:cxnLst/>
          <a:rect l="0" t="0" r="0" b="0"/>
          <a:pathLst>
            <a:path>
              <a:moveTo>
                <a:pt x="0" y="32167"/>
              </a:moveTo>
              <a:lnTo>
                <a:pt x="1968156" y="3216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385193" y="2171072"/>
        <a:ext cx="98407" cy="98407"/>
      </dsp:txXfrm>
    </dsp:sp>
    <dsp:sp modelId="{60621F08-8A85-4EDB-89CF-70813EF45655}">
      <dsp:nvSpPr>
        <dsp:cNvPr id="0" name=""/>
        <dsp:cNvSpPr/>
      </dsp:nvSpPr>
      <dsp:spPr>
        <a:xfrm>
          <a:off x="4233484" y="647074"/>
          <a:ext cx="3995433" cy="19977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Ámbito tecnológico y económico, </a:t>
          </a:r>
          <a:r>
            <a:rPr lang="es-MX" sz="1900" b="0" i="0" kern="1200" dirty="0" smtClean="0"/>
            <a:t>a nivel geográfico, entre regiones o localidades “conectadas” y regiones y localidades “desconectadas”.</a:t>
          </a:r>
          <a:r>
            <a:rPr lang="es-ES" sz="1900" kern="1200" dirty="0" smtClean="0"/>
            <a:t> </a:t>
          </a:r>
          <a:endParaRPr lang="es-ES" sz="1900" kern="1200" dirty="0"/>
        </a:p>
      </dsp:txBody>
      <dsp:txXfrm>
        <a:off x="4291995" y="705585"/>
        <a:ext cx="3878411" cy="1880694"/>
      </dsp:txXfrm>
    </dsp:sp>
    <dsp:sp modelId="{43E4014D-EB5D-4EB0-B8B1-5A7BB29830AD}">
      <dsp:nvSpPr>
        <dsp:cNvPr id="0" name=""/>
        <dsp:cNvSpPr/>
      </dsp:nvSpPr>
      <dsp:spPr>
        <a:xfrm rot="2142401">
          <a:off x="2450319" y="3336795"/>
          <a:ext cx="1968156" cy="64335"/>
        </a:xfrm>
        <a:custGeom>
          <a:avLst/>
          <a:gdLst/>
          <a:ahLst/>
          <a:cxnLst/>
          <a:rect l="0" t="0" r="0" b="0"/>
          <a:pathLst>
            <a:path>
              <a:moveTo>
                <a:pt x="0" y="32167"/>
              </a:moveTo>
              <a:lnTo>
                <a:pt x="1968156" y="3216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385193" y="3319759"/>
        <a:ext cx="98407" cy="98407"/>
      </dsp:txXfrm>
    </dsp:sp>
    <dsp:sp modelId="{19EF699B-97FC-4B75-925F-35A49AC23F30}">
      <dsp:nvSpPr>
        <dsp:cNvPr id="0" name=""/>
        <dsp:cNvSpPr/>
      </dsp:nvSpPr>
      <dsp:spPr>
        <a:xfrm>
          <a:off x="4233484" y="2944448"/>
          <a:ext cx="3995433" cy="19977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Generacional. Relacionada a la 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alfabetización digital, como la capacidad de uso de la tecnología. En este sentido, hay una diferencia clara entre adultos y jóvenes</a:t>
          </a:r>
          <a:endParaRPr lang="es-ES" sz="1900" kern="1200" dirty="0"/>
        </a:p>
      </dsp:txBody>
      <dsp:txXfrm>
        <a:off x="4291995" y="3002959"/>
        <a:ext cx="3878411" cy="188069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BFBB4-EC0A-4AB9-A153-489C288B50FB}">
      <dsp:nvSpPr>
        <dsp:cNvPr id="0" name=""/>
        <dsp:cNvSpPr/>
      </dsp:nvSpPr>
      <dsp:spPr>
        <a:xfrm rot="10800000">
          <a:off x="1349248" y="3372"/>
          <a:ext cx="4172901" cy="11927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95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NATIVOS DIGITALES</a:t>
          </a:r>
          <a:r>
            <a:rPr lang="es-MX" sz="1600" kern="1200" dirty="0" smtClean="0"/>
            <a:t>: generación actual de jóvenes que ha nacido y crecido con la tecnología</a:t>
          </a:r>
          <a:endParaRPr lang="es-ES" sz="1600" kern="1200" dirty="0"/>
        </a:p>
      </dsp:txBody>
      <dsp:txXfrm rot="10800000">
        <a:off x="1647427" y="3372"/>
        <a:ext cx="3874722" cy="1192717"/>
      </dsp:txXfrm>
    </dsp:sp>
    <dsp:sp modelId="{967F32C3-4285-4DC8-ADA8-5EEDB3EDBBE7}">
      <dsp:nvSpPr>
        <dsp:cNvPr id="0" name=""/>
        <dsp:cNvSpPr/>
      </dsp:nvSpPr>
      <dsp:spPr>
        <a:xfrm>
          <a:off x="752889" y="3372"/>
          <a:ext cx="1192717" cy="119271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00A4F-64DA-43D6-9416-050055A56C97}">
      <dsp:nvSpPr>
        <dsp:cNvPr id="0" name=""/>
        <dsp:cNvSpPr/>
      </dsp:nvSpPr>
      <dsp:spPr>
        <a:xfrm rot="10800000">
          <a:off x="1349248" y="1552124"/>
          <a:ext cx="4172901" cy="11927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95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INMIGRANTES DIGITALES</a:t>
          </a:r>
          <a:r>
            <a:rPr lang="es-MX" sz="1600" kern="1200" dirty="0" smtClean="0"/>
            <a:t>:  generaciones anteriores que adoptaron la tecnología más tarde en sus vidas</a:t>
          </a:r>
          <a:endParaRPr lang="es-ES" sz="1600" kern="1200" dirty="0"/>
        </a:p>
      </dsp:txBody>
      <dsp:txXfrm rot="10800000">
        <a:off x="1647427" y="1552124"/>
        <a:ext cx="3874722" cy="1192717"/>
      </dsp:txXfrm>
    </dsp:sp>
    <dsp:sp modelId="{1CD04669-06A6-4ABE-9202-9108EC0452EF}">
      <dsp:nvSpPr>
        <dsp:cNvPr id="0" name=""/>
        <dsp:cNvSpPr/>
      </dsp:nvSpPr>
      <dsp:spPr>
        <a:xfrm>
          <a:off x="752889" y="1552124"/>
          <a:ext cx="1192717" cy="119271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ABF7D8-731F-4FC1-BE5C-DBE8D42B7DE4}">
      <dsp:nvSpPr>
        <dsp:cNvPr id="0" name=""/>
        <dsp:cNvSpPr/>
      </dsp:nvSpPr>
      <dsp:spPr>
        <a:xfrm rot="10800000">
          <a:off x="1349248" y="3100876"/>
          <a:ext cx="4172901" cy="11927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95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Los educadores deben elaborar  nuevas formas de enseñar para conectar a los alumnos con su propio proceso de aprendizaje.</a:t>
          </a:r>
          <a:endParaRPr lang="es-ES" sz="1600" kern="1200" dirty="0"/>
        </a:p>
      </dsp:txBody>
      <dsp:txXfrm rot="10800000">
        <a:off x="1647427" y="3100876"/>
        <a:ext cx="3874722" cy="1192717"/>
      </dsp:txXfrm>
    </dsp:sp>
    <dsp:sp modelId="{7F4632EA-FD14-418E-81B9-83A44D855DE2}">
      <dsp:nvSpPr>
        <dsp:cNvPr id="0" name=""/>
        <dsp:cNvSpPr/>
      </dsp:nvSpPr>
      <dsp:spPr>
        <a:xfrm>
          <a:off x="752889" y="3100876"/>
          <a:ext cx="1192717" cy="119271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E01EB-0219-47FA-A703-06C030733938}">
      <dsp:nvSpPr>
        <dsp:cNvPr id="0" name=""/>
        <dsp:cNvSpPr/>
      </dsp:nvSpPr>
      <dsp:spPr>
        <a:xfrm>
          <a:off x="331349" y="1983243"/>
          <a:ext cx="3444288" cy="172214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Características Nativos Digitales</a:t>
          </a:r>
          <a:endParaRPr lang="es-MX" sz="2800" kern="1200" dirty="0"/>
        </a:p>
      </dsp:txBody>
      <dsp:txXfrm>
        <a:off x="381789" y="2033683"/>
        <a:ext cx="3343408" cy="1621264"/>
      </dsp:txXfrm>
    </dsp:sp>
    <dsp:sp modelId="{FC474A59-7D91-4C06-B3AE-D0582AA37BA5}">
      <dsp:nvSpPr>
        <dsp:cNvPr id="0" name=""/>
        <dsp:cNvSpPr/>
      </dsp:nvSpPr>
      <dsp:spPr>
        <a:xfrm rot="18289469">
          <a:off x="3258226" y="1826836"/>
          <a:ext cx="241253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412539" y="2724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4404182" y="1793769"/>
        <a:ext cx="120626" cy="120626"/>
      </dsp:txXfrm>
    </dsp:sp>
    <dsp:sp modelId="{C73A1A79-5C2F-4A43-9243-C7B2F9817D0E}">
      <dsp:nvSpPr>
        <dsp:cNvPr id="0" name=""/>
        <dsp:cNvSpPr/>
      </dsp:nvSpPr>
      <dsp:spPr>
        <a:xfrm>
          <a:off x="5153353" y="2777"/>
          <a:ext cx="3444288" cy="172214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Recibir información ágil e inmediata</a:t>
          </a:r>
          <a:endParaRPr lang="es-MX" sz="2800" kern="1200" dirty="0"/>
        </a:p>
      </dsp:txBody>
      <dsp:txXfrm>
        <a:off x="5203793" y="53217"/>
        <a:ext cx="3343408" cy="1621264"/>
      </dsp:txXfrm>
    </dsp:sp>
    <dsp:sp modelId="{D8C499AA-0969-451D-812B-DBD68DC91D0F}">
      <dsp:nvSpPr>
        <dsp:cNvPr id="0" name=""/>
        <dsp:cNvSpPr/>
      </dsp:nvSpPr>
      <dsp:spPr>
        <a:xfrm>
          <a:off x="3775638" y="2817069"/>
          <a:ext cx="137771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77715" y="2724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430053" y="2809873"/>
        <a:ext cx="68885" cy="68885"/>
      </dsp:txXfrm>
    </dsp:sp>
    <dsp:sp modelId="{DB3B0157-F396-4A37-87E1-C5EE05B73F8B}">
      <dsp:nvSpPr>
        <dsp:cNvPr id="0" name=""/>
        <dsp:cNvSpPr/>
      </dsp:nvSpPr>
      <dsp:spPr>
        <a:xfrm>
          <a:off x="5153353" y="1983243"/>
          <a:ext cx="3444288" cy="172214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Atraídos por multitareas y procesos paralelos</a:t>
          </a:r>
          <a:endParaRPr lang="es-MX" sz="2800" kern="1200" dirty="0"/>
        </a:p>
      </dsp:txBody>
      <dsp:txXfrm>
        <a:off x="5203793" y="2033683"/>
        <a:ext cx="3343408" cy="1621264"/>
      </dsp:txXfrm>
    </dsp:sp>
    <dsp:sp modelId="{3ED18982-26C7-4527-8359-9AD656EDC6CA}">
      <dsp:nvSpPr>
        <dsp:cNvPr id="0" name=""/>
        <dsp:cNvSpPr/>
      </dsp:nvSpPr>
      <dsp:spPr>
        <a:xfrm rot="3310531">
          <a:off x="3258226" y="3807302"/>
          <a:ext cx="241253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412539" y="2724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4404182" y="3774235"/>
        <a:ext cx="120626" cy="120626"/>
      </dsp:txXfrm>
    </dsp:sp>
    <dsp:sp modelId="{FDAB8EC6-301A-4CF1-9073-08A118ACED96}">
      <dsp:nvSpPr>
        <dsp:cNvPr id="0" name=""/>
        <dsp:cNvSpPr/>
      </dsp:nvSpPr>
      <dsp:spPr>
        <a:xfrm>
          <a:off x="5153353" y="3963709"/>
          <a:ext cx="3444288" cy="172214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Prefieren gráficos sobre texto</a:t>
          </a:r>
          <a:endParaRPr lang="es-MX" sz="2800" kern="1200" dirty="0"/>
        </a:p>
      </dsp:txBody>
      <dsp:txXfrm>
        <a:off x="5203793" y="4014149"/>
        <a:ext cx="3343408" cy="16212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54AA9-28E4-4BC4-80B3-869F9B505EE8}">
      <dsp:nvSpPr>
        <dsp:cNvPr id="0" name=""/>
        <dsp:cNvSpPr/>
      </dsp:nvSpPr>
      <dsp:spPr>
        <a:xfrm>
          <a:off x="3797" y="1823493"/>
          <a:ext cx="3507225" cy="17536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Características Nativos Digitales</a:t>
          </a:r>
          <a:endParaRPr lang="es-MX" sz="3600" kern="1200" dirty="0"/>
        </a:p>
      </dsp:txBody>
      <dsp:txXfrm>
        <a:off x="55159" y="1874855"/>
        <a:ext cx="3404501" cy="1650888"/>
      </dsp:txXfrm>
    </dsp:sp>
    <dsp:sp modelId="{42AA9B5D-90B0-4498-970A-C54CCDB1DB9E}">
      <dsp:nvSpPr>
        <dsp:cNvPr id="0" name=""/>
        <dsp:cNvSpPr/>
      </dsp:nvSpPr>
      <dsp:spPr>
        <a:xfrm rot="19457599">
          <a:off x="3348635" y="2166912"/>
          <a:ext cx="1727664" cy="58447"/>
        </a:xfrm>
        <a:custGeom>
          <a:avLst/>
          <a:gdLst/>
          <a:ahLst/>
          <a:cxnLst/>
          <a:rect l="0" t="0" r="0" b="0"/>
          <a:pathLst>
            <a:path>
              <a:moveTo>
                <a:pt x="0" y="29223"/>
              </a:moveTo>
              <a:lnTo>
                <a:pt x="1727664" y="2922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4169276" y="2152944"/>
        <a:ext cx="86383" cy="86383"/>
      </dsp:txXfrm>
    </dsp:sp>
    <dsp:sp modelId="{C232A56C-B8F5-4D93-A1CC-E0AC09DBFE9A}">
      <dsp:nvSpPr>
        <dsp:cNvPr id="0" name=""/>
        <dsp:cNvSpPr/>
      </dsp:nvSpPr>
      <dsp:spPr>
        <a:xfrm>
          <a:off x="4913913" y="815166"/>
          <a:ext cx="3507225" cy="17536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Satisfacción y recompensa inmediatas</a:t>
          </a:r>
          <a:endParaRPr lang="es-MX" sz="3600" kern="1200" dirty="0"/>
        </a:p>
      </dsp:txBody>
      <dsp:txXfrm>
        <a:off x="4965275" y="866528"/>
        <a:ext cx="3404501" cy="1650888"/>
      </dsp:txXfrm>
    </dsp:sp>
    <dsp:sp modelId="{0A78DB93-A9CD-4299-8965-02C593F6A95E}">
      <dsp:nvSpPr>
        <dsp:cNvPr id="0" name=""/>
        <dsp:cNvSpPr/>
      </dsp:nvSpPr>
      <dsp:spPr>
        <a:xfrm rot="2142401">
          <a:off x="3348635" y="3175240"/>
          <a:ext cx="1727664" cy="58447"/>
        </a:xfrm>
        <a:custGeom>
          <a:avLst/>
          <a:gdLst/>
          <a:ahLst/>
          <a:cxnLst/>
          <a:rect l="0" t="0" r="0" b="0"/>
          <a:pathLst>
            <a:path>
              <a:moveTo>
                <a:pt x="0" y="29223"/>
              </a:moveTo>
              <a:lnTo>
                <a:pt x="1727664" y="2922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4169276" y="3161272"/>
        <a:ext cx="86383" cy="86383"/>
      </dsp:txXfrm>
    </dsp:sp>
    <dsp:sp modelId="{72F93A03-47D6-4360-8DA7-7D7B56818276}">
      <dsp:nvSpPr>
        <dsp:cNvPr id="0" name=""/>
        <dsp:cNvSpPr/>
      </dsp:nvSpPr>
      <dsp:spPr>
        <a:xfrm>
          <a:off x="4913913" y="2831820"/>
          <a:ext cx="3507225" cy="17536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Forma lúdica sobre forma tradicional</a:t>
          </a:r>
          <a:endParaRPr lang="es-MX" sz="3600" kern="1200" dirty="0"/>
        </a:p>
      </dsp:txBody>
      <dsp:txXfrm>
        <a:off x="4965275" y="2883182"/>
        <a:ext cx="3404501" cy="165088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36059-8BDA-4058-9F80-903CECE1E627}">
      <dsp:nvSpPr>
        <dsp:cNvPr id="0" name=""/>
        <dsp:cNvSpPr/>
      </dsp:nvSpPr>
      <dsp:spPr>
        <a:xfrm rot="16200000">
          <a:off x="-1786635" y="2678535"/>
          <a:ext cx="4078776" cy="399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2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METODOLOGÍA </a:t>
          </a:r>
          <a:endParaRPr lang="es-ES" sz="2800" kern="1200" dirty="0"/>
        </a:p>
      </dsp:txBody>
      <dsp:txXfrm>
        <a:off x="-1786635" y="2678535"/>
        <a:ext cx="4078776" cy="399594"/>
      </dsp:txXfrm>
    </dsp:sp>
    <dsp:sp modelId="{8BF4024D-4D9F-44F0-A3D3-D7B5F4D09B91}">
      <dsp:nvSpPr>
        <dsp:cNvPr id="0" name=""/>
        <dsp:cNvSpPr/>
      </dsp:nvSpPr>
      <dsp:spPr>
        <a:xfrm>
          <a:off x="452549" y="838944"/>
          <a:ext cx="1990404" cy="40787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5242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Procesos en paralelo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No secuencial </a:t>
          </a:r>
          <a:endParaRPr lang="es-ES" sz="2000" kern="1200" dirty="0"/>
        </a:p>
      </dsp:txBody>
      <dsp:txXfrm>
        <a:off x="452549" y="838944"/>
        <a:ext cx="1990404" cy="4078776"/>
      </dsp:txXfrm>
    </dsp:sp>
    <dsp:sp modelId="{CA0692FB-4ACD-43B1-B8B2-5698EE9B5E04}">
      <dsp:nvSpPr>
        <dsp:cNvPr id="0" name=""/>
        <dsp:cNvSpPr/>
      </dsp:nvSpPr>
      <dsp:spPr>
        <a:xfrm>
          <a:off x="52955" y="311479"/>
          <a:ext cx="799189" cy="79918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D4FD1D-51BF-4339-BD55-8F9416BCCE18}">
      <dsp:nvSpPr>
        <dsp:cNvPr id="0" name=""/>
        <dsp:cNvSpPr/>
      </dsp:nvSpPr>
      <dsp:spPr>
        <a:xfrm rot="16200000">
          <a:off x="1111041" y="2678535"/>
          <a:ext cx="4078776" cy="399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2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CONTENIDOS</a:t>
          </a:r>
          <a:endParaRPr lang="es-ES" sz="2800" kern="1200" dirty="0"/>
        </a:p>
      </dsp:txBody>
      <dsp:txXfrm>
        <a:off x="1111041" y="2678535"/>
        <a:ext cx="4078776" cy="399594"/>
      </dsp:txXfrm>
    </dsp:sp>
    <dsp:sp modelId="{05D86250-0E24-4387-879E-FD6DAF268C4D}">
      <dsp:nvSpPr>
        <dsp:cNvPr id="0" name=""/>
        <dsp:cNvSpPr/>
      </dsp:nvSpPr>
      <dsp:spPr>
        <a:xfrm>
          <a:off x="3350226" y="838944"/>
          <a:ext cx="1990404" cy="40787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5242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HERENCIA: </a:t>
          </a:r>
          <a:r>
            <a:rPr lang="es-ES" sz="2400" kern="1200" dirty="0" smtClean="0"/>
            <a:t>lectura, </a:t>
          </a:r>
          <a:r>
            <a:rPr lang="es-ES" sz="2400" kern="1200" dirty="0" err="1" smtClean="0"/>
            <a:t>matemá</a:t>
          </a:r>
          <a:r>
            <a:rPr lang="es-ES" sz="2400" kern="1200" dirty="0" smtClean="0"/>
            <a:t>-ticas, escritura y </a:t>
          </a:r>
          <a:r>
            <a:rPr lang="es-ES" sz="2400" kern="1200" dirty="0" err="1" smtClean="0"/>
            <a:t>pensa</a:t>
          </a:r>
          <a:r>
            <a:rPr lang="es-ES" sz="2400" kern="1200" dirty="0" smtClean="0"/>
            <a:t>-miento lógico. </a:t>
          </a:r>
          <a:endParaRPr lang="es-ES" sz="2400" kern="1200" dirty="0"/>
        </a:p>
      </dsp:txBody>
      <dsp:txXfrm>
        <a:off x="3350226" y="838944"/>
        <a:ext cx="1990404" cy="4078776"/>
      </dsp:txXfrm>
    </dsp:sp>
    <dsp:sp modelId="{78B37740-3E2F-42E1-A8FD-0FDCEA9D3182}">
      <dsp:nvSpPr>
        <dsp:cNvPr id="0" name=""/>
        <dsp:cNvSpPr/>
      </dsp:nvSpPr>
      <dsp:spPr>
        <a:xfrm>
          <a:off x="2950632" y="311479"/>
          <a:ext cx="799189" cy="79918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625C7-E3F7-4990-98CF-E3A8577D8408}">
      <dsp:nvSpPr>
        <dsp:cNvPr id="0" name=""/>
        <dsp:cNvSpPr/>
      </dsp:nvSpPr>
      <dsp:spPr>
        <a:xfrm rot="16200000">
          <a:off x="4008718" y="2678535"/>
          <a:ext cx="4078776" cy="399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2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CONTENIDOS</a:t>
          </a:r>
          <a:endParaRPr lang="es-ES" sz="2800" kern="1200" dirty="0"/>
        </a:p>
      </dsp:txBody>
      <dsp:txXfrm>
        <a:off x="4008718" y="2678535"/>
        <a:ext cx="4078776" cy="399594"/>
      </dsp:txXfrm>
    </dsp:sp>
    <dsp:sp modelId="{09761B1A-84F6-4B20-8E8B-6952A9570E4C}">
      <dsp:nvSpPr>
        <dsp:cNvPr id="0" name=""/>
        <dsp:cNvSpPr/>
      </dsp:nvSpPr>
      <dsp:spPr>
        <a:xfrm>
          <a:off x="6247904" y="838944"/>
          <a:ext cx="1990404" cy="40787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52420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1" kern="1200" dirty="0" smtClean="0"/>
            <a:t>FUTURO: </a:t>
          </a:r>
          <a:r>
            <a:rPr lang="es-ES" sz="2400" b="0" kern="1200" dirty="0" smtClean="0"/>
            <a:t>digital y </a:t>
          </a:r>
          <a:r>
            <a:rPr lang="es-ES" sz="2400" b="0" kern="1200" dirty="0" err="1" smtClean="0"/>
            <a:t>tecnoló-gico</a:t>
          </a:r>
          <a:endParaRPr lang="es-ES" sz="2400" b="0" kern="1200" dirty="0"/>
        </a:p>
      </dsp:txBody>
      <dsp:txXfrm>
        <a:off x="6247904" y="838944"/>
        <a:ext cx="1990404" cy="4078776"/>
      </dsp:txXfrm>
    </dsp:sp>
    <dsp:sp modelId="{26EF9E64-6DB7-48E2-B774-C35B17023F5A}">
      <dsp:nvSpPr>
        <dsp:cNvPr id="0" name=""/>
        <dsp:cNvSpPr/>
      </dsp:nvSpPr>
      <dsp:spPr>
        <a:xfrm>
          <a:off x="5848309" y="311479"/>
          <a:ext cx="799189" cy="799189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EE4F7-6074-446D-9E58-C5BD61E0F27A}">
      <dsp:nvSpPr>
        <dsp:cNvPr id="0" name=""/>
        <dsp:cNvSpPr/>
      </dsp:nvSpPr>
      <dsp:spPr>
        <a:xfrm>
          <a:off x="-6674046" y="-1021000"/>
          <a:ext cx="7946657" cy="7946657"/>
        </a:xfrm>
        <a:prstGeom prst="blockArc">
          <a:avLst>
            <a:gd name="adj1" fmla="val 18900000"/>
            <a:gd name="adj2" fmla="val 2700000"/>
            <a:gd name="adj3" fmla="val 272"/>
          </a:avLst>
        </a:pr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CD535-2414-4978-BF21-9DD614F3C164}">
      <dsp:nvSpPr>
        <dsp:cNvPr id="0" name=""/>
        <dsp:cNvSpPr/>
      </dsp:nvSpPr>
      <dsp:spPr>
        <a:xfrm>
          <a:off x="819566" y="590465"/>
          <a:ext cx="8135445" cy="11809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736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B050"/>
              </a:solidFill>
            </a:rPr>
            <a:t>1.	Las TIC como instrumentos mediadores de las relaciones entre los alumnos y los contenidos (y tareas) de aprendizaje</a:t>
          </a:r>
          <a:endParaRPr lang="es-ES" sz="1600" b="1" kern="1200" dirty="0">
            <a:solidFill>
              <a:srgbClr val="00B050"/>
            </a:solidFill>
          </a:endParaRPr>
        </a:p>
      </dsp:txBody>
      <dsp:txXfrm>
        <a:off x="819566" y="590465"/>
        <a:ext cx="8135445" cy="1180931"/>
      </dsp:txXfrm>
    </dsp:sp>
    <dsp:sp modelId="{E4E1E517-482B-46CF-AE76-BFED63AA3541}">
      <dsp:nvSpPr>
        <dsp:cNvPr id="0" name=""/>
        <dsp:cNvSpPr/>
      </dsp:nvSpPr>
      <dsp:spPr>
        <a:xfrm>
          <a:off x="81484" y="442849"/>
          <a:ext cx="1476164" cy="14761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539B2-2F4A-4323-AF12-09BE383E5A6F}">
      <dsp:nvSpPr>
        <dsp:cNvPr id="0" name=""/>
        <dsp:cNvSpPr/>
      </dsp:nvSpPr>
      <dsp:spPr>
        <a:xfrm>
          <a:off x="1248834" y="2361862"/>
          <a:ext cx="7706177" cy="11809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736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solidFill>
                <a:srgbClr val="7030A0"/>
              </a:solidFill>
            </a:rPr>
            <a:t>2. </a:t>
          </a:r>
          <a:r>
            <a:rPr lang="es-MX" sz="1600" b="1" kern="1200" dirty="0" smtClean="0">
              <a:solidFill>
                <a:srgbClr val="7030A0"/>
              </a:solidFill>
            </a:rPr>
            <a:t>Las TIC como instrumentos mediadores de las relaciones entre los profesores y los contenidos (y tareas) de enseñanza y aprendizaje</a:t>
          </a:r>
          <a:r>
            <a:rPr lang="es-MX" sz="1600" b="1" i="0" kern="1200" dirty="0" smtClean="0"/>
            <a:t> </a:t>
          </a:r>
          <a:endParaRPr lang="es-ES" sz="1600" b="1" kern="1200" dirty="0"/>
        </a:p>
      </dsp:txBody>
      <dsp:txXfrm>
        <a:off x="1248834" y="2361862"/>
        <a:ext cx="7706177" cy="1180931"/>
      </dsp:txXfrm>
    </dsp:sp>
    <dsp:sp modelId="{09E8698C-849C-4037-9C0F-E938E7552B10}">
      <dsp:nvSpPr>
        <dsp:cNvPr id="0" name=""/>
        <dsp:cNvSpPr/>
      </dsp:nvSpPr>
      <dsp:spPr>
        <a:xfrm>
          <a:off x="510752" y="2214246"/>
          <a:ext cx="1476164" cy="14761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9661D-83CA-49A9-92D4-33FC0DE50323}">
      <dsp:nvSpPr>
        <dsp:cNvPr id="0" name=""/>
        <dsp:cNvSpPr/>
      </dsp:nvSpPr>
      <dsp:spPr>
        <a:xfrm>
          <a:off x="819566" y="4133259"/>
          <a:ext cx="8135445" cy="11809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736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0C0"/>
              </a:solidFill>
            </a:rPr>
            <a:t>3. Las TIC como instrumentos mediadores de las relaciones entre los profesores y los alumnos o entre los alumnos.</a:t>
          </a:r>
          <a:endParaRPr lang="es-ES" sz="1600" b="1" i="1" kern="1200" dirty="0">
            <a:solidFill>
              <a:srgbClr val="0070C0"/>
            </a:solidFill>
          </a:endParaRPr>
        </a:p>
      </dsp:txBody>
      <dsp:txXfrm>
        <a:off x="819566" y="4133259"/>
        <a:ext cx="8135445" cy="1180931"/>
      </dsp:txXfrm>
    </dsp:sp>
    <dsp:sp modelId="{ECFA61DD-14A8-471F-931E-F73573555F4C}">
      <dsp:nvSpPr>
        <dsp:cNvPr id="0" name=""/>
        <dsp:cNvSpPr/>
      </dsp:nvSpPr>
      <dsp:spPr>
        <a:xfrm>
          <a:off x="81484" y="3985642"/>
          <a:ext cx="1476164" cy="14761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EE4F7-6074-446D-9E58-C5BD61E0F27A}">
      <dsp:nvSpPr>
        <dsp:cNvPr id="0" name=""/>
        <dsp:cNvSpPr/>
      </dsp:nvSpPr>
      <dsp:spPr>
        <a:xfrm>
          <a:off x="-6381576" y="-983844"/>
          <a:ext cx="7656321" cy="7656321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0D098-2F79-428E-9323-E7D9C59BBCCA}">
      <dsp:nvSpPr>
        <dsp:cNvPr id="0" name=""/>
        <dsp:cNvSpPr/>
      </dsp:nvSpPr>
      <dsp:spPr>
        <a:xfrm>
          <a:off x="1045712" y="812677"/>
          <a:ext cx="7960775" cy="16251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994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4. </a:t>
          </a:r>
          <a:r>
            <a:rPr lang="es-MX" sz="1600" b="1" kern="1200" dirty="0" smtClean="0"/>
            <a:t>Las TIC como instrumentos mediadores de la actividad conjunta desplegada por profesores y alumnos durante la realización de las tareas o actividades de enseñanza aprendizaje.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1045712" y="812677"/>
        <a:ext cx="7960775" cy="1625128"/>
      </dsp:txXfrm>
    </dsp:sp>
    <dsp:sp modelId="{FCA973B0-AE7E-41EE-8339-06464BD5B1D7}">
      <dsp:nvSpPr>
        <dsp:cNvPr id="0" name=""/>
        <dsp:cNvSpPr/>
      </dsp:nvSpPr>
      <dsp:spPr>
        <a:xfrm>
          <a:off x="30007" y="609536"/>
          <a:ext cx="2031410" cy="2031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F156C9-4BB2-47C1-88DC-B89C46AF9A42}">
      <dsp:nvSpPr>
        <dsp:cNvPr id="0" name=""/>
        <dsp:cNvSpPr/>
      </dsp:nvSpPr>
      <dsp:spPr>
        <a:xfrm>
          <a:off x="1045712" y="3250825"/>
          <a:ext cx="7960775" cy="16251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994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solidFill>
                <a:srgbClr val="FF6600"/>
              </a:solidFill>
            </a:rPr>
            <a:t>5. </a:t>
          </a:r>
          <a:r>
            <a:rPr lang="es-MX" sz="1600" b="1" i="1" kern="1200" dirty="0" smtClean="0">
              <a:solidFill>
                <a:srgbClr val="FF6600"/>
              </a:solidFill>
            </a:rPr>
            <a:t>Usos de las </a:t>
          </a:r>
          <a:r>
            <a:rPr lang="es-MX" sz="1600" b="1" i="0" kern="1200" dirty="0" smtClean="0">
              <a:solidFill>
                <a:srgbClr val="FF6600"/>
              </a:solidFill>
            </a:rPr>
            <a:t>TIC </a:t>
          </a:r>
          <a:r>
            <a:rPr lang="es-MX" sz="1600" b="1" i="1" kern="1200" dirty="0" smtClean="0">
              <a:solidFill>
                <a:srgbClr val="FF6600"/>
              </a:solidFill>
            </a:rPr>
            <a:t>como instrumento de configuración de entornos de aprendizaje y espacios de trabajo para profesores y alumnos.</a:t>
          </a:r>
          <a:endParaRPr lang="es-ES" sz="1600" b="1" kern="1200" dirty="0">
            <a:solidFill>
              <a:srgbClr val="FF6600"/>
            </a:solidFill>
          </a:endParaRPr>
        </a:p>
      </dsp:txBody>
      <dsp:txXfrm>
        <a:off x="1045712" y="3250825"/>
        <a:ext cx="7960775" cy="1625128"/>
      </dsp:txXfrm>
    </dsp:sp>
    <dsp:sp modelId="{DA5AA513-143E-4E45-A04E-555F9D0CC97B}">
      <dsp:nvSpPr>
        <dsp:cNvPr id="0" name=""/>
        <dsp:cNvSpPr/>
      </dsp:nvSpPr>
      <dsp:spPr>
        <a:xfrm>
          <a:off x="30007" y="3047684"/>
          <a:ext cx="2031410" cy="2031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E3624F-4EC8-42E1-BFCB-A55504E91AB2}">
      <dsp:nvSpPr>
        <dsp:cNvPr id="0" name=""/>
        <dsp:cNvSpPr/>
      </dsp:nvSpPr>
      <dsp:spPr>
        <a:xfrm>
          <a:off x="3636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Máquina de vapor</a:t>
          </a:r>
          <a:endParaRPr lang="es-E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Metalurgia</a:t>
          </a:r>
          <a:endParaRPr lang="es-ES" sz="2500" kern="1200" dirty="0"/>
        </a:p>
      </dsp:txBody>
      <dsp:txXfrm>
        <a:off x="46351" y="1276822"/>
        <a:ext cx="2165000" cy="1372961"/>
      </dsp:txXfrm>
    </dsp:sp>
    <dsp:sp modelId="{448C69F6-F87B-4763-98CB-87EFADF3FC69}">
      <dsp:nvSpPr>
        <dsp:cNvPr id="0" name=""/>
        <dsp:cNvSpPr/>
      </dsp:nvSpPr>
      <dsp:spPr>
        <a:xfrm>
          <a:off x="1272051" y="1689587"/>
          <a:ext cx="2462002" cy="2462002"/>
        </a:xfrm>
        <a:prstGeom prst="leftCircularArrow">
          <a:avLst>
            <a:gd name="adj1" fmla="val 3074"/>
            <a:gd name="adj2" fmla="val 377643"/>
            <a:gd name="adj3" fmla="val 2153154"/>
            <a:gd name="adj4" fmla="val 9024489"/>
            <a:gd name="adj5" fmla="val 3587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9B473-AC15-4D57-8747-933249CDA3D6}">
      <dsp:nvSpPr>
        <dsp:cNvPr id="0" name=""/>
        <dsp:cNvSpPr/>
      </dsp:nvSpPr>
      <dsp:spPr>
        <a:xfrm>
          <a:off x="503731" y="2692499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Inicio</a:t>
          </a:r>
          <a:endParaRPr lang="es-ES" sz="1700" kern="1200" dirty="0"/>
        </a:p>
      </dsp:txBody>
      <dsp:txXfrm>
        <a:off x="527030" y="2715798"/>
        <a:ext cx="1953784" cy="748888"/>
      </dsp:txXfrm>
    </dsp:sp>
    <dsp:sp modelId="{90FED312-CB27-45F1-BBE7-7D61428EA2C9}">
      <dsp:nvSpPr>
        <dsp:cNvPr id="0" name=""/>
        <dsp:cNvSpPr/>
      </dsp:nvSpPr>
      <dsp:spPr>
        <a:xfrm>
          <a:off x="2864560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Electricidad</a:t>
          </a:r>
          <a:endParaRPr lang="es-E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Telégrafo y teléfono</a:t>
          </a:r>
          <a:endParaRPr lang="es-ES" sz="2500" kern="1200" dirty="0"/>
        </a:p>
      </dsp:txBody>
      <dsp:txXfrm>
        <a:off x="2907275" y="1674565"/>
        <a:ext cx="2165000" cy="1372961"/>
      </dsp:txXfrm>
    </dsp:sp>
    <dsp:sp modelId="{ED6A9BE1-84D7-477E-B8D6-868706A00B6C}">
      <dsp:nvSpPr>
        <dsp:cNvPr id="0" name=""/>
        <dsp:cNvSpPr/>
      </dsp:nvSpPr>
      <dsp:spPr>
        <a:xfrm>
          <a:off x="4114223" y="99982"/>
          <a:ext cx="2749557" cy="2749557"/>
        </a:xfrm>
        <a:prstGeom prst="circularArrow">
          <a:avLst>
            <a:gd name="adj1" fmla="val 2753"/>
            <a:gd name="adj2" fmla="val 335608"/>
            <a:gd name="adj3" fmla="val 19488881"/>
            <a:gd name="adj4" fmla="val 12575511"/>
            <a:gd name="adj5" fmla="val 321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53D01-3D8B-46EB-8C4C-F029EB706B6A}">
      <dsp:nvSpPr>
        <dsp:cNvPr id="0" name=""/>
        <dsp:cNvSpPr/>
      </dsp:nvSpPr>
      <dsp:spPr>
        <a:xfrm>
          <a:off x="3364656" y="836364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Desarrollo</a:t>
          </a:r>
          <a:endParaRPr lang="es-ES" sz="1700" kern="1200" dirty="0"/>
        </a:p>
      </dsp:txBody>
      <dsp:txXfrm>
        <a:off x="3387955" y="859663"/>
        <a:ext cx="1953784" cy="748888"/>
      </dsp:txXfrm>
    </dsp:sp>
    <dsp:sp modelId="{55021D07-BB91-4D2B-9098-1E804DD6C18B}">
      <dsp:nvSpPr>
        <dsp:cNvPr id="0" name=""/>
        <dsp:cNvSpPr/>
      </dsp:nvSpPr>
      <dsp:spPr>
        <a:xfrm>
          <a:off x="5725485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Producción</a:t>
          </a:r>
          <a:endParaRPr lang="es-E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 smtClean="0"/>
            <a:t>Distribución</a:t>
          </a:r>
          <a:endParaRPr lang="es-ES" sz="2500" kern="1200" dirty="0"/>
        </a:p>
      </dsp:txBody>
      <dsp:txXfrm>
        <a:off x="5768200" y="1276822"/>
        <a:ext cx="2165000" cy="1372961"/>
      </dsp:txXfrm>
    </dsp:sp>
    <dsp:sp modelId="{009758C4-1257-413F-B8E4-E6F8C5E00339}">
      <dsp:nvSpPr>
        <dsp:cNvPr id="0" name=""/>
        <dsp:cNvSpPr/>
      </dsp:nvSpPr>
      <dsp:spPr>
        <a:xfrm>
          <a:off x="6225581" y="2692499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Provocó cambios significativos</a:t>
          </a:r>
          <a:endParaRPr lang="es-ES" sz="1700" kern="1200" dirty="0"/>
        </a:p>
      </dsp:txBody>
      <dsp:txXfrm>
        <a:off x="6248880" y="2715798"/>
        <a:ext cx="1953784" cy="7488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DEFE0-056F-40C3-9A50-219F097DA3FE}">
      <dsp:nvSpPr>
        <dsp:cNvPr id="0" name=""/>
        <dsp:cNvSpPr/>
      </dsp:nvSpPr>
      <dsp:spPr>
        <a:xfrm>
          <a:off x="2585251" y="2851218"/>
          <a:ext cx="1807236" cy="161360"/>
        </a:xfrm>
        <a:custGeom>
          <a:avLst/>
          <a:gdLst/>
          <a:ahLst/>
          <a:cxnLst/>
          <a:rect l="0" t="0" r="0" b="0"/>
          <a:pathLst>
            <a:path>
              <a:moveTo>
                <a:pt x="0" y="161360"/>
              </a:moveTo>
              <a:lnTo>
                <a:pt x="1807236" y="161360"/>
              </a:lnTo>
              <a:lnTo>
                <a:pt x="1807236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3A6A4-11B4-40CA-913F-CE18F85EDE72}">
      <dsp:nvSpPr>
        <dsp:cNvPr id="0" name=""/>
        <dsp:cNvSpPr/>
      </dsp:nvSpPr>
      <dsp:spPr>
        <a:xfrm>
          <a:off x="2585251" y="3012579"/>
          <a:ext cx="3614472" cy="1665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56296" y="0"/>
              </a:lnTo>
              <a:lnTo>
                <a:pt x="3356296" y="1665239"/>
              </a:lnTo>
              <a:lnTo>
                <a:pt x="3614472" y="1665239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5D52C-C814-4B1A-8CA7-9A12A3C7112A}">
      <dsp:nvSpPr>
        <dsp:cNvPr id="0" name=""/>
        <dsp:cNvSpPr/>
      </dsp:nvSpPr>
      <dsp:spPr>
        <a:xfrm>
          <a:off x="2585251" y="3012579"/>
          <a:ext cx="3614472" cy="555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56296" y="0"/>
              </a:lnTo>
              <a:lnTo>
                <a:pt x="3356296" y="555079"/>
              </a:lnTo>
              <a:lnTo>
                <a:pt x="3614472" y="555079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A8F09-F6E5-4C38-9E21-75A97585A222}">
      <dsp:nvSpPr>
        <dsp:cNvPr id="0" name=""/>
        <dsp:cNvSpPr/>
      </dsp:nvSpPr>
      <dsp:spPr>
        <a:xfrm>
          <a:off x="2585251" y="2457499"/>
          <a:ext cx="3614472" cy="555079"/>
        </a:xfrm>
        <a:custGeom>
          <a:avLst/>
          <a:gdLst/>
          <a:ahLst/>
          <a:cxnLst/>
          <a:rect l="0" t="0" r="0" b="0"/>
          <a:pathLst>
            <a:path>
              <a:moveTo>
                <a:pt x="0" y="555079"/>
              </a:moveTo>
              <a:lnTo>
                <a:pt x="3356296" y="555079"/>
              </a:lnTo>
              <a:lnTo>
                <a:pt x="3356296" y="0"/>
              </a:lnTo>
              <a:lnTo>
                <a:pt x="3614472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231B4-E08D-4ACA-8A08-50746D96EFF9}">
      <dsp:nvSpPr>
        <dsp:cNvPr id="0" name=""/>
        <dsp:cNvSpPr/>
      </dsp:nvSpPr>
      <dsp:spPr>
        <a:xfrm>
          <a:off x="2585251" y="1347339"/>
          <a:ext cx="3614472" cy="1665239"/>
        </a:xfrm>
        <a:custGeom>
          <a:avLst/>
          <a:gdLst/>
          <a:ahLst/>
          <a:cxnLst/>
          <a:rect l="0" t="0" r="0" b="0"/>
          <a:pathLst>
            <a:path>
              <a:moveTo>
                <a:pt x="0" y="1665239"/>
              </a:moveTo>
              <a:lnTo>
                <a:pt x="3356296" y="1665239"/>
              </a:lnTo>
              <a:lnTo>
                <a:pt x="3356296" y="0"/>
              </a:lnTo>
              <a:lnTo>
                <a:pt x="3614472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FD552-1C28-48F9-9BA8-9E7DDB77C2E4}">
      <dsp:nvSpPr>
        <dsp:cNvPr id="0" name=""/>
        <dsp:cNvSpPr/>
      </dsp:nvSpPr>
      <dsp:spPr>
        <a:xfrm>
          <a:off x="3485" y="2618859"/>
          <a:ext cx="2581766" cy="78743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Nuevas tecnologías </a:t>
          </a:r>
          <a:r>
            <a:rPr lang="es-ES" sz="1700" b="1" kern="1200" dirty="0" smtClean="0"/>
            <a:t>industriales</a:t>
          </a:r>
          <a:endParaRPr lang="es-ES" sz="1700" b="1" kern="1200" dirty="0"/>
        </a:p>
      </dsp:txBody>
      <dsp:txXfrm>
        <a:off x="3485" y="2618859"/>
        <a:ext cx="2581766" cy="787438"/>
      </dsp:txXfrm>
    </dsp:sp>
    <dsp:sp modelId="{B05BAF0A-C48E-495E-9373-42CB1272A5D0}">
      <dsp:nvSpPr>
        <dsp:cNvPr id="0" name=""/>
        <dsp:cNvSpPr/>
      </dsp:nvSpPr>
      <dsp:spPr>
        <a:xfrm>
          <a:off x="6199724" y="953620"/>
          <a:ext cx="2581766" cy="7874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Crecimiento económico</a:t>
          </a:r>
          <a:endParaRPr lang="es-ES" sz="1700" kern="1200" dirty="0"/>
        </a:p>
      </dsp:txBody>
      <dsp:txXfrm>
        <a:off x="6199724" y="953620"/>
        <a:ext cx="2581766" cy="787438"/>
      </dsp:txXfrm>
    </dsp:sp>
    <dsp:sp modelId="{8D04AE57-5F32-4CFE-A16B-6F21B6841721}">
      <dsp:nvSpPr>
        <dsp:cNvPr id="0" name=""/>
        <dsp:cNvSpPr/>
      </dsp:nvSpPr>
      <dsp:spPr>
        <a:xfrm>
          <a:off x="6199724" y="2063779"/>
          <a:ext cx="2581766" cy="7874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Niveles de vida</a:t>
          </a:r>
          <a:endParaRPr lang="es-ES" sz="1700" kern="1200" dirty="0"/>
        </a:p>
      </dsp:txBody>
      <dsp:txXfrm>
        <a:off x="6199724" y="2063779"/>
        <a:ext cx="2581766" cy="787438"/>
      </dsp:txXfrm>
    </dsp:sp>
    <dsp:sp modelId="{578347BE-3227-4AA8-A166-EF4998565D30}">
      <dsp:nvSpPr>
        <dsp:cNvPr id="0" name=""/>
        <dsp:cNvSpPr/>
      </dsp:nvSpPr>
      <dsp:spPr>
        <a:xfrm>
          <a:off x="6199724" y="3173939"/>
          <a:ext cx="2581766" cy="7874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Condiciones sociales</a:t>
          </a:r>
          <a:endParaRPr lang="es-ES" sz="1700" kern="1200" dirty="0"/>
        </a:p>
      </dsp:txBody>
      <dsp:txXfrm>
        <a:off x="6199724" y="3173939"/>
        <a:ext cx="2581766" cy="787438"/>
      </dsp:txXfrm>
    </dsp:sp>
    <dsp:sp modelId="{9C11FB85-52C7-4482-8F15-B58B65835F73}">
      <dsp:nvSpPr>
        <dsp:cNvPr id="0" name=""/>
        <dsp:cNvSpPr/>
      </dsp:nvSpPr>
      <dsp:spPr>
        <a:xfrm>
          <a:off x="6199724" y="4284098"/>
          <a:ext cx="2581766" cy="7874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Modificó la generación y distribución de la energía</a:t>
          </a:r>
          <a:endParaRPr lang="es-ES" sz="1700" kern="1200" dirty="0"/>
        </a:p>
      </dsp:txBody>
      <dsp:txXfrm>
        <a:off x="6199724" y="4284098"/>
        <a:ext cx="2581766" cy="787438"/>
      </dsp:txXfrm>
    </dsp:sp>
    <dsp:sp modelId="{8E6E1D24-2995-4A22-81F7-DB2393D3E179}">
      <dsp:nvSpPr>
        <dsp:cNvPr id="0" name=""/>
        <dsp:cNvSpPr/>
      </dsp:nvSpPr>
      <dsp:spPr>
        <a:xfrm>
          <a:off x="3101604" y="2063779"/>
          <a:ext cx="2581766" cy="7874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Efectos positivos</a:t>
          </a:r>
          <a:endParaRPr lang="es-ES" sz="1700" kern="1200" dirty="0"/>
        </a:p>
      </dsp:txBody>
      <dsp:txXfrm>
        <a:off x="3101604" y="2063779"/>
        <a:ext cx="2581766" cy="7874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E3624F-4EC8-42E1-BFCB-A55504E91AB2}">
      <dsp:nvSpPr>
        <dsp:cNvPr id="0" name=""/>
        <dsp:cNvSpPr/>
      </dsp:nvSpPr>
      <dsp:spPr>
        <a:xfrm>
          <a:off x="3636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Transistores</a:t>
          </a:r>
          <a:endParaRPr lang="es-E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Chips</a:t>
          </a:r>
          <a:endParaRPr lang="es-ES" sz="2700" kern="1200" dirty="0"/>
        </a:p>
      </dsp:txBody>
      <dsp:txXfrm>
        <a:off x="46351" y="1276822"/>
        <a:ext cx="2165000" cy="1372961"/>
      </dsp:txXfrm>
    </dsp:sp>
    <dsp:sp modelId="{448C69F6-F87B-4763-98CB-87EFADF3FC69}">
      <dsp:nvSpPr>
        <dsp:cNvPr id="0" name=""/>
        <dsp:cNvSpPr/>
      </dsp:nvSpPr>
      <dsp:spPr>
        <a:xfrm>
          <a:off x="1272051" y="1689587"/>
          <a:ext cx="2462002" cy="2462002"/>
        </a:xfrm>
        <a:prstGeom prst="leftCircularArrow">
          <a:avLst>
            <a:gd name="adj1" fmla="val 3074"/>
            <a:gd name="adj2" fmla="val 377643"/>
            <a:gd name="adj3" fmla="val 2153154"/>
            <a:gd name="adj4" fmla="val 9024489"/>
            <a:gd name="adj5" fmla="val 3587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9B473-AC15-4D57-8747-933249CDA3D6}">
      <dsp:nvSpPr>
        <dsp:cNvPr id="0" name=""/>
        <dsp:cNvSpPr/>
      </dsp:nvSpPr>
      <dsp:spPr>
        <a:xfrm>
          <a:off x="503731" y="2692499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Microelectrónica</a:t>
          </a:r>
          <a:endParaRPr lang="es-ES" sz="1400" kern="1200" dirty="0"/>
        </a:p>
      </dsp:txBody>
      <dsp:txXfrm>
        <a:off x="527030" y="2715798"/>
        <a:ext cx="1953784" cy="748888"/>
      </dsp:txXfrm>
    </dsp:sp>
    <dsp:sp modelId="{90FED312-CB27-45F1-BBE7-7D61428EA2C9}">
      <dsp:nvSpPr>
        <dsp:cNvPr id="0" name=""/>
        <dsp:cNvSpPr/>
      </dsp:nvSpPr>
      <dsp:spPr>
        <a:xfrm>
          <a:off x="2864560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Hardware</a:t>
          </a:r>
          <a:endParaRPr lang="es-E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Software</a:t>
          </a:r>
          <a:endParaRPr lang="es-ES" sz="2700" kern="1200" dirty="0"/>
        </a:p>
      </dsp:txBody>
      <dsp:txXfrm>
        <a:off x="2907275" y="1674565"/>
        <a:ext cx="2165000" cy="1372961"/>
      </dsp:txXfrm>
    </dsp:sp>
    <dsp:sp modelId="{ED6A9BE1-84D7-477E-B8D6-868706A00B6C}">
      <dsp:nvSpPr>
        <dsp:cNvPr id="0" name=""/>
        <dsp:cNvSpPr/>
      </dsp:nvSpPr>
      <dsp:spPr>
        <a:xfrm>
          <a:off x="4114223" y="99982"/>
          <a:ext cx="2749557" cy="2749557"/>
        </a:xfrm>
        <a:prstGeom prst="circularArrow">
          <a:avLst>
            <a:gd name="adj1" fmla="val 2753"/>
            <a:gd name="adj2" fmla="val 335608"/>
            <a:gd name="adj3" fmla="val 19488881"/>
            <a:gd name="adj4" fmla="val 12575511"/>
            <a:gd name="adj5" fmla="val 321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53D01-3D8B-46EB-8C4C-F029EB706B6A}">
      <dsp:nvSpPr>
        <dsp:cNvPr id="0" name=""/>
        <dsp:cNvSpPr/>
      </dsp:nvSpPr>
      <dsp:spPr>
        <a:xfrm>
          <a:off x="3364656" y="836364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Ordenadores</a:t>
          </a:r>
          <a:endParaRPr lang="es-ES" sz="1400" kern="1200" dirty="0"/>
        </a:p>
      </dsp:txBody>
      <dsp:txXfrm>
        <a:off x="3387955" y="859663"/>
        <a:ext cx="1953784" cy="748888"/>
      </dsp:txXfrm>
    </dsp:sp>
    <dsp:sp modelId="{55021D07-BB91-4D2B-9098-1E804DD6C18B}">
      <dsp:nvSpPr>
        <dsp:cNvPr id="0" name=""/>
        <dsp:cNvSpPr/>
      </dsp:nvSpPr>
      <dsp:spPr>
        <a:xfrm>
          <a:off x="5725485" y="1234107"/>
          <a:ext cx="2250430" cy="18561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INTERNET</a:t>
          </a:r>
          <a:endParaRPr lang="es-ES" sz="2700" kern="1200" dirty="0"/>
        </a:p>
      </dsp:txBody>
      <dsp:txXfrm>
        <a:off x="5768200" y="1276822"/>
        <a:ext cx="2165000" cy="1372961"/>
      </dsp:txXfrm>
    </dsp:sp>
    <dsp:sp modelId="{009758C4-1257-413F-B8E4-E6F8C5E00339}">
      <dsp:nvSpPr>
        <dsp:cNvPr id="0" name=""/>
        <dsp:cNvSpPr/>
      </dsp:nvSpPr>
      <dsp:spPr>
        <a:xfrm>
          <a:off x="6225581" y="2692499"/>
          <a:ext cx="2000382" cy="7954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Telecomunicaciones</a:t>
          </a:r>
          <a:endParaRPr lang="es-ES" sz="1400" kern="1200" dirty="0"/>
        </a:p>
      </dsp:txBody>
      <dsp:txXfrm>
        <a:off x="6248880" y="2715798"/>
        <a:ext cx="1953784" cy="7488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D5337-3DDF-4479-9901-AB870395E945}">
      <dsp:nvSpPr>
        <dsp:cNvPr id="0" name=""/>
        <dsp:cNvSpPr/>
      </dsp:nvSpPr>
      <dsp:spPr>
        <a:xfrm>
          <a:off x="0" y="0"/>
          <a:ext cx="85689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47CA74-4FC9-41BA-A9DB-AFBDB6B8AFF3}">
      <dsp:nvSpPr>
        <dsp:cNvPr id="0" name=""/>
        <dsp:cNvSpPr/>
      </dsp:nvSpPr>
      <dsp:spPr>
        <a:xfrm>
          <a:off x="0" y="0"/>
          <a:ext cx="1713790" cy="6021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Características del paradigma tecnológico</a:t>
          </a:r>
          <a:endParaRPr lang="es-ES" sz="1700" kern="1200" dirty="0"/>
        </a:p>
      </dsp:txBody>
      <dsp:txXfrm>
        <a:off x="0" y="0"/>
        <a:ext cx="1713790" cy="6021288"/>
      </dsp:txXfrm>
    </dsp:sp>
    <dsp:sp modelId="{F762CE40-C936-4A55-ACAD-C6D2CCD1DC05}">
      <dsp:nvSpPr>
        <dsp:cNvPr id="0" name=""/>
        <dsp:cNvSpPr/>
      </dsp:nvSpPr>
      <dsp:spPr>
        <a:xfrm>
          <a:off x="1842324" y="94082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Tecnologías para actuar sobre la información, no sólo información para actuar sobre la tecnología</a:t>
          </a:r>
          <a:endParaRPr lang="es-ES" sz="3000" kern="1200" dirty="0"/>
        </a:p>
      </dsp:txBody>
      <dsp:txXfrm>
        <a:off x="1842324" y="94082"/>
        <a:ext cx="6726627" cy="1881652"/>
      </dsp:txXfrm>
    </dsp:sp>
    <dsp:sp modelId="{03E8DF14-655C-44F6-8CDC-B21156F93FEE}">
      <dsp:nvSpPr>
        <dsp:cNvPr id="0" name=""/>
        <dsp:cNvSpPr/>
      </dsp:nvSpPr>
      <dsp:spPr>
        <a:xfrm>
          <a:off x="1713790" y="1975735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6E701-AB9D-4EE5-9D04-9035941EB79B}">
      <dsp:nvSpPr>
        <dsp:cNvPr id="0" name=""/>
        <dsp:cNvSpPr/>
      </dsp:nvSpPr>
      <dsp:spPr>
        <a:xfrm>
          <a:off x="1842324" y="2069817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Capacidad de penetración de los efectos de las nuevas tecnologías en la actividad humana</a:t>
          </a:r>
          <a:endParaRPr lang="es-ES" sz="3000" kern="1200" dirty="0"/>
        </a:p>
      </dsp:txBody>
      <dsp:txXfrm>
        <a:off x="1842324" y="2069817"/>
        <a:ext cx="6726627" cy="1881652"/>
      </dsp:txXfrm>
    </dsp:sp>
    <dsp:sp modelId="{3C7CBF23-F193-497F-9AEA-32CC8C1818D6}">
      <dsp:nvSpPr>
        <dsp:cNvPr id="0" name=""/>
        <dsp:cNvSpPr/>
      </dsp:nvSpPr>
      <dsp:spPr>
        <a:xfrm>
          <a:off x="1713790" y="3951470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0D7BB6-F322-4329-8B1D-49B5ADEE6F7B}">
      <dsp:nvSpPr>
        <dsp:cNvPr id="0" name=""/>
        <dsp:cNvSpPr/>
      </dsp:nvSpPr>
      <dsp:spPr>
        <a:xfrm>
          <a:off x="1842324" y="4045552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Lógica de interconexión de todo sistema</a:t>
          </a:r>
          <a:endParaRPr lang="es-ES" sz="3000" kern="1200" dirty="0" smtClean="0"/>
        </a:p>
      </dsp:txBody>
      <dsp:txXfrm>
        <a:off x="1842324" y="4045552"/>
        <a:ext cx="6726627" cy="1881652"/>
      </dsp:txXfrm>
    </dsp:sp>
    <dsp:sp modelId="{B0BB11B8-3A7D-44D0-BAF3-4EE631F8A98F}">
      <dsp:nvSpPr>
        <dsp:cNvPr id="0" name=""/>
        <dsp:cNvSpPr/>
      </dsp:nvSpPr>
      <dsp:spPr>
        <a:xfrm>
          <a:off x="1713790" y="5927205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D5337-3DDF-4479-9901-AB870395E945}">
      <dsp:nvSpPr>
        <dsp:cNvPr id="0" name=""/>
        <dsp:cNvSpPr/>
      </dsp:nvSpPr>
      <dsp:spPr>
        <a:xfrm>
          <a:off x="0" y="0"/>
          <a:ext cx="85689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47CA74-4FC9-41BA-A9DB-AFBDB6B8AFF3}">
      <dsp:nvSpPr>
        <dsp:cNvPr id="0" name=""/>
        <dsp:cNvSpPr/>
      </dsp:nvSpPr>
      <dsp:spPr>
        <a:xfrm>
          <a:off x="0" y="0"/>
          <a:ext cx="1713790" cy="6021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Características del paradigma tecnológico</a:t>
          </a:r>
          <a:endParaRPr lang="es-ES" sz="1700" kern="1200" dirty="0"/>
        </a:p>
      </dsp:txBody>
      <dsp:txXfrm>
        <a:off x="0" y="0"/>
        <a:ext cx="1713790" cy="6021288"/>
      </dsp:txXfrm>
    </dsp:sp>
    <dsp:sp modelId="{F762CE40-C936-4A55-ACAD-C6D2CCD1DC05}">
      <dsp:nvSpPr>
        <dsp:cNvPr id="0" name=""/>
        <dsp:cNvSpPr/>
      </dsp:nvSpPr>
      <dsp:spPr>
        <a:xfrm>
          <a:off x="1842324" y="94082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Flexibilidad </a:t>
          </a:r>
          <a:endParaRPr lang="es-ES" sz="3500" kern="1200" dirty="0"/>
        </a:p>
      </dsp:txBody>
      <dsp:txXfrm>
        <a:off x="1842324" y="94082"/>
        <a:ext cx="6726627" cy="1881652"/>
      </dsp:txXfrm>
    </dsp:sp>
    <dsp:sp modelId="{03E8DF14-655C-44F6-8CDC-B21156F93FEE}">
      <dsp:nvSpPr>
        <dsp:cNvPr id="0" name=""/>
        <dsp:cNvSpPr/>
      </dsp:nvSpPr>
      <dsp:spPr>
        <a:xfrm>
          <a:off x="1713790" y="1975735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6E701-AB9D-4EE5-9D04-9035941EB79B}">
      <dsp:nvSpPr>
        <dsp:cNvPr id="0" name=""/>
        <dsp:cNvSpPr/>
      </dsp:nvSpPr>
      <dsp:spPr>
        <a:xfrm>
          <a:off x="1842324" y="2069817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Convergencia </a:t>
          </a:r>
          <a:r>
            <a:rPr lang="es-MX" sz="3500" kern="1200" dirty="0" smtClean="0"/>
            <a:t>creciente de tecnologías específicas en un sistema altamente integrado</a:t>
          </a:r>
          <a:endParaRPr lang="es-ES" sz="3500" kern="1200" dirty="0"/>
        </a:p>
      </dsp:txBody>
      <dsp:txXfrm>
        <a:off x="1842324" y="2069817"/>
        <a:ext cx="6726627" cy="1881652"/>
      </dsp:txXfrm>
    </dsp:sp>
    <dsp:sp modelId="{3C7CBF23-F193-497F-9AEA-32CC8C1818D6}">
      <dsp:nvSpPr>
        <dsp:cNvPr id="0" name=""/>
        <dsp:cNvSpPr/>
      </dsp:nvSpPr>
      <dsp:spPr>
        <a:xfrm>
          <a:off x="1713790" y="3951470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0D7BB6-F322-4329-8B1D-49B5ADEE6F7B}">
      <dsp:nvSpPr>
        <dsp:cNvPr id="0" name=""/>
        <dsp:cNvSpPr/>
      </dsp:nvSpPr>
      <dsp:spPr>
        <a:xfrm>
          <a:off x="1842324" y="4045552"/>
          <a:ext cx="6726627" cy="1881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 smtClean="0"/>
        </a:p>
      </dsp:txBody>
      <dsp:txXfrm>
        <a:off x="1842324" y="4045552"/>
        <a:ext cx="6726627" cy="1881652"/>
      </dsp:txXfrm>
    </dsp:sp>
    <dsp:sp modelId="{B0BB11B8-3A7D-44D0-BAF3-4EE631F8A98F}">
      <dsp:nvSpPr>
        <dsp:cNvPr id="0" name=""/>
        <dsp:cNvSpPr/>
      </dsp:nvSpPr>
      <dsp:spPr>
        <a:xfrm>
          <a:off x="1713790" y="5927205"/>
          <a:ext cx="68551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E5D88-7264-465B-BD82-68ABC1169CCD}">
      <dsp:nvSpPr>
        <dsp:cNvPr id="0" name=""/>
        <dsp:cNvSpPr/>
      </dsp:nvSpPr>
      <dsp:spPr>
        <a:xfrm>
          <a:off x="749855" y="346898"/>
          <a:ext cx="2740264" cy="951657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7D552D-8CF8-4246-89B7-74768E615CB1}">
      <dsp:nvSpPr>
        <dsp:cNvPr id="0" name=""/>
        <dsp:cNvSpPr/>
      </dsp:nvSpPr>
      <dsp:spPr>
        <a:xfrm>
          <a:off x="1858706" y="2677185"/>
          <a:ext cx="531059" cy="339877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C0F5EC-176A-4D66-8AED-9E60F3280B05}">
      <dsp:nvSpPr>
        <dsp:cNvPr id="0" name=""/>
        <dsp:cNvSpPr/>
      </dsp:nvSpPr>
      <dsp:spPr>
        <a:xfrm>
          <a:off x="849694" y="2949087"/>
          <a:ext cx="2549083" cy="637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chemeClr val="bg1"/>
              </a:solidFill>
            </a:rPr>
            <a:t>Cambio Cultural</a:t>
          </a:r>
          <a:endParaRPr lang="es-ES" sz="2200" kern="1200" dirty="0">
            <a:solidFill>
              <a:schemeClr val="bg1"/>
            </a:solidFill>
          </a:endParaRPr>
        </a:p>
      </dsp:txBody>
      <dsp:txXfrm>
        <a:off x="849694" y="2949087"/>
        <a:ext cx="2549083" cy="637270"/>
      </dsp:txXfrm>
    </dsp:sp>
    <dsp:sp modelId="{4C955FFD-CDCB-48DE-86F8-3322FFDDE27C}">
      <dsp:nvSpPr>
        <dsp:cNvPr id="0" name=""/>
        <dsp:cNvSpPr/>
      </dsp:nvSpPr>
      <dsp:spPr>
        <a:xfrm>
          <a:off x="1746121" y="1372054"/>
          <a:ext cx="955906" cy="9559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Cambio social</a:t>
          </a:r>
          <a:endParaRPr lang="es-ES" sz="800" kern="1200" dirty="0"/>
        </a:p>
      </dsp:txBody>
      <dsp:txXfrm>
        <a:off x="1886110" y="1512043"/>
        <a:ext cx="675928" cy="675928"/>
      </dsp:txXfrm>
    </dsp:sp>
    <dsp:sp modelId="{9A8726A0-13B9-4511-9E0C-8153432B69BF}">
      <dsp:nvSpPr>
        <dsp:cNvPr id="0" name=""/>
        <dsp:cNvSpPr/>
      </dsp:nvSpPr>
      <dsp:spPr>
        <a:xfrm>
          <a:off x="1062118" y="654912"/>
          <a:ext cx="955906" cy="955906"/>
        </a:xfrm>
        <a:prstGeom prst="ellipse">
          <a:avLst/>
        </a:prstGeom>
        <a:solidFill>
          <a:schemeClr val="accent2">
            <a:hueOff val="428568"/>
            <a:satOff val="-48092"/>
            <a:lumOff val="823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Cambio tecnológico</a:t>
          </a:r>
          <a:endParaRPr lang="es-ES" sz="800" kern="1200" dirty="0"/>
        </a:p>
      </dsp:txBody>
      <dsp:txXfrm>
        <a:off x="1202107" y="794901"/>
        <a:ext cx="675928" cy="675928"/>
      </dsp:txXfrm>
    </dsp:sp>
    <dsp:sp modelId="{5168BD0C-882D-4772-BD14-7C035D88C51E}">
      <dsp:nvSpPr>
        <dsp:cNvPr id="0" name=""/>
        <dsp:cNvSpPr/>
      </dsp:nvSpPr>
      <dsp:spPr>
        <a:xfrm>
          <a:off x="609405" y="286950"/>
          <a:ext cx="2973930" cy="237914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600643E-D2F4-40B7-ACA7-6D29E7A3BDFF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1192A59-659D-4349-B7AD-D144956C5D5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asociaciondeinternet.mx/es/estudio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asociaciondeinternet.mx/es/estudio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ogevans.com/5-generaciones-y-su-impacto-en-la-mercadotecnia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4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73347869_El_uso_de_las_TICs_y_la_brecha_digital_entre_adultos_y_adolescentes_Primer_avance_de_resultados" TargetMode="External"/><Relationship Id="rId2" Type="http://schemas.openxmlformats.org/officeDocument/2006/relationships/hyperlink" Target="https://www.asociaciondeinternet.mx/es/estudio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arcprensky.com/writing/Prensky-NATIVOS%20E%20INMIGRANTES%20DIGITALES%20(SEK)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asociaciondeinternet.mx/es/estudio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ociaciondeinternet.mx/es/estudio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ociaciondeinternet.mx/es/estudio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asociaciondeinternet.mx/es/estudio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686637"/>
            <a:ext cx="9144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MX" sz="1400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C</a:t>
            </a:r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entro </a:t>
            </a:r>
            <a:r>
              <a:rPr lang="es-ES" altLang="es-MX" sz="1400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U</a:t>
            </a:r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niversitario </a:t>
            </a:r>
            <a:r>
              <a:rPr lang="es-ES" altLang="es-MX" sz="1400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UAEM E</a:t>
            </a:r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catepec</a:t>
            </a:r>
          </a:p>
          <a:p>
            <a:pPr algn="ctr"/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Licenciatura en Psicología </a:t>
            </a:r>
            <a:endParaRPr lang="es-ES" altLang="es-MX" sz="1400" dirty="0" smtClean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endParaRPr lang="es-ES" altLang="es-MX" sz="1400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endParaRPr lang="es-ES" altLang="es-MX" sz="1400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r>
              <a:rPr lang="es-ES" altLang="es-MX" sz="1400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Unidad de Aprendizaje: </a:t>
            </a:r>
            <a:r>
              <a:rPr lang="es-ES" altLang="es-MX" sz="1400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Fundamentos de Psicología Educativa</a:t>
            </a:r>
            <a:endParaRPr lang="es-ES" altLang="es-MX" sz="1400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r>
              <a:rPr lang="es-ES" altLang="es-MX" sz="1400" b="1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Clave:</a:t>
            </a:r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 L20S12 </a:t>
            </a:r>
            <a:r>
              <a:rPr lang="es-ES" altLang="es-MX" sz="1400" b="1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Tipo: </a:t>
            </a:r>
            <a:r>
              <a:rPr lang="es-ES" altLang="es-MX" sz="1400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Obligatoria </a:t>
            </a:r>
          </a:p>
          <a:p>
            <a:pPr algn="ctr"/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/>
            </a:r>
            <a:b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</a:br>
            <a:r>
              <a:rPr lang="es-MX" altLang="es-MX" sz="1400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Unidad del Programa de Estudios: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PSICOLOGÍA Y LAS TECNOLOGÍAS APLICADAS A LA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n-US" altLang="es-MX" sz="1400" b="1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 </a:t>
            </a:r>
            <a:r>
              <a:rPr lang="en-US" altLang="es-MX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ctr"/>
            <a:endParaRPr lang="en-US" altLang="es-MX" sz="1400" b="1" dirty="0" smtClean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r>
              <a:rPr lang="en-US" altLang="es-MX" sz="1400" b="1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TEMAS: </a:t>
            </a:r>
          </a:p>
          <a:p>
            <a:pPr algn="ctr"/>
            <a:r>
              <a:rPr 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2.1. Conceptualización </a:t>
            </a:r>
          </a:p>
          <a:p>
            <a:pPr algn="ctr"/>
            <a:r>
              <a:rPr 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2.2. Antecedentes de las TIC (eras) </a:t>
            </a:r>
          </a:p>
          <a:p>
            <a:pPr algn="ctr"/>
            <a:r>
              <a:rPr 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2.3. División generacional a partir de TIC </a:t>
            </a:r>
          </a:p>
          <a:p>
            <a:pPr algn="ctr"/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ctr"/>
            <a:endParaRPr lang="en-US" altLang="es-MX" sz="1400" b="1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Elaborado Por:</a:t>
            </a:r>
            <a:br>
              <a:rPr lang="es-ES" altLang="es-MX" sz="1400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</a:br>
            <a:r>
              <a:rPr lang="es-ES" altLang="es-MX" sz="1600" b="1" i="1" dirty="0" smtClean="0"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</a:rPr>
              <a:t>Mtra. </a:t>
            </a:r>
            <a:r>
              <a:rPr lang="es-ES" altLang="es-MX" sz="1600" b="1" i="1" dirty="0"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</a:rPr>
              <a:t>en </a:t>
            </a:r>
            <a:r>
              <a:rPr lang="es-ES" altLang="es-MX" sz="1600" b="1" i="1" dirty="0" err="1"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</a:rPr>
              <a:t>Psic</a:t>
            </a:r>
            <a:r>
              <a:rPr lang="es-ES" altLang="es-MX" sz="1600" b="1" i="1" dirty="0"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</a:rPr>
              <a:t>. Andrea Jacobo </a:t>
            </a:r>
            <a:r>
              <a:rPr lang="es-ES" altLang="es-MX" sz="1600" b="1" i="1" dirty="0" smtClean="0"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</a:rPr>
              <a:t>Mata</a:t>
            </a:r>
          </a:p>
          <a:p>
            <a:pPr algn="ctr"/>
            <a:endParaRPr lang="es-ES" altLang="es-MX" sz="1400" b="1" i="1" dirty="0"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</a:endParaRPr>
          </a:p>
          <a:p>
            <a:pPr algn="ctr"/>
            <a:endParaRPr lang="es-ES" altLang="es-MX" sz="1400" b="1" i="1" dirty="0"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</a:endParaRPr>
          </a:p>
          <a:p>
            <a:pPr algn="r"/>
            <a:r>
              <a:rPr lang="es-ES" altLang="es-MX" sz="1400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SEPTIEMBRE 2019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r="35699"/>
          <a:stretch/>
        </p:blipFill>
        <p:spPr>
          <a:xfrm>
            <a:off x="0" y="0"/>
            <a:ext cx="9144000" cy="67596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675969"/>
            <a:ext cx="1026460" cy="101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21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9512" y="6237312"/>
            <a:ext cx="8352928" cy="913288"/>
          </a:xfrm>
        </p:spPr>
        <p:txBody>
          <a:bodyPr>
            <a:normAutofit/>
          </a:bodyPr>
          <a:lstStyle/>
          <a:p>
            <a:r>
              <a:rPr lang="es-MX" sz="1800" dirty="0" smtClean="0"/>
              <a:t>Recuperado de: </a:t>
            </a:r>
            <a:r>
              <a:rPr lang="es-MX" sz="1800" dirty="0">
                <a:hlinkClick r:id="rId2"/>
              </a:rPr>
              <a:t>https://www.asociaciondeinternet.mx/es/estudios</a:t>
            </a:r>
            <a:endParaRPr lang="es-MX" sz="1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24744"/>
            <a:ext cx="8352928" cy="4008796"/>
          </a:xfrm>
          <a:prstGeom prst="rect">
            <a:avLst/>
          </a:prstGeom>
        </p:spPr>
      </p:pic>
      <p:sp>
        <p:nvSpPr>
          <p:cNvPr id="7" name="Llamada rectangular redondeada 6"/>
          <p:cNvSpPr/>
          <p:nvPr/>
        </p:nvSpPr>
        <p:spPr>
          <a:xfrm>
            <a:off x="172244" y="3356992"/>
            <a:ext cx="2520280" cy="1080120"/>
          </a:xfrm>
          <a:prstGeom prst="wedgeRoundRectCallout">
            <a:avLst>
              <a:gd name="adj1" fmla="val -15764"/>
              <a:gd name="adj2" fmla="val -96189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5.¿A través de que dispositivo se conectan?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7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9512" y="6237312"/>
            <a:ext cx="8352928" cy="913288"/>
          </a:xfrm>
        </p:spPr>
        <p:txBody>
          <a:bodyPr>
            <a:normAutofit/>
          </a:bodyPr>
          <a:lstStyle/>
          <a:p>
            <a:r>
              <a:rPr lang="es-MX" sz="1800" dirty="0" smtClean="0"/>
              <a:t>Recuperado de: </a:t>
            </a:r>
            <a:r>
              <a:rPr lang="es-MX" sz="1800" dirty="0">
                <a:hlinkClick r:id="rId2"/>
              </a:rPr>
              <a:t>https://www.asociaciondeinternet.mx/es/estudios</a:t>
            </a:r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79" y="476672"/>
            <a:ext cx="6254030" cy="5760640"/>
          </a:xfrm>
          <a:prstGeom prst="rect">
            <a:avLst/>
          </a:prstGeom>
        </p:spPr>
      </p:pic>
      <p:sp>
        <p:nvSpPr>
          <p:cNvPr id="6" name="Llamada rectangular redondeada 5"/>
          <p:cNvSpPr/>
          <p:nvPr/>
        </p:nvSpPr>
        <p:spPr>
          <a:xfrm>
            <a:off x="6804248" y="2276872"/>
            <a:ext cx="2088232" cy="720080"/>
          </a:xfrm>
          <a:prstGeom prst="wedgeRoundRectCallout">
            <a:avLst>
              <a:gd name="adj1" fmla="val -80508"/>
              <a:gd name="adj2" fmla="val -216120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6.¿Qué hacen?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/>
          <a:lstStyle/>
          <a:p>
            <a:r>
              <a:rPr lang="es-MX" dirty="0" smtClean="0"/>
              <a:t>Actividad de contextualización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848" y="1030300"/>
            <a:ext cx="8496944" cy="733400"/>
          </a:xfrm>
        </p:spPr>
        <p:txBody>
          <a:bodyPr/>
          <a:lstStyle/>
          <a:p>
            <a:pPr marL="109728" indent="0">
              <a:buNone/>
            </a:pPr>
            <a:r>
              <a:rPr lang="es-MX" b="1" dirty="0" smtClean="0"/>
              <a:t>Discusión en plenaria</a:t>
            </a:r>
          </a:p>
          <a:p>
            <a:pPr marL="109728" indent="0">
              <a:buNone/>
            </a:pPr>
            <a:endParaRPr lang="es-MX" dirty="0" smtClean="0"/>
          </a:p>
          <a:p>
            <a:pPr marL="624078" indent="-514350">
              <a:buFont typeface="+mj-lt"/>
              <a:buAutoNum type="arabicPeriod"/>
            </a:pPr>
            <a:endParaRPr lang="en-GB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17578530"/>
              </p:ext>
            </p:extLst>
          </p:nvPr>
        </p:nvGraphicFramePr>
        <p:xfrm>
          <a:off x="0" y="1556792"/>
          <a:ext cx="9144000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59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0668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2.1. Conceptualización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2060848"/>
            <a:ext cx="8640960" cy="451368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MX" b="1" dirty="0" smtClean="0"/>
              <a:t>Actividad 1.</a:t>
            </a:r>
          </a:p>
          <a:p>
            <a:r>
              <a:rPr lang="es-MX" dirty="0" smtClean="0"/>
              <a:t>Se presentará la definición de Cobo (2009).</a:t>
            </a:r>
          </a:p>
          <a:p>
            <a:r>
              <a:rPr lang="es-MX" dirty="0" smtClean="0"/>
              <a:t>Identifica lo que responda las siguientes preguntas y subráyalas del color correspondiente:</a:t>
            </a:r>
          </a:p>
          <a:p>
            <a:pPr lvl="1" algn="ctr"/>
            <a:r>
              <a:rPr lang="es-MX" sz="2800" b="1" dirty="0" smtClean="0">
                <a:solidFill>
                  <a:srgbClr val="0070C0"/>
                </a:solidFill>
              </a:rPr>
              <a:t>¿qué son?</a:t>
            </a:r>
          </a:p>
          <a:p>
            <a:pPr lvl="1" algn="ctr"/>
            <a:r>
              <a:rPr lang="es-MX" sz="2800" b="1" dirty="0" smtClean="0">
                <a:solidFill>
                  <a:srgbClr val="7030A0"/>
                </a:solidFill>
              </a:rPr>
              <a:t>¿cuál es su función?</a:t>
            </a:r>
          </a:p>
          <a:p>
            <a:pPr lvl="1" algn="ctr"/>
            <a:r>
              <a:rPr lang="es-MX" sz="2800" b="1" dirty="0" smtClean="0">
                <a:solidFill>
                  <a:srgbClr val="00B050"/>
                </a:solidFill>
              </a:rPr>
              <a:t>¿cuáles son?</a:t>
            </a:r>
          </a:p>
          <a:p>
            <a:pPr lvl="1" algn="ctr"/>
            <a:r>
              <a:rPr lang="es-MX" sz="2800" b="1" dirty="0" smtClean="0">
                <a:solidFill>
                  <a:srgbClr val="FFC000"/>
                </a:solidFill>
              </a:rPr>
              <a:t>¿para qué sirven?</a:t>
            </a:r>
          </a:p>
          <a:p>
            <a:pPr lvl="1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00415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Tecnologías de la Información y Comunicación</a:t>
            </a:r>
            <a:endParaRPr lang="en-GB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752528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/>
              <a:t>Dispositivos</a:t>
            </a:r>
            <a:r>
              <a:rPr lang="en-GB" dirty="0"/>
              <a:t> </a:t>
            </a:r>
            <a:r>
              <a:rPr lang="en-GB" dirty="0" smtClean="0"/>
              <a:t>tecnológicos </a:t>
            </a:r>
            <a:r>
              <a:rPr lang="es-MX" dirty="0" smtClean="0"/>
              <a:t>(</a:t>
            </a:r>
            <a:r>
              <a:rPr lang="es-MX" dirty="0"/>
              <a:t>hardware y software) que permiten editar, producir, almacenar</a:t>
            </a:r>
            <a:r>
              <a:rPr lang="es-MX" dirty="0" smtClean="0"/>
              <a:t>, intercambiar </a:t>
            </a:r>
            <a:r>
              <a:rPr lang="es-MX" dirty="0"/>
              <a:t>y transmitir datos entre diferentes sistemas de información </a:t>
            </a:r>
            <a:r>
              <a:rPr lang="es-MX" dirty="0" smtClean="0"/>
              <a:t>que cuentan </a:t>
            </a:r>
            <a:r>
              <a:rPr lang="es-MX" dirty="0"/>
              <a:t>con protocolos comunes. </a:t>
            </a:r>
            <a:endParaRPr lang="es-MX" dirty="0" smtClean="0"/>
          </a:p>
          <a:p>
            <a:r>
              <a:rPr lang="es-MX" dirty="0" smtClean="0"/>
              <a:t>Estas aplicaciones</a:t>
            </a:r>
            <a:r>
              <a:rPr lang="es-MX" dirty="0"/>
              <a:t>, que integran medios </a:t>
            </a:r>
            <a:r>
              <a:rPr lang="es-MX" dirty="0" smtClean="0"/>
              <a:t>de informática</a:t>
            </a:r>
            <a:r>
              <a:rPr lang="es-MX" dirty="0"/>
              <a:t>, telecomunicaciones y redes, posibilitan tanto la comunicación </a:t>
            </a:r>
            <a:r>
              <a:rPr lang="es-MX" dirty="0" smtClean="0"/>
              <a:t>y colaboración </a:t>
            </a:r>
            <a:r>
              <a:rPr lang="es-MX" dirty="0"/>
              <a:t>interpersonal (persona a persona) como la multidireccional (</a:t>
            </a:r>
            <a:r>
              <a:rPr lang="es-MX" dirty="0" smtClean="0"/>
              <a:t>uno a </a:t>
            </a:r>
            <a:r>
              <a:rPr lang="es-MX" dirty="0"/>
              <a:t>muchos o muchos a muchos). </a:t>
            </a:r>
            <a:endParaRPr lang="es-MX" dirty="0" smtClean="0"/>
          </a:p>
          <a:p>
            <a:r>
              <a:rPr lang="es-MX" dirty="0" smtClean="0"/>
              <a:t>Estas </a:t>
            </a:r>
            <a:r>
              <a:rPr lang="es-MX" dirty="0"/>
              <a:t>herramientas desempeñan un </a:t>
            </a:r>
            <a:r>
              <a:rPr lang="es-MX" dirty="0" smtClean="0"/>
              <a:t>papel sustantivo </a:t>
            </a:r>
            <a:r>
              <a:rPr lang="es-MX" dirty="0"/>
              <a:t>en la generación, intercambio, difusión, gestión y acceso </a:t>
            </a:r>
            <a:r>
              <a:rPr lang="es-MX" dirty="0" smtClean="0"/>
              <a:t>al </a:t>
            </a:r>
            <a:r>
              <a:rPr lang="en-GB" dirty="0" err="1" smtClean="0"/>
              <a:t>conocimiento</a:t>
            </a:r>
            <a:r>
              <a:rPr lang="en-GB" dirty="0" smtClean="0"/>
              <a:t> </a:t>
            </a:r>
          </a:p>
          <a:p>
            <a:pPr marL="109728" indent="0" algn="r">
              <a:buNone/>
            </a:pPr>
            <a:r>
              <a:rPr lang="en-GB" dirty="0" smtClean="0"/>
              <a:t>(</a:t>
            </a:r>
            <a:r>
              <a:rPr lang="en-GB" dirty="0" err="1" smtClean="0"/>
              <a:t>Cobo</a:t>
            </a:r>
            <a:r>
              <a:rPr lang="en-GB" dirty="0" smtClean="0"/>
              <a:t>, 2009)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2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771" y="2348880"/>
            <a:ext cx="8568952" cy="4752528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Dispositivos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tecnológicos </a:t>
            </a:r>
            <a:r>
              <a:rPr lang="es-MX" dirty="0" smtClean="0">
                <a:solidFill>
                  <a:srgbClr val="0070C0"/>
                </a:solidFill>
              </a:rPr>
              <a:t>(</a:t>
            </a:r>
            <a:r>
              <a:rPr lang="es-MX" dirty="0">
                <a:solidFill>
                  <a:srgbClr val="0070C0"/>
                </a:solidFill>
              </a:rPr>
              <a:t>hardware y software) </a:t>
            </a:r>
            <a:r>
              <a:rPr lang="es-MX" dirty="0"/>
              <a:t>que permiten </a:t>
            </a:r>
            <a:r>
              <a:rPr lang="es-MX" dirty="0">
                <a:solidFill>
                  <a:srgbClr val="7030A0"/>
                </a:solidFill>
              </a:rPr>
              <a:t>editar, producir, almacenar</a:t>
            </a:r>
            <a:r>
              <a:rPr lang="es-MX" dirty="0" smtClean="0">
                <a:solidFill>
                  <a:srgbClr val="7030A0"/>
                </a:solidFill>
              </a:rPr>
              <a:t>, intercambiar </a:t>
            </a:r>
            <a:r>
              <a:rPr lang="es-MX" dirty="0">
                <a:solidFill>
                  <a:srgbClr val="7030A0"/>
                </a:solidFill>
              </a:rPr>
              <a:t>y transmitir datos entre</a:t>
            </a:r>
            <a:r>
              <a:rPr lang="es-MX" dirty="0"/>
              <a:t> diferentes </a:t>
            </a:r>
            <a:r>
              <a:rPr lang="es-MX" dirty="0">
                <a:solidFill>
                  <a:srgbClr val="7030A0"/>
                </a:solidFill>
              </a:rPr>
              <a:t>sistemas de información</a:t>
            </a:r>
            <a:r>
              <a:rPr lang="es-MX" dirty="0"/>
              <a:t> </a:t>
            </a:r>
            <a:r>
              <a:rPr lang="es-MX" dirty="0" smtClean="0"/>
              <a:t>que cuentan </a:t>
            </a:r>
            <a:r>
              <a:rPr lang="es-MX" dirty="0"/>
              <a:t>con </a:t>
            </a:r>
            <a:r>
              <a:rPr lang="es-MX" dirty="0">
                <a:solidFill>
                  <a:srgbClr val="7030A0"/>
                </a:solidFill>
              </a:rPr>
              <a:t>protocolos comunes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Estas aplicaciones</a:t>
            </a:r>
            <a:r>
              <a:rPr lang="es-MX" dirty="0"/>
              <a:t>, que integran </a:t>
            </a:r>
            <a:r>
              <a:rPr lang="es-MX" dirty="0">
                <a:solidFill>
                  <a:srgbClr val="00B050"/>
                </a:solidFill>
              </a:rPr>
              <a:t>medios </a:t>
            </a:r>
            <a:r>
              <a:rPr lang="es-MX" dirty="0" smtClean="0">
                <a:solidFill>
                  <a:srgbClr val="00B050"/>
                </a:solidFill>
              </a:rPr>
              <a:t>de informática</a:t>
            </a:r>
            <a:r>
              <a:rPr lang="es-MX" dirty="0">
                <a:solidFill>
                  <a:srgbClr val="00B050"/>
                </a:solidFill>
              </a:rPr>
              <a:t>, telecomunicaciones y redes</a:t>
            </a:r>
            <a:r>
              <a:rPr lang="es-MX" dirty="0"/>
              <a:t>, posibilitan tanto la </a:t>
            </a:r>
            <a:r>
              <a:rPr lang="es-MX" dirty="0">
                <a:solidFill>
                  <a:srgbClr val="7030A0"/>
                </a:solidFill>
              </a:rPr>
              <a:t>comunicación </a:t>
            </a:r>
            <a:r>
              <a:rPr lang="es-MX" dirty="0" smtClean="0">
                <a:solidFill>
                  <a:srgbClr val="7030A0"/>
                </a:solidFill>
              </a:rPr>
              <a:t>y colaboración </a:t>
            </a:r>
            <a:r>
              <a:rPr lang="es-MX" dirty="0">
                <a:solidFill>
                  <a:srgbClr val="7030A0"/>
                </a:solidFill>
              </a:rPr>
              <a:t>interpersonal </a:t>
            </a:r>
            <a:r>
              <a:rPr lang="es-MX" dirty="0"/>
              <a:t>(persona a persona) como la </a:t>
            </a:r>
            <a:r>
              <a:rPr lang="es-MX" dirty="0">
                <a:solidFill>
                  <a:srgbClr val="7030A0"/>
                </a:solidFill>
              </a:rPr>
              <a:t>multidireccional</a:t>
            </a:r>
            <a:r>
              <a:rPr lang="es-MX" dirty="0"/>
              <a:t> (</a:t>
            </a:r>
            <a:r>
              <a:rPr lang="es-MX" dirty="0" smtClean="0"/>
              <a:t>uno a </a:t>
            </a:r>
            <a:r>
              <a:rPr lang="es-MX" dirty="0"/>
              <a:t>muchos o muchos a muchos). </a:t>
            </a:r>
            <a:endParaRPr lang="es-MX" dirty="0" smtClean="0"/>
          </a:p>
          <a:p>
            <a:r>
              <a:rPr lang="es-MX" dirty="0" smtClean="0"/>
              <a:t>Estas </a:t>
            </a:r>
            <a:r>
              <a:rPr lang="es-MX" dirty="0"/>
              <a:t>herramientas desempeñan un </a:t>
            </a:r>
            <a:r>
              <a:rPr lang="es-MX" dirty="0" smtClean="0"/>
              <a:t>papel sustantivo </a:t>
            </a:r>
            <a:r>
              <a:rPr lang="es-MX" dirty="0"/>
              <a:t>en la </a:t>
            </a:r>
            <a:r>
              <a:rPr lang="es-MX" dirty="0">
                <a:solidFill>
                  <a:srgbClr val="FFC000"/>
                </a:solidFill>
              </a:rPr>
              <a:t>generación, intercambio, difusión, gestión y acceso </a:t>
            </a:r>
            <a:r>
              <a:rPr lang="es-MX" dirty="0" smtClean="0">
                <a:solidFill>
                  <a:srgbClr val="FFC000"/>
                </a:solidFill>
              </a:rPr>
              <a:t>al </a:t>
            </a:r>
            <a:r>
              <a:rPr lang="en-GB" dirty="0" err="1" smtClean="0">
                <a:solidFill>
                  <a:srgbClr val="FFC000"/>
                </a:solidFill>
              </a:rPr>
              <a:t>conocimiento</a:t>
            </a:r>
            <a:r>
              <a:rPr lang="en-GB" dirty="0" smtClean="0">
                <a:solidFill>
                  <a:srgbClr val="FFC000"/>
                </a:solidFill>
              </a:rPr>
              <a:t> </a:t>
            </a:r>
          </a:p>
          <a:p>
            <a:pPr marL="109728" indent="0" algn="r">
              <a:buNone/>
            </a:pPr>
            <a:r>
              <a:rPr lang="en-GB" sz="2400" dirty="0" smtClean="0"/>
              <a:t>(</a:t>
            </a:r>
            <a:r>
              <a:rPr lang="en-GB" sz="2400" dirty="0" err="1" smtClean="0"/>
              <a:t>Cobo</a:t>
            </a:r>
            <a:r>
              <a:rPr lang="en-GB" sz="2400" dirty="0" smtClean="0"/>
              <a:t>, 2009)</a:t>
            </a:r>
            <a:endParaRPr lang="en-GB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07504" y="575360"/>
            <a:ext cx="91440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/>
              <a:t>Respuesta de la Actividad 1. Conceptualización de las TIC</a:t>
            </a:r>
            <a:endParaRPr lang="es-MX" sz="24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984336"/>
              </p:ext>
            </p:extLst>
          </p:nvPr>
        </p:nvGraphicFramePr>
        <p:xfrm>
          <a:off x="-216793" y="1484784"/>
          <a:ext cx="936104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60">
                  <a:extLst>
                    <a:ext uri="{9D8B030D-6E8A-4147-A177-3AD203B41FA5}">
                      <a16:colId xmlns:a16="http://schemas.microsoft.com/office/drawing/2014/main" val="3387950190"/>
                    </a:ext>
                  </a:extLst>
                </a:gridCol>
                <a:gridCol w="2340260">
                  <a:extLst>
                    <a:ext uri="{9D8B030D-6E8A-4147-A177-3AD203B41FA5}">
                      <a16:colId xmlns:a16="http://schemas.microsoft.com/office/drawing/2014/main" val="3210594256"/>
                    </a:ext>
                  </a:extLst>
                </a:gridCol>
                <a:gridCol w="2340260">
                  <a:extLst>
                    <a:ext uri="{9D8B030D-6E8A-4147-A177-3AD203B41FA5}">
                      <a16:colId xmlns:a16="http://schemas.microsoft.com/office/drawing/2014/main" val="4142489753"/>
                    </a:ext>
                  </a:extLst>
                </a:gridCol>
                <a:gridCol w="2340260">
                  <a:extLst>
                    <a:ext uri="{9D8B030D-6E8A-4147-A177-3AD203B41FA5}">
                      <a16:colId xmlns:a16="http://schemas.microsoft.com/office/drawing/2014/main" val="37629713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1148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297FD5"/>
                        </a:buClr>
                        <a:buSzTx/>
                        <a:buFont typeface="Georgia"/>
                        <a:buNone/>
                        <a:tabLst/>
                        <a:defRPr/>
                      </a:pPr>
                      <a:r>
                        <a:rPr kumimoji="0" lang="es-MX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¿qué son?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48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297FD5"/>
                        </a:buClr>
                        <a:buSzTx/>
                        <a:buFont typeface="Georgia"/>
                        <a:buNone/>
                        <a:tabLst/>
                        <a:defRPr/>
                      </a:pPr>
                      <a:r>
                        <a:rPr kumimoji="0" lang="es-MX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¿cuál es su función?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48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297FD5"/>
                        </a:buClr>
                        <a:buSzTx/>
                        <a:buFont typeface="Georgia"/>
                        <a:buNone/>
                        <a:tabLst/>
                        <a:defRPr/>
                      </a:pPr>
                      <a:r>
                        <a:rPr kumimoji="0" lang="es-MX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¿cuáles son?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48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297FD5"/>
                        </a:buClr>
                        <a:buSzTx/>
                        <a:buFont typeface="Georgia"/>
                        <a:buNone/>
                        <a:tabLst/>
                        <a:defRPr/>
                      </a:pPr>
                      <a:r>
                        <a:rPr kumimoji="0" lang="es-MX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¿para qué sirven?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1576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5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0668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2.1. Conceptualización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2060848"/>
            <a:ext cx="8640960" cy="451368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MX" b="1" dirty="0" smtClean="0"/>
              <a:t>Actividad 2.</a:t>
            </a:r>
          </a:p>
          <a:p>
            <a:r>
              <a:rPr lang="es-MX" dirty="0" smtClean="0"/>
              <a:t>Considerando la definición de Cobo (2009), coloca ejemplos de las TICS.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062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25355"/>
            <a:ext cx="8229600" cy="1066800"/>
          </a:xfrm>
        </p:spPr>
        <p:txBody>
          <a:bodyPr/>
          <a:lstStyle/>
          <a:p>
            <a:r>
              <a:rPr lang="es-MX" dirty="0" smtClean="0"/>
              <a:t>Actividad 2- Ejemplos de TICS</a:t>
            </a:r>
            <a:endParaRPr lang="en-GB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250279"/>
              </p:ext>
            </p:extLst>
          </p:nvPr>
        </p:nvGraphicFramePr>
        <p:xfrm>
          <a:off x="179512" y="1484785"/>
          <a:ext cx="8640960" cy="478394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3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0068">
                <a:tc>
                  <a:txBody>
                    <a:bodyPr/>
                    <a:lstStyle/>
                    <a:p>
                      <a:pPr algn="l"/>
                      <a:r>
                        <a:rPr lang="es-MX" sz="2400" baseline="0" dirty="0" smtClean="0"/>
                        <a:t>TICS para: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Ejemplo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Editar 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Producir 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Almacenar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Intercambiar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Transmitir 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1538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Comunicación interpersonal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1538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Comunicación multidireccional 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62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25355"/>
            <a:ext cx="8229600" cy="10668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Posibles respuestas a la Actividad 2- Ejemplos de TICS</a:t>
            </a:r>
            <a:endParaRPr lang="en-GB" sz="2400" dirty="0"/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706539"/>
              </p:ext>
            </p:extLst>
          </p:nvPr>
        </p:nvGraphicFramePr>
        <p:xfrm>
          <a:off x="188764" y="1523130"/>
          <a:ext cx="8640960" cy="48568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3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es-MX" sz="2000" baseline="0" dirty="0" smtClean="0"/>
                        <a:t>TICS para: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Editar 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Microsoft</a:t>
                      </a:r>
                      <a:r>
                        <a:rPr lang="en-GB" sz="2000" baseline="0" dirty="0" smtClean="0"/>
                        <a:t> Office- Word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Producir 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Grabadora</a:t>
                      </a:r>
                      <a:r>
                        <a:rPr lang="en-GB" sz="2000" dirty="0" smtClean="0"/>
                        <a:t> de </a:t>
                      </a:r>
                      <a:r>
                        <a:rPr lang="en-GB" sz="2000" dirty="0" err="1" smtClean="0"/>
                        <a:t>voz</a:t>
                      </a:r>
                      <a:endParaRPr lang="en-GB" sz="2000" dirty="0" smtClean="0"/>
                    </a:p>
                    <a:p>
                      <a:r>
                        <a:rPr lang="en-GB" sz="2000" dirty="0" smtClean="0"/>
                        <a:t>Microsoft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baseline="0" smtClean="0"/>
                        <a:t>Office- Power </a:t>
                      </a:r>
                      <a:r>
                        <a:rPr lang="en-GB" sz="2000" baseline="0" dirty="0" smtClean="0"/>
                        <a:t>Point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Almacenar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USB</a:t>
                      </a:r>
                    </a:p>
                    <a:p>
                      <a:r>
                        <a:rPr lang="en-GB" sz="2000" baseline="0" dirty="0" err="1" smtClean="0"/>
                        <a:t>DropBox</a:t>
                      </a:r>
                      <a:endParaRPr lang="en-GB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Intercambiar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Bluetooth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876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Transmitir 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Facebook</a:t>
                      </a:r>
                      <a:r>
                        <a:rPr lang="en-GB" sz="2000" baseline="0" dirty="0" smtClean="0"/>
                        <a:t> Live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1538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Comunicación interpersonal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Whatsapp</a:t>
                      </a:r>
                      <a:r>
                        <a:rPr lang="en-GB" sz="2000" dirty="0" smtClean="0"/>
                        <a:t>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1538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Comunicación multidireccional 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Foro</a:t>
                      </a:r>
                      <a:r>
                        <a:rPr lang="en-GB" sz="2000" baseline="0" dirty="0" smtClean="0"/>
                        <a:t>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4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2.1.1. </a:t>
            </a:r>
            <a:r>
              <a:rPr lang="es-MX" dirty="0"/>
              <a:t>Tipología del uso pedagógico de las TIC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81640"/>
          </a:xfrm>
        </p:spPr>
        <p:txBody>
          <a:bodyPr>
            <a:normAutofit/>
          </a:bodyPr>
          <a:lstStyle/>
          <a:p>
            <a:pPr algn="ctr"/>
            <a:r>
              <a:rPr lang="es-MX" i="1" dirty="0" smtClean="0"/>
              <a:t>Las TIC </a:t>
            </a:r>
            <a:r>
              <a:rPr lang="es-MX" i="1" dirty="0"/>
              <a:t>pueden funcionar como herramientas psicológicas susceptibles de mediar </a:t>
            </a:r>
            <a:r>
              <a:rPr lang="es-MX" i="1" dirty="0" smtClean="0"/>
              <a:t>las relaciones entre </a:t>
            </a:r>
            <a:r>
              <a:rPr lang="es-MX" i="1" dirty="0"/>
              <a:t>los tres elementos del triángulo interactivo –alumnos, profesor, contenidos– y contribuyendo a conformar el contexto de actividad en el que tienen lugar estas relaciones.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084168" y="60932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Coll</a:t>
            </a:r>
            <a:r>
              <a:rPr lang="es-MX" dirty="0" smtClean="0"/>
              <a:t>, 2011)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3109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3792" y="1686637"/>
            <a:ext cx="831641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b="1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Unidad </a:t>
            </a:r>
            <a:r>
              <a:rPr lang="es-MX" altLang="es-MX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del Programa de Estudios: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PSICOLOGÍA Y LAS TECNOLOGÍAS APLICADAS A LA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es-MX" b="1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r>
              <a:rPr lang="en-US" altLang="es-MX" b="1" u="sng" dirty="0" smtClean="0">
                <a:solidFill>
                  <a:srgbClr val="996600"/>
                </a:solidFill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OBJETIVO DE LA UNIDAD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El alumno será capaz de emplear y explicar el papel de las nuevas tecnologías aplicadas a la Educación.</a:t>
            </a:r>
            <a:endParaRPr lang="es-MX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s-MX" b="1" u="sng" dirty="0">
                <a:solidFill>
                  <a:srgbClr val="996600"/>
                </a:solidFill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TEMAS:</a:t>
            </a:r>
            <a:r>
              <a:rPr lang="en-US" altLang="es-MX" b="1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MX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2.1. Conceptualización </a:t>
            </a:r>
          </a:p>
          <a:p>
            <a:pPr algn="ctr"/>
            <a:r>
              <a:rPr lang="es-MX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2.2. Antecedentes de las TIC (eras) </a:t>
            </a:r>
          </a:p>
          <a:p>
            <a:pPr algn="ctr"/>
            <a:r>
              <a:rPr lang="es-MX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2.3. División generacional a partir de TIC </a:t>
            </a:r>
          </a:p>
          <a:p>
            <a:pPr algn="ctr"/>
            <a:endParaRPr lang="en-US" altLang="es-MX" sz="1400" b="1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r="35699"/>
          <a:stretch/>
        </p:blipFill>
        <p:spPr>
          <a:xfrm>
            <a:off x="0" y="0"/>
            <a:ext cx="9144000" cy="67596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675969"/>
            <a:ext cx="1026460" cy="101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59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216680"/>
              </p:ext>
            </p:extLst>
          </p:nvPr>
        </p:nvGraphicFramePr>
        <p:xfrm>
          <a:off x="0" y="908720"/>
          <a:ext cx="903649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516216" y="630932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Coll</a:t>
            </a:r>
            <a:r>
              <a:rPr lang="es-MX" dirty="0" smtClean="0"/>
              <a:t>, 2011)</a:t>
            </a:r>
            <a:endParaRPr lang="es-MX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03448" y="375320"/>
            <a:ext cx="8229600" cy="1066800"/>
          </a:xfrm>
        </p:spPr>
        <p:txBody>
          <a:bodyPr>
            <a:normAutofit/>
          </a:bodyPr>
          <a:lstStyle/>
          <a:p>
            <a:r>
              <a:rPr lang="es-MX" sz="1800" dirty="0" smtClean="0"/>
              <a:t>2.1.1. </a:t>
            </a:r>
            <a:r>
              <a:rPr lang="es-MX" sz="1800" dirty="0"/>
              <a:t>Tipología del uso pedagógico de las TIC</a:t>
            </a:r>
            <a:r>
              <a:rPr lang="es-MX" sz="1800" dirty="0" smtClean="0"/>
              <a:t> 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66890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829787"/>
              </p:ext>
            </p:extLst>
          </p:nvPr>
        </p:nvGraphicFramePr>
        <p:xfrm>
          <a:off x="0" y="1124744"/>
          <a:ext cx="90364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559377" y="60932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Coll</a:t>
            </a:r>
            <a:r>
              <a:rPr lang="es-MX" dirty="0" smtClean="0"/>
              <a:t>, 2011)</a:t>
            </a:r>
            <a:endParaRPr lang="es-MX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03448" y="375320"/>
            <a:ext cx="8229600" cy="1066800"/>
          </a:xfrm>
        </p:spPr>
        <p:txBody>
          <a:bodyPr>
            <a:normAutofit/>
          </a:bodyPr>
          <a:lstStyle/>
          <a:p>
            <a:r>
              <a:rPr lang="es-MX" sz="1800" dirty="0" smtClean="0"/>
              <a:t>2.1.1. </a:t>
            </a:r>
            <a:r>
              <a:rPr lang="es-MX" sz="1800" dirty="0"/>
              <a:t>Tipología del uso pedagógico de las TIC</a:t>
            </a:r>
            <a:r>
              <a:rPr lang="es-MX" sz="1800" dirty="0" smtClean="0"/>
              <a:t> 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36177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/>
          <p:cNvSpPr/>
          <p:nvPr/>
        </p:nvSpPr>
        <p:spPr>
          <a:xfrm>
            <a:off x="2306264" y="1312311"/>
            <a:ext cx="4752528" cy="39604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827584" y="52467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PROFESOR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036266" y="64886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121887" y="525092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059832" y="63060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CONTENIDOS O TAREAS DE APRENDIZAJE </a:t>
            </a:r>
            <a:endParaRPr lang="es-MX" dirty="0"/>
          </a:p>
        </p:txBody>
      </p:sp>
      <p:sp>
        <p:nvSpPr>
          <p:cNvPr id="9" name="Flecha izquierda 8"/>
          <p:cNvSpPr/>
          <p:nvPr/>
        </p:nvSpPr>
        <p:spPr>
          <a:xfrm rot="3477954">
            <a:off x="4044488" y="3009175"/>
            <a:ext cx="4361424" cy="279854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izquierda 9"/>
          <p:cNvSpPr/>
          <p:nvPr/>
        </p:nvSpPr>
        <p:spPr>
          <a:xfrm rot="7292353">
            <a:off x="1188548" y="2927375"/>
            <a:ext cx="4119912" cy="279854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izquierda y derecha 10"/>
          <p:cNvSpPr/>
          <p:nvPr/>
        </p:nvSpPr>
        <p:spPr>
          <a:xfrm>
            <a:off x="2339752" y="5413144"/>
            <a:ext cx="4905196" cy="90853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izquierda y derecha 11"/>
          <p:cNvSpPr/>
          <p:nvPr/>
        </p:nvSpPr>
        <p:spPr>
          <a:xfrm rot="1251520" flipV="1">
            <a:off x="2022657" y="6117994"/>
            <a:ext cx="1560401" cy="123968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izquierda y derecha 12"/>
          <p:cNvSpPr/>
          <p:nvPr/>
        </p:nvSpPr>
        <p:spPr>
          <a:xfrm rot="9686712" flipV="1">
            <a:off x="5814445" y="6260722"/>
            <a:ext cx="1449690" cy="116209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6225200" y="1872551"/>
            <a:ext cx="2592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r">
              <a:buAutoNum type="arabicPeriod"/>
            </a:pPr>
            <a:r>
              <a:rPr lang="es-MX" sz="1200" dirty="0" smtClean="0">
                <a:solidFill>
                  <a:srgbClr val="00B050"/>
                </a:solidFill>
              </a:rPr>
              <a:t>Relaciones </a:t>
            </a:r>
            <a:r>
              <a:rPr lang="es-MX" sz="1200" dirty="0">
                <a:solidFill>
                  <a:srgbClr val="00B050"/>
                </a:solidFill>
              </a:rPr>
              <a:t>entre los alumnos y los contenidos (y tareas) de </a:t>
            </a:r>
            <a:r>
              <a:rPr lang="es-MX" sz="1200" dirty="0" smtClean="0">
                <a:solidFill>
                  <a:srgbClr val="00B050"/>
                </a:solidFill>
              </a:rPr>
              <a:t>aprendizaje. </a:t>
            </a:r>
          </a:p>
          <a:p>
            <a:pPr lvl="0" algn="r"/>
            <a:r>
              <a:rPr lang="es-MX" sz="1200" b="1" dirty="0">
                <a:solidFill>
                  <a:srgbClr val="00B050"/>
                </a:solidFill>
              </a:rPr>
              <a:t>El </a:t>
            </a:r>
            <a:r>
              <a:rPr lang="es-MX" sz="1200" b="1" dirty="0" smtClean="0">
                <a:solidFill>
                  <a:srgbClr val="00B050"/>
                </a:solidFill>
              </a:rPr>
              <a:t>alumno: accede</a:t>
            </a:r>
            <a:r>
              <a:rPr lang="es-MX" sz="1200" b="1" dirty="0">
                <a:solidFill>
                  <a:srgbClr val="00B050"/>
                </a:solidFill>
              </a:rPr>
              <a:t>, busca, selecciona, explora, profundiza, analiza </a:t>
            </a:r>
            <a:r>
              <a:rPr lang="es-MX" sz="1200" b="1" dirty="0">
                <a:solidFill>
                  <a:srgbClr val="00B050"/>
                </a:solidFill>
              </a:rPr>
              <a:t>y </a:t>
            </a:r>
            <a:r>
              <a:rPr lang="es-MX" sz="1200" b="1" dirty="0">
                <a:solidFill>
                  <a:srgbClr val="00B050"/>
                </a:solidFill>
              </a:rPr>
              <a:t>valora contenidos.</a:t>
            </a:r>
            <a:endParaRPr lang="es-ES" sz="1200" b="1" dirty="0">
              <a:solidFill>
                <a:srgbClr val="00B050"/>
              </a:solidFill>
            </a:endParaRPr>
          </a:p>
          <a:p>
            <a:endParaRPr lang="es-MX" sz="12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37943" y="1483254"/>
            <a:ext cx="21267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s-MX" sz="1200" dirty="0" smtClean="0">
                <a:solidFill>
                  <a:srgbClr val="7030A0"/>
                </a:solidFill>
              </a:rPr>
              <a:t>2. Relaciones </a:t>
            </a:r>
            <a:r>
              <a:rPr lang="es-MX" sz="1200" dirty="0">
                <a:solidFill>
                  <a:srgbClr val="7030A0"/>
                </a:solidFill>
              </a:rPr>
              <a:t>entre los profesores y los contenidos (y tareas</a:t>
            </a:r>
            <a:r>
              <a:rPr lang="es-MX" sz="1200" b="1" dirty="0" smtClean="0">
                <a:solidFill>
                  <a:srgbClr val="7030A0"/>
                </a:solidFill>
              </a:rPr>
              <a:t>). El profesor: planifica </a:t>
            </a:r>
            <a:r>
              <a:rPr lang="es-MX" sz="1200" b="1" dirty="0">
                <a:solidFill>
                  <a:srgbClr val="7030A0"/>
                </a:solidFill>
              </a:rPr>
              <a:t>y </a:t>
            </a:r>
            <a:r>
              <a:rPr lang="es-MX" sz="1200" b="1" dirty="0" smtClean="0">
                <a:solidFill>
                  <a:srgbClr val="7030A0"/>
                </a:solidFill>
              </a:rPr>
              <a:t>prepara </a:t>
            </a:r>
            <a:r>
              <a:rPr lang="es-MX" sz="1200" b="1" dirty="0">
                <a:solidFill>
                  <a:srgbClr val="7030A0"/>
                </a:solidFill>
              </a:rPr>
              <a:t>actividades de </a:t>
            </a:r>
            <a:r>
              <a:rPr lang="es-MX" sz="1200" dirty="0">
                <a:solidFill>
                  <a:srgbClr val="7030A0"/>
                </a:solidFill>
              </a:rPr>
              <a:t>enseñanza y aprendizaje para su desarrollo posterior en las aulas (elaborar calendarios, programar la agenda, hacer programaciones, preparar clases, preparar presentaciones, etc.).</a:t>
            </a:r>
            <a:endParaRPr lang="es-ES" sz="1200" dirty="0">
              <a:solidFill>
                <a:srgbClr val="7030A0"/>
              </a:solidFill>
            </a:endParaRPr>
          </a:p>
          <a:p>
            <a:pPr algn="r"/>
            <a:endParaRPr lang="es-MX" sz="1200" dirty="0">
              <a:solidFill>
                <a:srgbClr val="7030A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05071" y="5580834"/>
            <a:ext cx="2621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200" dirty="0" smtClean="0">
                <a:solidFill>
                  <a:srgbClr val="0070C0"/>
                </a:solidFill>
              </a:rPr>
              <a:t>3. Relaciones </a:t>
            </a:r>
            <a:r>
              <a:rPr lang="es-MX" sz="1200" dirty="0">
                <a:solidFill>
                  <a:srgbClr val="0070C0"/>
                </a:solidFill>
              </a:rPr>
              <a:t>entre los profesores y los alumnos o entre los alumnos.</a:t>
            </a:r>
            <a:endParaRPr lang="es-ES" sz="1200" i="1" dirty="0">
              <a:solidFill>
                <a:srgbClr val="0070C0"/>
              </a:solidFill>
            </a:endParaRPr>
          </a:p>
          <a:p>
            <a:pPr algn="ctr"/>
            <a:r>
              <a:rPr lang="es-MX" sz="1200" b="1" dirty="0" smtClean="0">
                <a:solidFill>
                  <a:srgbClr val="0070C0"/>
                </a:solidFill>
              </a:rPr>
              <a:t>Intercambios comunicativos </a:t>
            </a:r>
            <a:endParaRPr lang="es-MX" sz="1200" b="1" dirty="0">
              <a:solidFill>
                <a:srgbClr val="0070C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798267" y="2924288"/>
            <a:ext cx="1768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200" dirty="0" smtClean="0"/>
              <a:t>4. </a:t>
            </a:r>
            <a:r>
              <a:rPr lang="es-MX" sz="1200" b="1" dirty="0" smtClean="0"/>
              <a:t>Actividad </a:t>
            </a:r>
            <a:r>
              <a:rPr lang="es-MX" sz="1200" b="1" dirty="0"/>
              <a:t>conjunta </a:t>
            </a:r>
            <a:r>
              <a:rPr lang="es-MX" sz="1200" dirty="0"/>
              <a:t>desplegada por profesores y alumnos durante la realización de las </a:t>
            </a:r>
            <a:r>
              <a:rPr lang="es-MX" sz="1200" dirty="0" smtClean="0"/>
              <a:t>tareas. El profesor realiza seguimiento y proporciona retroalimentación. </a:t>
            </a:r>
            <a:endParaRPr lang="es-ES" sz="1200" dirty="0"/>
          </a:p>
          <a:p>
            <a:pPr algn="ctr"/>
            <a:endParaRPr lang="es-MX" sz="1200" dirty="0"/>
          </a:p>
        </p:txBody>
      </p:sp>
      <p:sp>
        <p:nvSpPr>
          <p:cNvPr id="18" name="Rectángulo 17"/>
          <p:cNvSpPr/>
          <p:nvPr/>
        </p:nvSpPr>
        <p:spPr>
          <a:xfrm>
            <a:off x="0" y="630606"/>
            <a:ext cx="9144000" cy="6227393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/>
          <p:cNvSpPr txBox="1"/>
          <p:nvPr/>
        </p:nvSpPr>
        <p:spPr>
          <a:xfrm>
            <a:off x="-5455" y="72096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rgbClr val="FF6600"/>
                </a:solidFill>
              </a:rPr>
              <a:t>5. Entorno de aprendizaje virtual</a:t>
            </a:r>
            <a:endParaRPr lang="es-MX" sz="1200" b="1" dirty="0">
              <a:solidFill>
                <a:srgbClr val="FF660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603935" y="6450557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 smtClean="0"/>
              <a:t>Basado en </a:t>
            </a:r>
            <a:r>
              <a:rPr lang="es-MX" sz="1400" dirty="0" err="1" smtClean="0"/>
              <a:t>Coll</a:t>
            </a:r>
            <a:r>
              <a:rPr lang="es-MX" sz="1400" dirty="0" smtClean="0"/>
              <a:t>, (2011)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610895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3.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Completa el esquema del triángulo interactivo con ejemplos de </a:t>
            </a:r>
            <a:r>
              <a:rPr lang="es-MX" dirty="0" err="1" smtClean="0"/>
              <a:t>TICs</a:t>
            </a:r>
            <a:r>
              <a:rPr lang="es-MX" dirty="0" smtClean="0"/>
              <a:t> que usas para tu aprendizaje. </a:t>
            </a:r>
          </a:p>
          <a:p>
            <a:endParaRPr lang="es-MX" dirty="0"/>
          </a:p>
          <a:p>
            <a:r>
              <a:rPr lang="es-MX" dirty="0" smtClean="0"/>
              <a:t>Recuerda identificar la finalidad principal de cada herramienta para relacionarla con su clasificación.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94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/>
          <p:cNvSpPr/>
          <p:nvPr/>
        </p:nvSpPr>
        <p:spPr>
          <a:xfrm>
            <a:off x="2306264" y="1312311"/>
            <a:ext cx="4752528" cy="39604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827584" y="52467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PROFESOR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036266" y="64886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121887" y="525092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059832" y="63060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CONTENIDOS O TAREAS DE APRENDIZAJE </a:t>
            </a:r>
            <a:endParaRPr lang="es-MX" dirty="0"/>
          </a:p>
        </p:txBody>
      </p:sp>
      <p:sp>
        <p:nvSpPr>
          <p:cNvPr id="9" name="Flecha izquierda 8"/>
          <p:cNvSpPr/>
          <p:nvPr/>
        </p:nvSpPr>
        <p:spPr>
          <a:xfrm rot="3477954">
            <a:off x="4044488" y="3009175"/>
            <a:ext cx="4361424" cy="279854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izquierda 9"/>
          <p:cNvSpPr/>
          <p:nvPr/>
        </p:nvSpPr>
        <p:spPr>
          <a:xfrm rot="7292353">
            <a:off x="1188548" y="2927375"/>
            <a:ext cx="4119912" cy="279854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izquierda y derecha 10"/>
          <p:cNvSpPr/>
          <p:nvPr/>
        </p:nvSpPr>
        <p:spPr>
          <a:xfrm>
            <a:off x="2339752" y="5413144"/>
            <a:ext cx="4905196" cy="90853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izquierda y derecha 11"/>
          <p:cNvSpPr/>
          <p:nvPr/>
        </p:nvSpPr>
        <p:spPr>
          <a:xfrm rot="1251520" flipV="1">
            <a:off x="2022657" y="6117994"/>
            <a:ext cx="1560401" cy="123968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izquierda y derecha 12"/>
          <p:cNvSpPr/>
          <p:nvPr/>
        </p:nvSpPr>
        <p:spPr>
          <a:xfrm rot="9686712" flipV="1">
            <a:off x="5814445" y="6260722"/>
            <a:ext cx="1449690" cy="116209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6225200" y="187255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r">
              <a:buAutoNum type="arabicPeriod"/>
            </a:pPr>
            <a:r>
              <a:rPr lang="es-MX" sz="1200" dirty="0" smtClean="0">
                <a:solidFill>
                  <a:srgbClr val="00B050"/>
                </a:solidFill>
              </a:rPr>
              <a:t>Relaciones </a:t>
            </a:r>
            <a:r>
              <a:rPr lang="es-MX" sz="1200" dirty="0">
                <a:solidFill>
                  <a:srgbClr val="00B050"/>
                </a:solidFill>
              </a:rPr>
              <a:t>entre los alumnos y los contenidos (y tareas) de </a:t>
            </a:r>
            <a:r>
              <a:rPr lang="es-MX" sz="1200" dirty="0" smtClean="0">
                <a:solidFill>
                  <a:srgbClr val="00B050"/>
                </a:solidFill>
              </a:rPr>
              <a:t>aprendizaje.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37943" y="1483254"/>
            <a:ext cx="2126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s-MX" sz="1200" dirty="0" smtClean="0">
                <a:solidFill>
                  <a:srgbClr val="7030A0"/>
                </a:solidFill>
              </a:rPr>
              <a:t>2. Relaciones </a:t>
            </a:r>
            <a:r>
              <a:rPr lang="es-MX" sz="1200" dirty="0">
                <a:solidFill>
                  <a:srgbClr val="7030A0"/>
                </a:solidFill>
              </a:rPr>
              <a:t>entre los profesores y los contenidos (y </a:t>
            </a:r>
            <a:r>
              <a:rPr lang="es-MX" sz="1200" dirty="0" smtClean="0">
                <a:solidFill>
                  <a:srgbClr val="7030A0"/>
                </a:solidFill>
              </a:rPr>
              <a:t>tareas)</a:t>
            </a:r>
            <a:endParaRPr lang="es-MX" sz="1200" dirty="0">
              <a:solidFill>
                <a:srgbClr val="7030A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05071" y="5580834"/>
            <a:ext cx="262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s-ES" sz="1200" i="1" dirty="0">
              <a:solidFill>
                <a:srgbClr val="0070C0"/>
              </a:solidFill>
            </a:endParaRPr>
          </a:p>
          <a:p>
            <a:pPr algn="ctr"/>
            <a:r>
              <a:rPr lang="es-MX" sz="1200" b="1" dirty="0" smtClean="0">
                <a:solidFill>
                  <a:srgbClr val="0070C0"/>
                </a:solidFill>
              </a:rPr>
              <a:t>Intercambios comunicativos </a:t>
            </a:r>
            <a:endParaRPr lang="es-MX" sz="1200" b="1" dirty="0">
              <a:solidFill>
                <a:srgbClr val="0070C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798267" y="2924288"/>
            <a:ext cx="1768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200" dirty="0" smtClean="0"/>
              <a:t>4. </a:t>
            </a:r>
            <a:r>
              <a:rPr lang="es-MX" sz="1200" b="1" dirty="0" smtClean="0"/>
              <a:t>Actividad </a:t>
            </a:r>
            <a:r>
              <a:rPr lang="es-MX" sz="1200" b="1" dirty="0"/>
              <a:t>conjunta </a:t>
            </a:r>
            <a:r>
              <a:rPr lang="es-MX" sz="1200" dirty="0"/>
              <a:t>desplegada por profesores y </a:t>
            </a:r>
            <a:r>
              <a:rPr lang="es-MX" sz="1200" dirty="0" smtClean="0"/>
              <a:t>alumnos</a:t>
            </a:r>
            <a:endParaRPr lang="es-MX" sz="1200" dirty="0"/>
          </a:p>
        </p:txBody>
      </p:sp>
      <p:sp>
        <p:nvSpPr>
          <p:cNvPr id="18" name="Rectángulo 17"/>
          <p:cNvSpPr/>
          <p:nvPr/>
        </p:nvSpPr>
        <p:spPr>
          <a:xfrm>
            <a:off x="0" y="630606"/>
            <a:ext cx="9144000" cy="6227393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/>
          <p:cNvSpPr txBox="1"/>
          <p:nvPr/>
        </p:nvSpPr>
        <p:spPr>
          <a:xfrm>
            <a:off x="-5455" y="72096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rgbClr val="FF6600"/>
                </a:solidFill>
              </a:rPr>
              <a:t>5. Entorno de aprendizaje virtual</a:t>
            </a:r>
            <a:endParaRPr lang="es-MX" sz="1200" b="1" dirty="0">
              <a:solidFill>
                <a:srgbClr val="FF6600"/>
              </a:solidFill>
            </a:endParaRPr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7244947" y="392918"/>
            <a:ext cx="3096796" cy="10668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Actividad 3.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16075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/>
          <p:cNvSpPr/>
          <p:nvPr/>
        </p:nvSpPr>
        <p:spPr>
          <a:xfrm>
            <a:off x="2306264" y="1312311"/>
            <a:ext cx="4752528" cy="39604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827584" y="52467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PROFESOR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036266" y="64886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121887" y="525092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ALUMNOS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059832" y="63060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CONTENIDOS O TAREAS DE APRENDIZAJE </a:t>
            </a:r>
            <a:endParaRPr lang="es-MX" dirty="0"/>
          </a:p>
        </p:txBody>
      </p:sp>
      <p:sp>
        <p:nvSpPr>
          <p:cNvPr id="9" name="Flecha izquierda 8"/>
          <p:cNvSpPr/>
          <p:nvPr/>
        </p:nvSpPr>
        <p:spPr>
          <a:xfrm rot="3477954">
            <a:off x="4044488" y="3009175"/>
            <a:ext cx="4361424" cy="279854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izquierda 9"/>
          <p:cNvSpPr/>
          <p:nvPr/>
        </p:nvSpPr>
        <p:spPr>
          <a:xfrm rot="7292353">
            <a:off x="1188548" y="2927375"/>
            <a:ext cx="4119912" cy="279854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izquierda y derecha 10"/>
          <p:cNvSpPr/>
          <p:nvPr/>
        </p:nvSpPr>
        <p:spPr>
          <a:xfrm>
            <a:off x="2339752" y="5413144"/>
            <a:ext cx="4905196" cy="90853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izquierda y derecha 11"/>
          <p:cNvSpPr/>
          <p:nvPr/>
        </p:nvSpPr>
        <p:spPr>
          <a:xfrm rot="1251520" flipV="1">
            <a:off x="2022657" y="6117994"/>
            <a:ext cx="1560401" cy="123968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izquierda y derecha 12"/>
          <p:cNvSpPr/>
          <p:nvPr/>
        </p:nvSpPr>
        <p:spPr>
          <a:xfrm rot="9686712" flipV="1">
            <a:off x="5814445" y="6260722"/>
            <a:ext cx="1449690" cy="116209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6225200" y="187255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r">
              <a:buAutoNum type="arabicPeriod"/>
            </a:pPr>
            <a:r>
              <a:rPr lang="es-MX" sz="1200" dirty="0" smtClean="0">
                <a:solidFill>
                  <a:srgbClr val="00B050"/>
                </a:solidFill>
              </a:rPr>
              <a:t>Relaciones </a:t>
            </a:r>
            <a:r>
              <a:rPr lang="es-MX" sz="1200" dirty="0">
                <a:solidFill>
                  <a:srgbClr val="00B050"/>
                </a:solidFill>
              </a:rPr>
              <a:t>entre los alumnos y los contenidos (y tareas) de </a:t>
            </a:r>
            <a:r>
              <a:rPr lang="es-MX" sz="1200" dirty="0" smtClean="0">
                <a:solidFill>
                  <a:srgbClr val="00B050"/>
                </a:solidFill>
              </a:rPr>
              <a:t>aprendizaje.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50683" y="2248401"/>
            <a:ext cx="2126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s-MX" sz="1200" dirty="0" smtClean="0">
                <a:solidFill>
                  <a:srgbClr val="7030A0"/>
                </a:solidFill>
              </a:rPr>
              <a:t>2. Relaciones </a:t>
            </a:r>
            <a:r>
              <a:rPr lang="es-MX" sz="1200" dirty="0">
                <a:solidFill>
                  <a:srgbClr val="7030A0"/>
                </a:solidFill>
              </a:rPr>
              <a:t>entre los profesores y los contenidos (y </a:t>
            </a:r>
            <a:r>
              <a:rPr lang="es-MX" sz="1200" dirty="0" smtClean="0">
                <a:solidFill>
                  <a:srgbClr val="7030A0"/>
                </a:solidFill>
              </a:rPr>
              <a:t>tareas)</a:t>
            </a:r>
            <a:endParaRPr lang="es-MX" sz="1200" dirty="0">
              <a:solidFill>
                <a:srgbClr val="7030A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05071" y="5580834"/>
            <a:ext cx="262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s-ES" sz="1200" i="1" dirty="0">
              <a:solidFill>
                <a:srgbClr val="0070C0"/>
              </a:solidFill>
            </a:endParaRPr>
          </a:p>
          <a:p>
            <a:pPr algn="ctr"/>
            <a:r>
              <a:rPr lang="es-MX" sz="1200" b="1" dirty="0" smtClean="0">
                <a:solidFill>
                  <a:srgbClr val="0070C0"/>
                </a:solidFill>
              </a:rPr>
              <a:t>Intercambios comunicativos </a:t>
            </a:r>
            <a:endParaRPr lang="es-MX" sz="1200" b="1" dirty="0">
              <a:solidFill>
                <a:srgbClr val="0070C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798267" y="2924288"/>
            <a:ext cx="1768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200" dirty="0" smtClean="0"/>
              <a:t>4. </a:t>
            </a:r>
            <a:r>
              <a:rPr lang="es-MX" sz="1200" b="1" dirty="0" smtClean="0"/>
              <a:t>Actividad </a:t>
            </a:r>
            <a:r>
              <a:rPr lang="es-MX" sz="1200" b="1" dirty="0"/>
              <a:t>conjunta </a:t>
            </a:r>
            <a:r>
              <a:rPr lang="es-MX" sz="1200" dirty="0"/>
              <a:t>desplegada por profesores y </a:t>
            </a:r>
            <a:r>
              <a:rPr lang="es-MX" sz="1200" dirty="0" smtClean="0"/>
              <a:t>alumnos</a:t>
            </a:r>
            <a:endParaRPr lang="es-MX" sz="1200" dirty="0"/>
          </a:p>
        </p:txBody>
      </p:sp>
      <p:sp>
        <p:nvSpPr>
          <p:cNvPr id="18" name="Rectángulo 17"/>
          <p:cNvSpPr/>
          <p:nvPr/>
        </p:nvSpPr>
        <p:spPr>
          <a:xfrm>
            <a:off x="0" y="630606"/>
            <a:ext cx="9144000" cy="6227393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/>
          <p:cNvSpPr txBox="1"/>
          <p:nvPr/>
        </p:nvSpPr>
        <p:spPr>
          <a:xfrm>
            <a:off x="-5455" y="72096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rgbClr val="FF6600"/>
                </a:solidFill>
              </a:rPr>
              <a:t>5. Entorno de aprendizaje virtual</a:t>
            </a:r>
            <a:endParaRPr lang="es-MX" sz="1200" b="1" dirty="0">
              <a:solidFill>
                <a:srgbClr val="FF66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054" y="6073370"/>
            <a:ext cx="415297" cy="41529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288" y="5998678"/>
            <a:ext cx="627895" cy="52025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140" y="6136509"/>
            <a:ext cx="409676" cy="289018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3170" y="4016120"/>
            <a:ext cx="1428750" cy="538163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6"/>
          <a:srcRect l="169" t="2499" r="60211" b="-2499"/>
          <a:stretch/>
        </p:blipFill>
        <p:spPr>
          <a:xfrm>
            <a:off x="6922547" y="2650353"/>
            <a:ext cx="1649165" cy="13716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033" y="3064915"/>
            <a:ext cx="2458494" cy="93135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3722" y="3746897"/>
            <a:ext cx="1524000" cy="97155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767" y="954639"/>
            <a:ext cx="2105025" cy="638175"/>
          </a:xfrm>
          <a:prstGeom prst="rect">
            <a:avLst/>
          </a:prstGeom>
        </p:spPr>
      </p:pic>
      <p:sp>
        <p:nvSpPr>
          <p:cNvPr id="26" name="Título 1"/>
          <p:cNvSpPr>
            <a:spLocks noGrp="1"/>
          </p:cNvSpPr>
          <p:nvPr>
            <p:ph type="title"/>
          </p:nvPr>
        </p:nvSpPr>
        <p:spPr>
          <a:xfrm>
            <a:off x="6481728" y="452518"/>
            <a:ext cx="2883137" cy="1066800"/>
          </a:xfrm>
        </p:spPr>
        <p:txBody>
          <a:bodyPr>
            <a:normAutofit/>
          </a:bodyPr>
          <a:lstStyle/>
          <a:p>
            <a:r>
              <a:rPr lang="es-MX" sz="1500" dirty="0" smtClean="0"/>
              <a:t>Posibles respuestas para la actividad 3.</a:t>
            </a:r>
            <a:endParaRPr lang="es-MX" sz="1500" dirty="0"/>
          </a:p>
        </p:txBody>
      </p:sp>
    </p:spTree>
    <p:extLst>
      <p:ext uri="{BB962C8B-B14F-4D97-AF65-F5344CB8AC3E}">
        <p14:creationId xmlns:p14="http://schemas.microsoft.com/office/powerpoint/2010/main" val="3213302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2.2. Antecedentes de las </a:t>
            </a:r>
            <a:r>
              <a:rPr lang="es-MX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TIC</a:t>
            </a:r>
            <a:endParaRPr lang="es-MX" dirty="0">
              <a:latin typeface="Arial" panose="020B0604020202020204" pitchFamily="34" charset="0"/>
              <a:ea typeface="Helvetica Neue Medium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s-MX" i="1" dirty="0"/>
              <a:t>Lo que caracteriza a la revolución tecnológica actual no es el </a:t>
            </a:r>
            <a:r>
              <a:rPr lang="es-MX" i="1" dirty="0" smtClean="0"/>
              <a:t>carácter central </a:t>
            </a:r>
            <a:r>
              <a:rPr lang="es-MX" i="1" dirty="0"/>
              <a:t>del conocimiento y la información, sino la </a:t>
            </a:r>
            <a:r>
              <a:rPr lang="es-MX" b="1" i="1" dirty="0">
                <a:solidFill>
                  <a:srgbClr val="002060"/>
                </a:solidFill>
              </a:rPr>
              <a:t>aplicación de </a:t>
            </a:r>
            <a:r>
              <a:rPr lang="es-MX" b="1" i="1" dirty="0" smtClean="0">
                <a:solidFill>
                  <a:srgbClr val="002060"/>
                </a:solidFill>
              </a:rPr>
              <a:t>ese conocimiento </a:t>
            </a:r>
            <a:r>
              <a:rPr lang="es-MX" b="1" i="1" dirty="0">
                <a:solidFill>
                  <a:srgbClr val="002060"/>
                </a:solidFill>
              </a:rPr>
              <a:t>e información a aparatos de generación de conocimiento </a:t>
            </a:r>
            <a:r>
              <a:rPr lang="es-MX" b="1" i="1" dirty="0" smtClean="0">
                <a:solidFill>
                  <a:srgbClr val="002060"/>
                </a:solidFill>
              </a:rPr>
              <a:t>y procesamiento </a:t>
            </a:r>
            <a:r>
              <a:rPr lang="es-MX" b="1" i="1" dirty="0">
                <a:solidFill>
                  <a:srgbClr val="002060"/>
                </a:solidFill>
              </a:rPr>
              <a:t>de la </a:t>
            </a:r>
            <a:r>
              <a:rPr lang="es-MX" b="1" i="1" dirty="0" smtClean="0">
                <a:solidFill>
                  <a:srgbClr val="002060"/>
                </a:solidFill>
              </a:rPr>
              <a:t>  formación/comunicación</a:t>
            </a:r>
            <a:r>
              <a:rPr lang="es-MX" i="1" dirty="0"/>
              <a:t>, en un círculo </a:t>
            </a:r>
            <a:r>
              <a:rPr lang="es-MX" i="1" dirty="0" smtClean="0"/>
              <a:t>de retroalimentación </a:t>
            </a:r>
            <a:r>
              <a:rPr lang="es-MX" i="1" dirty="0"/>
              <a:t>acumulativo entre la innovación y sus usos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248872" y="61699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829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Revolución Industrial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08137"/>
              </p:ext>
            </p:extLst>
          </p:nvPr>
        </p:nvGraphicFramePr>
        <p:xfrm>
          <a:off x="457200" y="1844824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248872" y="61699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8778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541964"/>
              </p:ext>
            </p:extLst>
          </p:nvPr>
        </p:nvGraphicFramePr>
        <p:xfrm>
          <a:off x="179512" y="-171400"/>
          <a:ext cx="8784976" cy="6025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lecha abajo 5"/>
          <p:cNvSpPr/>
          <p:nvPr/>
        </p:nvSpPr>
        <p:spPr>
          <a:xfrm>
            <a:off x="6660232" y="5123016"/>
            <a:ext cx="648072" cy="696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5022304" y="6021288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Precedente para la innovación tecnológica</a:t>
            </a:r>
            <a:endParaRPr lang="es-MX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506" y="6159787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0256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Revolución Tecnológica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38594"/>
              </p:ext>
            </p:extLst>
          </p:nvPr>
        </p:nvGraphicFramePr>
        <p:xfrm>
          <a:off x="457200" y="1844824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248872" y="61699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7293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UNIDAD II. LA </a:t>
            </a:r>
            <a:r>
              <a:rPr lang="es-ES" b="1" dirty="0"/>
              <a:t>PSICOLOGÍA Y LAS TECNOLOGÍAS APLICADAS A LA EDUCACIÓN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28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452225"/>
              </p:ext>
            </p:extLst>
          </p:nvPr>
        </p:nvGraphicFramePr>
        <p:xfrm>
          <a:off x="179512" y="836712"/>
          <a:ext cx="8568952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-468560" y="623731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04579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774278"/>
              </p:ext>
            </p:extLst>
          </p:nvPr>
        </p:nvGraphicFramePr>
        <p:xfrm>
          <a:off x="179512" y="836712"/>
          <a:ext cx="8568952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-612576" y="60932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389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Como resultado del paradigma tecnológico: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708920"/>
            <a:ext cx="7931224" cy="2808312"/>
          </a:xfrm>
        </p:spPr>
        <p:txBody>
          <a:bodyPr/>
          <a:lstStyle/>
          <a:p>
            <a:r>
              <a:rPr lang="es-MX" dirty="0"/>
              <a:t>Surge una economía interconectada y </a:t>
            </a:r>
            <a:r>
              <a:rPr lang="es-MX" dirty="0" smtClean="0"/>
              <a:t>profundamente interdependiente </a:t>
            </a:r>
            <a:r>
              <a:rPr lang="es-MX" dirty="0"/>
              <a:t>que cada vez es más capaz de aplicar su progreso </a:t>
            </a:r>
            <a:r>
              <a:rPr lang="es-MX" dirty="0" smtClean="0"/>
              <a:t>en tecnología</a:t>
            </a:r>
            <a:r>
              <a:rPr lang="es-MX" dirty="0"/>
              <a:t>, conocimiento y gestión a la tecnología, el conocimiento y la </a:t>
            </a:r>
            <a:r>
              <a:rPr lang="es-MX" dirty="0" smtClean="0"/>
              <a:t>gestión </a:t>
            </a:r>
            <a:r>
              <a:rPr lang="es-MX" dirty="0"/>
              <a:t>mismos.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48872" y="61699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Castells</a:t>
            </a:r>
            <a:r>
              <a:rPr lang="es-MX" dirty="0" smtClean="0"/>
              <a:t>, 2000)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7095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539552" y="2060848"/>
            <a:ext cx="5256584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1742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dirty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2.3. División generacional a partir de </a:t>
            </a:r>
            <a:r>
              <a:rPr lang="es-MX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las </a:t>
            </a:r>
            <a:r>
              <a:rPr lang="es-MX" dirty="0" err="1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TICs</a:t>
            </a:r>
            <a:r>
              <a:rPr lang="es-MX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139264" y="2492896"/>
            <a:ext cx="4058251" cy="3600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224602"/>
              </p:ext>
            </p:extLst>
          </p:nvPr>
        </p:nvGraphicFramePr>
        <p:xfrm>
          <a:off x="1044154" y="2276872"/>
          <a:ext cx="424847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4567963" y="3460648"/>
            <a:ext cx="677108" cy="16648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Revolución Digital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03582" y="3352636"/>
            <a:ext cx="430887" cy="16648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Globalización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300738" y="2220723"/>
            <a:ext cx="24832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“Una 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sociedad más compleja y más rica en oportunidades es una sociedad que acentúa las diferencias y las </a:t>
            </a:r>
            <a:r>
              <a:rPr lang="es-MX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desigualdades” (Durán y Uribe, 2011)</a:t>
            </a:r>
            <a:endParaRPr lang="es-MX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es-MX" dirty="0" smtClean="0"/>
              <a:t>Brecha Digital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054" y="1916832"/>
            <a:ext cx="5544616" cy="5175080"/>
          </a:xfrm>
        </p:spPr>
        <p:txBody>
          <a:bodyPr>
            <a:normAutofit/>
          </a:bodyPr>
          <a:lstStyle/>
          <a:p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“Desigualdad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provocada por el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advenimiento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denominada sociedad de la información entre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individuos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los grupos de población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tienen acceso y los que no tienen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acceso a Internet y a las TIC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Provocada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motivos tecnológicos, geográficos, económicos, sociales y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culturales (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Durán y Uribe, 2011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MX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2708920"/>
            <a:ext cx="3009303" cy="216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316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31195"/>
              </p:ext>
            </p:extLst>
          </p:nvPr>
        </p:nvGraphicFramePr>
        <p:xfrm>
          <a:off x="539552" y="188640"/>
          <a:ext cx="8229600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4869160"/>
            <a:ext cx="2981325" cy="15335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404630" y="6026828"/>
            <a:ext cx="2501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+mj-lt"/>
                <a:cs typeface="Times New Roman" panose="02020603050405020304" pitchFamily="18" charset="0"/>
              </a:rPr>
              <a:t>(Durán </a:t>
            </a:r>
            <a:r>
              <a:rPr lang="es-MX" dirty="0">
                <a:latin typeface="+mj-lt"/>
                <a:cs typeface="Times New Roman" panose="02020603050405020304" pitchFamily="18" charset="0"/>
              </a:rPr>
              <a:t>y Uribe, 2011)</a:t>
            </a:r>
            <a:endParaRPr lang="es-MX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169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rial" panose="020B0604020202020204" pitchFamily="34" charset="0"/>
                <a:ea typeface="Helvetica Neue Medium"/>
                <a:cs typeface="Arial" panose="020B0604020202020204" pitchFamily="34" charset="0"/>
              </a:rPr>
              <a:t>División Generacional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556792"/>
            <a:ext cx="8496944" cy="478151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23528" y="6338302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recuperada de: </a:t>
            </a:r>
            <a:r>
              <a:rPr lang="es-MX" sz="1200" dirty="0">
                <a:hlinkClick r:id="rId3"/>
              </a:rPr>
              <a:t>https://www.blogevans.com/5-generaciones-y-su-impacto-en-la-mercadotecnia/</a:t>
            </a:r>
            <a:r>
              <a:rPr lang="es-MX" sz="1200" dirty="0" smtClean="0"/>
              <a:t>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34044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Brecha digital como brecha generacional. Reflexiona 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649592"/>
          </a:xfrm>
        </p:spPr>
        <p:txBody>
          <a:bodyPr>
            <a:normAutofit/>
          </a:bodyPr>
          <a:lstStyle/>
          <a:p>
            <a:pPr algn="ctr"/>
            <a:r>
              <a:rPr lang="es-MX" sz="4000" b="1" i="1" dirty="0" smtClean="0">
                <a:solidFill>
                  <a:srgbClr val="002060"/>
                </a:solidFill>
              </a:rPr>
              <a:t>¿Qué implicaciones tienen las diferencias generacionales con respecto al acceso, uso y competencias con respecto a las TIC?</a:t>
            </a:r>
            <a:endParaRPr lang="es-MX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885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Nativos e Inmigrantes Digitales</a:t>
            </a:r>
            <a:br>
              <a:rPr lang="es-MX" dirty="0"/>
            </a:br>
            <a:r>
              <a:rPr lang="es-MX" dirty="0" smtClean="0"/>
              <a:t>Por: Marc </a:t>
            </a:r>
            <a:r>
              <a:rPr lang="es-MX" dirty="0" err="1"/>
              <a:t>Prensky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614606"/>
              </p:ext>
            </p:extLst>
          </p:nvPr>
        </p:nvGraphicFramePr>
        <p:xfrm>
          <a:off x="-468560" y="2204864"/>
          <a:ext cx="6275040" cy="4296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0112" y="2924944"/>
            <a:ext cx="3274263" cy="224028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557784" y="6146480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Prensky</a:t>
            </a:r>
            <a:r>
              <a:rPr lang="es-MX" dirty="0" smtClean="0"/>
              <a:t>, 2010)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97198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060162"/>
              </p:ext>
            </p:extLst>
          </p:nvPr>
        </p:nvGraphicFramePr>
        <p:xfrm>
          <a:off x="395536" y="805467"/>
          <a:ext cx="892899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592" y="835349"/>
            <a:ext cx="2592288" cy="156803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7504" y="6145749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Prensky</a:t>
            </a:r>
            <a:r>
              <a:rPr lang="es-MX" dirty="0" smtClean="0"/>
              <a:t>, 2010)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667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9269" y="476672"/>
            <a:ext cx="9144000" cy="432048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Guión</a:t>
            </a:r>
            <a:r>
              <a:rPr lang="es-MX" dirty="0" smtClean="0"/>
              <a:t> </a:t>
            </a:r>
            <a:r>
              <a:rPr lang="es-MX" dirty="0" smtClean="0"/>
              <a:t>Explicativo  </a:t>
            </a:r>
            <a:endParaRPr lang="en-GB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529249"/>
              </p:ext>
            </p:extLst>
          </p:nvPr>
        </p:nvGraphicFramePr>
        <p:xfrm>
          <a:off x="249269" y="1124744"/>
          <a:ext cx="8712968" cy="5028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587">
                  <a:extLst>
                    <a:ext uri="{9D8B030D-6E8A-4147-A177-3AD203B41FA5}">
                      <a16:colId xmlns:a16="http://schemas.microsoft.com/office/drawing/2014/main" val="2953455456"/>
                    </a:ext>
                  </a:extLst>
                </a:gridCol>
                <a:gridCol w="6342261">
                  <a:extLst>
                    <a:ext uri="{9D8B030D-6E8A-4147-A177-3AD203B41FA5}">
                      <a16:colId xmlns:a16="http://schemas.microsoft.com/office/drawing/2014/main" val="428543838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164426873"/>
                    </a:ext>
                  </a:extLst>
                </a:gridCol>
              </a:tblGrid>
              <a:tr h="288035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ESTRATEGIAS DE APRENDIZAJE (1)</a:t>
                      </a:r>
                      <a:r>
                        <a:rPr kumimoji="0" lang="es-MX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s-MX" sz="11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TEMA/ACTIVIDAD</a:t>
                      </a:r>
                      <a:endParaRPr kumimoji="0" lang="es-MX" sz="11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>
                          <a:latin typeface="+mn-lt"/>
                        </a:rPr>
                        <a:t>DIAPOSITIVAS</a:t>
                      </a:r>
                      <a:endParaRPr lang="es-MX" sz="105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352777"/>
                  </a:ext>
                </a:extLst>
              </a:tr>
              <a:tr h="1061824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Exploración conocimientos previos</a:t>
                      </a:r>
                      <a:endParaRPr lang="es-MX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Actividad de contextualización.</a:t>
                      </a:r>
                      <a:r>
                        <a:rPr lang="es-MX" sz="1100" b="1" baseline="0" dirty="0" smtClean="0">
                          <a:latin typeface="+mn-lt"/>
                        </a:rPr>
                        <a:t>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baseline="0" dirty="0" smtClean="0">
                          <a:latin typeface="+mn-lt"/>
                        </a:rPr>
                        <a:t>Lluvia de ideas sobre las características sociodemográficas de los usuarios de Internet en México.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baseline="0" dirty="0" smtClean="0">
                          <a:latin typeface="+mn-lt"/>
                        </a:rPr>
                        <a:t>Contrastar ideas previas con los datos de una encuesta real.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baseline="0" dirty="0" smtClean="0">
                          <a:latin typeface="+mn-lt"/>
                        </a:rPr>
                        <a:t>Reflexionar sobre el impacto del Internet en la vida social, personal, académica, etc. 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5-12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359097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Atencionales-</a:t>
                      </a:r>
                      <a:r>
                        <a:rPr lang="es-MX" sz="1100" b="1" baseline="0" dirty="0" smtClean="0">
                          <a:latin typeface="+mn-lt"/>
                        </a:rPr>
                        <a:t> fragmentación- Subrayado</a:t>
                      </a:r>
                      <a:endParaRPr lang="es-MX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2.1 Conceptualización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dirty="0" smtClean="0">
                          <a:latin typeface="+mn-lt"/>
                        </a:rPr>
                        <a:t>Presentación de una definición de </a:t>
                      </a:r>
                      <a:r>
                        <a:rPr lang="es-MX" sz="1100" dirty="0" err="1" smtClean="0">
                          <a:latin typeface="+mn-lt"/>
                        </a:rPr>
                        <a:t>TICs</a:t>
                      </a:r>
                      <a:endParaRPr lang="es-MX" sz="1100" dirty="0" smtClean="0">
                        <a:latin typeface="+mn-lt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dirty="0" smtClean="0">
                          <a:latin typeface="+mn-lt"/>
                        </a:rPr>
                        <a:t>Identificar los elementos centrales de la definición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100" dirty="0" smtClean="0">
                          <a:latin typeface="+mn-lt"/>
                        </a:rPr>
                        <a:t>Colocar</a:t>
                      </a:r>
                      <a:r>
                        <a:rPr lang="es-MX" sz="1100" baseline="0" dirty="0" smtClean="0">
                          <a:latin typeface="+mn-lt"/>
                        </a:rPr>
                        <a:t> ejemplos de cada elemento central de la definición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13-18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906905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Aplicaciones </a:t>
                      </a:r>
                      <a:endParaRPr lang="es-MX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indent="0">
                        <a:buNone/>
                      </a:pPr>
                      <a:r>
                        <a:rPr lang="es-MX" sz="1100" b="1" baseline="0" dirty="0" smtClean="0">
                          <a:latin typeface="+mn-lt"/>
                        </a:rPr>
                        <a:t>2.1.1 Tipología del uso pedagógico de las TIC</a:t>
                      </a:r>
                    </a:p>
                    <a:p>
                      <a:pPr marL="685800" lvl="1" indent="-228600">
                        <a:buAutoNum type="arabicPeriod"/>
                      </a:pPr>
                      <a:r>
                        <a:rPr lang="es-MX" sz="1100" baseline="0" dirty="0" smtClean="0">
                          <a:latin typeface="+mn-lt"/>
                        </a:rPr>
                        <a:t>Presentar la tipología </a:t>
                      </a:r>
                    </a:p>
                    <a:p>
                      <a:pPr marL="685800" lvl="1" indent="-228600">
                        <a:buAutoNum type="arabicPeriod"/>
                      </a:pPr>
                      <a:r>
                        <a:rPr lang="es-MX" sz="1100" baseline="0" dirty="0" smtClean="0">
                          <a:latin typeface="+mn-lt"/>
                        </a:rPr>
                        <a:t>Colocar ejemplos para cada uso presentado a partir de la experiencia de cada estudiante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19-24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58847"/>
                  </a:ext>
                </a:extLst>
              </a:tr>
              <a:tr h="396718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Organización-Secuencias</a:t>
                      </a:r>
                      <a:r>
                        <a:rPr lang="es-MX" sz="1100" b="1" baseline="0" dirty="0" smtClean="0">
                          <a:latin typeface="+mn-lt"/>
                        </a:rPr>
                        <a:t>- Lógicas temporales </a:t>
                      </a:r>
                      <a:endParaRPr lang="es-MX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  <a:ea typeface="Helvetica Neue Medium"/>
                          <a:cs typeface="Arial" panose="020B0604020202020204" pitchFamily="34" charset="0"/>
                        </a:rPr>
                        <a:t>2.2. Antecedentes de las TIC</a:t>
                      </a:r>
                    </a:p>
                    <a:p>
                      <a:r>
                        <a:rPr lang="es-MX" sz="1100" b="0" dirty="0" smtClean="0">
                          <a:latin typeface="+mn-lt"/>
                        </a:rPr>
                        <a:t>1. Presentación de organizadores gráficas para mostrar la secuencia  lógica sobre la revolución industrial</a:t>
                      </a:r>
                      <a:r>
                        <a:rPr lang="es-MX" sz="1100" b="0" baseline="0" dirty="0" smtClean="0">
                          <a:latin typeface="+mn-lt"/>
                        </a:rPr>
                        <a:t> como precedente de la revolución tecnológica. </a:t>
                      </a:r>
                      <a:endParaRPr lang="es-MX" sz="11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25-31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51465"/>
                  </a:ext>
                </a:extLst>
              </a:tr>
              <a:tr h="396718">
                <a:tc>
                  <a:txBody>
                    <a:bodyPr/>
                    <a:lstStyle/>
                    <a:p>
                      <a:r>
                        <a:rPr lang="es-MX" sz="1100" b="1" dirty="0" err="1" smtClean="0">
                          <a:latin typeface="+mn-lt"/>
                        </a:rPr>
                        <a:t>Iconografiado</a:t>
                      </a:r>
                      <a:r>
                        <a:rPr lang="es-MX" sz="1100" b="1" dirty="0" smtClean="0">
                          <a:latin typeface="+mn-lt"/>
                        </a:rPr>
                        <a:t> y </a:t>
                      </a:r>
                      <a:r>
                        <a:rPr lang="es-MX" sz="1100" b="1" dirty="0" err="1" smtClean="0">
                          <a:latin typeface="+mn-lt"/>
                        </a:rPr>
                        <a:t>autopreguntas</a:t>
                      </a:r>
                      <a:endParaRPr lang="es-MX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+mn-lt"/>
                        </a:rPr>
                        <a:t>2.3 División</a:t>
                      </a:r>
                      <a:r>
                        <a:rPr lang="es-MX" sz="1100" b="1" baseline="0" dirty="0" smtClean="0">
                          <a:latin typeface="+mn-lt"/>
                        </a:rPr>
                        <a:t> Generacional </a:t>
                      </a:r>
                    </a:p>
                    <a:p>
                      <a:r>
                        <a:rPr lang="es-MX" sz="1100" b="0" baseline="0" dirty="0" smtClean="0">
                          <a:latin typeface="+mn-lt"/>
                        </a:rPr>
                        <a:t>1. Representación gráfica de las características de la  brecha digital y de la división generacional </a:t>
                      </a:r>
                      <a:endParaRPr lang="es-MX" sz="11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32-40</a:t>
                      </a:r>
                      <a:endParaRPr lang="es-MX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784502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49269" y="6237312"/>
            <a:ext cx="6987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(1). A partir de Román y Gallego (2001)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31143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151339"/>
              </p:ext>
            </p:extLst>
          </p:nvPr>
        </p:nvGraphicFramePr>
        <p:xfrm>
          <a:off x="179512" y="764704"/>
          <a:ext cx="842493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372200" y="6165304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Prensky</a:t>
            </a:r>
            <a:r>
              <a:rPr lang="es-MX" dirty="0" smtClean="0"/>
              <a:t>, 2010)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449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La enseñanza a nativos digitales 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005887"/>
              </p:ext>
            </p:extLst>
          </p:nvPr>
        </p:nvGraphicFramePr>
        <p:xfrm>
          <a:off x="457200" y="1628800"/>
          <a:ext cx="8291264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832145" y="6488668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(</a:t>
            </a:r>
            <a:r>
              <a:rPr lang="es-MX" dirty="0" err="1" smtClean="0"/>
              <a:t>Prensky</a:t>
            </a:r>
            <a:r>
              <a:rPr lang="es-MX" dirty="0" smtClean="0"/>
              <a:t>, 2010)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19122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66800"/>
          </a:xfrm>
        </p:spPr>
        <p:txBody>
          <a:bodyPr/>
          <a:lstStyle/>
          <a:p>
            <a:r>
              <a:rPr lang="es-MX" dirty="0" smtClean="0"/>
              <a:t>Referencias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92500" lnSpcReduction="10000"/>
          </a:bodyPr>
          <a:lstStyle/>
          <a:p>
            <a:r>
              <a:rPr lang="es-MX" sz="1600" dirty="0" smtClean="0"/>
              <a:t>Asociación Mexicana de Internet. 15° Estudios sobre hábitos de los usuarios de Internet en México. En: </a:t>
            </a:r>
            <a:r>
              <a:rPr lang="es-MX" sz="1600" dirty="0" smtClean="0">
                <a:hlinkClick r:id="rId2"/>
              </a:rPr>
              <a:t>https</a:t>
            </a:r>
            <a:r>
              <a:rPr lang="es-MX" sz="1600" dirty="0">
                <a:hlinkClick r:id="rId2"/>
              </a:rPr>
              <a:t>://www.asociaciondeinternet.mx/es/estudios</a:t>
            </a:r>
            <a:endParaRPr lang="es-MX" sz="1600" dirty="0"/>
          </a:p>
          <a:p>
            <a:r>
              <a:rPr lang="es-MX" sz="1600" dirty="0"/>
              <a:t>Duran, </a:t>
            </a:r>
            <a:r>
              <a:rPr lang="es-MX" sz="1600" dirty="0"/>
              <a:t>J. y Uribe, A. </a:t>
            </a:r>
            <a:r>
              <a:rPr lang="es-MX" sz="1600" dirty="0"/>
              <a:t>(2011). El uso de las </a:t>
            </a:r>
            <a:r>
              <a:rPr lang="es-MX" sz="1600" dirty="0" err="1"/>
              <a:t>TICs</a:t>
            </a:r>
            <a:r>
              <a:rPr lang="es-MX" sz="1600" dirty="0"/>
              <a:t> y la brecha digital entre adultos y adolescentes. Primer avance de resultados. </a:t>
            </a:r>
            <a:r>
              <a:rPr lang="es-MX" sz="1600" dirty="0"/>
              <a:t>Conferencia en el Congreso </a:t>
            </a:r>
            <a:r>
              <a:rPr lang="es-MX" sz="1600" dirty="0"/>
              <a:t>Internacional de Educación Mediática y Competencia </a:t>
            </a:r>
            <a:r>
              <a:rPr lang="es-MX" sz="1600" dirty="0"/>
              <a:t>Digital. Disponible en: </a:t>
            </a:r>
            <a:r>
              <a:rPr lang="es-MX" sz="1600" dirty="0">
                <a:hlinkClick r:id="rId3"/>
              </a:rPr>
              <a:t>https://www.researchgate.net/publication/273347869_El_uso_de_las_TICs_y_la_brecha_digital_entre_adultos_y_adolescentes_Primer_avance_de_resultados</a:t>
            </a:r>
            <a:endParaRPr lang="es-MX" sz="1600" dirty="0"/>
          </a:p>
          <a:p>
            <a:r>
              <a:rPr lang="es-MX" sz="1600" dirty="0" err="1" smtClean="0"/>
              <a:t>Castells</a:t>
            </a:r>
            <a:r>
              <a:rPr lang="es-MX" sz="1600" dirty="0" smtClean="0"/>
              <a:t>, M. (2000). </a:t>
            </a:r>
            <a:r>
              <a:rPr lang="es-MX" sz="1600" i="1" dirty="0" smtClean="0"/>
              <a:t>La sociedad red. Volumen I. La era de la información: economía, sociedad y cultura. </a:t>
            </a:r>
            <a:r>
              <a:rPr lang="es-MX" sz="1600" dirty="0" smtClean="0"/>
              <a:t>Madrid: Alianza Editorial. </a:t>
            </a:r>
          </a:p>
          <a:p>
            <a:r>
              <a:rPr lang="es-MX" sz="1600" dirty="0" smtClean="0"/>
              <a:t>Cobo</a:t>
            </a:r>
            <a:r>
              <a:rPr lang="es-MX" sz="1600" dirty="0"/>
              <a:t>, J. (2009).  El concepto de tecnologías de la información. Benchmarking sobre las definiciones de las TIC en la sociedad del conocimiento. </a:t>
            </a:r>
            <a:r>
              <a:rPr lang="es-MX" sz="1600" i="1" dirty="0" err="1"/>
              <a:t>Zer</a:t>
            </a:r>
            <a:r>
              <a:rPr lang="es-MX" sz="1600" i="1" dirty="0"/>
              <a:t>, 14 </a:t>
            </a:r>
            <a:r>
              <a:rPr lang="es-MX" sz="1600" dirty="0"/>
              <a:t>(27),  pp. 295-318. </a:t>
            </a:r>
            <a:endParaRPr lang="es-MX" sz="1600" dirty="0" smtClean="0"/>
          </a:p>
          <a:p>
            <a:pPr lvl="0"/>
            <a:r>
              <a:rPr lang="es-MX" sz="1600" dirty="0" err="1"/>
              <a:t>Coll</a:t>
            </a:r>
            <a:r>
              <a:rPr lang="es-MX" sz="1600" dirty="0"/>
              <a:t>, C. (2011). Aprender y enseñar con las TIC: expectativas, realidad y potencialidades, en: Carneiro, R., Toscano, J., Díaz, T. Coord. (2011). </a:t>
            </a:r>
            <a:r>
              <a:rPr lang="es-MX" sz="1600" i="1" dirty="0"/>
              <a:t>Los desafíos de las TIC para el cambio educativo</a:t>
            </a:r>
            <a:r>
              <a:rPr lang="es-MX" sz="1600" dirty="0"/>
              <a:t>. Fundación Santillana. </a:t>
            </a:r>
            <a:endParaRPr lang="es-MX" sz="1600" dirty="0" smtClean="0"/>
          </a:p>
          <a:p>
            <a:pPr lvl="0"/>
            <a:r>
              <a:rPr lang="es-MX" sz="1600" dirty="0" err="1" smtClean="0"/>
              <a:t>Prensky</a:t>
            </a:r>
            <a:r>
              <a:rPr lang="es-MX" sz="1600" dirty="0" smtClean="0"/>
              <a:t>, M. </a:t>
            </a:r>
            <a:r>
              <a:rPr lang="es-MX" sz="1600" dirty="0"/>
              <a:t>(2010). </a:t>
            </a:r>
            <a:r>
              <a:rPr lang="es-MX" sz="1600" i="1" dirty="0"/>
              <a:t>Nativos e Inmigrantes </a:t>
            </a:r>
            <a:r>
              <a:rPr lang="es-MX" sz="1600" i="1" dirty="0" smtClean="0"/>
              <a:t>Digitales</a:t>
            </a:r>
            <a:r>
              <a:rPr lang="es-MX" sz="1600" dirty="0" smtClean="0"/>
              <a:t>. Cuadernos SEK 2.0. Disponible en: </a:t>
            </a:r>
            <a:r>
              <a:rPr lang="es-MX" sz="1600" dirty="0">
                <a:hlinkClick r:id="rId4"/>
              </a:rPr>
              <a:t>https://www.marcprensky.com/writing/Prensky-NATIVOS%20E%20INMIGRANTES%20DIGITALES%20(SEK).</a:t>
            </a:r>
            <a:r>
              <a:rPr lang="es-MX" sz="1600" dirty="0" smtClean="0">
                <a:hlinkClick r:id="rId4"/>
              </a:rPr>
              <a:t>pdf</a:t>
            </a:r>
            <a:endParaRPr lang="es-MX" sz="1600" dirty="0" smtClean="0"/>
          </a:p>
          <a:p>
            <a:pPr lvl="0"/>
            <a:r>
              <a:rPr lang="es-MX" sz="1600" dirty="0" smtClean="0"/>
              <a:t>Román</a:t>
            </a:r>
            <a:r>
              <a:rPr lang="es-MX" sz="1600" dirty="0"/>
              <a:t>, J., y Gallego, S. (2001). </a:t>
            </a:r>
            <a:r>
              <a:rPr lang="es-MX" sz="1600" i="1" dirty="0"/>
              <a:t>Manual de Escalas de Estrategias de Aprendizaje. </a:t>
            </a:r>
            <a:r>
              <a:rPr lang="es-MX" sz="1600" dirty="0"/>
              <a:t>Madrid: TEA Ediciones. </a:t>
            </a:r>
          </a:p>
          <a:p>
            <a:pPr lvl="0"/>
            <a:endParaRPr lang="es-MX" sz="1600" dirty="0"/>
          </a:p>
          <a:p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931637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7" y="943537"/>
            <a:ext cx="9164754" cy="936104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rgbClr val="002060"/>
                </a:solidFill>
              </a:rPr>
              <a:t>Actividad de contextualización: </a:t>
            </a:r>
            <a:br>
              <a:rPr lang="es-MX" sz="3200" dirty="0" smtClean="0">
                <a:solidFill>
                  <a:srgbClr val="002060"/>
                </a:solidFill>
              </a:rPr>
            </a:br>
            <a:r>
              <a:rPr lang="es-MX" sz="3200" dirty="0" smtClean="0"/>
              <a:t>Responde las siguientes preguntas sobre los usuarios de internet en México.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5294" t="3264" r="6198"/>
          <a:stretch/>
        </p:blipFill>
        <p:spPr>
          <a:xfrm>
            <a:off x="7649452" y="5474980"/>
            <a:ext cx="1520859" cy="1383020"/>
          </a:xfrm>
          <a:prstGeom prst="rect">
            <a:avLst/>
          </a:prstGeom>
        </p:spPr>
      </p:pic>
      <p:sp>
        <p:nvSpPr>
          <p:cNvPr id="6" name="Llamada rectangular redondeada 5"/>
          <p:cNvSpPr/>
          <p:nvPr/>
        </p:nvSpPr>
        <p:spPr>
          <a:xfrm>
            <a:off x="251520" y="2794619"/>
            <a:ext cx="2088232" cy="720080"/>
          </a:xfrm>
          <a:prstGeom prst="wedgeRoundRectCallout">
            <a:avLst>
              <a:gd name="adj1" fmla="val -20299"/>
              <a:gd name="adj2" fmla="val 74889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1.¿Cuántos son?</a:t>
            </a:r>
            <a:endParaRPr lang="es-MX" dirty="0"/>
          </a:p>
        </p:txBody>
      </p:sp>
      <p:sp>
        <p:nvSpPr>
          <p:cNvPr id="8" name="Llamada rectangular redondeada 7"/>
          <p:cNvSpPr/>
          <p:nvPr/>
        </p:nvSpPr>
        <p:spPr>
          <a:xfrm>
            <a:off x="6461320" y="2708920"/>
            <a:ext cx="2376264" cy="936104"/>
          </a:xfrm>
          <a:prstGeom prst="wedgeRoundRectCallout">
            <a:avLst>
              <a:gd name="adj1" fmla="val 29258"/>
              <a:gd name="adj2" fmla="val 6307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3.¿Son </a:t>
            </a:r>
            <a:r>
              <a:rPr lang="es-MX" dirty="0"/>
              <a:t>en su mayoría hombres o mujeres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9" name="Llamada rectangular redondeada 8"/>
          <p:cNvSpPr/>
          <p:nvPr/>
        </p:nvSpPr>
        <p:spPr>
          <a:xfrm>
            <a:off x="3347864" y="2456892"/>
            <a:ext cx="2160240" cy="720080"/>
          </a:xfrm>
          <a:prstGeom prst="wedgeRoundRectCallout">
            <a:avLst>
              <a:gd name="adj1" fmla="val 19450"/>
              <a:gd name="adj2" fmla="val 739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2.¿Cuál es su grupo de edad?</a:t>
            </a:r>
            <a:endParaRPr lang="es-MX" dirty="0"/>
          </a:p>
        </p:txBody>
      </p:sp>
      <p:sp>
        <p:nvSpPr>
          <p:cNvPr id="10" name="Llamada rectangular redondeada 9"/>
          <p:cNvSpPr/>
          <p:nvPr/>
        </p:nvSpPr>
        <p:spPr>
          <a:xfrm>
            <a:off x="1187624" y="4133158"/>
            <a:ext cx="2880320" cy="1341822"/>
          </a:xfrm>
          <a:prstGeom prst="wedgeRoundRectCallout">
            <a:avLst>
              <a:gd name="adj1" fmla="val -20299"/>
              <a:gd name="adj2" fmla="val 74889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4.¿En qué momento y cuánto tiempo se conectan?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11" name="Llamada rectangular redondeada 10"/>
          <p:cNvSpPr/>
          <p:nvPr/>
        </p:nvSpPr>
        <p:spPr>
          <a:xfrm>
            <a:off x="4788024" y="4019942"/>
            <a:ext cx="2520280" cy="1080120"/>
          </a:xfrm>
          <a:prstGeom prst="wedgeRoundRectCallout">
            <a:avLst>
              <a:gd name="adj1" fmla="val -20299"/>
              <a:gd name="adj2" fmla="val 74889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5.¿A través de que dispositivo se conectan?</a:t>
            </a:r>
            <a:endParaRPr lang="es-MX" dirty="0"/>
          </a:p>
        </p:txBody>
      </p:sp>
      <p:sp>
        <p:nvSpPr>
          <p:cNvPr id="12" name="Llamada rectangular redondeada 11"/>
          <p:cNvSpPr/>
          <p:nvPr/>
        </p:nvSpPr>
        <p:spPr>
          <a:xfrm>
            <a:off x="3543818" y="5806450"/>
            <a:ext cx="2088232" cy="720080"/>
          </a:xfrm>
          <a:prstGeom prst="wedgeRoundRectCallout">
            <a:avLst>
              <a:gd name="adj1" fmla="val -20299"/>
              <a:gd name="adj2" fmla="val 74889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6.¿Qué hacen?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520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339941"/>
            <a:ext cx="8229600" cy="1066800"/>
          </a:xfrm>
        </p:spPr>
        <p:txBody>
          <a:bodyPr/>
          <a:lstStyle/>
          <a:p>
            <a:r>
              <a:rPr lang="es-MX" dirty="0" smtClean="0"/>
              <a:t>Contextualización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5661248"/>
            <a:ext cx="8352928" cy="913288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Recuperado de: </a:t>
            </a:r>
            <a:r>
              <a:rPr lang="es-MX" dirty="0">
                <a:hlinkClick r:id="rId2"/>
              </a:rPr>
              <a:t>https://www.asociaciondeinternet.mx/es/estudios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188" y="2060848"/>
            <a:ext cx="7228916" cy="345230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7600" y="1363617"/>
            <a:ext cx="8774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Compararemos las respuestas con lo reportado en el: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075746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t="4140" b="17189"/>
          <a:stretch/>
        </p:blipFill>
        <p:spPr>
          <a:xfrm>
            <a:off x="0" y="1484784"/>
            <a:ext cx="9134450" cy="4104456"/>
          </a:xfrm>
          <a:prstGeom prst="rect">
            <a:avLst/>
          </a:prstGeom>
        </p:spPr>
      </p:pic>
      <p:sp>
        <p:nvSpPr>
          <p:cNvPr id="9" name="Llamada rectangular redondeada 8"/>
          <p:cNvSpPr/>
          <p:nvPr/>
        </p:nvSpPr>
        <p:spPr>
          <a:xfrm>
            <a:off x="6536854" y="620688"/>
            <a:ext cx="2592288" cy="1453851"/>
          </a:xfrm>
          <a:prstGeom prst="wedgeRoundRectCallout">
            <a:avLst>
              <a:gd name="adj1" fmla="val 1012"/>
              <a:gd name="adj2" fmla="val 72268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1.¿Cuántos son?</a:t>
            </a:r>
            <a:endParaRPr lang="es-MX" b="1" dirty="0"/>
          </a:p>
        </p:txBody>
      </p:sp>
      <p:sp>
        <p:nvSpPr>
          <p:cNvPr id="10" name="Rectángulo 9"/>
          <p:cNvSpPr/>
          <p:nvPr/>
        </p:nvSpPr>
        <p:spPr>
          <a:xfrm>
            <a:off x="426765" y="594928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Recuperado de: </a:t>
            </a:r>
            <a:r>
              <a:rPr lang="es-MX" dirty="0">
                <a:hlinkClick r:id="rId3"/>
              </a:rPr>
              <a:t>https://www.asociaciondeinternet.mx/es/estudios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431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64704"/>
            <a:ext cx="6984776" cy="5299467"/>
          </a:xfrm>
          <a:prstGeom prst="rect">
            <a:avLst/>
          </a:prstGeom>
        </p:spPr>
      </p:pic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9512" y="6237312"/>
            <a:ext cx="8352928" cy="913288"/>
          </a:xfrm>
        </p:spPr>
        <p:txBody>
          <a:bodyPr>
            <a:normAutofit/>
          </a:bodyPr>
          <a:lstStyle/>
          <a:p>
            <a:r>
              <a:rPr lang="es-MX" sz="1800" dirty="0" smtClean="0"/>
              <a:t>Recuperado de: </a:t>
            </a:r>
            <a:r>
              <a:rPr lang="es-MX" sz="1800" dirty="0">
                <a:hlinkClick r:id="rId3"/>
              </a:rPr>
              <a:t>https://www.asociaciondeinternet.mx/es/estudios</a:t>
            </a:r>
            <a:endParaRPr lang="es-MX" sz="1800" dirty="0"/>
          </a:p>
        </p:txBody>
      </p:sp>
      <p:sp>
        <p:nvSpPr>
          <p:cNvPr id="6" name="Llamada rectangular redondeada 5"/>
          <p:cNvSpPr/>
          <p:nvPr/>
        </p:nvSpPr>
        <p:spPr>
          <a:xfrm>
            <a:off x="1187624" y="296652"/>
            <a:ext cx="2376264" cy="936104"/>
          </a:xfrm>
          <a:prstGeom prst="wedgeRoundRectCallout">
            <a:avLst>
              <a:gd name="adj1" fmla="val -10826"/>
              <a:gd name="adj2" fmla="val 101739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02060"/>
                </a:solidFill>
              </a:rPr>
              <a:t>3.¿Son </a:t>
            </a:r>
            <a:r>
              <a:rPr lang="es-MX" b="1" dirty="0">
                <a:solidFill>
                  <a:srgbClr val="002060"/>
                </a:solidFill>
              </a:rPr>
              <a:t>en su mayoría hombres o mujeres</a:t>
            </a:r>
            <a:r>
              <a:rPr lang="es-MX" b="1" dirty="0" smtClean="0">
                <a:solidFill>
                  <a:srgbClr val="002060"/>
                </a:solidFill>
              </a:rPr>
              <a:t>?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7" name="Llamada rectangular redondeada 6"/>
          <p:cNvSpPr/>
          <p:nvPr/>
        </p:nvSpPr>
        <p:spPr>
          <a:xfrm>
            <a:off x="6804248" y="1232756"/>
            <a:ext cx="2160240" cy="720080"/>
          </a:xfrm>
          <a:prstGeom prst="wedgeRoundRectCallout">
            <a:avLst>
              <a:gd name="adj1" fmla="val -45807"/>
              <a:gd name="adj2" fmla="val 227354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02060"/>
                </a:solidFill>
              </a:rPr>
              <a:t>2.¿Cuál es su grupo de edad?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7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9512" y="6237312"/>
            <a:ext cx="8352928" cy="913288"/>
          </a:xfrm>
        </p:spPr>
        <p:txBody>
          <a:bodyPr>
            <a:normAutofit/>
          </a:bodyPr>
          <a:lstStyle/>
          <a:p>
            <a:r>
              <a:rPr lang="es-MX" sz="1800" dirty="0" smtClean="0"/>
              <a:t>Recuperado de: </a:t>
            </a:r>
            <a:r>
              <a:rPr lang="es-MX" sz="1800" dirty="0">
                <a:hlinkClick r:id="rId2"/>
              </a:rPr>
              <a:t>https://www.asociaciondeinternet.mx/es/estudios</a:t>
            </a:r>
            <a:endParaRPr lang="es-MX" sz="1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41796"/>
          <a:stretch/>
        </p:blipFill>
        <p:spPr>
          <a:xfrm>
            <a:off x="185614" y="2914277"/>
            <a:ext cx="6349851" cy="322719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56" y="474174"/>
            <a:ext cx="6538242" cy="2345647"/>
          </a:xfrm>
          <a:prstGeom prst="rect">
            <a:avLst/>
          </a:prstGeom>
        </p:spPr>
      </p:pic>
      <p:sp>
        <p:nvSpPr>
          <p:cNvPr id="8" name="Llamada rectangular redondeada 7"/>
          <p:cNvSpPr/>
          <p:nvPr/>
        </p:nvSpPr>
        <p:spPr>
          <a:xfrm>
            <a:off x="6263680" y="2308783"/>
            <a:ext cx="2880320" cy="1341822"/>
          </a:xfrm>
          <a:prstGeom prst="wedgeRoundRectCallout">
            <a:avLst>
              <a:gd name="adj1" fmla="val -77178"/>
              <a:gd name="adj2" fmla="val 1064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02060"/>
                </a:solidFill>
              </a:rPr>
              <a:t>4.¿En qué momento y cuánto tiempo se conectan?</a:t>
            </a:r>
            <a:r>
              <a:rPr lang="es-MX" b="1" dirty="0">
                <a:solidFill>
                  <a:srgbClr val="002060"/>
                </a:solidFill>
              </a:rPr>
              <a:t/>
            </a:r>
            <a:br>
              <a:rPr lang="es-MX" b="1" dirty="0">
                <a:solidFill>
                  <a:srgbClr val="002060"/>
                </a:solidFill>
              </a:rPr>
            </a:b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8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795</TotalTime>
  <Words>2098</Words>
  <Application>Microsoft Office PowerPoint</Application>
  <PresentationFormat>Presentación en pantalla (4:3)</PresentationFormat>
  <Paragraphs>288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Arial</vt:lpstr>
      <vt:lpstr>Century Gothic</vt:lpstr>
      <vt:lpstr>Georgia</vt:lpstr>
      <vt:lpstr>Helvetica Neue Medium</vt:lpstr>
      <vt:lpstr>Times New Roman</vt:lpstr>
      <vt:lpstr>Wingdings 2</vt:lpstr>
      <vt:lpstr>Urbano</vt:lpstr>
      <vt:lpstr>Presentación de PowerPoint</vt:lpstr>
      <vt:lpstr>Presentación de PowerPoint</vt:lpstr>
      <vt:lpstr>UNIDAD II. LA PSICOLOGÍA Y LAS TECNOLOGÍAS APLICADAS A LA EDUCACIÓN</vt:lpstr>
      <vt:lpstr>Guión Explicativo  </vt:lpstr>
      <vt:lpstr>Actividad de contextualización:  Responde las siguientes preguntas sobre los usuarios de internet en México.</vt:lpstr>
      <vt:lpstr>Contextualización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 de contextualización</vt:lpstr>
      <vt:lpstr>2.1. Conceptualización</vt:lpstr>
      <vt:lpstr>Tecnologías de la Información y Comunicación</vt:lpstr>
      <vt:lpstr>Presentación de PowerPoint</vt:lpstr>
      <vt:lpstr>2.1. Conceptualización</vt:lpstr>
      <vt:lpstr>Actividad 2- Ejemplos de TICS</vt:lpstr>
      <vt:lpstr>Posibles respuestas a la Actividad 2- Ejemplos de TICS</vt:lpstr>
      <vt:lpstr>2.1.1. Tipología del uso pedagógico de las TIC </vt:lpstr>
      <vt:lpstr>2.1.1. Tipología del uso pedagógico de las TIC </vt:lpstr>
      <vt:lpstr>2.1.1. Tipología del uso pedagógico de las TIC </vt:lpstr>
      <vt:lpstr>Presentación de PowerPoint</vt:lpstr>
      <vt:lpstr>Actividad 3.</vt:lpstr>
      <vt:lpstr>Actividad 3.</vt:lpstr>
      <vt:lpstr>Posibles respuestas para la actividad 3.</vt:lpstr>
      <vt:lpstr>2.2. Antecedentes de las TIC</vt:lpstr>
      <vt:lpstr>Revolución Industrial</vt:lpstr>
      <vt:lpstr>Presentación de PowerPoint</vt:lpstr>
      <vt:lpstr>Revolución Tecnológica</vt:lpstr>
      <vt:lpstr>Presentación de PowerPoint</vt:lpstr>
      <vt:lpstr>Presentación de PowerPoint</vt:lpstr>
      <vt:lpstr>Como resultado del paradigma tecnológico: </vt:lpstr>
      <vt:lpstr>2.3. División generacional a partir de las TICs </vt:lpstr>
      <vt:lpstr>Brecha Digital</vt:lpstr>
      <vt:lpstr>Presentación de PowerPoint</vt:lpstr>
      <vt:lpstr>División Generacional</vt:lpstr>
      <vt:lpstr>Brecha digital como brecha generacional. Reflexiona :</vt:lpstr>
      <vt:lpstr>Nativos e Inmigrantes Digitales Por: Marc Prensky</vt:lpstr>
      <vt:lpstr>Presentación de PowerPoint</vt:lpstr>
      <vt:lpstr>Presentación de PowerPoint</vt:lpstr>
      <vt:lpstr>La enseñanza a nativos digitales </vt:lpstr>
      <vt:lpstr>Referencias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División Generacional a partir del uso de las TIC</dc:title>
  <dc:creator>x</dc:creator>
  <cp:lastModifiedBy>Coord. Psicología</cp:lastModifiedBy>
  <cp:revision>65</cp:revision>
  <dcterms:created xsi:type="dcterms:W3CDTF">2017-08-30T01:31:36Z</dcterms:created>
  <dcterms:modified xsi:type="dcterms:W3CDTF">2019-09-28T17:10:49Z</dcterms:modified>
</cp:coreProperties>
</file>