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42"/>
  </p:notesMasterIdLst>
  <p:sldIdLst>
    <p:sldId id="304" r:id="rId2"/>
    <p:sldId id="305" r:id="rId3"/>
    <p:sldId id="306" r:id="rId4"/>
    <p:sldId id="313" r:id="rId5"/>
    <p:sldId id="308" r:id="rId6"/>
    <p:sldId id="315" r:id="rId7"/>
    <p:sldId id="279" r:id="rId8"/>
    <p:sldId id="320" r:id="rId9"/>
    <p:sldId id="319" r:id="rId10"/>
    <p:sldId id="327" r:id="rId11"/>
    <p:sldId id="330" r:id="rId12"/>
    <p:sldId id="331" r:id="rId13"/>
    <p:sldId id="332" r:id="rId14"/>
    <p:sldId id="333" r:id="rId15"/>
    <p:sldId id="334" r:id="rId16"/>
    <p:sldId id="339" r:id="rId17"/>
    <p:sldId id="341" r:id="rId18"/>
    <p:sldId id="343" r:id="rId19"/>
    <p:sldId id="344" r:id="rId20"/>
    <p:sldId id="351" r:id="rId21"/>
    <p:sldId id="352" r:id="rId22"/>
    <p:sldId id="353" r:id="rId23"/>
    <p:sldId id="354" r:id="rId24"/>
    <p:sldId id="355" r:id="rId25"/>
    <p:sldId id="356" r:id="rId26"/>
    <p:sldId id="357" r:id="rId27"/>
    <p:sldId id="358" r:id="rId28"/>
    <p:sldId id="359" r:id="rId29"/>
    <p:sldId id="360" r:id="rId30"/>
    <p:sldId id="361" r:id="rId31"/>
    <p:sldId id="316" r:id="rId32"/>
    <p:sldId id="323" r:id="rId33"/>
    <p:sldId id="317" r:id="rId34"/>
    <p:sldId id="324" r:id="rId35"/>
    <p:sldId id="318" r:id="rId36"/>
    <p:sldId id="321" r:id="rId37"/>
    <p:sldId id="322" r:id="rId38"/>
    <p:sldId id="310" r:id="rId39"/>
    <p:sldId id="262" r:id="rId40"/>
    <p:sldId id="312"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a:srgbClr val="FFCCCC"/>
    <a:srgbClr val="92D050"/>
    <a:srgbClr val="FFFF99"/>
    <a:srgbClr val="CC00FF"/>
    <a:srgbClr val="00B05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1" autoAdjust="0"/>
    <p:restoredTop sz="94660"/>
  </p:normalViewPr>
  <p:slideViewPr>
    <p:cSldViewPr snapToGrid="0">
      <p:cViewPr varScale="1">
        <p:scale>
          <a:sx n="59" d="100"/>
          <a:sy n="59" d="100"/>
        </p:scale>
        <p:origin x="12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1AE2E3-447A-4550-9B73-BA4AF6A01067}"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es-MX"/>
        </a:p>
      </dgm:t>
    </dgm:pt>
    <dgm:pt modelId="{56056B09-0EAE-49C6-9F6D-FF28673523FC}">
      <dgm:prSet phldrT="[Texto]"/>
      <dgm:spPr/>
      <dgm:t>
        <a:bodyPr/>
        <a:lstStyle/>
        <a:p>
          <a:r>
            <a:rPr lang="es-MX" dirty="0"/>
            <a:t>1.1 Introducción al estudio de la Química analítica</a:t>
          </a:r>
        </a:p>
      </dgm:t>
    </dgm:pt>
    <dgm:pt modelId="{06AD75FB-4D11-4DEC-A660-4D6AD351D07F}" type="parTrans" cxnId="{49BB3B0C-D5C0-4F41-B657-B3CD8391DAA3}">
      <dgm:prSet/>
      <dgm:spPr/>
      <dgm:t>
        <a:bodyPr/>
        <a:lstStyle/>
        <a:p>
          <a:endParaRPr lang="es-MX"/>
        </a:p>
      </dgm:t>
    </dgm:pt>
    <dgm:pt modelId="{07D38B67-133E-4F5D-A7EC-2BFAEA3A402E}" type="sibTrans" cxnId="{49BB3B0C-D5C0-4F41-B657-B3CD8391DAA3}">
      <dgm:prSet/>
      <dgm:spPr/>
      <dgm:t>
        <a:bodyPr/>
        <a:lstStyle/>
        <a:p>
          <a:endParaRPr lang="es-MX"/>
        </a:p>
      </dgm:t>
    </dgm:pt>
    <dgm:pt modelId="{7662731B-9701-4F75-82FC-048C76748278}">
      <dgm:prSet phldrT="[Texto]"/>
      <dgm:spPr/>
      <dgm:t>
        <a:bodyPr/>
        <a:lstStyle/>
        <a:p>
          <a:r>
            <a:rPr lang="es-MX" dirty="0"/>
            <a:t>1.1.1 Importancia de la química analítica</a:t>
          </a:r>
        </a:p>
      </dgm:t>
    </dgm:pt>
    <dgm:pt modelId="{10B2868A-E896-432B-A75C-70E84E6ECBFA}" type="parTrans" cxnId="{AAA126AA-A2F3-4D34-94FE-1ACDD182A028}">
      <dgm:prSet/>
      <dgm:spPr/>
      <dgm:t>
        <a:bodyPr/>
        <a:lstStyle/>
        <a:p>
          <a:endParaRPr lang="es-MX"/>
        </a:p>
      </dgm:t>
    </dgm:pt>
    <dgm:pt modelId="{DFCFD6FA-6A8D-4952-AC1B-EDF0F9630DE8}" type="sibTrans" cxnId="{AAA126AA-A2F3-4D34-94FE-1ACDD182A028}">
      <dgm:prSet/>
      <dgm:spPr/>
      <dgm:t>
        <a:bodyPr/>
        <a:lstStyle/>
        <a:p>
          <a:endParaRPr lang="es-MX"/>
        </a:p>
      </dgm:t>
    </dgm:pt>
    <dgm:pt modelId="{2CB84381-E8EC-4B1D-95C6-C0FE02F5424E}">
      <dgm:prSet/>
      <dgm:spPr/>
      <dgm:t>
        <a:bodyPr/>
        <a:lstStyle/>
        <a:p>
          <a:r>
            <a:rPr lang="es-MX" dirty="0"/>
            <a:t>1.1.2 Clasificación de los métodos analíticos</a:t>
          </a:r>
        </a:p>
      </dgm:t>
    </dgm:pt>
    <dgm:pt modelId="{34AC8078-DC4F-428C-823B-35B88707BB42}" type="sibTrans" cxnId="{50C04193-7867-4889-B7F5-CC7EDFBC4B65}">
      <dgm:prSet/>
      <dgm:spPr/>
      <dgm:t>
        <a:bodyPr/>
        <a:lstStyle/>
        <a:p>
          <a:endParaRPr lang="es-MX"/>
        </a:p>
      </dgm:t>
    </dgm:pt>
    <dgm:pt modelId="{FF9D5BFA-62D5-4DDD-94FE-409D39F7D552}" type="parTrans" cxnId="{50C04193-7867-4889-B7F5-CC7EDFBC4B65}">
      <dgm:prSet/>
      <dgm:spPr/>
      <dgm:t>
        <a:bodyPr/>
        <a:lstStyle/>
        <a:p>
          <a:endParaRPr lang="es-MX"/>
        </a:p>
      </dgm:t>
    </dgm:pt>
    <dgm:pt modelId="{165AB5C8-B96B-4A4B-B482-776324612AA1}" type="pres">
      <dgm:prSet presAssocID="{DD1AE2E3-447A-4550-9B73-BA4AF6A01067}" presName="linear" presStyleCnt="0">
        <dgm:presLayoutVars>
          <dgm:dir/>
          <dgm:animLvl val="lvl"/>
          <dgm:resizeHandles val="exact"/>
        </dgm:presLayoutVars>
      </dgm:prSet>
      <dgm:spPr/>
      <dgm:t>
        <a:bodyPr/>
        <a:lstStyle/>
        <a:p>
          <a:endParaRPr lang="es-MX"/>
        </a:p>
      </dgm:t>
    </dgm:pt>
    <dgm:pt modelId="{AD69E5CC-B1A0-4829-ADA3-6785881B77A7}" type="pres">
      <dgm:prSet presAssocID="{56056B09-0EAE-49C6-9F6D-FF28673523FC}" presName="parentLin" presStyleCnt="0"/>
      <dgm:spPr/>
    </dgm:pt>
    <dgm:pt modelId="{C0BD17F4-B065-4EE9-93CD-CCD97453DE62}" type="pres">
      <dgm:prSet presAssocID="{56056B09-0EAE-49C6-9F6D-FF28673523FC}" presName="parentLeftMargin" presStyleLbl="node1" presStyleIdx="0" presStyleCnt="1"/>
      <dgm:spPr/>
      <dgm:t>
        <a:bodyPr/>
        <a:lstStyle/>
        <a:p>
          <a:endParaRPr lang="es-MX"/>
        </a:p>
      </dgm:t>
    </dgm:pt>
    <dgm:pt modelId="{43395436-17B7-42B4-8DE9-5953BD4067D2}" type="pres">
      <dgm:prSet presAssocID="{56056B09-0EAE-49C6-9F6D-FF28673523FC}" presName="parentText" presStyleLbl="node1" presStyleIdx="0" presStyleCnt="1" custScaleY="73898" custLinFactNeighborX="-86301" custLinFactNeighborY="20632">
        <dgm:presLayoutVars>
          <dgm:chMax val="0"/>
          <dgm:bulletEnabled val="1"/>
        </dgm:presLayoutVars>
      </dgm:prSet>
      <dgm:spPr/>
      <dgm:t>
        <a:bodyPr/>
        <a:lstStyle/>
        <a:p>
          <a:endParaRPr lang="es-MX"/>
        </a:p>
      </dgm:t>
    </dgm:pt>
    <dgm:pt modelId="{A1BE6BC8-3996-43CC-813F-7C7F22527652}" type="pres">
      <dgm:prSet presAssocID="{56056B09-0EAE-49C6-9F6D-FF28673523FC}" presName="negativeSpace" presStyleCnt="0"/>
      <dgm:spPr/>
    </dgm:pt>
    <dgm:pt modelId="{208CD5D2-C9B2-4BF4-AEBC-A6BBE2019508}" type="pres">
      <dgm:prSet presAssocID="{56056B09-0EAE-49C6-9F6D-FF28673523FC}" presName="childText" presStyleLbl="conFgAcc1" presStyleIdx="0" presStyleCnt="1" custLinFactY="10115" custLinFactNeighborX="154" custLinFactNeighborY="100000">
        <dgm:presLayoutVars>
          <dgm:bulletEnabled val="1"/>
        </dgm:presLayoutVars>
      </dgm:prSet>
      <dgm:spPr/>
      <dgm:t>
        <a:bodyPr/>
        <a:lstStyle/>
        <a:p>
          <a:endParaRPr lang="es-MX"/>
        </a:p>
      </dgm:t>
    </dgm:pt>
  </dgm:ptLst>
  <dgm:cxnLst>
    <dgm:cxn modelId="{49BB3B0C-D5C0-4F41-B657-B3CD8391DAA3}" srcId="{DD1AE2E3-447A-4550-9B73-BA4AF6A01067}" destId="{56056B09-0EAE-49C6-9F6D-FF28673523FC}" srcOrd="0" destOrd="0" parTransId="{06AD75FB-4D11-4DEC-A660-4D6AD351D07F}" sibTransId="{07D38B67-133E-4F5D-A7EC-2BFAEA3A402E}"/>
    <dgm:cxn modelId="{50C04193-7867-4889-B7F5-CC7EDFBC4B65}" srcId="{56056B09-0EAE-49C6-9F6D-FF28673523FC}" destId="{2CB84381-E8EC-4B1D-95C6-C0FE02F5424E}" srcOrd="1" destOrd="0" parTransId="{FF9D5BFA-62D5-4DDD-94FE-409D39F7D552}" sibTransId="{34AC8078-DC4F-428C-823B-35B88707BB42}"/>
    <dgm:cxn modelId="{F56C82AB-57EC-4A7A-9599-797F68FFCDA5}" type="presOf" srcId="{7662731B-9701-4F75-82FC-048C76748278}" destId="{208CD5D2-C9B2-4BF4-AEBC-A6BBE2019508}" srcOrd="0" destOrd="0" presId="urn:microsoft.com/office/officeart/2005/8/layout/list1"/>
    <dgm:cxn modelId="{69C96B8C-1C28-466D-92D6-00003B02D59D}" type="presOf" srcId="{DD1AE2E3-447A-4550-9B73-BA4AF6A01067}" destId="{165AB5C8-B96B-4A4B-B482-776324612AA1}" srcOrd="0" destOrd="0" presId="urn:microsoft.com/office/officeart/2005/8/layout/list1"/>
    <dgm:cxn modelId="{AAA126AA-A2F3-4D34-94FE-1ACDD182A028}" srcId="{56056B09-0EAE-49C6-9F6D-FF28673523FC}" destId="{7662731B-9701-4F75-82FC-048C76748278}" srcOrd="0" destOrd="0" parTransId="{10B2868A-E896-432B-A75C-70E84E6ECBFA}" sibTransId="{DFCFD6FA-6A8D-4952-AC1B-EDF0F9630DE8}"/>
    <dgm:cxn modelId="{89042BF4-C461-46A4-9641-E271FB3DD98D}" type="presOf" srcId="{56056B09-0EAE-49C6-9F6D-FF28673523FC}" destId="{43395436-17B7-42B4-8DE9-5953BD4067D2}" srcOrd="1" destOrd="0" presId="urn:microsoft.com/office/officeart/2005/8/layout/list1"/>
    <dgm:cxn modelId="{DA14996D-B8DC-45FF-B8B4-FE0F9701C2C6}" type="presOf" srcId="{2CB84381-E8EC-4B1D-95C6-C0FE02F5424E}" destId="{208CD5D2-C9B2-4BF4-AEBC-A6BBE2019508}" srcOrd="0" destOrd="1" presId="urn:microsoft.com/office/officeart/2005/8/layout/list1"/>
    <dgm:cxn modelId="{CC5B08CE-7E83-43F3-8FE5-AA348373797F}" type="presOf" srcId="{56056B09-0EAE-49C6-9F6D-FF28673523FC}" destId="{C0BD17F4-B065-4EE9-93CD-CCD97453DE62}" srcOrd="0" destOrd="0" presId="urn:microsoft.com/office/officeart/2005/8/layout/list1"/>
    <dgm:cxn modelId="{DE0CE836-94C1-46AC-9D53-337F4BA22400}" type="presParOf" srcId="{165AB5C8-B96B-4A4B-B482-776324612AA1}" destId="{AD69E5CC-B1A0-4829-ADA3-6785881B77A7}" srcOrd="0" destOrd="0" presId="urn:microsoft.com/office/officeart/2005/8/layout/list1"/>
    <dgm:cxn modelId="{AD915327-E76C-4208-B962-130F656D9C0A}" type="presParOf" srcId="{AD69E5CC-B1A0-4829-ADA3-6785881B77A7}" destId="{C0BD17F4-B065-4EE9-93CD-CCD97453DE62}" srcOrd="0" destOrd="0" presId="urn:microsoft.com/office/officeart/2005/8/layout/list1"/>
    <dgm:cxn modelId="{E6B9EDB0-AFE8-41E5-870F-BFDA3DE2447E}" type="presParOf" srcId="{AD69E5CC-B1A0-4829-ADA3-6785881B77A7}" destId="{43395436-17B7-42B4-8DE9-5953BD4067D2}" srcOrd="1" destOrd="0" presId="urn:microsoft.com/office/officeart/2005/8/layout/list1"/>
    <dgm:cxn modelId="{6B176EB2-962C-4860-AE42-979291C4FDCF}" type="presParOf" srcId="{165AB5C8-B96B-4A4B-B482-776324612AA1}" destId="{A1BE6BC8-3996-43CC-813F-7C7F22527652}" srcOrd="1" destOrd="0" presId="urn:microsoft.com/office/officeart/2005/8/layout/list1"/>
    <dgm:cxn modelId="{7780FA1A-FD62-4AE5-ADF7-09BF62EBECFE}" type="presParOf" srcId="{165AB5C8-B96B-4A4B-B482-776324612AA1}" destId="{208CD5D2-C9B2-4BF4-AEBC-A6BBE2019508}"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1AE2E3-447A-4550-9B73-BA4AF6A01067}"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es-MX"/>
        </a:p>
      </dgm:t>
    </dgm:pt>
    <dgm:pt modelId="{56056B09-0EAE-49C6-9F6D-FF28673523FC}">
      <dgm:prSet phldrT="[Texto]" custT="1"/>
      <dgm:spPr/>
      <dgm:t>
        <a:bodyPr/>
        <a:lstStyle/>
        <a:p>
          <a:r>
            <a:rPr lang="es-MX" sz="2000" dirty="0"/>
            <a:t>1.2 Formas de expresar la concentración</a:t>
          </a:r>
        </a:p>
      </dgm:t>
    </dgm:pt>
    <dgm:pt modelId="{06AD75FB-4D11-4DEC-A660-4D6AD351D07F}" type="parTrans" cxnId="{49BB3B0C-D5C0-4F41-B657-B3CD8391DAA3}">
      <dgm:prSet/>
      <dgm:spPr/>
      <dgm:t>
        <a:bodyPr/>
        <a:lstStyle/>
        <a:p>
          <a:endParaRPr lang="es-MX"/>
        </a:p>
      </dgm:t>
    </dgm:pt>
    <dgm:pt modelId="{07D38B67-133E-4F5D-A7EC-2BFAEA3A402E}" type="sibTrans" cxnId="{49BB3B0C-D5C0-4F41-B657-B3CD8391DAA3}">
      <dgm:prSet/>
      <dgm:spPr/>
      <dgm:t>
        <a:bodyPr/>
        <a:lstStyle/>
        <a:p>
          <a:endParaRPr lang="es-MX"/>
        </a:p>
      </dgm:t>
    </dgm:pt>
    <dgm:pt modelId="{7662731B-9701-4F75-82FC-048C76748278}">
      <dgm:prSet phldrT="[Texto]" custT="1"/>
      <dgm:spPr/>
      <dgm:t>
        <a:bodyPr/>
        <a:lstStyle/>
        <a:p>
          <a:r>
            <a:rPr lang="es-MX" sz="2000" dirty="0"/>
            <a:t>1.2.1 Estandarización de soluciones</a:t>
          </a:r>
        </a:p>
      </dgm:t>
    </dgm:pt>
    <dgm:pt modelId="{10B2868A-E896-432B-A75C-70E84E6ECBFA}" type="parTrans" cxnId="{AAA126AA-A2F3-4D34-94FE-1ACDD182A028}">
      <dgm:prSet/>
      <dgm:spPr/>
      <dgm:t>
        <a:bodyPr/>
        <a:lstStyle/>
        <a:p>
          <a:endParaRPr lang="es-MX"/>
        </a:p>
      </dgm:t>
    </dgm:pt>
    <dgm:pt modelId="{DFCFD6FA-6A8D-4952-AC1B-EDF0F9630DE8}" type="sibTrans" cxnId="{AAA126AA-A2F3-4D34-94FE-1ACDD182A028}">
      <dgm:prSet/>
      <dgm:spPr/>
      <dgm:t>
        <a:bodyPr/>
        <a:lstStyle/>
        <a:p>
          <a:endParaRPr lang="es-MX"/>
        </a:p>
      </dgm:t>
    </dgm:pt>
    <dgm:pt modelId="{52083D5B-3A8F-450B-92B0-2B48B5B37254}">
      <dgm:prSet custT="1"/>
      <dgm:spPr/>
      <dgm:t>
        <a:bodyPr/>
        <a:lstStyle/>
        <a:p>
          <a:r>
            <a:rPr lang="es-MX" sz="2000" dirty="0"/>
            <a:t>Preparación de soluciones</a:t>
          </a:r>
        </a:p>
      </dgm:t>
    </dgm:pt>
    <dgm:pt modelId="{BD2A8E81-11AC-4E83-9F5F-D8B699A4F049}" type="parTrans" cxnId="{C4CB2F33-BCC1-4E36-8C0C-07722AFF78F9}">
      <dgm:prSet/>
      <dgm:spPr/>
      <dgm:t>
        <a:bodyPr/>
        <a:lstStyle/>
        <a:p>
          <a:endParaRPr lang="es-MX"/>
        </a:p>
      </dgm:t>
    </dgm:pt>
    <dgm:pt modelId="{E10D98D6-0E8A-4FCA-9282-84B443DD6BE1}" type="sibTrans" cxnId="{C4CB2F33-BCC1-4E36-8C0C-07722AFF78F9}">
      <dgm:prSet/>
      <dgm:spPr/>
      <dgm:t>
        <a:bodyPr/>
        <a:lstStyle/>
        <a:p>
          <a:endParaRPr lang="es-MX"/>
        </a:p>
      </dgm:t>
    </dgm:pt>
    <dgm:pt modelId="{E9126EAC-4549-480A-AB5E-DEE38FD64A8B}">
      <dgm:prSet phldrT="[Texto]" custT="1"/>
      <dgm:spPr/>
      <dgm:t>
        <a:bodyPr/>
        <a:lstStyle/>
        <a:p>
          <a:r>
            <a:rPr lang="es-MX" sz="2000" dirty="0"/>
            <a:t>Manejo de la balanza analítica</a:t>
          </a:r>
        </a:p>
      </dgm:t>
    </dgm:pt>
    <dgm:pt modelId="{B381F2D2-7778-447A-A6D1-F4F01A0D43CE}" type="parTrans" cxnId="{62789AB4-EC32-4545-AB7C-4ECEE78514B5}">
      <dgm:prSet/>
      <dgm:spPr/>
      <dgm:t>
        <a:bodyPr/>
        <a:lstStyle/>
        <a:p>
          <a:endParaRPr lang="es-MX"/>
        </a:p>
      </dgm:t>
    </dgm:pt>
    <dgm:pt modelId="{B36CCF1C-EE6B-45C5-AB62-D94BC08CF256}" type="sibTrans" cxnId="{62789AB4-EC32-4545-AB7C-4ECEE78514B5}">
      <dgm:prSet/>
      <dgm:spPr/>
      <dgm:t>
        <a:bodyPr/>
        <a:lstStyle/>
        <a:p>
          <a:endParaRPr lang="es-MX"/>
        </a:p>
      </dgm:t>
    </dgm:pt>
    <dgm:pt modelId="{314D8871-3CF1-4C36-9826-64F4EBC92745}">
      <dgm:prSet phldrT="[Texto]" custT="1"/>
      <dgm:spPr/>
      <dgm:t>
        <a:bodyPr/>
        <a:lstStyle/>
        <a:p>
          <a:pPr>
            <a:buNone/>
          </a:pPr>
          <a:r>
            <a:rPr lang="es-MX" sz="2000" dirty="0"/>
            <a:t>Prácticas de laboratorio:</a:t>
          </a:r>
        </a:p>
      </dgm:t>
    </dgm:pt>
    <dgm:pt modelId="{5F678303-7508-4528-B47E-BA72E0448EED}" type="parTrans" cxnId="{4948F930-F59F-4E45-AEA0-821E2553AB56}">
      <dgm:prSet/>
      <dgm:spPr/>
      <dgm:t>
        <a:bodyPr/>
        <a:lstStyle/>
        <a:p>
          <a:endParaRPr lang="es-MX"/>
        </a:p>
      </dgm:t>
    </dgm:pt>
    <dgm:pt modelId="{86C1323C-C7D8-4BFF-A73A-C042CF6BB43C}" type="sibTrans" cxnId="{4948F930-F59F-4E45-AEA0-821E2553AB56}">
      <dgm:prSet/>
      <dgm:spPr/>
      <dgm:t>
        <a:bodyPr/>
        <a:lstStyle/>
        <a:p>
          <a:endParaRPr lang="es-MX"/>
        </a:p>
      </dgm:t>
    </dgm:pt>
    <dgm:pt modelId="{8DBC09EF-95EF-4D90-9918-73A2C4C6A293}">
      <dgm:prSet phldrT="[Texto]" custT="1"/>
      <dgm:spPr/>
      <dgm:t>
        <a:bodyPr/>
        <a:lstStyle/>
        <a:p>
          <a:endParaRPr lang="es-MX" sz="2000" dirty="0"/>
        </a:p>
      </dgm:t>
    </dgm:pt>
    <dgm:pt modelId="{020AD40C-7562-42CC-9202-134B1DF0C38A}" type="parTrans" cxnId="{70737EBD-0ACD-4033-8397-7C46C91BC34D}">
      <dgm:prSet/>
      <dgm:spPr/>
      <dgm:t>
        <a:bodyPr/>
        <a:lstStyle/>
        <a:p>
          <a:endParaRPr lang="es-MX"/>
        </a:p>
      </dgm:t>
    </dgm:pt>
    <dgm:pt modelId="{9A2F9273-1646-4BDA-91FD-6CF6462BCC29}" type="sibTrans" cxnId="{70737EBD-0ACD-4033-8397-7C46C91BC34D}">
      <dgm:prSet/>
      <dgm:spPr/>
      <dgm:t>
        <a:bodyPr/>
        <a:lstStyle/>
        <a:p>
          <a:endParaRPr lang="es-MX"/>
        </a:p>
      </dgm:t>
    </dgm:pt>
    <dgm:pt modelId="{7C23BB14-D828-41F7-B765-206EBE376058}">
      <dgm:prSet phldrT="[Texto]" custT="1"/>
      <dgm:spPr/>
      <dgm:t>
        <a:bodyPr/>
        <a:lstStyle/>
        <a:p>
          <a:endParaRPr lang="es-MX" sz="2000" dirty="0"/>
        </a:p>
      </dgm:t>
    </dgm:pt>
    <dgm:pt modelId="{80A24F04-31BD-43EF-995F-C2A85328CE0B}" type="parTrans" cxnId="{61BF19E9-6196-4119-BD91-AEB71E933CAE}">
      <dgm:prSet/>
      <dgm:spPr/>
      <dgm:t>
        <a:bodyPr/>
        <a:lstStyle/>
        <a:p>
          <a:endParaRPr lang="es-MX"/>
        </a:p>
      </dgm:t>
    </dgm:pt>
    <dgm:pt modelId="{0A622C86-644C-4FA1-B9C4-85C0AED9DF60}" type="sibTrans" cxnId="{61BF19E9-6196-4119-BD91-AEB71E933CAE}">
      <dgm:prSet/>
      <dgm:spPr/>
      <dgm:t>
        <a:bodyPr/>
        <a:lstStyle/>
        <a:p>
          <a:endParaRPr lang="es-MX"/>
        </a:p>
      </dgm:t>
    </dgm:pt>
    <dgm:pt modelId="{165AB5C8-B96B-4A4B-B482-776324612AA1}" type="pres">
      <dgm:prSet presAssocID="{DD1AE2E3-447A-4550-9B73-BA4AF6A01067}" presName="linear" presStyleCnt="0">
        <dgm:presLayoutVars>
          <dgm:dir/>
          <dgm:animLvl val="lvl"/>
          <dgm:resizeHandles val="exact"/>
        </dgm:presLayoutVars>
      </dgm:prSet>
      <dgm:spPr/>
      <dgm:t>
        <a:bodyPr/>
        <a:lstStyle/>
        <a:p>
          <a:endParaRPr lang="es-MX"/>
        </a:p>
      </dgm:t>
    </dgm:pt>
    <dgm:pt modelId="{AD69E5CC-B1A0-4829-ADA3-6785881B77A7}" type="pres">
      <dgm:prSet presAssocID="{56056B09-0EAE-49C6-9F6D-FF28673523FC}" presName="parentLin" presStyleCnt="0"/>
      <dgm:spPr/>
    </dgm:pt>
    <dgm:pt modelId="{C0BD17F4-B065-4EE9-93CD-CCD97453DE62}" type="pres">
      <dgm:prSet presAssocID="{56056B09-0EAE-49C6-9F6D-FF28673523FC}" presName="parentLeftMargin" presStyleLbl="node1" presStyleIdx="0" presStyleCnt="1"/>
      <dgm:spPr/>
      <dgm:t>
        <a:bodyPr/>
        <a:lstStyle/>
        <a:p>
          <a:endParaRPr lang="es-MX"/>
        </a:p>
      </dgm:t>
    </dgm:pt>
    <dgm:pt modelId="{43395436-17B7-42B4-8DE9-5953BD4067D2}" type="pres">
      <dgm:prSet presAssocID="{56056B09-0EAE-49C6-9F6D-FF28673523FC}" presName="parentText" presStyleLbl="node1" presStyleIdx="0" presStyleCnt="1" custScaleY="389954" custLinFactNeighborX="-75085" custLinFactNeighborY="-10048">
        <dgm:presLayoutVars>
          <dgm:chMax val="0"/>
          <dgm:bulletEnabled val="1"/>
        </dgm:presLayoutVars>
      </dgm:prSet>
      <dgm:spPr/>
      <dgm:t>
        <a:bodyPr/>
        <a:lstStyle/>
        <a:p>
          <a:endParaRPr lang="es-MX"/>
        </a:p>
      </dgm:t>
    </dgm:pt>
    <dgm:pt modelId="{A1BE6BC8-3996-43CC-813F-7C7F22527652}" type="pres">
      <dgm:prSet presAssocID="{56056B09-0EAE-49C6-9F6D-FF28673523FC}" presName="negativeSpace" presStyleCnt="0"/>
      <dgm:spPr/>
    </dgm:pt>
    <dgm:pt modelId="{208CD5D2-C9B2-4BF4-AEBC-A6BBE2019508}" type="pres">
      <dgm:prSet presAssocID="{56056B09-0EAE-49C6-9F6D-FF28673523FC}" presName="childText" presStyleLbl="conFgAcc1" presStyleIdx="0" presStyleCnt="1" custLinFactY="18962" custLinFactNeighborY="100000">
        <dgm:presLayoutVars>
          <dgm:bulletEnabled val="1"/>
        </dgm:presLayoutVars>
      </dgm:prSet>
      <dgm:spPr/>
      <dgm:t>
        <a:bodyPr/>
        <a:lstStyle/>
        <a:p>
          <a:endParaRPr lang="es-MX"/>
        </a:p>
      </dgm:t>
    </dgm:pt>
  </dgm:ptLst>
  <dgm:cxnLst>
    <dgm:cxn modelId="{AFC315C2-89AE-47D8-862C-6FD04A77D2DE}" type="presOf" srcId="{314D8871-3CF1-4C36-9826-64F4EBC92745}" destId="{208CD5D2-C9B2-4BF4-AEBC-A6BBE2019508}" srcOrd="0" destOrd="3" presId="urn:microsoft.com/office/officeart/2005/8/layout/list1"/>
    <dgm:cxn modelId="{E73F71C6-F261-4CA1-8288-6DD19C68A775}" type="presOf" srcId="{7C23BB14-D828-41F7-B765-206EBE376058}" destId="{208CD5D2-C9B2-4BF4-AEBC-A6BBE2019508}" srcOrd="0" destOrd="0" presId="urn:microsoft.com/office/officeart/2005/8/layout/list1"/>
    <dgm:cxn modelId="{49BB3B0C-D5C0-4F41-B657-B3CD8391DAA3}" srcId="{DD1AE2E3-447A-4550-9B73-BA4AF6A01067}" destId="{56056B09-0EAE-49C6-9F6D-FF28673523FC}" srcOrd="0" destOrd="0" parTransId="{06AD75FB-4D11-4DEC-A660-4D6AD351D07F}" sibTransId="{07D38B67-133E-4F5D-A7EC-2BFAEA3A402E}"/>
    <dgm:cxn modelId="{70737EBD-0ACD-4033-8397-7C46C91BC34D}" srcId="{56056B09-0EAE-49C6-9F6D-FF28673523FC}" destId="{8DBC09EF-95EF-4D90-9918-73A2C4C6A293}" srcOrd="2" destOrd="0" parTransId="{020AD40C-7562-42CC-9202-134B1DF0C38A}" sibTransId="{9A2F9273-1646-4BDA-91FD-6CF6462BCC29}"/>
    <dgm:cxn modelId="{F56C82AB-57EC-4A7A-9599-797F68FFCDA5}" type="presOf" srcId="{7662731B-9701-4F75-82FC-048C76748278}" destId="{208CD5D2-C9B2-4BF4-AEBC-A6BBE2019508}" srcOrd="0" destOrd="1" presId="urn:microsoft.com/office/officeart/2005/8/layout/list1"/>
    <dgm:cxn modelId="{C4CB2F33-BCC1-4E36-8C0C-07722AFF78F9}" srcId="{314D8871-3CF1-4C36-9826-64F4EBC92745}" destId="{52083D5B-3A8F-450B-92B0-2B48B5B37254}" srcOrd="1" destOrd="0" parTransId="{BD2A8E81-11AC-4E83-9F5F-D8B699A4F049}" sibTransId="{E10D98D6-0E8A-4FCA-9282-84B443DD6BE1}"/>
    <dgm:cxn modelId="{69C96B8C-1C28-466D-92D6-00003B02D59D}" type="presOf" srcId="{DD1AE2E3-447A-4550-9B73-BA4AF6A01067}" destId="{165AB5C8-B96B-4A4B-B482-776324612AA1}" srcOrd="0" destOrd="0" presId="urn:microsoft.com/office/officeart/2005/8/layout/list1"/>
    <dgm:cxn modelId="{B7F94BFA-15C5-4830-A4E6-51CE36DE92F2}" type="presOf" srcId="{52083D5B-3A8F-450B-92B0-2B48B5B37254}" destId="{208CD5D2-C9B2-4BF4-AEBC-A6BBE2019508}" srcOrd="0" destOrd="5" presId="urn:microsoft.com/office/officeart/2005/8/layout/list1"/>
    <dgm:cxn modelId="{AAA126AA-A2F3-4D34-94FE-1ACDD182A028}" srcId="{56056B09-0EAE-49C6-9F6D-FF28673523FC}" destId="{7662731B-9701-4F75-82FC-048C76748278}" srcOrd="1" destOrd="0" parTransId="{10B2868A-E896-432B-A75C-70E84E6ECBFA}" sibTransId="{DFCFD6FA-6A8D-4952-AC1B-EDF0F9630DE8}"/>
    <dgm:cxn modelId="{89042BF4-C461-46A4-9641-E271FB3DD98D}" type="presOf" srcId="{56056B09-0EAE-49C6-9F6D-FF28673523FC}" destId="{43395436-17B7-42B4-8DE9-5953BD4067D2}" srcOrd="1" destOrd="0" presId="urn:microsoft.com/office/officeart/2005/8/layout/list1"/>
    <dgm:cxn modelId="{4948F930-F59F-4E45-AEA0-821E2553AB56}" srcId="{56056B09-0EAE-49C6-9F6D-FF28673523FC}" destId="{314D8871-3CF1-4C36-9826-64F4EBC92745}" srcOrd="3" destOrd="0" parTransId="{5F678303-7508-4528-B47E-BA72E0448EED}" sibTransId="{86C1323C-C7D8-4BFF-A73A-C042CF6BB43C}"/>
    <dgm:cxn modelId="{21A69664-6C9E-4FFC-B5BE-E819B3BF4DAB}" type="presOf" srcId="{E9126EAC-4549-480A-AB5E-DEE38FD64A8B}" destId="{208CD5D2-C9B2-4BF4-AEBC-A6BBE2019508}" srcOrd="0" destOrd="4" presId="urn:microsoft.com/office/officeart/2005/8/layout/list1"/>
    <dgm:cxn modelId="{F4B40C58-0029-4C8B-9631-5F1731C9D8E4}" type="presOf" srcId="{8DBC09EF-95EF-4D90-9918-73A2C4C6A293}" destId="{208CD5D2-C9B2-4BF4-AEBC-A6BBE2019508}" srcOrd="0" destOrd="2" presId="urn:microsoft.com/office/officeart/2005/8/layout/list1"/>
    <dgm:cxn modelId="{CC5B08CE-7E83-43F3-8FE5-AA348373797F}" type="presOf" srcId="{56056B09-0EAE-49C6-9F6D-FF28673523FC}" destId="{C0BD17F4-B065-4EE9-93CD-CCD97453DE62}" srcOrd="0" destOrd="0" presId="urn:microsoft.com/office/officeart/2005/8/layout/list1"/>
    <dgm:cxn modelId="{62789AB4-EC32-4545-AB7C-4ECEE78514B5}" srcId="{314D8871-3CF1-4C36-9826-64F4EBC92745}" destId="{E9126EAC-4549-480A-AB5E-DEE38FD64A8B}" srcOrd="0" destOrd="0" parTransId="{B381F2D2-7778-447A-A6D1-F4F01A0D43CE}" sibTransId="{B36CCF1C-EE6B-45C5-AB62-D94BC08CF256}"/>
    <dgm:cxn modelId="{61BF19E9-6196-4119-BD91-AEB71E933CAE}" srcId="{56056B09-0EAE-49C6-9F6D-FF28673523FC}" destId="{7C23BB14-D828-41F7-B765-206EBE376058}" srcOrd="0" destOrd="0" parTransId="{80A24F04-31BD-43EF-995F-C2A85328CE0B}" sibTransId="{0A622C86-644C-4FA1-B9C4-85C0AED9DF60}"/>
    <dgm:cxn modelId="{DE0CE836-94C1-46AC-9D53-337F4BA22400}" type="presParOf" srcId="{165AB5C8-B96B-4A4B-B482-776324612AA1}" destId="{AD69E5CC-B1A0-4829-ADA3-6785881B77A7}" srcOrd="0" destOrd="0" presId="urn:microsoft.com/office/officeart/2005/8/layout/list1"/>
    <dgm:cxn modelId="{AD915327-E76C-4208-B962-130F656D9C0A}" type="presParOf" srcId="{AD69E5CC-B1A0-4829-ADA3-6785881B77A7}" destId="{C0BD17F4-B065-4EE9-93CD-CCD97453DE62}" srcOrd="0" destOrd="0" presId="urn:microsoft.com/office/officeart/2005/8/layout/list1"/>
    <dgm:cxn modelId="{E6B9EDB0-AFE8-41E5-870F-BFDA3DE2447E}" type="presParOf" srcId="{AD69E5CC-B1A0-4829-ADA3-6785881B77A7}" destId="{43395436-17B7-42B4-8DE9-5953BD4067D2}" srcOrd="1" destOrd="0" presId="urn:microsoft.com/office/officeart/2005/8/layout/list1"/>
    <dgm:cxn modelId="{6B176EB2-962C-4860-AE42-979291C4FDCF}" type="presParOf" srcId="{165AB5C8-B96B-4A4B-B482-776324612AA1}" destId="{A1BE6BC8-3996-43CC-813F-7C7F22527652}" srcOrd="1" destOrd="0" presId="urn:microsoft.com/office/officeart/2005/8/layout/list1"/>
    <dgm:cxn modelId="{7780FA1A-FD62-4AE5-ADF7-09BF62EBECFE}" type="presParOf" srcId="{165AB5C8-B96B-4A4B-B482-776324612AA1}" destId="{208CD5D2-C9B2-4BF4-AEBC-A6BBE2019508}" srcOrd="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0A9DF3-AF21-4678-912E-91637D638DFB}"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s-MX"/>
        </a:p>
      </dgm:t>
    </dgm:pt>
    <dgm:pt modelId="{C52F9DAD-E98F-4C1D-B0B9-2C4755243080}">
      <dgm:prSet phldrT="[Texto]"/>
      <dgm:spPr/>
      <dgm:t>
        <a:bodyPr/>
        <a:lstStyle/>
        <a:p>
          <a:r>
            <a:rPr lang="es-MX" dirty="0"/>
            <a:t>Medicina</a:t>
          </a:r>
        </a:p>
      </dgm:t>
    </dgm:pt>
    <dgm:pt modelId="{ADCE9A95-4D9E-47DB-A193-EC205C97ADA9}" type="parTrans" cxnId="{ABA694D8-081F-493B-B2C2-3ED5A5363000}">
      <dgm:prSet/>
      <dgm:spPr/>
      <dgm:t>
        <a:bodyPr/>
        <a:lstStyle/>
        <a:p>
          <a:endParaRPr lang="es-MX"/>
        </a:p>
      </dgm:t>
    </dgm:pt>
    <dgm:pt modelId="{EB8A5A42-3141-4EB4-8878-D89FAC38EC05}" type="sibTrans" cxnId="{ABA694D8-081F-493B-B2C2-3ED5A5363000}">
      <dgm:prSet/>
      <dgm:spPr/>
      <dgm:t>
        <a:bodyPr/>
        <a:lstStyle/>
        <a:p>
          <a:endParaRPr lang="es-MX"/>
        </a:p>
      </dgm:t>
    </dgm:pt>
    <dgm:pt modelId="{73F6D0C1-8578-481C-A5E5-FECE5A087598}">
      <dgm:prSet phldrT="[Texto]"/>
      <dgm:spPr/>
      <dgm:t>
        <a:bodyPr/>
        <a:lstStyle/>
        <a:p>
          <a:pPr algn="just"/>
          <a:r>
            <a:rPr lang="es-MX" dirty="0"/>
            <a:t>La química analítica es la base de las pruebas de laboratorio clínico que ayudan a los médicos a diagnosticar la enfermedad y a verificar el progreso de la recuperación.</a:t>
          </a:r>
        </a:p>
      </dgm:t>
    </dgm:pt>
    <dgm:pt modelId="{44852F5A-39C5-4770-9AC3-1D868FBF0E54}" type="parTrans" cxnId="{F87459E5-AE8D-48BA-89F2-C4794FCB4EC6}">
      <dgm:prSet/>
      <dgm:spPr/>
      <dgm:t>
        <a:bodyPr/>
        <a:lstStyle/>
        <a:p>
          <a:endParaRPr lang="es-MX"/>
        </a:p>
      </dgm:t>
    </dgm:pt>
    <dgm:pt modelId="{078512DC-B1E0-4902-A101-E87C1E4F86A1}" type="sibTrans" cxnId="{F87459E5-AE8D-48BA-89F2-C4794FCB4EC6}">
      <dgm:prSet/>
      <dgm:spPr/>
      <dgm:t>
        <a:bodyPr/>
        <a:lstStyle/>
        <a:p>
          <a:endParaRPr lang="es-MX"/>
        </a:p>
      </dgm:t>
    </dgm:pt>
    <dgm:pt modelId="{3AC22193-EA49-4D65-BCFA-74B81D64F162}">
      <dgm:prSet phldrT="[Texto]"/>
      <dgm:spPr/>
      <dgm:t>
        <a:bodyPr/>
        <a:lstStyle/>
        <a:p>
          <a:r>
            <a:rPr lang="es-MX" dirty="0"/>
            <a:t>Industria</a:t>
          </a:r>
        </a:p>
      </dgm:t>
    </dgm:pt>
    <dgm:pt modelId="{7A3AA353-4926-4D6C-9CD3-9B9C05BA3871}" type="parTrans" cxnId="{DE7159A6-DE05-4BD4-8F80-3165B7668653}">
      <dgm:prSet/>
      <dgm:spPr/>
      <dgm:t>
        <a:bodyPr/>
        <a:lstStyle/>
        <a:p>
          <a:endParaRPr lang="es-MX"/>
        </a:p>
      </dgm:t>
    </dgm:pt>
    <dgm:pt modelId="{30D003BF-1DF9-453A-8F2B-609A1FC8A263}" type="sibTrans" cxnId="{DE7159A6-DE05-4BD4-8F80-3165B7668653}">
      <dgm:prSet/>
      <dgm:spPr/>
      <dgm:t>
        <a:bodyPr/>
        <a:lstStyle/>
        <a:p>
          <a:endParaRPr lang="es-MX"/>
        </a:p>
      </dgm:t>
    </dgm:pt>
    <dgm:pt modelId="{7E0D0A51-D9B4-45AB-A3E7-2FEF9901D12F}">
      <dgm:prSet phldrT="[Texto]"/>
      <dgm:spPr/>
      <dgm:t>
        <a:bodyPr/>
        <a:lstStyle/>
        <a:p>
          <a:pPr algn="just"/>
          <a:r>
            <a:rPr lang="es-MX" dirty="0"/>
            <a:t>La química analítica brinda los medios para probar las materias primas y para asegurar la calidad de los productos terminados en los que la composición química es de primordial importancia. Para analizar productos de uso doméstico, como combustibles, pinturas, fármacos, etc., antes de venderlos a los consumidores se siguen procedimientos desarrollados por químicos analíticos.</a:t>
          </a:r>
        </a:p>
      </dgm:t>
    </dgm:pt>
    <dgm:pt modelId="{E2BAC9BA-DB6D-4B2D-A81F-F16D5C47378D}" type="parTrans" cxnId="{267E92A2-6C5F-4AA7-907A-1FAA99F2F7A1}">
      <dgm:prSet/>
      <dgm:spPr/>
      <dgm:t>
        <a:bodyPr/>
        <a:lstStyle/>
        <a:p>
          <a:endParaRPr lang="es-MX"/>
        </a:p>
      </dgm:t>
    </dgm:pt>
    <dgm:pt modelId="{3A1DBE1D-6597-43BA-8435-6E3FA8F49EE2}" type="sibTrans" cxnId="{267E92A2-6C5F-4AA7-907A-1FAA99F2F7A1}">
      <dgm:prSet/>
      <dgm:spPr/>
      <dgm:t>
        <a:bodyPr/>
        <a:lstStyle/>
        <a:p>
          <a:endParaRPr lang="es-MX"/>
        </a:p>
      </dgm:t>
    </dgm:pt>
    <dgm:pt modelId="{6B0462F3-0F37-4996-9494-9267D966A979}">
      <dgm:prSet phldrT="[Texto]"/>
      <dgm:spPr/>
      <dgm:t>
        <a:bodyPr/>
        <a:lstStyle/>
        <a:p>
          <a:r>
            <a:rPr lang="es-MX" dirty="0"/>
            <a:t>Calidad ambiental</a:t>
          </a:r>
        </a:p>
      </dgm:t>
    </dgm:pt>
    <dgm:pt modelId="{C81F3D46-7E45-48DA-AEA0-1D174B5BD6BE}" type="parTrans" cxnId="{A6A8DFB6-0041-4B9A-B755-4557F605332A}">
      <dgm:prSet/>
      <dgm:spPr/>
      <dgm:t>
        <a:bodyPr/>
        <a:lstStyle/>
        <a:p>
          <a:endParaRPr lang="es-MX"/>
        </a:p>
      </dgm:t>
    </dgm:pt>
    <dgm:pt modelId="{0864E8CD-1DE5-46E7-930B-945B4B35189F}" type="sibTrans" cxnId="{A6A8DFB6-0041-4B9A-B755-4557F605332A}">
      <dgm:prSet/>
      <dgm:spPr/>
      <dgm:t>
        <a:bodyPr/>
        <a:lstStyle/>
        <a:p>
          <a:endParaRPr lang="es-MX"/>
        </a:p>
      </dgm:t>
    </dgm:pt>
    <dgm:pt modelId="{22705D7D-0398-4453-B896-C4F39633776B}">
      <dgm:prSet phldrT="[Texto]"/>
      <dgm:spPr/>
      <dgm:t>
        <a:bodyPr/>
        <a:lstStyle/>
        <a:p>
          <a:pPr algn="just"/>
          <a:r>
            <a:rPr lang="es-MX" dirty="0"/>
            <a:t>A menudo se evalúa mediante pruebas para detectar la presencia sospechada de contaminantes, usando técnicas de química analítica.</a:t>
          </a:r>
        </a:p>
      </dgm:t>
    </dgm:pt>
    <dgm:pt modelId="{9992F56E-0BFD-472A-82C7-A0A5419EB819}" type="parTrans" cxnId="{68E852B5-4D1A-4A59-9264-5DAFA642817F}">
      <dgm:prSet/>
      <dgm:spPr/>
      <dgm:t>
        <a:bodyPr/>
        <a:lstStyle/>
        <a:p>
          <a:endParaRPr lang="es-MX"/>
        </a:p>
      </dgm:t>
    </dgm:pt>
    <dgm:pt modelId="{DF174183-FA64-49DC-B68B-0799843746CF}" type="sibTrans" cxnId="{68E852B5-4D1A-4A59-9264-5DAFA642817F}">
      <dgm:prSet/>
      <dgm:spPr/>
      <dgm:t>
        <a:bodyPr/>
        <a:lstStyle/>
        <a:p>
          <a:endParaRPr lang="es-MX"/>
        </a:p>
      </dgm:t>
    </dgm:pt>
    <dgm:pt modelId="{24733EC8-2D09-4FEF-B2B3-E39FB457A5C9}">
      <dgm:prSet phldrT="[Texto]"/>
      <dgm:spPr/>
      <dgm:t>
        <a:bodyPr/>
        <a:lstStyle/>
        <a:p>
          <a:pPr algn="just"/>
          <a:r>
            <a:rPr lang="es-MX" dirty="0"/>
            <a:t>El valor nutritivo de los alimentos se determina mediante el análisis químico de los componentes principales, como proteínas y carbohidratos, así como de los microcomponentes, como las vitaminas y los minerales. Incluso las calorías de un alimento se calculan a menudo a partir de su análisis químico.</a:t>
          </a:r>
        </a:p>
      </dgm:t>
    </dgm:pt>
    <dgm:pt modelId="{9DE8A99F-FB38-4BA0-8F38-6E9E8CB32552}" type="parTrans" cxnId="{68EE39A6-434D-4F87-9FE3-15F22C17F7B4}">
      <dgm:prSet/>
      <dgm:spPr/>
      <dgm:t>
        <a:bodyPr/>
        <a:lstStyle/>
        <a:p>
          <a:endParaRPr lang="es-MX"/>
        </a:p>
      </dgm:t>
    </dgm:pt>
    <dgm:pt modelId="{456A0102-83B0-43ED-BCFD-74A95ECA7339}" type="sibTrans" cxnId="{68EE39A6-434D-4F87-9FE3-15F22C17F7B4}">
      <dgm:prSet/>
      <dgm:spPr/>
      <dgm:t>
        <a:bodyPr/>
        <a:lstStyle/>
        <a:p>
          <a:endParaRPr lang="es-MX"/>
        </a:p>
      </dgm:t>
    </dgm:pt>
    <dgm:pt modelId="{9A73DC83-C1F5-469A-AA02-CFED6CE2C9A7}">
      <dgm:prSet phldrT="[Texto]"/>
      <dgm:spPr/>
      <dgm:t>
        <a:bodyPr/>
        <a:lstStyle/>
        <a:p>
          <a:r>
            <a:rPr lang="es-MX" dirty="0"/>
            <a:t>Alimentos</a:t>
          </a:r>
        </a:p>
      </dgm:t>
    </dgm:pt>
    <dgm:pt modelId="{02F82ECC-6EC6-49FF-A9FB-A6E359BBFA6D}" type="parTrans" cxnId="{47A13997-C316-4749-908E-B5D7DB18E917}">
      <dgm:prSet/>
      <dgm:spPr/>
      <dgm:t>
        <a:bodyPr/>
        <a:lstStyle/>
        <a:p>
          <a:endParaRPr lang="es-MX"/>
        </a:p>
      </dgm:t>
    </dgm:pt>
    <dgm:pt modelId="{A28372D7-FDF5-4E05-986B-B13D4ED7FD28}" type="sibTrans" cxnId="{47A13997-C316-4749-908E-B5D7DB18E917}">
      <dgm:prSet/>
      <dgm:spPr/>
      <dgm:t>
        <a:bodyPr/>
        <a:lstStyle/>
        <a:p>
          <a:endParaRPr lang="es-MX"/>
        </a:p>
      </dgm:t>
    </dgm:pt>
    <dgm:pt modelId="{BF375C08-AE01-4600-B15A-27145DB45A46}" type="pres">
      <dgm:prSet presAssocID="{9A0A9DF3-AF21-4678-912E-91637D638DFB}" presName="linear" presStyleCnt="0">
        <dgm:presLayoutVars>
          <dgm:dir/>
          <dgm:animLvl val="lvl"/>
          <dgm:resizeHandles val="exact"/>
        </dgm:presLayoutVars>
      </dgm:prSet>
      <dgm:spPr/>
      <dgm:t>
        <a:bodyPr/>
        <a:lstStyle/>
        <a:p>
          <a:endParaRPr lang="es-MX"/>
        </a:p>
      </dgm:t>
    </dgm:pt>
    <dgm:pt modelId="{B3EE4AE2-D750-4831-ABE0-9CE6A680E655}" type="pres">
      <dgm:prSet presAssocID="{C52F9DAD-E98F-4C1D-B0B9-2C4755243080}" presName="parentLin" presStyleCnt="0"/>
      <dgm:spPr/>
    </dgm:pt>
    <dgm:pt modelId="{E5D541B2-95C8-40A7-89AB-19DF63BC8F31}" type="pres">
      <dgm:prSet presAssocID="{C52F9DAD-E98F-4C1D-B0B9-2C4755243080}" presName="parentLeftMargin" presStyleLbl="node1" presStyleIdx="0" presStyleCnt="4"/>
      <dgm:spPr/>
      <dgm:t>
        <a:bodyPr/>
        <a:lstStyle/>
        <a:p>
          <a:endParaRPr lang="es-MX"/>
        </a:p>
      </dgm:t>
    </dgm:pt>
    <dgm:pt modelId="{80A02927-379B-4654-A88D-C66FCFFAD2B8}" type="pres">
      <dgm:prSet presAssocID="{C52F9DAD-E98F-4C1D-B0B9-2C4755243080}" presName="parentText" presStyleLbl="node1" presStyleIdx="0" presStyleCnt="4">
        <dgm:presLayoutVars>
          <dgm:chMax val="0"/>
          <dgm:bulletEnabled val="1"/>
        </dgm:presLayoutVars>
      </dgm:prSet>
      <dgm:spPr/>
      <dgm:t>
        <a:bodyPr/>
        <a:lstStyle/>
        <a:p>
          <a:endParaRPr lang="es-MX"/>
        </a:p>
      </dgm:t>
    </dgm:pt>
    <dgm:pt modelId="{3235285F-9134-4FB8-9A2F-CC4A0F21C46C}" type="pres">
      <dgm:prSet presAssocID="{C52F9DAD-E98F-4C1D-B0B9-2C4755243080}" presName="negativeSpace" presStyleCnt="0"/>
      <dgm:spPr/>
    </dgm:pt>
    <dgm:pt modelId="{DDC1E335-B4EC-49A1-978B-6CCDF43FAB67}" type="pres">
      <dgm:prSet presAssocID="{C52F9DAD-E98F-4C1D-B0B9-2C4755243080}" presName="childText" presStyleLbl="conFgAcc1" presStyleIdx="0" presStyleCnt="4">
        <dgm:presLayoutVars>
          <dgm:bulletEnabled val="1"/>
        </dgm:presLayoutVars>
      </dgm:prSet>
      <dgm:spPr/>
      <dgm:t>
        <a:bodyPr/>
        <a:lstStyle/>
        <a:p>
          <a:endParaRPr lang="es-MX"/>
        </a:p>
      </dgm:t>
    </dgm:pt>
    <dgm:pt modelId="{149C0450-74D0-4143-943B-A694A68AB4A7}" type="pres">
      <dgm:prSet presAssocID="{EB8A5A42-3141-4EB4-8878-D89FAC38EC05}" presName="spaceBetweenRectangles" presStyleCnt="0"/>
      <dgm:spPr/>
    </dgm:pt>
    <dgm:pt modelId="{CFB61CB3-0087-40C6-A47F-3E45EA341E5D}" type="pres">
      <dgm:prSet presAssocID="{3AC22193-EA49-4D65-BCFA-74B81D64F162}" presName="parentLin" presStyleCnt="0"/>
      <dgm:spPr/>
    </dgm:pt>
    <dgm:pt modelId="{3932F797-18F2-4E7D-9CAF-D226A1C34271}" type="pres">
      <dgm:prSet presAssocID="{3AC22193-EA49-4D65-BCFA-74B81D64F162}" presName="parentLeftMargin" presStyleLbl="node1" presStyleIdx="0" presStyleCnt="4"/>
      <dgm:spPr/>
      <dgm:t>
        <a:bodyPr/>
        <a:lstStyle/>
        <a:p>
          <a:endParaRPr lang="es-MX"/>
        </a:p>
      </dgm:t>
    </dgm:pt>
    <dgm:pt modelId="{E9782DAF-170A-4890-9F21-3AE764B00C45}" type="pres">
      <dgm:prSet presAssocID="{3AC22193-EA49-4D65-BCFA-74B81D64F162}" presName="parentText" presStyleLbl="node1" presStyleIdx="1" presStyleCnt="4">
        <dgm:presLayoutVars>
          <dgm:chMax val="0"/>
          <dgm:bulletEnabled val="1"/>
        </dgm:presLayoutVars>
      </dgm:prSet>
      <dgm:spPr/>
      <dgm:t>
        <a:bodyPr/>
        <a:lstStyle/>
        <a:p>
          <a:endParaRPr lang="es-MX"/>
        </a:p>
      </dgm:t>
    </dgm:pt>
    <dgm:pt modelId="{53030285-E071-4821-8DA0-2266DBD8E807}" type="pres">
      <dgm:prSet presAssocID="{3AC22193-EA49-4D65-BCFA-74B81D64F162}" presName="negativeSpace" presStyleCnt="0"/>
      <dgm:spPr/>
    </dgm:pt>
    <dgm:pt modelId="{452B0106-ECA0-4D37-A986-75A56153C41F}" type="pres">
      <dgm:prSet presAssocID="{3AC22193-EA49-4D65-BCFA-74B81D64F162}" presName="childText" presStyleLbl="conFgAcc1" presStyleIdx="1" presStyleCnt="4">
        <dgm:presLayoutVars>
          <dgm:bulletEnabled val="1"/>
        </dgm:presLayoutVars>
      </dgm:prSet>
      <dgm:spPr/>
      <dgm:t>
        <a:bodyPr/>
        <a:lstStyle/>
        <a:p>
          <a:endParaRPr lang="es-MX"/>
        </a:p>
      </dgm:t>
    </dgm:pt>
    <dgm:pt modelId="{3EBCEC05-732B-4C32-B008-C4FABA43CF9B}" type="pres">
      <dgm:prSet presAssocID="{30D003BF-1DF9-453A-8F2B-609A1FC8A263}" presName="spaceBetweenRectangles" presStyleCnt="0"/>
      <dgm:spPr/>
    </dgm:pt>
    <dgm:pt modelId="{DD4172DC-5279-4C1C-AB92-79C8ADF742CF}" type="pres">
      <dgm:prSet presAssocID="{6B0462F3-0F37-4996-9494-9267D966A979}" presName="parentLin" presStyleCnt="0"/>
      <dgm:spPr/>
    </dgm:pt>
    <dgm:pt modelId="{47BB6559-859B-45CF-8652-4E0618D1197A}" type="pres">
      <dgm:prSet presAssocID="{6B0462F3-0F37-4996-9494-9267D966A979}" presName="parentLeftMargin" presStyleLbl="node1" presStyleIdx="1" presStyleCnt="4"/>
      <dgm:spPr/>
      <dgm:t>
        <a:bodyPr/>
        <a:lstStyle/>
        <a:p>
          <a:endParaRPr lang="es-MX"/>
        </a:p>
      </dgm:t>
    </dgm:pt>
    <dgm:pt modelId="{BABE028E-0D2B-4C52-9E98-19EFD6A6431C}" type="pres">
      <dgm:prSet presAssocID="{6B0462F3-0F37-4996-9494-9267D966A979}" presName="parentText" presStyleLbl="node1" presStyleIdx="2" presStyleCnt="4">
        <dgm:presLayoutVars>
          <dgm:chMax val="0"/>
          <dgm:bulletEnabled val="1"/>
        </dgm:presLayoutVars>
      </dgm:prSet>
      <dgm:spPr/>
      <dgm:t>
        <a:bodyPr/>
        <a:lstStyle/>
        <a:p>
          <a:endParaRPr lang="es-MX"/>
        </a:p>
      </dgm:t>
    </dgm:pt>
    <dgm:pt modelId="{CDE1FCA4-1E3B-4868-A2E6-AA9851FFF392}" type="pres">
      <dgm:prSet presAssocID="{6B0462F3-0F37-4996-9494-9267D966A979}" presName="negativeSpace" presStyleCnt="0"/>
      <dgm:spPr/>
    </dgm:pt>
    <dgm:pt modelId="{44FB1985-3EA8-4762-99DD-A2607BC6C755}" type="pres">
      <dgm:prSet presAssocID="{6B0462F3-0F37-4996-9494-9267D966A979}" presName="childText" presStyleLbl="conFgAcc1" presStyleIdx="2" presStyleCnt="4">
        <dgm:presLayoutVars>
          <dgm:bulletEnabled val="1"/>
        </dgm:presLayoutVars>
      </dgm:prSet>
      <dgm:spPr/>
      <dgm:t>
        <a:bodyPr/>
        <a:lstStyle/>
        <a:p>
          <a:endParaRPr lang="es-MX"/>
        </a:p>
      </dgm:t>
    </dgm:pt>
    <dgm:pt modelId="{58B5E31E-40EA-46DF-9222-1BC328DA4BEE}" type="pres">
      <dgm:prSet presAssocID="{0864E8CD-1DE5-46E7-930B-945B4B35189F}" presName="spaceBetweenRectangles" presStyleCnt="0"/>
      <dgm:spPr/>
    </dgm:pt>
    <dgm:pt modelId="{2E727E5B-652B-4205-B5EA-906E11361D4B}" type="pres">
      <dgm:prSet presAssocID="{9A73DC83-C1F5-469A-AA02-CFED6CE2C9A7}" presName="parentLin" presStyleCnt="0"/>
      <dgm:spPr/>
    </dgm:pt>
    <dgm:pt modelId="{BCF9888E-B6D5-41CC-8B9A-CD174245E08E}" type="pres">
      <dgm:prSet presAssocID="{9A73DC83-C1F5-469A-AA02-CFED6CE2C9A7}" presName="parentLeftMargin" presStyleLbl="node1" presStyleIdx="2" presStyleCnt="4"/>
      <dgm:spPr/>
      <dgm:t>
        <a:bodyPr/>
        <a:lstStyle/>
        <a:p>
          <a:endParaRPr lang="es-MX"/>
        </a:p>
      </dgm:t>
    </dgm:pt>
    <dgm:pt modelId="{3A73EA50-9A60-470D-B157-BCD0C9D52DBF}" type="pres">
      <dgm:prSet presAssocID="{9A73DC83-C1F5-469A-AA02-CFED6CE2C9A7}" presName="parentText" presStyleLbl="node1" presStyleIdx="3" presStyleCnt="4">
        <dgm:presLayoutVars>
          <dgm:chMax val="0"/>
          <dgm:bulletEnabled val="1"/>
        </dgm:presLayoutVars>
      </dgm:prSet>
      <dgm:spPr/>
      <dgm:t>
        <a:bodyPr/>
        <a:lstStyle/>
        <a:p>
          <a:endParaRPr lang="es-MX"/>
        </a:p>
      </dgm:t>
    </dgm:pt>
    <dgm:pt modelId="{A12709FB-BAAE-4C5B-8BB2-94D2F9F8DA1A}" type="pres">
      <dgm:prSet presAssocID="{9A73DC83-C1F5-469A-AA02-CFED6CE2C9A7}" presName="negativeSpace" presStyleCnt="0"/>
      <dgm:spPr/>
    </dgm:pt>
    <dgm:pt modelId="{F41F0F0D-4936-4CA8-885A-7A0AFA8DD0F9}" type="pres">
      <dgm:prSet presAssocID="{9A73DC83-C1F5-469A-AA02-CFED6CE2C9A7}" presName="childText" presStyleLbl="conFgAcc1" presStyleIdx="3" presStyleCnt="4">
        <dgm:presLayoutVars>
          <dgm:bulletEnabled val="1"/>
        </dgm:presLayoutVars>
      </dgm:prSet>
      <dgm:spPr/>
      <dgm:t>
        <a:bodyPr/>
        <a:lstStyle/>
        <a:p>
          <a:endParaRPr lang="es-MX"/>
        </a:p>
      </dgm:t>
    </dgm:pt>
  </dgm:ptLst>
  <dgm:cxnLst>
    <dgm:cxn modelId="{42AE1704-F5A8-4D82-BFD8-F1B58F9C5A4C}" type="presOf" srcId="{C52F9DAD-E98F-4C1D-B0B9-2C4755243080}" destId="{E5D541B2-95C8-40A7-89AB-19DF63BC8F31}" srcOrd="0" destOrd="0" presId="urn:microsoft.com/office/officeart/2005/8/layout/list1"/>
    <dgm:cxn modelId="{48FCEEF3-C04F-4D99-81CC-DEF01A2E97A3}" type="presOf" srcId="{7E0D0A51-D9B4-45AB-A3E7-2FEF9901D12F}" destId="{452B0106-ECA0-4D37-A986-75A56153C41F}" srcOrd="0" destOrd="0" presId="urn:microsoft.com/office/officeart/2005/8/layout/list1"/>
    <dgm:cxn modelId="{E785F5C1-C1A1-4A5C-9A12-F3FF1D948F18}" type="presOf" srcId="{9A73DC83-C1F5-469A-AA02-CFED6CE2C9A7}" destId="{3A73EA50-9A60-470D-B157-BCD0C9D52DBF}" srcOrd="1" destOrd="0" presId="urn:microsoft.com/office/officeart/2005/8/layout/list1"/>
    <dgm:cxn modelId="{267E92A2-6C5F-4AA7-907A-1FAA99F2F7A1}" srcId="{3AC22193-EA49-4D65-BCFA-74B81D64F162}" destId="{7E0D0A51-D9B4-45AB-A3E7-2FEF9901D12F}" srcOrd="0" destOrd="0" parTransId="{E2BAC9BA-DB6D-4B2D-A81F-F16D5C47378D}" sibTransId="{3A1DBE1D-6597-43BA-8435-6E3FA8F49EE2}"/>
    <dgm:cxn modelId="{A6A8DFB6-0041-4B9A-B755-4557F605332A}" srcId="{9A0A9DF3-AF21-4678-912E-91637D638DFB}" destId="{6B0462F3-0F37-4996-9494-9267D966A979}" srcOrd="2" destOrd="0" parTransId="{C81F3D46-7E45-48DA-AEA0-1D174B5BD6BE}" sibTransId="{0864E8CD-1DE5-46E7-930B-945B4B35189F}"/>
    <dgm:cxn modelId="{17A02B92-8443-4CB8-AE27-0293F7307B02}" type="presOf" srcId="{6B0462F3-0F37-4996-9494-9267D966A979}" destId="{BABE028E-0D2B-4C52-9E98-19EFD6A6431C}" srcOrd="1" destOrd="0" presId="urn:microsoft.com/office/officeart/2005/8/layout/list1"/>
    <dgm:cxn modelId="{6B168676-5780-4388-A29C-F2CD602EA874}" type="presOf" srcId="{3AC22193-EA49-4D65-BCFA-74B81D64F162}" destId="{E9782DAF-170A-4890-9F21-3AE764B00C45}" srcOrd="1" destOrd="0" presId="urn:microsoft.com/office/officeart/2005/8/layout/list1"/>
    <dgm:cxn modelId="{F87459E5-AE8D-48BA-89F2-C4794FCB4EC6}" srcId="{C52F9DAD-E98F-4C1D-B0B9-2C4755243080}" destId="{73F6D0C1-8578-481C-A5E5-FECE5A087598}" srcOrd="0" destOrd="0" parTransId="{44852F5A-39C5-4770-9AC3-1D868FBF0E54}" sibTransId="{078512DC-B1E0-4902-A101-E87C1E4F86A1}"/>
    <dgm:cxn modelId="{6AE5D48D-9464-4303-8821-0E178F77F75A}" type="presOf" srcId="{3AC22193-EA49-4D65-BCFA-74B81D64F162}" destId="{3932F797-18F2-4E7D-9CAF-D226A1C34271}" srcOrd="0" destOrd="0" presId="urn:microsoft.com/office/officeart/2005/8/layout/list1"/>
    <dgm:cxn modelId="{96BE818C-E6C5-429E-8AED-AAEAAFE5BFE3}" type="presOf" srcId="{73F6D0C1-8578-481C-A5E5-FECE5A087598}" destId="{DDC1E335-B4EC-49A1-978B-6CCDF43FAB67}" srcOrd="0" destOrd="0" presId="urn:microsoft.com/office/officeart/2005/8/layout/list1"/>
    <dgm:cxn modelId="{76F21489-5422-403F-AF3C-ADA5DA779C78}" type="presOf" srcId="{9A73DC83-C1F5-469A-AA02-CFED6CE2C9A7}" destId="{BCF9888E-B6D5-41CC-8B9A-CD174245E08E}" srcOrd="0" destOrd="0" presId="urn:microsoft.com/office/officeart/2005/8/layout/list1"/>
    <dgm:cxn modelId="{DE7159A6-DE05-4BD4-8F80-3165B7668653}" srcId="{9A0A9DF3-AF21-4678-912E-91637D638DFB}" destId="{3AC22193-EA49-4D65-BCFA-74B81D64F162}" srcOrd="1" destOrd="0" parTransId="{7A3AA353-4926-4D6C-9CD3-9B9C05BA3871}" sibTransId="{30D003BF-1DF9-453A-8F2B-609A1FC8A263}"/>
    <dgm:cxn modelId="{ABA694D8-081F-493B-B2C2-3ED5A5363000}" srcId="{9A0A9DF3-AF21-4678-912E-91637D638DFB}" destId="{C52F9DAD-E98F-4C1D-B0B9-2C4755243080}" srcOrd="0" destOrd="0" parTransId="{ADCE9A95-4D9E-47DB-A193-EC205C97ADA9}" sibTransId="{EB8A5A42-3141-4EB4-8878-D89FAC38EC05}"/>
    <dgm:cxn modelId="{BF73CA6D-C54D-4BB5-AAFC-3A69D4F258D0}" type="presOf" srcId="{6B0462F3-0F37-4996-9494-9267D966A979}" destId="{47BB6559-859B-45CF-8652-4E0618D1197A}" srcOrd="0" destOrd="0" presId="urn:microsoft.com/office/officeart/2005/8/layout/list1"/>
    <dgm:cxn modelId="{54551690-2ABF-4EE3-A838-F08EAE7BCB9C}" type="presOf" srcId="{9A0A9DF3-AF21-4678-912E-91637D638DFB}" destId="{BF375C08-AE01-4600-B15A-27145DB45A46}" srcOrd="0" destOrd="0" presId="urn:microsoft.com/office/officeart/2005/8/layout/list1"/>
    <dgm:cxn modelId="{68E852B5-4D1A-4A59-9264-5DAFA642817F}" srcId="{6B0462F3-0F37-4996-9494-9267D966A979}" destId="{22705D7D-0398-4453-B896-C4F39633776B}" srcOrd="0" destOrd="0" parTransId="{9992F56E-0BFD-472A-82C7-A0A5419EB819}" sibTransId="{DF174183-FA64-49DC-B68B-0799843746CF}"/>
    <dgm:cxn modelId="{47A13997-C316-4749-908E-B5D7DB18E917}" srcId="{9A0A9DF3-AF21-4678-912E-91637D638DFB}" destId="{9A73DC83-C1F5-469A-AA02-CFED6CE2C9A7}" srcOrd="3" destOrd="0" parTransId="{02F82ECC-6EC6-49FF-A9FB-A6E359BBFA6D}" sibTransId="{A28372D7-FDF5-4E05-986B-B13D4ED7FD28}"/>
    <dgm:cxn modelId="{A2D02E4D-B6BF-4E90-91AF-91CF8DA22BD9}" type="presOf" srcId="{24733EC8-2D09-4FEF-B2B3-E39FB457A5C9}" destId="{F41F0F0D-4936-4CA8-885A-7A0AFA8DD0F9}" srcOrd="0" destOrd="0" presId="urn:microsoft.com/office/officeart/2005/8/layout/list1"/>
    <dgm:cxn modelId="{EE997804-76CE-4D25-A149-38AC16CC0A14}" type="presOf" srcId="{22705D7D-0398-4453-B896-C4F39633776B}" destId="{44FB1985-3EA8-4762-99DD-A2607BC6C755}" srcOrd="0" destOrd="0" presId="urn:microsoft.com/office/officeart/2005/8/layout/list1"/>
    <dgm:cxn modelId="{68EE39A6-434D-4F87-9FE3-15F22C17F7B4}" srcId="{9A73DC83-C1F5-469A-AA02-CFED6CE2C9A7}" destId="{24733EC8-2D09-4FEF-B2B3-E39FB457A5C9}" srcOrd="0" destOrd="0" parTransId="{9DE8A99F-FB38-4BA0-8F38-6E9E8CB32552}" sibTransId="{456A0102-83B0-43ED-BCFD-74A95ECA7339}"/>
    <dgm:cxn modelId="{B05CF946-F1D8-40BA-BC62-26A5B21A2D2A}" type="presOf" srcId="{C52F9DAD-E98F-4C1D-B0B9-2C4755243080}" destId="{80A02927-379B-4654-A88D-C66FCFFAD2B8}" srcOrd="1" destOrd="0" presId="urn:microsoft.com/office/officeart/2005/8/layout/list1"/>
    <dgm:cxn modelId="{74EBA6A8-E332-4D5B-8EEA-A701DD374AB5}" type="presParOf" srcId="{BF375C08-AE01-4600-B15A-27145DB45A46}" destId="{B3EE4AE2-D750-4831-ABE0-9CE6A680E655}" srcOrd="0" destOrd="0" presId="urn:microsoft.com/office/officeart/2005/8/layout/list1"/>
    <dgm:cxn modelId="{86C0AB34-BA58-44A8-8BF2-8065542ED393}" type="presParOf" srcId="{B3EE4AE2-D750-4831-ABE0-9CE6A680E655}" destId="{E5D541B2-95C8-40A7-89AB-19DF63BC8F31}" srcOrd="0" destOrd="0" presId="urn:microsoft.com/office/officeart/2005/8/layout/list1"/>
    <dgm:cxn modelId="{0F8E249C-5BB9-4947-AF7D-E4D2B2FB2C99}" type="presParOf" srcId="{B3EE4AE2-D750-4831-ABE0-9CE6A680E655}" destId="{80A02927-379B-4654-A88D-C66FCFFAD2B8}" srcOrd="1" destOrd="0" presId="urn:microsoft.com/office/officeart/2005/8/layout/list1"/>
    <dgm:cxn modelId="{47A64BEC-EAAE-4D9C-8BE5-A097FECA01A4}" type="presParOf" srcId="{BF375C08-AE01-4600-B15A-27145DB45A46}" destId="{3235285F-9134-4FB8-9A2F-CC4A0F21C46C}" srcOrd="1" destOrd="0" presId="urn:microsoft.com/office/officeart/2005/8/layout/list1"/>
    <dgm:cxn modelId="{FA5F018A-CC6C-4674-B1CE-0E2EF15A07F0}" type="presParOf" srcId="{BF375C08-AE01-4600-B15A-27145DB45A46}" destId="{DDC1E335-B4EC-49A1-978B-6CCDF43FAB67}" srcOrd="2" destOrd="0" presId="urn:microsoft.com/office/officeart/2005/8/layout/list1"/>
    <dgm:cxn modelId="{295C35DE-8324-4ACA-93F6-F07FF16F417A}" type="presParOf" srcId="{BF375C08-AE01-4600-B15A-27145DB45A46}" destId="{149C0450-74D0-4143-943B-A694A68AB4A7}" srcOrd="3" destOrd="0" presId="urn:microsoft.com/office/officeart/2005/8/layout/list1"/>
    <dgm:cxn modelId="{DCF98BFD-B86D-40C1-924B-B9A95F7B9B03}" type="presParOf" srcId="{BF375C08-AE01-4600-B15A-27145DB45A46}" destId="{CFB61CB3-0087-40C6-A47F-3E45EA341E5D}" srcOrd="4" destOrd="0" presId="urn:microsoft.com/office/officeart/2005/8/layout/list1"/>
    <dgm:cxn modelId="{F8B0F007-DC4C-427C-A8C5-F159E15B21A2}" type="presParOf" srcId="{CFB61CB3-0087-40C6-A47F-3E45EA341E5D}" destId="{3932F797-18F2-4E7D-9CAF-D226A1C34271}" srcOrd="0" destOrd="0" presId="urn:microsoft.com/office/officeart/2005/8/layout/list1"/>
    <dgm:cxn modelId="{C9B83A84-2526-478F-A99A-CB1381EBD3E3}" type="presParOf" srcId="{CFB61CB3-0087-40C6-A47F-3E45EA341E5D}" destId="{E9782DAF-170A-4890-9F21-3AE764B00C45}" srcOrd="1" destOrd="0" presId="urn:microsoft.com/office/officeart/2005/8/layout/list1"/>
    <dgm:cxn modelId="{8B871E43-63B3-4117-AF41-C71B288E43E1}" type="presParOf" srcId="{BF375C08-AE01-4600-B15A-27145DB45A46}" destId="{53030285-E071-4821-8DA0-2266DBD8E807}" srcOrd="5" destOrd="0" presId="urn:microsoft.com/office/officeart/2005/8/layout/list1"/>
    <dgm:cxn modelId="{CEED6A69-C902-4F18-8D14-D4DEC8C79F26}" type="presParOf" srcId="{BF375C08-AE01-4600-B15A-27145DB45A46}" destId="{452B0106-ECA0-4D37-A986-75A56153C41F}" srcOrd="6" destOrd="0" presId="urn:microsoft.com/office/officeart/2005/8/layout/list1"/>
    <dgm:cxn modelId="{8F0384B0-5EFC-4DC9-A1C4-2C69CA9C876D}" type="presParOf" srcId="{BF375C08-AE01-4600-B15A-27145DB45A46}" destId="{3EBCEC05-732B-4C32-B008-C4FABA43CF9B}" srcOrd="7" destOrd="0" presId="urn:microsoft.com/office/officeart/2005/8/layout/list1"/>
    <dgm:cxn modelId="{8C43BF21-D892-4E80-A5D4-1D42561DE914}" type="presParOf" srcId="{BF375C08-AE01-4600-B15A-27145DB45A46}" destId="{DD4172DC-5279-4C1C-AB92-79C8ADF742CF}" srcOrd="8" destOrd="0" presId="urn:microsoft.com/office/officeart/2005/8/layout/list1"/>
    <dgm:cxn modelId="{1DE19C92-F19E-4A66-8148-26EF3EDC86F1}" type="presParOf" srcId="{DD4172DC-5279-4C1C-AB92-79C8ADF742CF}" destId="{47BB6559-859B-45CF-8652-4E0618D1197A}" srcOrd="0" destOrd="0" presId="urn:microsoft.com/office/officeart/2005/8/layout/list1"/>
    <dgm:cxn modelId="{0110A9F1-8F8A-4D00-9800-846F41BBE7FA}" type="presParOf" srcId="{DD4172DC-5279-4C1C-AB92-79C8ADF742CF}" destId="{BABE028E-0D2B-4C52-9E98-19EFD6A6431C}" srcOrd="1" destOrd="0" presId="urn:microsoft.com/office/officeart/2005/8/layout/list1"/>
    <dgm:cxn modelId="{A385B866-FF50-439C-98A2-D016A339CAA7}" type="presParOf" srcId="{BF375C08-AE01-4600-B15A-27145DB45A46}" destId="{CDE1FCA4-1E3B-4868-A2E6-AA9851FFF392}" srcOrd="9" destOrd="0" presId="urn:microsoft.com/office/officeart/2005/8/layout/list1"/>
    <dgm:cxn modelId="{D4863E2F-F84E-463A-8570-72F0903C22F5}" type="presParOf" srcId="{BF375C08-AE01-4600-B15A-27145DB45A46}" destId="{44FB1985-3EA8-4762-99DD-A2607BC6C755}" srcOrd="10" destOrd="0" presId="urn:microsoft.com/office/officeart/2005/8/layout/list1"/>
    <dgm:cxn modelId="{84B9E9F0-CBA9-4364-872C-74812936B412}" type="presParOf" srcId="{BF375C08-AE01-4600-B15A-27145DB45A46}" destId="{58B5E31E-40EA-46DF-9222-1BC328DA4BEE}" srcOrd="11" destOrd="0" presId="urn:microsoft.com/office/officeart/2005/8/layout/list1"/>
    <dgm:cxn modelId="{CFAABA2C-7ED7-49C7-B20D-9C18E0A3B8D1}" type="presParOf" srcId="{BF375C08-AE01-4600-B15A-27145DB45A46}" destId="{2E727E5B-652B-4205-B5EA-906E11361D4B}" srcOrd="12" destOrd="0" presId="urn:microsoft.com/office/officeart/2005/8/layout/list1"/>
    <dgm:cxn modelId="{71BD5F39-1A0A-441A-9D97-E10B87888CBA}" type="presParOf" srcId="{2E727E5B-652B-4205-B5EA-906E11361D4B}" destId="{BCF9888E-B6D5-41CC-8B9A-CD174245E08E}" srcOrd="0" destOrd="0" presId="urn:microsoft.com/office/officeart/2005/8/layout/list1"/>
    <dgm:cxn modelId="{E16ADBD9-B19E-4223-86F6-B41F90CD847A}" type="presParOf" srcId="{2E727E5B-652B-4205-B5EA-906E11361D4B}" destId="{3A73EA50-9A60-470D-B157-BCD0C9D52DBF}" srcOrd="1" destOrd="0" presId="urn:microsoft.com/office/officeart/2005/8/layout/list1"/>
    <dgm:cxn modelId="{4EC7B983-CD80-4894-BD24-ECF514FE461F}" type="presParOf" srcId="{BF375C08-AE01-4600-B15A-27145DB45A46}" destId="{A12709FB-BAAE-4C5B-8BB2-94D2F9F8DA1A}" srcOrd="13" destOrd="0" presId="urn:microsoft.com/office/officeart/2005/8/layout/list1"/>
    <dgm:cxn modelId="{3294AF05-AB12-49AF-B5E7-E9C1DCAE638F}" type="presParOf" srcId="{BF375C08-AE01-4600-B15A-27145DB45A46}" destId="{F41F0F0D-4936-4CA8-885A-7A0AFA8DD0F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91C595-6B79-46A8-B045-99633621F03C}" type="doc">
      <dgm:prSet loTypeId="urn:microsoft.com/office/officeart/2005/8/layout/lProcess2" loCatId="relationship" qsTypeId="urn:microsoft.com/office/officeart/2005/8/quickstyle/simple1" qsCatId="simple" csTypeId="urn:microsoft.com/office/officeart/2005/8/colors/colorful4" csCatId="colorful" phldr="1"/>
      <dgm:spPr/>
      <dgm:t>
        <a:bodyPr/>
        <a:lstStyle/>
        <a:p>
          <a:endParaRPr lang="es-MX"/>
        </a:p>
      </dgm:t>
    </dgm:pt>
    <dgm:pt modelId="{E8DE6D74-BF61-49A9-9841-1A06BB9DD52E}">
      <dgm:prSet phldrT="[Texto]"/>
      <dgm:spPr/>
      <dgm:t>
        <a:bodyPr/>
        <a:lstStyle/>
        <a:p>
          <a:r>
            <a:rPr lang="es-MX" dirty="0"/>
            <a:t>Estándar primario</a:t>
          </a:r>
        </a:p>
      </dgm:t>
    </dgm:pt>
    <dgm:pt modelId="{C7744A2D-712E-4175-AADD-9533BF3A97BD}" type="parTrans" cxnId="{E583897B-BEF2-4FA5-80F3-2B5EC0B41867}">
      <dgm:prSet/>
      <dgm:spPr/>
      <dgm:t>
        <a:bodyPr/>
        <a:lstStyle/>
        <a:p>
          <a:endParaRPr lang="es-MX"/>
        </a:p>
      </dgm:t>
    </dgm:pt>
    <dgm:pt modelId="{BE821645-C86B-4863-B9F8-49DB1C5FC351}" type="sibTrans" cxnId="{E583897B-BEF2-4FA5-80F3-2B5EC0B41867}">
      <dgm:prSet/>
      <dgm:spPr/>
      <dgm:t>
        <a:bodyPr/>
        <a:lstStyle/>
        <a:p>
          <a:endParaRPr lang="es-MX"/>
        </a:p>
      </dgm:t>
    </dgm:pt>
    <dgm:pt modelId="{123FDCCD-4BB8-49C1-995D-A16D9BD5CCB6}">
      <dgm:prSet phldrT="[Texto]"/>
      <dgm:spPr/>
      <dgm:t>
        <a:bodyPr/>
        <a:lstStyle/>
        <a:p>
          <a:r>
            <a:rPr lang="es-MX" dirty="0"/>
            <a:t>Composición conocida</a:t>
          </a:r>
        </a:p>
      </dgm:t>
    </dgm:pt>
    <dgm:pt modelId="{05CBE004-4C54-4640-86F6-841F0AF24149}" type="parTrans" cxnId="{079D3B73-D6EC-4E54-AACA-FD9812BB338C}">
      <dgm:prSet/>
      <dgm:spPr/>
      <dgm:t>
        <a:bodyPr/>
        <a:lstStyle/>
        <a:p>
          <a:endParaRPr lang="es-MX"/>
        </a:p>
      </dgm:t>
    </dgm:pt>
    <dgm:pt modelId="{E89C7362-0EAE-40CE-BA59-AFADD6D4E55F}" type="sibTrans" cxnId="{079D3B73-D6EC-4E54-AACA-FD9812BB338C}">
      <dgm:prSet/>
      <dgm:spPr/>
      <dgm:t>
        <a:bodyPr/>
        <a:lstStyle/>
        <a:p>
          <a:endParaRPr lang="es-MX"/>
        </a:p>
      </dgm:t>
    </dgm:pt>
    <dgm:pt modelId="{82FFE8C8-0AC6-4081-9D8C-572CAD8A3CC4}">
      <dgm:prSet phldrT="[Texto]"/>
      <dgm:spPr/>
      <dgm:t>
        <a:bodyPr/>
        <a:lstStyle/>
        <a:p>
          <a:r>
            <a:rPr lang="es-MX" dirty="0"/>
            <a:t>Elevada pureza</a:t>
          </a:r>
        </a:p>
      </dgm:t>
    </dgm:pt>
    <dgm:pt modelId="{137E5F0A-F5FC-4B3D-8A99-6866C3E0AFD9}" type="parTrans" cxnId="{FE775C0A-EE36-4773-9298-C2949F61B2D1}">
      <dgm:prSet/>
      <dgm:spPr/>
      <dgm:t>
        <a:bodyPr/>
        <a:lstStyle/>
        <a:p>
          <a:endParaRPr lang="es-MX"/>
        </a:p>
      </dgm:t>
    </dgm:pt>
    <dgm:pt modelId="{2F378E59-B712-4DF0-8E0E-B6D5B476A6E4}" type="sibTrans" cxnId="{FE775C0A-EE36-4773-9298-C2949F61B2D1}">
      <dgm:prSet/>
      <dgm:spPr/>
      <dgm:t>
        <a:bodyPr/>
        <a:lstStyle/>
        <a:p>
          <a:endParaRPr lang="es-MX"/>
        </a:p>
      </dgm:t>
    </dgm:pt>
    <dgm:pt modelId="{0FBEB660-C197-45A9-B774-6C951E7FEB12}">
      <dgm:prSet phldrT="[Texto]"/>
      <dgm:spPr/>
      <dgm:t>
        <a:bodyPr/>
        <a:lstStyle/>
        <a:p>
          <a:r>
            <a:rPr lang="es-MX" dirty="0"/>
            <a:t>Estándar secundario</a:t>
          </a:r>
        </a:p>
      </dgm:t>
    </dgm:pt>
    <dgm:pt modelId="{F32AB8D9-C705-42EF-96AC-FCD5348559FE}" type="parTrans" cxnId="{97EAE16B-6EBD-4A9C-AF9E-3CD6FF2DD768}">
      <dgm:prSet/>
      <dgm:spPr/>
      <dgm:t>
        <a:bodyPr/>
        <a:lstStyle/>
        <a:p>
          <a:endParaRPr lang="es-MX"/>
        </a:p>
      </dgm:t>
    </dgm:pt>
    <dgm:pt modelId="{6414B0A8-49B7-4E74-8A42-908AAA1C2C1A}" type="sibTrans" cxnId="{97EAE16B-6EBD-4A9C-AF9E-3CD6FF2DD768}">
      <dgm:prSet/>
      <dgm:spPr/>
      <dgm:t>
        <a:bodyPr/>
        <a:lstStyle/>
        <a:p>
          <a:endParaRPr lang="es-MX"/>
        </a:p>
      </dgm:t>
    </dgm:pt>
    <dgm:pt modelId="{662FDA87-DD85-40B9-AC25-FBDED7D5F9C1}">
      <dgm:prSet phldrT="[Texto]"/>
      <dgm:spPr/>
      <dgm:t>
        <a:bodyPr/>
        <a:lstStyle/>
        <a:p>
          <a:r>
            <a:rPr lang="es-MX" dirty="0"/>
            <a:t>Estabilidad durante el análisis</a:t>
          </a:r>
        </a:p>
      </dgm:t>
    </dgm:pt>
    <dgm:pt modelId="{4C46ABC0-93D7-425B-A030-3E1C8F7AEAE9}" type="parTrans" cxnId="{3D5320E8-B503-4817-97E7-3BB64CEE4660}">
      <dgm:prSet/>
      <dgm:spPr/>
      <dgm:t>
        <a:bodyPr/>
        <a:lstStyle/>
        <a:p>
          <a:endParaRPr lang="es-MX"/>
        </a:p>
      </dgm:t>
    </dgm:pt>
    <dgm:pt modelId="{CD8085CD-F04B-44D1-88DF-D737C60A7D71}" type="sibTrans" cxnId="{3D5320E8-B503-4817-97E7-3BB64CEE4660}">
      <dgm:prSet/>
      <dgm:spPr/>
      <dgm:t>
        <a:bodyPr/>
        <a:lstStyle/>
        <a:p>
          <a:endParaRPr lang="es-MX"/>
        </a:p>
      </dgm:t>
    </dgm:pt>
    <dgm:pt modelId="{2698AD39-95B8-4485-BE90-EDAD7778DB93}">
      <dgm:prSet phldrT="[Texto]"/>
      <dgm:spPr/>
      <dgm:t>
        <a:bodyPr/>
        <a:lstStyle/>
        <a:p>
          <a:r>
            <a:rPr lang="es-MX" dirty="0"/>
            <a:t>Reacción rápida y selectiva con el analito</a:t>
          </a:r>
        </a:p>
      </dgm:t>
    </dgm:pt>
    <dgm:pt modelId="{86976F7E-2F99-42D5-BDED-477544B7B871}" type="parTrans" cxnId="{06A7E9A6-D8E2-420E-858F-86EA98C7F5BA}">
      <dgm:prSet/>
      <dgm:spPr/>
      <dgm:t>
        <a:bodyPr/>
        <a:lstStyle/>
        <a:p>
          <a:endParaRPr lang="es-MX"/>
        </a:p>
      </dgm:t>
    </dgm:pt>
    <dgm:pt modelId="{6EA2B46F-4DEB-42FE-A5D3-07C1DF5681E8}" type="sibTrans" cxnId="{06A7E9A6-D8E2-420E-858F-86EA98C7F5BA}">
      <dgm:prSet/>
      <dgm:spPr/>
      <dgm:t>
        <a:bodyPr/>
        <a:lstStyle/>
        <a:p>
          <a:endParaRPr lang="es-MX"/>
        </a:p>
      </dgm:t>
    </dgm:pt>
    <dgm:pt modelId="{5B4DD940-398B-4D35-81F0-04AF558CAB44}">
      <dgm:prSet phldrT="[Texto]"/>
      <dgm:spPr/>
      <dgm:t>
        <a:bodyPr/>
        <a:lstStyle/>
        <a:p>
          <a:r>
            <a:rPr lang="es-MX" dirty="0"/>
            <a:t>La reacción entre valorante y estándar primario debe ser cuantitativa</a:t>
          </a:r>
        </a:p>
      </dgm:t>
    </dgm:pt>
    <dgm:pt modelId="{22793B2E-4D73-4B28-81C0-FCB352A49C58}" type="parTrans" cxnId="{B02F47D6-27DF-4390-9447-D206A231EAF2}">
      <dgm:prSet/>
      <dgm:spPr/>
      <dgm:t>
        <a:bodyPr/>
        <a:lstStyle/>
        <a:p>
          <a:endParaRPr lang="es-MX"/>
        </a:p>
      </dgm:t>
    </dgm:pt>
    <dgm:pt modelId="{01953D09-5134-49CF-9D43-D26D1E378445}" type="sibTrans" cxnId="{B02F47D6-27DF-4390-9447-D206A231EAF2}">
      <dgm:prSet/>
      <dgm:spPr/>
      <dgm:t>
        <a:bodyPr/>
        <a:lstStyle/>
        <a:p>
          <a:endParaRPr lang="es-MX"/>
        </a:p>
      </dgm:t>
    </dgm:pt>
    <dgm:pt modelId="{7B4EE0AA-9FFD-440B-B808-7215103A3EA6}">
      <dgm:prSet phldrT="[Texto]"/>
      <dgm:spPr/>
      <dgm:t>
        <a:bodyPr/>
        <a:lstStyle/>
        <a:p>
          <a:r>
            <a:rPr lang="es-MX" dirty="0"/>
            <a:t>Estabilidad a temperatura ambiente</a:t>
          </a:r>
        </a:p>
      </dgm:t>
    </dgm:pt>
    <dgm:pt modelId="{8F2AAD6C-C418-405B-8F07-E7A9F6938572}" type="parTrans" cxnId="{54086B5D-97E9-43AC-B85E-AC4BE4AFC974}">
      <dgm:prSet/>
      <dgm:spPr/>
      <dgm:t>
        <a:bodyPr/>
        <a:lstStyle/>
        <a:p>
          <a:endParaRPr lang="es-MX"/>
        </a:p>
      </dgm:t>
    </dgm:pt>
    <dgm:pt modelId="{816F15CE-76D5-49C7-8B94-D29FE6DD7A05}" type="sibTrans" cxnId="{54086B5D-97E9-43AC-B85E-AC4BE4AFC974}">
      <dgm:prSet/>
      <dgm:spPr/>
      <dgm:t>
        <a:bodyPr/>
        <a:lstStyle/>
        <a:p>
          <a:endParaRPr lang="es-MX"/>
        </a:p>
      </dgm:t>
    </dgm:pt>
    <dgm:pt modelId="{F563C42D-80AD-4315-BB9C-62F5E8965E6E}">
      <dgm:prSet phldrT="[Texto]"/>
      <dgm:spPr/>
      <dgm:t>
        <a:bodyPr/>
        <a:lstStyle/>
        <a:p>
          <a:r>
            <a:rPr lang="es-MX" dirty="0"/>
            <a:t>Se debe poder secar en estufa</a:t>
          </a:r>
        </a:p>
      </dgm:t>
    </dgm:pt>
    <dgm:pt modelId="{3080DE3F-FA01-4425-8490-BE7831950B43}" type="parTrans" cxnId="{472BF39D-A755-4158-A761-44F763237495}">
      <dgm:prSet/>
      <dgm:spPr/>
      <dgm:t>
        <a:bodyPr/>
        <a:lstStyle/>
        <a:p>
          <a:endParaRPr lang="es-MX"/>
        </a:p>
      </dgm:t>
    </dgm:pt>
    <dgm:pt modelId="{230D6C3D-5ADC-46BB-B97E-E448E408349C}" type="sibTrans" cxnId="{472BF39D-A755-4158-A761-44F763237495}">
      <dgm:prSet/>
      <dgm:spPr/>
      <dgm:t>
        <a:bodyPr/>
        <a:lstStyle/>
        <a:p>
          <a:endParaRPr lang="es-MX"/>
        </a:p>
      </dgm:t>
    </dgm:pt>
    <dgm:pt modelId="{13B28021-C705-4E7C-A3D0-CAE1BC3AF1D4}">
      <dgm:prSet phldrT="[Texto]"/>
      <dgm:spPr/>
      <dgm:t>
        <a:bodyPr/>
        <a:lstStyle/>
        <a:p>
          <a:r>
            <a:rPr lang="es-MX" dirty="0"/>
            <a:t>No debe absorber gases</a:t>
          </a:r>
        </a:p>
      </dgm:t>
    </dgm:pt>
    <dgm:pt modelId="{85BE4C11-D118-4265-B5E0-7B52675EAE0F}" type="parTrans" cxnId="{B85FBCFE-1F9E-4BED-A37B-25E3AA2A0636}">
      <dgm:prSet/>
      <dgm:spPr/>
      <dgm:t>
        <a:bodyPr/>
        <a:lstStyle/>
        <a:p>
          <a:endParaRPr lang="es-MX"/>
        </a:p>
      </dgm:t>
    </dgm:pt>
    <dgm:pt modelId="{8C4B8DD0-007D-43E1-89E1-87BB81187E01}" type="sibTrans" cxnId="{B85FBCFE-1F9E-4BED-A37B-25E3AA2A0636}">
      <dgm:prSet/>
      <dgm:spPr/>
      <dgm:t>
        <a:bodyPr/>
        <a:lstStyle/>
        <a:p>
          <a:endParaRPr lang="es-MX"/>
        </a:p>
      </dgm:t>
    </dgm:pt>
    <dgm:pt modelId="{F2BFE1CF-19DF-449F-9824-5546DB23C52A}">
      <dgm:prSet phldrT="[Texto]"/>
      <dgm:spPr/>
      <dgm:t>
        <a:bodyPr/>
        <a:lstStyle/>
        <a:p>
          <a:r>
            <a:rPr lang="es-MX" dirty="0"/>
            <a:t>Reacción estequiométrica con el titulante</a:t>
          </a:r>
        </a:p>
      </dgm:t>
    </dgm:pt>
    <dgm:pt modelId="{09C2EED6-7231-4A8C-A908-75BEFC618172}" type="parTrans" cxnId="{A022C66F-5724-4FC2-A5E2-0DE03A54AA9D}">
      <dgm:prSet/>
      <dgm:spPr/>
      <dgm:t>
        <a:bodyPr/>
        <a:lstStyle/>
        <a:p>
          <a:endParaRPr lang="es-MX"/>
        </a:p>
      </dgm:t>
    </dgm:pt>
    <dgm:pt modelId="{7DA3C0E3-5959-4F3A-B4C1-F8FE2E8911FC}" type="sibTrans" cxnId="{A022C66F-5724-4FC2-A5E2-0DE03A54AA9D}">
      <dgm:prSet/>
      <dgm:spPr/>
      <dgm:t>
        <a:bodyPr/>
        <a:lstStyle/>
        <a:p>
          <a:endParaRPr lang="es-MX"/>
        </a:p>
      </dgm:t>
    </dgm:pt>
    <dgm:pt modelId="{E70C37EF-4ADD-450A-A6ED-70C6A013F2D0}">
      <dgm:prSet phldrT="[Texto]"/>
      <dgm:spPr/>
      <dgm:t>
        <a:bodyPr/>
        <a:lstStyle/>
        <a:p>
          <a:r>
            <a:rPr lang="es-MX" dirty="0"/>
            <a:t>Peso grande</a:t>
          </a:r>
        </a:p>
      </dgm:t>
    </dgm:pt>
    <dgm:pt modelId="{31BF61F2-24AF-443F-8284-8704F8CE427B}" type="parTrans" cxnId="{BAD7F443-1CBC-4CA2-80E7-BB3D339F0AD1}">
      <dgm:prSet/>
      <dgm:spPr/>
      <dgm:t>
        <a:bodyPr/>
        <a:lstStyle/>
        <a:p>
          <a:endParaRPr lang="es-MX"/>
        </a:p>
      </dgm:t>
    </dgm:pt>
    <dgm:pt modelId="{C02007A3-11DE-457C-9148-562CC8873C60}" type="sibTrans" cxnId="{BAD7F443-1CBC-4CA2-80E7-BB3D339F0AD1}">
      <dgm:prSet/>
      <dgm:spPr/>
      <dgm:t>
        <a:bodyPr/>
        <a:lstStyle/>
        <a:p>
          <a:endParaRPr lang="es-MX"/>
        </a:p>
      </dgm:t>
    </dgm:pt>
    <dgm:pt modelId="{B0F52E60-8A35-4F34-8163-20D086BC56E1}">
      <dgm:prSet phldrT="[Texto]"/>
      <dgm:spPr/>
      <dgm:t>
        <a:bodyPr/>
        <a:lstStyle/>
        <a:p>
          <a:r>
            <a:rPr lang="es-MX" dirty="0"/>
            <a:t>Debe contar con una ecuación balanceada que describa la reacción</a:t>
          </a:r>
        </a:p>
      </dgm:t>
    </dgm:pt>
    <dgm:pt modelId="{39119F8F-F95A-4B54-8199-6ED0333FB144}" type="parTrans" cxnId="{5AEE4470-2271-4B84-A4F1-9BCB51C03485}">
      <dgm:prSet/>
      <dgm:spPr/>
      <dgm:t>
        <a:bodyPr/>
        <a:lstStyle/>
        <a:p>
          <a:endParaRPr lang="es-MX"/>
        </a:p>
      </dgm:t>
    </dgm:pt>
    <dgm:pt modelId="{03DB4313-75BB-4962-8861-074E025FC027}" type="sibTrans" cxnId="{5AEE4470-2271-4B84-A4F1-9BCB51C03485}">
      <dgm:prSet/>
      <dgm:spPr/>
      <dgm:t>
        <a:bodyPr/>
        <a:lstStyle/>
        <a:p>
          <a:endParaRPr lang="es-MX"/>
        </a:p>
      </dgm:t>
    </dgm:pt>
    <dgm:pt modelId="{D4C15F72-53A9-4207-83C7-374D2F534AE0}" type="pres">
      <dgm:prSet presAssocID="{2691C595-6B79-46A8-B045-99633621F03C}" presName="theList" presStyleCnt="0">
        <dgm:presLayoutVars>
          <dgm:dir/>
          <dgm:animLvl val="lvl"/>
          <dgm:resizeHandles val="exact"/>
        </dgm:presLayoutVars>
      </dgm:prSet>
      <dgm:spPr/>
      <dgm:t>
        <a:bodyPr/>
        <a:lstStyle/>
        <a:p>
          <a:endParaRPr lang="es-MX"/>
        </a:p>
      </dgm:t>
    </dgm:pt>
    <dgm:pt modelId="{8D802DD5-60E3-47AE-937E-430B28AD9031}" type="pres">
      <dgm:prSet presAssocID="{E8DE6D74-BF61-49A9-9841-1A06BB9DD52E}" presName="compNode" presStyleCnt="0"/>
      <dgm:spPr/>
    </dgm:pt>
    <dgm:pt modelId="{F196D85A-126F-4ACC-9224-92AC038965F9}" type="pres">
      <dgm:prSet presAssocID="{E8DE6D74-BF61-49A9-9841-1A06BB9DD52E}" presName="aNode" presStyleLbl="bgShp" presStyleIdx="0" presStyleCnt="2"/>
      <dgm:spPr/>
      <dgm:t>
        <a:bodyPr/>
        <a:lstStyle/>
        <a:p>
          <a:endParaRPr lang="es-MX"/>
        </a:p>
      </dgm:t>
    </dgm:pt>
    <dgm:pt modelId="{FC0BA9A8-EE90-415E-AE32-901C5D9AF711}" type="pres">
      <dgm:prSet presAssocID="{E8DE6D74-BF61-49A9-9841-1A06BB9DD52E}" presName="textNode" presStyleLbl="bgShp" presStyleIdx="0" presStyleCnt="2"/>
      <dgm:spPr/>
      <dgm:t>
        <a:bodyPr/>
        <a:lstStyle/>
        <a:p>
          <a:endParaRPr lang="es-MX"/>
        </a:p>
      </dgm:t>
    </dgm:pt>
    <dgm:pt modelId="{0E6D8526-E878-4DC2-8107-2EBA2825B021}" type="pres">
      <dgm:prSet presAssocID="{E8DE6D74-BF61-49A9-9841-1A06BB9DD52E}" presName="compChildNode" presStyleCnt="0"/>
      <dgm:spPr/>
    </dgm:pt>
    <dgm:pt modelId="{CEE165D9-B0EF-42FC-8AC4-22A38F1128E2}" type="pres">
      <dgm:prSet presAssocID="{E8DE6D74-BF61-49A9-9841-1A06BB9DD52E}" presName="theInnerList" presStyleCnt="0"/>
      <dgm:spPr/>
    </dgm:pt>
    <dgm:pt modelId="{93B117E7-9BE3-4481-9138-103B0BB7F869}" type="pres">
      <dgm:prSet presAssocID="{123FDCCD-4BB8-49C1-995D-A16D9BD5CCB6}" presName="childNode" presStyleLbl="node1" presStyleIdx="0" presStyleCnt="11">
        <dgm:presLayoutVars>
          <dgm:bulletEnabled val="1"/>
        </dgm:presLayoutVars>
      </dgm:prSet>
      <dgm:spPr/>
      <dgm:t>
        <a:bodyPr/>
        <a:lstStyle/>
        <a:p>
          <a:endParaRPr lang="es-MX"/>
        </a:p>
      </dgm:t>
    </dgm:pt>
    <dgm:pt modelId="{6EF1814A-E75C-4FC8-B4C9-BD8A10CB51A1}" type="pres">
      <dgm:prSet presAssocID="{123FDCCD-4BB8-49C1-995D-A16D9BD5CCB6}" presName="aSpace2" presStyleCnt="0"/>
      <dgm:spPr/>
    </dgm:pt>
    <dgm:pt modelId="{40952C7F-EFB1-4D20-97A5-599DE4D01A8E}" type="pres">
      <dgm:prSet presAssocID="{82FFE8C8-0AC6-4081-9D8C-572CAD8A3CC4}" presName="childNode" presStyleLbl="node1" presStyleIdx="1" presStyleCnt="11">
        <dgm:presLayoutVars>
          <dgm:bulletEnabled val="1"/>
        </dgm:presLayoutVars>
      </dgm:prSet>
      <dgm:spPr/>
      <dgm:t>
        <a:bodyPr/>
        <a:lstStyle/>
        <a:p>
          <a:endParaRPr lang="es-MX"/>
        </a:p>
      </dgm:t>
    </dgm:pt>
    <dgm:pt modelId="{DC06632C-F321-4AA9-9A09-4F6213A4BEFA}" type="pres">
      <dgm:prSet presAssocID="{82FFE8C8-0AC6-4081-9D8C-572CAD8A3CC4}" presName="aSpace2" presStyleCnt="0"/>
      <dgm:spPr/>
    </dgm:pt>
    <dgm:pt modelId="{598DFE69-3518-4BC0-BD24-36D35A9CA48C}" type="pres">
      <dgm:prSet presAssocID="{7B4EE0AA-9FFD-440B-B808-7215103A3EA6}" presName="childNode" presStyleLbl="node1" presStyleIdx="2" presStyleCnt="11">
        <dgm:presLayoutVars>
          <dgm:bulletEnabled val="1"/>
        </dgm:presLayoutVars>
      </dgm:prSet>
      <dgm:spPr/>
      <dgm:t>
        <a:bodyPr/>
        <a:lstStyle/>
        <a:p>
          <a:endParaRPr lang="es-MX"/>
        </a:p>
      </dgm:t>
    </dgm:pt>
    <dgm:pt modelId="{3FAB8DD9-081E-4E6A-BA05-E80AD8F21165}" type="pres">
      <dgm:prSet presAssocID="{7B4EE0AA-9FFD-440B-B808-7215103A3EA6}" presName="aSpace2" presStyleCnt="0"/>
      <dgm:spPr/>
    </dgm:pt>
    <dgm:pt modelId="{2A9DFDE2-538E-4550-93BB-D264DE216798}" type="pres">
      <dgm:prSet presAssocID="{F563C42D-80AD-4315-BB9C-62F5E8965E6E}" presName="childNode" presStyleLbl="node1" presStyleIdx="3" presStyleCnt="11">
        <dgm:presLayoutVars>
          <dgm:bulletEnabled val="1"/>
        </dgm:presLayoutVars>
      </dgm:prSet>
      <dgm:spPr/>
      <dgm:t>
        <a:bodyPr/>
        <a:lstStyle/>
        <a:p>
          <a:endParaRPr lang="es-MX"/>
        </a:p>
      </dgm:t>
    </dgm:pt>
    <dgm:pt modelId="{0C2D1AED-0CBC-4B17-AAC7-9558364B6A7C}" type="pres">
      <dgm:prSet presAssocID="{F563C42D-80AD-4315-BB9C-62F5E8965E6E}" presName="aSpace2" presStyleCnt="0"/>
      <dgm:spPr/>
    </dgm:pt>
    <dgm:pt modelId="{45F1F674-74A8-4118-A96B-89C1829A3F31}" type="pres">
      <dgm:prSet presAssocID="{13B28021-C705-4E7C-A3D0-CAE1BC3AF1D4}" presName="childNode" presStyleLbl="node1" presStyleIdx="4" presStyleCnt="11">
        <dgm:presLayoutVars>
          <dgm:bulletEnabled val="1"/>
        </dgm:presLayoutVars>
      </dgm:prSet>
      <dgm:spPr/>
      <dgm:t>
        <a:bodyPr/>
        <a:lstStyle/>
        <a:p>
          <a:endParaRPr lang="es-MX"/>
        </a:p>
      </dgm:t>
    </dgm:pt>
    <dgm:pt modelId="{13D03096-731C-4DB6-A5D7-14571686C31B}" type="pres">
      <dgm:prSet presAssocID="{13B28021-C705-4E7C-A3D0-CAE1BC3AF1D4}" presName="aSpace2" presStyleCnt="0"/>
      <dgm:spPr/>
    </dgm:pt>
    <dgm:pt modelId="{A5B0D514-842A-4140-A4C0-C14D5F37D13E}" type="pres">
      <dgm:prSet presAssocID="{F2BFE1CF-19DF-449F-9824-5546DB23C52A}" presName="childNode" presStyleLbl="node1" presStyleIdx="5" presStyleCnt="11">
        <dgm:presLayoutVars>
          <dgm:bulletEnabled val="1"/>
        </dgm:presLayoutVars>
      </dgm:prSet>
      <dgm:spPr/>
      <dgm:t>
        <a:bodyPr/>
        <a:lstStyle/>
        <a:p>
          <a:endParaRPr lang="es-MX"/>
        </a:p>
      </dgm:t>
    </dgm:pt>
    <dgm:pt modelId="{94A0A855-EF27-49DE-9A1B-CEA184A59437}" type="pres">
      <dgm:prSet presAssocID="{F2BFE1CF-19DF-449F-9824-5546DB23C52A}" presName="aSpace2" presStyleCnt="0"/>
      <dgm:spPr/>
    </dgm:pt>
    <dgm:pt modelId="{6B3C4A35-B94A-4FA1-AB1D-62485251F31E}" type="pres">
      <dgm:prSet presAssocID="{E70C37EF-4ADD-450A-A6ED-70C6A013F2D0}" presName="childNode" presStyleLbl="node1" presStyleIdx="6" presStyleCnt="11">
        <dgm:presLayoutVars>
          <dgm:bulletEnabled val="1"/>
        </dgm:presLayoutVars>
      </dgm:prSet>
      <dgm:spPr/>
      <dgm:t>
        <a:bodyPr/>
        <a:lstStyle/>
        <a:p>
          <a:endParaRPr lang="es-MX"/>
        </a:p>
      </dgm:t>
    </dgm:pt>
    <dgm:pt modelId="{91C1D4B2-6C42-4165-B92E-B5FDC1E575FE}" type="pres">
      <dgm:prSet presAssocID="{E8DE6D74-BF61-49A9-9841-1A06BB9DD52E}" presName="aSpace" presStyleCnt="0"/>
      <dgm:spPr/>
    </dgm:pt>
    <dgm:pt modelId="{2D5784B6-C1AE-459C-83D8-0C9690ACC5B1}" type="pres">
      <dgm:prSet presAssocID="{0FBEB660-C197-45A9-B774-6C951E7FEB12}" presName="compNode" presStyleCnt="0"/>
      <dgm:spPr/>
    </dgm:pt>
    <dgm:pt modelId="{8E0E0B57-000B-4D70-9933-F831F06D9196}" type="pres">
      <dgm:prSet presAssocID="{0FBEB660-C197-45A9-B774-6C951E7FEB12}" presName="aNode" presStyleLbl="bgShp" presStyleIdx="1" presStyleCnt="2"/>
      <dgm:spPr/>
      <dgm:t>
        <a:bodyPr/>
        <a:lstStyle/>
        <a:p>
          <a:endParaRPr lang="es-MX"/>
        </a:p>
      </dgm:t>
    </dgm:pt>
    <dgm:pt modelId="{71F6E596-F0DD-4EB4-AFA9-248F61E0AF84}" type="pres">
      <dgm:prSet presAssocID="{0FBEB660-C197-45A9-B774-6C951E7FEB12}" presName="textNode" presStyleLbl="bgShp" presStyleIdx="1" presStyleCnt="2"/>
      <dgm:spPr/>
      <dgm:t>
        <a:bodyPr/>
        <a:lstStyle/>
        <a:p>
          <a:endParaRPr lang="es-MX"/>
        </a:p>
      </dgm:t>
    </dgm:pt>
    <dgm:pt modelId="{72925064-C16F-4773-8E51-10520DEDC67C}" type="pres">
      <dgm:prSet presAssocID="{0FBEB660-C197-45A9-B774-6C951E7FEB12}" presName="compChildNode" presStyleCnt="0"/>
      <dgm:spPr/>
    </dgm:pt>
    <dgm:pt modelId="{0A3132FF-D3FA-4846-97B4-B49BEACF8882}" type="pres">
      <dgm:prSet presAssocID="{0FBEB660-C197-45A9-B774-6C951E7FEB12}" presName="theInnerList" presStyleCnt="0"/>
      <dgm:spPr/>
    </dgm:pt>
    <dgm:pt modelId="{C853CBAB-4755-48A8-8088-A5D944D9D93E}" type="pres">
      <dgm:prSet presAssocID="{662FDA87-DD85-40B9-AC25-FBDED7D5F9C1}" presName="childNode" presStyleLbl="node1" presStyleIdx="7" presStyleCnt="11">
        <dgm:presLayoutVars>
          <dgm:bulletEnabled val="1"/>
        </dgm:presLayoutVars>
      </dgm:prSet>
      <dgm:spPr/>
      <dgm:t>
        <a:bodyPr/>
        <a:lstStyle/>
        <a:p>
          <a:endParaRPr lang="es-MX"/>
        </a:p>
      </dgm:t>
    </dgm:pt>
    <dgm:pt modelId="{BA0D817B-6DF6-46DC-AF49-6DBE8C5A6CE1}" type="pres">
      <dgm:prSet presAssocID="{662FDA87-DD85-40B9-AC25-FBDED7D5F9C1}" presName="aSpace2" presStyleCnt="0"/>
      <dgm:spPr/>
    </dgm:pt>
    <dgm:pt modelId="{BC08A703-8A02-4DD3-B60D-DF781E02655A}" type="pres">
      <dgm:prSet presAssocID="{2698AD39-95B8-4485-BE90-EDAD7778DB93}" presName="childNode" presStyleLbl="node1" presStyleIdx="8" presStyleCnt="11">
        <dgm:presLayoutVars>
          <dgm:bulletEnabled val="1"/>
        </dgm:presLayoutVars>
      </dgm:prSet>
      <dgm:spPr/>
      <dgm:t>
        <a:bodyPr/>
        <a:lstStyle/>
        <a:p>
          <a:endParaRPr lang="es-MX"/>
        </a:p>
      </dgm:t>
    </dgm:pt>
    <dgm:pt modelId="{60C92E33-3333-4ECB-B506-4BA3A7462BC3}" type="pres">
      <dgm:prSet presAssocID="{2698AD39-95B8-4485-BE90-EDAD7778DB93}" presName="aSpace2" presStyleCnt="0"/>
      <dgm:spPr/>
    </dgm:pt>
    <dgm:pt modelId="{ADC47877-2348-4926-A425-0BDCB708F9D8}" type="pres">
      <dgm:prSet presAssocID="{5B4DD940-398B-4D35-81F0-04AF558CAB44}" presName="childNode" presStyleLbl="node1" presStyleIdx="9" presStyleCnt="11">
        <dgm:presLayoutVars>
          <dgm:bulletEnabled val="1"/>
        </dgm:presLayoutVars>
      </dgm:prSet>
      <dgm:spPr/>
      <dgm:t>
        <a:bodyPr/>
        <a:lstStyle/>
        <a:p>
          <a:endParaRPr lang="es-MX"/>
        </a:p>
      </dgm:t>
    </dgm:pt>
    <dgm:pt modelId="{14DBE15D-9447-4F2A-A135-9462E586682E}" type="pres">
      <dgm:prSet presAssocID="{5B4DD940-398B-4D35-81F0-04AF558CAB44}" presName="aSpace2" presStyleCnt="0"/>
      <dgm:spPr/>
    </dgm:pt>
    <dgm:pt modelId="{4B9DB648-9A5A-48E2-BE70-83A280984658}" type="pres">
      <dgm:prSet presAssocID="{B0F52E60-8A35-4F34-8163-20D086BC56E1}" presName="childNode" presStyleLbl="node1" presStyleIdx="10" presStyleCnt="11">
        <dgm:presLayoutVars>
          <dgm:bulletEnabled val="1"/>
        </dgm:presLayoutVars>
      </dgm:prSet>
      <dgm:spPr/>
      <dgm:t>
        <a:bodyPr/>
        <a:lstStyle/>
        <a:p>
          <a:endParaRPr lang="es-MX"/>
        </a:p>
      </dgm:t>
    </dgm:pt>
  </dgm:ptLst>
  <dgm:cxnLst>
    <dgm:cxn modelId="{97EAE16B-6EBD-4A9C-AF9E-3CD6FF2DD768}" srcId="{2691C595-6B79-46A8-B045-99633621F03C}" destId="{0FBEB660-C197-45A9-B774-6C951E7FEB12}" srcOrd="1" destOrd="0" parTransId="{F32AB8D9-C705-42EF-96AC-FCD5348559FE}" sibTransId="{6414B0A8-49B7-4E74-8A42-908AAA1C2C1A}"/>
    <dgm:cxn modelId="{54086B5D-97E9-43AC-B85E-AC4BE4AFC974}" srcId="{E8DE6D74-BF61-49A9-9841-1A06BB9DD52E}" destId="{7B4EE0AA-9FFD-440B-B808-7215103A3EA6}" srcOrd="2" destOrd="0" parTransId="{8F2AAD6C-C418-405B-8F07-E7A9F6938572}" sibTransId="{816F15CE-76D5-49C7-8B94-D29FE6DD7A05}"/>
    <dgm:cxn modelId="{843527AF-5269-468A-8F97-E09EA2DFB747}" type="presOf" srcId="{F2BFE1CF-19DF-449F-9824-5546DB23C52A}" destId="{A5B0D514-842A-4140-A4C0-C14D5F37D13E}" srcOrd="0" destOrd="0" presId="urn:microsoft.com/office/officeart/2005/8/layout/lProcess2"/>
    <dgm:cxn modelId="{472BF39D-A755-4158-A761-44F763237495}" srcId="{E8DE6D74-BF61-49A9-9841-1A06BB9DD52E}" destId="{F563C42D-80AD-4315-BB9C-62F5E8965E6E}" srcOrd="3" destOrd="0" parTransId="{3080DE3F-FA01-4425-8490-BE7831950B43}" sibTransId="{230D6C3D-5ADC-46BB-B97E-E448E408349C}"/>
    <dgm:cxn modelId="{2EA7033A-D32B-43B6-A894-5B4943440433}" type="presOf" srcId="{F563C42D-80AD-4315-BB9C-62F5E8965E6E}" destId="{2A9DFDE2-538E-4550-93BB-D264DE216798}" srcOrd="0" destOrd="0" presId="urn:microsoft.com/office/officeart/2005/8/layout/lProcess2"/>
    <dgm:cxn modelId="{E583897B-BEF2-4FA5-80F3-2B5EC0B41867}" srcId="{2691C595-6B79-46A8-B045-99633621F03C}" destId="{E8DE6D74-BF61-49A9-9841-1A06BB9DD52E}" srcOrd="0" destOrd="0" parTransId="{C7744A2D-712E-4175-AADD-9533BF3A97BD}" sibTransId="{BE821645-C86B-4863-B9F8-49DB1C5FC351}"/>
    <dgm:cxn modelId="{5AEE4470-2271-4B84-A4F1-9BCB51C03485}" srcId="{0FBEB660-C197-45A9-B774-6C951E7FEB12}" destId="{B0F52E60-8A35-4F34-8163-20D086BC56E1}" srcOrd="3" destOrd="0" parTransId="{39119F8F-F95A-4B54-8199-6ED0333FB144}" sibTransId="{03DB4313-75BB-4962-8861-074E025FC027}"/>
    <dgm:cxn modelId="{17FB6963-8B7F-40F3-B8CF-5849295BEABB}" type="presOf" srcId="{B0F52E60-8A35-4F34-8163-20D086BC56E1}" destId="{4B9DB648-9A5A-48E2-BE70-83A280984658}" srcOrd="0" destOrd="0" presId="urn:microsoft.com/office/officeart/2005/8/layout/lProcess2"/>
    <dgm:cxn modelId="{FE775C0A-EE36-4773-9298-C2949F61B2D1}" srcId="{E8DE6D74-BF61-49A9-9841-1A06BB9DD52E}" destId="{82FFE8C8-0AC6-4081-9D8C-572CAD8A3CC4}" srcOrd="1" destOrd="0" parTransId="{137E5F0A-F5FC-4B3D-8A99-6866C3E0AFD9}" sibTransId="{2F378E59-B712-4DF0-8E0E-B6D5B476A6E4}"/>
    <dgm:cxn modelId="{06A7E9A6-D8E2-420E-858F-86EA98C7F5BA}" srcId="{0FBEB660-C197-45A9-B774-6C951E7FEB12}" destId="{2698AD39-95B8-4485-BE90-EDAD7778DB93}" srcOrd="1" destOrd="0" parTransId="{86976F7E-2F99-42D5-BDED-477544B7B871}" sibTransId="{6EA2B46F-4DEB-42FE-A5D3-07C1DF5681E8}"/>
    <dgm:cxn modelId="{249E81E5-E2F9-4F16-9683-41A365887AFA}" type="presOf" srcId="{E8DE6D74-BF61-49A9-9841-1A06BB9DD52E}" destId="{FC0BA9A8-EE90-415E-AE32-901C5D9AF711}" srcOrd="1" destOrd="0" presId="urn:microsoft.com/office/officeart/2005/8/layout/lProcess2"/>
    <dgm:cxn modelId="{27C674D3-B678-4421-AF34-0C399668CE47}" type="presOf" srcId="{E70C37EF-4ADD-450A-A6ED-70C6A013F2D0}" destId="{6B3C4A35-B94A-4FA1-AB1D-62485251F31E}" srcOrd="0" destOrd="0" presId="urn:microsoft.com/office/officeart/2005/8/layout/lProcess2"/>
    <dgm:cxn modelId="{9E823394-BF5B-4D0A-8733-D7ADB9F95882}" type="presOf" srcId="{E8DE6D74-BF61-49A9-9841-1A06BB9DD52E}" destId="{F196D85A-126F-4ACC-9224-92AC038965F9}" srcOrd="0" destOrd="0" presId="urn:microsoft.com/office/officeart/2005/8/layout/lProcess2"/>
    <dgm:cxn modelId="{68921227-C689-44B3-8C8C-F823DEE0202F}" type="presOf" srcId="{0FBEB660-C197-45A9-B774-6C951E7FEB12}" destId="{71F6E596-F0DD-4EB4-AFA9-248F61E0AF84}" srcOrd="1" destOrd="0" presId="urn:microsoft.com/office/officeart/2005/8/layout/lProcess2"/>
    <dgm:cxn modelId="{EE21D229-4A59-4ABB-9A88-0F78845318A5}" type="presOf" srcId="{0FBEB660-C197-45A9-B774-6C951E7FEB12}" destId="{8E0E0B57-000B-4D70-9933-F831F06D9196}" srcOrd="0" destOrd="0" presId="urn:microsoft.com/office/officeart/2005/8/layout/lProcess2"/>
    <dgm:cxn modelId="{A022C66F-5724-4FC2-A5E2-0DE03A54AA9D}" srcId="{E8DE6D74-BF61-49A9-9841-1A06BB9DD52E}" destId="{F2BFE1CF-19DF-449F-9824-5546DB23C52A}" srcOrd="5" destOrd="0" parTransId="{09C2EED6-7231-4A8C-A908-75BEFC618172}" sibTransId="{7DA3C0E3-5959-4F3A-B4C1-F8FE2E8911FC}"/>
    <dgm:cxn modelId="{3C77071B-2951-47C1-A9A1-B3040015D042}" type="presOf" srcId="{2698AD39-95B8-4485-BE90-EDAD7778DB93}" destId="{BC08A703-8A02-4DD3-B60D-DF781E02655A}" srcOrd="0" destOrd="0" presId="urn:microsoft.com/office/officeart/2005/8/layout/lProcess2"/>
    <dgm:cxn modelId="{70208D1E-06E2-4222-A773-4038BA9050B3}" type="presOf" srcId="{13B28021-C705-4E7C-A3D0-CAE1BC3AF1D4}" destId="{45F1F674-74A8-4118-A96B-89C1829A3F31}" srcOrd="0" destOrd="0" presId="urn:microsoft.com/office/officeart/2005/8/layout/lProcess2"/>
    <dgm:cxn modelId="{079D3B73-D6EC-4E54-AACA-FD9812BB338C}" srcId="{E8DE6D74-BF61-49A9-9841-1A06BB9DD52E}" destId="{123FDCCD-4BB8-49C1-995D-A16D9BD5CCB6}" srcOrd="0" destOrd="0" parTransId="{05CBE004-4C54-4640-86F6-841F0AF24149}" sibTransId="{E89C7362-0EAE-40CE-BA59-AFADD6D4E55F}"/>
    <dgm:cxn modelId="{6ED9B974-B3EA-4DEA-9AF2-480DC30FBA67}" type="presOf" srcId="{7B4EE0AA-9FFD-440B-B808-7215103A3EA6}" destId="{598DFE69-3518-4BC0-BD24-36D35A9CA48C}" srcOrd="0" destOrd="0" presId="urn:microsoft.com/office/officeart/2005/8/layout/lProcess2"/>
    <dgm:cxn modelId="{FA2B5CD2-70D1-4319-BA58-43C81ACF8A6C}" type="presOf" srcId="{2691C595-6B79-46A8-B045-99633621F03C}" destId="{D4C15F72-53A9-4207-83C7-374D2F534AE0}" srcOrd="0" destOrd="0" presId="urn:microsoft.com/office/officeart/2005/8/layout/lProcess2"/>
    <dgm:cxn modelId="{582EB8AF-A9FB-4151-AFC1-A72A31A2271F}" type="presOf" srcId="{662FDA87-DD85-40B9-AC25-FBDED7D5F9C1}" destId="{C853CBAB-4755-48A8-8088-A5D944D9D93E}" srcOrd="0" destOrd="0" presId="urn:microsoft.com/office/officeart/2005/8/layout/lProcess2"/>
    <dgm:cxn modelId="{BAD7F443-1CBC-4CA2-80E7-BB3D339F0AD1}" srcId="{E8DE6D74-BF61-49A9-9841-1A06BB9DD52E}" destId="{E70C37EF-4ADD-450A-A6ED-70C6A013F2D0}" srcOrd="6" destOrd="0" parTransId="{31BF61F2-24AF-443F-8284-8704F8CE427B}" sibTransId="{C02007A3-11DE-457C-9148-562CC8873C60}"/>
    <dgm:cxn modelId="{B85FBCFE-1F9E-4BED-A37B-25E3AA2A0636}" srcId="{E8DE6D74-BF61-49A9-9841-1A06BB9DD52E}" destId="{13B28021-C705-4E7C-A3D0-CAE1BC3AF1D4}" srcOrd="4" destOrd="0" parTransId="{85BE4C11-D118-4265-B5E0-7B52675EAE0F}" sibTransId="{8C4B8DD0-007D-43E1-89E1-87BB81187E01}"/>
    <dgm:cxn modelId="{B02F47D6-27DF-4390-9447-D206A231EAF2}" srcId="{0FBEB660-C197-45A9-B774-6C951E7FEB12}" destId="{5B4DD940-398B-4D35-81F0-04AF558CAB44}" srcOrd="2" destOrd="0" parTransId="{22793B2E-4D73-4B28-81C0-FCB352A49C58}" sibTransId="{01953D09-5134-49CF-9D43-D26D1E378445}"/>
    <dgm:cxn modelId="{FDAAC651-7591-4487-9178-62FD6AD02E9E}" type="presOf" srcId="{82FFE8C8-0AC6-4081-9D8C-572CAD8A3CC4}" destId="{40952C7F-EFB1-4D20-97A5-599DE4D01A8E}" srcOrd="0" destOrd="0" presId="urn:microsoft.com/office/officeart/2005/8/layout/lProcess2"/>
    <dgm:cxn modelId="{7D60213A-2CD5-4F13-A608-5B6FFBE5285A}" type="presOf" srcId="{5B4DD940-398B-4D35-81F0-04AF558CAB44}" destId="{ADC47877-2348-4926-A425-0BDCB708F9D8}" srcOrd="0" destOrd="0" presId="urn:microsoft.com/office/officeart/2005/8/layout/lProcess2"/>
    <dgm:cxn modelId="{3D5320E8-B503-4817-97E7-3BB64CEE4660}" srcId="{0FBEB660-C197-45A9-B774-6C951E7FEB12}" destId="{662FDA87-DD85-40B9-AC25-FBDED7D5F9C1}" srcOrd="0" destOrd="0" parTransId="{4C46ABC0-93D7-425B-A030-3E1C8F7AEAE9}" sibTransId="{CD8085CD-F04B-44D1-88DF-D737C60A7D71}"/>
    <dgm:cxn modelId="{1DFE07EC-DFAD-4FA6-875E-A5058B43131C}" type="presOf" srcId="{123FDCCD-4BB8-49C1-995D-A16D9BD5CCB6}" destId="{93B117E7-9BE3-4481-9138-103B0BB7F869}" srcOrd="0" destOrd="0" presId="urn:microsoft.com/office/officeart/2005/8/layout/lProcess2"/>
    <dgm:cxn modelId="{C8716BA8-51C0-4F5D-96D3-FE2DD49EF01A}" type="presParOf" srcId="{D4C15F72-53A9-4207-83C7-374D2F534AE0}" destId="{8D802DD5-60E3-47AE-937E-430B28AD9031}" srcOrd="0" destOrd="0" presId="urn:microsoft.com/office/officeart/2005/8/layout/lProcess2"/>
    <dgm:cxn modelId="{DF492B46-7643-46D3-B915-4A99DCEBA346}" type="presParOf" srcId="{8D802DD5-60E3-47AE-937E-430B28AD9031}" destId="{F196D85A-126F-4ACC-9224-92AC038965F9}" srcOrd="0" destOrd="0" presId="urn:microsoft.com/office/officeart/2005/8/layout/lProcess2"/>
    <dgm:cxn modelId="{54AEB68B-219F-40F4-831A-C1D10293ABC6}" type="presParOf" srcId="{8D802DD5-60E3-47AE-937E-430B28AD9031}" destId="{FC0BA9A8-EE90-415E-AE32-901C5D9AF711}" srcOrd="1" destOrd="0" presId="urn:microsoft.com/office/officeart/2005/8/layout/lProcess2"/>
    <dgm:cxn modelId="{3C232DF6-18A0-4FAF-B39F-3543E4416C1E}" type="presParOf" srcId="{8D802DD5-60E3-47AE-937E-430B28AD9031}" destId="{0E6D8526-E878-4DC2-8107-2EBA2825B021}" srcOrd="2" destOrd="0" presId="urn:microsoft.com/office/officeart/2005/8/layout/lProcess2"/>
    <dgm:cxn modelId="{06C9B9D1-6440-4F22-B7F6-3DE195E278F7}" type="presParOf" srcId="{0E6D8526-E878-4DC2-8107-2EBA2825B021}" destId="{CEE165D9-B0EF-42FC-8AC4-22A38F1128E2}" srcOrd="0" destOrd="0" presId="urn:microsoft.com/office/officeart/2005/8/layout/lProcess2"/>
    <dgm:cxn modelId="{F0AB1A76-7284-43A1-B1CC-331954E99D7E}" type="presParOf" srcId="{CEE165D9-B0EF-42FC-8AC4-22A38F1128E2}" destId="{93B117E7-9BE3-4481-9138-103B0BB7F869}" srcOrd="0" destOrd="0" presId="urn:microsoft.com/office/officeart/2005/8/layout/lProcess2"/>
    <dgm:cxn modelId="{981DB5C0-B594-430A-B9B8-713B5891C5B6}" type="presParOf" srcId="{CEE165D9-B0EF-42FC-8AC4-22A38F1128E2}" destId="{6EF1814A-E75C-4FC8-B4C9-BD8A10CB51A1}" srcOrd="1" destOrd="0" presId="urn:microsoft.com/office/officeart/2005/8/layout/lProcess2"/>
    <dgm:cxn modelId="{BE9A1B3E-AD0B-4AA7-9B15-8564A18F5B82}" type="presParOf" srcId="{CEE165D9-B0EF-42FC-8AC4-22A38F1128E2}" destId="{40952C7F-EFB1-4D20-97A5-599DE4D01A8E}" srcOrd="2" destOrd="0" presId="urn:microsoft.com/office/officeart/2005/8/layout/lProcess2"/>
    <dgm:cxn modelId="{AABF08B6-E304-4BA9-AAEB-42920ED52F65}" type="presParOf" srcId="{CEE165D9-B0EF-42FC-8AC4-22A38F1128E2}" destId="{DC06632C-F321-4AA9-9A09-4F6213A4BEFA}" srcOrd="3" destOrd="0" presId="urn:microsoft.com/office/officeart/2005/8/layout/lProcess2"/>
    <dgm:cxn modelId="{26F1C7CF-F7B9-4CB0-B378-D076FD6EE907}" type="presParOf" srcId="{CEE165D9-B0EF-42FC-8AC4-22A38F1128E2}" destId="{598DFE69-3518-4BC0-BD24-36D35A9CA48C}" srcOrd="4" destOrd="0" presId="urn:microsoft.com/office/officeart/2005/8/layout/lProcess2"/>
    <dgm:cxn modelId="{E555F16D-256F-45AF-9988-F1C8F3CAF9A0}" type="presParOf" srcId="{CEE165D9-B0EF-42FC-8AC4-22A38F1128E2}" destId="{3FAB8DD9-081E-4E6A-BA05-E80AD8F21165}" srcOrd="5" destOrd="0" presId="urn:microsoft.com/office/officeart/2005/8/layout/lProcess2"/>
    <dgm:cxn modelId="{53F9E003-9F69-48E1-89EE-B62AD25D305C}" type="presParOf" srcId="{CEE165D9-B0EF-42FC-8AC4-22A38F1128E2}" destId="{2A9DFDE2-538E-4550-93BB-D264DE216798}" srcOrd="6" destOrd="0" presId="urn:microsoft.com/office/officeart/2005/8/layout/lProcess2"/>
    <dgm:cxn modelId="{56E2B1F7-B887-4C49-827F-AB8065CBC04F}" type="presParOf" srcId="{CEE165D9-B0EF-42FC-8AC4-22A38F1128E2}" destId="{0C2D1AED-0CBC-4B17-AAC7-9558364B6A7C}" srcOrd="7" destOrd="0" presId="urn:microsoft.com/office/officeart/2005/8/layout/lProcess2"/>
    <dgm:cxn modelId="{9A3D68F2-D520-4027-8576-8946B475564B}" type="presParOf" srcId="{CEE165D9-B0EF-42FC-8AC4-22A38F1128E2}" destId="{45F1F674-74A8-4118-A96B-89C1829A3F31}" srcOrd="8" destOrd="0" presId="urn:microsoft.com/office/officeart/2005/8/layout/lProcess2"/>
    <dgm:cxn modelId="{7F4694B7-CBB8-4FC4-9DDF-65856B9AA397}" type="presParOf" srcId="{CEE165D9-B0EF-42FC-8AC4-22A38F1128E2}" destId="{13D03096-731C-4DB6-A5D7-14571686C31B}" srcOrd="9" destOrd="0" presId="urn:microsoft.com/office/officeart/2005/8/layout/lProcess2"/>
    <dgm:cxn modelId="{8CE33572-399B-4C39-ACBB-9A9F3ADF3200}" type="presParOf" srcId="{CEE165D9-B0EF-42FC-8AC4-22A38F1128E2}" destId="{A5B0D514-842A-4140-A4C0-C14D5F37D13E}" srcOrd="10" destOrd="0" presId="urn:microsoft.com/office/officeart/2005/8/layout/lProcess2"/>
    <dgm:cxn modelId="{AAAA8266-81F3-4821-A1E9-E412329C5B50}" type="presParOf" srcId="{CEE165D9-B0EF-42FC-8AC4-22A38F1128E2}" destId="{94A0A855-EF27-49DE-9A1B-CEA184A59437}" srcOrd="11" destOrd="0" presId="urn:microsoft.com/office/officeart/2005/8/layout/lProcess2"/>
    <dgm:cxn modelId="{273BFE70-3A54-4ED6-B770-73AEF31A693B}" type="presParOf" srcId="{CEE165D9-B0EF-42FC-8AC4-22A38F1128E2}" destId="{6B3C4A35-B94A-4FA1-AB1D-62485251F31E}" srcOrd="12" destOrd="0" presId="urn:microsoft.com/office/officeart/2005/8/layout/lProcess2"/>
    <dgm:cxn modelId="{DBA59108-DD19-4903-AF0F-46D851190E34}" type="presParOf" srcId="{D4C15F72-53A9-4207-83C7-374D2F534AE0}" destId="{91C1D4B2-6C42-4165-B92E-B5FDC1E575FE}" srcOrd="1" destOrd="0" presId="urn:microsoft.com/office/officeart/2005/8/layout/lProcess2"/>
    <dgm:cxn modelId="{765ED03D-55E4-48A5-89B8-A687FF7C5D59}" type="presParOf" srcId="{D4C15F72-53A9-4207-83C7-374D2F534AE0}" destId="{2D5784B6-C1AE-459C-83D8-0C9690ACC5B1}" srcOrd="2" destOrd="0" presId="urn:microsoft.com/office/officeart/2005/8/layout/lProcess2"/>
    <dgm:cxn modelId="{75B5EBE2-2C8B-4BDC-A8FA-F095BC6A5128}" type="presParOf" srcId="{2D5784B6-C1AE-459C-83D8-0C9690ACC5B1}" destId="{8E0E0B57-000B-4D70-9933-F831F06D9196}" srcOrd="0" destOrd="0" presId="urn:microsoft.com/office/officeart/2005/8/layout/lProcess2"/>
    <dgm:cxn modelId="{F718F8CC-9B5A-4514-8B85-3586D969978D}" type="presParOf" srcId="{2D5784B6-C1AE-459C-83D8-0C9690ACC5B1}" destId="{71F6E596-F0DD-4EB4-AFA9-248F61E0AF84}" srcOrd="1" destOrd="0" presId="urn:microsoft.com/office/officeart/2005/8/layout/lProcess2"/>
    <dgm:cxn modelId="{D2740DB5-C99A-43F0-A538-8E0281BEE554}" type="presParOf" srcId="{2D5784B6-C1AE-459C-83D8-0C9690ACC5B1}" destId="{72925064-C16F-4773-8E51-10520DEDC67C}" srcOrd="2" destOrd="0" presId="urn:microsoft.com/office/officeart/2005/8/layout/lProcess2"/>
    <dgm:cxn modelId="{88996452-DB4F-4C91-A45C-4BCDF49A292B}" type="presParOf" srcId="{72925064-C16F-4773-8E51-10520DEDC67C}" destId="{0A3132FF-D3FA-4846-97B4-B49BEACF8882}" srcOrd="0" destOrd="0" presId="urn:microsoft.com/office/officeart/2005/8/layout/lProcess2"/>
    <dgm:cxn modelId="{709014AD-0944-4C3C-87C4-31556F6F4E48}" type="presParOf" srcId="{0A3132FF-D3FA-4846-97B4-B49BEACF8882}" destId="{C853CBAB-4755-48A8-8088-A5D944D9D93E}" srcOrd="0" destOrd="0" presId="urn:microsoft.com/office/officeart/2005/8/layout/lProcess2"/>
    <dgm:cxn modelId="{366F4C15-C902-4880-9A21-92BD4F3BB87F}" type="presParOf" srcId="{0A3132FF-D3FA-4846-97B4-B49BEACF8882}" destId="{BA0D817B-6DF6-46DC-AF49-6DBE8C5A6CE1}" srcOrd="1" destOrd="0" presId="urn:microsoft.com/office/officeart/2005/8/layout/lProcess2"/>
    <dgm:cxn modelId="{3DA8C262-B602-45CF-B99B-5F79F86F16ED}" type="presParOf" srcId="{0A3132FF-D3FA-4846-97B4-B49BEACF8882}" destId="{BC08A703-8A02-4DD3-B60D-DF781E02655A}" srcOrd="2" destOrd="0" presId="urn:microsoft.com/office/officeart/2005/8/layout/lProcess2"/>
    <dgm:cxn modelId="{B682ABE9-9FA3-4893-9852-59FB870CE7BC}" type="presParOf" srcId="{0A3132FF-D3FA-4846-97B4-B49BEACF8882}" destId="{60C92E33-3333-4ECB-B506-4BA3A7462BC3}" srcOrd="3" destOrd="0" presId="urn:microsoft.com/office/officeart/2005/8/layout/lProcess2"/>
    <dgm:cxn modelId="{0301D3D3-3B3E-4471-8C43-6A5D443F8F41}" type="presParOf" srcId="{0A3132FF-D3FA-4846-97B4-B49BEACF8882}" destId="{ADC47877-2348-4926-A425-0BDCB708F9D8}" srcOrd="4" destOrd="0" presId="urn:microsoft.com/office/officeart/2005/8/layout/lProcess2"/>
    <dgm:cxn modelId="{70BD8031-7E3E-427E-A6FF-A66FFFD1FC67}" type="presParOf" srcId="{0A3132FF-D3FA-4846-97B4-B49BEACF8882}" destId="{14DBE15D-9447-4F2A-A135-9462E586682E}" srcOrd="5" destOrd="0" presId="urn:microsoft.com/office/officeart/2005/8/layout/lProcess2"/>
    <dgm:cxn modelId="{AE173E88-9A8F-4B9E-908D-7012E91F311C}" type="presParOf" srcId="{0A3132FF-D3FA-4846-97B4-B49BEACF8882}" destId="{4B9DB648-9A5A-48E2-BE70-83A280984658}"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56AE12-0EB9-4DDF-94B0-7E8923CB8E41}" type="datetimeFigureOut">
              <a:rPr lang="es-ES" smtClean="0"/>
              <a:t>28/09/2019</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CF5047-1700-44F1-9C85-4C813815B29B}" type="slidenum">
              <a:rPr lang="es-ES" smtClean="0"/>
              <a:t>‹Nº›</a:t>
            </a:fld>
            <a:endParaRPr lang="es-ES"/>
          </a:p>
        </p:txBody>
      </p:sp>
    </p:spTree>
    <p:extLst>
      <p:ext uri="{BB962C8B-B14F-4D97-AF65-F5344CB8AC3E}">
        <p14:creationId xmlns:p14="http://schemas.microsoft.com/office/powerpoint/2010/main" val="3033298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56BA63AE-A01D-4D8E-ABC6-78D75247798E}"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6F72E0-3716-4646-865B-6DB5480CBDAE}" type="slidenum">
              <a:rPr lang="es-ES"/>
              <a:pPr>
                <a:defRPr/>
              </a:pPr>
              <a:t>‹Nº›</a:t>
            </a:fld>
            <a:endParaRPr lang="es-ES" dirty="0"/>
          </a:p>
        </p:txBody>
      </p:sp>
    </p:spTree>
    <p:extLst>
      <p:ext uri="{BB962C8B-B14F-4D97-AF65-F5344CB8AC3E}">
        <p14:creationId xmlns:p14="http://schemas.microsoft.com/office/powerpoint/2010/main" val="2423848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322896E6-80D0-4C21-BFA2-CD02E2DA6CF4}"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49AEDB-6973-4C35-83BC-71AE2AE9498C}" type="slidenum">
              <a:rPr lang="es-ES"/>
              <a:pPr>
                <a:defRPr/>
              </a:pPr>
              <a:t>‹Nº›</a:t>
            </a:fld>
            <a:endParaRPr lang="es-ES" dirty="0"/>
          </a:p>
        </p:txBody>
      </p:sp>
    </p:spTree>
    <p:extLst>
      <p:ext uri="{BB962C8B-B14F-4D97-AF65-F5344CB8AC3E}">
        <p14:creationId xmlns:p14="http://schemas.microsoft.com/office/powerpoint/2010/main" val="2669238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0DE9F82-3FBC-4211-B189-4F1F6C5B20CA}"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14292AD-3B1F-47E2-BE48-AC000725BBF2}" type="slidenum">
              <a:rPr lang="es-ES"/>
              <a:pPr>
                <a:defRPr/>
              </a:pPr>
              <a:t>‹Nº›</a:t>
            </a:fld>
            <a:endParaRPr lang="es-ES" dirty="0"/>
          </a:p>
        </p:txBody>
      </p:sp>
    </p:spTree>
    <p:extLst>
      <p:ext uri="{BB962C8B-B14F-4D97-AF65-F5344CB8AC3E}">
        <p14:creationId xmlns:p14="http://schemas.microsoft.com/office/powerpoint/2010/main" val="4165369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ED22863C-21BE-4165-90A7-C7C44C428EB3}"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C9C9A190-AEE1-41C8-B024-CDA6FE1C034F}" type="slidenum">
              <a:rPr lang="es-ES"/>
              <a:pPr>
                <a:defRPr/>
              </a:pPr>
              <a:t>‹Nº›</a:t>
            </a:fld>
            <a:endParaRPr lang="es-ES" dirty="0"/>
          </a:p>
        </p:txBody>
      </p:sp>
    </p:spTree>
    <p:extLst>
      <p:ext uri="{BB962C8B-B14F-4D97-AF65-F5344CB8AC3E}">
        <p14:creationId xmlns:p14="http://schemas.microsoft.com/office/powerpoint/2010/main" val="3217296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616DE0F3-CA46-40F2-BEE7-7B119E28D4B2}" type="datetimeFigureOut">
              <a:rPr lang="es-ES"/>
              <a:pPr>
                <a:defRPr/>
              </a:pPr>
              <a:t>28/09/2019</a:t>
            </a:fld>
            <a:endParaRPr lang="es-ES" dirty="0"/>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0109B15-72A5-4D33-B785-D53CF99A796B}" type="slidenum">
              <a:rPr lang="es-ES"/>
              <a:pPr>
                <a:defRPr/>
              </a:pPr>
              <a:t>‹Nº›</a:t>
            </a:fld>
            <a:endParaRPr lang="es-ES" dirty="0"/>
          </a:p>
        </p:txBody>
      </p:sp>
    </p:spTree>
    <p:extLst>
      <p:ext uri="{BB962C8B-B14F-4D97-AF65-F5344CB8AC3E}">
        <p14:creationId xmlns:p14="http://schemas.microsoft.com/office/powerpoint/2010/main" val="492303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9E0E17E-FEE9-43B4-B26B-5754B9BD4FCC}" type="datetimeFigureOut">
              <a:rPr lang="es-ES"/>
              <a:pPr>
                <a:defRPr/>
              </a:pPr>
              <a:t>28/09/2019</a:t>
            </a:fld>
            <a:endParaRPr lang="es-ES" dirty="0"/>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FD82C4-38A9-467A-9785-7EA90425942D}" type="slidenum">
              <a:rPr lang="es-ES"/>
              <a:pPr>
                <a:defRPr/>
              </a:pPr>
              <a:t>‹Nº›</a:t>
            </a:fld>
            <a:endParaRPr lang="es-ES" dirty="0"/>
          </a:p>
        </p:txBody>
      </p:sp>
    </p:spTree>
    <p:extLst>
      <p:ext uri="{BB962C8B-B14F-4D97-AF65-F5344CB8AC3E}">
        <p14:creationId xmlns:p14="http://schemas.microsoft.com/office/powerpoint/2010/main" val="2939795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84F8FD5-B9F2-464C-A1AB-7BC0D92BC01A}" type="datetimeFigureOut">
              <a:rPr lang="es-ES"/>
              <a:pPr>
                <a:defRPr/>
              </a:pPr>
              <a:t>28/09/2019</a:t>
            </a:fld>
            <a:endParaRPr lang="es-ES" dirty="0"/>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4ABC74A7-6897-48C7-8A5E-202762C9B3BF}" type="slidenum">
              <a:rPr lang="es-ES"/>
              <a:pPr>
                <a:defRPr/>
              </a:pPr>
              <a:t>‹Nº›</a:t>
            </a:fld>
            <a:endParaRPr lang="es-ES" dirty="0"/>
          </a:p>
        </p:txBody>
      </p:sp>
    </p:spTree>
    <p:extLst>
      <p:ext uri="{BB962C8B-B14F-4D97-AF65-F5344CB8AC3E}">
        <p14:creationId xmlns:p14="http://schemas.microsoft.com/office/powerpoint/2010/main" val="20509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A127A5F5-2189-4BC5-A52B-2CBD4622C49E}" type="datetimeFigureOut">
              <a:rPr lang="es-ES"/>
              <a:pPr>
                <a:defRPr/>
              </a:pPr>
              <a:t>28/09/2019</a:t>
            </a:fld>
            <a:endParaRPr lang="es-ES" dirty="0"/>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003BEAFB-4B7E-4FFA-BD7A-F199561CBEA0}" type="slidenum">
              <a:rPr lang="es-ES"/>
              <a:pPr>
                <a:defRPr/>
              </a:pPr>
              <a:t>‹Nº›</a:t>
            </a:fld>
            <a:endParaRPr lang="es-ES" dirty="0"/>
          </a:p>
        </p:txBody>
      </p:sp>
    </p:spTree>
    <p:extLst>
      <p:ext uri="{BB962C8B-B14F-4D97-AF65-F5344CB8AC3E}">
        <p14:creationId xmlns:p14="http://schemas.microsoft.com/office/powerpoint/2010/main" val="175015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1EE2D45-D49A-4373-BD47-35BF1040283B}" type="datetimeFigureOut">
              <a:rPr lang="es-ES"/>
              <a:pPr>
                <a:defRPr/>
              </a:pPr>
              <a:t>28/09/2019</a:t>
            </a:fld>
            <a:endParaRPr lang="es-ES" dirty="0"/>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44FC70C-2580-4A42-94B7-0A77A3B49409}" type="slidenum">
              <a:rPr lang="es-ES"/>
              <a:pPr>
                <a:defRPr/>
              </a:pPr>
              <a:t>‹Nº›</a:t>
            </a:fld>
            <a:endParaRPr lang="es-ES" dirty="0"/>
          </a:p>
        </p:txBody>
      </p:sp>
    </p:spTree>
    <p:extLst>
      <p:ext uri="{BB962C8B-B14F-4D97-AF65-F5344CB8AC3E}">
        <p14:creationId xmlns:p14="http://schemas.microsoft.com/office/powerpoint/2010/main" val="368632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4632595-E74A-4DF8-833D-87765FF9C296}" type="datetimeFigureOut">
              <a:rPr lang="es-ES"/>
              <a:pPr>
                <a:defRPr/>
              </a:pPr>
              <a:t>28/09/2019</a:t>
            </a:fld>
            <a:endParaRPr lang="es-ES" dirty="0"/>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3015D8-6F2E-4AE4-A23D-42C4E258F807}" type="slidenum">
              <a:rPr lang="es-ES"/>
              <a:pPr>
                <a:defRPr/>
              </a:pPr>
              <a:t>‹Nº›</a:t>
            </a:fld>
            <a:endParaRPr lang="es-ES" dirty="0"/>
          </a:p>
        </p:txBody>
      </p:sp>
    </p:spTree>
    <p:extLst>
      <p:ext uri="{BB962C8B-B14F-4D97-AF65-F5344CB8AC3E}">
        <p14:creationId xmlns:p14="http://schemas.microsoft.com/office/powerpoint/2010/main" val="3858614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657A367-606C-4B79-BA71-16D128307634}" type="datetimeFigureOut">
              <a:rPr lang="es-ES"/>
              <a:pPr>
                <a:defRPr/>
              </a:pPr>
              <a:t>28/09/2019</a:t>
            </a:fld>
            <a:endParaRPr lang="es-ES" dirty="0"/>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39DB6C39-4EF7-4453-817F-6861F8B08093}" type="slidenum">
              <a:rPr lang="es-ES"/>
              <a:pPr>
                <a:defRPr/>
              </a:pPr>
              <a:t>‹Nº›</a:t>
            </a:fld>
            <a:endParaRPr lang="es-ES" dirty="0"/>
          </a:p>
        </p:txBody>
      </p:sp>
    </p:spTree>
    <p:extLst>
      <p:ext uri="{BB962C8B-B14F-4D97-AF65-F5344CB8AC3E}">
        <p14:creationId xmlns:p14="http://schemas.microsoft.com/office/powerpoint/2010/main" val="169509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a:t>Haga clic para modificar el estilo de título del patrón</a:t>
            </a:r>
            <a:endParaRPr lang="es-MX" altLang="es-MX"/>
          </a:p>
        </p:txBody>
      </p:sp>
      <p:sp>
        <p:nvSpPr>
          <p:cNvPr id="2051" name="2 Marcador de texto"/>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endParaRPr lang="es-MX" altLang="es-MX"/>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defTabSz="914400">
              <a:defRPr/>
            </a:pPr>
            <a:fld id="{98B24762-9B7B-4DDA-8EFC-3211FABD7522}" type="datetimeFigureOut">
              <a:rPr lang="es-ES" smtClean="0"/>
              <a:pPr defTabSz="914400">
                <a:defRPr/>
              </a:pPr>
              <a:t>28/09/2019</a:t>
            </a:fld>
            <a:endParaRPr lang="es-ES" dirty="0"/>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defTabSz="914400">
              <a:defRPr/>
            </a:pPr>
            <a:endParaRPr lang="es-ES" dirty="0"/>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defTabSz="914400">
              <a:defRPr/>
            </a:pPr>
            <a:fld id="{8A5AA456-DD46-42F2-A442-FC73FEC02D02}" type="slidenum">
              <a:rPr lang="es-ES" smtClean="0"/>
              <a:pPr defTabSz="914400">
                <a:defRPr/>
              </a:pPr>
              <a:t>‹Nº›</a:t>
            </a:fld>
            <a:endParaRPr lang="es-ES" dirty="0"/>
          </a:p>
        </p:txBody>
      </p:sp>
    </p:spTree>
    <p:extLst>
      <p:ext uri="{BB962C8B-B14F-4D97-AF65-F5344CB8AC3E}">
        <p14:creationId xmlns:p14="http://schemas.microsoft.com/office/powerpoint/2010/main" val="4107168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themeOverride" Target="../theme/themeOverride8.xml"/><Relationship Id="rId5" Type="http://schemas.openxmlformats.org/officeDocument/2006/relationships/image" Target="../media/image70.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3 Título"/>
          <p:cNvSpPr>
            <a:spLocks noGrp="1"/>
          </p:cNvSpPr>
          <p:nvPr>
            <p:ph type="title"/>
          </p:nvPr>
        </p:nvSpPr>
        <p:spPr>
          <a:xfrm>
            <a:off x="1981200" y="2078279"/>
            <a:ext cx="8229600" cy="1066800"/>
          </a:xfrm>
        </p:spPr>
        <p:txBody>
          <a:bodyPr/>
          <a:lstStyle/>
          <a:p>
            <a:pPr eaLnBrk="1" hangingPunct="1"/>
            <a:r>
              <a:rPr lang="es-MX" altLang="es-MX" sz="3600" b="1" dirty="0"/>
              <a:t>QUÍMICA ANALÍTICA</a:t>
            </a:r>
          </a:p>
        </p:txBody>
      </p:sp>
      <p:sp>
        <p:nvSpPr>
          <p:cNvPr id="6" name="9 CuadroTexto">
            <a:extLst>
              <a:ext uri="{FF2B5EF4-FFF2-40B4-BE49-F238E27FC236}">
                <a16:creationId xmlns="" xmlns:a16="http://schemas.microsoft.com/office/drawing/2014/main" id="{319F7604-89BB-4C3B-BC42-531456E0D840}"/>
              </a:ext>
            </a:extLst>
          </p:cNvPr>
          <p:cNvSpPr txBox="1">
            <a:spLocks noChangeArrowheads="1"/>
          </p:cNvSpPr>
          <p:nvPr/>
        </p:nvSpPr>
        <p:spPr bwMode="auto">
          <a:xfrm>
            <a:off x="3462974" y="3328074"/>
            <a:ext cx="5266052"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914400" fontAlgn="base">
              <a:spcBef>
                <a:spcPct val="0"/>
              </a:spcBef>
              <a:spcAft>
                <a:spcPct val="0"/>
              </a:spcAft>
            </a:pPr>
            <a:r>
              <a:rPr lang="es-MX" altLang="es-MX" sz="2000" dirty="0" smtClean="0">
                <a:solidFill>
                  <a:srgbClr val="000000"/>
                </a:solidFill>
                <a:latin typeface="Georgia" panose="02040502050405020303" pitchFamily="18" charset="0"/>
              </a:rPr>
              <a:t>Autor:</a:t>
            </a:r>
          </a:p>
          <a:p>
            <a:pPr algn="ctr" defTabSz="914400" fontAlgn="base">
              <a:spcBef>
                <a:spcPct val="0"/>
              </a:spcBef>
              <a:spcAft>
                <a:spcPct val="0"/>
              </a:spcAft>
            </a:pPr>
            <a:endParaRPr lang="es-MX" altLang="es-MX" sz="2000" dirty="0">
              <a:solidFill>
                <a:srgbClr val="000000"/>
              </a:solidFill>
              <a:latin typeface="Georgia" panose="02040502050405020303" pitchFamily="18" charset="0"/>
            </a:endParaRPr>
          </a:p>
          <a:p>
            <a:pPr algn="ctr" defTabSz="914400" fontAlgn="base">
              <a:spcBef>
                <a:spcPct val="0"/>
              </a:spcBef>
              <a:spcAft>
                <a:spcPct val="0"/>
              </a:spcAft>
            </a:pPr>
            <a:r>
              <a:rPr lang="es-MX" altLang="es-MX" sz="2000" dirty="0" smtClean="0">
                <a:solidFill>
                  <a:srgbClr val="000000"/>
                </a:solidFill>
                <a:latin typeface="Georgia" panose="02040502050405020303" pitchFamily="18" charset="0"/>
              </a:rPr>
              <a:t>Blanca Gabriela Cuevas González </a:t>
            </a:r>
            <a:endParaRPr lang="es-MX" altLang="es-MX" sz="2000" dirty="0">
              <a:solidFill>
                <a:srgbClr val="000000"/>
              </a:solidFill>
              <a:latin typeface="Georgia" panose="02040502050405020303" pitchFamily="18" charset="0"/>
            </a:endParaRPr>
          </a:p>
          <a:p>
            <a:pPr algn="ctr" defTabSz="914400" fontAlgn="base">
              <a:spcBef>
                <a:spcPct val="0"/>
              </a:spcBef>
              <a:spcAft>
                <a:spcPct val="0"/>
              </a:spcAft>
            </a:pPr>
            <a:endParaRPr lang="es-MX" altLang="es-MX" sz="2000" dirty="0">
              <a:solidFill>
                <a:srgbClr val="000000"/>
              </a:solidFill>
              <a:latin typeface="Georgia" panose="02040502050405020303" pitchFamily="18" charset="0"/>
            </a:endParaRPr>
          </a:p>
          <a:p>
            <a:pPr algn="ctr" defTabSz="914400" fontAlgn="base">
              <a:spcBef>
                <a:spcPct val="0"/>
              </a:spcBef>
              <a:spcAft>
                <a:spcPct val="0"/>
              </a:spcAft>
            </a:pPr>
            <a:r>
              <a:rPr lang="es-MX" altLang="es-MX" sz="2000" dirty="0">
                <a:solidFill>
                  <a:srgbClr val="000000"/>
                </a:solidFill>
                <a:latin typeface="Georgia" panose="02040502050405020303" pitchFamily="18" charset="0"/>
              </a:rPr>
              <a:t>Licenciatura en Ingeniería Química</a:t>
            </a:r>
          </a:p>
          <a:p>
            <a:pPr algn="ctr" defTabSz="914400" fontAlgn="base">
              <a:spcBef>
                <a:spcPct val="0"/>
              </a:spcBef>
              <a:spcAft>
                <a:spcPct val="0"/>
              </a:spcAft>
            </a:pPr>
            <a:r>
              <a:rPr lang="es-MX" altLang="es-MX" sz="2000" dirty="0">
                <a:solidFill>
                  <a:srgbClr val="000000"/>
                </a:solidFill>
                <a:latin typeface="Georgia" panose="02040502050405020303" pitchFamily="18" charset="0"/>
              </a:rPr>
              <a:t>Periodo escolar: </a:t>
            </a:r>
            <a:r>
              <a:rPr lang="es-MX" altLang="es-MX" sz="2000" dirty="0" smtClean="0">
                <a:solidFill>
                  <a:srgbClr val="000000"/>
                </a:solidFill>
                <a:latin typeface="Georgia" panose="02040502050405020303" pitchFamily="18" charset="0"/>
              </a:rPr>
              <a:t>3</a:t>
            </a:r>
            <a:endParaRPr lang="es-MX" altLang="es-MX" sz="2000" dirty="0">
              <a:solidFill>
                <a:srgbClr val="000000"/>
              </a:solidFill>
              <a:latin typeface="Georgia" panose="02040502050405020303" pitchFamily="18" charset="0"/>
            </a:endParaRPr>
          </a:p>
          <a:p>
            <a:pPr algn="ctr" defTabSz="914400" fontAlgn="base">
              <a:spcBef>
                <a:spcPct val="0"/>
              </a:spcBef>
              <a:spcAft>
                <a:spcPct val="0"/>
              </a:spcAft>
            </a:pPr>
            <a:r>
              <a:rPr lang="es-MX" altLang="es-MX" sz="2000" dirty="0">
                <a:solidFill>
                  <a:srgbClr val="000000"/>
                </a:solidFill>
                <a:latin typeface="Georgia" panose="02040502050405020303" pitchFamily="18" charset="0"/>
              </a:rPr>
              <a:t>Fecha: 22 de Enero </a:t>
            </a:r>
            <a:r>
              <a:rPr lang="es-MX" altLang="es-MX" sz="2000" dirty="0" smtClean="0">
                <a:solidFill>
                  <a:srgbClr val="000000"/>
                </a:solidFill>
                <a:latin typeface="Georgia" panose="02040502050405020303" pitchFamily="18" charset="0"/>
              </a:rPr>
              <a:t>2019</a:t>
            </a:r>
            <a:endParaRPr lang="es-MX" altLang="es-MX" sz="2000" dirty="0">
              <a:solidFill>
                <a:srgbClr val="000000"/>
              </a:solidFill>
              <a:latin typeface="Georgia" panose="02040502050405020303" pitchFamily="18" charset="0"/>
            </a:endParaRPr>
          </a:p>
        </p:txBody>
      </p:sp>
      <p:pic>
        <p:nvPicPr>
          <p:cNvPr id="7" name="Imagen 6"/>
          <p:cNvPicPr>
            <a:picLocks noChangeAspect="1"/>
          </p:cNvPicPr>
          <p:nvPr/>
        </p:nvPicPr>
        <p:blipFill>
          <a:blip r:embed="rId3">
            <a:extLst>
              <a:ext uri="{BEBA8EAE-BF5A-486C-A8C5-ECC9F3942E4B}">
                <a14:imgProps xmlns:a14="http://schemas.microsoft.com/office/drawing/2010/main">
                  <a14:imgLayer r:embed="rId4">
                    <a14:imgEffect>
                      <a14:backgroundRemoval t="417" b="98250" l="0" r="97750"/>
                    </a14:imgEffect>
                  </a14:imgLayer>
                </a14:imgProps>
              </a:ext>
            </a:extLst>
          </a:blip>
          <a:stretch>
            <a:fillRect/>
          </a:stretch>
        </p:blipFill>
        <p:spPr>
          <a:xfrm>
            <a:off x="333200" y="89596"/>
            <a:ext cx="1851355" cy="1988683"/>
          </a:xfrm>
          <a:prstGeom prst="rect">
            <a:avLst/>
          </a:prstGeom>
        </p:spPr>
      </p:pic>
      <p:sp>
        <p:nvSpPr>
          <p:cNvPr id="8" name="Título 3"/>
          <p:cNvSpPr txBox="1">
            <a:spLocks/>
          </p:cNvSpPr>
          <p:nvPr/>
        </p:nvSpPr>
        <p:spPr bwMode="auto">
          <a:xfrm>
            <a:off x="2315183" y="212034"/>
            <a:ext cx="9719586" cy="605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algn="l" defTabSz="914400"/>
            <a:r>
              <a:rPr lang="es-MX" sz="3200" dirty="0" smtClean="0"/>
              <a:t>UNIVERSIDAD AUTÓNOMA DEL ESTADO DE MÉXICO</a:t>
            </a:r>
            <a:endParaRPr lang="es-MX" sz="3200" dirty="0"/>
          </a:p>
        </p:txBody>
      </p:sp>
      <p:sp>
        <p:nvSpPr>
          <p:cNvPr id="10" name="Rectángulo 9"/>
          <p:cNvSpPr/>
          <p:nvPr/>
        </p:nvSpPr>
        <p:spPr>
          <a:xfrm>
            <a:off x="1981200" y="733754"/>
            <a:ext cx="9181975" cy="646331"/>
          </a:xfrm>
          <a:prstGeom prst="rect">
            <a:avLst/>
          </a:prstGeom>
        </p:spPr>
        <p:txBody>
          <a:bodyPr wrap="square">
            <a:spAutoFit/>
          </a:bodyPr>
          <a:lstStyle/>
          <a:p>
            <a:pPr algn="ctr"/>
            <a:r>
              <a:rPr lang="es-MX" sz="3600" dirty="0"/>
              <a:t>Unidad Académica Profesional Acolman </a:t>
            </a:r>
          </a:p>
        </p:txBody>
      </p:sp>
    </p:spTree>
    <p:extLst>
      <p:ext uri="{BB962C8B-B14F-4D97-AF65-F5344CB8AC3E}">
        <p14:creationId xmlns:p14="http://schemas.microsoft.com/office/powerpoint/2010/main" val="1014677968"/>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2566988" y="1989139"/>
            <a:ext cx="7162800" cy="70167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4000" dirty="0"/>
              <a:t>1. </a:t>
            </a:r>
            <a:r>
              <a:rPr lang="es-MX" altLang="es-MX" sz="4000" dirty="0" smtClean="0"/>
              <a:t>Análisis </a:t>
            </a:r>
            <a:r>
              <a:rPr lang="es-MX" altLang="es-MX" sz="4000" dirty="0"/>
              <a:t>remoto</a:t>
            </a:r>
          </a:p>
        </p:txBody>
      </p:sp>
      <p:sp>
        <p:nvSpPr>
          <p:cNvPr id="3" name="CuadroTexto 2"/>
          <p:cNvSpPr txBox="1"/>
          <p:nvPr/>
        </p:nvSpPr>
        <p:spPr>
          <a:xfrm>
            <a:off x="662844" y="391886"/>
            <a:ext cx="3808287" cy="646331"/>
          </a:xfrm>
          <a:prstGeom prst="rect">
            <a:avLst/>
          </a:prstGeom>
          <a:noFill/>
        </p:spPr>
        <p:txBody>
          <a:bodyPr wrap="none" rtlCol="0">
            <a:spAutoFit/>
          </a:bodyPr>
          <a:lstStyle/>
          <a:p>
            <a:r>
              <a:rPr lang="es-ES" sz="3600" b="1" dirty="0" smtClean="0">
                <a:solidFill>
                  <a:schemeClr val="tx2">
                    <a:lumMod val="60000"/>
                    <a:lumOff val="40000"/>
                  </a:schemeClr>
                </a:solidFill>
              </a:rPr>
              <a:t>Calidad Ambiental </a:t>
            </a:r>
            <a:endParaRPr lang="es-ES" sz="3600" b="1" dirty="0">
              <a:solidFill>
                <a:schemeClr val="tx2">
                  <a:lumMod val="60000"/>
                  <a:lumOff val="40000"/>
                </a:schemeClr>
              </a:solidFill>
            </a:endParaRPr>
          </a:p>
        </p:txBody>
      </p:sp>
    </p:spTree>
    <p:extLst>
      <p:ext uri="{BB962C8B-B14F-4D97-AF65-F5344CB8AC3E}">
        <p14:creationId xmlns:p14="http://schemas.microsoft.com/office/powerpoint/2010/main" val="3410456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0014" y="1412875"/>
            <a:ext cx="7316787" cy="487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 Box 5"/>
          <p:cNvSpPr txBox="1">
            <a:spLocks noChangeArrowheads="1"/>
          </p:cNvSpPr>
          <p:nvPr/>
        </p:nvSpPr>
        <p:spPr bwMode="auto">
          <a:xfrm>
            <a:off x="3000376" y="549275"/>
            <a:ext cx="6405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dirty="0"/>
              <a:t>Las líneas de </a:t>
            </a:r>
            <a:r>
              <a:rPr lang="es-AR" altLang="es-MX" sz="2400" dirty="0" err="1"/>
              <a:t>Fraunhoffer</a:t>
            </a:r>
            <a:r>
              <a:rPr lang="es-AR" altLang="es-MX" sz="2400" dirty="0"/>
              <a:t> en el espectro solar</a:t>
            </a:r>
            <a:endParaRPr lang="es-ES" altLang="es-MX" sz="2400" dirty="0"/>
          </a:p>
        </p:txBody>
      </p:sp>
    </p:spTree>
    <p:extLst>
      <p:ext uri="{BB962C8B-B14F-4D97-AF65-F5344CB8AC3E}">
        <p14:creationId xmlns:p14="http://schemas.microsoft.com/office/powerpoint/2010/main" val="2374169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16" name="Group 72"/>
          <p:cNvGraphicFramePr>
            <a:graphicFrameLocks noGrp="1"/>
          </p:cNvGraphicFramePr>
          <p:nvPr/>
        </p:nvGraphicFramePr>
        <p:xfrm>
          <a:off x="4872038" y="333375"/>
          <a:ext cx="5503862" cy="5943600"/>
        </p:xfrm>
        <a:graphic>
          <a:graphicData uri="http://schemas.openxmlformats.org/drawingml/2006/table">
            <a:tbl>
              <a:tblPr/>
              <a:tblGrid>
                <a:gridCol w="1954212">
                  <a:extLst>
                    <a:ext uri="{9D8B030D-6E8A-4147-A177-3AD203B41FA5}"/>
                  </a:extLst>
                </a:gridCol>
                <a:gridCol w="3549650">
                  <a:extLst>
                    <a:ext uri="{9D8B030D-6E8A-4147-A177-3AD203B41FA5}"/>
                  </a:extLst>
                </a:gridCol>
              </a:tblGrid>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a:ln>
                            <a:noFill/>
                          </a:ln>
                          <a:solidFill>
                            <a:schemeClr val="tx1"/>
                          </a:solidFill>
                          <a:effectLst/>
                          <a:latin typeface="Arial" charset="0"/>
                        </a:rPr>
                        <a:t>Elemento</a:t>
                      </a: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a:ln>
                            <a:noFill/>
                          </a:ln>
                          <a:solidFill>
                            <a:schemeClr val="tx1"/>
                          </a:solidFill>
                          <a:effectLst/>
                          <a:latin typeface="Arial" charset="0"/>
                        </a:rPr>
                        <a:t>Nº relativo de átomos</a:t>
                      </a:r>
                    </a:p>
                  </a:txBody>
                  <a:tcPr anchor="ctr" horzOverflow="overflow">
                    <a:lnL>
                      <a:noFill/>
                    </a:lnL>
                    <a:lnR cap="flat">
                      <a:noFill/>
                    </a:lnR>
                    <a:lnT cap="fla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Hidrógeno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1.000.000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Helio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100.000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Oxígeno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1.000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Carbono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400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Neón</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200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Nitrógeno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100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Silicio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60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Azufre</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20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Magnesio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20</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Hierro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6</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Sodio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2</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Aluminio</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2</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Argón</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2</a:t>
                      </a:r>
                    </a:p>
                  </a:txBody>
                  <a:tcPr anchor="ctr" horzOverflow="overflow">
                    <a:lnL>
                      <a:noFill/>
                    </a:lnL>
                    <a:lnR cap="flat">
                      <a:noFill/>
                    </a:lnR>
                    <a:lnT>
                      <a:noFill/>
                    </a:lnT>
                    <a:lnB>
                      <a:noFill/>
                    </a:lnB>
                    <a:lnTlToBr>
                      <a:noFill/>
                    </a:lnTlToBr>
                    <a:lnBlToTr>
                      <a:noFill/>
                    </a:lnBlToTr>
                    <a:noFill/>
                  </a:tcPr>
                </a:tc>
                <a:extLst>
                  <a:ext uri="{0D108BD9-81ED-4DB2-BD59-A6C34878D82A}"/>
                </a:extLst>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Calcio</a:t>
                      </a:r>
                    </a:p>
                  </a:txBody>
                  <a:tcPr anchor="ct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a:ln>
                            <a:noFill/>
                          </a:ln>
                          <a:solidFill>
                            <a:schemeClr val="tx1"/>
                          </a:solidFill>
                          <a:effectLst/>
                          <a:latin typeface="Arial" charset="0"/>
                        </a:rPr>
                        <a:t>2</a:t>
                      </a:r>
                    </a:p>
                  </a:txBody>
                  <a:tcPr anchor="ctr" horzOverflow="overflow">
                    <a:lnL>
                      <a:noFill/>
                    </a:lnL>
                    <a:lnR cap="flat">
                      <a:noFill/>
                    </a:lnR>
                    <a:lnT>
                      <a:noFill/>
                    </a:lnT>
                    <a:lnB cap="flat">
                      <a:noFill/>
                    </a:lnB>
                    <a:lnTlToBr>
                      <a:noFill/>
                    </a:lnTlToBr>
                    <a:lnBlToTr>
                      <a:noFill/>
                    </a:lnBlToTr>
                    <a:noFill/>
                  </a:tcPr>
                </a:tc>
                <a:extLst>
                  <a:ext uri="{0D108BD9-81ED-4DB2-BD59-A6C34878D82A}"/>
                </a:extLst>
              </a:tr>
            </a:tbl>
          </a:graphicData>
        </a:graphic>
      </p:graphicFrame>
      <p:sp>
        <p:nvSpPr>
          <p:cNvPr id="23585" name="Text Box 73"/>
          <p:cNvSpPr txBox="1">
            <a:spLocks noChangeArrowheads="1"/>
          </p:cNvSpPr>
          <p:nvPr/>
        </p:nvSpPr>
        <p:spPr bwMode="auto">
          <a:xfrm>
            <a:off x="1919289" y="2420938"/>
            <a:ext cx="2397125" cy="850900"/>
          </a:xfrm>
          <a:prstGeom prst="rect">
            <a:avLst/>
          </a:prstGeom>
          <a:solidFill>
            <a:srgbClr val="FFFFCC"/>
          </a:solidFill>
          <a:ln w="28575">
            <a:solidFill>
              <a:srgbClr val="FF0000"/>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AR" altLang="es-MX" sz="2400"/>
              <a:t>Composición relativa del sol</a:t>
            </a:r>
            <a:endParaRPr lang="es-ES" altLang="es-MX" sz="2400"/>
          </a:p>
        </p:txBody>
      </p:sp>
    </p:spTree>
    <p:extLst>
      <p:ext uri="{BB962C8B-B14F-4D97-AF65-F5344CB8AC3E}">
        <p14:creationId xmlns:p14="http://schemas.microsoft.com/office/powerpoint/2010/main" val="12862223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566988" y="1989139"/>
            <a:ext cx="7162800" cy="131127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4000" dirty="0"/>
              <a:t>2. Determinación no invasiva de glucosa en sangre</a:t>
            </a:r>
          </a:p>
        </p:txBody>
      </p:sp>
      <p:sp>
        <p:nvSpPr>
          <p:cNvPr id="2" name="Rectángulo 1"/>
          <p:cNvSpPr/>
          <p:nvPr/>
        </p:nvSpPr>
        <p:spPr>
          <a:xfrm>
            <a:off x="1105756" y="656549"/>
            <a:ext cx="2071401" cy="646331"/>
          </a:xfrm>
          <a:prstGeom prst="rect">
            <a:avLst/>
          </a:prstGeom>
        </p:spPr>
        <p:txBody>
          <a:bodyPr wrap="none">
            <a:spAutoFit/>
          </a:bodyPr>
          <a:lstStyle/>
          <a:p>
            <a:pPr lvl="0"/>
            <a:r>
              <a:rPr lang="es-ES" sz="3600" b="1" dirty="0" smtClean="0">
                <a:solidFill>
                  <a:schemeClr val="tx2">
                    <a:lumMod val="60000"/>
                    <a:lumOff val="40000"/>
                  </a:schemeClr>
                </a:solidFill>
              </a:rPr>
              <a:t>Medicina</a:t>
            </a:r>
            <a:r>
              <a:rPr lang="es-ES" sz="3600" b="1" dirty="0" smtClean="0">
                <a:solidFill>
                  <a:prstClr val="black"/>
                </a:solidFill>
              </a:rPr>
              <a:t> </a:t>
            </a:r>
            <a:endParaRPr lang="es-ES" sz="3600" b="1" dirty="0">
              <a:solidFill>
                <a:prstClr val="black"/>
              </a:solidFill>
            </a:endParaRPr>
          </a:p>
        </p:txBody>
      </p:sp>
    </p:spTree>
    <p:extLst>
      <p:ext uri="{BB962C8B-B14F-4D97-AF65-F5344CB8AC3E}">
        <p14:creationId xmlns:p14="http://schemas.microsoft.com/office/powerpoint/2010/main" val="7913263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828800"/>
            <a:ext cx="3943350" cy="340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5603" name="Text Box 3"/>
          <p:cNvSpPr txBox="1">
            <a:spLocks noChangeArrowheads="1"/>
          </p:cNvSpPr>
          <p:nvPr/>
        </p:nvSpPr>
        <p:spPr bwMode="auto">
          <a:xfrm>
            <a:off x="8472488" y="5948364"/>
            <a:ext cx="1709122" cy="461665"/>
          </a:xfrm>
          <a:prstGeom prst="rect">
            <a:avLst/>
          </a:prstGeom>
          <a:solidFill>
            <a:srgbClr val="FFFFCC"/>
          </a:solidFill>
          <a:ln w="28575">
            <a:solidFill>
              <a:srgbClr val="FF0000"/>
            </a:solidFill>
            <a:miter lim="800000"/>
            <a:headEnd/>
            <a:tailEnd/>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Electrónica</a:t>
            </a:r>
            <a:endParaRPr lang="es-ES" altLang="es-MX" sz="2400"/>
          </a:p>
        </p:txBody>
      </p:sp>
      <p:sp>
        <p:nvSpPr>
          <p:cNvPr id="25604" name="Text Box 4"/>
          <p:cNvSpPr txBox="1">
            <a:spLocks noChangeArrowheads="1"/>
          </p:cNvSpPr>
          <p:nvPr/>
        </p:nvSpPr>
        <p:spPr bwMode="auto">
          <a:xfrm>
            <a:off x="3143250" y="476250"/>
            <a:ext cx="6559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3600"/>
              <a:t>Electrodo biosensor de glucosa</a:t>
            </a:r>
            <a:endParaRPr lang="es-ES" altLang="es-MX" sz="3600"/>
          </a:p>
        </p:txBody>
      </p:sp>
      <p:sp>
        <p:nvSpPr>
          <p:cNvPr id="25605" name="Rectangle 5"/>
          <p:cNvSpPr>
            <a:spLocks noChangeArrowheads="1"/>
          </p:cNvSpPr>
          <p:nvPr/>
        </p:nvSpPr>
        <p:spPr bwMode="auto">
          <a:xfrm>
            <a:off x="7824788" y="1628776"/>
            <a:ext cx="431800" cy="37449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AR" altLang="es-MX" sz="1800"/>
          </a:p>
        </p:txBody>
      </p:sp>
    </p:spTree>
    <p:extLst>
      <p:ext uri="{BB962C8B-B14F-4D97-AF65-F5344CB8AC3E}">
        <p14:creationId xmlns:p14="http://schemas.microsoft.com/office/powerpoint/2010/main" val="2001329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1" y="2060576"/>
            <a:ext cx="79787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ext Box 3"/>
          <p:cNvSpPr txBox="1">
            <a:spLocks noChangeArrowheads="1"/>
          </p:cNvSpPr>
          <p:nvPr/>
        </p:nvSpPr>
        <p:spPr bwMode="auto">
          <a:xfrm>
            <a:off x="3359150" y="620713"/>
            <a:ext cx="5391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3600"/>
              <a:t>Electrodo de Clark (1962)</a:t>
            </a:r>
            <a:endParaRPr lang="es-ES" altLang="es-MX" sz="3600"/>
          </a:p>
        </p:txBody>
      </p:sp>
      <p:sp>
        <p:nvSpPr>
          <p:cNvPr id="26628" name="Text Box 4"/>
          <p:cNvSpPr txBox="1">
            <a:spLocks noChangeArrowheads="1"/>
          </p:cNvSpPr>
          <p:nvPr/>
        </p:nvSpPr>
        <p:spPr bwMode="auto">
          <a:xfrm>
            <a:off x="2424114" y="3643313"/>
            <a:ext cx="13033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Glucosa</a:t>
            </a:r>
            <a:endParaRPr lang="es-ES" altLang="es-MX" sz="2400"/>
          </a:p>
        </p:txBody>
      </p:sp>
      <p:sp>
        <p:nvSpPr>
          <p:cNvPr id="26629" name="Text Box 5"/>
          <p:cNvSpPr txBox="1">
            <a:spLocks noChangeArrowheads="1"/>
          </p:cNvSpPr>
          <p:nvPr/>
        </p:nvSpPr>
        <p:spPr bwMode="auto">
          <a:xfrm>
            <a:off x="6672263" y="3644900"/>
            <a:ext cx="23225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Ácido glucónico</a:t>
            </a:r>
            <a:endParaRPr lang="es-ES" altLang="es-MX" sz="2400"/>
          </a:p>
        </p:txBody>
      </p:sp>
      <p:sp>
        <p:nvSpPr>
          <p:cNvPr id="26630" name="Freeform 6"/>
          <p:cNvSpPr>
            <a:spLocks/>
          </p:cNvSpPr>
          <p:nvPr/>
        </p:nvSpPr>
        <p:spPr bwMode="auto">
          <a:xfrm>
            <a:off x="7967664" y="3573463"/>
            <a:ext cx="1944687" cy="1871662"/>
          </a:xfrm>
          <a:custGeom>
            <a:avLst/>
            <a:gdLst>
              <a:gd name="T0" fmla="*/ 2147483646 w 1225"/>
              <a:gd name="T1" fmla="*/ 0 h 1179"/>
              <a:gd name="T2" fmla="*/ 2147483646 w 1225"/>
              <a:gd name="T3" fmla="*/ 2147483646 h 1179"/>
              <a:gd name="T4" fmla="*/ 2147483646 w 1225"/>
              <a:gd name="T5" fmla="*/ 2147483646 h 1179"/>
              <a:gd name="T6" fmla="*/ 2147483646 w 1225"/>
              <a:gd name="T7" fmla="*/ 2147483646 h 1179"/>
              <a:gd name="T8" fmla="*/ 0 w 1225"/>
              <a:gd name="T9" fmla="*/ 2147483646 h 1179"/>
              <a:gd name="T10" fmla="*/ 0 60000 65536"/>
              <a:gd name="T11" fmla="*/ 0 60000 65536"/>
              <a:gd name="T12" fmla="*/ 0 60000 65536"/>
              <a:gd name="T13" fmla="*/ 0 60000 65536"/>
              <a:gd name="T14" fmla="*/ 0 60000 65536"/>
              <a:gd name="T15" fmla="*/ 0 w 1225"/>
              <a:gd name="T16" fmla="*/ 0 h 1179"/>
              <a:gd name="T17" fmla="*/ 1225 w 1225"/>
              <a:gd name="T18" fmla="*/ 1179 h 1179"/>
            </a:gdLst>
            <a:ahLst/>
            <a:cxnLst>
              <a:cxn ang="T10">
                <a:pos x="T0" y="T1"/>
              </a:cxn>
              <a:cxn ang="T11">
                <a:pos x="T2" y="T3"/>
              </a:cxn>
              <a:cxn ang="T12">
                <a:pos x="T4" y="T5"/>
              </a:cxn>
              <a:cxn ang="T13">
                <a:pos x="T6" y="T7"/>
              </a:cxn>
              <a:cxn ang="T14">
                <a:pos x="T8" y="T9"/>
              </a:cxn>
            </a:cxnLst>
            <a:rect l="T15" t="T16" r="T17" b="T18"/>
            <a:pathLst>
              <a:path w="1225" h="1179">
                <a:moveTo>
                  <a:pt x="1044" y="0"/>
                </a:moveTo>
                <a:cubicBezTo>
                  <a:pt x="1081" y="117"/>
                  <a:pt x="1119" y="235"/>
                  <a:pt x="1134" y="363"/>
                </a:cubicBezTo>
                <a:cubicBezTo>
                  <a:pt x="1149" y="491"/>
                  <a:pt x="1225" y="650"/>
                  <a:pt x="1134" y="771"/>
                </a:cubicBezTo>
                <a:cubicBezTo>
                  <a:pt x="1043" y="892"/>
                  <a:pt x="779" y="1020"/>
                  <a:pt x="590" y="1088"/>
                </a:cubicBezTo>
                <a:cubicBezTo>
                  <a:pt x="401" y="1156"/>
                  <a:pt x="200" y="1167"/>
                  <a:pt x="0" y="1179"/>
                </a:cubicBezTo>
              </a:path>
            </a:pathLst>
          </a:custGeom>
          <a:noFill/>
          <a:ln w="28575" cmpd="sng">
            <a:solidFill>
              <a:schemeClr val="tx1"/>
            </a:solidFill>
            <a:round/>
            <a:headEnd type="none" w="med" len="med"/>
            <a:tailEnd type="arrow" w="med" len="me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26631" name="Text Box 7"/>
          <p:cNvSpPr txBox="1">
            <a:spLocks noChangeArrowheads="1"/>
          </p:cNvSpPr>
          <p:nvPr/>
        </p:nvSpPr>
        <p:spPr bwMode="auto">
          <a:xfrm>
            <a:off x="2566988" y="5157788"/>
            <a:ext cx="5041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Se oxida a O</a:t>
            </a:r>
            <a:r>
              <a:rPr lang="es-AR" altLang="es-MX" sz="2400" baseline="-25000"/>
              <a:t>2</a:t>
            </a:r>
            <a:r>
              <a:rPr lang="es-AR" altLang="es-MX" sz="2400"/>
              <a:t> y se mide la corriente</a:t>
            </a:r>
            <a:endParaRPr lang="es-ES" altLang="es-MX" sz="2400"/>
          </a:p>
        </p:txBody>
      </p:sp>
      <p:sp>
        <p:nvSpPr>
          <p:cNvPr id="26632" name="Text Box 8"/>
          <p:cNvSpPr txBox="1">
            <a:spLocks noChangeArrowheads="1"/>
          </p:cNvSpPr>
          <p:nvPr/>
        </p:nvSpPr>
        <p:spPr bwMode="auto">
          <a:xfrm>
            <a:off x="7896226" y="5949951"/>
            <a:ext cx="2222083" cy="461665"/>
          </a:xfrm>
          <a:prstGeom prst="rect">
            <a:avLst/>
          </a:prstGeom>
          <a:solidFill>
            <a:srgbClr val="FFFFCC"/>
          </a:solidFill>
          <a:ln w="28575">
            <a:solidFill>
              <a:srgbClr val="FF0000"/>
            </a:solidFill>
            <a:miter lim="800000"/>
            <a:headEnd/>
            <a:tailEnd/>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Electroquímica</a:t>
            </a:r>
            <a:endParaRPr lang="es-ES" altLang="es-MX" sz="2400"/>
          </a:p>
        </p:txBody>
      </p:sp>
    </p:spTree>
    <p:extLst>
      <p:ext uri="{BB962C8B-B14F-4D97-AF65-F5344CB8AC3E}">
        <p14:creationId xmlns:p14="http://schemas.microsoft.com/office/powerpoint/2010/main" val="27812968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prod-sct-im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2590800"/>
            <a:ext cx="35052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3" descr="prod-sct-img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9875" y="2678113"/>
            <a:ext cx="266700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ext Box 4"/>
          <p:cNvSpPr txBox="1">
            <a:spLocks noChangeArrowheads="1"/>
          </p:cNvSpPr>
          <p:nvPr/>
        </p:nvSpPr>
        <p:spPr bwMode="auto">
          <a:xfrm>
            <a:off x="2362200" y="533400"/>
            <a:ext cx="7543800" cy="8509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ES_tradnl" altLang="es-MX" sz="2400"/>
              <a:t>Análisis totalmente no invasivo de glucosa mediante luz infrarroja cercana (NIR)</a:t>
            </a:r>
            <a:endParaRPr lang="es-MX" altLang="es-MX" sz="2400"/>
          </a:p>
        </p:txBody>
      </p:sp>
      <p:sp>
        <p:nvSpPr>
          <p:cNvPr id="31749" name="Line 5"/>
          <p:cNvSpPr>
            <a:spLocks noChangeShapeType="1"/>
          </p:cNvSpPr>
          <p:nvPr/>
        </p:nvSpPr>
        <p:spPr bwMode="auto">
          <a:xfrm>
            <a:off x="3048000" y="3200400"/>
            <a:ext cx="2209800" cy="1447800"/>
          </a:xfrm>
          <a:prstGeom prst="line">
            <a:avLst/>
          </a:prstGeom>
          <a:noFill/>
          <a:ln w="19050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31750" name="Oval 6"/>
          <p:cNvSpPr>
            <a:spLocks noChangeArrowheads="1"/>
          </p:cNvSpPr>
          <p:nvPr/>
        </p:nvSpPr>
        <p:spPr bwMode="auto">
          <a:xfrm>
            <a:off x="2819400" y="2667000"/>
            <a:ext cx="2668588" cy="2540000"/>
          </a:xfrm>
          <a:prstGeom prst="ellipse">
            <a:avLst/>
          </a:prstGeom>
          <a:noFill/>
          <a:ln w="1905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AR" altLang="es-MX" sz="1800"/>
          </a:p>
        </p:txBody>
      </p:sp>
      <p:sp>
        <p:nvSpPr>
          <p:cNvPr id="31751" name="Text Box 7"/>
          <p:cNvSpPr txBox="1">
            <a:spLocks noChangeArrowheads="1"/>
          </p:cNvSpPr>
          <p:nvPr/>
        </p:nvSpPr>
        <p:spPr bwMode="auto">
          <a:xfrm>
            <a:off x="8183564" y="5949951"/>
            <a:ext cx="2087431" cy="461665"/>
          </a:xfrm>
          <a:prstGeom prst="rect">
            <a:avLst/>
          </a:prstGeom>
          <a:solidFill>
            <a:srgbClr val="FFFFCC"/>
          </a:solidFill>
          <a:ln w="28575">
            <a:solidFill>
              <a:srgbClr val="FF0000"/>
            </a:solidFill>
            <a:miter lim="800000"/>
            <a:headEnd/>
            <a:tailEnd/>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Bio-ingeniería</a:t>
            </a:r>
            <a:endParaRPr lang="es-ES" altLang="es-MX" sz="2400"/>
          </a:p>
        </p:txBody>
      </p:sp>
    </p:spTree>
    <p:extLst>
      <p:ext uri="{BB962C8B-B14F-4D97-AF65-F5344CB8AC3E}">
        <p14:creationId xmlns:p14="http://schemas.microsoft.com/office/powerpoint/2010/main" val="395437291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2133600" y="457201"/>
            <a:ext cx="7924800" cy="46166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ES_tradnl" altLang="es-MX" sz="2400"/>
              <a:t>Etapas del análisis de glucosa mediante luz infrarroja</a:t>
            </a:r>
            <a:endParaRPr lang="es-MX" altLang="es-MX" sz="2400"/>
          </a:p>
        </p:txBody>
      </p:sp>
      <p:grpSp>
        <p:nvGrpSpPr>
          <p:cNvPr id="2" name="Group 3"/>
          <p:cNvGrpSpPr>
            <a:grpSpLocks/>
          </p:cNvGrpSpPr>
          <p:nvPr/>
        </p:nvGrpSpPr>
        <p:grpSpPr bwMode="auto">
          <a:xfrm>
            <a:off x="6934201" y="1981200"/>
            <a:ext cx="1393825" cy="1143000"/>
            <a:chOff x="3408" y="1248"/>
            <a:chExt cx="878" cy="720"/>
          </a:xfrm>
        </p:grpSpPr>
        <p:sp>
          <p:nvSpPr>
            <p:cNvPr id="33804" name="Freeform 4"/>
            <p:cNvSpPr>
              <a:spLocks/>
            </p:cNvSpPr>
            <p:nvPr/>
          </p:nvSpPr>
          <p:spPr bwMode="auto">
            <a:xfrm>
              <a:off x="3653" y="1489"/>
              <a:ext cx="126" cy="339"/>
            </a:xfrm>
            <a:custGeom>
              <a:avLst/>
              <a:gdLst>
                <a:gd name="T0" fmla="*/ 0 w 360"/>
                <a:gd name="T1" fmla="*/ 1 h 966"/>
                <a:gd name="T2" fmla="*/ 0 w 360"/>
                <a:gd name="T3" fmla="*/ 1 h 966"/>
                <a:gd name="T4" fmla="*/ 0 w 360"/>
                <a:gd name="T5" fmla="*/ 1 h 966"/>
                <a:gd name="T6" fmla="*/ 0 w 360"/>
                <a:gd name="T7" fmla="*/ 1 h 966"/>
                <a:gd name="T8" fmla="*/ 0 w 360"/>
                <a:gd name="T9" fmla="*/ 1 h 966"/>
                <a:gd name="T10" fmla="*/ 0 w 360"/>
                <a:gd name="T11" fmla="*/ 0 h 966"/>
                <a:gd name="T12" fmla="*/ 0 w 360"/>
                <a:gd name="T13" fmla="*/ 0 h 966"/>
                <a:gd name="T14" fmla="*/ 0 w 360"/>
                <a:gd name="T15" fmla="*/ 0 h 966"/>
                <a:gd name="T16" fmla="*/ 0 w 360"/>
                <a:gd name="T17" fmla="*/ 0 h 966"/>
                <a:gd name="T18" fmla="*/ 0 w 360"/>
                <a:gd name="T19" fmla="*/ 0 h 966"/>
                <a:gd name="T20" fmla="*/ 0 w 360"/>
                <a:gd name="T21" fmla="*/ 0 h 966"/>
                <a:gd name="T22" fmla="*/ 0 w 360"/>
                <a:gd name="T23" fmla="*/ 0 h 966"/>
                <a:gd name="T24" fmla="*/ 0 w 360"/>
                <a:gd name="T25" fmla="*/ 1 h 966"/>
                <a:gd name="T26" fmla="*/ 0 w 360"/>
                <a:gd name="T27" fmla="*/ 1 h 966"/>
                <a:gd name="T28" fmla="*/ 0 w 360"/>
                <a:gd name="T29" fmla="*/ 1 h 966"/>
                <a:gd name="T30" fmla="*/ 0 w 360"/>
                <a:gd name="T31" fmla="*/ 1 h 966"/>
                <a:gd name="T32" fmla="*/ 0 w 360"/>
                <a:gd name="T33" fmla="*/ 2 h 966"/>
                <a:gd name="T34" fmla="*/ 0 w 360"/>
                <a:gd name="T35" fmla="*/ 2 h 966"/>
                <a:gd name="T36" fmla="*/ 0 w 360"/>
                <a:gd name="T37" fmla="*/ 2 h 966"/>
                <a:gd name="T38" fmla="*/ 0 w 360"/>
                <a:gd name="T39" fmla="*/ 2 h 966"/>
                <a:gd name="T40" fmla="*/ 0 w 360"/>
                <a:gd name="T41" fmla="*/ 2 h 966"/>
                <a:gd name="T42" fmla="*/ 0 w 360"/>
                <a:gd name="T43" fmla="*/ 2 h 966"/>
                <a:gd name="T44" fmla="*/ 0 w 360"/>
                <a:gd name="T45" fmla="*/ 2 h 966"/>
                <a:gd name="T46" fmla="*/ 0 w 360"/>
                <a:gd name="T47" fmla="*/ 2 h 966"/>
                <a:gd name="T48" fmla="*/ 0 w 360"/>
                <a:gd name="T49" fmla="*/ 2 h 966"/>
                <a:gd name="T50" fmla="*/ 0 w 360"/>
                <a:gd name="T51" fmla="*/ 2 h 966"/>
                <a:gd name="T52" fmla="*/ 0 w 360"/>
                <a:gd name="T53" fmla="*/ 1 h 966"/>
                <a:gd name="T54" fmla="*/ 0 w 360"/>
                <a:gd name="T55" fmla="*/ 1 h 966"/>
                <a:gd name="T56" fmla="*/ 0 w 360"/>
                <a:gd name="T57" fmla="*/ 1 h 966"/>
                <a:gd name="T58" fmla="*/ 0 w 360"/>
                <a:gd name="T59" fmla="*/ 1 h 966"/>
                <a:gd name="T60" fmla="*/ 0 w 360"/>
                <a:gd name="T61" fmla="*/ 1 h 966"/>
                <a:gd name="T62" fmla="*/ 0 w 360"/>
                <a:gd name="T63" fmla="*/ 1 h 966"/>
                <a:gd name="T64" fmla="*/ 0 w 360"/>
                <a:gd name="T65" fmla="*/ 1 h 966"/>
                <a:gd name="T66" fmla="*/ 0 w 360"/>
                <a:gd name="T67" fmla="*/ 1 h 966"/>
                <a:gd name="T68" fmla="*/ 0 w 360"/>
                <a:gd name="T69" fmla="*/ 1 h 966"/>
                <a:gd name="T70" fmla="*/ 1 w 360"/>
                <a:gd name="T71" fmla="*/ 1 h 966"/>
                <a:gd name="T72" fmla="*/ 1 w 360"/>
                <a:gd name="T73" fmla="*/ 1 h 966"/>
                <a:gd name="T74" fmla="*/ 1 w 360"/>
                <a:gd name="T75" fmla="*/ 1 h 966"/>
                <a:gd name="T76" fmla="*/ 1 w 360"/>
                <a:gd name="T77" fmla="*/ 1 h 966"/>
                <a:gd name="T78" fmla="*/ 1 w 360"/>
                <a:gd name="T79" fmla="*/ 1 h 966"/>
                <a:gd name="T80" fmla="*/ 1 w 360"/>
                <a:gd name="T81" fmla="*/ 1 h 966"/>
                <a:gd name="T82" fmla="*/ 1 w 360"/>
                <a:gd name="T83" fmla="*/ 1 h 9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0"/>
                <a:gd name="T127" fmla="*/ 0 h 966"/>
                <a:gd name="T128" fmla="*/ 360 w 360"/>
                <a:gd name="T129" fmla="*/ 966 h 9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0" h="966">
                  <a:moveTo>
                    <a:pt x="0" y="810"/>
                  </a:moveTo>
                  <a:lnTo>
                    <a:pt x="6" y="834"/>
                  </a:lnTo>
                  <a:lnTo>
                    <a:pt x="6" y="762"/>
                  </a:lnTo>
                  <a:lnTo>
                    <a:pt x="12" y="744"/>
                  </a:lnTo>
                  <a:lnTo>
                    <a:pt x="12" y="732"/>
                  </a:lnTo>
                  <a:lnTo>
                    <a:pt x="18" y="600"/>
                  </a:lnTo>
                  <a:lnTo>
                    <a:pt x="18" y="636"/>
                  </a:lnTo>
                  <a:lnTo>
                    <a:pt x="24" y="612"/>
                  </a:lnTo>
                  <a:lnTo>
                    <a:pt x="24" y="540"/>
                  </a:lnTo>
                  <a:lnTo>
                    <a:pt x="30" y="498"/>
                  </a:lnTo>
                  <a:lnTo>
                    <a:pt x="30" y="432"/>
                  </a:lnTo>
                  <a:lnTo>
                    <a:pt x="36" y="378"/>
                  </a:lnTo>
                  <a:lnTo>
                    <a:pt x="36" y="384"/>
                  </a:lnTo>
                  <a:lnTo>
                    <a:pt x="42" y="348"/>
                  </a:lnTo>
                  <a:lnTo>
                    <a:pt x="42" y="300"/>
                  </a:lnTo>
                  <a:lnTo>
                    <a:pt x="48" y="234"/>
                  </a:lnTo>
                  <a:lnTo>
                    <a:pt x="48" y="168"/>
                  </a:lnTo>
                  <a:lnTo>
                    <a:pt x="54" y="138"/>
                  </a:lnTo>
                  <a:lnTo>
                    <a:pt x="54" y="162"/>
                  </a:lnTo>
                  <a:lnTo>
                    <a:pt x="60" y="126"/>
                  </a:lnTo>
                  <a:lnTo>
                    <a:pt x="60" y="84"/>
                  </a:lnTo>
                  <a:lnTo>
                    <a:pt x="66" y="6"/>
                  </a:lnTo>
                  <a:lnTo>
                    <a:pt x="66" y="42"/>
                  </a:lnTo>
                  <a:lnTo>
                    <a:pt x="66" y="36"/>
                  </a:lnTo>
                  <a:lnTo>
                    <a:pt x="72" y="42"/>
                  </a:lnTo>
                  <a:lnTo>
                    <a:pt x="72" y="60"/>
                  </a:lnTo>
                  <a:lnTo>
                    <a:pt x="78" y="0"/>
                  </a:lnTo>
                  <a:lnTo>
                    <a:pt x="78" y="30"/>
                  </a:lnTo>
                  <a:lnTo>
                    <a:pt x="84" y="24"/>
                  </a:lnTo>
                  <a:lnTo>
                    <a:pt x="84" y="60"/>
                  </a:lnTo>
                  <a:lnTo>
                    <a:pt x="84" y="54"/>
                  </a:lnTo>
                  <a:lnTo>
                    <a:pt x="90" y="78"/>
                  </a:lnTo>
                  <a:lnTo>
                    <a:pt x="90" y="126"/>
                  </a:lnTo>
                  <a:lnTo>
                    <a:pt x="96" y="132"/>
                  </a:lnTo>
                  <a:lnTo>
                    <a:pt x="96" y="180"/>
                  </a:lnTo>
                  <a:lnTo>
                    <a:pt x="102" y="180"/>
                  </a:lnTo>
                  <a:lnTo>
                    <a:pt x="102" y="246"/>
                  </a:lnTo>
                  <a:lnTo>
                    <a:pt x="108" y="246"/>
                  </a:lnTo>
                  <a:lnTo>
                    <a:pt x="108" y="366"/>
                  </a:lnTo>
                  <a:lnTo>
                    <a:pt x="114" y="426"/>
                  </a:lnTo>
                  <a:lnTo>
                    <a:pt x="114" y="450"/>
                  </a:lnTo>
                  <a:lnTo>
                    <a:pt x="120" y="450"/>
                  </a:lnTo>
                  <a:lnTo>
                    <a:pt x="120" y="546"/>
                  </a:lnTo>
                  <a:lnTo>
                    <a:pt x="126" y="552"/>
                  </a:lnTo>
                  <a:lnTo>
                    <a:pt x="126" y="660"/>
                  </a:lnTo>
                  <a:lnTo>
                    <a:pt x="132" y="630"/>
                  </a:lnTo>
                  <a:lnTo>
                    <a:pt x="132" y="726"/>
                  </a:lnTo>
                  <a:lnTo>
                    <a:pt x="138" y="726"/>
                  </a:lnTo>
                  <a:lnTo>
                    <a:pt x="138" y="798"/>
                  </a:lnTo>
                  <a:lnTo>
                    <a:pt x="144" y="750"/>
                  </a:lnTo>
                  <a:lnTo>
                    <a:pt x="144" y="834"/>
                  </a:lnTo>
                  <a:lnTo>
                    <a:pt x="144" y="792"/>
                  </a:lnTo>
                  <a:lnTo>
                    <a:pt x="150" y="852"/>
                  </a:lnTo>
                  <a:lnTo>
                    <a:pt x="150" y="918"/>
                  </a:lnTo>
                  <a:lnTo>
                    <a:pt x="156" y="918"/>
                  </a:lnTo>
                  <a:lnTo>
                    <a:pt x="156" y="894"/>
                  </a:lnTo>
                  <a:lnTo>
                    <a:pt x="162" y="954"/>
                  </a:lnTo>
                  <a:lnTo>
                    <a:pt x="162" y="948"/>
                  </a:lnTo>
                  <a:lnTo>
                    <a:pt x="162" y="954"/>
                  </a:lnTo>
                  <a:lnTo>
                    <a:pt x="168" y="930"/>
                  </a:lnTo>
                  <a:lnTo>
                    <a:pt x="168" y="906"/>
                  </a:lnTo>
                  <a:lnTo>
                    <a:pt x="174" y="948"/>
                  </a:lnTo>
                  <a:lnTo>
                    <a:pt x="174" y="924"/>
                  </a:lnTo>
                  <a:lnTo>
                    <a:pt x="180" y="930"/>
                  </a:lnTo>
                  <a:lnTo>
                    <a:pt x="180" y="942"/>
                  </a:lnTo>
                  <a:lnTo>
                    <a:pt x="186" y="954"/>
                  </a:lnTo>
                  <a:lnTo>
                    <a:pt x="186" y="966"/>
                  </a:lnTo>
                  <a:lnTo>
                    <a:pt x="186" y="912"/>
                  </a:lnTo>
                  <a:lnTo>
                    <a:pt x="192" y="930"/>
                  </a:lnTo>
                  <a:lnTo>
                    <a:pt x="192" y="912"/>
                  </a:lnTo>
                  <a:lnTo>
                    <a:pt x="198" y="936"/>
                  </a:lnTo>
                  <a:lnTo>
                    <a:pt x="198" y="912"/>
                  </a:lnTo>
                  <a:lnTo>
                    <a:pt x="204" y="870"/>
                  </a:lnTo>
                  <a:lnTo>
                    <a:pt x="204" y="888"/>
                  </a:lnTo>
                  <a:lnTo>
                    <a:pt x="204" y="864"/>
                  </a:lnTo>
                  <a:lnTo>
                    <a:pt x="210" y="882"/>
                  </a:lnTo>
                  <a:lnTo>
                    <a:pt x="210" y="900"/>
                  </a:lnTo>
                  <a:lnTo>
                    <a:pt x="216" y="864"/>
                  </a:lnTo>
                  <a:lnTo>
                    <a:pt x="216" y="858"/>
                  </a:lnTo>
                  <a:lnTo>
                    <a:pt x="222" y="822"/>
                  </a:lnTo>
                  <a:lnTo>
                    <a:pt x="222" y="780"/>
                  </a:lnTo>
                  <a:lnTo>
                    <a:pt x="222" y="822"/>
                  </a:lnTo>
                  <a:lnTo>
                    <a:pt x="228" y="780"/>
                  </a:lnTo>
                  <a:lnTo>
                    <a:pt x="228" y="750"/>
                  </a:lnTo>
                  <a:lnTo>
                    <a:pt x="234" y="756"/>
                  </a:lnTo>
                  <a:lnTo>
                    <a:pt x="234" y="750"/>
                  </a:lnTo>
                  <a:lnTo>
                    <a:pt x="240" y="732"/>
                  </a:lnTo>
                  <a:lnTo>
                    <a:pt x="240" y="726"/>
                  </a:lnTo>
                  <a:lnTo>
                    <a:pt x="246" y="690"/>
                  </a:lnTo>
                  <a:lnTo>
                    <a:pt x="246" y="654"/>
                  </a:lnTo>
                  <a:lnTo>
                    <a:pt x="246" y="660"/>
                  </a:lnTo>
                  <a:lnTo>
                    <a:pt x="252" y="660"/>
                  </a:lnTo>
                  <a:lnTo>
                    <a:pt x="252" y="612"/>
                  </a:lnTo>
                  <a:lnTo>
                    <a:pt x="258" y="636"/>
                  </a:lnTo>
                  <a:lnTo>
                    <a:pt x="258" y="558"/>
                  </a:lnTo>
                  <a:lnTo>
                    <a:pt x="264" y="642"/>
                  </a:lnTo>
                  <a:lnTo>
                    <a:pt x="264" y="528"/>
                  </a:lnTo>
                  <a:lnTo>
                    <a:pt x="270" y="600"/>
                  </a:lnTo>
                  <a:lnTo>
                    <a:pt x="270" y="540"/>
                  </a:lnTo>
                  <a:lnTo>
                    <a:pt x="276" y="534"/>
                  </a:lnTo>
                  <a:lnTo>
                    <a:pt x="276" y="528"/>
                  </a:lnTo>
                  <a:lnTo>
                    <a:pt x="282" y="534"/>
                  </a:lnTo>
                  <a:lnTo>
                    <a:pt x="282" y="582"/>
                  </a:lnTo>
                  <a:lnTo>
                    <a:pt x="282" y="468"/>
                  </a:lnTo>
                  <a:lnTo>
                    <a:pt x="288" y="462"/>
                  </a:lnTo>
                  <a:lnTo>
                    <a:pt x="288" y="498"/>
                  </a:lnTo>
                  <a:lnTo>
                    <a:pt x="294" y="522"/>
                  </a:lnTo>
                  <a:lnTo>
                    <a:pt x="300" y="528"/>
                  </a:lnTo>
                  <a:lnTo>
                    <a:pt x="306" y="540"/>
                  </a:lnTo>
                  <a:lnTo>
                    <a:pt x="306" y="498"/>
                  </a:lnTo>
                  <a:lnTo>
                    <a:pt x="312" y="468"/>
                  </a:lnTo>
                  <a:lnTo>
                    <a:pt x="312" y="528"/>
                  </a:lnTo>
                  <a:lnTo>
                    <a:pt x="318" y="468"/>
                  </a:lnTo>
                  <a:lnTo>
                    <a:pt x="324" y="492"/>
                  </a:lnTo>
                  <a:lnTo>
                    <a:pt x="324" y="534"/>
                  </a:lnTo>
                  <a:lnTo>
                    <a:pt x="324" y="516"/>
                  </a:lnTo>
                  <a:lnTo>
                    <a:pt x="330" y="450"/>
                  </a:lnTo>
                  <a:lnTo>
                    <a:pt x="330" y="462"/>
                  </a:lnTo>
                  <a:lnTo>
                    <a:pt x="336" y="474"/>
                  </a:lnTo>
                  <a:lnTo>
                    <a:pt x="336" y="450"/>
                  </a:lnTo>
                  <a:lnTo>
                    <a:pt x="342" y="444"/>
                  </a:lnTo>
                  <a:lnTo>
                    <a:pt x="342" y="390"/>
                  </a:lnTo>
                  <a:lnTo>
                    <a:pt x="348" y="408"/>
                  </a:lnTo>
                  <a:lnTo>
                    <a:pt x="348" y="366"/>
                  </a:lnTo>
                  <a:lnTo>
                    <a:pt x="354" y="444"/>
                  </a:lnTo>
                  <a:lnTo>
                    <a:pt x="354" y="408"/>
                  </a:lnTo>
                  <a:lnTo>
                    <a:pt x="360" y="408"/>
                  </a:lnTo>
                  <a:lnTo>
                    <a:pt x="360" y="396"/>
                  </a:lnTo>
                </a:path>
              </a:pathLst>
            </a:custGeom>
            <a:noFill/>
            <a:ln w="19050"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33805" name="Freeform 5"/>
            <p:cNvSpPr>
              <a:spLocks/>
            </p:cNvSpPr>
            <p:nvPr/>
          </p:nvSpPr>
          <p:spPr bwMode="auto">
            <a:xfrm>
              <a:off x="3530" y="1260"/>
              <a:ext cx="127" cy="568"/>
            </a:xfrm>
            <a:custGeom>
              <a:avLst/>
              <a:gdLst>
                <a:gd name="T0" fmla="*/ 0 w 360"/>
                <a:gd name="T1" fmla="*/ 2 h 1620"/>
                <a:gd name="T2" fmla="*/ 0 w 360"/>
                <a:gd name="T3" fmla="*/ 2 h 1620"/>
                <a:gd name="T4" fmla="*/ 0 w 360"/>
                <a:gd name="T5" fmla="*/ 2 h 1620"/>
                <a:gd name="T6" fmla="*/ 0 w 360"/>
                <a:gd name="T7" fmla="*/ 2 h 1620"/>
                <a:gd name="T8" fmla="*/ 0 w 360"/>
                <a:gd name="T9" fmla="*/ 2 h 1620"/>
                <a:gd name="T10" fmla="*/ 0 w 360"/>
                <a:gd name="T11" fmla="*/ 2 h 1620"/>
                <a:gd name="T12" fmla="*/ 0 w 360"/>
                <a:gd name="T13" fmla="*/ 2 h 1620"/>
                <a:gd name="T14" fmla="*/ 0 w 360"/>
                <a:gd name="T15" fmla="*/ 2 h 1620"/>
                <a:gd name="T16" fmla="*/ 0 w 360"/>
                <a:gd name="T17" fmla="*/ 2 h 1620"/>
                <a:gd name="T18" fmla="*/ 0 w 360"/>
                <a:gd name="T19" fmla="*/ 2 h 1620"/>
                <a:gd name="T20" fmla="*/ 0 w 360"/>
                <a:gd name="T21" fmla="*/ 2 h 1620"/>
                <a:gd name="T22" fmla="*/ 0 w 360"/>
                <a:gd name="T23" fmla="*/ 2 h 1620"/>
                <a:gd name="T24" fmla="*/ 0 w 360"/>
                <a:gd name="T25" fmla="*/ 2 h 1620"/>
                <a:gd name="T26" fmla="*/ 0 w 360"/>
                <a:gd name="T27" fmla="*/ 1 h 1620"/>
                <a:gd name="T28" fmla="*/ 0 w 360"/>
                <a:gd name="T29" fmla="*/ 1 h 1620"/>
                <a:gd name="T30" fmla="*/ 0 w 360"/>
                <a:gd name="T31" fmla="*/ 1 h 1620"/>
                <a:gd name="T32" fmla="*/ 0 w 360"/>
                <a:gd name="T33" fmla="*/ 1 h 1620"/>
                <a:gd name="T34" fmla="*/ 0 w 360"/>
                <a:gd name="T35" fmla="*/ 0 h 1620"/>
                <a:gd name="T36" fmla="*/ 0 w 360"/>
                <a:gd name="T37" fmla="*/ 0 h 1620"/>
                <a:gd name="T38" fmla="*/ 0 w 360"/>
                <a:gd name="T39" fmla="*/ 0 h 1620"/>
                <a:gd name="T40" fmla="*/ 0 w 360"/>
                <a:gd name="T41" fmla="*/ 0 h 1620"/>
                <a:gd name="T42" fmla="*/ 0 w 360"/>
                <a:gd name="T43" fmla="*/ 0 h 1620"/>
                <a:gd name="T44" fmla="*/ 0 w 360"/>
                <a:gd name="T45" fmla="*/ 0 h 1620"/>
                <a:gd name="T46" fmla="*/ 0 w 360"/>
                <a:gd name="T47" fmla="*/ 0 h 1620"/>
                <a:gd name="T48" fmla="*/ 0 w 360"/>
                <a:gd name="T49" fmla="*/ 0 h 1620"/>
                <a:gd name="T50" fmla="*/ 0 w 360"/>
                <a:gd name="T51" fmla="*/ 1 h 1620"/>
                <a:gd name="T52" fmla="*/ 0 w 360"/>
                <a:gd name="T53" fmla="*/ 1 h 1620"/>
                <a:gd name="T54" fmla="*/ 0 w 360"/>
                <a:gd name="T55" fmla="*/ 1 h 1620"/>
                <a:gd name="T56" fmla="*/ 0 w 360"/>
                <a:gd name="T57" fmla="*/ 2 h 1620"/>
                <a:gd name="T58" fmla="*/ 0 w 360"/>
                <a:gd name="T59" fmla="*/ 2 h 1620"/>
                <a:gd name="T60" fmla="*/ 0 w 360"/>
                <a:gd name="T61" fmla="*/ 2 h 1620"/>
                <a:gd name="T62" fmla="*/ 0 w 360"/>
                <a:gd name="T63" fmla="*/ 2 h 1620"/>
                <a:gd name="T64" fmla="*/ 0 w 360"/>
                <a:gd name="T65" fmla="*/ 2 h 1620"/>
                <a:gd name="T66" fmla="*/ 1 w 360"/>
                <a:gd name="T67" fmla="*/ 2 h 1620"/>
                <a:gd name="T68" fmla="*/ 1 w 360"/>
                <a:gd name="T69" fmla="*/ 2 h 1620"/>
                <a:gd name="T70" fmla="*/ 1 w 360"/>
                <a:gd name="T71" fmla="*/ 3 h 1620"/>
                <a:gd name="T72" fmla="*/ 1 w 360"/>
                <a:gd name="T73" fmla="*/ 3 h 1620"/>
                <a:gd name="T74" fmla="*/ 1 w 360"/>
                <a:gd name="T75" fmla="*/ 3 h 1620"/>
                <a:gd name="T76" fmla="*/ 1 w 360"/>
                <a:gd name="T77" fmla="*/ 3 h 1620"/>
                <a:gd name="T78" fmla="*/ 1 w 360"/>
                <a:gd name="T79" fmla="*/ 3 h 1620"/>
                <a:gd name="T80" fmla="*/ 1 w 360"/>
                <a:gd name="T81" fmla="*/ 3 h 1620"/>
                <a:gd name="T82" fmla="*/ 1 w 360"/>
                <a:gd name="T83" fmla="*/ 3 h 16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0"/>
                <a:gd name="T127" fmla="*/ 0 h 1620"/>
                <a:gd name="T128" fmla="*/ 360 w 360"/>
                <a:gd name="T129" fmla="*/ 1620 h 16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0" h="1620">
                  <a:moveTo>
                    <a:pt x="0" y="1248"/>
                  </a:moveTo>
                  <a:lnTo>
                    <a:pt x="0" y="1320"/>
                  </a:lnTo>
                  <a:lnTo>
                    <a:pt x="6" y="1224"/>
                  </a:lnTo>
                  <a:lnTo>
                    <a:pt x="6" y="1206"/>
                  </a:lnTo>
                  <a:lnTo>
                    <a:pt x="12" y="1248"/>
                  </a:lnTo>
                  <a:lnTo>
                    <a:pt x="12" y="1164"/>
                  </a:lnTo>
                  <a:lnTo>
                    <a:pt x="18" y="1164"/>
                  </a:lnTo>
                  <a:lnTo>
                    <a:pt x="18" y="1152"/>
                  </a:lnTo>
                  <a:lnTo>
                    <a:pt x="24" y="1140"/>
                  </a:lnTo>
                  <a:lnTo>
                    <a:pt x="24" y="1164"/>
                  </a:lnTo>
                  <a:lnTo>
                    <a:pt x="30" y="1182"/>
                  </a:lnTo>
                  <a:lnTo>
                    <a:pt x="30" y="1194"/>
                  </a:lnTo>
                  <a:lnTo>
                    <a:pt x="30" y="1164"/>
                  </a:lnTo>
                  <a:lnTo>
                    <a:pt x="36" y="1182"/>
                  </a:lnTo>
                  <a:lnTo>
                    <a:pt x="36" y="1194"/>
                  </a:lnTo>
                  <a:lnTo>
                    <a:pt x="42" y="1158"/>
                  </a:lnTo>
                  <a:lnTo>
                    <a:pt x="42" y="1218"/>
                  </a:lnTo>
                  <a:lnTo>
                    <a:pt x="48" y="1218"/>
                  </a:lnTo>
                  <a:lnTo>
                    <a:pt x="54" y="1188"/>
                  </a:lnTo>
                  <a:lnTo>
                    <a:pt x="54" y="1278"/>
                  </a:lnTo>
                  <a:lnTo>
                    <a:pt x="54" y="1230"/>
                  </a:lnTo>
                  <a:lnTo>
                    <a:pt x="60" y="1230"/>
                  </a:lnTo>
                  <a:lnTo>
                    <a:pt x="60" y="1194"/>
                  </a:lnTo>
                  <a:lnTo>
                    <a:pt x="66" y="1224"/>
                  </a:lnTo>
                  <a:lnTo>
                    <a:pt x="66" y="1194"/>
                  </a:lnTo>
                  <a:lnTo>
                    <a:pt x="72" y="1242"/>
                  </a:lnTo>
                  <a:lnTo>
                    <a:pt x="72" y="1200"/>
                  </a:lnTo>
                  <a:lnTo>
                    <a:pt x="72" y="1218"/>
                  </a:lnTo>
                  <a:lnTo>
                    <a:pt x="78" y="1194"/>
                  </a:lnTo>
                  <a:lnTo>
                    <a:pt x="78" y="1146"/>
                  </a:lnTo>
                  <a:lnTo>
                    <a:pt x="84" y="1164"/>
                  </a:lnTo>
                  <a:lnTo>
                    <a:pt x="84" y="1230"/>
                  </a:lnTo>
                  <a:lnTo>
                    <a:pt x="90" y="1086"/>
                  </a:lnTo>
                  <a:lnTo>
                    <a:pt x="90" y="1110"/>
                  </a:lnTo>
                  <a:lnTo>
                    <a:pt x="96" y="1062"/>
                  </a:lnTo>
                  <a:lnTo>
                    <a:pt x="96" y="1026"/>
                  </a:lnTo>
                  <a:lnTo>
                    <a:pt x="102" y="984"/>
                  </a:lnTo>
                  <a:lnTo>
                    <a:pt x="102" y="1014"/>
                  </a:lnTo>
                  <a:lnTo>
                    <a:pt x="108" y="918"/>
                  </a:lnTo>
                  <a:lnTo>
                    <a:pt x="108" y="894"/>
                  </a:lnTo>
                  <a:lnTo>
                    <a:pt x="114" y="834"/>
                  </a:lnTo>
                  <a:lnTo>
                    <a:pt x="114" y="786"/>
                  </a:lnTo>
                  <a:lnTo>
                    <a:pt x="120" y="780"/>
                  </a:lnTo>
                  <a:lnTo>
                    <a:pt x="120" y="726"/>
                  </a:lnTo>
                  <a:lnTo>
                    <a:pt x="126" y="660"/>
                  </a:lnTo>
                  <a:lnTo>
                    <a:pt x="126" y="618"/>
                  </a:lnTo>
                  <a:lnTo>
                    <a:pt x="132" y="588"/>
                  </a:lnTo>
                  <a:lnTo>
                    <a:pt x="132" y="474"/>
                  </a:lnTo>
                  <a:lnTo>
                    <a:pt x="138" y="438"/>
                  </a:lnTo>
                  <a:lnTo>
                    <a:pt x="138" y="462"/>
                  </a:lnTo>
                  <a:lnTo>
                    <a:pt x="144" y="348"/>
                  </a:lnTo>
                  <a:lnTo>
                    <a:pt x="144" y="324"/>
                  </a:lnTo>
                  <a:lnTo>
                    <a:pt x="150" y="300"/>
                  </a:lnTo>
                  <a:lnTo>
                    <a:pt x="150" y="240"/>
                  </a:lnTo>
                  <a:lnTo>
                    <a:pt x="150" y="264"/>
                  </a:lnTo>
                  <a:lnTo>
                    <a:pt x="156" y="228"/>
                  </a:lnTo>
                  <a:lnTo>
                    <a:pt x="156" y="108"/>
                  </a:lnTo>
                  <a:lnTo>
                    <a:pt x="162" y="102"/>
                  </a:lnTo>
                  <a:lnTo>
                    <a:pt x="162" y="114"/>
                  </a:lnTo>
                  <a:lnTo>
                    <a:pt x="168" y="42"/>
                  </a:lnTo>
                  <a:lnTo>
                    <a:pt x="168" y="24"/>
                  </a:lnTo>
                  <a:lnTo>
                    <a:pt x="168" y="54"/>
                  </a:lnTo>
                  <a:lnTo>
                    <a:pt x="174" y="66"/>
                  </a:lnTo>
                  <a:lnTo>
                    <a:pt x="174" y="24"/>
                  </a:lnTo>
                  <a:lnTo>
                    <a:pt x="180" y="0"/>
                  </a:lnTo>
                  <a:lnTo>
                    <a:pt x="180" y="6"/>
                  </a:lnTo>
                  <a:lnTo>
                    <a:pt x="186" y="66"/>
                  </a:lnTo>
                  <a:lnTo>
                    <a:pt x="186" y="54"/>
                  </a:lnTo>
                  <a:lnTo>
                    <a:pt x="192" y="18"/>
                  </a:lnTo>
                  <a:lnTo>
                    <a:pt x="192" y="96"/>
                  </a:lnTo>
                  <a:lnTo>
                    <a:pt x="198" y="150"/>
                  </a:lnTo>
                  <a:lnTo>
                    <a:pt x="198" y="138"/>
                  </a:lnTo>
                  <a:lnTo>
                    <a:pt x="204" y="138"/>
                  </a:lnTo>
                  <a:lnTo>
                    <a:pt x="204" y="180"/>
                  </a:lnTo>
                  <a:lnTo>
                    <a:pt x="210" y="228"/>
                  </a:lnTo>
                  <a:lnTo>
                    <a:pt x="210" y="306"/>
                  </a:lnTo>
                  <a:lnTo>
                    <a:pt x="216" y="300"/>
                  </a:lnTo>
                  <a:lnTo>
                    <a:pt x="216" y="354"/>
                  </a:lnTo>
                  <a:lnTo>
                    <a:pt x="222" y="402"/>
                  </a:lnTo>
                  <a:lnTo>
                    <a:pt x="222" y="432"/>
                  </a:lnTo>
                  <a:lnTo>
                    <a:pt x="228" y="456"/>
                  </a:lnTo>
                  <a:lnTo>
                    <a:pt x="228" y="576"/>
                  </a:lnTo>
                  <a:lnTo>
                    <a:pt x="234" y="612"/>
                  </a:lnTo>
                  <a:lnTo>
                    <a:pt x="234" y="630"/>
                  </a:lnTo>
                  <a:lnTo>
                    <a:pt x="240" y="654"/>
                  </a:lnTo>
                  <a:lnTo>
                    <a:pt x="240" y="732"/>
                  </a:lnTo>
                  <a:lnTo>
                    <a:pt x="246" y="840"/>
                  </a:lnTo>
                  <a:lnTo>
                    <a:pt x="246" y="834"/>
                  </a:lnTo>
                  <a:lnTo>
                    <a:pt x="246" y="876"/>
                  </a:lnTo>
                  <a:lnTo>
                    <a:pt x="252" y="900"/>
                  </a:lnTo>
                  <a:lnTo>
                    <a:pt x="252" y="960"/>
                  </a:lnTo>
                  <a:lnTo>
                    <a:pt x="258" y="906"/>
                  </a:lnTo>
                  <a:lnTo>
                    <a:pt x="258" y="1002"/>
                  </a:lnTo>
                  <a:lnTo>
                    <a:pt x="264" y="1038"/>
                  </a:lnTo>
                  <a:lnTo>
                    <a:pt x="270" y="1140"/>
                  </a:lnTo>
                  <a:lnTo>
                    <a:pt x="270" y="1206"/>
                  </a:lnTo>
                  <a:lnTo>
                    <a:pt x="276" y="1188"/>
                  </a:lnTo>
                  <a:lnTo>
                    <a:pt x="276" y="1266"/>
                  </a:lnTo>
                  <a:lnTo>
                    <a:pt x="282" y="1206"/>
                  </a:lnTo>
                  <a:lnTo>
                    <a:pt x="282" y="1290"/>
                  </a:lnTo>
                  <a:lnTo>
                    <a:pt x="288" y="1314"/>
                  </a:lnTo>
                  <a:lnTo>
                    <a:pt x="288" y="1392"/>
                  </a:lnTo>
                  <a:lnTo>
                    <a:pt x="294" y="1392"/>
                  </a:lnTo>
                  <a:lnTo>
                    <a:pt x="294" y="1416"/>
                  </a:lnTo>
                  <a:lnTo>
                    <a:pt x="300" y="1416"/>
                  </a:lnTo>
                  <a:lnTo>
                    <a:pt x="300" y="1482"/>
                  </a:lnTo>
                  <a:lnTo>
                    <a:pt x="306" y="1494"/>
                  </a:lnTo>
                  <a:lnTo>
                    <a:pt x="306" y="1512"/>
                  </a:lnTo>
                  <a:lnTo>
                    <a:pt x="306" y="1494"/>
                  </a:lnTo>
                  <a:lnTo>
                    <a:pt x="312" y="1536"/>
                  </a:lnTo>
                  <a:lnTo>
                    <a:pt x="312" y="1542"/>
                  </a:lnTo>
                  <a:lnTo>
                    <a:pt x="318" y="1590"/>
                  </a:lnTo>
                  <a:lnTo>
                    <a:pt x="318" y="1548"/>
                  </a:lnTo>
                  <a:lnTo>
                    <a:pt x="324" y="1602"/>
                  </a:lnTo>
                  <a:lnTo>
                    <a:pt x="324" y="1560"/>
                  </a:lnTo>
                  <a:lnTo>
                    <a:pt x="330" y="1590"/>
                  </a:lnTo>
                  <a:lnTo>
                    <a:pt x="330" y="1596"/>
                  </a:lnTo>
                  <a:lnTo>
                    <a:pt x="330" y="1584"/>
                  </a:lnTo>
                  <a:lnTo>
                    <a:pt x="336" y="1578"/>
                  </a:lnTo>
                  <a:lnTo>
                    <a:pt x="336" y="1620"/>
                  </a:lnTo>
                  <a:lnTo>
                    <a:pt x="342" y="1614"/>
                  </a:lnTo>
                  <a:lnTo>
                    <a:pt x="342" y="1608"/>
                  </a:lnTo>
                  <a:lnTo>
                    <a:pt x="348" y="1596"/>
                  </a:lnTo>
                  <a:lnTo>
                    <a:pt x="348" y="1608"/>
                  </a:lnTo>
                  <a:lnTo>
                    <a:pt x="354" y="1620"/>
                  </a:lnTo>
                  <a:lnTo>
                    <a:pt x="354" y="1578"/>
                  </a:lnTo>
                  <a:lnTo>
                    <a:pt x="360" y="1542"/>
                  </a:lnTo>
                  <a:lnTo>
                    <a:pt x="360" y="1518"/>
                  </a:lnTo>
                </a:path>
              </a:pathLst>
            </a:custGeom>
            <a:noFill/>
            <a:ln w="19050"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33806" name="Rectangle 6"/>
            <p:cNvSpPr>
              <a:spLocks noChangeArrowheads="1"/>
            </p:cNvSpPr>
            <p:nvPr/>
          </p:nvSpPr>
          <p:spPr bwMode="auto">
            <a:xfrm>
              <a:off x="3408" y="1248"/>
              <a:ext cx="878" cy="72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AR" altLang="es-MX" sz="1800"/>
            </a:p>
          </p:txBody>
        </p:sp>
        <p:sp>
          <p:nvSpPr>
            <p:cNvPr id="33807" name="Freeform 7"/>
            <p:cNvSpPr>
              <a:spLocks/>
            </p:cNvSpPr>
            <p:nvPr/>
          </p:nvSpPr>
          <p:spPr bwMode="auto">
            <a:xfrm>
              <a:off x="3408" y="1369"/>
              <a:ext cx="126" cy="454"/>
            </a:xfrm>
            <a:custGeom>
              <a:avLst/>
              <a:gdLst>
                <a:gd name="T0" fmla="*/ 0 w 360"/>
                <a:gd name="T1" fmla="*/ 2 h 1296"/>
                <a:gd name="T2" fmla="*/ 0 w 360"/>
                <a:gd name="T3" fmla="*/ 2 h 1296"/>
                <a:gd name="T4" fmla="*/ 0 w 360"/>
                <a:gd name="T5" fmla="*/ 2 h 1296"/>
                <a:gd name="T6" fmla="*/ 0 w 360"/>
                <a:gd name="T7" fmla="*/ 2 h 1296"/>
                <a:gd name="T8" fmla="*/ 0 w 360"/>
                <a:gd name="T9" fmla="*/ 1 h 1296"/>
                <a:gd name="T10" fmla="*/ 0 w 360"/>
                <a:gd name="T11" fmla="*/ 1 h 1296"/>
                <a:gd name="T12" fmla="*/ 0 w 360"/>
                <a:gd name="T13" fmla="*/ 1 h 1296"/>
                <a:gd name="T14" fmla="*/ 0 w 360"/>
                <a:gd name="T15" fmla="*/ 1 h 1296"/>
                <a:gd name="T16" fmla="*/ 0 w 360"/>
                <a:gd name="T17" fmla="*/ 1 h 1296"/>
                <a:gd name="T18" fmla="*/ 0 w 360"/>
                <a:gd name="T19" fmla="*/ 1 h 1296"/>
                <a:gd name="T20" fmla="*/ 0 w 360"/>
                <a:gd name="T21" fmla="*/ 1 h 1296"/>
                <a:gd name="T22" fmla="*/ 0 w 360"/>
                <a:gd name="T23" fmla="*/ 1 h 1296"/>
                <a:gd name="T24" fmla="*/ 0 w 360"/>
                <a:gd name="T25" fmla="*/ 1 h 1296"/>
                <a:gd name="T26" fmla="*/ 0 w 360"/>
                <a:gd name="T27" fmla="*/ 1 h 1296"/>
                <a:gd name="T28" fmla="*/ 0 w 360"/>
                <a:gd name="T29" fmla="*/ 1 h 1296"/>
                <a:gd name="T30" fmla="*/ 0 w 360"/>
                <a:gd name="T31" fmla="*/ 1 h 1296"/>
                <a:gd name="T32" fmla="*/ 0 w 360"/>
                <a:gd name="T33" fmla="*/ 0 h 1296"/>
                <a:gd name="T34" fmla="*/ 0 w 360"/>
                <a:gd name="T35" fmla="*/ 0 h 1296"/>
                <a:gd name="T36" fmla="*/ 0 w 360"/>
                <a:gd name="T37" fmla="*/ 0 h 1296"/>
                <a:gd name="T38" fmla="*/ 0 w 360"/>
                <a:gd name="T39" fmla="*/ 0 h 1296"/>
                <a:gd name="T40" fmla="*/ 0 w 360"/>
                <a:gd name="T41" fmla="*/ 0 h 1296"/>
                <a:gd name="T42" fmla="*/ 0 w 360"/>
                <a:gd name="T43" fmla="*/ 0 h 1296"/>
                <a:gd name="T44" fmla="*/ 0 w 360"/>
                <a:gd name="T45" fmla="*/ 0 h 1296"/>
                <a:gd name="T46" fmla="*/ 0 w 360"/>
                <a:gd name="T47" fmla="*/ 0 h 1296"/>
                <a:gd name="T48" fmla="*/ 0 w 360"/>
                <a:gd name="T49" fmla="*/ 0 h 1296"/>
                <a:gd name="T50" fmla="*/ 0 w 360"/>
                <a:gd name="T51" fmla="*/ 1 h 1296"/>
                <a:gd name="T52" fmla="*/ 0 w 360"/>
                <a:gd name="T53" fmla="*/ 1 h 1296"/>
                <a:gd name="T54" fmla="*/ 0 w 360"/>
                <a:gd name="T55" fmla="*/ 1 h 1296"/>
                <a:gd name="T56" fmla="*/ 0 w 360"/>
                <a:gd name="T57" fmla="*/ 2 h 1296"/>
                <a:gd name="T58" fmla="*/ 0 w 360"/>
                <a:gd name="T59" fmla="*/ 2 h 1296"/>
                <a:gd name="T60" fmla="*/ 0 w 360"/>
                <a:gd name="T61" fmla="*/ 2 h 1296"/>
                <a:gd name="T62" fmla="*/ 0 w 360"/>
                <a:gd name="T63" fmla="*/ 2 h 1296"/>
                <a:gd name="T64" fmla="*/ 0 w 360"/>
                <a:gd name="T65" fmla="*/ 2 h 1296"/>
                <a:gd name="T66" fmla="*/ 0 w 360"/>
                <a:gd name="T67" fmla="*/ 2 h 1296"/>
                <a:gd name="T68" fmla="*/ 1 w 360"/>
                <a:gd name="T69" fmla="*/ 2 h 1296"/>
                <a:gd name="T70" fmla="*/ 1 w 360"/>
                <a:gd name="T71" fmla="*/ 2 h 1296"/>
                <a:gd name="T72" fmla="*/ 1 w 360"/>
                <a:gd name="T73" fmla="*/ 2 h 1296"/>
                <a:gd name="T74" fmla="*/ 1 w 360"/>
                <a:gd name="T75" fmla="*/ 2 h 1296"/>
                <a:gd name="T76" fmla="*/ 1 w 360"/>
                <a:gd name="T77" fmla="*/ 2 h 1296"/>
                <a:gd name="T78" fmla="*/ 1 w 360"/>
                <a:gd name="T79" fmla="*/ 2 h 1296"/>
                <a:gd name="T80" fmla="*/ 1 w 360"/>
                <a:gd name="T81" fmla="*/ 2 h 1296"/>
                <a:gd name="T82" fmla="*/ 1 w 360"/>
                <a:gd name="T83" fmla="*/ 2 h 12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0"/>
                <a:gd name="T127" fmla="*/ 0 h 1296"/>
                <a:gd name="T128" fmla="*/ 360 w 360"/>
                <a:gd name="T129" fmla="*/ 1296 h 129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0" h="1296">
                  <a:moveTo>
                    <a:pt x="0" y="1098"/>
                  </a:moveTo>
                  <a:lnTo>
                    <a:pt x="0" y="1068"/>
                  </a:lnTo>
                  <a:lnTo>
                    <a:pt x="6" y="1056"/>
                  </a:lnTo>
                  <a:lnTo>
                    <a:pt x="6" y="1032"/>
                  </a:lnTo>
                  <a:lnTo>
                    <a:pt x="12" y="1008"/>
                  </a:lnTo>
                  <a:lnTo>
                    <a:pt x="12" y="1020"/>
                  </a:lnTo>
                  <a:lnTo>
                    <a:pt x="18" y="984"/>
                  </a:lnTo>
                  <a:lnTo>
                    <a:pt x="18" y="888"/>
                  </a:lnTo>
                  <a:lnTo>
                    <a:pt x="24" y="894"/>
                  </a:lnTo>
                  <a:lnTo>
                    <a:pt x="24" y="870"/>
                  </a:lnTo>
                  <a:lnTo>
                    <a:pt x="30" y="834"/>
                  </a:lnTo>
                  <a:lnTo>
                    <a:pt x="30" y="870"/>
                  </a:lnTo>
                  <a:lnTo>
                    <a:pt x="36" y="852"/>
                  </a:lnTo>
                  <a:lnTo>
                    <a:pt x="36" y="804"/>
                  </a:lnTo>
                  <a:lnTo>
                    <a:pt x="42" y="810"/>
                  </a:lnTo>
                  <a:lnTo>
                    <a:pt x="42" y="786"/>
                  </a:lnTo>
                  <a:lnTo>
                    <a:pt x="48" y="756"/>
                  </a:lnTo>
                  <a:lnTo>
                    <a:pt x="54" y="750"/>
                  </a:lnTo>
                  <a:lnTo>
                    <a:pt x="54" y="720"/>
                  </a:lnTo>
                  <a:lnTo>
                    <a:pt x="60" y="714"/>
                  </a:lnTo>
                  <a:lnTo>
                    <a:pt x="60" y="702"/>
                  </a:lnTo>
                  <a:lnTo>
                    <a:pt x="66" y="720"/>
                  </a:lnTo>
                  <a:lnTo>
                    <a:pt x="66" y="696"/>
                  </a:lnTo>
                  <a:lnTo>
                    <a:pt x="72" y="732"/>
                  </a:lnTo>
                  <a:lnTo>
                    <a:pt x="72" y="744"/>
                  </a:lnTo>
                  <a:lnTo>
                    <a:pt x="78" y="684"/>
                  </a:lnTo>
                  <a:lnTo>
                    <a:pt x="78" y="720"/>
                  </a:lnTo>
                  <a:lnTo>
                    <a:pt x="78" y="702"/>
                  </a:lnTo>
                  <a:lnTo>
                    <a:pt x="84" y="690"/>
                  </a:lnTo>
                  <a:lnTo>
                    <a:pt x="84" y="666"/>
                  </a:lnTo>
                  <a:lnTo>
                    <a:pt x="90" y="654"/>
                  </a:lnTo>
                  <a:lnTo>
                    <a:pt x="90" y="660"/>
                  </a:lnTo>
                  <a:lnTo>
                    <a:pt x="96" y="654"/>
                  </a:lnTo>
                  <a:lnTo>
                    <a:pt x="96" y="684"/>
                  </a:lnTo>
                  <a:lnTo>
                    <a:pt x="96" y="624"/>
                  </a:lnTo>
                  <a:lnTo>
                    <a:pt x="102" y="624"/>
                  </a:lnTo>
                  <a:lnTo>
                    <a:pt x="102" y="606"/>
                  </a:lnTo>
                  <a:lnTo>
                    <a:pt x="108" y="594"/>
                  </a:lnTo>
                  <a:lnTo>
                    <a:pt x="108" y="576"/>
                  </a:lnTo>
                  <a:lnTo>
                    <a:pt x="114" y="606"/>
                  </a:lnTo>
                  <a:lnTo>
                    <a:pt x="114" y="486"/>
                  </a:lnTo>
                  <a:lnTo>
                    <a:pt x="120" y="516"/>
                  </a:lnTo>
                  <a:lnTo>
                    <a:pt x="120" y="468"/>
                  </a:lnTo>
                  <a:lnTo>
                    <a:pt x="126" y="438"/>
                  </a:lnTo>
                  <a:lnTo>
                    <a:pt x="126" y="480"/>
                  </a:lnTo>
                  <a:lnTo>
                    <a:pt x="132" y="408"/>
                  </a:lnTo>
                  <a:lnTo>
                    <a:pt x="132" y="354"/>
                  </a:lnTo>
                  <a:lnTo>
                    <a:pt x="138" y="360"/>
                  </a:lnTo>
                  <a:lnTo>
                    <a:pt x="138" y="240"/>
                  </a:lnTo>
                  <a:lnTo>
                    <a:pt x="144" y="270"/>
                  </a:lnTo>
                  <a:lnTo>
                    <a:pt x="144" y="192"/>
                  </a:lnTo>
                  <a:lnTo>
                    <a:pt x="150" y="156"/>
                  </a:lnTo>
                  <a:lnTo>
                    <a:pt x="150" y="162"/>
                  </a:lnTo>
                  <a:lnTo>
                    <a:pt x="156" y="126"/>
                  </a:lnTo>
                  <a:lnTo>
                    <a:pt x="156" y="132"/>
                  </a:lnTo>
                  <a:lnTo>
                    <a:pt x="156" y="120"/>
                  </a:lnTo>
                  <a:lnTo>
                    <a:pt x="162" y="96"/>
                  </a:lnTo>
                  <a:lnTo>
                    <a:pt x="162" y="108"/>
                  </a:lnTo>
                  <a:lnTo>
                    <a:pt x="168" y="48"/>
                  </a:lnTo>
                  <a:lnTo>
                    <a:pt x="168" y="6"/>
                  </a:lnTo>
                  <a:lnTo>
                    <a:pt x="174" y="42"/>
                  </a:lnTo>
                  <a:lnTo>
                    <a:pt x="174" y="78"/>
                  </a:lnTo>
                  <a:lnTo>
                    <a:pt x="174" y="36"/>
                  </a:lnTo>
                  <a:lnTo>
                    <a:pt x="180" y="0"/>
                  </a:lnTo>
                  <a:lnTo>
                    <a:pt x="180" y="48"/>
                  </a:lnTo>
                  <a:lnTo>
                    <a:pt x="186" y="18"/>
                  </a:lnTo>
                  <a:lnTo>
                    <a:pt x="186" y="90"/>
                  </a:lnTo>
                  <a:lnTo>
                    <a:pt x="192" y="36"/>
                  </a:lnTo>
                  <a:lnTo>
                    <a:pt x="192" y="138"/>
                  </a:lnTo>
                  <a:lnTo>
                    <a:pt x="192" y="108"/>
                  </a:lnTo>
                  <a:lnTo>
                    <a:pt x="198" y="186"/>
                  </a:lnTo>
                  <a:lnTo>
                    <a:pt x="198" y="204"/>
                  </a:lnTo>
                  <a:lnTo>
                    <a:pt x="204" y="240"/>
                  </a:lnTo>
                  <a:lnTo>
                    <a:pt x="204" y="264"/>
                  </a:lnTo>
                  <a:lnTo>
                    <a:pt x="210" y="288"/>
                  </a:lnTo>
                  <a:lnTo>
                    <a:pt x="210" y="324"/>
                  </a:lnTo>
                  <a:lnTo>
                    <a:pt x="216" y="366"/>
                  </a:lnTo>
                  <a:lnTo>
                    <a:pt x="216" y="456"/>
                  </a:lnTo>
                  <a:lnTo>
                    <a:pt x="222" y="492"/>
                  </a:lnTo>
                  <a:lnTo>
                    <a:pt x="222" y="546"/>
                  </a:lnTo>
                  <a:lnTo>
                    <a:pt x="228" y="588"/>
                  </a:lnTo>
                  <a:lnTo>
                    <a:pt x="228" y="636"/>
                  </a:lnTo>
                  <a:lnTo>
                    <a:pt x="234" y="684"/>
                  </a:lnTo>
                  <a:lnTo>
                    <a:pt x="234" y="774"/>
                  </a:lnTo>
                  <a:lnTo>
                    <a:pt x="240" y="822"/>
                  </a:lnTo>
                  <a:lnTo>
                    <a:pt x="240" y="846"/>
                  </a:lnTo>
                  <a:lnTo>
                    <a:pt x="246" y="936"/>
                  </a:lnTo>
                  <a:lnTo>
                    <a:pt x="246" y="954"/>
                  </a:lnTo>
                  <a:lnTo>
                    <a:pt x="252" y="960"/>
                  </a:lnTo>
                  <a:lnTo>
                    <a:pt x="252" y="1086"/>
                  </a:lnTo>
                  <a:lnTo>
                    <a:pt x="258" y="1062"/>
                  </a:lnTo>
                  <a:lnTo>
                    <a:pt x="258" y="1104"/>
                  </a:lnTo>
                  <a:lnTo>
                    <a:pt x="264" y="1104"/>
                  </a:lnTo>
                  <a:lnTo>
                    <a:pt x="264" y="1128"/>
                  </a:lnTo>
                  <a:lnTo>
                    <a:pt x="270" y="1170"/>
                  </a:lnTo>
                  <a:lnTo>
                    <a:pt x="270" y="1194"/>
                  </a:lnTo>
                  <a:lnTo>
                    <a:pt x="276" y="1176"/>
                  </a:lnTo>
                  <a:lnTo>
                    <a:pt x="276" y="1254"/>
                  </a:lnTo>
                  <a:lnTo>
                    <a:pt x="282" y="1254"/>
                  </a:lnTo>
                  <a:lnTo>
                    <a:pt x="282" y="1284"/>
                  </a:lnTo>
                  <a:lnTo>
                    <a:pt x="288" y="1242"/>
                  </a:lnTo>
                  <a:lnTo>
                    <a:pt x="288" y="1284"/>
                  </a:lnTo>
                  <a:lnTo>
                    <a:pt x="294" y="1278"/>
                  </a:lnTo>
                  <a:lnTo>
                    <a:pt x="294" y="1296"/>
                  </a:lnTo>
                  <a:lnTo>
                    <a:pt x="294" y="1230"/>
                  </a:lnTo>
                  <a:lnTo>
                    <a:pt x="300" y="1284"/>
                  </a:lnTo>
                  <a:lnTo>
                    <a:pt x="300" y="1260"/>
                  </a:lnTo>
                  <a:lnTo>
                    <a:pt x="306" y="1284"/>
                  </a:lnTo>
                  <a:lnTo>
                    <a:pt x="306" y="1248"/>
                  </a:lnTo>
                  <a:lnTo>
                    <a:pt x="312" y="1218"/>
                  </a:lnTo>
                  <a:lnTo>
                    <a:pt x="312" y="1254"/>
                  </a:lnTo>
                  <a:lnTo>
                    <a:pt x="312" y="1230"/>
                  </a:lnTo>
                  <a:lnTo>
                    <a:pt x="318" y="1224"/>
                  </a:lnTo>
                  <a:lnTo>
                    <a:pt x="318" y="1236"/>
                  </a:lnTo>
                  <a:lnTo>
                    <a:pt x="324" y="1146"/>
                  </a:lnTo>
                  <a:lnTo>
                    <a:pt x="330" y="1110"/>
                  </a:lnTo>
                  <a:lnTo>
                    <a:pt x="330" y="1134"/>
                  </a:lnTo>
                  <a:lnTo>
                    <a:pt x="330" y="1110"/>
                  </a:lnTo>
                  <a:lnTo>
                    <a:pt x="336" y="1050"/>
                  </a:lnTo>
                  <a:lnTo>
                    <a:pt x="336" y="1038"/>
                  </a:lnTo>
                  <a:lnTo>
                    <a:pt x="342" y="1044"/>
                  </a:lnTo>
                  <a:lnTo>
                    <a:pt x="342" y="1032"/>
                  </a:lnTo>
                  <a:lnTo>
                    <a:pt x="348" y="1008"/>
                  </a:lnTo>
                  <a:lnTo>
                    <a:pt x="348" y="984"/>
                  </a:lnTo>
                  <a:lnTo>
                    <a:pt x="354" y="948"/>
                  </a:lnTo>
                  <a:lnTo>
                    <a:pt x="354" y="954"/>
                  </a:lnTo>
                  <a:lnTo>
                    <a:pt x="354" y="894"/>
                  </a:lnTo>
                  <a:lnTo>
                    <a:pt x="360" y="912"/>
                  </a:lnTo>
                </a:path>
              </a:pathLst>
            </a:custGeom>
            <a:noFill/>
            <a:ln w="19050"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33808" name="Freeform 8"/>
            <p:cNvSpPr>
              <a:spLocks/>
            </p:cNvSpPr>
            <p:nvPr/>
          </p:nvSpPr>
          <p:spPr bwMode="auto">
            <a:xfrm>
              <a:off x="3775" y="1505"/>
              <a:ext cx="132" cy="318"/>
            </a:xfrm>
            <a:custGeom>
              <a:avLst/>
              <a:gdLst>
                <a:gd name="T0" fmla="*/ 0 w 378"/>
                <a:gd name="T1" fmla="*/ 1 h 906"/>
                <a:gd name="T2" fmla="*/ 0 w 378"/>
                <a:gd name="T3" fmla="*/ 0 h 906"/>
                <a:gd name="T4" fmla="*/ 0 w 378"/>
                <a:gd name="T5" fmla="*/ 0 h 906"/>
                <a:gd name="T6" fmla="*/ 0 w 378"/>
                <a:gd name="T7" fmla="*/ 1 h 906"/>
                <a:gd name="T8" fmla="*/ 0 w 378"/>
                <a:gd name="T9" fmla="*/ 1 h 906"/>
                <a:gd name="T10" fmla="*/ 0 w 378"/>
                <a:gd name="T11" fmla="*/ 1 h 906"/>
                <a:gd name="T12" fmla="*/ 0 w 378"/>
                <a:gd name="T13" fmla="*/ 1 h 906"/>
                <a:gd name="T14" fmla="*/ 0 w 378"/>
                <a:gd name="T15" fmla="*/ 1 h 906"/>
                <a:gd name="T16" fmla="*/ 0 w 378"/>
                <a:gd name="T17" fmla="*/ 1 h 906"/>
                <a:gd name="T18" fmla="*/ 0 w 378"/>
                <a:gd name="T19" fmla="*/ 1 h 906"/>
                <a:gd name="T20" fmla="*/ 0 w 378"/>
                <a:gd name="T21" fmla="*/ 1 h 906"/>
                <a:gd name="T22" fmla="*/ 0 w 378"/>
                <a:gd name="T23" fmla="*/ 1 h 906"/>
                <a:gd name="T24" fmla="*/ 0 w 378"/>
                <a:gd name="T25" fmla="*/ 1 h 906"/>
                <a:gd name="T26" fmla="*/ 0 w 378"/>
                <a:gd name="T27" fmla="*/ 1 h 906"/>
                <a:gd name="T28" fmla="*/ 0 w 378"/>
                <a:gd name="T29" fmla="*/ 1 h 906"/>
                <a:gd name="T30" fmla="*/ 0 w 378"/>
                <a:gd name="T31" fmla="*/ 1 h 906"/>
                <a:gd name="T32" fmla="*/ 0 w 378"/>
                <a:gd name="T33" fmla="*/ 1 h 906"/>
                <a:gd name="T34" fmla="*/ 0 w 378"/>
                <a:gd name="T35" fmla="*/ 1 h 906"/>
                <a:gd name="T36" fmla="*/ 0 w 378"/>
                <a:gd name="T37" fmla="*/ 1 h 906"/>
                <a:gd name="T38" fmla="*/ 0 w 378"/>
                <a:gd name="T39" fmla="*/ 1 h 906"/>
                <a:gd name="T40" fmla="*/ 0 w 378"/>
                <a:gd name="T41" fmla="*/ 1 h 906"/>
                <a:gd name="T42" fmla="*/ 0 w 378"/>
                <a:gd name="T43" fmla="*/ 1 h 906"/>
                <a:gd name="T44" fmla="*/ 0 w 378"/>
                <a:gd name="T45" fmla="*/ 1 h 906"/>
                <a:gd name="T46" fmla="*/ 0 w 378"/>
                <a:gd name="T47" fmla="*/ 1 h 906"/>
                <a:gd name="T48" fmla="*/ 0 w 378"/>
                <a:gd name="T49" fmla="*/ 1 h 906"/>
                <a:gd name="T50" fmla="*/ 0 w 378"/>
                <a:gd name="T51" fmla="*/ 1 h 906"/>
                <a:gd name="T52" fmla="*/ 0 w 378"/>
                <a:gd name="T53" fmla="*/ 1 h 906"/>
                <a:gd name="T54" fmla="*/ 0 w 378"/>
                <a:gd name="T55" fmla="*/ 0 h 906"/>
                <a:gd name="T56" fmla="*/ 0 w 378"/>
                <a:gd name="T57" fmla="*/ 0 h 906"/>
                <a:gd name="T58" fmla="*/ 0 w 378"/>
                <a:gd name="T59" fmla="*/ 0 h 906"/>
                <a:gd name="T60" fmla="*/ 0 w 378"/>
                <a:gd name="T61" fmla="*/ 0 h 906"/>
                <a:gd name="T62" fmla="*/ 0 w 378"/>
                <a:gd name="T63" fmla="*/ 0 h 906"/>
                <a:gd name="T64" fmla="*/ 1 w 378"/>
                <a:gd name="T65" fmla="*/ 0 h 906"/>
                <a:gd name="T66" fmla="*/ 1 w 378"/>
                <a:gd name="T67" fmla="*/ 0 h 906"/>
                <a:gd name="T68" fmla="*/ 1 w 378"/>
                <a:gd name="T69" fmla="*/ 0 h 906"/>
                <a:gd name="T70" fmla="*/ 1 w 378"/>
                <a:gd name="T71" fmla="*/ 0 h 906"/>
                <a:gd name="T72" fmla="*/ 1 w 378"/>
                <a:gd name="T73" fmla="*/ 1 h 906"/>
                <a:gd name="T74" fmla="*/ 1 w 378"/>
                <a:gd name="T75" fmla="*/ 1 h 906"/>
                <a:gd name="T76" fmla="*/ 1 w 378"/>
                <a:gd name="T77" fmla="*/ 1 h 906"/>
                <a:gd name="T78" fmla="*/ 1 w 378"/>
                <a:gd name="T79" fmla="*/ 1 h 906"/>
                <a:gd name="T80" fmla="*/ 1 w 378"/>
                <a:gd name="T81" fmla="*/ 2 h 906"/>
                <a:gd name="T82" fmla="*/ 1 w 378"/>
                <a:gd name="T83" fmla="*/ 2 h 90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78"/>
                <a:gd name="T127" fmla="*/ 0 h 906"/>
                <a:gd name="T128" fmla="*/ 378 w 378"/>
                <a:gd name="T129" fmla="*/ 906 h 90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78" h="906">
                  <a:moveTo>
                    <a:pt x="0" y="348"/>
                  </a:moveTo>
                  <a:lnTo>
                    <a:pt x="0" y="366"/>
                  </a:lnTo>
                  <a:lnTo>
                    <a:pt x="6" y="336"/>
                  </a:lnTo>
                  <a:lnTo>
                    <a:pt x="6" y="318"/>
                  </a:lnTo>
                  <a:lnTo>
                    <a:pt x="12" y="342"/>
                  </a:lnTo>
                  <a:lnTo>
                    <a:pt x="12" y="288"/>
                  </a:lnTo>
                  <a:lnTo>
                    <a:pt x="18" y="288"/>
                  </a:lnTo>
                  <a:lnTo>
                    <a:pt x="18" y="318"/>
                  </a:lnTo>
                  <a:lnTo>
                    <a:pt x="24" y="270"/>
                  </a:lnTo>
                  <a:lnTo>
                    <a:pt x="30" y="330"/>
                  </a:lnTo>
                  <a:lnTo>
                    <a:pt x="30" y="348"/>
                  </a:lnTo>
                  <a:lnTo>
                    <a:pt x="36" y="354"/>
                  </a:lnTo>
                  <a:lnTo>
                    <a:pt x="36" y="312"/>
                  </a:lnTo>
                  <a:lnTo>
                    <a:pt x="42" y="312"/>
                  </a:lnTo>
                  <a:lnTo>
                    <a:pt x="42" y="372"/>
                  </a:lnTo>
                  <a:lnTo>
                    <a:pt x="48" y="378"/>
                  </a:lnTo>
                  <a:lnTo>
                    <a:pt x="48" y="396"/>
                  </a:lnTo>
                  <a:lnTo>
                    <a:pt x="54" y="390"/>
                  </a:lnTo>
                  <a:lnTo>
                    <a:pt x="54" y="408"/>
                  </a:lnTo>
                  <a:lnTo>
                    <a:pt x="60" y="378"/>
                  </a:lnTo>
                  <a:lnTo>
                    <a:pt x="60" y="402"/>
                  </a:lnTo>
                  <a:lnTo>
                    <a:pt x="66" y="438"/>
                  </a:lnTo>
                  <a:lnTo>
                    <a:pt x="66" y="450"/>
                  </a:lnTo>
                  <a:lnTo>
                    <a:pt x="72" y="444"/>
                  </a:lnTo>
                  <a:lnTo>
                    <a:pt x="72" y="474"/>
                  </a:lnTo>
                  <a:lnTo>
                    <a:pt x="78" y="438"/>
                  </a:lnTo>
                  <a:lnTo>
                    <a:pt x="84" y="456"/>
                  </a:lnTo>
                  <a:lnTo>
                    <a:pt x="84" y="492"/>
                  </a:lnTo>
                  <a:lnTo>
                    <a:pt x="90" y="450"/>
                  </a:lnTo>
                  <a:lnTo>
                    <a:pt x="90" y="456"/>
                  </a:lnTo>
                  <a:lnTo>
                    <a:pt x="96" y="438"/>
                  </a:lnTo>
                  <a:lnTo>
                    <a:pt x="96" y="456"/>
                  </a:lnTo>
                  <a:lnTo>
                    <a:pt x="102" y="462"/>
                  </a:lnTo>
                  <a:lnTo>
                    <a:pt x="102" y="456"/>
                  </a:lnTo>
                  <a:lnTo>
                    <a:pt x="102" y="468"/>
                  </a:lnTo>
                  <a:lnTo>
                    <a:pt x="108" y="510"/>
                  </a:lnTo>
                  <a:lnTo>
                    <a:pt x="108" y="438"/>
                  </a:lnTo>
                  <a:lnTo>
                    <a:pt x="114" y="450"/>
                  </a:lnTo>
                  <a:lnTo>
                    <a:pt x="114" y="444"/>
                  </a:lnTo>
                  <a:lnTo>
                    <a:pt x="120" y="450"/>
                  </a:lnTo>
                  <a:lnTo>
                    <a:pt x="120" y="426"/>
                  </a:lnTo>
                  <a:lnTo>
                    <a:pt x="120" y="480"/>
                  </a:lnTo>
                  <a:lnTo>
                    <a:pt x="126" y="450"/>
                  </a:lnTo>
                  <a:lnTo>
                    <a:pt x="126" y="522"/>
                  </a:lnTo>
                  <a:lnTo>
                    <a:pt x="132" y="492"/>
                  </a:lnTo>
                  <a:lnTo>
                    <a:pt x="132" y="510"/>
                  </a:lnTo>
                  <a:lnTo>
                    <a:pt x="138" y="474"/>
                  </a:lnTo>
                  <a:lnTo>
                    <a:pt x="138" y="546"/>
                  </a:lnTo>
                  <a:lnTo>
                    <a:pt x="144" y="594"/>
                  </a:lnTo>
                  <a:lnTo>
                    <a:pt x="150" y="564"/>
                  </a:lnTo>
                  <a:lnTo>
                    <a:pt x="150" y="636"/>
                  </a:lnTo>
                  <a:lnTo>
                    <a:pt x="156" y="630"/>
                  </a:lnTo>
                  <a:lnTo>
                    <a:pt x="156" y="648"/>
                  </a:lnTo>
                  <a:lnTo>
                    <a:pt x="162" y="624"/>
                  </a:lnTo>
                  <a:lnTo>
                    <a:pt x="162" y="702"/>
                  </a:lnTo>
                  <a:lnTo>
                    <a:pt x="168" y="720"/>
                  </a:lnTo>
                  <a:lnTo>
                    <a:pt x="168" y="726"/>
                  </a:lnTo>
                  <a:lnTo>
                    <a:pt x="174" y="750"/>
                  </a:lnTo>
                  <a:lnTo>
                    <a:pt x="174" y="804"/>
                  </a:lnTo>
                  <a:lnTo>
                    <a:pt x="180" y="786"/>
                  </a:lnTo>
                  <a:lnTo>
                    <a:pt x="180" y="774"/>
                  </a:lnTo>
                  <a:lnTo>
                    <a:pt x="180" y="780"/>
                  </a:lnTo>
                  <a:lnTo>
                    <a:pt x="186" y="822"/>
                  </a:lnTo>
                  <a:lnTo>
                    <a:pt x="186" y="774"/>
                  </a:lnTo>
                  <a:lnTo>
                    <a:pt x="192" y="780"/>
                  </a:lnTo>
                  <a:lnTo>
                    <a:pt x="192" y="792"/>
                  </a:lnTo>
                  <a:lnTo>
                    <a:pt x="198" y="756"/>
                  </a:lnTo>
                  <a:lnTo>
                    <a:pt x="198" y="750"/>
                  </a:lnTo>
                  <a:lnTo>
                    <a:pt x="198" y="774"/>
                  </a:lnTo>
                  <a:lnTo>
                    <a:pt x="204" y="732"/>
                  </a:lnTo>
                  <a:lnTo>
                    <a:pt x="204" y="750"/>
                  </a:lnTo>
                  <a:lnTo>
                    <a:pt x="210" y="726"/>
                  </a:lnTo>
                  <a:lnTo>
                    <a:pt x="210" y="708"/>
                  </a:lnTo>
                  <a:lnTo>
                    <a:pt x="216" y="690"/>
                  </a:lnTo>
                  <a:lnTo>
                    <a:pt x="216" y="702"/>
                  </a:lnTo>
                  <a:lnTo>
                    <a:pt x="222" y="630"/>
                  </a:lnTo>
                  <a:lnTo>
                    <a:pt x="222" y="534"/>
                  </a:lnTo>
                  <a:lnTo>
                    <a:pt x="228" y="588"/>
                  </a:lnTo>
                  <a:lnTo>
                    <a:pt x="228" y="492"/>
                  </a:lnTo>
                  <a:lnTo>
                    <a:pt x="234" y="504"/>
                  </a:lnTo>
                  <a:lnTo>
                    <a:pt x="234" y="450"/>
                  </a:lnTo>
                  <a:lnTo>
                    <a:pt x="240" y="414"/>
                  </a:lnTo>
                  <a:lnTo>
                    <a:pt x="240" y="348"/>
                  </a:lnTo>
                  <a:lnTo>
                    <a:pt x="246" y="264"/>
                  </a:lnTo>
                  <a:lnTo>
                    <a:pt x="252" y="228"/>
                  </a:lnTo>
                  <a:lnTo>
                    <a:pt x="252" y="222"/>
                  </a:lnTo>
                  <a:lnTo>
                    <a:pt x="258" y="138"/>
                  </a:lnTo>
                  <a:lnTo>
                    <a:pt x="264" y="150"/>
                  </a:lnTo>
                  <a:lnTo>
                    <a:pt x="264" y="96"/>
                  </a:lnTo>
                  <a:lnTo>
                    <a:pt x="270" y="108"/>
                  </a:lnTo>
                  <a:lnTo>
                    <a:pt x="270" y="60"/>
                  </a:lnTo>
                  <a:lnTo>
                    <a:pt x="276" y="90"/>
                  </a:lnTo>
                  <a:lnTo>
                    <a:pt x="276" y="96"/>
                  </a:lnTo>
                  <a:lnTo>
                    <a:pt x="276" y="48"/>
                  </a:lnTo>
                  <a:lnTo>
                    <a:pt x="282" y="0"/>
                  </a:lnTo>
                  <a:lnTo>
                    <a:pt x="282" y="60"/>
                  </a:lnTo>
                  <a:lnTo>
                    <a:pt x="288" y="96"/>
                  </a:lnTo>
                  <a:lnTo>
                    <a:pt x="288" y="84"/>
                  </a:lnTo>
                  <a:lnTo>
                    <a:pt x="294" y="108"/>
                  </a:lnTo>
                  <a:lnTo>
                    <a:pt x="294" y="66"/>
                  </a:lnTo>
                  <a:lnTo>
                    <a:pt x="300" y="132"/>
                  </a:lnTo>
                  <a:lnTo>
                    <a:pt x="300" y="180"/>
                  </a:lnTo>
                  <a:lnTo>
                    <a:pt x="300" y="168"/>
                  </a:lnTo>
                  <a:lnTo>
                    <a:pt x="306" y="186"/>
                  </a:lnTo>
                  <a:lnTo>
                    <a:pt x="306" y="216"/>
                  </a:lnTo>
                  <a:lnTo>
                    <a:pt x="312" y="234"/>
                  </a:lnTo>
                  <a:lnTo>
                    <a:pt x="312" y="276"/>
                  </a:lnTo>
                  <a:lnTo>
                    <a:pt x="318" y="258"/>
                  </a:lnTo>
                  <a:lnTo>
                    <a:pt x="318" y="384"/>
                  </a:lnTo>
                  <a:lnTo>
                    <a:pt x="324" y="402"/>
                  </a:lnTo>
                  <a:lnTo>
                    <a:pt x="324" y="438"/>
                  </a:lnTo>
                  <a:lnTo>
                    <a:pt x="330" y="468"/>
                  </a:lnTo>
                  <a:lnTo>
                    <a:pt x="330" y="558"/>
                  </a:lnTo>
                  <a:lnTo>
                    <a:pt x="336" y="540"/>
                  </a:lnTo>
                  <a:lnTo>
                    <a:pt x="336" y="618"/>
                  </a:lnTo>
                  <a:lnTo>
                    <a:pt x="342" y="642"/>
                  </a:lnTo>
                  <a:lnTo>
                    <a:pt x="342" y="666"/>
                  </a:lnTo>
                  <a:lnTo>
                    <a:pt x="348" y="672"/>
                  </a:lnTo>
                  <a:lnTo>
                    <a:pt x="348" y="696"/>
                  </a:lnTo>
                  <a:lnTo>
                    <a:pt x="354" y="774"/>
                  </a:lnTo>
                  <a:lnTo>
                    <a:pt x="354" y="798"/>
                  </a:lnTo>
                  <a:lnTo>
                    <a:pt x="360" y="798"/>
                  </a:lnTo>
                  <a:lnTo>
                    <a:pt x="360" y="834"/>
                  </a:lnTo>
                  <a:lnTo>
                    <a:pt x="366" y="834"/>
                  </a:lnTo>
                  <a:lnTo>
                    <a:pt x="366" y="906"/>
                  </a:lnTo>
                  <a:lnTo>
                    <a:pt x="372" y="882"/>
                  </a:lnTo>
                  <a:lnTo>
                    <a:pt x="372" y="834"/>
                  </a:lnTo>
                  <a:lnTo>
                    <a:pt x="378" y="894"/>
                  </a:lnTo>
                </a:path>
              </a:pathLst>
            </a:custGeom>
            <a:noFill/>
            <a:ln w="19050"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33809" name="Freeform 9"/>
            <p:cNvSpPr>
              <a:spLocks/>
            </p:cNvSpPr>
            <p:nvPr/>
          </p:nvSpPr>
          <p:spPr bwMode="auto">
            <a:xfrm>
              <a:off x="3904" y="1604"/>
              <a:ext cx="126" cy="246"/>
            </a:xfrm>
            <a:custGeom>
              <a:avLst/>
              <a:gdLst>
                <a:gd name="T0" fmla="*/ 0 w 360"/>
                <a:gd name="T1" fmla="*/ 1 h 702"/>
                <a:gd name="T2" fmla="*/ 0 w 360"/>
                <a:gd name="T3" fmla="*/ 1 h 702"/>
                <a:gd name="T4" fmla="*/ 0 w 360"/>
                <a:gd name="T5" fmla="*/ 1 h 702"/>
                <a:gd name="T6" fmla="*/ 0 w 360"/>
                <a:gd name="T7" fmla="*/ 1 h 702"/>
                <a:gd name="T8" fmla="*/ 0 w 360"/>
                <a:gd name="T9" fmla="*/ 1 h 702"/>
                <a:gd name="T10" fmla="*/ 0 w 360"/>
                <a:gd name="T11" fmla="*/ 1 h 702"/>
                <a:gd name="T12" fmla="*/ 0 w 360"/>
                <a:gd name="T13" fmla="*/ 1 h 702"/>
                <a:gd name="T14" fmla="*/ 0 w 360"/>
                <a:gd name="T15" fmla="*/ 1 h 702"/>
                <a:gd name="T16" fmla="*/ 0 w 360"/>
                <a:gd name="T17" fmla="*/ 1 h 702"/>
                <a:gd name="T18" fmla="*/ 0 w 360"/>
                <a:gd name="T19" fmla="*/ 1 h 702"/>
                <a:gd name="T20" fmla="*/ 0 w 360"/>
                <a:gd name="T21" fmla="*/ 1 h 702"/>
                <a:gd name="T22" fmla="*/ 0 w 360"/>
                <a:gd name="T23" fmla="*/ 0 h 702"/>
                <a:gd name="T24" fmla="*/ 0 w 360"/>
                <a:gd name="T25" fmla="*/ 0 h 702"/>
                <a:gd name="T26" fmla="*/ 0 w 360"/>
                <a:gd name="T27" fmla="*/ 0 h 702"/>
                <a:gd name="T28" fmla="*/ 0 w 360"/>
                <a:gd name="T29" fmla="*/ 1 h 702"/>
                <a:gd name="T30" fmla="*/ 0 w 360"/>
                <a:gd name="T31" fmla="*/ 1 h 702"/>
                <a:gd name="T32" fmla="*/ 0 w 360"/>
                <a:gd name="T33" fmla="*/ 1 h 702"/>
                <a:gd name="T34" fmla="*/ 0 w 360"/>
                <a:gd name="T35" fmla="*/ 1 h 702"/>
                <a:gd name="T36" fmla="*/ 0 w 360"/>
                <a:gd name="T37" fmla="*/ 0 h 702"/>
                <a:gd name="T38" fmla="*/ 0 w 360"/>
                <a:gd name="T39" fmla="*/ 0 h 702"/>
                <a:gd name="T40" fmla="*/ 0 w 360"/>
                <a:gd name="T41" fmla="*/ 0 h 702"/>
                <a:gd name="T42" fmla="*/ 0 w 360"/>
                <a:gd name="T43" fmla="*/ 0 h 702"/>
                <a:gd name="T44" fmla="*/ 0 w 360"/>
                <a:gd name="T45" fmla="*/ 0 h 702"/>
                <a:gd name="T46" fmla="*/ 0 w 360"/>
                <a:gd name="T47" fmla="*/ 0 h 702"/>
                <a:gd name="T48" fmla="*/ 0 w 360"/>
                <a:gd name="T49" fmla="*/ 0 h 702"/>
                <a:gd name="T50" fmla="*/ 0 w 360"/>
                <a:gd name="T51" fmla="*/ 0 h 702"/>
                <a:gd name="T52" fmla="*/ 0 w 360"/>
                <a:gd name="T53" fmla="*/ 0 h 702"/>
                <a:gd name="T54" fmla="*/ 0 w 360"/>
                <a:gd name="T55" fmla="*/ 1 h 702"/>
                <a:gd name="T56" fmla="*/ 0 w 360"/>
                <a:gd name="T57" fmla="*/ 1 h 702"/>
                <a:gd name="T58" fmla="*/ 0 w 360"/>
                <a:gd name="T59" fmla="*/ 1 h 702"/>
                <a:gd name="T60" fmla="*/ 0 w 360"/>
                <a:gd name="T61" fmla="*/ 1 h 702"/>
                <a:gd name="T62" fmla="*/ 0 w 360"/>
                <a:gd name="T63" fmla="*/ 1 h 702"/>
                <a:gd name="T64" fmla="*/ 0 w 360"/>
                <a:gd name="T65" fmla="*/ 1 h 702"/>
                <a:gd name="T66" fmla="*/ 0 w 360"/>
                <a:gd name="T67" fmla="*/ 1 h 702"/>
                <a:gd name="T68" fmla="*/ 1 w 360"/>
                <a:gd name="T69" fmla="*/ 1 h 702"/>
                <a:gd name="T70" fmla="*/ 1 w 360"/>
                <a:gd name="T71" fmla="*/ 1 h 702"/>
                <a:gd name="T72" fmla="*/ 1 w 360"/>
                <a:gd name="T73" fmla="*/ 1 h 702"/>
                <a:gd name="T74" fmla="*/ 1 w 360"/>
                <a:gd name="T75" fmla="*/ 1 h 702"/>
                <a:gd name="T76" fmla="*/ 1 w 360"/>
                <a:gd name="T77" fmla="*/ 1 h 702"/>
                <a:gd name="T78" fmla="*/ 1 w 360"/>
                <a:gd name="T79" fmla="*/ 1 h 702"/>
                <a:gd name="T80" fmla="*/ 1 w 360"/>
                <a:gd name="T81" fmla="*/ 1 h 702"/>
                <a:gd name="T82" fmla="*/ 1 w 360"/>
                <a:gd name="T83" fmla="*/ 1 h 7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0"/>
                <a:gd name="T127" fmla="*/ 0 h 702"/>
                <a:gd name="T128" fmla="*/ 360 w 360"/>
                <a:gd name="T129" fmla="*/ 702 h 7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0" h="702">
                  <a:moveTo>
                    <a:pt x="0" y="588"/>
                  </a:moveTo>
                  <a:lnTo>
                    <a:pt x="0" y="612"/>
                  </a:lnTo>
                  <a:lnTo>
                    <a:pt x="6" y="606"/>
                  </a:lnTo>
                  <a:lnTo>
                    <a:pt x="6" y="630"/>
                  </a:lnTo>
                  <a:lnTo>
                    <a:pt x="12" y="636"/>
                  </a:lnTo>
                  <a:lnTo>
                    <a:pt x="12" y="666"/>
                  </a:lnTo>
                  <a:lnTo>
                    <a:pt x="18" y="618"/>
                  </a:lnTo>
                  <a:lnTo>
                    <a:pt x="18" y="696"/>
                  </a:lnTo>
                  <a:lnTo>
                    <a:pt x="24" y="690"/>
                  </a:lnTo>
                  <a:lnTo>
                    <a:pt x="30" y="624"/>
                  </a:lnTo>
                  <a:lnTo>
                    <a:pt x="30" y="660"/>
                  </a:lnTo>
                  <a:lnTo>
                    <a:pt x="36" y="690"/>
                  </a:lnTo>
                  <a:lnTo>
                    <a:pt x="36" y="702"/>
                  </a:lnTo>
                  <a:lnTo>
                    <a:pt x="36" y="654"/>
                  </a:lnTo>
                  <a:lnTo>
                    <a:pt x="42" y="684"/>
                  </a:lnTo>
                  <a:lnTo>
                    <a:pt x="42" y="654"/>
                  </a:lnTo>
                  <a:lnTo>
                    <a:pt x="48" y="648"/>
                  </a:lnTo>
                  <a:lnTo>
                    <a:pt x="48" y="666"/>
                  </a:lnTo>
                  <a:lnTo>
                    <a:pt x="54" y="672"/>
                  </a:lnTo>
                  <a:lnTo>
                    <a:pt x="54" y="618"/>
                  </a:lnTo>
                  <a:lnTo>
                    <a:pt x="60" y="642"/>
                  </a:lnTo>
                  <a:lnTo>
                    <a:pt x="60" y="660"/>
                  </a:lnTo>
                  <a:lnTo>
                    <a:pt x="66" y="654"/>
                  </a:lnTo>
                  <a:lnTo>
                    <a:pt x="66" y="678"/>
                  </a:lnTo>
                  <a:lnTo>
                    <a:pt x="72" y="624"/>
                  </a:lnTo>
                  <a:lnTo>
                    <a:pt x="72" y="612"/>
                  </a:lnTo>
                  <a:lnTo>
                    <a:pt x="78" y="600"/>
                  </a:lnTo>
                  <a:lnTo>
                    <a:pt x="78" y="612"/>
                  </a:lnTo>
                  <a:lnTo>
                    <a:pt x="78" y="594"/>
                  </a:lnTo>
                  <a:lnTo>
                    <a:pt x="84" y="570"/>
                  </a:lnTo>
                  <a:lnTo>
                    <a:pt x="84" y="480"/>
                  </a:lnTo>
                  <a:lnTo>
                    <a:pt x="90" y="420"/>
                  </a:lnTo>
                  <a:lnTo>
                    <a:pt x="90" y="348"/>
                  </a:lnTo>
                  <a:lnTo>
                    <a:pt x="96" y="264"/>
                  </a:lnTo>
                  <a:lnTo>
                    <a:pt x="96" y="162"/>
                  </a:lnTo>
                  <a:lnTo>
                    <a:pt x="102" y="90"/>
                  </a:lnTo>
                  <a:lnTo>
                    <a:pt x="102" y="60"/>
                  </a:lnTo>
                  <a:lnTo>
                    <a:pt x="108" y="0"/>
                  </a:lnTo>
                  <a:lnTo>
                    <a:pt x="108" y="48"/>
                  </a:lnTo>
                  <a:lnTo>
                    <a:pt x="114" y="30"/>
                  </a:lnTo>
                  <a:lnTo>
                    <a:pt x="114" y="108"/>
                  </a:lnTo>
                  <a:lnTo>
                    <a:pt x="120" y="66"/>
                  </a:lnTo>
                  <a:lnTo>
                    <a:pt x="120" y="144"/>
                  </a:lnTo>
                  <a:lnTo>
                    <a:pt x="126" y="228"/>
                  </a:lnTo>
                  <a:lnTo>
                    <a:pt x="126" y="294"/>
                  </a:lnTo>
                  <a:lnTo>
                    <a:pt x="132" y="336"/>
                  </a:lnTo>
                  <a:lnTo>
                    <a:pt x="132" y="318"/>
                  </a:lnTo>
                  <a:lnTo>
                    <a:pt x="138" y="324"/>
                  </a:lnTo>
                  <a:lnTo>
                    <a:pt x="138" y="348"/>
                  </a:lnTo>
                  <a:lnTo>
                    <a:pt x="144" y="336"/>
                  </a:lnTo>
                  <a:lnTo>
                    <a:pt x="144" y="306"/>
                  </a:lnTo>
                  <a:lnTo>
                    <a:pt x="150" y="330"/>
                  </a:lnTo>
                  <a:lnTo>
                    <a:pt x="150" y="288"/>
                  </a:lnTo>
                  <a:lnTo>
                    <a:pt x="156" y="330"/>
                  </a:lnTo>
                  <a:lnTo>
                    <a:pt x="156" y="276"/>
                  </a:lnTo>
                  <a:lnTo>
                    <a:pt x="162" y="240"/>
                  </a:lnTo>
                  <a:lnTo>
                    <a:pt x="162" y="288"/>
                  </a:lnTo>
                  <a:lnTo>
                    <a:pt x="168" y="240"/>
                  </a:lnTo>
                  <a:lnTo>
                    <a:pt x="168" y="216"/>
                  </a:lnTo>
                  <a:lnTo>
                    <a:pt x="174" y="216"/>
                  </a:lnTo>
                  <a:lnTo>
                    <a:pt x="174" y="174"/>
                  </a:lnTo>
                  <a:lnTo>
                    <a:pt x="180" y="162"/>
                  </a:lnTo>
                  <a:lnTo>
                    <a:pt x="180" y="192"/>
                  </a:lnTo>
                  <a:lnTo>
                    <a:pt x="186" y="150"/>
                  </a:lnTo>
                  <a:lnTo>
                    <a:pt x="186" y="210"/>
                  </a:lnTo>
                  <a:lnTo>
                    <a:pt x="192" y="156"/>
                  </a:lnTo>
                  <a:lnTo>
                    <a:pt x="192" y="222"/>
                  </a:lnTo>
                  <a:lnTo>
                    <a:pt x="198" y="180"/>
                  </a:lnTo>
                  <a:lnTo>
                    <a:pt x="198" y="228"/>
                  </a:lnTo>
                  <a:lnTo>
                    <a:pt x="198" y="180"/>
                  </a:lnTo>
                  <a:lnTo>
                    <a:pt x="204" y="210"/>
                  </a:lnTo>
                  <a:lnTo>
                    <a:pt x="204" y="216"/>
                  </a:lnTo>
                  <a:lnTo>
                    <a:pt x="210" y="210"/>
                  </a:lnTo>
                  <a:lnTo>
                    <a:pt x="210" y="174"/>
                  </a:lnTo>
                  <a:lnTo>
                    <a:pt x="216" y="216"/>
                  </a:lnTo>
                  <a:lnTo>
                    <a:pt x="216" y="204"/>
                  </a:lnTo>
                  <a:lnTo>
                    <a:pt x="216" y="234"/>
                  </a:lnTo>
                  <a:lnTo>
                    <a:pt x="222" y="276"/>
                  </a:lnTo>
                  <a:lnTo>
                    <a:pt x="222" y="258"/>
                  </a:lnTo>
                  <a:lnTo>
                    <a:pt x="228" y="282"/>
                  </a:lnTo>
                  <a:lnTo>
                    <a:pt x="228" y="234"/>
                  </a:lnTo>
                  <a:lnTo>
                    <a:pt x="234" y="324"/>
                  </a:lnTo>
                  <a:lnTo>
                    <a:pt x="234" y="300"/>
                  </a:lnTo>
                  <a:lnTo>
                    <a:pt x="234" y="324"/>
                  </a:lnTo>
                  <a:lnTo>
                    <a:pt x="240" y="336"/>
                  </a:lnTo>
                  <a:lnTo>
                    <a:pt x="240" y="300"/>
                  </a:lnTo>
                  <a:lnTo>
                    <a:pt x="246" y="366"/>
                  </a:lnTo>
                  <a:lnTo>
                    <a:pt x="246" y="372"/>
                  </a:lnTo>
                  <a:lnTo>
                    <a:pt x="252" y="378"/>
                  </a:lnTo>
                  <a:lnTo>
                    <a:pt x="258" y="414"/>
                  </a:lnTo>
                  <a:lnTo>
                    <a:pt x="258" y="396"/>
                  </a:lnTo>
                  <a:lnTo>
                    <a:pt x="258" y="432"/>
                  </a:lnTo>
                  <a:lnTo>
                    <a:pt x="264" y="420"/>
                  </a:lnTo>
                  <a:lnTo>
                    <a:pt x="264" y="438"/>
                  </a:lnTo>
                  <a:lnTo>
                    <a:pt x="270" y="468"/>
                  </a:lnTo>
                  <a:lnTo>
                    <a:pt x="270" y="480"/>
                  </a:lnTo>
                  <a:lnTo>
                    <a:pt x="276" y="540"/>
                  </a:lnTo>
                  <a:lnTo>
                    <a:pt x="276" y="546"/>
                  </a:lnTo>
                  <a:lnTo>
                    <a:pt x="282" y="516"/>
                  </a:lnTo>
                  <a:lnTo>
                    <a:pt x="282" y="522"/>
                  </a:lnTo>
                  <a:lnTo>
                    <a:pt x="288" y="540"/>
                  </a:lnTo>
                  <a:lnTo>
                    <a:pt x="288" y="558"/>
                  </a:lnTo>
                  <a:lnTo>
                    <a:pt x="294" y="600"/>
                  </a:lnTo>
                  <a:lnTo>
                    <a:pt x="294" y="594"/>
                  </a:lnTo>
                  <a:lnTo>
                    <a:pt x="294" y="606"/>
                  </a:lnTo>
                  <a:lnTo>
                    <a:pt x="300" y="642"/>
                  </a:lnTo>
                  <a:lnTo>
                    <a:pt x="300" y="600"/>
                  </a:lnTo>
                  <a:lnTo>
                    <a:pt x="306" y="618"/>
                  </a:lnTo>
                  <a:lnTo>
                    <a:pt x="306" y="636"/>
                  </a:lnTo>
                  <a:lnTo>
                    <a:pt x="312" y="588"/>
                  </a:lnTo>
                  <a:lnTo>
                    <a:pt x="312" y="672"/>
                  </a:lnTo>
                  <a:lnTo>
                    <a:pt x="312" y="642"/>
                  </a:lnTo>
                  <a:lnTo>
                    <a:pt x="318" y="630"/>
                  </a:lnTo>
                  <a:lnTo>
                    <a:pt x="318" y="684"/>
                  </a:lnTo>
                  <a:lnTo>
                    <a:pt x="324" y="654"/>
                  </a:lnTo>
                  <a:lnTo>
                    <a:pt x="324" y="630"/>
                  </a:lnTo>
                  <a:lnTo>
                    <a:pt x="330" y="672"/>
                  </a:lnTo>
                  <a:lnTo>
                    <a:pt x="330" y="642"/>
                  </a:lnTo>
                  <a:lnTo>
                    <a:pt x="336" y="648"/>
                  </a:lnTo>
                  <a:lnTo>
                    <a:pt x="336" y="558"/>
                  </a:lnTo>
                  <a:lnTo>
                    <a:pt x="342" y="594"/>
                  </a:lnTo>
                  <a:lnTo>
                    <a:pt x="342" y="606"/>
                  </a:lnTo>
                  <a:lnTo>
                    <a:pt x="348" y="546"/>
                  </a:lnTo>
                  <a:lnTo>
                    <a:pt x="348" y="492"/>
                  </a:lnTo>
                  <a:lnTo>
                    <a:pt x="354" y="510"/>
                  </a:lnTo>
                  <a:lnTo>
                    <a:pt x="354" y="330"/>
                  </a:lnTo>
                  <a:lnTo>
                    <a:pt x="360" y="276"/>
                  </a:lnTo>
                  <a:lnTo>
                    <a:pt x="360" y="162"/>
                  </a:lnTo>
                </a:path>
              </a:pathLst>
            </a:custGeom>
            <a:noFill/>
            <a:ln w="19050"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33810" name="Freeform 10"/>
            <p:cNvSpPr>
              <a:spLocks/>
            </p:cNvSpPr>
            <p:nvPr/>
          </p:nvSpPr>
          <p:spPr bwMode="auto">
            <a:xfrm>
              <a:off x="4026" y="1336"/>
              <a:ext cx="131" cy="347"/>
            </a:xfrm>
            <a:custGeom>
              <a:avLst/>
              <a:gdLst>
                <a:gd name="T0" fmla="*/ 0 w 372"/>
                <a:gd name="T1" fmla="*/ 1 h 990"/>
                <a:gd name="T2" fmla="*/ 0 w 372"/>
                <a:gd name="T3" fmla="*/ 0 h 990"/>
                <a:gd name="T4" fmla="*/ 0 w 372"/>
                <a:gd name="T5" fmla="*/ 0 h 990"/>
                <a:gd name="T6" fmla="*/ 0 w 372"/>
                <a:gd name="T7" fmla="*/ 0 h 990"/>
                <a:gd name="T8" fmla="*/ 0 w 372"/>
                <a:gd name="T9" fmla="*/ 1 h 990"/>
                <a:gd name="T10" fmla="*/ 0 w 372"/>
                <a:gd name="T11" fmla="*/ 1 h 990"/>
                <a:gd name="T12" fmla="*/ 0 w 372"/>
                <a:gd name="T13" fmla="*/ 1 h 990"/>
                <a:gd name="T14" fmla="*/ 0 w 372"/>
                <a:gd name="T15" fmla="*/ 2 h 990"/>
                <a:gd name="T16" fmla="*/ 0 w 372"/>
                <a:gd name="T17" fmla="*/ 1 h 990"/>
                <a:gd name="T18" fmla="*/ 0 w 372"/>
                <a:gd name="T19" fmla="*/ 1 h 990"/>
                <a:gd name="T20" fmla="*/ 0 w 372"/>
                <a:gd name="T21" fmla="*/ 1 h 990"/>
                <a:gd name="T22" fmla="*/ 0 w 372"/>
                <a:gd name="T23" fmla="*/ 1 h 990"/>
                <a:gd name="T24" fmla="*/ 0 w 372"/>
                <a:gd name="T25" fmla="*/ 1 h 990"/>
                <a:gd name="T26" fmla="*/ 0 w 372"/>
                <a:gd name="T27" fmla="*/ 1 h 990"/>
                <a:gd name="T28" fmla="*/ 0 w 372"/>
                <a:gd name="T29" fmla="*/ 1 h 990"/>
                <a:gd name="T30" fmla="*/ 0 w 372"/>
                <a:gd name="T31" fmla="*/ 1 h 990"/>
                <a:gd name="T32" fmla="*/ 0 w 372"/>
                <a:gd name="T33" fmla="*/ 1 h 990"/>
                <a:gd name="T34" fmla="*/ 0 w 372"/>
                <a:gd name="T35" fmla="*/ 1 h 990"/>
                <a:gd name="T36" fmla="*/ 0 w 372"/>
                <a:gd name="T37" fmla="*/ 1 h 990"/>
                <a:gd name="T38" fmla="*/ 0 w 372"/>
                <a:gd name="T39" fmla="*/ 1 h 990"/>
                <a:gd name="T40" fmla="*/ 0 w 372"/>
                <a:gd name="T41" fmla="*/ 1 h 990"/>
                <a:gd name="T42" fmla="*/ 0 w 372"/>
                <a:gd name="T43" fmla="*/ 1 h 990"/>
                <a:gd name="T44" fmla="*/ 0 w 372"/>
                <a:gd name="T45" fmla="*/ 1 h 990"/>
                <a:gd name="T46" fmla="*/ 0 w 372"/>
                <a:gd name="T47" fmla="*/ 1 h 990"/>
                <a:gd name="T48" fmla="*/ 0 w 372"/>
                <a:gd name="T49" fmla="*/ 1 h 990"/>
                <a:gd name="T50" fmla="*/ 0 w 372"/>
                <a:gd name="T51" fmla="*/ 0 h 990"/>
                <a:gd name="T52" fmla="*/ 0 w 372"/>
                <a:gd name="T53" fmla="*/ 0 h 990"/>
                <a:gd name="T54" fmla="*/ 0 w 372"/>
                <a:gd name="T55" fmla="*/ 1 h 990"/>
                <a:gd name="T56" fmla="*/ 0 w 372"/>
                <a:gd name="T57" fmla="*/ 1 h 990"/>
                <a:gd name="T58" fmla="*/ 0 w 372"/>
                <a:gd name="T59" fmla="*/ 1 h 990"/>
                <a:gd name="T60" fmla="*/ 0 w 372"/>
                <a:gd name="T61" fmla="*/ 1 h 990"/>
                <a:gd name="T62" fmla="*/ 0 w 372"/>
                <a:gd name="T63" fmla="*/ 1 h 990"/>
                <a:gd name="T64" fmla="*/ 1 w 372"/>
                <a:gd name="T65" fmla="*/ 2 h 990"/>
                <a:gd name="T66" fmla="*/ 1 w 372"/>
                <a:gd name="T67" fmla="*/ 2 h 990"/>
                <a:gd name="T68" fmla="*/ 1 w 372"/>
                <a:gd name="T69" fmla="*/ 2 h 990"/>
                <a:gd name="T70" fmla="*/ 1 w 372"/>
                <a:gd name="T71" fmla="*/ 2 h 990"/>
                <a:gd name="T72" fmla="*/ 1 w 372"/>
                <a:gd name="T73" fmla="*/ 2 h 990"/>
                <a:gd name="T74" fmla="*/ 1 w 372"/>
                <a:gd name="T75" fmla="*/ 2 h 990"/>
                <a:gd name="T76" fmla="*/ 1 w 372"/>
                <a:gd name="T77" fmla="*/ 1 h 990"/>
                <a:gd name="T78" fmla="*/ 1 w 372"/>
                <a:gd name="T79" fmla="*/ 1 h 990"/>
                <a:gd name="T80" fmla="*/ 1 w 372"/>
                <a:gd name="T81" fmla="*/ 2 h 990"/>
                <a:gd name="T82" fmla="*/ 1 w 372"/>
                <a:gd name="T83" fmla="*/ 2 h 9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72"/>
                <a:gd name="T127" fmla="*/ 0 h 990"/>
                <a:gd name="T128" fmla="*/ 372 w 372"/>
                <a:gd name="T129" fmla="*/ 990 h 9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72" h="990">
                  <a:moveTo>
                    <a:pt x="0" y="990"/>
                  </a:moveTo>
                  <a:lnTo>
                    <a:pt x="6" y="846"/>
                  </a:lnTo>
                  <a:lnTo>
                    <a:pt x="6" y="708"/>
                  </a:lnTo>
                  <a:lnTo>
                    <a:pt x="12" y="612"/>
                  </a:lnTo>
                  <a:lnTo>
                    <a:pt x="12" y="366"/>
                  </a:lnTo>
                  <a:lnTo>
                    <a:pt x="18" y="216"/>
                  </a:lnTo>
                  <a:lnTo>
                    <a:pt x="18" y="108"/>
                  </a:lnTo>
                  <a:lnTo>
                    <a:pt x="24" y="30"/>
                  </a:lnTo>
                  <a:lnTo>
                    <a:pt x="24" y="12"/>
                  </a:lnTo>
                  <a:lnTo>
                    <a:pt x="30" y="0"/>
                  </a:lnTo>
                  <a:lnTo>
                    <a:pt x="36" y="42"/>
                  </a:lnTo>
                  <a:lnTo>
                    <a:pt x="36" y="162"/>
                  </a:lnTo>
                  <a:lnTo>
                    <a:pt x="42" y="306"/>
                  </a:lnTo>
                  <a:lnTo>
                    <a:pt x="42" y="396"/>
                  </a:lnTo>
                  <a:lnTo>
                    <a:pt x="48" y="462"/>
                  </a:lnTo>
                  <a:lnTo>
                    <a:pt x="48" y="528"/>
                  </a:lnTo>
                  <a:lnTo>
                    <a:pt x="54" y="648"/>
                  </a:lnTo>
                  <a:lnTo>
                    <a:pt x="54" y="738"/>
                  </a:lnTo>
                  <a:lnTo>
                    <a:pt x="60" y="774"/>
                  </a:lnTo>
                  <a:lnTo>
                    <a:pt x="60" y="780"/>
                  </a:lnTo>
                  <a:lnTo>
                    <a:pt x="66" y="804"/>
                  </a:lnTo>
                  <a:lnTo>
                    <a:pt x="66" y="768"/>
                  </a:lnTo>
                  <a:lnTo>
                    <a:pt x="72" y="822"/>
                  </a:lnTo>
                  <a:lnTo>
                    <a:pt x="72" y="846"/>
                  </a:lnTo>
                  <a:lnTo>
                    <a:pt x="72" y="840"/>
                  </a:lnTo>
                  <a:lnTo>
                    <a:pt x="78" y="810"/>
                  </a:lnTo>
                  <a:lnTo>
                    <a:pt x="78" y="762"/>
                  </a:lnTo>
                  <a:lnTo>
                    <a:pt x="84" y="750"/>
                  </a:lnTo>
                  <a:lnTo>
                    <a:pt x="84" y="690"/>
                  </a:lnTo>
                  <a:lnTo>
                    <a:pt x="90" y="720"/>
                  </a:lnTo>
                  <a:lnTo>
                    <a:pt x="90" y="732"/>
                  </a:lnTo>
                  <a:lnTo>
                    <a:pt x="90" y="624"/>
                  </a:lnTo>
                  <a:lnTo>
                    <a:pt x="96" y="624"/>
                  </a:lnTo>
                  <a:lnTo>
                    <a:pt x="96" y="582"/>
                  </a:lnTo>
                  <a:lnTo>
                    <a:pt x="102" y="570"/>
                  </a:lnTo>
                  <a:lnTo>
                    <a:pt x="102" y="522"/>
                  </a:lnTo>
                  <a:lnTo>
                    <a:pt x="108" y="474"/>
                  </a:lnTo>
                  <a:lnTo>
                    <a:pt x="108" y="450"/>
                  </a:lnTo>
                  <a:lnTo>
                    <a:pt x="114" y="426"/>
                  </a:lnTo>
                  <a:lnTo>
                    <a:pt x="114" y="438"/>
                  </a:lnTo>
                  <a:lnTo>
                    <a:pt x="114" y="390"/>
                  </a:lnTo>
                  <a:lnTo>
                    <a:pt x="120" y="366"/>
                  </a:lnTo>
                  <a:lnTo>
                    <a:pt x="126" y="396"/>
                  </a:lnTo>
                  <a:lnTo>
                    <a:pt x="126" y="348"/>
                  </a:lnTo>
                  <a:lnTo>
                    <a:pt x="132" y="318"/>
                  </a:lnTo>
                  <a:lnTo>
                    <a:pt x="132" y="300"/>
                  </a:lnTo>
                  <a:lnTo>
                    <a:pt x="132" y="336"/>
                  </a:lnTo>
                  <a:lnTo>
                    <a:pt x="138" y="366"/>
                  </a:lnTo>
                  <a:lnTo>
                    <a:pt x="144" y="354"/>
                  </a:lnTo>
                  <a:lnTo>
                    <a:pt x="144" y="384"/>
                  </a:lnTo>
                  <a:lnTo>
                    <a:pt x="150" y="408"/>
                  </a:lnTo>
                  <a:lnTo>
                    <a:pt x="150" y="396"/>
                  </a:lnTo>
                  <a:lnTo>
                    <a:pt x="150" y="456"/>
                  </a:lnTo>
                  <a:lnTo>
                    <a:pt x="156" y="498"/>
                  </a:lnTo>
                  <a:lnTo>
                    <a:pt x="156" y="468"/>
                  </a:lnTo>
                  <a:lnTo>
                    <a:pt x="162" y="462"/>
                  </a:lnTo>
                  <a:lnTo>
                    <a:pt x="162" y="498"/>
                  </a:lnTo>
                  <a:lnTo>
                    <a:pt x="168" y="564"/>
                  </a:lnTo>
                  <a:lnTo>
                    <a:pt x="168" y="492"/>
                  </a:lnTo>
                  <a:lnTo>
                    <a:pt x="174" y="528"/>
                  </a:lnTo>
                  <a:lnTo>
                    <a:pt x="174" y="504"/>
                  </a:lnTo>
                  <a:lnTo>
                    <a:pt x="174" y="558"/>
                  </a:lnTo>
                  <a:lnTo>
                    <a:pt x="180" y="522"/>
                  </a:lnTo>
                  <a:lnTo>
                    <a:pt x="180" y="576"/>
                  </a:lnTo>
                  <a:lnTo>
                    <a:pt x="186" y="510"/>
                  </a:lnTo>
                  <a:lnTo>
                    <a:pt x="186" y="576"/>
                  </a:lnTo>
                  <a:lnTo>
                    <a:pt x="192" y="588"/>
                  </a:lnTo>
                  <a:lnTo>
                    <a:pt x="192" y="510"/>
                  </a:lnTo>
                  <a:lnTo>
                    <a:pt x="198" y="504"/>
                  </a:lnTo>
                  <a:lnTo>
                    <a:pt x="198" y="480"/>
                  </a:lnTo>
                  <a:lnTo>
                    <a:pt x="204" y="426"/>
                  </a:lnTo>
                  <a:lnTo>
                    <a:pt x="204" y="438"/>
                  </a:lnTo>
                  <a:lnTo>
                    <a:pt x="210" y="402"/>
                  </a:lnTo>
                  <a:lnTo>
                    <a:pt x="210" y="330"/>
                  </a:lnTo>
                  <a:lnTo>
                    <a:pt x="216" y="330"/>
                  </a:lnTo>
                  <a:lnTo>
                    <a:pt x="216" y="270"/>
                  </a:lnTo>
                  <a:lnTo>
                    <a:pt x="222" y="294"/>
                  </a:lnTo>
                  <a:lnTo>
                    <a:pt x="222" y="222"/>
                  </a:lnTo>
                  <a:lnTo>
                    <a:pt x="228" y="300"/>
                  </a:lnTo>
                  <a:lnTo>
                    <a:pt x="228" y="228"/>
                  </a:lnTo>
                  <a:lnTo>
                    <a:pt x="234" y="228"/>
                  </a:lnTo>
                  <a:lnTo>
                    <a:pt x="234" y="198"/>
                  </a:lnTo>
                  <a:lnTo>
                    <a:pt x="240" y="198"/>
                  </a:lnTo>
                  <a:lnTo>
                    <a:pt x="240" y="312"/>
                  </a:lnTo>
                  <a:lnTo>
                    <a:pt x="246" y="276"/>
                  </a:lnTo>
                  <a:lnTo>
                    <a:pt x="252" y="300"/>
                  </a:lnTo>
                  <a:lnTo>
                    <a:pt x="252" y="426"/>
                  </a:lnTo>
                  <a:lnTo>
                    <a:pt x="258" y="408"/>
                  </a:lnTo>
                  <a:lnTo>
                    <a:pt x="258" y="486"/>
                  </a:lnTo>
                  <a:lnTo>
                    <a:pt x="264" y="498"/>
                  </a:lnTo>
                  <a:lnTo>
                    <a:pt x="264" y="534"/>
                  </a:lnTo>
                  <a:lnTo>
                    <a:pt x="270" y="558"/>
                  </a:lnTo>
                  <a:lnTo>
                    <a:pt x="270" y="702"/>
                  </a:lnTo>
                  <a:lnTo>
                    <a:pt x="276" y="726"/>
                  </a:lnTo>
                  <a:lnTo>
                    <a:pt x="276" y="768"/>
                  </a:lnTo>
                  <a:lnTo>
                    <a:pt x="282" y="774"/>
                  </a:lnTo>
                  <a:lnTo>
                    <a:pt x="282" y="828"/>
                  </a:lnTo>
                  <a:lnTo>
                    <a:pt x="288" y="888"/>
                  </a:lnTo>
                  <a:lnTo>
                    <a:pt x="288" y="900"/>
                  </a:lnTo>
                  <a:lnTo>
                    <a:pt x="294" y="930"/>
                  </a:lnTo>
                  <a:lnTo>
                    <a:pt x="294" y="948"/>
                  </a:lnTo>
                  <a:lnTo>
                    <a:pt x="300" y="954"/>
                  </a:lnTo>
                  <a:lnTo>
                    <a:pt x="300" y="960"/>
                  </a:lnTo>
                  <a:lnTo>
                    <a:pt x="306" y="978"/>
                  </a:lnTo>
                  <a:lnTo>
                    <a:pt x="306" y="990"/>
                  </a:lnTo>
                  <a:lnTo>
                    <a:pt x="312" y="924"/>
                  </a:lnTo>
                  <a:lnTo>
                    <a:pt x="312" y="948"/>
                  </a:lnTo>
                  <a:lnTo>
                    <a:pt x="312" y="924"/>
                  </a:lnTo>
                  <a:lnTo>
                    <a:pt x="318" y="918"/>
                  </a:lnTo>
                  <a:lnTo>
                    <a:pt x="318" y="894"/>
                  </a:lnTo>
                  <a:lnTo>
                    <a:pt x="324" y="960"/>
                  </a:lnTo>
                  <a:lnTo>
                    <a:pt x="324" y="912"/>
                  </a:lnTo>
                  <a:lnTo>
                    <a:pt x="336" y="864"/>
                  </a:lnTo>
                  <a:lnTo>
                    <a:pt x="336" y="876"/>
                  </a:lnTo>
                  <a:lnTo>
                    <a:pt x="342" y="792"/>
                  </a:lnTo>
                  <a:lnTo>
                    <a:pt x="342" y="816"/>
                  </a:lnTo>
                  <a:lnTo>
                    <a:pt x="348" y="798"/>
                  </a:lnTo>
                  <a:lnTo>
                    <a:pt x="348" y="792"/>
                  </a:lnTo>
                  <a:lnTo>
                    <a:pt x="348" y="882"/>
                  </a:lnTo>
                  <a:lnTo>
                    <a:pt x="354" y="810"/>
                  </a:lnTo>
                  <a:lnTo>
                    <a:pt x="354" y="792"/>
                  </a:lnTo>
                  <a:lnTo>
                    <a:pt x="360" y="876"/>
                  </a:lnTo>
                  <a:lnTo>
                    <a:pt x="360" y="846"/>
                  </a:lnTo>
                  <a:lnTo>
                    <a:pt x="366" y="834"/>
                  </a:lnTo>
                  <a:lnTo>
                    <a:pt x="366" y="888"/>
                  </a:lnTo>
                  <a:lnTo>
                    <a:pt x="366" y="870"/>
                  </a:lnTo>
                  <a:lnTo>
                    <a:pt x="372" y="882"/>
                  </a:lnTo>
                  <a:lnTo>
                    <a:pt x="372" y="846"/>
                  </a:lnTo>
                </a:path>
              </a:pathLst>
            </a:custGeom>
            <a:noFill/>
            <a:ln w="19050"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33811" name="Freeform 11"/>
            <p:cNvSpPr>
              <a:spLocks/>
            </p:cNvSpPr>
            <p:nvPr/>
          </p:nvSpPr>
          <p:spPr bwMode="auto">
            <a:xfrm>
              <a:off x="4153" y="1483"/>
              <a:ext cx="126" cy="398"/>
            </a:xfrm>
            <a:custGeom>
              <a:avLst/>
              <a:gdLst>
                <a:gd name="T0" fmla="*/ 0 w 360"/>
                <a:gd name="T1" fmla="*/ 1 h 1134"/>
                <a:gd name="T2" fmla="*/ 0 w 360"/>
                <a:gd name="T3" fmla="*/ 1 h 1134"/>
                <a:gd name="T4" fmla="*/ 0 w 360"/>
                <a:gd name="T5" fmla="*/ 1 h 1134"/>
                <a:gd name="T6" fmla="*/ 0 w 360"/>
                <a:gd name="T7" fmla="*/ 1 h 1134"/>
                <a:gd name="T8" fmla="*/ 0 w 360"/>
                <a:gd name="T9" fmla="*/ 0 h 1134"/>
                <a:gd name="T10" fmla="*/ 0 w 360"/>
                <a:gd name="T11" fmla="*/ 0 h 1134"/>
                <a:gd name="T12" fmla="*/ 0 w 360"/>
                <a:gd name="T13" fmla="*/ 0 h 1134"/>
                <a:gd name="T14" fmla="*/ 0 w 360"/>
                <a:gd name="T15" fmla="*/ 0 h 1134"/>
                <a:gd name="T16" fmla="*/ 0 w 360"/>
                <a:gd name="T17" fmla="*/ 0 h 1134"/>
                <a:gd name="T18" fmla="*/ 0 w 360"/>
                <a:gd name="T19" fmla="*/ 0 h 1134"/>
                <a:gd name="T20" fmla="*/ 0 w 360"/>
                <a:gd name="T21" fmla="*/ 0 h 1134"/>
                <a:gd name="T22" fmla="*/ 0 w 360"/>
                <a:gd name="T23" fmla="*/ 0 h 1134"/>
                <a:gd name="T24" fmla="*/ 0 w 360"/>
                <a:gd name="T25" fmla="*/ 0 h 1134"/>
                <a:gd name="T26" fmla="*/ 0 w 360"/>
                <a:gd name="T27" fmla="*/ 1 h 1134"/>
                <a:gd name="T28" fmla="*/ 0 w 360"/>
                <a:gd name="T29" fmla="*/ 1 h 1134"/>
                <a:gd name="T30" fmla="*/ 0 w 360"/>
                <a:gd name="T31" fmla="*/ 1 h 1134"/>
                <a:gd name="T32" fmla="*/ 0 w 360"/>
                <a:gd name="T33" fmla="*/ 1 h 1134"/>
                <a:gd name="T34" fmla="*/ 0 w 360"/>
                <a:gd name="T35" fmla="*/ 2 h 1134"/>
                <a:gd name="T36" fmla="*/ 0 w 360"/>
                <a:gd name="T37" fmla="*/ 2 h 1134"/>
                <a:gd name="T38" fmla="*/ 0 w 360"/>
                <a:gd name="T39" fmla="*/ 2 h 1134"/>
                <a:gd name="T40" fmla="*/ 0 w 360"/>
                <a:gd name="T41" fmla="*/ 2 h 1134"/>
                <a:gd name="T42" fmla="*/ 0 w 360"/>
                <a:gd name="T43" fmla="*/ 2 h 1134"/>
                <a:gd name="T44" fmla="*/ 0 w 360"/>
                <a:gd name="T45" fmla="*/ 2 h 1134"/>
                <a:gd name="T46" fmla="*/ 0 w 360"/>
                <a:gd name="T47" fmla="*/ 2 h 1134"/>
                <a:gd name="T48" fmla="*/ 0 w 360"/>
                <a:gd name="T49" fmla="*/ 2 h 1134"/>
                <a:gd name="T50" fmla="*/ 0 w 360"/>
                <a:gd name="T51" fmla="*/ 2 h 1134"/>
                <a:gd name="T52" fmla="*/ 0 w 360"/>
                <a:gd name="T53" fmla="*/ 2 h 1134"/>
                <a:gd name="T54" fmla="*/ 0 w 360"/>
                <a:gd name="T55" fmla="*/ 2 h 1134"/>
                <a:gd name="T56" fmla="*/ 0 w 360"/>
                <a:gd name="T57" fmla="*/ 2 h 1134"/>
                <a:gd name="T58" fmla="*/ 0 w 360"/>
                <a:gd name="T59" fmla="*/ 2 h 1134"/>
                <a:gd name="T60" fmla="*/ 0 w 360"/>
                <a:gd name="T61" fmla="*/ 1 h 1134"/>
                <a:gd name="T62" fmla="*/ 0 w 360"/>
                <a:gd name="T63" fmla="*/ 1 h 1134"/>
                <a:gd name="T64" fmla="*/ 0 w 360"/>
                <a:gd name="T65" fmla="*/ 2 h 1134"/>
                <a:gd name="T66" fmla="*/ 0 w 360"/>
                <a:gd name="T67" fmla="*/ 2 h 1134"/>
                <a:gd name="T68" fmla="*/ 1 w 360"/>
                <a:gd name="T69" fmla="*/ 2 h 1134"/>
                <a:gd name="T70" fmla="*/ 1 w 360"/>
                <a:gd name="T71" fmla="*/ 2 h 1134"/>
                <a:gd name="T72" fmla="*/ 1 w 360"/>
                <a:gd name="T73" fmla="*/ 2 h 1134"/>
                <a:gd name="T74" fmla="*/ 1 w 360"/>
                <a:gd name="T75" fmla="*/ 2 h 1134"/>
                <a:gd name="T76" fmla="*/ 1 w 360"/>
                <a:gd name="T77" fmla="*/ 2 h 1134"/>
                <a:gd name="T78" fmla="*/ 1 w 360"/>
                <a:gd name="T79" fmla="*/ 2 h 1134"/>
                <a:gd name="T80" fmla="*/ 1 w 360"/>
                <a:gd name="T81" fmla="*/ 2 h 1134"/>
                <a:gd name="T82" fmla="*/ 1 w 360"/>
                <a:gd name="T83" fmla="*/ 2 h 113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0"/>
                <a:gd name="T127" fmla="*/ 0 h 1134"/>
                <a:gd name="T128" fmla="*/ 360 w 360"/>
                <a:gd name="T129" fmla="*/ 1134 h 113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0" h="1134">
                  <a:moveTo>
                    <a:pt x="0" y="390"/>
                  </a:moveTo>
                  <a:lnTo>
                    <a:pt x="6" y="432"/>
                  </a:lnTo>
                  <a:lnTo>
                    <a:pt x="6" y="456"/>
                  </a:lnTo>
                  <a:lnTo>
                    <a:pt x="12" y="426"/>
                  </a:lnTo>
                  <a:lnTo>
                    <a:pt x="12" y="438"/>
                  </a:lnTo>
                  <a:lnTo>
                    <a:pt x="18" y="456"/>
                  </a:lnTo>
                  <a:lnTo>
                    <a:pt x="18" y="474"/>
                  </a:lnTo>
                  <a:lnTo>
                    <a:pt x="24" y="450"/>
                  </a:lnTo>
                  <a:lnTo>
                    <a:pt x="24" y="432"/>
                  </a:lnTo>
                  <a:lnTo>
                    <a:pt x="30" y="432"/>
                  </a:lnTo>
                  <a:lnTo>
                    <a:pt x="36" y="384"/>
                  </a:lnTo>
                  <a:lnTo>
                    <a:pt x="36" y="348"/>
                  </a:lnTo>
                  <a:lnTo>
                    <a:pt x="42" y="342"/>
                  </a:lnTo>
                  <a:lnTo>
                    <a:pt x="42" y="270"/>
                  </a:lnTo>
                  <a:lnTo>
                    <a:pt x="48" y="252"/>
                  </a:lnTo>
                  <a:lnTo>
                    <a:pt x="48" y="258"/>
                  </a:lnTo>
                  <a:lnTo>
                    <a:pt x="54" y="234"/>
                  </a:lnTo>
                  <a:lnTo>
                    <a:pt x="54" y="174"/>
                  </a:lnTo>
                  <a:lnTo>
                    <a:pt x="60" y="144"/>
                  </a:lnTo>
                  <a:lnTo>
                    <a:pt x="60" y="132"/>
                  </a:lnTo>
                  <a:lnTo>
                    <a:pt x="66" y="108"/>
                  </a:lnTo>
                  <a:lnTo>
                    <a:pt x="66" y="114"/>
                  </a:lnTo>
                  <a:lnTo>
                    <a:pt x="72" y="0"/>
                  </a:lnTo>
                  <a:lnTo>
                    <a:pt x="72" y="60"/>
                  </a:lnTo>
                  <a:lnTo>
                    <a:pt x="78" y="48"/>
                  </a:lnTo>
                  <a:lnTo>
                    <a:pt x="78" y="36"/>
                  </a:lnTo>
                  <a:lnTo>
                    <a:pt x="78" y="78"/>
                  </a:lnTo>
                  <a:lnTo>
                    <a:pt x="84" y="24"/>
                  </a:lnTo>
                  <a:lnTo>
                    <a:pt x="84" y="30"/>
                  </a:lnTo>
                  <a:lnTo>
                    <a:pt x="90" y="84"/>
                  </a:lnTo>
                  <a:lnTo>
                    <a:pt x="90" y="54"/>
                  </a:lnTo>
                  <a:lnTo>
                    <a:pt x="96" y="66"/>
                  </a:lnTo>
                  <a:lnTo>
                    <a:pt x="96" y="54"/>
                  </a:lnTo>
                  <a:lnTo>
                    <a:pt x="96" y="156"/>
                  </a:lnTo>
                  <a:lnTo>
                    <a:pt x="102" y="144"/>
                  </a:lnTo>
                  <a:lnTo>
                    <a:pt x="102" y="174"/>
                  </a:lnTo>
                  <a:lnTo>
                    <a:pt x="108" y="180"/>
                  </a:lnTo>
                  <a:lnTo>
                    <a:pt x="108" y="216"/>
                  </a:lnTo>
                  <a:lnTo>
                    <a:pt x="114" y="258"/>
                  </a:lnTo>
                  <a:lnTo>
                    <a:pt x="114" y="276"/>
                  </a:lnTo>
                  <a:lnTo>
                    <a:pt x="120" y="306"/>
                  </a:lnTo>
                  <a:lnTo>
                    <a:pt x="120" y="432"/>
                  </a:lnTo>
                  <a:lnTo>
                    <a:pt x="126" y="444"/>
                  </a:lnTo>
                  <a:lnTo>
                    <a:pt x="126" y="498"/>
                  </a:lnTo>
                  <a:lnTo>
                    <a:pt x="132" y="504"/>
                  </a:lnTo>
                  <a:lnTo>
                    <a:pt x="132" y="588"/>
                  </a:lnTo>
                  <a:lnTo>
                    <a:pt x="138" y="588"/>
                  </a:lnTo>
                  <a:lnTo>
                    <a:pt x="138" y="666"/>
                  </a:lnTo>
                  <a:lnTo>
                    <a:pt x="144" y="726"/>
                  </a:lnTo>
                  <a:lnTo>
                    <a:pt x="144" y="714"/>
                  </a:lnTo>
                  <a:lnTo>
                    <a:pt x="150" y="738"/>
                  </a:lnTo>
                  <a:lnTo>
                    <a:pt x="150" y="768"/>
                  </a:lnTo>
                  <a:lnTo>
                    <a:pt x="156" y="780"/>
                  </a:lnTo>
                  <a:lnTo>
                    <a:pt x="156" y="864"/>
                  </a:lnTo>
                  <a:lnTo>
                    <a:pt x="162" y="858"/>
                  </a:lnTo>
                  <a:lnTo>
                    <a:pt x="162" y="882"/>
                  </a:lnTo>
                  <a:lnTo>
                    <a:pt x="168" y="894"/>
                  </a:lnTo>
                  <a:lnTo>
                    <a:pt x="168" y="960"/>
                  </a:lnTo>
                  <a:lnTo>
                    <a:pt x="174" y="978"/>
                  </a:lnTo>
                  <a:lnTo>
                    <a:pt x="174" y="918"/>
                  </a:lnTo>
                  <a:lnTo>
                    <a:pt x="174" y="978"/>
                  </a:lnTo>
                  <a:lnTo>
                    <a:pt x="180" y="978"/>
                  </a:lnTo>
                  <a:lnTo>
                    <a:pt x="180" y="1008"/>
                  </a:lnTo>
                  <a:lnTo>
                    <a:pt x="186" y="1014"/>
                  </a:lnTo>
                  <a:lnTo>
                    <a:pt x="186" y="984"/>
                  </a:lnTo>
                  <a:lnTo>
                    <a:pt x="192" y="948"/>
                  </a:lnTo>
                  <a:lnTo>
                    <a:pt x="192" y="1032"/>
                  </a:lnTo>
                  <a:lnTo>
                    <a:pt x="192" y="978"/>
                  </a:lnTo>
                  <a:lnTo>
                    <a:pt x="198" y="1050"/>
                  </a:lnTo>
                  <a:lnTo>
                    <a:pt x="198" y="1074"/>
                  </a:lnTo>
                  <a:lnTo>
                    <a:pt x="204" y="1062"/>
                  </a:lnTo>
                  <a:lnTo>
                    <a:pt x="204" y="1080"/>
                  </a:lnTo>
                  <a:lnTo>
                    <a:pt x="210" y="1044"/>
                  </a:lnTo>
                  <a:lnTo>
                    <a:pt x="210" y="1062"/>
                  </a:lnTo>
                  <a:lnTo>
                    <a:pt x="216" y="1050"/>
                  </a:lnTo>
                  <a:lnTo>
                    <a:pt x="216" y="996"/>
                  </a:lnTo>
                  <a:lnTo>
                    <a:pt x="216" y="1068"/>
                  </a:lnTo>
                  <a:lnTo>
                    <a:pt x="222" y="1056"/>
                  </a:lnTo>
                  <a:lnTo>
                    <a:pt x="222" y="1050"/>
                  </a:lnTo>
                  <a:lnTo>
                    <a:pt x="228" y="1092"/>
                  </a:lnTo>
                  <a:lnTo>
                    <a:pt x="228" y="1062"/>
                  </a:lnTo>
                  <a:lnTo>
                    <a:pt x="234" y="1086"/>
                  </a:lnTo>
                  <a:lnTo>
                    <a:pt x="234" y="1044"/>
                  </a:lnTo>
                  <a:lnTo>
                    <a:pt x="234" y="1092"/>
                  </a:lnTo>
                  <a:lnTo>
                    <a:pt x="240" y="1050"/>
                  </a:lnTo>
                  <a:lnTo>
                    <a:pt x="240" y="1074"/>
                  </a:lnTo>
                  <a:lnTo>
                    <a:pt x="246" y="1086"/>
                  </a:lnTo>
                  <a:lnTo>
                    <a:pt x="246" y="1098"/>
                  </a:lnTo>
                  <a:lnTo>
                    <a:pt x="252" y="1080"/>
                  </a:lnTo>
                  <a:lnTo>
                    <a:pt x="252" y="936"/>
                  </a:lnTo>
                  <a:lnTo>
                    <a:pt x="258" y="912"/>
                  </a:lnTo>
                  <a:lnTo>
                    <a:pt x="258" y="774"/>
                  </a:lnTo>
                  <a:lnTo>
                    <a:pt x="264" y="672"/>
                  </a:lnTo>
                  <a:lnTo>
                    <a:pt x="264" y="576"/>
                  </a:lnTo>
                  <a:lnTo>
                    <a:pt x="270" y="564"/>
                  </a:lnTo>
                  <a:lnTo>
                    <a:pt x="270" y="678"/>
                  </a:lnTo>
                  <a:lnTo>
                    <a:pt x="276" y="816"/>
                  </a:lnTo>
                  <a:lnTo>
                    <a:pt x="276" y="936"/>
                  </a:lnTo>
                  <a:lnTo>
                    <a:pt x="282" y="984"/>
                  </a:lnTo>
                  <a:lnTo>
                    <a:pt x="282" y="1050"/>
                  </a:lnTo>
                  <a:lnTo>
                    <a:pt x="288" y="978"/>
                  </a:lnTo>
                  <a:lnTo>
                    <a:pt x="288" y="1086"/>
                  </a:lnTo>
                  <a:lnTo>
                    <a:pt x="294" y="1038"/>
                  </a:lnTo>
                  <a:lnTo>
                    <a:pt x="294" y="1104"/>
                  </a:lnTo>
                  <a:lnTo>
                    <a:pt x="300" y="1074"/>
                  </a:lnTo>
                  <a:lnTo>
                    <a:pt x="300" y="1080"/>
                  </a:lnTo>
                  <a:lnTo>
                    <a:pt x="306" y="1056"/>
                  </a:lnTo>
                  <a:lnTo>
                    <a:pt x="306" y="1068"/>
                  </a:lnTo>
                  <a:lnTo>
                    <a:pt x="312" y="1080"/>
                  </a:lnTo>
                  <a:lnTo>
                    <a:pt x="312" y="1086"/>
                  </a:lnTo>
                  <a:lnTo>
                    <a:pt x="312" y="1062"/>
                  </a:lnTo>
                  <a:lnTo>
                    <a:pt x="318" y="1098"/>
                  </a:lnTo>
                  <a:lnTo>
                    <a:pt x="318" y="1074"/>
                  </a:lnTo>
                  <a:lnTo>
                    <a:pt x="324" y="1098"/>
                  </a:lnTo>
                  <a:lnTo>
                    <a:pt x="324" y="1068"/>
                  </a:lnTo>
                  <a:lnTo>
                    <a:pt x="330" y="1074"/>
                  </a:lnTo>
                  <a:lnTo>
                    <a:pt x="330" y="1086"/>
                  </a:lnTo>
                  <a:lnTo>
                    <a:pt x="330" y="1032"/>
                  </a:lnTo>
                  <a:lnTo>
                    <a:pt x="336" y="1134"/>
                  </a:lnTo>
                  <a:lnTo>
                    <a:pt x="336" y="1050"/>
                  </a:lnTo>
                  <a:lnTo>
                    <a:pt x="342" y="1020"/>
                  </a:lnTo>
                  <a:lnTo>
                    <a:pt x="342" y="1056"/>
                  </a:lnTo>
                  <a:lnTo>
                    <a:pt x="348" y="1050"/>
                  </a:lnTo>
                  <a:lnTo>
                    <a:pt x="348" y="1020"/>
                  </a:lnTo>
                  <a:lnTo>
                    <a:pt x="354" y="1098"/>
                  </a:lnTo>
                  <a:lnTo>
                    <a:pt x="354" y="1050"/>
                  </a:lnTo>
                  <a:lnTo>
                    <a:pt x="360" y="1062"/>
                  </a:lnTo>
                  <a:lnTo>
                    <a:pt x="360" y="1116"/>
                  </a:lnTo>
                </a:path>
              </a:pathLst>
            </a:custGeom>
            <a:noFill/>
            <a:ln w="19050"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grpSp>
      <p:sp>
        <p:nvSpPr>
          <p:cNvPr id="63500" name="Line 12"/>
          <p:cNvSpPr>
            <a:spLocks noChangeShapeType="1"/>
          </p:cNvSpPr>
          <p:nvPr/>
        </p:nvSpPr>
        <p:spPr bwMode="auto">
          <a:xfrm>
            <a:off x="8686800" y="2590800"/>
            <a:ext cx="9144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63501" name="Line 13"/>
          <p:cNvSpPr>
            <a:spLocks noChangeShapeType="1"/>
          </p:cNvSpPr>
          <p:nvPr/>
        </p:nvSpPr>
        <p:spPr bwMode="auto">
          <a:xfrm>
            <a:off x="5591175" y="5084763"/>
            <a:ext cx="9906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63502" name="Text Box 14"/>
          <p:cNvSpPr txBox="1">
            <a:spLocks noChangeArrowheads="1"/>
          </p:cNvSpPr>
          <p:nvPr/>
        </p:nvSpPr>
        <p:spPr bwMode="auto">
          <a:xfrm>
            <a:off x="6816725" y="4581526"/>
            <a:ext cx="1905000" cy="104457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ES_tradnl" altLang="es-MX" sz="2000"/>
              <a:t>Contenido de glucosa en sangre</a:t>
            </a:r>
            <a:endParaRPr lang="es-MX" altLang="es-MX" sz="2000"/>
          </a:p>
        </p:txBody>
      </p:sp>
      <p:sp>
        <p:nvSpPr>
          <p:cNvPr id="63503" name="Line 15"/>
          <p:cNvSpPr>
            <a:spLocks noChangeShapeType="1"/>
          </p:cNvSpPr>
          <p:nvPr/>
        </p:nvSpPr>
        <p:spPr bwMode="auto">
          <a:xfrm>
            <a:off x="5486400" y="2590800"/>
            <a:ext cx="9144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pic>
        <p:nvPicPr>
          <p:cNvPr id="33800" name="Picture 16" descr="prod-sct-im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76400"/>
            <a:ext cx="2362200"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5" name="Picture 17" descr="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962400"/>
            <a:ext cx="17145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506" name="Line 18"/>
          <p:cNvSpPr>
            <a:spLocks noChangeShapeType="1"/>
          </p:cNvSpPr>
          <p:nvPr/>
        </p:nvSpPr>
        <p:spPr bwMode="auto">
          <a:xfrm>
            <a:off x="2590800" y="5105400"/>
            <a:ext cx="9144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63507" name="Text Box 19"/>
          <p:cNvSpPr txBox="1">
            <a:spLocks noChangeArrowheads="1"/>
          </p:cNvSpPr>
          <p:nvPr/>
        </p:nvSpPr>
        <p:spPr bwMode="auto">
          <a:xfrm>
            <a:off x="8401051" y="6092826"/>
            <a:ext cx="2000869" cy="461665"/>
          </a:xfrm>
          <a:prstGeom prst="rect">
            <a:avLst/>
          </a:prstGeom>
          <a:solidFill>
            <a:srgbClr val="FFFFCC"/>
          </a:solidFill>
          <a:ln w="28575">
            <a:solidFill>
              <a:srgbClr val="FF0000"/>
            </a:solidFill>
            <a:miter lim="800000"/>
            <a:headEnd/>
            <a:tailEnd/>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Computación</a:t>
            </a:r>
            <a:endParaRPr lang="es-ES" altLang="es-MX" sz="2400"/>
          </a:p>
        </p:txBody>
      </p:sp>
    </p:spTree>
    <p:extLst>
      <p:ext uri="{BB962C8B-B14F-4D97-AF65-F5344CB8AC3E}">
        <p14:creationId xmlns:p14="http://schemas.microsoft.com/office/powerpoint/2010/main" val="15234380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350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350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350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3505"/>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350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350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3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00" grpId="0" animBg="1"/>
      <p:bldP spid="63501" grpId="0" animBg="1"/>
      <p:bldP spid="63502" grpId="0" animBg="1"/>
      <p:bldP spid="63503" grpId="0" animBg="1"/>
      <p:bldP spid="63506" grpId="0" animBg="1"/>
      <p:bldP spid="6350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4"/>
          <p:cNvSpPr txBox="1">
            <a:spLocks noChangeArrowheads="1"/>
          </p:cNvSpPr>
          <p:nvPr/>
        </p:nvSpPr>
        <p:spPr bwMode="auto">
          <a:xfrm>
            <a:off x="3195638" y="1449389"/>
            <a:ext cx="55499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4000"/>
              <a:t>3. Análisis farmacéutico</a:t>
            </a:r>
            <a:endParaRPr lang="es-ES" altLang="es-MX" sz="4000"/>
          </a:p>
        </p:txBody>
      </p:sp>
      <p:sp>
        <p:nvSpPr>
          <p:cNvPr id="3" name="CuadroTexto 2"/>
          <p:cNvSpPr txBox="1"/>
          <p:nvPr/>
        </p:nvSpPr>
        <p:spPr>
          <a:xfrm>
            <a:off x="662844" y="391886"/>
            <a:ext cx="2071401" cy="646331"/>
          </a:xfrm>
          <a:prstGeom prst="rect">
            <a:avLst/>
          </a:prstGeom>
          <a:noFill/>
        </p:spPr>
        <p:txBody>
          <a:bodyPr wrap="none" rtlCol="0">
            <a:spAutoFit/>
          </a:bodyPr>
          <a:lstStyle/>
          <a:p>
            <a:r>
              <a:rPr lang="es-ES" sz="3600" b="1" dirty="0" smtClean="0">
                <a:solidFill>
                  <a:schemeClr val="tx2">
                    <a:lumMod val="60000"/>
                    <a:lumOff val="40000"/>
                  </a:schemeClr>
                </a:solidFill>
              </a:rPr>
              <a:t>Medicina </a:t>
            </a:r>
            <a:endParaRPr lang="es-ES" sz="3600" b="1" dirty="0">
              <a:solidFill>
                <a:schemeClr val="tx2">
                  <a:lumMod val="60000"/>
                  <a:lumOff val="40000"/>
                </a:schemeClr>
              </a:solidFill>
            </a:endParaRPr>
          </a:p>
        </p:txBody>
      </p:sp>
    </p:spTree>
    <p:extLst>
      <p:ext uri="{BB962C8B-B14F-4D97-AF65-F5344CB8AC3E}">
        <p14:creationId xmlns:p14="http://schemas.microsoft.com/office/powerpoint/2010/main" val="222927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876" y="1125538"/>
            <a:ext cx="4067175"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 Box 3"/>
          <p:cNvSpPr txBox="1">
            <a:spLocks noChangeArrowheads="1"/>
          </p:cNvSpPr>
          <p:nvPr/>
        </p:nvSpPr>
        <p:spPr bwMode="auto">
          <a:xfrm>
            <a:off x="1992314" y="5589588"/>
            <a:ext cx="83518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AR" altLang="es-MX" sz="2800"/>
              <a:t>Análisis de una tableta de aspirina mediante microscopía NIR</a:t>
            </a:r>
            <a:endParaRPr lang="es-ES" altLang="es-MX" sz="2800"/>
          </a:p>
        </p:txBody>
      </p:sp>
    </p:spTree>
    <p:extLst>
      <p:ext uri="{BB962C8B-B14F-4D97-AF65-F5344CB8AC3E}">
        <p14:creationId xmlns:p14="http://schemas.microsoft.com/office/powerpoint/2010/main" val="40182132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981200" y="264248"/>
            <a:ext cx="8229600" cy="561975"/>
          </a:xfrm>
        </p:spPr>
        <p:txBody>
          <a:bodyPr rtlCol="0">
            <a:noAutofit/>
          </a:bodyPr>
          <a:lstStyle/>
          <a:p>
            <a:pPr eaLnBrk="1" fontAlgn="auto" hangingPunct="1">
              <a:spcAft>
                <a:spcPts val="0"/>
              </a:spcAft>
              <a:defRPr/>
            </a:pPr>
            <a:r>
              <a:rPr lang="es-MX" sz="3600" b="1" dirty="0"/>
              <a:t>Guion Explicativo </a:t>
            </a:r>
          </a:p>
        </p:txBody>
      </p:sp>
      <p:sp>
        <p:nvSpPr>
          <p:cNvPr id="2" name="1 Marcador de contenido"/>
          <p:cNvSpPr>
            <a:spLocks noGrp="1"/>
          </p:cNvSpPr>
          <p:nvPr>
            <p:ph idx="1"/>
          </p:nvPr>
        </p:nvSpPr>
        <p:spPr>
          <a:xfrm>
            <a:off x="490728" y="1058865"/>
            <a:ext cx="11210544" cy="5652832"/>
          </a:xfrm>
        </p:spPr>
        <p:txBody>
          <a:bodyPr rtlCol="0">
            <a:noAutofit/>
          </a:bodyPr>
          <a:lstStyle/>
          <a:p>
            <a:pPr marL="0" indent="0" algn="just" eaLnBrk="1" fontAlgn="auto" hangingPunct="1">
              <a:spcAft>
                <a:spcPts val="0"/>
              </a:spcAft>
              <a:buNone/>
              <a:defRPr/>
            </a:pPr>
            <a:r>
              <a:rPr lang="es-MX" sz="2400" dirty="0"/>
              <a:t>La Química Analítica, tiene por objeto el reconocimiento o identificación y la cuantificación de los elementos o especies químicas presentes en una muestra y por lo tanto estudia los medios y los procedimientos para poder identificar y determinar la cantidad de los componentes químicos en la materia. Todos los métodos analíticos se fundan en la observación de ciertas propiedades de los elementos o grupos químicos que permitan deducir su presencia y establecer las técnicas de análisis. Todas las propiedades analíticas que puedan ser observadas por algún medio tienen aplicación en análisis. Así actualmente se han encontrado aplicaciones analíticas desde la masa atómica a las propiedades radiactivas. Sin embargo la reacción química sigue constituyendo el principio de la mayoría de los métodos clásicos, por lo que, la competencia a desarrollar en este curso es la aplicación de las reacciones y sus características químicas que originan fenómenos fácilmente observables y que de alguna manera se relacionan con la sustancia–elemento o grupo químico- que se analiza, y que también se convierten en fundamentos de métodos cuantitativos o estrategias para preparación de muestras de para su análisis por métodos instrumentales </a:t>
            </a:r>
          </a:p>
        </p:txBody>
      </p:sp>
    </p:spTree>
    <p:extLst>
      <p:ext uri="{BB962C8B-B14F-4D97-AF65-F5344CB8AC3E}">
        <p14:creationId xmlns:p14="http://schemas.microsoft.com/office/powerpoint/2010/main" val="1558641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4"/>
          <p:cNvSpPr txBox="1">
            <a:spLocks noChangeArrowheads="1"/>
          </p:cNvSpPr>
          <p:nvPr/>
        </p:nvSpPr>
        <p:spPr bwMode="auto">
          <a:xfrm>
            <a:off x="3195639" y="1449389"/>
            <a:ext cx="5521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4000"/>
              <a:t>4. Análisis de alimentos</a:t>
            </a:r>
            <a:endParaRPr lang="es-ES" altLang="es-MX" sz="4000"/>
          </a:p>
        </p:txBody>
      </p:sp>
      <p:sp>
        <p:nvSpPr>
          <p:cNvPr id="3" name="CuadroTexto 2"/>
          <p:cNvSpPr txBox="1"/>
          <p:nvPr/>
        </p:nvSpPr>
        <p:spPr>
          <a:xfrm>
            <a:off x="662844" y="391886"/>
            <a:ext cx="2341538" cy="646331"/>
          </a:xfrm>
          <a:prstGeom prst="rect">
            <a:avLst/>
          </a:prstGeom>
          <a:noFill/>
        </p:spPr>
        <p:txBody>
          <a:bodyPr wrap="none" rtlCol="0">
            <a:spAutoFit/>
          </a:bodyPr>
          <a:lstStyle/>
          <a:p>
            <a:r>
              <a:rPr lang="es-ES" sz="3600" b="1" dirty="0" smtClean="0">
                <a:solidFill>
                  <a:schemeClr val="tx2">
                    <a:lumMod val="60000"/>
                    <a:lumOff val="40000"/>
                  </a:schemeClr>
                </a:solidFill>
              </a:rPr>
              <a:t>Alimentos  </a:t>
            </a:r>
            <a:endParaRPr lang="es-ES" sz="3600" b="1" dirty="0">
              <a:solidFill>
                <a:schemeClr val="tx2">
                  <a:lumMod val="60000"/>
                  <a:lumOff val="40000"/>
                </a:schemeClr>
              </a:solidFill>
            </a:endParaRPr>
          </a:p>
        </p:txBody>
      </p:sp>
    </p:spTree>
    <p:extLst>
      <p:ext uri="{BB962C8B-B14F-4D97-AF65-F5344CB8AC3E}">
        <p14:creationId xmlns:p14="http://schemas.microsoft.com/office/powerpoint/2010/main" val="20237121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52401"/>
            <a:ext cx="7467600" cy="643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8224912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533400"/>
            <a:ext cx="7924800" cy="555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1236947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1524000"/>
            <a:ext cx="5257800"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6265655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4"/>
          <p:cNvSpPr txBox="1">
            <a:spLocks noChangeArrowheads="1"/>
          </p:cNvSpPr>
          <p:nvPr/>
        </p:nvSpPr>
        <p:spPr bwMode="auto">
          <a:xfrm>
            <a:off x="3381375" y="1714501"/>
            <a:ext cx="5316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4000"/>
              <a:t>5. Análisis toxicológico</a:t>
            </a:r>
            <a:endParaRPr lang="es-ES" altLang="es-MX" sz="4000"/>
          </a:p>
        </p:txBody>
      </p:sp>
      <p:sp>
        <p:nvSpPr>
          <p:cNvPr id="3" name="CuadroTexto 2"/>
          <p:cNvSpPr txBox="1"/>
          <p:nvPr/>
        </p:nvSpPr>
        <p:spPr>
          <a:xfrm>
            <a:off x="662844" y="391886"/>
            <a:ext cx="2175596" cy="646331"/>
          </a:xfrm>
          <a:prstGeom prst="rect">
            <a:avLst/>
          </a:prstGeom>
          <a:noFill/>
        </p:spPr>
        <p:txBody>
          <a:bodyPr wrap="none" rtlCol="0">
            <a:spAutoFit/>
          </a:bodyPr>
          <a:lstStyle/>
          <a:p>
            <a:r>
              <a:rPr lang="es-ES" sz="3600" b="1" dirty="0" smtClean="0">
                <a:solidFill>
                  <a:schemeClr val="tx2">
                    <a:lumMod val="60000"/>
                    <a:lumOff val="40000"/>
                  </a:schemeClr>
                </a:solidFill>
              </a:rPr>
              <a:t>Medicina  </a:t>
            </a:r>
            <a:endParaRPr lang="es-ES" sz="3600" b="1" dirty="0">
              <a:solidFill>
                <a:schemeClr val="tx2">
                  <a:lumMod val="60000"/>
                  <a:lumOff val="40000"/>
                </a:schemeClr>
              </a:solidFill>
            </a:endParaRPr>
          </a:p>
        </p:txBody>
      </p:sp>
    </p:spTree>
    <p:extLst>
      <p:ext uri="{BB962C8B-B14F-4D97-AF65-F5344CB8AC3E}">
        <p14:creationId xmlns:p14="http://schemas.microsoft.com/office/powerpoint/2010/main" val="1508736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1" y="1700213"/>
            <a:ext cx="665797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Text Box 5"/>
          <p:cNvSpPr txBox="1">
            <a:spLocks noChangeArrowheads="1"/>
          </p:cNvSpPr>
          <p:nvPr/>
        </p:nvSpPr>
        <p:spPr bwMode="auto">
          <a:xfrm>
            <a:off x="1971676" y="352426"/>
            <a:ext cx="82280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AR" altLang="es-MX" sz="2400"/>
              <a:t>Consumo de cocaína (en g/1000 habitantes) en Bélgica durante los fines de semana</a:t>
            </a:r>
            <a:endParaRPr lang="es-ES" altLang="es-MX" sz="2400"/>
          </a:p>
        </p:txBody>
      </p:sp>
    </p:spTree>
    <p:extLst>
      <p:ext uri="{BB962C8B-B14F-4D97-AF65-F5344CB8AC3E}">
        <p14:creationId xmlns:p14="http://schemas.microsoft.com/office/powerpoint/2010/main" val="1076796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6" descr="200px-Benzoylecgonine-2D-skele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5501" y="1989139"/>
            <a:ext cx="2608263"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7" name="Picture 7" descr="220px-Kokain_-_Coca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1450" y="2205039"/>
            <a:ext cx="31686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8" name="Text Box 8"/>
          <p:cNvSpPr txBox="1">
            <a:spLocks noChangeArrowheads="1"/>
          </p:cNvSpPr>
          <p:nvPr/>
        </p:nvSpPr>
        <p:spPr bwMode="auto">
          <a:xfrm>
            <a:off x="3863975" y="4076700"/>
            <a:ext cx="132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2400"/>
              <a:t>Cocaína</a:t>
            </a:r>
            <a:endParaRPr lang="es-ES" altLang="es-MX" sz="2400"/>
          </a:p>
        </p:txBody>
      </p:sp>
      <p:sp>
        <p:nvSpPr>
          <p:cNvPr id="52229" name="Text Box 9"/>
          <p:cNvSpPr txBox="1">
            <a:spLocks noChangeArrowheads="1"/>
          </p:cNvSpPr>
          <p:nvPr/>
        </p:nvSpPr>
        <p:spPr bwMode="auto">
          <a:xfrm>
            <a:off x="7104063" y="4076701"/>
            <a:ext cx="30972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AR" altLang="es-MX" sz="2400"/>
              <a:t>Bezoilecgonina, principal metabolito de la cocaína</a:t>
            </a:r>
            <a:endParaRPr lang="es-ES" altLang="es-MX" sz="2400"/>
          </a:p>
        </p:txBody>
      </p:sp>
    </p:spTree>
    <p:extLst>
      <p:ext uri="{BB962C8B-B14F-4D97-AF65-F5344CB8AC3E}">
        <p14:creationId xmlns:p14="http://schemas.microsoft.com/office/powerpoint/2010/main" val="29049573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2127250" y="2691947"/>
            <a:ext cx="6838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AR" altLang="es-MX" sz="3600" dirty="0"/>
              <a:t>Automatización y miniaturización</a:t>
            </a:r>
            <a:endParaRPr lang="es-ES" altLang="es-MX" sz="3600" dirty="0"/>
          </a:p>
        </p:txBody>
      </p:sp>
      <p:sp>
        <p:nvSpPr>
          <p:cNvPr id="5" name="CuadroTexto 4"/>
          <p:cNvSpPr txBox="1"/>
          <p:nvPr/>
        </p:nvSpPr>
        <p:spPr>
          <a:xfrm>
            <a:off x="662844" y="391886"/>
            <a:ext cx="2106282" cy="646331"/>
          </a:xfrm>
          <a:prstGeom prst="rect">
            <a:avLst/>
          </a:prstGeom>
          <a:noFill/>
        </p:spPr>
        <p:txBody>
          <a:bodyPr wrap="none" rtlCol="0">
            <a:spAutoFit/>
          </a:bodyPr>
          <a:lstStyle/>
          <a:p>
            <a:r>
              <a:rPr lang="es-ES" sz="3600" b="1" dirty="0" smtClean="0">
                <a:solidFill>
                  <a:schemeClr val="tx2">
                    <a:lumMod val="60000"/>
                    <a:lumOff val="40000"/>
                  </a:schemeClr>
                </a:solidFill>
              </a:rPr>
              <a:t>Industria  </a:t>
            </a:r>
            <a:endParaRPr lang="es-ES" sz="3600" b="1" dirty="0">
              <a:solidFill>
                <a:schemeClr val="tx2">
                  <a:lumMod val="60000"/>
                  <a:lumOff val="40000"/>
                </a:schemeClr>
              </a:solidFill>
            </a:endParaRPr>
          </a:p>
        </p:txBody>
      </p:sp>
    </p:spTree>
    <p:extLst>
      <p:ext uri="{BB962C8B-B14F-4D97-AF65-F5344CB8AC3E}">
        <p14:creationId xmlns:p14="http://schemas.microsoft.com/office/powerpoint/2010/main" val="19326345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4"/>
          <p:cNvSpPr txBox="1">
            <a:spLocks noChangeArrowheads="1"/>
          </p:cNvSpPr>
          <p:nvPr/>
        </p:nvSpPr>
        <p:spPr bwMode="auto">
          <a:xfrm>
            <a:off x="3359150" y="1341438"/>
            <a:ext cx="54165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AR" altLang="es-MX" sz="3600"/>
              <a:t>Lab-on-a-chip</a:t>
            </a:r>
          </a:p>
          <a:p>
            <a:pPr algn="ctr" eaLnBrk="1" hangingPunct="1">
              <a:spcBef>
                <a:spcPct val="0"/>
              </a:spcBef>
              <a:buFontTx/>
              <a:buNone/>
            </a:pPr>
            <a:endParaRPr lang="es-AR" altLang="es-MX" sz="3600"/>
          </a:p>
          <a:p>
            <a:pPr algn="ctr" eaLnBrk="1" hangingPunct="1">
              <a:spcBef>
                <a:spcPct val="0"/>
              </a:spcBef>
              <a:buFontTx/>
              <a:buNone/>
            </a:pPr>
            <a:r>
              <a:rPr lang="es-AR" altLang="es-MX" sz="3600"/>
              <a:t>“El laboratorio en un chip”</a:t>
            </a:r>
            <a:endParaRPr lang="es-ES" altLang="es-MX" sz="3600"/>
          </a:p>
        </p:txBody>
      </p:sp>
    </p:spTree>
    <p:extLst>
      <p:ext uri="{BB962C8B-B14F-4D97-AF65-F5344CB8AC3E}">
        <p14:creationId xmlns:p14="http://schemas.microsoft.com/office/powerpoint/2010/main" val="7164362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851" y="260350"/>
            <a:ext cx="5400675"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6363" y="3644901"/>
            <a:ext cx="3810000"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Text Box 6"/>
          <p:cNvSpPr txBox="1">
            <a:spLocks noChangeArrowheads="1"/>
          </p:cNvSpPr>
          <p:nvPr/>
        </p:nvSpPr>
        <p:spPr bwMode="auto">
          <a:xfrm>
            <a:off x="1992313" y="3644901"/>
            <a:ext cx="424815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AR" altLang="es-MX"/>
              <a:t>Chip para diagnóstico rápido de gripe mediante análisis de ADN.</a:t>
            </a:r>
          </a:p>
        </p:txBody>
      </p:sp>
    </p:spTree>
    <p:extLst>
      <p:ext uri="{BB962C8B-B14F-4D97-AF65-F5344CB8AC3E}">
        <p14:creationId xmlns:p14="http://schemas.microsoft.com/office/powerpoint/2010/main" val="24214755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Título"/>
          <p:cNvSpPr>
            <a:spLocks noGrp="1"/>
          </p:cNvSpPr>
          <p:nvPr>
            <p:ph type="title"/>
          </p:nvPr>
        </p:nvSpPr>
        <p:spPr>
          <a:xfrm>
            <a:off x="1159701" y="186956"/>
            <a:ext cx="9872597" cy="850900"/>
          </a:xfrm>
        </p:spPr>
        <p:txBody>
          <a:bodyPr/>
          <a:lstStyle/>
          <a:p>
            <a:pPr eaLnBrk="1" hangingPunct="1"/>
            <a:r>
              <a:rPr lang="es-MX" altLang="es-MX" sz="3600" b="1" dirty="0"/>
              <a:t>Objetivo del área curricular o disciplinaria</a:t>
            </a:r>
          </a:p>
        </p:txBody>
      </p:sp>
      <p:sp>
        <p:nvSpPr>
          <p:cNvPr id="54275" name="1 Marcador de contenido"/>
          <p:cNvSpPr>
            <a:spLocks noGrp="1"/>
          </p:cNvSpPr>
          <p:nvPr>
            <p:ph idx="1"/>
          </p:nvPr>
        </p:nvSpPr>
        <p:spPr>
          <a:xfrm>
            <a:off x="182880" y="1538897"/>
            <a:ext cx="11868912" cy="5000625"/>
          </a:xfrm>
        </p:spPr>
        <p:txBody>
          <a:bodyPr/>
          <a:lstStyle/>
          <a:p>
            <a:pPr marL="0" indent="0" algn="just">
              <a:buNone/>
            </a:pPr>
            <a:r>
              <a:rPr lang="es-MX" dirty="0"/>
              <a:t>Procurar el aprendizaje significativo de los conceptos esenciales de la composición, estructura, propiedades, leyes y efectos de las fuerzas moleculares en la materia, así como de los cambios que esta experimenta durante las reacciones a través del estudio de las partículas que la constituyen y su microestructura, los tipos y forma de acomodo de los átomos y sus propiedades, aportando un lenguaje que le facilite al alumno la explicación del comportamiento de la materia</a:t>
            </a:r>
            <a:r>
              <a:rPr lang="es-MX" b="1" dirty="0"/>
              <a:t>. </a:t>
            </a:r>
            <a:endParaRPr lang="es-MX" altLang="es-MX" sz="2800" dirty="0">
              <a:solidFill>
                <a:srgbClr val="000000"/>
              </a:solidFill>
            </a:endParaRPr>
          </a:p>
        </p:txBody>
      </p:sp>
    </p:spTree>
    <p:extLst>
      <p:ext uri="{BB962C8B-B14F-4D97-AF65-F5344CB8AC3E}">
        <p14:creationId xmlns:p14="http://schemas.microsoft.com/office/powerpoint/2010/main" val="35510855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9938" y="500063"/>
            <a:ext cx="57150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3" name="Text Box 6"/>
          <p:cNvSpPr txBox="1">
            <a:spLocks noChangeArrowheads="1"/>
          </p:cNvSpPr>
          <p:nvPr/>
        </p:nvSpPr>
        <p:spPr bwMode="auto">
          <a:xfrm>
            <a:off x="4024313" y="4357689"/>
            <a:ext cx="42481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AR" altLang="es-MX"/>
              <a:t>Chip para detección de explosivos y toxinas en agua.</a:t>
            </a:r>
          </a:p>
        </p:txBody>
      </p:sp>
    </p:spTree>
    <p:extLst>
      <p:ext uri="{BB962C8B-B14F-4D97-AF65-F5344CB8AC3E}">
        <p14:creationId xmlns:p14="http://schemas.microsoft.com/office/powerpoint/2010/main" val="2476742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ítulo 1">
            <a:extLst>
              <a:ext uri="{FF2B5EF4-FFF2-40B4-BE49-F238E27FC236}">
                <a16:creationId xmlns="" xmlns:a16="http://schemas.microsoft.com/office/drawing/2014/main" id="{0165E76E-0F47-45CB-92A2-EDEC77F31525}"/>
              </a:ext>
            </a:extLst>
          </p:cNvPr>
          <p:cNvSpPr txBox="1">
            <a:spLocks/>
          </p:cNvSpPr>
          <p:nvPr/>
        </p:nvSpPr>
        <p:spPr bwMode="auto">
          <a:xfrm>
            <a:off x="1699886" y="162838"/>
            <a:ext cx="8792227" cy="67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800" b="1" dirty="0"/>
              <a:t>1.1.2</a:t>
            </a:r>
            <a:r>
              <a:rPr lang="es-MX" sz="2800" b="1" dirty="0"/>
              <a:t> Clasificación de los métodos analíticos</a:t>
            </a:r>
            <a:endParaRPr lang="es-ES" sz="2800" b="1" dirty="0"/>
          </a:p>
        </p:txBody>
      </p:sp>
      <p:sp>
        <p:nvSpPr>
          <p:cNvPr id="2" name="Rectángulo: esquinas diagonales redondeadas 1">
            <a:extLst>
              <a:ext uri="{FF2B5EF4-FFF2-40B4-BE49-F238E27FC236}">
                <a16:creationId xmlns="" xmlns:a16="http://schemas.microsoft.com/office/drawing/2014/main" id="{B451428D-402E-46CB-B0A2-76D5AA03665C}"/>
              </a:ext>
            </a:extLst>
          </p:cNvPr>
          <p:cNvSpPr/>
          <p:nvPr/>
        </p:nvSpPr>
        <p:spPr>
          <a:xfrm>
            <a:off x="2626289" y="889348"/>
            <a:ext cx="6939419" cy="2113767"/>
          </a:xfrm>
          <a:prstGeom prst="round2DiagRect">
            <a:avLst/>
          </a:prstGeom>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a:t>Los métodos analíticos se suelen clasificar en clásicos o instrumentales. Esta clasificación es en gran parte histórica, y los métodos clásicos precedieron en un siglo o más a los métodos instrumentales (Ayres, 1970). </a:t>
            </a:r>
          </a:p>
        </p:txBody>
      </p:sp>
      <p:sp>
        <p:nvSpPr>
          <p:cNvPr id="4" name="Rectángulo: una sola esquina cortada 3">
            <a:extLst>
              <a:ext uri="{FF2B5EF4-FFF2-40B4-BE49-F238E27FC236}">
                <a16:creationId xmlns="" xmlns:a16="http://schemas.microsoft.com/office/drawing/2014/main" id="{FDD927BA-2E52-491B-BA50-CD021A7A9D35}"/>
              </a:ext>
            </a:extLst>
          </p:cNvPr>
          <p:cNvSpPr/>
          <p:nvPr/>
        </p:nvSpPr>
        <p:spPr>
          <a:xfrm>
            <a:off x="688932" y="3184220"/>
            <a:ext cx="10835013" cy="789140"/>
          </a:xfrm>
          <a:prstGeom prst="snip1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a:t>Métodos Clásicos: </a:t>
            </a:r>
            <a:r>
              <a:rPr lang="es-MX" dirty="0"/>
              <a:t>Separación de los componentes de una muestra.</a:t>
            </a:r>
          </a:p>
        </p:txBody>
      </p:sp>
      <p:sp>
        <p:nvSpPr>
          <p:cNvPr id="6" name="Rectángulo: una sola esquina cortada 5">
            <a:extLst>
              <a:ext uri="{FF2B5EF4-FFF2-40B4-BE49-F238E27FC236}">
                <a16:creationId xmlns="" xmlns:a16="http://schemas.microsoft.com/office/drawing/2014/main" id="{7B52E4DC-9AD6-48FD-B3BA-BE7615F5A3F3}"/>
              </a:ext>
            </a:extLst>
          </p:cNvPr>
          <p:cNvSpPr/>
          <p:nvPr/>
        </p:nvSpPr>
        <p:spPr>
          <a:xfrm>
            <a:off x="678490" y="4059996"/>
            <a:ext cx="10835013" cy="947281"/>
          </a:xfrm>
          <a:prstGeom prst="snip1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b="1" dirty="0"/>
              <a:t>Métodos Instrumentales:</a:t>
            </a:r>
            <a:r>
              <a:rPr lang="es-MX" dirty="0"/>
              <a:t> Son métodos modernos de separación, cuantificación e identificación de especies químicas. Se basan en fenómenos químico-físicos conocidos pero su aplicación ha ido en paralelo al desarrollo de la electrónica.</a:t>
            </a:r>
          </a:p>
        </p:txBody>
      </p:sp>
      <p:sp>
        <p:nvSpPr>
          <p:cNvPr id="8" name="Rectángulo: una sola esquina cortada 7">
            <a:extLst>
              <a:ext uri="{FF2B5EF4-FFF2-40B4-BE49-F238E27FC236}">
                <a16:creationId xmlns="" xmlns:a16="http://schemas.microsoft.com/office/drawing/2014/main" id="{0BFC0887-3918-4DFB-A6EC-64A703957B47}"/>
              </a:ext>
            </a:extLst>
          </p:cNvPr>
          <p:cNvSpPr/>
          <p:nvPr/>
        </p:nvSpPr>
        <p:spPr>
          <a:xfrm>
            <a:off x="688932" y="5100179"/>
            <a:ext cx="10835013" cy="1594983"/>
          </a:xfrm>
          <a:prstGeom prst="snip1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b="1" dirty="0"/>
              <a:t>Métodos Volumétricos: </a:t>
            </a:r>
            <a:r>
              <a:rPr lang="es-MX" dirty="0"/>
              <a:t>Están basadas en la medición de volúmenes en el laboratorio, consisten en hacer reaccionar cuantitativamente una solución de la sustancia cuya concentración se busca, con un reactivo en solución cuya concentración y forma de reaccionar se conocen. Una vez que toda la sustancia contenida en la muestra ha reaccionado, se mide el volumen gastado y se calcula la composición de la muestra utilizando el método de equivalentes de reacción. </a:t>
            </a:r>
          </a:p>
        </p:txBody>
      </p:sp>
    </p:spTree>
    <p:extLst>
      <p:ext uri="{BB962C8B-B14F-4D97-AF65-F5344CB8AC3E}">
        <p14:creationId xmlns:p14="http://schemas.microsoft.com/office/powerpoint/2010/main" val="2811197231"/>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ítulo 1">
            <a:extLst>
              <a:ext uri="{FF2B5EF4-FFF2-40B4-BE49-F238E27FC236}">
                <a16:creationId xmlns="" xmlns:a16="http://schemas.microsoft.com/office/drawing/2014/main" id="{0165E76E-0F47-45CB-92A2-EDEC77F31525}"/>
              </a:ext>
            </a:extLst>
          </p:cNvPr>
          <p:cNvSpPr txBox="1">
            <a:spLocks/>
          </p:cNvSpPr>
          <p:nvPr/>
        </p:nvSpPr>
        <p:spPr bwMode="auto">
          <a:xfrm>
            <a:off x="1699886" y="162838"/>
            <a:ext cx="8792227" cy="67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800" b="1" dirty="0"/>
              <a:t>M</a:t>
            </a:r>
            <a:r>
              <a:rPr lang="es-MX" sz="2800" b="1" dirty="0"/>
              <a:t>étodos analíticos</a:t>
            </a:r>
            <a:endParaRPr lang="es-ES" sz="2800" b="1" dirty="0"/>
          </a:p>
        </p:txBody>
      </p:sp>
      <p:pic>
        <p:nvPicPr>
          <p:cNvPr id="4" name="Imagen 3">
            <a:extLst>
              <a:ext uri="{FF2B5EF4-FFF2-40B4-BE49-F238E27FC236}">
                <a16:creationId xmlns="" xmlns:a16="http://schemas.microsoft.com/office/drawing/2014/main" id="{077AC5FE-FD37-47C5-8AE0-46549E761CD2}"/>
              </a:ext>
            </a:extLst>
          </p:cNvPr>
          <p:cNvPicPr>
            <a:picLocks noChangeAspect="1"/>
          </p:cNvPicPr>
          <p:nvPr/>
        </p:nvPicPr>
        <p:blipFill>
          <a:blip r:embed="rId3"/>
          <a:stretch>
            <a:fillRect/>
          </a:stretch>
        </p:blipFill>
        <p:spPr>
          <a:xfrm>
            <a:off x="0" y="840179"/>
            <a:ext cx="12192000" cy="5854984"/>
          </a:xfrm>
          <a:prstGeom prst="rect">
            <a:avLst/>
          </a:prstGeom>
        </p:spPr>
      </p:pic>
    </p:spTree>
    <p:extLst>
      <p:ext uri="{BB962C8B-B14F-4D97-AF65-F5344CB8AC3E}">
        <p14:creationId xmlns:p14="http://schemas.microsoft.com/office/powerpoint/2010/main" val="1158464508"/>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9427881-DAEB-4EF8-BD05-A61296240FEC}"/>
              </a:ext>
            </a:extLst>
          </p:cNvPr>
          <p:cNvSpPr>
            <a:spLocks noGrp="1"/>
          </p:cNvSpPr>
          <p:nvPr>
            <p:ph type="title"/>
          </p:nvPr>
        </p:nvSpPr>
        <p:spPr>
          <a:xfrm>
            <a:off x="1699886" y="312216"/>
            <a:ext cx="8792227" cy="677340"/>
          </a:xfrm>
        </p:spPr>
        <p:txBody>
          <a:bodyPr/>
          <a:lstStyle/>
          <a:p>
            <a:r>
              <a:rPr lang="es-ES" sz="3200" b="1" dirty="0"/>
              <a:t>1.2 Formas de expresar la concentración</a:t>
            </a:r>
          </a:p>
        </p:txBody>
      </p:sp>
      <p:sp>
        <p:nvSpPr>
          <p:cNvPr id="6" name="Rectángulo 5">
            <a:extLst>
              <a:ext uri="{FF2B5EF4-FFF2-40B4-BE49-F238E27FC236}">
                <a16:creationId xmlns="" xmlns:a16="http://schemas.microsoft.com/office/drawing/2014/main" id="{39129100-9F49-44DD-896F-045ED280868A}"/>
              </a:ext>
            </a:extLst>
          </p:cNvPr>
          <p:cNvSpPr/>
          <p:nvPr/>
        </p:nvSpPr>
        <p:spPr>
          <a:xfrm>
            <a:off x="622125" y="1360438"/>
            <a:ext cx="10947748" cy="1200329"/>
          </a:xfrm>
          <a:prstGeom prst="rect">
            <a:avLst/>
          </a:prstGeom>
        </p:spPr>
        <p:txBody>
          <a:bodyPr wrap="square">
            <a:spAutoFit/>
          </a:bodyPr>
          <a:lstStyle/>
          <a:p>
            <a:pPr algn="just"/>
            <a:r>
              <a:rPr lang="es-MX" dirty="0"/>
              <a:t>El estudio cuantitativo de una disolución requiere que se conozca su concentración, es decir, la cantidad de soluto presente en determinada cantidad de una disolución. Los químicos utilizan varias unidades de concentración diferentes; cada una de ellas tiene ciertas ventajas, así como algunas limitaciones. Examinaremos las cuatro unidades de concentración más comunes: porcentaje en masa, fracción molar, molaridad y molalidad.</a:t>
            </a:r>
          </a:p>
        </p:txBody>
      </p:sp>
      <mc:AlternateContent xmlns:mc="http://schemas.openxmlformats.org/markup-compatibility/2006" xmlns:a14="http://schemas.microsoft.com/office/drawing/2010/main">
        <mc:Choice Requires="a14">
          <p:sp>
            <p:nvSpPr>
              <p:cNvPr id="7" name="Rectángulo 6">
                <a:extLst>
                  <a:ext uri="{FF2B5EF4-FFF2-40B4-BE49-F238E27FC236}">
                    <a16:creationId xmlns="" xmlns:a16="http://schemas.microsoft.com/office/drawing/2014/main" id="{662AC053-B7BD-437D-AEDC-AD379131DD2C}"/>
                  </a:ext>
                </a:extLst>
              </p:cNvPr>
              <p:cNvSpPr/>
              <p:nvPr/>
            </p:nvSpPr>
            <p:spPr>
              <a:xfrm>
                <a:off x="622125" y="2781337"/>
                <a:ext cx="10947748" cy="3646383"/>
              </a:xfrm>
              <a:prstGeom prst="rect">
                <a:avLst/>
              </a:prstGeom>
              <a:solidFill>
                <a:schemeClr val="accent4">
                  <a:lumMod val="20000"/>
                  <a:lumOff val="80000"/>
                </a:schemeClr>
              </a:solidFill>
            </p:spPr>
            <p:txBody>
              <a:bodyPr wrap="square">
                <a:spAutoFit/>
              </a:bodyPr>
              <a:lstStyle/>
              <a:p>
                <a:pPr algn="ctr"/>
                <a:r>
                  <a:rPr lang="es-MX" b="1" dirty="0"/>
                  <a:t>Porcentaje en masa</a:t>
                </a:r>
              </a:p>
              <a:p>
                <a:endParaRPr lang="es-MX" dirty="0"/>
              </a:p>
              <a:p>
                <a:pPr algn="just"/>
                <a:r>
                  <a:rPr lang="es-MX" dirty="0"/>
                  <a:t>El porcentaje en masa (también llamado porcentaje en peso o peso porcentual) es la relación de la masa de un soluto en la masa de la disolución, multiplicado por 100%:</a:t>
                </a:r>
              </a:p>
              <a:p>
                <a:pPr algn="just"/>
                <a:endParaRPr lang="es-MX" dirty="0"/>
              </a:p>
              <a:p>
                <a:pPr algn="just"/>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𝑝𝑜𝑟𝑐𝑒𝑛𝑡𝑎𝑗𝑒</m:t>
                      </m:r>
                      <m:r>
                        <a:rPr lang="es-MX" b="0" i="1" smtClean="0">
                          <a:latin typeface="Cambria Math" panose="02040503050406030204" pitchFamily="18" charset="0"/>
                        </a:rPr>
                        <m:t> </m:t>
                      </m:r>
                      <m:r>
                        <a:rPr lang="es-MX" b="0" i="1" smtClean="0">
                          <a:latin typeface="Cambria Math" panose="02040503050406030204" pitchFamily="18" charset="0"/>
                        </a:rPr>
                        <m:t>𝑒𝑛</m:t>
                      </m:r>
                      <m:r>
                        <a:rPr lang="es-MX" b="0" i="1" smtClean="0">
                          <a:latin typeface="Cambria Math" panose="02040503050406030204" pitchFamily="18" charset="0"/>
                        </a:rPr>
                        <m:t> </m:t>
                      </m:r>
                      <m:r>
                        <a:rPr lang="es-MX" b="0" i="1" smtClean="0">
                          <a:latin typeface="Cambria Math" panose="02040503050406030204" pitchFamily="18" charset="0"/>
                        </a:rPr>
                        <m:t>𝑚𝑎𝑠𝑎</m:t>
                      </m:r>
                      <m:r>
                        <a:rPr lang="es-MX" b="0" i="1" smtClean="0">
                          <a:latin typeface="Cambria Math" panose="02040503050406030204" pitchFamily="18" charset="0"/>
                        </a:rPr>
                        <m:t>=</m:t>
                      </m:r>
                      <m:f>
                        <m:fPr>
                          <m:ctrlPr>
                            <a:rPr lang="es-MX" i="1" smtClean="0">
                              <a:latin typeface="Cambria Math" panose="02040503050406030204" pitchFamily="18" charset="0"/>
                            </a:rPr>
                          </m:ctrlPr>
                        </m:fPr>
                        <m:num>
                          <m:r>
                            <a:rPr lang="es-MX" b="0" i="1" smtClean="0">
                              <a:latin typeface="Cambria Math" panose="02040503050406030204" pitchFamily="18" charset="0"/>
                            </a:rPr>
                            <m:t>𝑚𝑎𝑠𝑎</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𝑠𝑜𝑙𝑢𝑡𝑜</m:t>
                          </m:r>
                        </m:num>
                        <m:den>
                          <m:r>
                            <a:rPr lang="es-MX" b="0" i="1" smtClean="0">
                              <a:latin typeface="Cambria Math" panose="02040503050406030204" pitchFamily="18" charset="0"/>
                            </a:rPr>
                            <m:t>𝑚𝑎𝑠𝑎</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𝑠𝑜𝑙𝑢𝑡𝑜</m:t>
                          </m:r>
                          <m:r>
                            <a:rPr lang="es-MX" b="0" i="1" smtClean="0">
                              <a:latin typeface="Cambria Math" panose="02040503050406030204" pitchFamily="18" charset="0"/>
                            </a:rPr>
                            <m:t>+</m:t>
                          </m:r>
                          <m:r>
                            <a:rPr lang="es-MX" b="0" i="1" smtClean="0">
                              <a:latin typeface="Cambria Math" panose="02040503050406030204" pitchFamily="18" charset="0"/>
                            </a:rPr>
                            <m:t>𝑚𝑎𝑠𝑎</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𝑠𝑜𝑙𝑣𝑒𝑛𝑡𝑒</m:t>
                          </m:r>
                        </m:den>
                      </m:f>
                      <m:r>
                        <a:rPr lang="es-MX" b="0" i="1" smtClean="0">
                          <a:latin typeface="Cambria Math" panose="02040503050406030204" pitchFamily="18" charset="0"/>
                        </a:rPr>
                        <m:t>𝑥</m:t>
                      </m:r>
                      <m:r>
                        <a:rPr lang="es-MX" b="0" i="1" smtClean="0">
                          <a:latin typeface="Cambria Math" panose="02040503050406030204" pitchFamily="18" charset="0"/>
                        </a:rPr>
                        <m:t>100%</m:t>
                      </m:r>
                    </m:oMath>
                  </m:oMathPara>
                </a14:m>
                <a:endParaRPr lang="es-MX" dirty="0"/>
              </a:p>
              <a:p>
                <a:pPr algn="just"/>
                <a:endParaRPr lang="es-MX" dirty="0"/>
              </a:p>
              <a:p>
                <a:pPr algn="just"/>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𝑝𝑜𝑟𝑐𝑒𝑛𝑡𝑎𝑗𝑒</m:t>
                      </m:r>
                      <m:r>
                        <a:rPr lang="es-MX" i="1">
                          <a:latin typeface="Cambria Math" panose="02040503050406030204" pitchFamily="18" charset="0"/>
                        </a:rPr>
                        <m:t> </m:t>
                      </m:r>
                      <m:r>
                        <a:rPr lang="es-MX" i="1">
                          <a:latin typeface="Cambria Math" panose="02040503050406030204" pitchFamily="18" charset="0"/>
                        </a:rPr>
                        <m:t>𝑒𝑛</m:t>
                      </m:r>
                      <m:r>
                        <a:rPr lang="es-MX" i="1">
                          <a:latin typeface="Cambria Math" panose="02040503050406030204" pitchFamily="18" charset="0"/>
                        </a:rPr>
                        <m:t> </m:t>
                      </m:r>
                      <m:r>
                        <a:rPr lang="es-MX" i="1">
                          <a:latin typeface="Cambria Math" panose="02040503050406030204" pitchFamily="18" charset="0"/>
                        </a:rPr>
                        <m:t>𝑚𝑎𝑠𝑎</m:t>
                      </m:r>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𝑚𝑎𝑠𝑎</m:t>
                          </m:r>
                          <m:r>
                            <a:rPr lang="es-MX" i="1">
                              <a:latin typeface="Cambria Math" panose="02040503050406030204" pitchFamily="18" charset="0"/>
                            </a:rPr>
                            <m:t> </m:t>
                          </m:r>
                          <m:r>
                            <a:rPr lang="es-MX" i="1">
                              <a:latin typeface="Cambria Math" panose="02040503050406030204" pitchFamily="18" charset="0"/>
                            </a:rPr>
                            <m:t>𝑑𝑒</m:t>
                          </m:r>
                          <m:r>
                            <a:rPr lang="es-MX" i="1">
                              <a:latin typeface="Cambria Math" panose="02040503050406030204" pitchFamily="18" charset="0"/>
                            </a:rPr>
                            <m:t> </m:t>
                          </m:r>
                          <m:r>
                            <a:rPr lang="es-MX" i="1">
                              <a:latin typeface="Cambria Math" panose="02040503050406030204" pitchFamily="18" charset="0"/>
                            </a:rPr>
                            <m:t>𝑠𝑜𝑙𝑢𝑡𝑜</m:t>
                          </m:r>
                        </m:num>
                        <m:den>
                          <m:r>
                            <a:rPr lang="es-MX" i="1">
                              <a:latin typeface="Cambria Math" panose="02040503050406030204" pitchFamily="18" charset="0"/>
                            </a:rPr>
                            <m:t>𝑚𝑎𝑠𝑎</m:t>
                          </m:r>
                          <m:r>
                            <a:rPr lang="es-MX" i="1">
                              <a:latin typeface="Cambria Math" panose="02040503050406030204" pitchFamily="18" charset="0"/>
                            </a:rPr>
                            <m:t> </m:t>
                          </m:r>
                          <m:r>
                            <a:rPr lang="es-MX" i="1">
                              <a:latin typeface="Cambria Math" panose="02040503050406030204" pitchFamily="18" charset="0"/>
                            </a:rPr>
                            <m:t>𝑑𝑒</m:t>
                          </m:r>
                          <m:r>
                            <a:rPr lang="es-MX" i="1">
                              <a:latin typeface="Cambria Math" panose="02040503050406030204" pitchFamily="18" charset="0"/>
                            </a:rPr>
                            <m:t> </m:t>
                          </m:r>
                          <m:r>
                            <a:rPr lang="es-MX" b="0" i="1" smtClean="0">
                              <a:latin typeface="Cambria Math" panose="02040503050406030204" pitchFamily="18" charset="0"/>
                            </a:rPr>
                            <m:t>𝑙𝑎</m:t>
                          </m:r>
                          <m:r>
                            <a:rPr lang="es-MX" b="0" i="1" smtClean="0">
                              <a:latin typeface="Cambria Math" panose="02040503050406030204" pitchFamily="18" charset="0"/>
                            </a:rPr>
                            <m:t> </m:t>
                          </m:r>
                          <m:r>
                            <a:rPr lang="es-MX" b="0" i="1" smtClean="0">
                              <a:latin typeface="Cambria Math" panose="02040503050406030204" pitchFamily="18" charset="0"/>
                            </a:rPr>
                            <m:t>𝑑𝑖𝑠𝑜𝑙𝑢𝑐𝑖</m:t>
                          </m:r>
                          <m:r>
                            <a:rPr lang="es-MX" b="0" i="1" smtClean="0">
                              <a:latin typeface="Cambria Math" panose="02040503050406030204" pitchFamily="18" charset="0"/>
                            </a:rPr>
                            <m:t>ó</m:t>
                          </m:r>
                          <m:r>
                            <a:rPr lang="es-MX" b="0" i="1" smtClean="0">
                              <a:latin typeface="Cambria Math" panose="02040503050406030204" pitchFamily="18" charset="0"/>
                            </a:rPr>
                            <m:t>𝑛</m:t>
                          </m:r>
                        </m:den>
                      </m:f>
                      <m:r>
                        <a:rPr lang="es-MX" i="1">
                          <a:latin typeface="Cambria Math" panose="02040503050406030204" pitchFamily="18" charset="0"/>
                        </a:rPr>
                        <m:t>𝑥</m:t>
                      </m:r>
                      <m:r>
                        <a:rPr lang="es-MX" i="1">
                          <a:latin typeface="Cambria Math" panose="02040503050406030204" pitchFamily="18" charset="0"/>
                        </a:rPr>
                        <m:t>100%</m:t>
                      </m:r>
                    </m:oMath>
                  </m:oMathPara>
                </a14:m>
                <a:endParaRPr lang="es-MX" dirty="0"/>
              </a:p>
              <a:p>
                <a:pPr algn="just"/>
                <a:endParaRPr lang="es-MX" dirty="0"/>
              </a:p>
              <a:p>
                <a:pPr algn="just"/>
                <a:r>
                  <a:rPr lang="es-MX" dirty="0"/>
                  <a:t>Es importante mencionar que el porcentaje en masa no posee unidad de medida debido a que se trata de una relación de cantidades semejantes.</a:t>
                </a:r>
              </a:p>
            </p:txBody>
          </p:sp>
        </mc:Choice>
        <mc:Fallback xmlns="">
          <p:sp>
            <p:nvSpPr>
              <p:cNvPr id="7" name="Rectángulo 6">
                <a:extLst>
                  <a:ext uri="{FF2B5EF4-FFF2-40B4-BE49-F238E27FC236}">
                    <a16:creationId xmlns:a16="http://schemas.microsoft.com/office/drawing/2014/main" id="{662AC053-B7BD-437D-AEDC-AD379131DD2C}"/>
                  </a:ext>
                </a:extLst>
              </p:cNvPr>
              <p:cNvSpPr>
                <a:spLocks noRot="1" noChangeAspect="1" noMove="1" noResize="1" noEditPoints="1" noAdjustHandles="1" noChangeArrowheads="1" noChangeShapeType="1" noTextEdit="1"/>
              </p:cNvSpPr>
              <p:nvPr/>
            </p:nvSpPr>
            <p:spPr>
              <a:xfrm>
                <a:off x="622125" y="2781337"/>
                <a:ext cx="10947748" cy="3646383"/>
              </a:xfrm>
              <a:prstGeom prst="rect">
                <a:avLst/>
              </a:prstGeom>
              <a:blipFill>
                <a:blip r:embed="rId3"/>
                <a:stretch>
                  <a:fillRect l="-445" t="-836" r="-501" b="-1672"/>
                </a:stretch>
              </a:blipFill>
            </p:spPr>
            <p:txBody>
              <a:bodyPr/>
              <a:lstStyle/>
              <a:p>
                <a:r>
                  <a:rPr lang="es-MX">
                    <a:noFill/>
                  </a:rPr>
                  <a:t> </a:t>
                </a:r>
              </a:p>
            </p:txBody>
          </p:sp>
        </mc:Fallback>
      </mc:AlternateContent>
    </p:spTree>
    <p:extLst>
      <p:ext uri="{BB962C8B-B14F-4D97-AF65-F5344CB8AC3E}">
        <p14:creationId xmlns:p14="http://schemas.microsoft.com/office/powerpoint/2010/main" val="4167187101"/>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ctángulo 6">
                <a:extLst>
                  <a:ext uri="{FF2B5EF4-FFF2-40B4-BE49-F238E27FC236}">
                    <a16:creationId xmlns="" xmlns:a16="http://schemas.microsoft.com/office/drawing/2014/main" id="{662AC053-B7BD-437D-AEDC-AD379131DD2C}"/>
                  </a:ext>
                </a:extLst>
              </p:cNvPr>
              <p:cNvSpPr/>
              <p:nvPr/>
            </p:nvSpPr>
            <p:spPr>
              <a:xfrm>
                <a:off x="622126" y="165315"/>
                <a:ext cx="10947748" cy="2603918"/>
              </a:xfrm>
              <a:prstGeom prst="rect">
                <a:avLst/>
              </a:prstGeom>
              <a:solidFill>
                <a:srgbClr val="99FF99">
                  <a:alpha val="24706"/>
                </a:srgbClr>
              </a:solidFill>
            </p:spPr>
            <p:txBody>
              <a:bodyPr wrap="square">
                <a:spAutoFit/>
              </a:bodyPr>
              <a:lstStyle/>
              <a:p>
                <a:pPr algn="ctr"/>
                <a:r>
                  <a:rPr lang="es-MX" b="1" dirty="0"/>
                  <a:t>Fracción molar X</a:t>
                </a:r>
              </a:p>
              <a:p>
                <a:pPr algn="ctr"/>
                <a:endParaRPr lang="es-MX" dirty="0"/>
              </a:p>
              <a:p>
                <a:pPr algn="just"/>
                <a:r>
                  <a:rPr lang="es-MX" dirty="0"/>
                  <a:t>Mide la concentración que expresa la proporción en que se encuentra una sustancia respecto a los moles totales de la disolución:</a:t>
                </a:r>
              </a:p>
              <a:p>
                <a:pPr algn="just"/>
                <a:endParaRPr lang="es-MX" dirty="0"/>
              </a:p>
              <a:p>
                <a:pPr algn="just"/>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𝑓𝑟𝑎𝑐𝑐𝑖</m:t>
                      </m:r>
                      <m:r>
                        <a:rPr lang="es-MX" b="0" i="1" smtClean="0">
                          <a:latin typeface="Cambria Math" panose="02040503050406030204" pitchFamily="18" charset="0"/>
                        </a:rPr>
                        <m:t>ó</m:t>
                      </m:r>
                      <m:r>
                        <a:rPr lang="es-MX" b="0" i="1" smtClean="0">
                          <a:latin typeface="Cambria Math" panose="02040503050406030204" pitchFamily="18" charset="0"/>
                        </a:rPr>
                        <m:t>𝑛</m:t>
                      </m:r>
                      <m:r>
                        <a:rPr lang="es-MX" b="0" i="1" smtClean="0">
                          <a:latin typeface="Cambria Math" panose="02040503050406030204" pitchFamily="18" charset="0"/>
                        </a:rPr>
                        <m:t> </m:t>
                      </m:r>
                      <m:r>
                        <a:rPr lang="es-MX" b="0" i="1" smtClean="0">
                          <a:latin typeface="Cambria Math" panose="02040503050406030204" pitchFamily="18" charset="0"/>
                        </a:rPr>
                        <m:t>𝑚𝑜𝑙𝑎𝑟</m:t>
                      </m:r>
                      <m:r>
                        <a:rPr lang="es-MX" b="0" i="1" smtClean="0">
                          <a:latin typeface="Cambria Math" panose="02040503050406030204" pitchFamily="18" charset="0"/>
                        </a:rPr>
                        <m:t> </m:t>
                      </m:r>
                      <m:r>
                        <a:rPr lang="es-MX" b="0" i="1" smtClean="0">
                          <a:latin typeface="Cambria Math" panose="02040503050406030204" pitchFamily="18" charset="0"/>
                        </a:rPr>
                        <m:t>𝑑𝑒𝑙</m:t>
                      </m:r>
                      <m:r>
                        <a:rPr lang="es-MX" b="0" i="1" smtClean="0">
                          <a:latin typeface="Cambria Math" panose="02040503050406030204" pitchFamily="18" charset="0"/>
                        </a:rPr>
                        <m:t> </m:t>
                      </m:r>
                      <m:r>
                        <a:rPr lang="es-MX" b="0" i="1" smtClean="0">
                          <a:latin typeface="Cambria Math" panose="02040503050406030204" pitchFamily="18" charset="0"/>
                        </a:rPr>
                        <m:t>𝑐𝑜𝑚𝑝𝑜𝑛𝑒𝑛𝑡𝑒</m:t>
                      </m:r>
                      <m:r>
                        <a:rPr lang="es-MX" b="0" i="1" smtClean="0">
                          <a:latin typeface="Cambria Math" panose="02040503050406030204" pitchFamily="18" charset="0"/>
                        </a:rPr>
                        <m:t> </m:t>
                      </m:r>
                      <m:r>
                        <a:rPr lang="es-MX" b="0" i="1" smtClean="0">
                          <a:latin typeface="Cambria Math" panose="02040503050406030204" pitchFamily="18" charset="0"/>
                        </a:rPr>
                        <m:t>𝐴</m:t>
                      </m:r>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𝑋</m:t>
                          </m:r>
                        </m:e>
                        <m:sub>
                          <m:r>
                            <a:rPr lang="es-MX" b="0" i="1" smtClean="0">
                              <a:latin typeface="Cambria Math" panose="02040503050406030204" pitchFamily="18" charset="0"/>
                            </a:rPr>
                            <m:t>𝐴</m:t>
                          </m:r>
                        </m:sub>
                      </m:sSub>
                      <m:r>
                        <a:rPr lang="es-MX" b="0" i="1" smtClean="0">
                          <a:latin typeface="Cambria Math" panose="02040503050406030204" pitchFamily="18" charset="0"/>
                        </a:rPr>
                        <m:t>=</m:t>
                      </m:r>
                      <m:f>
                        <m:fPr>
                          <m:ctrlPr>
                            <a:rPr lang="es-MX" i="1" smtClean="0">
                              <a:latin typeface="Cambria Math" panose="02040503050406030204" pitchFamily="18" charset="0"/>
                            </a:rPr>
                          </m:ctrlPr>
                        </m:fPr>
                        <m:num>
                          <m:r>
                            <a:rPr lang="es-MX" b="0" i="1" smtClean="0">
                              <a:latin typeface="Cambria Math" panose="02040503050406030204" pitchFamily="18" charset="0"/>
                            </a:rPr>
                            <m:t>𝑚𝑜𝑙𝑒𝑠</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𝐴</m:t>
                          </m:r>
                        </m:num>
                        <m:den>
                          <m:r>
                            <a:rPr lang="es-MX" b="0" i="1" smtClean="0">
                              <a:latin typeface="Cambria Math" panose="02040503050406030204" pitchFamily="18" charset="0"/>
                            </a:rPr>
                            <m:t>𝑠𝑢𝑚𝑎</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𝑚𝑜𝑙𝑒𝑠</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𝑡𝑜𝑑𝑜𝑠</m:t>
                          </m:r>
                          <m:r>
                            <a:rPr lang="es-MX" b="0" i="1" smtClean="0">
                              <a:latin typeface="Cambria Math" panose="02040503050406030204" pitchFamily="18" charset="0"/>
                            </a:rPr>
                            <m:t> </m:t>
                          </m:r>
                          <m:r>
                            <a:rPr lang="es-MX" b="0" i="1" smtClean="0">
                              <a:latin typeface="Cambria Math" panose="02040503050406030204" pitchFamily="18" charset="0"/>
                            </a:rPr>
                            <m:t>𝑙𝑜𝑠</m:t>
                          </m:r>
                          <m:r>
                            <a:rPr lang="es-MX" b="0" i="1" smtClean="0">
                              <a:latin typeface="Cambria Math" panose="02040503050406030204" pitchFamily="18" charset="0"/>
                            </a:rPr>
                            <m:t> </m:t>
                          </m:r>
                          <m:r>
                            <a:rPr lang="es-MX" b="0" i="1" smtClean="0">
                              <a:latin typeface="Cambria Math" panose="02040503050406030204" pitchFamily="18" charset="0"/>
                            </a:rPr>
                            <m:t>𝑐𝑜𝑚𝑝𝑜𝑛𝑒𝑛𝑡𝑒𝑠</m:t>
                          </m:r>
                        </m:den>
                      </m:f>
                    </m:oMath>
                  </m:oMathPara>
                </a14:m>
                <a:endParaRPr lang="es-MX" dirty="0"/>
              </a:p>
              <a:p>
                <a:pPr algn="just"/>
                <a:endParaRPr lang="es-MX" dirty="0"/>
              </a:p>
              <a:p>
                <a:pPr algn="just"/>
                <a:r>
                  <a:rPr lang="es-MX" dirty="0"/>
                  <a:t>La fracción molar no posee unidad de medida debido a que se trata de una relación de cantidades semejantes.</a:t>
                </a:r>
              </a:p>
            </p:txBody>
          </p:sp>
        </mc:Choice>
        <mc:Fallback xmlns="">
          <p:sp>
            <p:nvSpPr>
              <p:cNvPr id="7" name="Rectángulo 6">
                <a:extLst>
                  <a:ext uri="{FF2B5EF4-FFF2-40B4-BE49-F238E27FC236}">
                    <a16:creationId xmlns:a16="http://schemas.microsoft.com/office/drawing/2014/main" id="{662AC053-B7BD-437D-AEDC-AD379131DD2C}"/>
                  </a:ext>
                </a:extLst>
              </p:cNvPr>
              <p:cNvSpPr>
                <a:spLocks noRot="1" noChangeAspect="1" noMove="1" noResize="1" noEditPoints="1" noAdjustHandles="1" noChangeArrowheads="1" noChangeShapeType="1" noTextEdit="1"/>
              </p:cNvSpPr>
              <p:nvPr/>
            </p:nvSpPr>
            <p:spPr>
              <a:xfrm>
                <a:off x="622126" y="165315"/>
                <a:ext cx="10947748" cy="2603918"/>
              </a:xfrm>
              <a:prstGeom prst="rect">
                <a:avLst/>
              </a:prstGeom>
              <a:blipFill>
                <a:blip r:embed="rId3"/>
                <a:stretch>
                  <a:fillRect l="-445" t="-1171" r="-501" b="-281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 xmlns:a16="http://schemas.microsoft.com/office/drawing/2014/main" id="{D24F0ABB-1756-4217-A0C7-FC07D50A25D5}"/>
                  </a:ext>
                </a:extLst>
              </p:cNvPr>
              <p:cNvSpPr/>
              <p:nvPr/>
            </p:nvSpPr>
            <p:spPr>
              <a:xfrm>
                <a:off x="622126" y="2898076"/>
                <a:ext cx="10947748" cy="1726306"/>
              </a:xfrm>
              <a:prstGeom prst="rect">
                <a:avLst/>
              </a:prstGeom>
              <a:solidFill>
                <a:schemeClr val="tx2">
                  <a:lumMod val="20000"/>
                  <a:lumOff val="80000"/>
                  <a:alpha val="24706"/>
                </a:schemeClr>
              </a:solidFill>
            </p:spPr>
            <p:txBody>
              <a:bodyPr wrap="square">
                <a:spAutoFit/>
              </a:bodyPr>
              <a:lstStyle/>
              <a:p>
                <a:pPr algn="ctr"/>
                <a:r>
                  <a:rPr lang="es-MX" b="1" dirty="0"/>
                  <a:t>Molaridad M</a:t>
                </a:r>
              </a:p>
              <a:p>
                <a:pPr algn="ctr"/>
                <a:endParaRPr lang="es-MX" dirty="0"/>
              </a:p>
              <a:p>
                <a:pPr algn="just"/>
                <a:r>
                  <a:rPr lang="es-MX" dirty="0"/>
                  <a:t>Mide la concentración del número de moles de soluto en 1 L de disolución. Su unidad de medición es el mol/litro:</a:t>
                </a:r>
              </a:p>
              <a:p>
                <a:pPr algn="just"/>
                <a:endParaRPr lang="es-MX" b="0" i="1" dirty="0">
                  <a:latin typeface="Cambria Math" panose="02040503050406030204" pitchFamily="18" charset="0"/>
                </a:endParaRPr>
              </a:p>
              <a:p>
                <a:pPr algn="just"/>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𝑚𝑜𝑙𝑎𝑟𝑖𝑑𝑎𝑑</m:t>
                      </m:r>
                      <m:r>
                        <a:rPr lang="es-MX" b="0" i="1" smtClean="0">
                          <a:latin typeface="Cambria Math" panose="02040503050406030204" pitchFamily="18" charset="0"/>
                        </a:rPr>
                        <m:t>=</m:t>
                      </m:r>
                      <m:f>
                        <m:fPr>
                          <m:ctrlPr>
                            <a:rPr lang="es-MX" i="1" smtClean="0">
                              <a:latin typeface="Cambria Math" panose="02040503050406030204" pitchFamily="18" charset="0"/>
                            </a:rPr>
                          </m:ctrlPr>
                        </m:fPr>
                        <m:num>
                          <m:r>
                            <a:rPr lang="es-MX" b="0" i="1" smtClean="0">
                              <a:latin typeface="Cambria Math" panose="02040503050406030204" pitchFamily="18" charset="0"/>
                            </a:rPr>
                            <m:t>𝑚𝑜𝑙𝑒𝑠</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𝑠𝑜𝑙𝑢𝑡𝑜</m:t>
                          </m:r>
                        </m:num>
                        <m:den>
                          <m:r>
                            <a:rPr lang="es-MX" b="0" i="1" smtClean="0">
                              <a:latin typeface="Cambria Math" panose="02040503050406030204" pitchFamily="18" charset="0"/>
                            </a:rPr>
                            <m:t>𝑙𝑖𝑡𝑟𝑜𝑠</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𝑑𝑖𝑠𝑜𝑙𝑢𝑐𝑖</m:t>
                          </m:r>
                          <m:r>
                            <a:rPr lang="es-MX" b="0" i="1" smtClean="0">
                              <a:latin typeface="Cambria Math" panose="02040503050406030204" pitchFamily="18" charset="0"/>
                            </a:rPr>
                            <m:t>ó</m:t>
                          </m:r>
                          <m:r>
                            <a:rPr lang="es-MX" b="0" i="1" smtClean="0">
                              <a:latin typeface="Cambria Math" panose="02040503050406030204" pitchFamily="18" charset="0"/>
                            </a:rPr>
                            <m:t>𝑛</m:t>
                          </m:r>
                        </m:den>
                      </m:f>
                    </m:oMath>
                  </m:oMathPara>
                </a14:m>
                <a:endParaRPr lang="es-MX" dirty="0"/>
              </a:p>
            </p:txBody>
          </p:sp>
        </mc:Choice>
        <mc:Fallback xmlns="">
          <p:sp>
            <p:nvSpPr>
              <p:cNvPr id="8" name="Rectángulo 7">
                <a:extLst>
                  <a:ext uri="{FF2B5EF4-FFF2-40B4-BE49-F238E27FC236}">
                    <a16:creationId xmlns:a16="http://schemas.microsoft.com/office/drawing/2014/main" id="{D24F0ABB-1756-4217-A0C7-FC07D50A25D5}"/>
                  </a:ext>
                </a:extLst>
              </p:cNvPr>
              <p:cNvSpPr>
                <a:spLocks noRot="1" noChangeAspect="1" noMove="1" noResize="1" noEditPoints="1" noAdjustHandles="1" noChangeArrowheads="1" noChangeShapeType="1" noTextEdit="1"/>
              </p:cNvSpPr>
              <p:nvPr/>
            </p:nvSpPr>
            <p:spPr>
              <a:xfrm>
                <a:off x="622126" y="2898076"/>
                <a:ext cx="10947748" cy="1726306"/>
              </a:xfrm>
              <a:prstGeom prst="rect">
                <a:avLst/>
              </a:prstGeom>
              <a:blipFill>
                <a:blip r:embed="rId4"/>
                <a:stretch>
                  <a:fillRect l="-445" t="-1761"/>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 xmlns:a16="http://schemas.microsoft.com/office/drawing/2014/main" id="{09C236BD-6117-477F-926C-5A2727644B99}"/>
                  </a:ext>
                </a:extLst>
              </p:cNvPr>
              <p:cNvSpPr/>
              <p:nvPr/>
            </p:nvSpPr>
            <p:spPr>
              <a:xfrm>
                <a:off x="622126" y="4790803"/>
                <a:ext cx="10947748" cy="2052421"/>
              </a:xfrm>
              <a:prstGeom prst="rect">
                <a:avLst/>
              </a:prstGeom>
              <a:solidFill>
                <a:schemeClr val="accent6">
                  <a:lumMod val="40000"/>
                  <a:lumOff val="60000"/>
                  <a:alpha val="24706"/>
                </a:schemeClr>
              </a:solidFill>
            </p:spPr>
            <p:txBody>
              <a:bodyPr wrap="square">
                <a:spAutoFit/>
              </a:bodyPr>
              <a:lstStyle/>
              <a:p>
                <a:pPr algn="ctr"/>
                <a:r>
                  <a:rPr lang="es-MX" b="1" dirty="0"/>
                  <a:t>Molalidad m</a:t>
                </a:r>
              </a:p>
              <a:p>
                <a:pPr algn="ctr"/>
                <a:endParaRPr lang="es-MX" dirty="0"/>
              </a:p>
              <a:p>
                <a:pPr algn="just"/>
                <a:r>
                  <a:rPr lang="es-MX" dirty="0"/>
                  <a:t>Mide la concentración del número de moles de soluto disueltos en 1 kg de disolvente. Su unidad de medición es el mol/kilogramo:</a:t>
                </a:r>
              </a:p>
              <a:p>
                <a:pPr algn="just"/>
                <a:endParaRPr lang="es-MX" b="0" i="1" dirty="0">
                  <a:latin typeface="Cambria Math" panose="02040503050406030204" pitchFamily="18" charset="0"/>
                </a:endParaRPr>
              </a:p>
              <a:p>
                <a:pPr algn="just"/>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𝑚𝑜𝑙𝑎𝑟𝑖𝑑𝑎𝑑</m:t>
                      </m:r>
                      <m:r>
                        <a:rPr lang="es-MX" b="0" i="1" smtClean="0">
                          <a:latin typeface="Cambria Math" panose="02040503050406030204" pitchFamily="18" charset="0"/>
                        </a:rPr>
                        <m:t>=</m:t>
                      </m:r>
                      <m:f>
                        <m:fPr>
                          <m:ctrlPr>
                            <a:rPr lang="es-MX" i="1" smtClean="0">
                              <a:latin typeface="Cambria Math" panose="02040503050406030204" pitchFamily="18" charset="0"/>
                            </a:rPr>
                          </m:ctrlPr>
                        </m:fPr>
                        <m:num>
                          <m:r>
                            <a:rPr lang="es-MX" b="0" i="1" smtClean="0">
                              <a:latin typeface="Cambria Math" panose="02040503050406030204" pitchFamily="18" charset="0"/>
                            </a:rPr>
                            <m:t>𝑚𝑜𝑙𝑒𝑠</m:t>
                          </m:r>
                          <m:r>
                            <a:rPr lang="es-MX" b="0" i="1" smtClean="0">
                              <a:latin typeface="Cambria Math" panose="02040503050406030204" pitchFamily="18" charset="0"/>
                            </a:rPr>
                            <m:t> </m:t>
                          </m:r>
                          <m:r>
                            <a:rPr lang="es-MX" b="0" i="1" smtClean="0">
                              <a:latin typeface="Cambria Math" panose="02040503050406030204" pitchFamily="18" charset="0"/>
                            </a:rPr>
                            <m:t>𝑑𝑒</m:t>
                          </m:r>
                          <m:r>
                            <a:rPr lang="es-MX" b="0" i="1" smtClean="0">
                              <a:latin typeface="Cambria Math" panose="02040503050406030204" pitchFamily="18" charset="0"/>
                            </a:rPr>
                            <m:t> </m:t>
                          </m:r>
                          <m:r>
                            <a:rPr lang="es-MX" b="0" i="1" smtClean="0">
                              <a:latin typeface="Cambria Math" panose="02040503050406030204" pitchFamily="18" charset="0"/>
                            </a:rPr>
                            <m:t>𝑠𝑜𝑙𝑢𝑡𝑜</m:t>
                          </m:r>
                        </m:num>
                        <m:den>
                          <m:r>
                            <a:rPr lang="es-MX" b="0" i="1" smtClean="0">
                              <a:latin typeface="Cambria Math" panose="02040503050406030204" pitchFamily="18" charset="0"/>
                            </a:rPr>
                            <m:t>𝑚𝑎𝑠𝑎</m:t>
                          </m:r>
                          <m:r>
                            <a:rPr lang="es-MX" b="0" i="1" smtClean="0">
                              <a:latin typeface="Cambria Math" panose="02040503050406030204" pitchFamily="18" charset="0"/>
                            </a:rPr>
                            <m:t> </m:t>
                          </m:r>
                          <m:r>
                            <a:rPr lang="es-MX" b="0" i="1" smtClean="0">
                              <a:latin typeface="Cambria Math" panose="02040503050406030204" pitchFamily="18" charset="0"/>
                            </a:rPr>
                            <m:t>𝑑𝑒𝑙</m:t>
                          </m:r>
                          <m:r>
                            <a:rPr lang="es-MX" b="0" i="1" smtClean="0">
                              <a:latin typeface="Cambria Math" panose="02040503050406030204" pitchFamily="18" charset="0"/>
                            </a:rPr>
                            <m:t> </m:t>
                          </m:r>
                          <m:r>
                            <a:rPr lang="es-MX" b="0" i="1" smtClean="0">
                              <a:latin typeface="Cambria Math" panose="02040503050406030204" pitchFamily="18" charset="0"/>
                            </a:rPr>
                            <m:t>𝑑𝑖𝑠𝑜𝑙𝑣𝑒𝑛𝑡𝑒</m:t>
                          </m:r>
                          <m:r>
                            <a:rPr lang="es-MX" b="0" i="1" smtClean="0">
                              <a:latin typeface="Cambria Math" panose="02040503050406030204" pitchFamily="18" charset="0"/>
                            </a:rPr>
                            <m:t> (</m:t>
                          </m:r>
                          <m:r>
                            <a:rPr lang="es-MX" b="0" i="1" smtClean="0">
                              <a:latin typeface="Cambria Math" panose="02040503050406030204" pitchFamily="18" charset="0"/>
                            </a:rPr>
                            <m:t>𝑘𝑔</m:t>
                          </m:r>
                          <m:r>
                            <a:rPr lang="es-MX" b="0" i="1" smtClean="0">
                              <a:latin typeface="Cambria Math" panose="02040503050406030204" pitchFamily="18" charset="0"/>
                            </a:rPr>
                            <m:t>)</m:t>
                          </m:r>
                        </m:den>
                      </m:f>
                    </m:oMath>
                  </m:oMathPara>
                </a14:m>
                <a:endParaRPr lang="es-MX" dirty="0"/>
              </a:p>
            </p:txBody>
          </p:sp>
        </mc:Choice>
        <mc:Fallback xmlns="">
          <p:sp>
            <p:nvSpPr>
              <p:cNvPr id="10" name="Rectángulo 9">
                <a:extLst>
                  <a:ext uri="{FF2B5EF4-FFF2-40B4-BE49-F238E27FC236}">
                    <a16:creationId xmlns:a16="http://schemas.microsoft.com/office/drawing/2014/main" id="{09C236BD-6117-477F-926C-5A2727644B99}"/>
                  </a:ext>
                </a:extLst>
              </p:cNvPr>
              <p:cNvSpPr>
                <a:spLocks noRot="1" noChangeAspect="1" noMove="1" noResize="1" noEditPoints="1" noAdjustHandles="1" noChangeArrowheads="1" noChangeShapeType="1" noTextEdit="1"/>
              </p:cNvSpPr>
              <p:nvPr/>
            </p:nvSpPr>
            <p:spPr>
              <a:xfrm>
                <a:off x="622126" y="4790803"/>
                <a:ext cx="10947748" cy="2052421"/>
              </a:xfrm>
              <a:prstGeom prst="rect">
                <a:avLst/>
              </a:prstGeom>
              <a:blipFill>
                <a:blip r:embed="rId5"/>
                <a:stretch>
                  <a:fillRect l="-445" t="-1780" r="-501"/>
                </a:stretch>
              </a:blipFill>
            </p:spPr>
            <p:txBody>
              <a:bodyPr/>
              <a:lstStyle/>
              <a:p>
                <a:r>
                  <a:rPr lang="es-MX">
                    <a:noFill/>
                  </a:rPr>
                  <a:t> </a:t>
                </a:r>
              </a:p>
            </p:txBody>
          </p:sp>
        </mc:Fallback>
      </mc:AlternateContent>
    </p:spTree>
    <p:extLst>
      <p:ext uri="{BB962C8B-B14F-4D97-AF65-F5344CB8AC3E}">
        <p14:creationId xmlns:p14="http://schemas.microsoft.com/office/powerpoint/2010/main" val="2604739105"/>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B3B4321A-ECD1-4505-90DB-D7CED8AD36FF}"/>
              </a:ext>
            </a:extLst>
          </p:cNvPr>
          <p:cNvSpPr txBox="1">
            <a:spLocks/>
          </p:cNvSpPr>
          <p:nvPr/>
        </p:nvSpPr>
        <p:spPr bwMode="auto">
          <a:xfrm>
            <a:off x="1699886" y="237994"/>
            <a:ext cx="8792227" cy="67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800" b="1" dirty="0"/>
              <a:t>1.2.1 Estandarización de soluciones</a:t>
            </a:r>
          </a:p>
        </p:txBody>
      </p:sp>
      <p:grpSp>
        <p:nvGrpSpPr>
          <p:cNvPr id="10" name="Grupo 9">
            <a:extLst>
              <a:ext uri="{FF2B5EF4-FFF2-40B4-BE49-F238E27FC236}">
                <a16:creationId xmlns="" xmlns:a16="http://schemas.microsoft.com/office/drawing/2014/main" id="{CD4646EA-8249-49FF-A95F-1CAF83D19C45}"/>
              </a:ext>
            </a:extLst>
          </p:cNvPr>
          <p:cNvGrpSpPr/>
          <p:nvPr/>
        </p:nvGrpSpPr>
        <p:grpSpPr>
          <a:xfrm>
            <a:off x="1354899" y="947772"/>
            <a:ext cx="3392916" cy="2035749"/>
            <a:chOff x="315245" y="0"/>
            <a:chExt cx="3392916" cy="2035749"/>
          </a:xfrm>
          <a:solidFill>
            <a:schemeClr val="accent6">
              <a:lumMod val="75000"/>
            </a:schemeClr>
          </a:solidFill>
        </p:grpSpPr>
        <p:sp>
          <p:nvSpPr>
            <p:cNvPr id="11" name="Rectángulo 10">
              <a:extLst>
                <a:ext uri="{FF2B5EF4-FFF2-40B4-BE49-F238E27FC236}">
                  <a16:creationId xmlns="" xmlns:a16="http://schemas.microsoft.com/office/drawing/2014/main" id="{1272F209-5976-4E84-9DE8-7F4873E350DA}"/>
                </a:ext>
              </a:extLst>
            </p:cNvPr>
            <p:cNvSpPr/>
            <p:nvPr/>
          </p:nvSpPr>
          <p:spPr>
            <a:xfrm>
              <a:off x="315245" y="0"/>
              <a:ext cx="3392916" cy="2035749"/>
            </a:xfrm>
            <a:prstGeom prst="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2" name="CuadroTexto 11">
              <a:extLst>
                <a:ext uri="{FF2B5EF4-FFF2-40B4-BE49-F238E27FC236}">
                  <a16:creationId xmlns="" xmlns:a16="http://schemas.microsoft.com/office/drawing/2014/main" id="{C02D1D80-D43F-4DA4-8EB0-6DE52538F11B}"/>
                </a:ext>
              </a:extLst>
            </p:cNvPr>
            <p:cNvSpPr txBox="1"/>
            <p:nvPr/>
          </p:nvSpPr>
          <p:spPr>
            <a:xfrm>
              <a:off x="315245" y="0"/>
              <a:ext cx="3392916" cy="203574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u="sng" kern="1200" dirty="0"/>
                <a:t>Estándar primario:</a:t>
              </a:r>
              <a:endParaRPr lang="es-MX" sz="1800" kern="1200" dirty="0"/>
            </a:p>
            <a:p>
              <a:pPr marL="0" lvl="0" indent="0" algn="ctr" defTabSz="800100">
                <a:lnSpc>
                  <a:spcPct val="90000"/>
                </a:lnSpc>
                <a:spcBef>
                  <a:spcPct val="0"/>
                </a:spcBef>
                <a:spcAft>
                  <a:spcPct val="35000"/>
                </a:spcAft>
                <a:buNone/>
              </a:pPr>
              <a:r>
                <a:rPr lang="es-MX" sz="1800" kern="1200" dirty="0"/>
                <a:t>Sustancia utilizada como referencia al momento de la estandarización.</a:t>
              </a:r>
            </a:p>
          </p:txBody>
        </p:sp>
      </p:grpSp>
      <p:grpSp>
        <p:nvGrpSpPr>
          <p:cNvPr id="13" name="Grupo 12">
            <a:extLst>
              <a:ext uri="{FF2B5EF4-FFF2-40B4-BE49-F238E27FC236}">
                <a16:creationId xmlns="" xmlns:a16="http://schemas.microsoft.com/office/drawing/2014/main" id="{7C41160D-2252-46E2-BDD1-DFF5D6AE16AD}"/>
              </a:ext>
            </a:extLst>
          </p:cNvPr>
          <p:cNvGrpSpPr/>
          <p:nvPr/>
        </p:nvGrpSpPr>
        <p:grpSpPr>
          <a:xfrm>
            <a:off x="6160718" y="2958938"/>
            <a:ext cx="3392916" cy="2035749"/>
            <a:chOff x="6675401" y="0"/>
            <a:chExt cx="3392916" cy="2035749"/>
          </a:xfrm>
          <a:solidFill>
            <a:srgbClr val="00B050"/>
          </a:solidFill>
        </p:grpSpPr>
        <p:sp>
          <p:nvSpPr>
            <p:cNvPr id="14" name="Rectángulo 13">
              <a:extLst>
                <a:ext uri="{FF2B5EF4-FFF2-40B4-BE49-F238E27FC236}">
                  <a16:creationId xmlns="" xmlns:a16="http://schemas.microsoft.com/office/drawing/2014/main" id="{0480AF96-06CB-42EB-9614-7F065862E76F}"/>
                </a:ext>
              </a:extLst>
            </p:cNvPr>
            <p:cNvSpPr/>
            <p:nvPr/>
          </p:nvSpPr>
          <p:spPr>
            <a:xfrm>
              <a:off x="6675401" y="0"/>
              <a:ext cx="3392916" cy="2035749"/>
            </a:xfrm>
            <a:prstGeom prst="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5" name="CuadroTexto 14">
              <a:extLst>
                <a:ext uri="{FF2B5EF4-FFF2-40B4-BE49-F238E27FC236}">
                  <a16:creationId xmlns="" xmlns:a16="http://schemas.microsoft.com/office/drawing/2014/main" id="{028518F2-E912-4E6B-BA2E-E75701F2B723}"/>
                </a:ext>
              </a:extLst>
            </p:cNvPr>
            <p:cNvSpPr txBox="1"/>
            <p:nvPr/>
          </p:nvSpPr>
          <p:spPr>
            <a:xfrm>
              <a:off x="6675401" y="0"/>
              <a:ext cx="3392916" cy="203574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u="sng" kern="1200" dirty="0"/>
                <a:t>Estándar secundario:</a:t>
              </a:r>
            </a:p>
            <a:p>
              <a:pPr marL="0" lvl="0" indent="0" algn="ctr" defTabSz="800100">
                <a:lnSpc>
                  <a:spcPct val="90000"/>
                </a:lnSpc>
                <a:spcBef>
                  <a:spcPct val="0"/>
                </a:spcBef>
                <a:spcAft>
                  <a:spcPct val="35000"/>
                </a:spcAft>
                <a:buNone/>
              </a:pPr>
              <a:r>
                <a:rPr lang="es-MX" sz="1800" kern="1200" dirty="0"/>
                <a:t>También nombrada </a:t>
              </a:r>
              <a:r>
                <a:rPr lang="es-MX" sz="1800" b="1" kern="1200" dirty="0"/>
                <a:t>titulante</a:t>
              </a:r>
              <a:r>
                <a:rPr lang="es-MX" sz="1800" kern="1200" dirty="0"/>
                <a:t> o </a:t>
              </a:r>
              <a:r>
                <a:rPr lang="es-MX" sz="1800" b="1" kern="1200" dirty="0"/>
                <a:t>valorante</a:t>
              </a:r>
              <a:r>
                <a:rPr lang="es-MX" sz="1800" kern="1200" dirty="0"/>
                <a:t>, es la sustancia que generalmente requiere del estándar primario para conocer su exacta concentración.</a:t>
              </a:r>
            </a:p>
          </p:txBody>
        </p:sp>
      </p:grpSp>
      <p:grpSp>
        <p:nvGrpSpPr>
          <p:cNvPr id="16" name="Grupo 15">
            <a:extLst>
              <a:ext uri="{FF2B5EF4-FFF2-40B4-BE49-F238E27FC236}">
                <a16:creationId xmlns="" xmlns:a16="http://schemas.microsoft.com/office/drawing/2014/main" id="{8B794DA3-EE3F-43E7-BEE4-8CFE8955B258}"/>
              </a:ext>
            </a:extLst>
          </p:cNvPr>
          <p:cNvGrpSpPr/>
          <p:nvPr/>
        </p:nvGrpSpPr>
        <p:grpSpPr>
          <a:xfrm>
            <a:off x="8523510" y="4744099"/>
            <a:ext cx="3392916" cy="2035749"/>
            <a:chOff x="7707230" y="2393"/>
            <a:chExt cx="3392916" cy="2035749"/>
          </a:xfrm>
          <a:solidFill>
            <a:srgbClr val="FFC000"/>
          </a:solidFill>
        </p:grpSpPr>
        <p:sp>
          <p:nvSpPr>
            <p:cNvPr id="17" name="Rectángulo 16">
              <a:extLst>
                <a:ext uri="{FF2B5EF4-FFF2-40B4-BE49-F238E27FC236}">
                  <a16:creationId xmlns="" xmlns:a16="http://schemas.microsoft.com/office/drawing/2014/main" id="{7616E65F-0485-4F78-858A-B63AF745C0E7}"/>
                </a:ext>
              </a:extLst>
            </p:cNvPr>
            <p:cNvSpPr/>
            <p:nvPr/>
          </p:nvSpPr>
          <p:spPr>
            <a:xfrm>
              <a:off x="7707230" y="2393"/>
              <a:ext cx="3392916" cy="2035749"/>
            </a:xfrm>
            <a:prstGeom prst="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 name="CuadroTexto 17">
              <a:extLst>
                <a:ext uri="{FF2B5EF4-FFF2-40B4-BE49-F238E27FC236}">
                  <a16:creationId xmlns="" xmlns:a16="http://schemas.microsoft.com/office/drawing/2014/main" id="{0F4536B2-49C9-4A37-8335-A2FDA4E78389}"/>
                </a:ext>
              </a:extLst>
            </p:cNvPr>
            <p:cNvSpPr txBox="1"/>
            <p:nvPr/>
          </p:nvSpPr>
          <p:spPr>
            <a:xfrm>
              <a:off x="7707230" y="2393"/>
              <a:ext cx="3392916" cy="203574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u="sng" kern="1200" dirty="0">
                  <a:solidFill>
                    <a:schemeClr val="tx1"/>
                  </a:solidFill>
                </a:rPr>
                <a:t>Analito:</a:t>
              </a:r>
            </a:p>
            <a:p>
              <a:pPr marL="0" lvl="0" indent="0" algn="ctr" defTabSz="800100">
                <a:lnSpc>
                  <a:spcPct val="90000"/>
                </a:lnSpc>
                <a:spcBef>
                  <a:spcPct val="0"/>
                </a:spcBef>
                <a:spcAft>
                  <a:spcPct val="35000"/>
                </a:spcAft>
                <a:buNone/>
              </a:pPr>
              <a:r>
                <a:rPr lang="es-MX" sz="1800" kern="1200" dirty="0">
                  <a:solidFill>
                    <a:schemeClr val="tx1"/>
                  </a:solidFill>
                </a:rPr>
                <a:t>S</a:t>
              </a:r>
              <a:r>
                <a:rPr lang="es-MX" sz="1800" b="0" i="0" kern="1200" dirty="0">
                  <a:solidFill>
                    <a:schemeClr val="tx1"/>
                  </a:solidFill>
                </a:rPr>
                <a:t>ustancia, la cual puede ser un ion, un elemento, o incluso un compuesto determinado, que posee un interés en nuestra muestra, pues es la </a:t>
              </a:r>
              <a:r>
                <a:rPr lang="es-MX" sz="1800" b="1" i="0" kern="1200" dirty="0">
                  <a:solidFill>
                    <a:schemeClr val="tx1"/>
                  </a:solidFill>
                </a:rPr>
                <a:t>parte que deseamos analizar</a:t>
              </a:r>
              <a:r>
                <a:rPr lang="es-MX" sz="1800" i="0" kern="1200" dirty="0">
                  <a:solidFill>
                    <a:schemeClr val="tx1"/>
                  </a:solidFill>
                </a:rPr>
                <a:t>.</a:t>
              </a:r>
              <a:endParaRPr lang="es-MX" sz="1800" kern="1200" dirty="0">
                <a:solidFill>
                  <a:schemeClr val="tx1"/>
                </a:solidFill>
              </a:endParaRPr>
            </a:p>
          </p:txBody>
        </p:sp>
      </p:grpSp>
      <p:sp>
        <p:nvSpPr>
          <p:cNvPr id="5" name="Flecha: pentágono 4">
            <a:extLst>
              <a:ext uri="{FF2B5EF4-FFF2-40B4-BE49-F238E27FC236}">
                <a16:creationId xmlns="" xmlns:a16="http://schemas.microsoft.com/office/drawing/2014/main" id="{C781A41C-6CA9-4ADF-BE32-4814A849C624}"/>
              </a:ext>
            </a:extLst>
          </p:cNvPr>
          <p:cNvSpPr/>
          <p:nvPr/>
        </p:nvSpPr>
        <p:spPr>
          <a:xfrm>
            <a:off x="275574" y="4757364"/>
            <a:ext cx="6488482" cy="1177447"/>
          </a:xfrm>
          <a:prstGeom prst="homePlat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Estandarización:</a:t>
            </a:r>
            <a:r>
              <a:rPr lang="es-MX" dirty="0"/>
              <a:t> Obtención de un estándar secundario que servirá para determinaciones cuantitativas ya que, si se conoce su concentración, se puede saber cuál será la del analito una vez titulado.</a:t>
            </a:r>
          </a:p>
        </p:txBody>
      </p:sp>
      <p:sp>
        <p:nvSpPr>
          <p:cNvPr id="7" name="Flecha: pentágono 6">
            <a:extLst>
              <a:ext uri="{FF2B5EF4-FFF2-40B4-BE49-F238E27FC236}">
                <a16:creationId xmlns="" xmlns:a16="http://schemas.microsoft.com/office/drawing/2014/main" id="{D2AE1BAE-EC27-4EE9-9976-F602BA2AD1AA}"/>
              </a:ext>
            </a:extLst>
          </p:cNvPr>
          <p:cNvSpPr/>
          <p:nvPr/>
        </p:nvSpPr>
        <p:spPr>
          <a:xfrm flipH="1">
            <a:off x="4612935" y="1348412"/>
            <a:ext cx="6488482" cy="1177447"/>
          </a:xfrm>
          <a:prstGeom prst="homePlate">
            <a:avLst/>
          </a:prstGeom>
          <a:solidFill>
            <a:srgbClr val="00B0F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b="1" dirty="0"/>
              <a:t>Estandarización de soluciones:</a:t>
            </a:r>
            <a:r>
              <a:rPr lang="es-MX" dirty="0"/>
              <a:t> Es un proceso que permite la determinación exacta de la concentración de una solución. Las sustancias que usan con este fin reciben el nombre de estándares primarios.</a:t>
            </a:r>
          </a:p>
        </p:txBody>
      </p:sp>
    </p:spTree>
    <p:extLst>
      <p:ext uri="{BB962C8B-B14F-4D97-AF65-F5344CB8AC3E}">
        <p14:creationId xmlns:p14="http://schemas.microsoft.com/office/powerpoint/2010/main" val="1822259481"/>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9427881-DAEB-4EF8-BD05-A61296240FEC}"/>
              </a:ext>
            </a:extLst>
          </p:cNvPr>
          <p:cNvSpPr>
            <a:spLocks noGrp="1"/>
          </p:cNvSpPr>
          <p:nvPr>
            <p:ph type="title"/>
          </p:nvPr>
        </p:nvSpPr>
        <p:spPr>
          <a:xfrm>
            <a:off x="1699886" y="312216"/>
            <a:ext cx="8792227" cy="677340"/>
          </a:xfrm>
        </p:spPr>
        <p:txBody>
          <a:bodyPr/>
          <a:lstStyle/>
          <a:p>
            <a:r>
              <a:rPr lang="es-ES" sz="2800" b="1" dirty="0"/>
              <a:t>Propiedades de los estándares</a:t>
            </a:r>
          </a:p>
        </p:txBody>
      </p:sp>
      <p:graphicFrame>
        <p:nvGraphicFramePr>
          <p:cNvPr id="4" name="Diagrama 3">
            <a:extLst>
              <a:ext uri="{FF2B5EF4-FFF2-40B4-BE49-F238E27FC236}">
                <a16:creationId xmlns="" xmlns:a16="http://schemas.microsoft.com/office/drawing/2014/main" id="{4543F359-1B18-445A-BACB-3612CD35D2E9}"/>
              </a:ext>
            </a:extLst>
          </p:cNvPr>
          <p:cNvGraphicFramePr/>
          <p:nvPr>
            <p:extLst>
              <p:ext uri="{D42A27DB-BD31-4B8C-83A1-F6EECF244321}">
                <p14:modId xmlns:p14="http://schemas.microsoft.com/office/powerpoint/2010/main" val="24528963"/>
              </p:ext>
            </p:extLst>
          </p:nvPr>
        </p:nvGraphicFramePr>
        <p:xfrm>
          <a:off x="277659" y="1127117"/>
          <a:ext cx="11636680" cy="5261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50073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9427881-DAEB-4EF8-BD05-A61296240FEC}"/>
              </a:ext>
            </a:extLst>
          </p:cNvPr>
          <p:cNvSpPr>
            <a:spLocks noGrp="1"/>
          </p:cNvSpPr>
          <p:nvPr>
            <p:ph type="title"/>
          </p:nvPr>
        </p:nvSpPr>
        <p:spPr>
          <a:xfrm>
            <a:off x="1699886" y="312216"/>
            <a:ext cx="8792227" cy="677340"/>
          </a:xfrm>
        </p:spPr>
        <p:txBody>
          <a:bodyPr/>
          <a:lstStyle/>
          <a:p>
            <a:r>
              <a:rPr lang="es-ES" sz="2800" b="1" dirty="0"/>
              <a:t>Ejemplo de estandarización</a:t>
            </a:r>
          </a:p>
        </p:txBody>
      </p:sp>
      <p:sp>
        <p:nvSpPr>
          <p:cNvPr id="3" name="Rectángulo: esquinas redondeadas 2">
            <a:extLst>
              <a:ext uri="{FF2B5EF4-FFF2-40B4-BE49-F238E27FC236}">
                <a16:creationId xmlns="" xmlns:a16="http://schemas.microsoft.com/office/drawing/2014/main" id="{3771CA19-0C38-4332-B2A5-4462783B420D}"/>
              </a:ext>
            </a:extLst>
          </p:cNvPr>
          <p:cNvSpPr/>
          <p:nvPr/>
        </p:nvSpPr>
        <p:spPr>
          <a:xfrm>
            <a:off x="701458" y="1202501"/>
            <a:ext cx="10672175" cy="15407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700" dirty="0"/>
              <a:t>Para estandarizar una disolución de NaOH se utiliza el ftalato de potasio (KHP), un estándar primario que es un sólido estable al aire y que es fácil de pesar. Se disuelven 1,673 gramos de ftalato de potasio en 80 </a:t>
            </a:r>
            <a:r>
              <a:rPr lang="es-MX" sz="1700" dirty="0" err="1"/>
              <a:t>mL</a:t>
            </a:r>
            <a:r>
              <a:rPr lang="es-MX" sz="1700" dirty="0"/>
              <a:t> de agua y se agregan 3 gotas de una solución del indicador fenolftaleína que desarrolla un color rosado en el punto final de la titulación.</a:t>
            </a:r>
          </a:p>
          <a:p>
            <a:pPr algn="just"/>
            <a:r>
              <a:rPr lang="es-MX" sz="1700" dirty="0"/>
              <a:t>Sabiendo que la titulación del KHP consume 34 </a:t>
            </a:r>
            <a:r>
              <a:rPr lang="es-MX" sz="1700" dirty="0" err="1"/>
              <a:t>mL</a:t>
            </a:r>
            <a:r>
              <a:rPr lang="es-MX" sz="1700" dirty="0"/>
              <a:t> del NaOH, ¿cuál es su normalidad?</a:t>
            </a:r>
          </a:p>
        </p:txBody>
      </p:sp>
      <p:sp>
        <p:nvSpPr>
          <p:cNvPr id="5" name="Rectángulo: esquinas redondeadas 4">
            <a:extLst>
              <a:ext uri="{FF2B5EF4-FFF2-40B4-BE49-F238E27FC236}">
                <a16:creationId xmlns="" xmlns:a16="http://schemas.microsoft.com/office/drawing/2014/main" id="{C672CED4-7406-4F35-AF82-EA6744310041}"/>
              </a:ext>
            </a:extLst>
          </p:cNvPr>
          <p:cNvSpPr/>
          <p:nvPr/>
        </p:nvSpPr>
        <p:spPr>
          <a:xfrm>
            <a:off x="701457" y="2956145"/>
            <a:ext cx="10672175" cy="3682649"/>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s-MX" sz="1700" dirty="0"/>
              <a:t>Peso equivalente del ftalato potásico = 204,22 g/</a:t>
            </a:r>
            <a:r>
              <a:rPr lang="es-MX" sz="1700" dirty="0" err="1"/>
              <a:t>Eq</a:t>
            </a:r>
            <a:endParaRPr lang="es-MX" sz="1700" dirty="0"/>
          </a:p>
          <a:p>
            <a:endParaRPr lang="es-MX" sz="1700" dirty="0"/>
          </a:p>
          <a:p>
            <a:r>
              <a:rPr lang="es-MX" sz="1700" dirty="0"/>
              <a:t>En el punto final de equivalencia:</a:t>
            </a:r>
          </a:p>
          <a:p>
            <a:r>
              <a:rPr lang="es-MX" sz="1700" dirty="0"/>
              <a:t>	Equivalentes de NaOH = Equivalentes de KHP</a:t>
            </a:r>
          </a:p>
          <a:p>
            <a:r>
              <a:rPr lang="es-MX" sz="1700" dirty="0"/>
              <a:t>	</a:t>
            </a:r>
            <a:r>
              <a:rPr lang="es-MX" sz="1700" dirty="0" err="1"/>
              <a:t>VNaOH</a:t>
            </a:r>
            <a:r>
              <a:rPr lang="es-MX" sz="1700" dirty="0"/>
              <a:t> x N = 1,673 g / (204,22 g / </a:t>
            </a:r>
            <a:r>
              <a:rPr lang="es-MX" sz="1700" dirty="0" err="1"/>
              <a:t>Eq</a:t>
            </a:r>
            <a:r>
              <a:rPr lang="es-MX" sz="1700" dirty="0"/>
              <a:t>)</a:t>
            </a:r>
          </a:p>
          <a:p>
            <a:r>
              <a:rPr lang="es-MX" sz="1700" dirty="0"/>
              <a:t>	Equivalentes de KHP = 8,192·10</a:t>
            </a:r>
            <a:r>
              <a:rPr lang="es-MX" sz="1700" baseline="30000" dirty="0"/>
              <a:t>-3</a:t>
            </a:r>
            <a:r>
              <a:rPr lang="es-MX" sz="1700" dirty="0"/>
              <a:t> </a:t>
            </a:r>
            <a:r>
              <a:rPr lang="es-MX" sz="1700" dirty="0" err="1"/>
              <a:t>Eq</a:t>
            </a:r>
            <a:endParaRPr lang="es-MX" sz="1700" dirty="0"/>
          </a:p>
          <a:p>
            <a:endParaRPr lang="es-MX" sz="1700" dirty="0"/>
          </a:p>
          <a:p>
            <a:r>
              <a:rPr lang="es-MX" sz="1700" dirty="0"/>
              <a:t>Entonces:</a:t>
            </a:r>
          </a:p>
          <a:p>
            <a:r>
              <a:rPr lang="es-MX" sz="1700" dirty="0"/>
              <a:t>	V NaOH x N OH = 8,192·10</a:t>
            </a:r>
            <a:r>
              <a:rPr lang="es-MX" sz="1700" baseline="30000" dirty="0"/>
              <a:t>-3</a:t>
            </a:r>
            <a:r>
              <a:rPr lang="es-MX" sz="1700" dirty="0"/>
              <a:t> </a:t>
            </a:r>
            <a:r>
              <a:rPr lang="es-MX" sz="1700" dirty="0" err="1"/>
              <a:t>Eq</a:t>
            </a:r>
            <a:endParaRPr lang="es-MX" sz="1700" dirty="0"/>
          </a:p>
          <a:p>
            <a:endParaRPr lang="es-MX" sz="1700" dirty="0"/>
          </a:p>
          <a:p>
            <a:r>
              <a:rPr lang="es-MX" sz="1700" dirty="0"/>
              <a:t>Y como se gastaron 34 </a:t>
            </a:r>
            <a:r>
              <a:rPr lang="es-MX" sz="1700" dirty="0" err="1"/>
              <a:t>mL</a:t>
            </a:r>
            <a:r>
              <a:rPr lang="es-MX" sz="1700" dirty="0"/>
              <a:t> (0,034L), se sustituye en la ecuación</a:t>
            </a:r>
          </a:p>
          <a:p>
            <a:r>
              <a:rPr lang="es-MX" sz="1700" dirty="0"/>
              <a:t>N NaOH = (8,192·10</a:t>
            </a:r>
            <a:r>
              <a:rPr lang="es-MX" sz="1700" baseline="30000" dirty="0"/>
              <a:t>-3</a:t>
            </a:r>
            <a:r>
              <a:rPr lang="es-MX" sz="1700" dirty="0"/>
              <a:t> </a:t>
            </a:r>
            <a:r>
              <a:rPr lang="es-MX" sz="1700" dirty="0" err="1"/>
              <a:t>Eq</a:t>
            </a:r>
            <a:r>
              <a:rPr lang="es-MX" sz="1700" dirty="0"/>
              <a:t> / 0,034 L)= 0,241 N</a:t>
            </a:r>
          </a:p>
        </p:txBody>
      </p:sp>
    </p:spTree>
    <p:extLst>
      <p:ext uri="{BB962C8B-B14F-4D97-AF65-F5344CB8AC3E}">
        <p14:creationId xmlns:p14="http://schemas.microsoft.com/office/powerpoint/2010/main" val="3238739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Conclusiones </a:t>
            </a:r>
          </a:p>
        </p:txBody>
      </p:sp>
      <p:sp>
        <p:nvSpPr>
          <p:cNvPr id="3" name="Marcador de contenido 2"/>
          <p:cNvSpPr>
            <a:spLocks noGrp="1"/>
          </p:cNvSpPr>
          <p:nvPr>
            <p:ph idx="1"/>
          </p:nvPr>
        </p:nvSpPr>
        <p:spPr/>
        <p:txBody>
          <a:bodyPr/>
          <a:lstStyle/>
          <a:p>
            <a:pPr marL="0" indent="0">
              <a:buNone/>
            </a:pPr>
            <a:r>
              <a:rPr lang="es-ES" dirty="0" smtClean="0"/>
              <a:t>Esta unidad  </a:t>
            </a:r>
            <a:r>
              <a:rPr lang="es-ES" dirty="0"/>
              <a:t>introduce al estudiante </a:t>
            </a:r>
            <a:r>
              <a:rPr lang="es-ES" dirty="0" smtClean="0"/>
              <a:t>para conocer  </a:t>
            </a:r>
            <a:r>
              <a:rPr lang="es-ES" dirty="0"/>
              <a:t>los </a:t>
            </a:r>
            <a:r>
              <a:rPr lang="es-ES" dirty="0" smtClean="0"/>
              <a:t>métodos químicos</a:t>
            </a:r>
            <a:r>
              <a:rPr lang="es-ES" dirty="0"/>
              <a:t>, en donde es capaz de aplicar y seguir los pasos de un análisis químico </a:t>
            </a:r>
            <a:r>
              <a:rPr lang="es-ES" dirty="0" smtClean="0"/>
              <a:t>para determinar </a:t>
            </a:r>
            <a:r>
              <a:rPr lang="es-ES" dirty="0"/>
              <a:t>características de sustancias y desarrollar la </a:t>
            </a:r>
            <a:r>
              <a:rPr lang="es-ES" dirty="0" smtClean="0"/>
              <a:t>habilidades de la importancia de la química analítica y preparación de muestra y soluciones dependiendo </a:t>
            </a:r>
            <a:r>
              <a:rPr lang="es-ES" dirty="0"/>
              <a:t>del tipo de análisis a realizar.</a:t>
            </a:r>
            <a:endParaRPr lang="es-MX" dirty="0"/>
          </a:p>
        </p:txBody>
      </p:sp>
    </p:spTree>
    <p:extLst>
      <p:ext uri="{BB962C8B-B14F-4D97-AF65-F5344CB8AC3E}">
        <p14:creationId xmlns:p14="http://schemas.microsoft.com/office/powerpoint/2010/main" val="28254355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E1E17EF-C8CF-48E9-BBAC-FA2BD7239EE3}"/>
              </a:ext>
            </a:extLst>
          </p:cNvPr>
          <p:cNvSpPr>
            <a:spLocks noGrp="1"/>
          </p:cNvSpPr>
          <p:nvPr>
            <p:ph type="title"/>
          </p:nvPr>
        </p:nvSpPr>
        <p:spPr/>
        <p:txBody>
          <a:bodyPr/>
          <a:lstStyle/>
          <a:p>
            <a:r>
              <a:rPr lang="es-ES" dirty="0"/>
              <a:t>Acervo bibliográfico</a:t>
            </a:r>
          </a:p>
        </p:txBody>
      </p:sp>
      <p:sp>
        <p:nvSpPr>
          <p:cNvPr id="3" name="Marcador de contenido 2">
            <a:extLst>
              <a:ext uri="{FF2B5EF4-FFF2-40B4-BE49-F238E27FC236}">
                <a16:creationId xmlns="" xmlns:a16="http://schemas.microsoft.com/office/drawing/2014/main" id="{7021FA8B-4954-4EC0-B0CF-92960DCC6374}"/>
              </a:ext>
            </a:extLst>
          </p:cNvPr>
          <p:cNvSpPr>
            <a:spLocks noGrp="1"/>
          </p:cNvSpPr>
          <p:nvPr>
            <p:ph idx="1"/>
          </p:nvPr>
        </p:nvSpPr>
        <p:spPr/>
        <p:txBody>
          <a:bodyPr/>
          <a:lstStyle/>
          <a:p>
            <a:pPr marL="0" indent="0" algn="ctr">
              <a:spcBef>
                <a:spcPts val="300"/>
              </a:spcBef>
              <a:spcAft>
                <a:spcPts val="300"/>
              </a:spcAft>
              <a:buNone/>
            </a:pPr>
            <a:r>
              <a:rPr lang="es-MX" sz="2400" b="1" dirty="0">
                <a:effectLst/>
                <a:latin typeface="Arial" panose="020B0604020202020204" pitchFamily="34" charset="0"/>
                <a:ea typeface="Times New Roman" panose="02020603050405020304" pitchFamily="18" charset="0"/>
              </a:rPr>
              <a:t>Básico</a:t>
            </a:r>
            <a:endParaRPr lang="es-MX" sz="2400" dirty="0"/>
          </a:p>
          <a:p>
            <a:r>
              <a:rPr lang="es-MX" sz="2400" dirty="0"/>
              <a:t>Christian G. D. “Química Analítica” 6ª ed., Edit. Mc Graw-Hill México. 2009. </a:t>
            </a:r>
          </a:p>
          <a:p>
            <a:r>
              <a:rPr lang="es-MX" sz="2400" dirty="0"/>
              <a:t>Harris D.C. “Análisis Químico Cuantitativo” 3ª ed., Edit. REVERTÉ España. 2007. </a:t>
            </a:r>
          </a:p>
          <a:p>
            <a:r>
              <a:rPr lang="es-MX" sz="2400" dirty="0"/>
              <a:t>Harvey D. “Química Analítica” </a:t>
            </a:r>
            <a:r>
              <a:rPr lang="es-MX" sz="2400" dirty="0" err="1"/>
              <a:t>Edit.Mc</a:t>
            </a:r>
            <a:r>
              <a:rPr lang="es-MX" sz="2400" dirty="0"/>
              <a:t> Graw – Hill España. 2002. </a:t>
            </a:r>
          </a:p>
          <a:p>
            <a:r>
              <a:rPr lang="es-MX" sz="2400" dirty="0"/>
              <a:t>Bolaños Ch. V. “Química Analítica Cuantitativa” (Valoraciones) Edit. UAEM, México 2003. </a:t>
            </a:r>
          </a:p>
          <a:p>
            <a:r>
              <a:rPr lang="es-MX" sz="2400" dirty="0"/>
              <a:t>Bolaños Ch. V. “Química Analítica Cualitativa” (Reacciones en solución) 3ª ed. Edit. UAEM, México 2003. </a:t>
            </a:r>
          </a:p>
          <a:p>
            <a:pPr lvl="0"/>
            <a:endParaRPr lang="es-MX" sz="2400" dirty="0"/>
          </a:p>
        </p:txBody>
      </p:sp>
    </p:spTree>
    <p:extLst>
      <p:ext uri="{BB962C8B-B14F-4D97-AF65-F5344CB8AC3E}">
        <p14:creationId xmlns:p14="http://schemas.microsoft.com/office/powerpoint/2010/main" val="318718924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Título"/>
          <p:cNvSpPr>
            <a:spLocks noGrp="1"/>
          </p:cNvSpPr>
          <p:nvPr>
            <p:ph type="title"/>
          </p:nvPr>
        </p:nvSpPr>
        <p:spPr>
          <a:xfrm>
            <a:off x="1159701" y="186956"/>
            <a:ext cx="9872597" cy="850900"/>
          </a:xfrm>
        </p:spPr>
        <p:txBody>
          <a:bodyPr/>
          <a:lstStyle/>
          <a:p>
            <a:pPr eaLnBrk="1" hangingPunct="1"/>
            <a:r>
              <a:rPr lang="es-MX" altLang="es-MX" sz="3600" b="1" dirty="0"/>
              <a:t>Objetivo de la unidad de aprendizaje</a:t>
            </a:r>
          </a:p>
        </p:txBody>
      </p:sp>
      <p:sp>
        <p:nvSpPr>
          <p:cNvPr id="54275" name="1 Marcador de contenido"/>
          <p:cNvSpPr>
            <a:spLocks noGrp="1"/>
          </p:cNvSpPr>
          <p:nvPr>
            <p:ph idx="1"/>
          </p:nvPr>
        </p:nvSpPr>
        <p:spPr>
          <a:xfrm>
            <a:off x="161543" y="399030"/>
            <a:ext cx="11868912" cy="2143755"/>
          </a:xfrm>
        </p:spPr>
        <p:txBody>
          <a:bodyPr/>
          <a:lstStyle/>
          <a:p>
            <a:pPr marL="0" indent="0" algn="just">
              <a:buNone/>
            </a:pPr>
            <a:endParaRPr lang="es-MX" dirty="0"/>
          </a:p>
          <a:p>
            <a:pPr marL="0" indent="0" algn="just">
              <a:buNone/>
            </a:pPr>
            <a:endParaRPr lang="es-MX" dirty="0"/>
          </a:p>
          <a:p>
            <a:pPr marL="0" indent="0" algn="just">
              <a:buNone/>
            </a:pPr>
            <a:r>
              <a:rPr lang="es-MX" dirty="0"/>
              <a:t>Utilizar los conceptos básicos relacionados con la química analítica, para aplicarlos en la toma de decisiones y la resolución de problemas relacionados con métodos de cuantificación volumétrica y gravimetría, empleando como eje de estudio las reacciones en solución y considerando la sensibilidad y la selectividad de las reacciones como determinantes en la confianza e incertidumbre de los resultados analíticos, importantes en las ciencias de la ingeniería. Promoviendo el desarrollo de habilidades para el uso de </a:t>
            </a:r>
            <a:r>
              <a:rPr lang="es-MX" dirty="0" err="1"/>
              <a:t>TIC´s</a:t>
            </a:r>
            <a:r>
              <a:rPr lang="es-MX" dirty="0"/>
              <a:t> y software, trabajo en laboratorio, así como la calidad en el trabajo y actuando con responsabilidad social. </a:t>
            </a:r>
          </a:p>
        </p:txBody>
      </p:sp>
    </p:spTree>
    <p:extLst>
      <p:ext uri="{BB962C8B-B14F-4D97-AF65-F5344CB8AC3E}">
        <p14:creationId xmlns:p14="http://schemas.microsoft.com/office/powerpoint/2010/main" val="22660341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E1E17EF-C8CF-48E9-BBAC-FA2BD7239EE3}"/>
              </a:ext>
            </a:extLst>
          </p:cNvPr>
          <p:cNvSpPr>
            <a:spLocks noGrp="1"/>
          </p:cNvSpPr>
          <p:nvPr>
            <p:ph type="title"/>
          </p:nvPr>
        </p:nvSpPr>
        <p:spPr/>
        <p:txBody>
          <a:bodyPr/>
          <a:lstStyle/>
          <a:p>
            <a:r>
              <a:rPr lang="es-ES" dirty="0"/>
              <a:t>Acervo bibliográfico </a:t>
            </a:r>
          </a:p>
        </p:txBody>
      </p:sp>
      <p:sp>
        <p:nvSpPr>
          <p:cNvPr id="6" name="Marcador de contenido 2">
            <a:extLst>
              <a:ext uri="{FF2B5EF4-FFF2-40B4-BE49-F238E27FC236}">
                <a16:creationId xmlns="" xmlns:a16="http://schemas.microsoft.com/office/drawing/2014/main" id="{4E296E1E-874B-4CD3-A6AC-356D78A017CE}"/>
              </a:ext>
            </a:extLst>
          </p:cNvPr>
          <p:cNvSpPr>
            <a:spLocks noGrp="1"/>
          </p:cNvSpPr>
          <p:nvPr>
            <p:ph idx="1"/>
          </p:nvPr>
        </p:nvSpPr>
        <p:spPr>
          <a:xfrm>
            <a:off x="609600" y="1600201"/>
            <a:ext cx="10972800" cy="4525963"/>
          </a:xfrm>
        </p:spPr>
        <p:txBody>
          <a:bodyPr/>
          <a:lstStyle/>
          <a:p>
            <a:pPr marL="0" indent="0" algn="ctr">
              <a:spcBef>
                <a:spcPts val="300"/>
              </a:spcBef>
              <a:spcAft>
                <a:spcPts val="300"/>
              </a:spcAft>
              <a:buNone/>
            </a:pPr>
            <a:r>
              <a:rPr lang="es-MX" sz="2400" b="1" dirty="0">
                <a:latin typeface="Arial" panose="020B0604020202020204" pitchFamily="34" charset="0"/>
              </a:rPr>
              <a:t>Complementario</a:t>
            </a:r>
            <a:endParaRPr lang="es-MX" sz="2400" dirty="0"/>
          </a:p>
          <a:p>
            <a:r>
              <a:rPr lang="es-MX" sz="2400" dirty="0" err="1"/>
              <a:t>HVillena</a:t>
            </a:r>
            <a:r>
              <a:rPr lang="es-MX" sz="2400" dirty="0"/>
              <a:t> F, “Problemas resueltos de química analítica” Reverte 2001 </a:t>
            </a:r>
          </a:p>
          <a:p>
            <a:r>
              <a:rPr lang="es-MX" sz="2400" dirty="0"/>
              <a:t>Guiteras J. “Curso Experimental de Química Analítica” Limusa 2002 </a:t>
            </a:r>
          </a:p>
          <a:p>
            <a:pPr marL="0" lvl="0" indent="0">
              <a:buNone/>
            </a:pPr>
            <a:endParaRPr lang="es-MX" sz="2400" dirty="0"/>
          </a:p>
        </p:txBody>
      </p:sp>
    </p:spTree>
    <p:extLst>
      <p:ext uri="{BB962C8B-B14F-4D97-AF65-F5344CB8AC3E}">
        <p14:creationId xmlns:p14="http://schemas.microsoft.com/office/powerpoint/2010/main" val="52923045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ctrTitle"/>
          </p:nvPr>
        </p:nvSpPr>
        <p:spPr>
          <a:xfrm>
            <a:off x="2209800" y="226558"/>
            <a:ext cx="7772400" cy="1584325"/>
          </a:xfrm>
        </p:spPr>
        <p:txBody>
          <a:bodyPr/>
          <a:lstStyle/>
          <a:p>
            <a:pPr eaLnBrk="1" hangingPunct="1"/>
            <a:r>
              <a:rPr lang="es-MX" altLang="es-MX" dirty="0"/>
              <a:t>Contenido Temático</a:t>
            </a:r>
          </a:p>
        </p:txBody>
      </p:sp>
      <p:sp>
        <p:nvSpPr>
          <p:cNvPr id="56323" name="2 Subtítulo"/>
          <p:cNvSpPr>
            <a:spLocks noGrp="1"/>
          </p:cNvSpPr>
          <p:nvPr>
            <p:ph type="subTitle" idx="1"/>
          </p:nvPr>
        </p:nvSpPr>
        <p:spPr>
          <a:xfrm>
            <a:off x="1612202" y="1485106"/>
            <a:ext cx="8967592" cy="3887788"/>
          </a:xfrm>
        </p:spPr>
        <p:txBody>
          <a:bodyPr/>
          <a:lstStyle/>
          <a:p>
            <a:pPr eaLnBrk="1" hangingPunct="1"/>
            <a:r>
              <a:rPr lang="es-MX" altLang="es-MX" sz="3600" b="1" dirty="0">
                <a:solidFill>
                  <a:srgbClr val="000000"/>
                </a:solidFill>
              </a:rPr>
              <a:t>Unidad I. </a:t>
            </a:r>
          </a:p>
          <a:p>
            <a:pPr eaLnBrk="1" hangingPunct="1"/>
            <a:r>
              <a:rPr lang="es-MX" altLang="es-MX" sz="3600" b="1" dirty="0">
                <a:solidFill>
                  <a:srgbClr val="000000"/>
                </a:solidFill>
              </a:rPr>
              <a:t>Introducción al estudio de la Química analítica</a:t>
            </a:r>
          </a:p>
        </p:txBody>
      </p:sp>
      <p:sp>
        <p:nvSpPr>
          <p:cNvPr id="6" name="1 Marcador de contenido">
            <a:extLst>
              <a:ext uri="{FF2B5EF4-FFF2-40B4-BE49-F238E27FC236}">
                <a16:creationId xmlns="" xmlns:a16="http://schemas.microsoft.com/office/drawing/2014/main" id="{7FEE6808-7071-497E-BF72-9AF12A14D261}"/>
              </a:ext>
            </a:extLst>
          </p:cNvPr>
          <p:cNvSpPr txBox="1">
            <a:spLocks/>
          </p:cNvSpPr>
          <p:nvPr/>
        </p:nvSpPr>
        <p:spPr bwMode="auto">
          <a:xfrm>
            <a:off x="609600" y="5208012"/>
            <a:ext cx="10972800" cy="1383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defTabSz="914400" eaLnBrk="1" hangingPunct="1"/>
            <a:r>
              <a:rPr lang="es-ES" sz="1800" b="1" dirty="0">
                <a:solidFill>
                  <a:schemeClr val="tx1"/>
                </a:solidFill>
                <a:latin typeface="Arial" panose="020B0604020202020204" pitchFamily="34" charset="0"/>
                <a:cs typeface="Arial" panose="020B0604020202020204" pitchFamily="34" charset="0"/>
              </a:rPr>
              <a:t>Objetivo: </a:t>
            </a:r>
            <a:r>
              <a:rPr lang="es-MX" sz="1800" dirty="0">
                <a:latin typeface="Arial" panose="020B0604020202020204" pitchFamily="34" charset="0"/>
                <a:cs typeface="Arial" panose="020B0604020202020204" pitchFamily="34" charset="0"/>
              </a:rPr>
              <a:t>Describir y explicar la importancia del aprendizaje de la Química Analítica en la formación profesional del Ingeniero Químico; empleando los conceptos básicos (manejo de logaritmos y operaciones matemática con potencias, estructura y propiedades químicas de los elementos), con el fin de iniciar el estudio de esta ciencia a través de trabajo individual y en equipo en forma oral y escrita con calidad y responsabilidad. 	</a:t>
            </a:r>
          </a:p>
          <a:p>
            <a:pPr defTabSz="914400" eaLnBrk="1" hangingPunct="1"/>
            <a:r>
              <a:rPr lang="es-MX" sz="1800" dirty="0">
                <a:latin typeface="Arial" panose="020B0604020202020204" pitchFamily="34" charset="0"/>
                <a:cs typeface="Arial" panose="020B0604020202020204" pitchFamily="34" charset="0"/>
              </a:rPr>
              <a:t>	</a:t>
            </a:r>
          </a:p>
          <a:p>
            <a:pPr defTabSz="914400" eaLnBrk="1" hangingPunct="1"/>
            <a:r>
              <a:rPr lang="es-MX" sz="1800" dirty="0">
                <a:latin typeface="Arial" panose="020B0604020202020204" pitchFamily="34" charset="0"/>
                <a:cs typeface="Arial" panose="020B0604020202020204" pitchFamily="34" charset="0"/>
              </a:rPr>
              <a:t>	</a:t>
            </a:r>
          </a:p>
          <a:p>
            <a:pPr defTabSz="914400" eaLnBrk="1" hangingPunct="1"/>
            <a:endParaRPr lang="es-MX" altLang="es-MX" sz="1800" dirty="0">
              <a:solidFill>
                <a:schemeClr val="tx1"/>
              </a:solidFill>
              <a:latin typeface="Arial" panose="020B0604020202020204" pitchFamily="34" charset="0"/>
              <a:cs typeface="Arial" panose="020B0604020202020204" pitchFamily="34" charset="0"/>
            </a:endParaRPr>
          </a:p>
        </p:txBody>
      </p:sp>
      <p:pic>
        <p:nvPicPr>
          <p:cNvPr id="3" name="Imagen 2">
            <a:extLst>
              <a:ext uri="{FF2B5EF4-FFF2-40B4-BE49-F238E27FC236}">
                <a16:creationId xmlns="" xmlns:a16="http://schemas.microsoft.com/office/drawing/2014/main" id="{5D3C2A04-A324-4BA9-B806-C5C58DB30685}"/>
              </a:ext>
            </a:extLst>
          </p:cNvPr>
          <p:cNvPicPr>
            <a:picLocks noChangeAspect="1"/>
          </p:cNvPicPr>
          <p:nvPr/>
        </p:nvPicPr>
        <p:blipFill>
          <a:blip r:embed="rId2"/>
          <a:stretch>
            <a:fillRect/>
          </a:stretch>
        </p:blipFill>
        <p:spPr>
          <a:xfrm>
            <a:off x="4508010" y="2780266"/>
            <a:ext cx="3175975" cy="2266852"/>
          </a:xfrm>
          <a:prstGeom prst="rect">
            <a:avLst/>
          </a:prstGeom>
        </p:spPr>
      </p:pic>
    </p:spTree>
    <p:extLst>
      <p:ext uri="{BB962C8B-B14F-4D97-AF65-F5344CB8AC3E}">
        <p14:creationId xmlns:p14="http://schemas.microsoft.com/office/powerpoint/2010/main" val="2076401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2 Subtítulo"/>
          <p:cNvSpPr>
            <a:spLocks noGrp="1"/>
          </p:cNvSpPr>
          <p:nvPr>
            <p:ph type="subTitle" idx="1"/>
          </p:nvPr>
        </p:nvSpPr>
        <p:spPr>
          <a:xfrm>
            <a:off x="1016696" y="978774"/>
            <a:ext cx="10158608" cy="662136"/>
          </a:xfrm>
        </p:spPr>
        <p:txBody>
          <a:bodyPr/>
          <a:lstStyle/>
          <a:p>
            <a:pPr eaLnBrk="1" hangingPunct="1"/>
            <a:r>
              <a:rPr lang="es-MX" altLang="es-MX" sz="3600" b="1" dirty="0">
                <a:solidFill>
                  <a:srgbClr val="000000"/>
                </a:solidFill>
              </a:rPr>
              <a:t>Unidad I. Principales elementos del plan de estudios</a:t>
            </a:r>
          </a:p>
          <a:p>
            <a:pPr eaLnBrk="1" hangingPunct="1"/>
            <a:endParaRPr lang="es-MX" altLang="es-MX" sz="3600" b="1" dirty="0">
              <a:solidFill>
                <a:srgbClr val="000000"/>
              </a:solidFill>
            </a:endParaRPr>
          </a:p>
        </p:txBody>
      </p:sp>
      <p:graphicFrame>
        <p:nvGraphicFramePr>
          <p:cNvPr id="3" name="Diagrama 2">
            <a:extLst>
              <a:ext uri="{FF2B5EF4-FFF2-40B4-BE49-F238E27FC236}">
                <a16:creationId xmlns="" xmlns:a16="http://schemas.microsoft.com/office/drawing/2014/main" id="{A58FACA4-9236-44BF-97C6-8CC2F47A03F5}"/>
              </a:ext>
            </a:extLst>
          </p:cNvPr>
          <p:cNvGraphicFramePr/>
          <p:nvPr>
            <p:extLst>
              <p:ext uri="{D42A27DB-BD31-4B8C-83A1-F6EECF244321}">
                <p14:modId xmlns:p14="http://schemas.microsoft.com/office/powerpoint/2010/main" val="177254841"/>
              </p:ext>
            </p:extLst>
          </p:nvPr>
        </p:nvGraphicFramePr>
        <p:xfrm>
          <a:off x="2032000" y="1290182"/>
          <a:ext cx="8128000" cy="2290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Diagrama 12">
            <a:extLst>
              <a:ext uri="{FF2B5EF4-FFF2-40B4-BE49-F238E27FC236}">
                <a16:creationId xmlns="" xmlns:a16="http://schemas.microsoft.com/office/drawing/2014/main" id="{CCDB65DC-D24E-4ACF-AFCE-F5AE77F7381D}"/>
              </a:ext>
            </a:extLst>
          </p:cNvPr>
          <p:cNvGraphicFramePr/>
          <p:nvPr>
            <p:extLst>
              <p:ext uri="{D42A27DB-BD31-4B8C-83A1-F6EECF244321}">
                <p14:modId xmlns:p14="http://schemas.microsoft.com/office/powerpoint/2010/main" val="1643847980"/>
              </p:ext>
            </p:extLst>
          </p:nvPr>
        </p:nvGraphicFramePr>
        <p:xfrm>
          <a:off x="2032000" y="4127326"/>
          <a:ext cx="8128000" cy="26179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60470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9427881-DAEB-4EF8-BD05-A61296240FEC}"/>
              </a:ext>
            </a:extLst>
          </p:cNvPr>
          <p:cNvSpPr>
            <a:spLocks noGrp="1"/>
          </p:cNvSpPr>
          <p:nvPr>
            <p:ph type="title"/>
          </p:nvPr>
        </p:nvSpPr>
        <p:spPr>
          <a:xfrm>
            <a:off x="1699886" y="312216"/>
            <a:ext cx="8792227" cy="677340"/>
          </a:xfrm>
        </p:spPr>
        <p:txBody>
          <a:bodyPr/>
          <a:lstStyle/>
          <a:p>
            <a:r>
              <a:rPr lang="es-ES" sz="3200" b="1" dirty="0"/>
              <a:t>1.1 Introducción al estudio de la Química analítica</a:t>
            </a:r>
          </a:p>
        </p:txBody>
      </p:sp>
      <p:sp>
        <p:nvSpPr>
          <p:cNvPr id="4" name="Rectángulo 3">
            <a:extLst>
              <a:ext uri="{FF2B5EF4-FFF2-40B4-BE49-F238E27FC236}">
                <a16:creationId xmlns="" xmlns:a16="http://schemas.microsoft.com/office/drawing/2014/main" id="{A771A426-C9E6-4DC8-AC1A-97A868167B6E}"/>
              </a:ext>
            </a:extLst>
          </p:cNvPr>
          <p:cNvSpPr/>
          <p:nvPr/>
        </p:nvSpPr>
        <p:spPr>
          <a:xfrm>
            <a:off x="400834" y="1373678"/>
            <a:ext cx="11223319" cy="1938992"/>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La Química Analítica puede definirse como la ciencia que desarrolla y mejora métodos e instrumentos para obtener información sobre la composición y naturaleza química de la materia. Dentro de la Química Analítica se incluye el Análisis Químico que es la parte práctica que aplica los métodos de análisis para resolver problemas relativos a la composición y naturaleza química de la materia.</a:t>
            </a:r>
          </a:p>
        </p:txBody>
      </p:sp>
      <p:sp>
        <p:nvSpPr>
          <p:cNvPr id="5" name="Rectángulo 4">
            <a:extLst>
              <a:ext uri="{FF2B5EF4-FFF2-40B4-BE49-F238E27FC236}">
                <a16:creationId xmlns="" xmlns:a16="http://schemas.microsoft.com/office/drawing/2014/main" id="{341A34F5-7A84-46CE-A2C6-5C2806D4D51E}"/>
              </a:ext>
            </a:extLst>
          </p:cNvPr>
          <p:cNvSpPr/>
          <p:nvPr/>
        </p:nvSpPr>
        <p:spPr>
          <a:xfrm>
            <a:off x="492689" y="3696792"/>
            <a:ext cx="11131463" cy="1938992"/>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Dentro de la Química Analítica también pueden diferenciarse diversas áreas según la información que se desea obtener. Así, la Química Analítica Cualitativa se centra en identificar la presencia o ausencia de un analito, mientras que la Química Analítica Cuantitativa desarrolla métodos para determinar su concentración. </a:t>
            </a:r>
          </a:p>
        </p:txBody>
      </p:sp>
    </p:spTree>
    <p:extLst>
      <p:ext uri="{BB962C8B-B14F-4D97-AF65-F5344CB8AC3E}">
        <p14:creationId xmlns:p14="http://schemas.microsoft.com/office/powerpoint/2010/main" val="939680368"/>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9427881-DAEB-4EF8-BD05-A61296240FEC}"/>
              </a:ext>
            </a:extLst>
          </p:cNvPr>
          <p:cNvSpPr>
            <a:spLocks noGrp="1"/>
          </p:cNvSpPr>
          <p:nvPr>
            <p:ph type="title"/>
          </p:nvPr>
        </p:nvSpPr>
        <p:spPr>
          <a:xfrm>
            <a:off x="1699886" y="312216"/>
            <a:ext cx="8792227" cy="677340"/>
          </a:xfrm>
        </p:spPr>
        <p:txBody>
          <a:bodyPr/>
          <a:lstStyle/>
          <a:p>
            <a:r>
              <a:rPr lang="es-ES" sz="2800" b="1" dirty="0"/>
              <a:t>Conceptos del análisis</a:t>
            </a:r>
          </a:p>
        </p:txBody>
      </p:sp>
      <p:sp>
        <p:nvSpPr>
          <p:cNvPr id="3" name="Elipse 2">
            <a:extLst>
              <a:ext uri="{FF2B5EF4-FFF2-40B4-BE49-F238E27FC236}">
                <a16:creationId xmlns="" xmlns:a16="http://schemas.microsoft.com/office/drawing/2014/main" id="{B473A81F-DE97-42C0-AA77-918B4F81588A}"/>
              </a:ext>
            </a:extLst>
          </p:cNvPr>
          <p:cNvSpPr/>
          <p:nvPr/>
        </p:nvSpPr>
        <p:spPr>
          <a:xfrm>
            <a:off x="1699886" y="1215024"/>
            <a:ext cx="2160000" cy="216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u="sng" dirty="0"/>
              <a:t>Muestra:</a:t>
            </a:r>
          </a:p>
        </p:txBody>
      </p:sp>
      <p:sp>
        <p:nvSpPr>
          <p:cNvPr id="6" name="Elipse 5">
            <a:extLst>
              <a:ext uri="{FF2B5EF4-FFF2-40B4-BE49-F238E27FC236}">
                <a16:creationId xmlns="" xmlns:a16="http://schemas.microsoft.com/office/drawing/2014/main" id="{4F17506F-043F-4F51-AFB2-6C9FE62EE10B}"/>
              </a:ext>
            </a:extLst>
          </p:cNvPr>
          <p:cNvSpPr/>
          <p:nvPr/>
        </p:nvSpPr>
        <p:spPr>
          <a:xfrm>
            <a:off x="3543300" y="1215024"/>
            <a:ext cx="2160000" cy="2160000"/>
          </a:xfrm>
          <a:prstGeom prst="ellipse">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Parte representativa de la materia objeto del análisis.</a:t>
            </a:r>
          </a:p>
        </p:txBody>
      </p:sp>
      <p:sp>
        <p:nvSpPr>
          <p:cNvPr id="13" name="Elipse 12">
            <a:extLst>
              <a:ext uri="{FF2B5EF4-FFF2-40B4-BE49-F238E27FC236}">
                <a16:creationId xmlns="" xmlns:a16="http://schemas.microsoft.com/office/drawing/2014/main" id="{34B2EFA9-823E-4F34-BC12-B404C2DD0D50}"/>
              </a:ext>
            </a:extLst>
          </p:cNvPr>
          <p:cNvSpPr/>
          <p:nvPr/>
        </p:nvSpPr>
        <p:spPr>
          <a:xfrm>
            <a:off x="253961" y="3475232"/>
            <a:ext cx="2160000" cy="2160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u="sng" dirty="0"/>
              <a:t>Técnica:</a:t>
            </a:r>
          </a:p>
        </p:txBody>
      </p:sp>
      <p:sp>
        <p:nvSpPr>
          <p:cNvPr id="14" name="Elipse 13">
            <a:extLst>
              <a:ext uri="{FF2B5EF4-FFF2-40B4-BE49-F238E27FC236}">
                <a16:creationId xmlns="" xmlns:a16="http://schemas.microsoft.com/office/drawing/2014/main" id="{47223971-0413-4512-8C28-54F64D0A796A}"/>
              </a:ext>
            </a:extLst>
          </p:cNvPr>
          <p:cNvSpPr/>
          <p:nvPr/>
        </p:nvSpPr>
        <p:spPr>
          <a:xfrm>
            <a:off x="2097375" y="3475232"/>
            <a:ext cx="2160000" cy="2160000"/>
          </a:xfrm>
          <a:prstGeom prst="ellipse">
            <a:avLst/>
          </a:prstGeom>
          <a:solidFill>
            <a:srgbClr val="0070C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Medio de obtener información sobre el analito.</a:t>
            </a:r>
          </a:p>
        </p:txBody>
      </p:sp>
      <p:sp>
        <p:nvSpPr>
          <p:cNvPr id="15" name="Elipse 14">
            <a:extLst>
              <a:ext uri="{FF2B5EF4-FFF2-40B4-BE49-F238E27FC236}">
                <a16:creationId xmlns="" xmlns:a16="http://schemas.microsoft.com/office/drawing/2014/main" id="{3015D511-ED9A-48BB-B2CA-A7E15E0B2D25}"/>
              </a:ext>
            </a:extLst>
          </p:cNvPr>
          <p:cNvSpPr/>
          <p:nvPr/>
        </p:nvSpPr>
        <p:spPr>
          <a:xfrm>
            <a:off x="6368873" y="1215024"/>
            <a:ext cx="2160000" cy="2160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u="sng" dirty="0"/>
              <a:t>Analito:</a:t>
            </a:r>
          </a:p>
        </p:txBody>
      </p:sp>
      <p:sp>
        <p:nvSpPr>
          <p:cNvPr id="16" name="Elipse 15">
            <a:extLst>
              <a:ext uri="{FF2B5EF4-FFF2-40B4-BE49-F238E27FC236}">
                <a16:creationId xmlns="" xmlns:a16="http://schemas.microsoft.com/office/drawing/2014/main" id="{834A5C1B-15E7-4062-AF86-92D248EBBACF}"/>
              </a:ext>
            </a:extLst>
          </p:cNvPr>
          <p:cNvSpPr/>
          <p:nvPr/>
        </p:nvSpPr>
        <p:spPr>
          <a:xfrm>
            <a:off x="8212287" y="1215024"/>
            <a:ext cx="2160000" cy="2160000"/>
          </a:xfrm>
          <a:prstGeom prst="ellipse">
            <a:avLst/>
          </a:prstGeom>
          <a:solidFill>
            <a:srgbClr val="00B0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Especie química que se analiza.</a:t>
            </a:r>
          </a:p>
          <a:p>
            <a:pPr algn="ctr"/>
            <a:endParaRPr lang="es-MX" dirty="0"/>
          </a:p>
        </p:txBody>
      </p:sp>
      <p:sp>
        <p:nvSpPr>
          <p:cNvPr id="17" name="Elipse 16">
            <a:extLst>
              <a:ext uri="{FF2B5EF4-FFF2-40B4-BE49-F238E27FC236}">
                <a16:creationId xmlns="" xmlns:a16="http://schemas.microsoft.com/office/drawing/2014/main" id="{26C37692-2105-4BA6-9FF2-280FA5EBA799}"/>
              </a:ext>
            </a:extLst>
          </p:cNvPr>
          <p:cNvSpPr/>
          <p:nvPr/>
        </p:nvSpPr>
        <p:spPr>
          <a:xfrm>
            <a:off x="7934625" y="3475232"/>
            <a:ext cx="2160000" cy="21600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u="sng" dirty="0"/>
              <a:t>Método:</a:t>
            </a:r>
            <a:endParaRPr lang="es-MX" sz="1600" dirty="0"/>
          </a:p>
        </p:txBody>
      </p:sp>
      <p:sp>
        <p:nvSpPr>
          <p:cNvPr id="18" name="Elipse 17">
            <a:extLst>
              <a:ext uri="{FF2B5EF4-FFF2-40B4-BE49-F238E27FC236}">
                <a16:creationId xmlns="" xmlns:a16="http://schemas.microsoft.com/office/drawing/2014/main" id="{63D2214E-F7B4-48D6-B400-5F3AC29DE2BE}"/>
              </a:ext>
            </a:extLst>
          </p:cNvPr>
          <p:cNvSpPr/>
          <p:nvPr/>
        </p:nvSpPr>
        <p:spPr>
          <a:xfrm>
            <a:off x="9778039" y="3475232"/>
            <a:ext cx="2160000" cy="2160000"/>
          </a:xfrm>
          <a:prstGeom prst="ellipse">
            <a:avLst/>
          </a:prstGeom>
          <a:solidFill>
            <a:schemeClr val="accent6">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Conjunto de operaciones y técnicas aplicadas al análisis de una muestra.</a:t>
            </a:r>
          </a:p>
        </p:txBody>
      </p:sp>
      <p:sp>
        <p:nvSpPr>
          <p:cNvPr id="19" name="Elipse 18">
            <a:extLst>
              <a:ext uri="{FF2B5EF4-FFF2-40B4-BE49-F238E27FC236}">
                <a16:creationId xmlns="" xmlns:a16="http://schemas.microsoft.com/office/drawing/2014/main" id="{1609491C-2C66-4301-8501-C1EC18E0EA41}"/>
              </a:ext>
            </a:extLst>
          </p:cNvPr>
          <p:cNvSpPr/>
          <p:nvPr/>
        </p:nvSpPr>
        <p:spPr>
          <a:xfrm>
            <a:off x="4094293" y="4562976"/>
            <a:ext cx="2160000" cy="2160000"/>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u="sng" dirty="0"/>
              <a:t>Análisis:</a:t>
            </a:r>
            <a:endParaRPr lang="es-MX" sz="1600" dirty="0"/>
          </a:p>
        </p:txBody>
      </p:sp>
      <p:sp>
        <p:nvSpPr>
          <p:cNvPr id="20" name="Elipse 19">
            <a:extLst>
              <a:ext uri="{FF2B5EF4-FFF2-40B4-BE49-F238E27FC236}">
                <a16:creationId xmlns="" xmlns:a16="http://schemas.microsoft.com/office/drawing/2014/main" id="{2F84A3B1-DBC7-42E2-9504-86AB19A70F0B}"/>
              </a:ext>
            </a:extLst>
          </p:cNvPr>
          <p:cNvSpPr/>
          <p:nvPr/>
        </p:nvSpPr>
        <p:spPr>
          <a:xfrm>
            <a:off x="5937707" y="4562976"/>
            <a:ext cx="2160000" cy="2160000"/>
          </a:xfrm>
          <a:prstGeom prst="ellipse">
            <a:avLst/>
          </a:prstGeom>
          <a:solidFill>
            <a:srgbClr val="CC00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700" dirty="0"/>
              <a:t>Estudio de una muestra para determinar sus composición o naturaleza química</a:t>
            </a:r>
            <a:r>
              <a:rPr lang="es-MX" sz="1700" b="1" dirty="0"/>
              <a:t>.</a:t>
            </a:r>
            <a:endParaRPr lang="es-MX" sz="1700" dirty="0"/>
          </a:p>
        </p:txBody>
      </p:sp>
    </p:spTree>
    <p:extLst>
      <p:ext uri="{BB962C8B-B14F-4D97-AF65-F5344CB8AC3E}">
        <p14:creationId xmlns:p14="http://schemas.microsoft.com/office/powerpoint/2010/main" val="1676579648"/>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ítulo 1">
            <a:extLst>
              <a:ext uri="{FF2B5EF4-FFF2-40B4-BE49-F238E27FC236}">
                <a16:creationId xmlns="" xmlns:a16="http://schemas.microsoft.com/office/drawing/2014/main" id="{90D23FA8-8803-404E-A7A0-23D89AA1CB70}"/>
              </a:ext>
            </a:extLst>
          </p:cNvPr>
          <p:cNvSpPr txBox="1">
            <a:spLocks/>
          </p:cNvSpPr>
          <p:nvPr/>
        </p:nvSpPr>
        <p:spPr bwMode="auto">
          <a:xfrm>
            <a:off x="1699886" y="314086"/>
            <a:ext cx="8792227" cy="67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defTabSz="914400"/>
            <a:r>
              <a:rPr lang="es-ES" sz="2800" b="1" dirty="0"/>
              <a:t>1.1.1 Importancia de la química analítica</a:t>
            </a:r>
          </a:p>
        </p:txBody>
      </p:sp>
      <p:graphicFrame>
        <p:nvGraphicFramePr>
          <p:cNvPr id="9" name="Diagrama 8">
            <a:extLst>
              <a:ext uri="{FF2B5EF4-FFF2-40B4-BE49-F238E27FC236}">
                <a16:creationId xmlns="" xmlns:a16="http://schemas.microsoft.com/office/drawing/2014/main" id="{1CE0D0BD-2AD7-43D8-8618-9C763BA922BD}"/>
              </a:ext>
            </a:extLst>
          </p:cNvPr>
          <p:cNvGraphicFramePr/>
          <p:nvPr>
            <p:extLst>
              <p:ext uri="{D42A27DB-BD31-4B8C-83A1-F6EECF244321}">
                <p14:modId xmlns:p14="http://schemas.microsoft.com/office/powerpoint/2010/main" val="236289322"/>
              </p:ext>
            </p:extLst>
          </p:nvPr>
        </p:nvGraphicFramePr>
        <p:xfrm>
          <a:off x="258870" y="1055926"/>
          <a:ext cx="11674257" cy="56545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3738261"/>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Dividendo</Template>
  <TotalTime>1048</TotalTime>
  <Words>1932</Words>
  <Application>Microsoft Office PowerPoint</Application>
  <PresentationFormat>Panorámica</PresentationFormat>
  <Paragraphs>206</Paragraphs>
  <Slides>40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40</vt:i4>
      </vt:variant>
    </vt:vector>
  </HeadingPairs>
  <TitlesOfParts>
    <vt:vector size="47" baseType="lpstr">
      <vt:lpstr>Arial</vt:lpstr>
      <vt:lpstr>Calibri</vt:lpstr>
      <vt:lpstr>Cambria Math</vt:lpstr>
      <vt:lpstr>Georgia</vt:lpstr>
      <vt:lpstr>Times New Roman</vt:lpstr>
      <vt:lpstr>Verdana</vt:lpstr>
      <vt:lpstr>1_Tema de Office</vt:lpstr>
      <vt:lpstr>QUÍMICA ANALÍTICA</vt:lpstr>
      <vt:lpstr>Guion Explicativo </vt:lpstr>
      <vt:lpstr>Objetivo del área curricular o disciplinaria</vt:lpstr>
      <vt:lpstr>Objetivo de la unidad de aprendizaje</vt:lpstr>
      <vt:lpstr>Contenido Temático</vt:lpstr>
      <vt:lpstr>Presentación de PowerPoint</vt:lpstr>
      <vt:lpstr>1.1 Introducción al estudio de la Química analítica</vt:lpstr>
      <vt:lpstr>Conceptos del análisis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1.2 Formas de expresar la concentración</vt:lpstr>
      <vt:lpstr>Presentación de PowerPoint</vt:lpstr>
      <vt:lpstr>Presentación de PowerPoint</vt:lpstr>
      <vt:lpstr>Propiedades de los estándares</vt:lpstr>
      <vt:lpstr>Ejemplo de estandarización</vt:lpstr>
      <vt:lpstr>Conclusiones </vt:lpstr>
      <vt:lpstr>Acervo bibliográfico</vt:lpstr>
      <vt:lpstr>Acervo bibliográfico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GOBIERNO DE TECNOLOGÍAS DE LA INFORMACIÓN</dc:title>
  <dc:creator>Niku</dc:creator>
  <cp:lastModifiedBy>BLANCA PC</cp:lastModifiedBy>
  <cp:revision>196</cp:revision>
  <dcterms:created xsi:type="dcterms:W3CDTF">2018-07-03T19:01:48Z</dcterms:created>
  <dcterms:modified xsi:type="dcterms:W3CDTF">2019-09-28T19:32:37Z</dcterms:modified>
</cp:coreProperties>
</file>