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3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6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7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23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24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notesSlides/notesSlide25.xml" ContentType="application/vnd.openxmlformats-officedocument.presentationml.notesSlide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notesSlides/notesSlide26.xml" ContentType="application/vnd.openxmlformats-officedocument.presentationml.notesSlide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notesSlides/notesSlide27.xml" ContentType="application/vnd.openxmlformats-officedocument.presentationml.notesSlide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notesSlides/notesSlide28.xml" ContentType="application/vnd.openxmlformats-officedocument.presentationml.notesSlide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notesSlides/notesSlide29.xml" ContentType="application/vnd.openxmlformats-officedocument.presentationml.notesSlide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notesSlides/notesSlide30.xml" ContentType="application/vnd.openxmlformats-officedocument.presentationml.notesSlide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notesSlides/notesSlide31.xml" ContentType="application/vnd.openxmlformats-officedocument.presentationml.notesSlide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notesSlides/notesSlide32.xml" ContentType="application/vnd.openxmlformats-officedocument.presentationml.notesSlide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72" r:id="rId1"/>
    <p:sldMasterId id="2147483904" r:id="rId2"/>
  </p:sldMasterIdLst>
  <p:notesMasterIdLst>
    <p:notesMasterId r:id="rId47"/>
  </p:notesMasterIdLst>
  <p:sldIdLst>
    <p:sldId id="256" r:id="rId3"/>
    <p:sldId id="290" r:id="rId4"/>
    <p:sldId id="291" r:id="rId5"/>
    <p:sldId id="292" r:id="rId6"/>
    <p:sldId id="293" r:id="rId7"/>
    <p:sldId id="294" r:id="rId8"/>
    <p:sldId id="295" r:id="rId9"/>
    <p:sldId id="296" r:id="rId10"/>
    <p:sldId id="297" r:id="rId11"/>
    <p:sldId id="298" r:id="rId12"/>
    <p:sldId id="299" r:id="rId13"/>
    <p:sldId id="301" r:id="rId14"/>
    <p:sldId id="257" r:id="rId15"/>
    <p:sldId id="259" r:id="rId16"/>
    <p:sldId id="260" r:id="rId17"/>
    <p:sldId id="261" r:id="rId18"/>
    <p:sldId id="262" r:id="rId19"/>
    <p:sldId id="263" r:id="rId20"/>
    <p:sldId id="264" r:id="rId21"/>
    <p:sldId id="267" r:id="rId22"/>
    <p:sldId id="266" r:id="rId23"/>
    <p:sldId id="265" r:id="rId24"/>
    <p:sldId id="268" r:id="rId25"/>
    <p:sldId id="269" r:id="rId26"/>
    <p:sldId id="270" r:id="rId27"/>
    <p:sldId id="271" r:id="rId28"/>
    <p:sldId id="275" r:id="rId29"/>
    <p:sldId id="272" r:id="rId30"/>
    <p:sldId id="273" r:id="rId31"/>
    <p:sldId id="274" r:id="rId32"/>
    <p:sldId id="276" r:id="rId33"/>
    <p:sldId id="277" r:id="rId34"/>
    <p:sldId id="278" r:id="rId35"/>
    <p:sldId id="279" r:id="rId36"/>
    <p:sldId id="280" r:id="rId37"/>
    <p:sldId id="281" r:id="rId38"/>
    <p:sldId id="282" r:id="rId39"/>
    <p:sldId id="283" r:id="rId40"/>
    <p:sldId id="284" r:id="rId41"/>
    <p:sldId id="285" r:id="rId42"/>
    <p:sldId id="286" r:id="rId43"/>
    <p:sldId id="287" r:id="rId44"/>
    <p:sldId id="289" r:id="rId45"/>
    <p:sldId id="288" r:id="rId4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5" autoAdjust="0"/>
    <p:restoredTop sz="90569" autoAdjust="0"/>
  </p:normalViewPr>
  <p:slideViewPr>
    <p:cSldViewPr snapToGrid="0">
      <p:cViewPr varScale="1">
        <p:scale>
          <a:sx n="66" d="100"/>
          <a:sy n="66" d="100"/>
        </p:scale>
        <p:origin x="-870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466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9F22E4F-CAEA-4060-8CD9-5F160F59A161}" type="doc">
      <dgm:prSet loTypeId="urn:microsoft.com/office/officeart/2005/8/layout/process5" loCatId="process" qsTypeId="urn:microsoft.com/office/officeart/2005/8/quickstyle/simple4" qsCatId="simple" csTypeId="urn:microsoft.com/office/officeart/2005/8/colors/colorful5" csCatId="colorful"/>
      <dgm:spPr/>
      <dgm:t>
        <a:bodyPr/>
        <a:lstStyle/>
        <a:p>
          <a:endParaRPr lang="es-MX"/>
        </a:p>
      </dgm:t>
    </dgm:pt>
    <dgm:pt modelId="{41D1EF19-CA24-414B-A289-9493904AB587}">
      <dgm:prSet/>
      <dgm:spPr/>
      <dgm:t>
        <a:bodyPr/>
        <a:lstStyle/>
        <a:p>
          <a:pPr rtl="0"/>
          <a:r>
            <a:rPr lang="es-MX" smtClean="0"/>
            <a:t>Obturaciones antiguas deficientes  o pigmentadas.</a:t>
          </a:r>
          <a:endParaRPr lang="es-MX"/>
        </a:p>
      </dgm:t>
    </dgm:pt>
    <dgm:pt modelId="{81816DE4-3EEA-4B35-8343-20EEA9351D1B}" type="parTrans" cxnId="{DA2059E9-309B-4585-81E3-BB5C3E0E9711}">
      <dgm:prSet/>
      <dgm:spPr/>
      <dgm:t>
        <a:bodyPr/>
        <a:lstStyle/>
        <a:p>
          <a:endParaRPr lang="es-MX"/>
        </a:p>
      </dgm:t>
    </dgm:pt>
    <dgm:pt modelId="{6236314B-28DA-491A-B819-8B8D809588C3}" type="sibTrans" cxnId="{DA2059E9-309B-4585-81E3-BB5C3E0E9711}">
      <dgm:prSet/>
      <dgm:spPr/>
      <dgm:t>
        <a:bodyPr/>
        <a:lstStyle/>
        <a:p>
          <a:endParaRPr lang="es-MX"/>
        </a:p>
      </dgm:t>
    </dgm:pt>
    <dgm:pt modelId="{2B8EA340-EA8B-48EF-9A04-A0E05B6BC7A3}">
      <dgm:prSet/>
      <dgm:spPr/>
      <dgm:t>
        <a:bodyPr/>
        <a:lstStyle/>
        <a:p>
          <a:pPr rtl="0"/>
          <a:r>
            <a:rPr lang="es-MX" smtClean="0"/>
            <a:t>Hipoplasias.</a:t>
          </a:r>
          <a:endParaRPr lang="es-MX"/>
        </a:p>
      </dgm:t>
    </dgm:pt>
    <dgm:pt modelId="{0A5FCAF3-6E97-44DA-A5E4-91C535674478}" type="parTrans" cxnId="{A01F26E8-13B8-4828-9330-5D543384B37E}">
      <dgm:prSet/>
      <dgm:spPr/>
      <dgm:t>
        <a:bodyPr/>
        <a:lstStyle/>
        <a:p>
          <a:endParaRPr lang="es-MX"/>
        </a:p>
      </dgm:t>
    </dgm:pt>
    <dgm:pt modelId="{36BD3C24-71A3-43FB-ADAA-E3C1033EB9B4}" type="sibTrans" cxnId="{A01F26E8-13B8-4828-9330-5D543384B37E}">
      <dgm:prSet/>
      <dgm:spPr/>
      <dgm:t>
        <a:bodyPr/>
        <a:lstStyle/>
        <a:p>
          <a:endParaRPr lang="es-MX"/>
        </a:p>
      </dgm:t>
    </dgm:pt>
    <dgm:pt modelId="{9F209D5F-80C5-4C66-80D5-7F36D879C386}">
      <dgm:prSet/>
      <dgm:spPr/>
      <dgm:t>
        <a:bodyPr/>
        <a:lstStyle/>
        <a:p>
          <a:pPr rtl="0"/>
          <a:r>
            <a:rPr lang="es-MX" smtClean="0"/>
            <a:t>Manchas blancas, marrones o grises.</a:t>
          </a:r>
          <a:endParaRPr lang="es-MX"/>
        </a:p>
      </dgm:t>
    </dgm:pt>
    <dgm:pt modelId="{2CFF7D69-51B5-45A8-B793-BB1C9F990FC6}" type="parTrans" cxnId="{BF318B65-2319-4D8B-A959-91906CE65CE5}">
      <dgm:prSet/>
      <dgm:spPr/>
      <dgm:t>
        <a:bodyPr/>
        <a:lstStyle/>
        <a:p>
          <a:endParaRPr lang="es-MX"/>
        </a:p>
      </dgm:t>
    </dgm:pt>
    <dgm:pt modelId="{67965F22-0EB4-43C2-9D3A-C0D8609522D9}" type="sibTrans" cxnId="{BF318B65-2319-4D8B-A959-91906CE65CE5}">
      <dgm:prSet/>
      <dgm:spPr/>
      <dgm:t>
        <a:bodyPr/>
        <a:lstStyle/>
        <a:p>
          <a:endParaRPr lang="es-MX"/>
        </a:p>
      </dgm:t>
    </dgm:pt>
    <dgm:pt modelId="{9C9BFD58-1F7D-439F-A7F0-FA46CA1CF3D8}">
      <dgm:prSet/>
      <dgm:spPr/>
      <dgm:t>
        <a:bodyPr/>
        <a:lstStyle/>
        <a:p>
          <a:pPr rtl="0"/>
          <a:r>
            <a:rPr lang="es-MX" dirty="0" smtClean="0"/>
            <a:t>Anomalías morfológicas de posición, forma y tamaño.</a:t>
          </a:r>
          <a:endParaRPr lang="es-MX" dirty="0"/>
        </a:p>
      </dgm:t>
    </dgm:pt>
    <dgm:pt modelId="{99E502E8-5FA8-49B2-9955-F4E238613E17}" type="parTrans" cxnId="{0E747006-27E6-44A5-B7C3-8E129B71FE65}">
      <dgm:prSet/>
      <dgm:spPr/>
      <dgm:t>
        <a:bodyPr/>
        <a:lstStyle/>
        <a:p>
          <a:endParaRPr lang="es-MX"/>
        </a:p>
      </dgm:t>
    </dgm:pt>
    <dgm:pt modelId="{722B022B-01CC-4A63-809C-A31A5A01C2B8}" type="sibTrans" cxnId="{0E747006-27E6-44A5-B7C3-8E129B71FE65}">
      <dgm:prSet/>
      <dgm:spPr/>
      <dgm:t>
        <a:bodyPr/>
        <a:lstStyle/>
        <a:p>
          <a:endParaRPr lang="es-MX"/>
        </a:p>
      </dgm:t>
    </dgm:pt>
    <dgm:pt modelId="{8935C2CF-352B-46CC-8736-F6EBD5CEED59}">
      <dgm:prSet/>
      <dgm:spPr/>
      <dgm:t>
        <a:bodyPr/>
        <a:lstStyle/>
        <a:p>
          <a:pPr rtl="0"/>
          <a:r>
            <a:rPr lang="es-MX" smtClean="0"/>
            <a:t>Mal posiciones leves.</a:t>
          </a:r>
          <a:endParaRPr lang="es-MX"/>
        </a:p>
      </dgm:t>
    </dgm:pt>
    <dgm:pt modelId="{02376646-DBAF-4F4D-9CF6-150586530F01}" type="parTrans" cxnId="{043B5475-2F80-4390-9E12-A666A401A36C}">
      <dgm:prSet/>
      <dgm:spPr/>
      <dgm:t>
        <a:bodyPr/>
        <a:lstStyle/>
        <a:p>
          <a:endParaRPr lang="es-MX"/>
        </a:p>
      </dgm:t>
    </dgm:pt>
    <dgm:pt modelId="{95931218-ECB7-476E-9F69-32E59CED896F}" type="sibTrans" cxnId="{043B5475-2F80-4390-9E12-A666A401A36C}">
      <dgm:prSet/>
      <dgm:spPr/>
      <dgm:t>
        <a:bodyPr/>
        <a:lstStyle/>
        <a:p>
          <a:endParaRPr lang="es-MX"/>
        </a:p>
      </dgm:t>
    </dgm:pt>
    <dgm:pt modelId="{546D0023-BAE9-4F23-97AC-F7C84171A44C}">
      <dgm:prSet/>
      <dgm:spPr/>
      <dgm:t>
        <a:bodyPr/>
        <a:lstStyle/>
        <a:p>
          <a:pPr rtl="0"/>
          <a:r>
            <a:rPr lang="es-MX" smtClean="0"/>
            <a:t>Restablecimiento guías incisales.</a:t>
          </a:r>
          <a:endParaRPr lang="es-MX"/>
        </a:p>
      </dgm:t>
    </dgm:pt>
    <dgm:pt modelId="{216ADF38-B246-4B59-9682-A0146F2AF316}" type="parTrans" cxnId="{F5AD6B10-2145-41CB-8C54-C8F33FBDB87C}">
      <dgm:prSet/>
      <dgm:spPr/>
      <dgm:t>
        <a:bodyPr/>
        <a:lstStyle/>
        <a:p>
          <a:endParaRPr lang="es-MX"/>
        </a:p>
      </dgm:t>
    </dgm:pt>
    <dgm:pt modelId="{1F8FC000-FBD2-424F-B468-0F2032C492E4}" type="sibTrans" cxnId="{F5AD6B10-2145-41CB-8C54-C8F33FBDB87C}">
      <dgm:prSet/>
      <dgm:spPr/>
      <dgm:t>
        <a:bodyPr/>
        <a:lstStyle/>
        <a:p>
          <a:endParaRPr lang="es-MX"/>
        </a:p>
      </dgm:t>
    </dgm:pt>
    <dgm:pt modelId="{36DA7B41-816C-4E1B-9399-B64206D8174A}">
      <dgm:prSet/>
      <dgm:spPr/>
      <dgm:t>
        <a:bodyPr/>
        <a:lstStyle/>
        <a:p>
          <a:pPr rtl="0"/>
          <a:r>
            <a:rPr lang="es-MX" smtClean="0"/>
            <a:t>Fracturas o caries extensas.</a:t>
          </a:r>
          <a:endParaRPr lang="es-MX"/>
        </a:p>
      </dgm:t>
    </dgm:pt>
    <dgm:pt modelId="{C7983C7B-43E3-4281-AAF0-5727E6E3FCD2}" type="parTrans" cxnId="{E912EC1E-C2DB-4A7B-B72E-3D3BB6EE29EE}">
      <dgm:prSet/>
      <dgm:spPr/>
      <dgm:t>
        <a:bodyPr/>
        <a:lstStyle/>
        <a:p>
          <a:endParaRPr lang="es-MX"/>
        </a:p>
      </dgm:t>
    </dgm:pt>
    <dgm:pt modelId="{D817D658-6075-4ECA-9D9E-E42F1F3AA38D}" type="sibTrans" cxnId="{E912EC1E-C2DB-4A7B-B72E-3D3BB6EE29EE}">
      <dgm:prSet/>
      <dgm:spPr/>
      <dgm:t>
        <a:bodyPr/>
        <a:lstStyle/>
        <a:p>
          <a:endParaRPr lang="es-MX"/>
        </a:p>
      </dgm:t>
    </dgm:pt>
    <dgm:pt modelId="{E1554C9D-1555-4AF1-9942-12A93B732310}" type="pres">
      <dgm:prSet presAssocID="{29F22E4F-CAEA-4060-8CD9-5F160F59A161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5748DFFC-0DA2-49DC-85A9-FFFEE8658136}" type="pres">
      <dgm:prSet presAssocID="{41D1EF19-CA24-414B-A289-9493904AB587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31A9F08-BFF6-4D09-8E0C-56F1F2D497FD}" type="pres">
      <dgm:prSet presAssocID="{6236314B-28DA-491A-B819-8B8D809588C3}" presName="sibTrans" presStyleLbl="sibTrans2D1" presStyleIdx="0" presStyleCnt="6"/>
      <dgm:spPr/>
      <dgm:t>
        <a:bodyPr/>
        <a:lstStyle/>
        <a:p>
          <a:endParaRPr lang="es-ES"/>
        </a:p>
      </dgm:t>
    </dgm:pt>
    <dgm:pt modelId="{0ECD5327-02AC-489D-9D0A-AEDD48F0A2CF}" type="pres">
      <dgm:prSet presAssocID="{6236314B-28DA-491A-B819-8B8D809588C3}" presName="connectorText" presStyleLbl="sibTrans2D1" presStyleIdx="0" presStyleCnt="6"/>
      <dgm:spPr/>
      <dgm:t>
        <a:bodyPr/>
        <a:lstStyle/>
        <a:p>
          <a:endParaRPr lang="es-ES"/>
        </a:p>
      </dgm:t>
    </dgm:pt>
    <dgm:pt modelId="{AC621549-F0B3-4286-B068-2E6876F5781F}" type="pres">
      <dgm:prSet presAssocID="{2B8EA340-EA8B-48EF-9A04-A0E05B6BC7A3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BE8E6CD-A9EA-42E4-9BD2-BFA3318E5187}" type="pres">
      <dgm:prSet presAssocID="{36BD3C24-71A3-43FB-ADAA-E3C1033EB9B4}" presName="sibTrans" presStyleLbl="sibTrans2D1" presStyleIdx="1" presStyleCnt="6"/>
      <dgm:spPr/>
      <dgm:t>
        <a:bodyPr/>
        <a:lstStyle/>
        <a:p>
          <a:endParaRPr lang="es-ES"/>
        </a:p>
      </dgm:t>
    </dgm:pt>
    <dgm:pt modelId="{865ADFB4-1056-4C01-91E4-F371583675B4}" type="pres">
      <dgm:prSet presAssocID="{36BD3C24-71A3-43FB-ADAA-E3C1033EB9B4}" presName="connectorText" presStyleLbl="sibTrans2D1" presStyleIdx="1" presStyleCnt="6"/>
      <dgm:spPr/>
      <dgm:t>
        <a:bodyPr/>
        <a:lstStyle/>
        <a:p>
          <a:endParaRPr lang="es-ES"/>
        </a:p>
      </dgm:t>
    </dgm:pt>
    <dgm:pt modelId="{7F8FD09C-A885-4C0A-807E-EAC0531CF667}" type="pres">
      <dgm:prSet presAssocID="{9F209D5F-80C5-4C66-80D5-7F36D879C386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350DECE-2A48-4815-BAF7-6564AEDECAAA}" type="pres">
      <dgm:prSet presAssocID="{67965F22-0EB4-43C2-9D3A-C0D8609522D9}" presName="sibTrans" presStyleLbl="sibTrans2D1" presStyleIdx="2" presStyleCnt="6"/>
      <dgm:spPr/>
      <dgm:t>
        <a:bodyPr/>
        <a:lstStyle/>
        <a:p>
          <a:endParaRPr lang="es-ES"/>
        </a:p>
      </dgm:t>
    </dgm:pt>
    <dgm:pt modelId="{72C7ED22-9498-4F45-B3FD-E33E8ED70A99}" type="pres">
      <dgm:prSet presAssocID="{67965F22-0EB4-43C2-9D3A-C0D8609522D9}" presName="connectorText" presStyleLbl="sibTrans2D1" presStyleIdx="2" presStyleCnt="6"/>
      <dgm:spPr/>
      <dgm:t>
        <a:bodyPr/>
        <a:lstStyle/>
        <a:p>
          <a:endParaRPr lang="es-ES"/>
        </a:p>
      </dgm:t>
    </dgm:pt>
    <dgm:pt modelId="{0FB9B1D2-8753-4A9C-8C23-0ED1AE8EAFF4}" type="pres">
      <dgm:prSet presAssocID="{9C9BFD58-1F7D-439F-A7F0-FA46CA1CF3D8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B602DD7-2386-47BD-8684-6C3AA6F2F563}" type="pres">
      <dgm:prSet presAssocID="{722B022B-01CC-4A63-809C-A31A5A01C2B8}" presName="sibTrans" presStyleLbl="sibTrans2D1" presStyleIdx="3" presStyleCnt="6"/>
      <dgm:spPr/>
      <dgm:t>
        <a:bodyPr/>
        <a:lstStyle/>
        <a:p>
          <a:endParaRPr lang="es-ES"/>
        </a:p>
      </dgm:t>
    </dgm:pt>
    <dgm:pt modelId="{63D1B6FB-72C5-40F0-A39C-2D7EE66B6B8E}" type="pres">
      <dgm:prSet presAssocID="{722B022B-01CC-4A63-809C-A31A5A01C2B8}" presName="connectorText" presStyleLbl="sibTrans2D1" presStyleIdx="3" presStyleCnt="6"/>
      <dgm:spPr/>
      <dgm:t>
        <a:bodyPr/>
        <a:lstStyle/>
        <a:p>
          <a:endParaRPr lang="es-ES"/>
        </a:p>
      </dgm:t>
    </dgm:pt>
    <dgm:pt modelId="{9D1D2B7C-CC1E-4EED-A482-9F9E50BF2953}" type="pres">
      <dgm:prSet presAssocID="{8935C2CF-352B-46CC-8736-F6EBD5CEED59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932C8E9-B89F-4B6A-9670-9335C9596335}" type="pres">
      <dgm:prSet presAssocID="{95931218-ECB7-476E-9F69-32E59CED896F}" presName="sibTrans" presStyleLbl="sibTrans2D1" presStyleIdx="4" presStyleCnt="6"/>
      <dgm:spPr/>
      <dgm:t>
        <a:bodyPr/>
        <a:lstStyle/>
        <a:p>
          <a:endParaRPr lang="es-ES"/>
        </a:p>
      </dgm:t>
    </dgm:pt>
    <dgm:pt modelId="{413B5437-6823-4CE7-BACC-511425D4DC36}" type="pres">
      <dgm:prSet presAssocID="{95931218-ECB7-476E-9F69-32E59CED896F}" presName="connectorText" presStyleLbl="sibTrans2D1" presStyleIdx="4" presStyleCnt="6"/>
      <dgm:spPr/>
      <dgm:t>
        <a:bodyPr/>
        <a:lstStyle/>
        <a:p>
          <a:endParaRPr lang="es-ES"/>
        </a:p>
      </dgm:t>
    </dgm:pt>
    <dgm:pt modelId="{362710FE-0A76-4A18-9A3C-CEEE08143D04}" type="pres">
      <dgm:prSet presAssocID="{546D0023-BAE9-4F23-97AC-F7C84171A44C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9CF0FD4-8CC1-45A7-92F3-FE7DAAF3FF7A}" type="pres">
      <dgm:prSet presAssocID="{1F8FC000-FBD2-424F-B468-0F2032C492E4}" presName="sibTrans" presStyleLbl="sibTrans2D1" presStyleIdx="5" presStyleCnt="6"/>
      <dgm:spPr/>
      <dgm:t>
        <a:bodyPr/>
        <a:lstStyle/>
        <a:p>
          <a:endParaRPr lang="es-ES"/>
        </a:p>
      </dgm:t>
    </dgm:pt>
    <dgm:pt modelId="{E9910450-9E37-4279-97A8-B001AF6F9CDB}" type="pres">
      <dgm:prSet presAssocID="{1F8FC000-FBD2-424F-B468-0F2032C492E4}" presName="connectorText" presStyleLbl="sibTrans2D1" presStyleIdx="5" presStyleCnt="6"/>
      <dgm:spPr/>
      <dgm:t>
        <a:bodyPr/>
        <a:lstStyle/>
        <a:p>
          <a:endParaRPr lang="es-ES"/>
        </a:p>
      </dgm:t>
    </dgm:pt>
    <dgm:pt modelId="{44A67681-C931-40CE-8BDC-46CC9B9AB78F}" type="pres">
      <dgm:prSet presAssocID="{36DA7B41-816C-4E1B-9399-B64206D8174A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07DD1510-D8A5-42FC-B842-1890724C0967}" type="presOf" srcId="{36BD3C24-71A3-43FB-ADAA-E3C1033EB9B4}" destId="{865ADFB4-1056-4C01-91E4-F371583675B4}" srcOrd="1" destOrd="0" presId="urn:microsoft.com/office/officeart/2005/8/layout/process5"/>
    <dgm:cxn modelId="{44B3C90E-FBE3-419B-8A70-B9129FCBD87D}" type="presOf" srcId="{95931218-ECB7-476E-9F69-32E59CED896F}" destId="{413B5437-6823-4CE7-BACC-511425D4DC36}" srcOrd="1" destOrd="0" presId="urn:microsoft.com/office/officeart/2005/8/layout/process5"/>
    <dgm:cxn modelId="{1FC0D720-A9D5-4100-BF47-BFC451822CFB}" type="presOf" srcId="{722B022B-01CC-4A63-809C-A31A5A01C2B8}" destId="{63D1B6FB-72C5-40F0-A39C-2D7EE66B6B8E}" srcOrd="1" destOrd="0" presId="urn:microsoft.com/office/officeart/2005/8/layout/process5"/>
    <dgm:cxn modelId="{BD8438E5-86C3-4A61-941C-5592E3EFD0B4}" type="presOf" srcId="{67965F22-0EB4-43C2-9D3A-C0D8609522D9}" destId="{72C7ED22-9498-4F45-B3FD-E33E8ED70A99}" srcOrd="1" destOrd="0" presId="urn:microsoft.com/office/officeart/2005/8/layout/process5"/>
    <dgm:cxn modelId="{CE30D583-3AD5-4D58-8BCA-7C6E570103EC}" type="presOf" srcId="{8935C2CF-352B-46CC-8736-F6EBD5CEED59}" destId="{9D1D2B7C-CC1E-4EED-A482-9F9E50BF2953}" srcOrd="0" destOrd="0" presId="urn:microsoft.com/office/officeart/2005/8/layout/process5"/>
    <dgm:cxn modelId="{B064F9AC-C701-41C7-A222-7237B9E6D6F9}" type="presOf" srcId="{6236314B-28DA-491A-B819-8B8D809588C3}" destId="{0ECD5327-02AC-489D-9D0A-AEDD48F0A2CF}" srcOrd="1" destOrd="0" presId="urn:microsoft.com/office/officeart/2005/8/layout/process5"/>
    <dgm:cxn modelId="{0E747006-27E6-44A5-B7C3-8E129B71FE65}" srcId="{29F22E4F-CAEA-4060-8CD9-5F160F59A161}" destId="{9C9BFD58-1F7D-439F-A7F0-FA46CA1CF3D8}" srcOrd="3" destOrd="0" parTransId="{99E502E8-5FA8-49B2-9955-F4E238613E17}" sibTransId="{722B022B-01CC-4A63-809C-A31A5A01C2B8}"/>
    <dgm:cxn modelId="{043B5475-2F80-4390-9E12-A666A401A36C}" srcId="{29F22E4F-CAEA-4060-8CD9-5F160F59A161}" destId="{8935C2CF-352B-46CC-8736-F6EBD5CEED59}" srcOrd="4" destOrd="0" parTransId="{02376646-DBAF-4F4D-9CF6-150586530F01}" sibTransId="{95931218-ECB7-476E-9F69-32E59CED896F}"/>
    <dgm:cxn modelId="{A01F26E8-13B8-4828-9330-5D543384B37E}" srcId="{29F22E4F-CAEA-4060-8CD9-5F160F59A161}" destId="{2B8EA340-EA8B-48EF-9A04-A0E05B6BC7A3}" srcOrd="1" destOrd="0" parTransId="{0A5FCAF3-6E97-44DA-A5E4-91C535674478}" sibTransId="{36BD3C24-71A3-43FB-ADAA-E3C1033EB9B4}"/>
    <dgm:cxn modelId="{A63B28D5-3403-4DA7-A06C-3A98AC913255}" type="presOf" srcId="{722B022B-01CC-4A63-809C-A31A5A01C2B8}" destId="{AB602DD7-2386-47BD-8684-6C3AA6F2F563}" srcOrd="0" destOrd="0" presId="urn:microsoft.com/office/officeart/2005/8/layout/process5"/>
    <dgm:cxn modelId="{145A642F-AC42-4F75-BB13-57FAEA609425}" type="presOf" srcId="{9F209D5F-80C5-4C66-80D5-7F36D879C386}" destId="{7F8FD09C-A885-4C0A-807E-EAC0531CF667}" srcOrd="0" destOrd="0" presId="urn:microsoft.com/office/officeart/2005/8/layout/process5"/>
    <dgm:cxn modelId="{05BAFAD8-4356-4B0D-A2A9-BCA6E8C404EB}" type="presOf" srcId="{546D0023-BAE9-4F23-97AC-F7C84171A44C}" destId="{362710FE-0A76-4A18-9A3C-CEEE08143D04}" srcOrd="0" destOrd="0" presId="urn:microsoft.com/office/officeart/2005/8/layout/process5"/>
    <dgm:cxn modelId="{E912EC1E-C2DB-4A7B-B72E-3D3BB6EE29EE}" srcId="{29F22E4F-CAEA-4060-8CD9-5F160F59A161}" destId="{36DA7B41-816C-4E1B-9399-B64206D8174A}" srcOrd="6" destOrd="0" parTransId="{C7983C7B-43E3-4281-AAF0-5727E6E3FCD2}" sibTransId="{D817D658-6075-4ECA-9D9E-E42F1F3AA38D}"/>
    <dgm:cxn modelId="{E764AA28-533C-4A4F-BA0E-85A2C6B5F268}" type="presOf" srcId="{95931218-ECB7-476E-9F69-32E59CED896F}" destId="{9932C8E9-B89F-4B6A-9670-9335C9596335}" srcOrd="0" destOrd="0" presId="urn:microsoft.com/office/officeart/2005/8/layout/process5"/>
    <dgm:cxn modelId="{F5AD6B10-2145-41CB-8C54-C8F33FBDB87C}" srcId="{29F22E4F-CAEA-4060-8CD9-5F160F59A161}" destId="{546D0023-BAE9-4F23-97AC-F7C84171A44C}" srcOrd="5" destOrd="0" parTransId="{216ADF38-B246-4B59-9682-A0146F2AF316}" sibTransId="{1F8FC000-FBD2-424F-B468-0F2032C492E4}"/>
    <dgm:cxn modelId="{7B8EE01D-21E7-47AF-AFFC-F087A4C27607}" type="presOf" srcId="{36BD3C24-71A3-43FB-ADAA-E3C1033EB9B4}" destId="{7BE8E6CD-A9EA-42E4-9BD2-BFA3318E5187}" srcOrd="0" destOrd="0" presId="urn:microsoft.com/office/officeart/2005/8/layout/process5"/>
    <dgm:cxn modelId="{09939080-F584-4621-A3DF-D8144A12AA2E}" type="presOf" srcId="{67965F22-0EB4-43C2-9D3A-C0D8609522D9}" destId="{4350DECE-2A48-4815-BAF7-6564AEDECAAA}" srcOrd="0" destOrd="0" presId="urn:microsoft.com/office/officeart/2005/8/layout/process5"/>
    <dgm:cxn modelId="{602D6813-400D-420F-8A26-3D3162DD704C}" type="presOf" srcId="{1F8FC000-FBD2-424F-B468-0F2032C492E4}" destId="{D9CF0FD4-8CC1-45A7-92F3-FE7DAAF3FF7A}" srcOrd="0" destOrd="0" presId="urn:microsoft.com/office/officeart/2005/8/layout/process5"/>
    <dgm:cxn modelId="{AA3AB104-C342-46C7-999C-2BD1C63CCDAA}" type="presOf" srcId="{36DA7B41-816C-4E1B-9399-B64206D8174A}" destId="{44A67681-C931-40CE-8BDC-46CC9B9AB78F}" srcOrd="0" destOrd="0" presId="urn:microsoft.com/office/officeart/2005/8/layout/process5"/>
    <dgm:cxn modelId="{DA2059E9-309B-4585-81E3-BB5C3E0E9711}" srcId="{29F22E4F-CAEA-4060-8CD9-5F160F59A161}" destId="{41D1EF19-CA24-414B-A289-9493904AB587}" srcOrd="0" destOrd="0" parTransId="{81816DE4-3EEA-4B35-8343-20EEA9351D1B}" sibTransId="{6236314B-28DA-491A-B819-8B8D809588C3}"/>
    <dgm:cxn modelId="{967592C2-744E-45AB-963B-5711E5617630}" type="presOf" srcId="{29F22E4F-CAEA-4060-8CD9-5F160F59A161}" destId="{E1554C9D-1555-4AF1-9942-12A93B732310}" srcOrd="0" destOrd="0" presId="urn:microsoft.com/office/officeart/2005/8/layout/process5"/>
    <dgm:cxn modelId="{BC982CD6-1DD7-4BF5-AD96-42B629CC4840}" type="presOf" srcId="{6236314B-28DA-491A-B819-8B8D809588C3}" destId="{531A9F08-BFF6-4D09-8E0C-56F1F2D497FD}" srcOrd="0" destOrd="0" presId="urn:microsoft.com/office/officeart/2005/8/layout/process5"/>
    <dgm:cxn modelId="{2060C59C-E002-49B6-9B5F-E68EFDF7BE3A}" type="presOf" srcId="{2B8EA340-EA8B-48EF-9A04-A0E05B6BC7A3}" destId="{AC621549-F0B3-4286-B068-2E6876F5781F}" srcOrd="0" destOrd="0" presId="urn:microsoft.com/office/officeart/2005/8/layout/process5"/>
    <dgm:cxn modelId="{BF318B65-2319-4D8B-A959-91906CE65CE5}" srcId="{29F22E4F-CAEA-4060-8CD9-5F160F59A161}" destId="{9F209D5F-80C5-4C66-80D5-7F36D879C386}" srcOrd="2" destOrd="0" parTransId="{2CFF7D69-51B5-45A8-B793-BB1C9F990FC6}" sibTransId="{67965F22-0EB4-43C2-9D3A-C0D8609522D9}"/>
    <dgm:cxn modelId="{4F06A73A-AE82-4ACB-9334-37D988DF5D5E}" type="presOf" srcId="{1F8FC000-FBD2-424F-B468-0F2032C492E4}" destId="{E9910450-9E37-4279-97A8-B001AF6F9CDB}" srcOrd="1" destOrd="0" presId="urn:microsoft.com/office/officeart/2005/8/layout/process5"/>
    <dgm:cxn modelId="{B6A7429B-5BC8-4191-B326-3E0BD4A04819}" type="presOf" srcId="{41D1EF19-CA24-414B-A289-9493904AB587}" destId="{5748DFFC-0DA2-49DC-85A9-FFFEE8658136}" srcOrd="0" destOrd="0" presId="urn:microsoft.com/office/officeart/2005/8/layout/process5"/>
    <dgm:cxn modelId="{C64E58BA-DE98-4834-9D2A-7CD66CA4A2EB}" type="presOf" srcId="{9C9BFD58-1F7D-439F-A7F0-FA46CA1CF3D8}" destId="{0FB9B1D2-8753-4A9C-8C23-0ED1AE8EAFF4}" srcOrd="0" destOrd="0" presId="urn:microsoft.com/office/officeart/2005/8/layout/process5"/>
    <dgm:cxn modelId="{4A65AF8D-9D16-4AAB-8C49-AEB10AE117C6}" type="presParOf" srcId="{E1554C9D-1555-4AF1-9942-12A93B732310}" destId="{5748DFFC-0DA2-49DC-85A9-FFFEE8658136}" srcOrd="0" destOrd="0" presId="urn:microsoft.com/office/officeart/2005/8/layout/process5"/>
    <dgm:cxn modelId="{A1BC8428-D165-450A-A602-2CD41F522329}" type="presParOf" srcId="{E1554C9D-1555-4AF1-9942-12A93B732310}" destId="{531A9F08-BFF6-4D09-8E0C-56F1F2D497FD}" srcOrd="1" destOrd="0" presId="urn:microsoft.com/office/officeart/2005/8/layout/process5"/>
    <dgm:cxn modelId="{2064665E-039E-4D8B-B92E-9CA4945EF040}" type="presParOf" srcId="{531A9F08-BFF6-4D09-8E0C-56F1F2D497FD}" destId="{0ECD5327-02AC-489D-9D0A-AEDD48F0A2CF}" srcOrd="0" destOrd="0" presId="urn:microsoft.com/office/officeart/2005/8/layout/process5"/>
    <dgm:cxn modelId="{A6D1DE73-42BA-4CEE-BFCD-AAB36C7140D6}" type="presParOf" srcId="{E1554C9D-1555-4AF1-9942-12A93B732310}" destId="{AC621549-F0B3-4286-B068-2E6876F5781F}" srcOrd="2" destOrd="0" presId="urn:microsoft.com/office/officeart/2005/8/layout/process5"/>
    <dgm:cxn modelId="{4F74A82D-6423-4E77-932E-825BC1987116}" type="presParOf" srcId="{E1554C9D-1555-4AF1-9942-12A93B732310}" destId="{7BE8E6CD-A9EA-42E4-9BD2-BFA3318E5187}" srcOrd="3" destOrd="0" presId="urn:microsoft.com/office/officeart/2005/8/layout/process5"/>
    <dgm:cxn modelId="{81EA5693-2E7D-4284-A284-2FA330AC78A2}" type="presParOf" srcId="{7BE8E6CD-A9EA-42E4-9BD2-BFA3318E5187}" destId="{865ADFB4-1056-4C01-91E4-F371583675B4}" srcOrd="0" destOrd="0" presId="urn:microsoft.com/office/officeart/2005/8/layout/process5"/>
    <dgm:cxn modelId="{3CB7A40C-EF72-4261-9823-D26EBF2F206E}" type="presParOf" srcId="{E1554C9D-1555-4AF1-9942-12A93B732310}" destId="{7F8FD09C-A885-4C0A-807E-EAC0531CF667}" srcOrd="4" destOrd="0" presId="urn:microsoft.com/office/officeart/2005/8/layout/process5"/>
    <dgm:cxn modelId="{9F6D8197-D4D9-482E-83A9-20E8FF703BC2}" type="presParOf" srcId="{E1554C9D-1555-4AF1-9942-12A93B732310}" destId="{4350DECE-2A48-4815-BAF7-6564AEDECAAA}" srcOrd="5" destOrd="0" presId="urn:microsoft.com/office/officeart/2005/8/layout/process5"/>
    <dgm:cxn modelId="{1B9A0706-9A9D-45B5-8CD7-52E00C65FFC7}" type="presParOf" srcId="{4350DECE-2A48-4815-BAF7-6564AEDECAAA}" destId="{72C7ED22-9498-4F45-B3FD-E33E8ED70A99}" srcOrd="0" destOrd="0" presId="urn:microsoft.com/office/officeart/2005/8/layout/process5"/>
    <dgm:cxn modelId="{2F2B91B9-9721-4DB8-A81A-783DD54991F7}" type="presParOf" srcId="{E1554C9D-1555-4AF1-9942-12A93B732310}" destId="{0FB9B1D2-8753-4A9C-8C23-0ED1AE8EAFF4}" srcOrd="6" destOrd="0" presId="urn:microsoft.com/office/officeart/2005/8/layout/process5"/>
    <dgm:cxn modelId="{EBAB1BB9-F645-48AF-B0E1-35BEF808BAE6}" type="presParOf" srcId="{E1554C9D-1555-4AF1-9942-12A93B732310}" destId="{AB602DD7-2386-47BD-8684-6C3AA6F2F563}" srcOrd="7" destOrd="0" presId="urn:microsoft.com/office/officeart/2005/8/layout/process5"/>
    <dgm:cxn modelId="{F4353469-21A8-4E86-8079-6CAB96D87F59}" type="presParOf" srcId="{AB602DD7-2386-47BD-8684-6C3AA6F2F563}" destId="{63D1B6FB-72C5-40F0-A39C-2D7EE66B6B8E}" srcOrd="0" destOrd="0" presId="urn:microsoft.com/office/officeart/2005/8/layout/process5"/>
    <dgm:cxn modelId="{84EAD067-9598-4834-A22F-343818F04076}" type="presParOf" srcId="{E1554C9D-1555-4AF1-9942-12A93B732310}" destId="{9D1D2B7C-CC1E-4EED-A482-9F9E50BF2953}" srcOrd="8" destOrd="0" presId="urn:microsoft.com/office/officeart/2005/8/layout/process5"/>
    <dgm:cxn modelId="{3786BCCC-EE37-463C-9251-8A7103045364}" type="presParOf" srcId="{E1554C9D-1555-4AF1-9942-12A93B732310}" destId="{9932C8E9-B89F-4B6A-9670-9335C9596335}" srcOrd="9" destOrd="0" presId="urn:microsoft.com/office/officeart/2005/8/layout/process5"/>
    <dgm:cxn modelId="{6A0B5C08-0287-4C3D-A566-9D798D550BA3}" type="presParOf" srcId="{9932C8E9-B89F-4B6A-9670-9335C9596335}" destId="{413B5437-6823-4CE7-BACC-511425D4DC36}" srcOrd="0" destOrd="0" presId="urn:microsoft.com/office/officeart/2005/8/layout/process5"/>
    <dgm:cxn modelId="{7C73D083-325B-420A-A2F9-ED75EBFA1E5F}" type="presParOf" srcId="{E1554C9D-1555-4AF1-9942-12A93B732310}" destId="{362710FE-0A76-4A18-9A3C-CEEE08143D04}" srcOrd="10" destOrd="0" presId="urn:microsoft.com/office/officeart/2005/8/layout/process5"/>
    <dgm:cxn modelId="{83691152-B70F-4367-ADD3-B607DFDC6F4A}" type="presParOf" srcId="{E1554C9D-1555-4AF1-9942-12A93B732310}" destId="{D9CF0FD4-8CC1-45A7-92F3-FE7DAAF3FF7A}" srcOrd="11" destOrd="0" presId="urn:microsoft.com/office/officeart/2005/8/layout/process5"/>
    <dgm:cxn modelId="{9598427D-1434-4B8A-BB20-AA57BADFBDFF}" type="presParOf" srcId="{D9CF0FD4-8CC1-45A7-92F3-FE7DAAF3FF7A}" destId="{E9910450-9E37-4279-97A8-B001AF6F9CDB}" srcOrd="0" destOrd="0" presId="urn:microsoft.com/office/officeart/2005/8/layout/process5"/>
    <dgm:cxn modelId="{905A2EB0-D5FA-47AB-B59B-B1B50039CFE0}" type="presParOf" srcId="{E1554C9D-1555-4AF1-9942-12A93B732310}" destId="{44A67681-C931-40CE-8BDC-46CC9B9AB78F}" srcOrd="12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38232EBA-9281-4852-8659-A94E90CAF81A}" type="doc">
      <dgm:prSet loTypeId="urn:microsoft.com/office/officeart/2005/8/layout/lProcess3" loCatId="process" qsTypeId="urn:microsoft.com/office/officeart/2005/8/quickstyle/simple1" qsCatId="simple" csTypeId="urn:microsoft.com/office/officeart/2005/8/colors/accent0_3" csCatId="mainScheme"/>
      <dgm:spPr/>
      <dgm:t>
        <a:bodyPr/>
        <a:lstStyle/>
        <a:p>
          <a:endParaRPr lang="es-MX"/>
        </a:p>
      </dgm:t>
    </dgm:pt>
    <dgm:pt modelId="{85E784D0-F0A9-40D6-B775-515B9995DE8D}">
      <dgm:prSet/>
      <dgm:spPr/>
      <dgm:t>
        <a:bodyPr/>
        <a:lstStyle/>
        <a:p>
          <a:pPr rtl="0"/>
          <a:r>
            <a:rPr lang="es-MX" baseline="0" dirty="0" smtClean="0"/>
            <a:t>Constituye el mejor procedimiento estético conservador que un operador puede brindarle a un paciente con manchas, cambios de color, tinciones u otras anomalías en la parte visible de los dientes, tanto la estética perfecta como la estabilidad de forma y color y la gran resistencia al despegamiento hacen de las carillas de porcelana el tratamiento de elección y otra de sus ventajas importantes es la fluorescencia.</a:t>
          </a:r>
          <a:endParaRPr lang="es-MX" dirty="0"/>
        </a:p>
      </dgm:t>
    </dgm:pt>
    <dgm:pt modelId="{D8922ADD-CD95-417C-8A31-FEFE594C5F2A}" type="parTrans" cxnId="{51376783-AC96-4409-A9AA-C0FE1F7A9B8B}">
      <dgm:prSet/>
      <dgm:spPr/>
      <dgm:t>
        <a:bodyPr/>
        <a:lstStyle/>
        <a:p>
          <a:endParaRPr lang="es-MX"/>
        </a:p>
      </dgm:t>
    </dgm:pt>
    <dgm:pt modelId="{E718BB9D-17BC-4810-BA01-6C3605D36FBC}" type="sibTrans" cxnId="{51376783-AC96-4409-A9AA-C0FE1F7A9B8B}">
      <dgm:prSet/>
      <dgm:spPr/>
      <dgm:t>
        <a:bodyPr/>
        <a:lstStyle/>
        <a:p>
          <a:endParaRPr lang="es-MX"/>
        </a:p>
      </dgm:t>
    </dgm:pt>
    <dgm:pt modelId="{C9FC242F-54CB-4AC1-9B04-696ABED805E0}" type="pres">
      <dgm:prSet presAssocID="{38232EBA-9281-4852-8659-A94E90CAF81A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83FA683D-73C3-49C5-AB8D-D44277AAC1A6}" type="pres">
      <dgm:prSet presAssocID="{85E784D0-F0A9-40D6-B775-515B9995DE8D}" presName="horFlow" presStyleCnt="0"/>
      <dgm:spPr/>
    </dgm:pt>
    <dgm:pt modelId="{0F6DCBFA-DA9B-402E-B241-00E3E480412D}" type="pres">
      <dgm:prSet presAssocID="{85E784D0-F0A9-40D6-B775-515B9995DE8D}" presName="bigChev" presStyleLbl="node1" presStyleIdx="0" presStyleCnt="1"/>
      <dgm:spPr/>
      <dgm:t>
        <a:bodyPr/>
        <a:lstStyle/>
        <a:p>
          <a:endParaRPr lang="es-MX"/>
        </a:p>
      </dgm:t>
    </dgm:pt>
  </dgm:ptLst>
  <dgm:cxnLst>
    <dgm:cxn modelId="{51376783-AC96-4409-A9AA-C0FE1F7A9B8B}" srcId="{38232EBA-9281-4852-8659-A94E90CAF81A}" destId="{85E784D0-F0A9-40D6-B775-515B9995DE8D}" srcOrd="0" destOrd="0" parTransId="{D8922ADD-CD95-417C-8A31-FEFE594C5F2A}" sibTransId="{E718BB9D-17BC-4810-BA01-6C3605D36FBC}"/>
    <dgm:cxn modelId="{A2B61CFA-4792-4B24-BF5B-8F7C43827203}" type="presOf" srcId="{85E784D0-F0A9-40D6-B775-515B9995DE8D}" destId="{0F6DCBFA-DA9B-402E-B241-00E3E480412D}" srcOrd="0" destOrd="0" presId="urn:microsoft.com/office/officeart/2005/8/layout/lProcess3"/>
    <dgm:cxn modelId="{BD806BA2-BE27-4366-9293-97CC8B714306}" type="presOf" srcId="{38232EBA-9281-4852-8659-A94E90CAF81A}" destId="{C9FC242F-54CB-4AC1-9B04-696ABED805E0}" srcOrd="0" destOrd="0" presId="urn:microsoft.com/office/officeart/2005/8/layout/lProcess3"/>
    <dgm:cxn modelId="{1E1BB483-3D61-49E6-B382-2958A32E9B7C}" type="presParOf" srcId="{C9FC242F-54CB-4AC1-9B04-696ABED805E0}" destId="{83FA683D-73C3-49C5-AB8D-D44277AAC1A6}" srcOrd="0" destOrd="0" presId="urn:microsoft.com/office/officeart/2005/8/layout/lProcess3"/>
    <dgm:cxn modelId="{B6346B49-885D-40A0-9998-C6B21094095F}" type="presParOf" srcId="{83FA683D-73C3-49C5-AB8D-D44277AAC1A6}" destId="{0F6DCBFA-DA9B-402E-B241-00E3E480412D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63F278E9-E498-401D-BAAA-EF281012BFC0}" type="doc">
      <dgm:prSet loTypeId="urn:microsoft.com/office/officeart/2005/8/layout/vList2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s-MX"/>
        </a:p>
      </dgm:t>
    </dgm:pt>
    <dgm:pt modelId="{281100E5-37C1-424F-BA8E-9258882ECDD4}">
      <dgm:prSet/>
      <dgm:spPr/>
      <dgm:t>
        <a:bodyPr/>
        <a:lstStyle/>
        <a:p>
          <a:pPr rtl="0"/>
          <a:r>
            <a:rPr lang="es-MX" baseline="0" dirty="0" smtClean="0"/>
            <a:t>Los principales tipos de cerámica que se utilizan para la confección de estas restauraciones son:</a:t>
          </a:r>
          <a:endParaRPr lang="es-MX" dirty="0"/>
        </a:p>
      </dgm:t>
    </dgm:pt>
    <dgm:pt modelId="{965F4D3E-7165-457E-A52A-DEEA33139B39}" type="parTrans" cxnId="{66D553F1-CE53-44C3-8935-63310EFCD5A2}">
      <dgm:prSet/>
      <dgm:spPr/>
      <dgm:t>
        <a:bodyPr/>
        <a:lstStyle/>
        <a:p>
          <a:endParaRPr lang="es-MX"/>
        </a:p>
      </dgm:t>
    </dgm:pt>
    <dgm:pt modelId="{EDB862F1-0505-426A-95E3-F7BBA5872942}" type="sibTrans" cxnId="{66D553F1-CE53-44C3-8935-63310EFCD5A2}">
      <dgm:prSet/>
      <dgm:spPr/>
      <dgm:t>
        <a:bodyPr/>
        <a:lstStyle/>
        <a:p>
          <a:endParaRPr lang="es-MX"/>
        </a:p>
      </dgm:t>
    </dgm:pt>
    <dgm:pt modelId="{F5A86EAD-B67D-4A67-984F-8D233496028C}">
      <dgm:prSet/>
      <dgm:spPr/>
      <dgm:t>
        <a:bodyPr/>
        <a:lstStyle/>
        <a:p>
          <a:pPr rtl="0"/>
          <a:r>
            <a:rPr lang="es-MX" baseline="0" dirty="0" smtClean="0"/>
            <a:t>~Cerámicas por estratificación</a:t>
          </a:r>
          <a:endParaRPr lang="es-MX" dirty="0"/>
        </a:p>
      </dgm:t>
    </dgm:pt>
    <dgm:pt modelId="{8ADC70E1-FA23-49DE-B112-BB0716C1D11B}" type="parTrans" cxnId="{63DBD035-A4DD-4144-BCEF-32D78F538471}">
      <dgm:prSet/>
      <dgm:spPr/>
      <dgm:t>
        <a:bodyPr/>
        <a:lstStyle/>
        <a:p>
          <a:endParaRPr lang="es-MX"/>
        </a:p>
      </dgm:t>
    </dgm:pt>
    <dgm:pt modelId="{F21BEFF9-2CFD-4597-A768-AB30329C05C7}" type="sibTrans" cxnId="{63DBD035-A4DD-4144-BCEF-32D78F538471}">
      <dgm:prSet/>
      <dgm:spPr/>
      <dgm:t>
        <a:bodyPr/>
        <a:lstStyle/>
        <a:p>
          <a:endParaRPr lang="es-MX"/>
        </a:p>
      </dgm:t>
    </dgm:pt>
    <dgm:pt modelId="{AABD752D-01AF-4267-B442-D3497D62E474}">
      <dgm:prSet/>
      <dgm:spPr/>
      <dgm:t>
        <a:bodyPr/>
        <a:lstStyle/>
        <a:p>
          <a:pPr rtl="0"/>
          <a:r>
            <a:rPr lang="es-MX" baseline="0" smtClean="0"/>
            <a:t>~Cerámicas de inyección </a:t>
          </a:r>
          <a:endParaRPr lang="es-MX"/>
        </a:p>
      </dgm:t>
    </dgm:pt>
    <dgm:pt modelId="{5EDDC315-702A-4881-9DCE-51C1E49BB3D9}" type="parTrans" cxnId="{6BB9F4B4-ABF5-41D2-BFFD-9581F20B96C3}">
      <dgm:prSet/>
      <dgm:spPr/>
      <dgm:t>
        <a:bodyPr/>
        <a:lstStyle/>
        <a:p>
          <a:endParaRPr lang="es-MX"/>
        </a:p>
      </dgm:t>
    </dgm:pt>
    <dgm:pt modelId="{14C50CA7-BD92-46E4-839C-20B46CAB69D6}" type="sibTrans" cxnId="{6BB9F4B4-ABF5-41D2-BFFD-9581F20B96C3}">
      <dgm:prSet/>
      <dgm:spPr/>
      <dgm:t>
        <a:bodyPr/>
        <a:lstStyle/>
        <a:p>
          <a:endParaRPr lang="es-MX"/>
        </a:p>
      </dgm:t>
    </dgm:pt>
    <dgm:pt modelId="{0870A4ED-677C-4A80-8E97-39851703AEFB}">
      <dgm:prSet/>
      <dgm:spPr/>
      <dgm:t>
        <a:bodyPr/>
        <a:lstStyle/>
        <a:p>
          <a:pPr rtl="0"/>
          <a:r>
            <a:rPr lang="es-MX" baseline="0" dirty="0" smtClean="0"/>
            <a:t>~ Cerámicas maquinadas</a:t>
          </a:r>
          <a:endParaRPr lang="es-MX" dirty="0"/>
        </a:p>
      </dgm:t>
    </dgm:pt>
    <dgm:pt modelId="{8BF15A53-3BB1-4BAE-ADA5-87AD260CBCCC}" type="parTrans" cxnId="{E545BC9E-C32E-4AD4-9CE2-D8C17675AE32}">
      <dgm:prSet/>
      <dgm:spPr/>
      <dgm:t>
        <a:bodyPr/>
        <a:lstStyle/>
        <a:p>
          <a:endParaRPr lang="es-MX"/>
        </a:p>
      </dgm:t>
    </dgm:pt>
    <dgm:pt modelId="{64B22FCC-F463-4610-81FF-377518203638}" type="sibTrans" cxnId="{E545BC9E-C32E-4AD4-9CE2-D8C17675AE32}">
      <dgm:prSet/>
      <dgm:spPr/>
      <dgm:t>
        <a:bodyPr/>
        <a:lstStyle/>
        <a:p>
          <a:endParaRPr lang="es-MX"/>
        </a:p>
      </dgm:t>
    </dgm:pt>
    <dgm:pt modelId="{3C8B8072-7F73-40F0-B145-F54B3F14BEB5}" type="pres">
      <dgm:prSet presAssocID="{63F278E9-E498-401D-BAAA-EF281012BFC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BECEEE2-04E7-4174-AF9C-A9BC2C1A1CF0}" type="pres">
      <dgm:prSet presAssocID="{281100E5-37C1-424F-BA8E-9258882ECDD4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0FE027F-AEBB-4CC5-AF0A-D181A4DA08C0}" type="pres">
      <dgm:prSet presAssocID="{EDB862F1-0505-426A-95E3-F7BBA5872942}" presName="spacer" presStyleCnt="0"/>
      <dgm:spPr/>
    </dgm:pt>
    <dgm:pt modelId="{265CAE99-D6C2-409A-8451-84E39F2804D8}" type="pres">
      <dgm:prSet presAssocID="{F5A86EAD-B67D-4A67-984F-8D233496028C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853C2CB-2D3C-45E1-A0D8-B738A13BB9E3}" type="pres">
      <dgm:prSet presAssocID="{F21BEFF9-2CFD-4597-A768-AB30329C05C7}" presName="spacer" presStyleCnt="0"/>
      <dgm:spPr/>
    </dgm:pt>
    <dgm:pt modelId="{F2A28A5A-B750-4D39-9921-B91BC1B86B4C}" type="pres">
      <dgm:prSet presAssocID="{AABD752D-01AF-4267-B442-D3497D62E474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49B368E-09CC-422A-AA65-864C6CE5AF87}" type="pres">
      <dgm:prSet presAssocID="{14C50CA7-BD92-46E4-839C-20B46CAB69D6}" presName="spacer" presStyleCnt="0"/>
      <dgm:spPr/>
    </dgm:pt>
    <dgm:pt modelId="{759A59D2-87D7-46B3-9D22-87BC0A686EEB}" type="pres">
      <dgm:prSet presAssocID="{0870A4ED-677C-4A80-8E97-39851703AEFB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51EFF7E-1DD2-41DA-BCCE-769AF61FFC99}" type="presOf" srcId="{63F278E9-E498-401D-BAAA-EF281012BFC0}" destId="{3C8B8072-7F73-40F0-B145-F54B3F14BEB5}" srcOrd="0" destOrd="0" presId="urn:microsoft.com/office/officeart/2005/8/layout/vList2"/>
    <dgm:cxn modelId="{63DBD035-A4DD-4144-BCEF-32D78F538471}" srcId="{63F278E9-E498-401D-BAAA-EF281012BFC0}" destId="{F5A86EAD-B67D-4A67-984F-8D233496028C}" srcOrd="1" destOrd="0" parTransId="{8ADC70E1-FA23-49DE-B112-BB0716C1D11B}" sibTransId="{F21BEFF9-2CFD-4597-A768-AB30329C05C7}"/>
    <dgm:cxn modelId="{B7035126-DE9D-4A39-93B2-BF0C9E8C7483}" type="presOf" srcId="{0870A4ED-677C-4A80-8E97-39851703AEFB}" destId="{759A59D2-87D7-46B3-9D22-87BC0A686EEB}" srcOrd="0" destOrd="0" presId="urn:microsoft.com/office/officeart/2005/8/layout/vList2"/>
    <dgm:cxn modelId="{DC529D37-1229-4441-B8D4-FE022D6CB573}" type="presOf" srcId="{281100E5-37C1-424F-BA8E-9258882ECDD4}" destId="{1BECEEE2-04E7-4174-AF9C-A9BC2C1A1CF0}" srcOrd="0" destOrd="0" presId="urn:microsoft.com/office/officeart/2005/8/layout/vList2"/>
    <dgm:cxn modelId="{4A865F5A-2D4F-4270-99BF-D1B62D8F6D07}" type="presOf" srcId="{F5A86EAD-B67D-4A67-984F-8D233496028C}" destId="{265CAE99-D6C2-409A-8451-84E39F2804D8}" srcOrd="0" destOrd="0" presId="urn:microsoft.com/office/officeart/2005/8/layout/vList2"/>
    <dgm:cxn modelId="{6BB9F4B4-ABF5-41D2-BFFD-9581F20B96C3}" srcId="{63F278E9-E498-401D-BAAA-EF281012BFC0}" destId="{AABD752D-01AF-4267-B442-D3497D62E474}" srcOrd="2" destOrd="0" parTransId="{5EDDC315-702A-4881-9DCE-51C1E49BB3D9}" sibTransId="{14C50CA7-BD92-46E4-839C-20B46CAB69D6}"/>
    <dgm:cxn modelId="{E545BC9E-C32E-4AD4-9CE2-D8C17675AE32}" srcId="{63F278E9-E498-401D-BAAA-EF281012BFC0}" destId="{0870A4ED-677C-4A80-8E97-39851703AEFB}" srcOrd="3" destOrd="0" parTransId="{8BF15A53-3BB1-4BAE-ADA5-87AD260CBCCC}" sibTransId="{64B22FCC-F463-4610-81FF-377518203638}"/>
    <dgm:cxn modelId="{83A07B11-59E8-4506-8011-47AD0E775747}" type="presOf" srcId="{AABD752D-01AF-4267-B442-D3497D62E474}" destId="{F2A28A5A-B750-4D39-9921-B91BC1B86B4C}" srcOrd="0" destOrd="0" presId="urn:microsoft.com/office/officeart/2005/8/layout/vList2"/>
    <dgm:cxn modelId="{66D553F1-CE53-44C3-8935-63310EFCD5A2}" srcId="{63F278E9-E498-401D-BAAA-EF281012BFC0}" destId="{281100E5-37C1-424F-BA8E-9258882ECDD4}" srcOrd="0" destOrd="0" parTransId="{965F4D3E-7165-457E-A52A-DEEA33139B39}" sibTransId="{EDB862F1-0505-426A-95E3-F7BBA5872942}"/>
    <dgm:cxn modelId="{15035898-BB02-477B-81C9-1F9E55463450}" type="presParOf" srcId="{3C8B8072-7F73-40F0-B145-F54B3F14BEB5}" destId="{1BECEEE2-04E7-4174-AF9C-A9BC2C1A1CF0}" srcOrd="0" destOrd="0" presId="urn:microsoft.com/office/officeart/2005/8/layout/vList2"/>
    <dgm:cxn modelId="{1BA943D6-99CD-4C17-B48D-9E2021EC8218}" type="presParOf" srcId="{3C8B8072-7F73-40F0-B145-F54B3F14BEB5}" destId="{90FE027F-AEBB-4CC5-AF0A-D181A4DA08C0}" srcOrd="1" destOrd="0" presId="urn:microsoft.com/office/officeart/2005/8/layout/vList2"/>
    <dgm:cxn modelId="{778E0E9A-CEA1-442D-BC60-DDA1235DD6EE}" type="presParOf" srcId="{3C8B8072-7F73-40F0-B145-F54B3F14BEB5}" destId="{265CAE99-D6C2-409A-8451-84E39F2804D8}" srcOrd="2" destOrd="0" presId="urn:microsoft.com/office/officeart/2005/8/layout/vList2"/>
    <dgm:cxn modelId="{AF3F329F-10BE-4D8A-8C11-81F5015A9663}" type="presParOf" srcId="{3C8B8072-7F73-40F0-B145-F54B3F14BEB5}" destId="{3853C2CB-2D3C-45E1-A0D8-B738A13BB9E3}" srcOrd="3" destOrd="0" presId="urn:microsoft.com/office/officeart/2005/8/layout/vList2"/>
    <dgm:cxn modelId="{D18A91DA-0506-4B86-BDA1-8E349D761010}" type="presParOf" srcId="{3C8B8072-7F73-40F0-B145-F54B3F14BEB5}" destId="{F2A28A5A-B750-4D39-9921-B91BC1B86B4C}" srcOrd="4" destOrd="0" presId="urn:microsoft.com/office/officeart/2005/8/layout/vList2"/>
    <dgm:cxn modelId="{43B7CC5C-69DD-4FED-A6FF-8CC086966D32}" type="presParOf" srcId="{3C8B8072-7F73-40F0-B145-F54B3F14BEB5}" destId="{E49B368E-09CC-422A-AA65-864C6CE5AF87}" srcOrd="5" destOrd="0" presId="urn:microsoft.com/office/officeart/2005/8/layout/vList2"/>
    <dgm:cxn modelId="{FD5FA533-FF18-4133-8602-ADB5A6DDEA55}" type="presParOf" srcId="{3C8B8072-7F73-40F0-B145-F54B3F14BEB5}" destId="{759A59D2-87D7-46B3-9D22-87BC0A686EEB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5C188E45-0366-4CD3-8C4A-AA7E6B2F85E4}" type="doc">
      <dgm:prSet loTypeId="urn:microsoft.com/office/officeart/2005/8/layout/vList2" loCatId="list" qsTypeId="urn:microsoft.com/office/officeart/2005/8/quickstyle/simple1" qsCatId="simple" csTypeId="urn:microsoft.com/office/officeart/2005/8/colors/accent6_2" csCatId="accent6"/>
      <dgm:spPr/>
      <dgm:t>
        <a:bodyPr/>
        <a:lstStyle/>
        <a:p>
          <a:endParaRPr lang="es-MX"/>
        </a:p>
      </dgm:t>
    </dgm:pt>
    <dgm:pt modelId="{09B49D7F-A3E6-4D05-B486-504AA25E7E30}">
      <dgm:prSet/>
      <dgm:spPr/>
      <dgm:t>
        <a:bodyPr/>
        <a:lstStyle/>
        <a:p>
          <a:pPr rtl="0"/>
          <a:r>
            <a:rPr lang="es-MX" smtClean="0"/>
            <a:t>Ventajas</a:t>
          </a:r>
          <a:endParaRPr lang="es-MX"/>
        </a:p>
      </dgm:t>
    </dgm:pt>
    <dgm:pt modelId="{887D747D-1394-4142-9FAB-54338BD967C0}" type="parTrans" cxnId="{6F385112-1869-4D95-B770-B8ECEBA13C55}">
      <dgm:prSet/>
      <dgm:spPr/>
      <dgm:t>
        <a:bodyPr/>
        <a:lstStyle/>
        <a:p>
          <a:endParaRPr lang="es-MX"/>
        </a:p>
      </dgm:t>
    </dgm:pt>
    <dgm:pt modelId="{EF5BB3A8-40EF-40DE-9AF1-F0704D389771}" type="sibTrans" cxnId="{6F385112-1869-4D95-B770-B8ECEBA13C55}">
      <dgm:prSet/>
      <dgm:spPr/>
      <dgm:t>
        <a:bodyPr/>
        <a:lstStyle/>
        <a:p>
          <a:endParaRPr lang="es-MX"/>
        </a:p>
      </dgm:t>
    </dgm:pt>
    <dgm:pt modelId="{854C32A8-8DE9-400B-BDD4-4495F9AB862A}">
      <dgm:prSet/>
      <dgm:spPr/>
      <dgm:t>
        <a:bodyPr/>
        <a:lstStyle/>
        <a:p>
          <a:pPr rtl="0"/>
          <a:r>
            <a:rPr lang="es-MX" smtClean="0"/>
            <a:t>-Estabilidad de color, brillo, forma y textura.</a:t>
          </a:r>
          <a:endParaRPr lang="es-MX"/>
        </a:p>
      </dgm:t>
    </dgm:pt>
    <dgm:pt modelId="{42CC2AFC-6A76-4DC7-9222-DA5FA86442A8}" type="parTrans" cxnId="{E7386827-4877-4980-82CC-922E4B116EDE}">
      <dgm:prSet/>
      <dgm:spPr/>
      <dgm:t>
        <a:bodyPr/>
        <a:lstStyle/>
        <a:p>
          <a:endParaRPr lang="es-MX"/>
        </a:p>
      </dgm:t>
    </dgm:pt>
    <dgm:pt modelId="{524B9F3E-7761-4234-B8EB-D62E9565B8D5}" type="sibTrans" cxnId="{E7386827-4877-4980-82CC-922E4B116EDE}">
      <dgm:prSet/>
      <dgm:spPr/>
      <dgm:t>
        <a:bodyPr/>
        <a:lstStyle/>
        <a:p>
          <a:endParaRPr lang="es-MX"/>
        </a:p>
      </dgm:t>
    </dgm:pt>
    <dgm:pt modelId="{9538118A-08EE-47F8-8C32-6991AB6EA37D}">
      <dgm:prSet/>
      <dgm:spPr/>
      <dgm:t>
        <a:bodyPr/>
        <a:lstStyle/>
        <a:p>
          <a:pPr rtl="0"/>
          <a:r>
            <a:rPr lang="es-MX" smtClean="0"/>
            <a:t>-Mayor resistencia al despegamiento.</a:t>
          </a:r>
          <a:endParaRPr lang="es-MX"/>
        </a:p>
      </dgm:t>
    </dgm:pt>
    <dgm:pt modelId="{F57CD54A-7746-44E6-A31D-D39B1C18591C}" type="parTrans" cxnId="{6BD4A49F-71F4-4675-BD36-1213167E90AC}">
      <dgm:prSet/>
      <dgm:spPr/>
      <dgm:t>
        <a:bodyPr/>
        <a:lstStyle/>
        <a:p>
          <a:endParaRPr lang="es-MX"/>
        </a:p>
      </dgm:t>
    </dgm:pt>
    <dgm:pt modelId="{1348503C-0F5D-4B0E-A428-E8E15F5169DC}" type="sibTrans" cxnId="{6BD4A49F-71F4-4675-BD36-1213167E90AC}">
      <dgm:prSet/>
      <dgm:spPr/>
      <dgm:t>
        <a:bodyPr/>
        <a:lstStyle/>
        <a:p>
          <a:endParaRPr lang="es-MX"/>
        </a:p>
      </dgm:t>
    </dgm:pt>
    <dgm:pt modelId="{56C05D83-EF4E-49C1-9F8D-BC6E265965EF}">
      <dgm:prSet/>
      <dgm:spPr/>
      <dgm:t>
        <a:bodyPr/>
        <a:lstStyle/>
        <a:p>
          <a:pPr rtl="0"/>
          <a:r>
            <a:rPr lang="es-MX" smtClean="0"/>
            <a:t>-Mayor resistencia a la fractura.</a:t>
          </a:r>
          <a:endParaRPr lang="es-MX"/>
        </a:p>
      </dgm:t>
    </dgm:pt>
    <dgm:pt modelId="{95E2D4C5-382A-4434-8B6D-198B96235C6C}" type="parTrans" cxnId="{5DB6F783-AF3B-48E4-A575-DEA01C4E64EB}">
      <dgm:prSet/>
      <dgm:spPr/>
      <dgm:t>
        <a:bodyPr/>
        <a:lstStyle/>
        <a:p>
          <a:endParaRPr lang="es-MX"/>
        </a:p>
      </dgm:t>
    </dgm:pt>
    <dgm:pt modelId="{135E47AD-1FF4-4C64-99B7-691F0AC62B6D}" type="sibTrans" cxnId="{5DB6F783-AF3B-48E4-A575-DEA01C4E64EB}">
      <dgm:prSet/>
      <dgm:spPr/>
      <dgm:t>
        <a:bodyPr/>
        <a:lstStyle/>
        <a:p>
          <a:endParaRPr lang="es-MX"/>
        </a:p>
      </dgm:t>
    </dgm:pt>
    <dgm:pt modelId="{163EC01E-D896-4C57-BB31-900AEAFC3C23}">
      <dgm:prSet/>
      <dgm:spPr/>
      <dgm:t>
        <a:bodyPr/>
        <a:lstStyle/>
        <a:p>
          <a:pPr rtl="0"/>
          <a:r>
            <a:rPr lang="es-MX" smtClean="0"/>
            <a:t>-Mayor resistencia al desgaste o la abrasión.</a:t>
          </a:r>
          <a:endParaRPr lang="es-MX"/>
        </a:p>
      </dgm:t>
    </dgm:pt>
    <dgm:pt modelId="{ED29FB1C-C94F-4905-A8F0-99B41FB5F1BB}" type="parTrans" cxnId="{0439D989-D36D-4285-9499-BF2C66283756}">
      <dgm:prSet/>
      <dgm:spPr/>
      <dgm:t>
        <a:bodyPr/>
        <a:lstStyle/>
        <a:p>
          <a:endParaRPr lang="es-MX"/>
        </a:p>
      </dgm:t>
    </dgm:pt>
    <dgm:pt modelId="{C2712EA0-948C-4511-B62A-1777515CE186}" type="sibTrans" cxnId="{0439D989-D36D-4285-9499-BF2C66283756}">
      <dgm:prSet/>
      <dgm:spPr/>
      <dgm:t>
        <a:bodyPr/>
        <a:lstStyle/>
        <a:p>
          <a:endParaRPr lang="es-MX"/>
        </a:p>
      </dgm:t>
    </dgm:pt>
    <dgm:pt modelId="{3B62575F-7EC3-4E2C-99AA-3814CA21BBA3}">
      <dgm:prSet/>
      <dgm:spPr/>
      <dgm:t>
        <a:bodyPr/>
        <a:lstStyle/>
        <a:p>
          <a:pPr rtl="0"/>
          <a:r>
            <a:rPr lang="es-MX" smtClean="0"/>
            <a:t>-Excelente tolerancia de la encía. </a:t>
          </a:r>
          <a:endParaRPr lang="es-MX"/>
        </a:p>
      </dgm:t>
    </dgm:pt>
    <dgm:pt modelId="{06C2F724-582E-4C83-B967-EB1D848F38C4}" type="parTrans" cxnId="{AEEA1A77-DDDB-4C4C-BEA3-642B8892F2F1}">
      <dgm:prSet/>
      <dgm:spPr/>
      <dgm:t>
        <a:bodyPr/>
        <a:lstStyle/>
        <a:p>
          <a:endParaRPr lang="es-MX"/>
        </a:p>
      </dgm:t>
    </dgm:pt>
    <dgm:pt modelId="{B00739A4-D6F2-4078-A1A9-939D24701905}" type="sibTrans" cxnId="{AEEA1A77-DDDB-4C4C-BEA3-642B8892F2F1}">
      <dgm:prSet/>
      <dgm:spPr/>
      <dgm:t>
        <a:bodyPr/>
        <a:lstStyle/>
        <a:p>
          <a:endParaRPr lang="es-MX"/>
        </a:p>
      </dgm:t>
    </dgm:pt>
    <dgm:pt modelId="{2D0CC3E7-6E76-4FD2-A0C4-E455114C888A}" type="pres">
      <dgm:prSet presAssocID="{5C188E45-0366-4CD3-8C4A-AA7E6B2F85E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562AEF9C-52F0-4876-8131-D2FD6D99A2CE}" type="pres">
      <dgm:prSet presAssocID="{09B49D7F-A3E6-4D05-B486-504AA25E7E30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EF07F88-38C8-4412-9DB1-3E0B2CA7ABFC}" type="pres">
      <dgm:prSet presAssocID="{EF5BB3A8-40EF-40DE-9AF1-F0704D389771}" presName="spacer" presStyleCnt="0"/>
      <dgm:spPr/>
    </dgm:pt>
    <dgm:pt modelId="{517D917F-D832-4BBB-AE3A-D22C65297491}" type="pres">
      <dgm:prSet presAssocID="{854C32A8-8DE9-400B-BDD4-4495F9AB862A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DF30467-DD50-4165-9F15-A6978BB774A5}" type="pres">
      <dgm:prSet presAssocID="{524B9F3E-7761-4234-B8EB-D62E9565B8D5}" presName="spacer" presStyleCnt="0"/>
      <dgm:spPr/>
    </dgm:pt>
    <dgm:pt modelId="{E05E39B3-65DD-4EE9-96B0-073EF4CB88DF}" type="pres">
      <dgm:prSet presAssocID="{9538118A-08EE-47F8-8C32-6991AB6EA37D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7E00E5B-88F3-4DB8-88C6-3205EC3E650E}" type="pres">
      <dgm:prSet presAssocID="{1348503C-0F5D-4B0E-A428-E8E15F5169DC}" presName="spacer" presStyleCnt="0"/>
      <dgm:spPr/>
    </dgm:pt>
    <dgm:pt modelId="{02F1DC53-6E94-4041-9BF8-C9C2500A0DF3}" type="pres">
      <dgm:prSet presAssocID="{56C05D83-EF4E-49C1-9F8D-BC6E265965EF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8F9EA8E-EBA7-4F95-8162-5377CFA18549}" type="pres">
      <dgm:prSet presAssocID="{135E47AD-1FF4-4C64-99B7-691F0AC62B6D}" presName="spacer" presStyleCnt="0"/>
      <dgm:spPr/>
    </dgm:pt>
    <dgm:pt modelId="{1BD1B271-D35A-4CAF-A3E3-97FEAE054309}" type="pres">
      <dgm:prSet presAssocID="{163EC01E-D896-4C57-BB31-900AEAFC3C23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C4A5926-CE46-441D-884F-49F58FB9E0DE}" type="pres">
      <dgm:prSet presAssocID="{C2712EA0-948C-4511-B62A-1777515CE186}" presName="spacer" presStyleCnt="0"/>
      <dgm:spPr/>
    </dgm:pt>
    <dgm:pt modelId="{CC86E609-16BA-431C-B0C5-B9008161450E}" type="pres">
      <dgm:prSet presAssocID="{3B62575F-7EC3-4E2C-99AA-3814CA21BBA3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E7386827-4877-4980-82CC-922E4B116EDE}" srcId="{5C188E45-0366-4CD3-8C4A-AA7E6B2F85E4}" destId="{854C32A8-8DE9-400B-BDD4-4495F9AB862A}" srcOrd="1" destOrd="0" parTransId="{42CC2AFC-6A76-4DC7-9222-DA5FA86442A8}" sibTransId="{524B9F3E-7761-4234-B8EB-D62E9565B8D5}"/>
    <dgm:cxn modelId="{4AB53A76-1D4C-4ACA-8499-9E427D55AF82}" type="presOf" srcId="{56C05D83-EF4E-49C1-9F8D-BC6E265965EF}" destId="{02F1DC53-6E94-4041-9BF8-C9C2500A0DF3}" srcOrd="0" destOrd="0" presId="urn:microsoft.com/office/officeart/2005/8/layout/vList2"/>
    <dgm:cxn modelId="{0439D989-D36D-4285-9499-BF2C66283756}" srcId="{5C188E45-0366-4CD3-8C4A-AA7E6B2F85E4}" destId="{163EC01E-D896-4C57-BB31-900AEAFC3C23}" srcOrd="4" destOrd="0" parTransId="{ED29FB1C-C94F-4905-A8F0-99B41FB5F1BB}" sibTransId="{C2712EA0-948C-4511-B62A-1777515CE186}"/>
    <dgm:cxn modelId="{B53E7FAA-7F65-4A7F-AC8F-CE3CADB27082}" type="presOf" srcId="{854C32A8-8DE9-400B-BDD4-4495F9AB862A}" destId="{517D917F-D832-4BBB-AE3A-D22C65297491}" srcOrd="0" destOrd="0" presId="urn:microsoft.com/office/officeart/2005/8/layout/vList2"/>
    <dgm:cxn modelId="{AEEA1A77-DDDB-4C4C-BEA3-642B8892F2F1}" srcId="{5C188E45-0366-4CD3-8C4A-AA7E6B2F85E4}" destId="{3B62575F-7EC3-4E2C-99AA-3814CA21BBA3}" srcOrd="5" destOrd="0" parTransId="{06C2F724-582E-4C83-B967-EB1D848F38C4}" sibTransId="{B00739A4-D6F2-4078-A1A9-939D24701905}"/>
    <dgm:cxn modelId="{0DB0DECD-DE5D-40EA-AF09-AA8F15A9A2CB}" type="presOf" srcId="{3B62575F-7EC3-4E2C-99AA-3814CA21BBA3}" destId="{CC86E609-16BA-431C-B0C5-B9008161450E}" srcOrd="0" destOrd="0" presId="urn:microsoft.com/office/officeart/2005/8/layout/vList2"/>
    <dgm:cxn modelId="{6F385112-1869-4D95-B770-B8ECEBA13C55}" srcId="{5C188E45-0366-4CD3-8C4A-AA7E6B2F85E4}" destId="{09B49D7F-A3E6-4D05-B486-504AA25E7E30}" srcOrd="0" destOrd="0" parTransId="{887D747D-1394-4142-9FAB-54338BD967C0}" sibTransId="{EF5BB3A8-40EF-40DE-9AF1-F0704D389771}"/>
    <dgm:cxn modelId="{C69A28B4-D022-4B9A-91E2-B8E7CBC1B9AC}" type="presOf" srcId="{163EC01E-D896-4C57-BB31-900AEAFC3C23}" destId="{1BD1B271-D35A-4CAF-A3E3-97FEAE054309}" srcOrd="0" destOrd="0" presId="urn:microsoft.com/office/officeart/2005/8/layout/vList2"/>
    <dgm:cxn modelId="{6BD4A49F-71F4-4675-BD36-1213167E90AC}" srcId="{5C188E45-0366-4CD3-8C4A-AA7E6B2F85E4}" destId="{9538118A-08EE-47F8-8C32-6991AB6EA37D}" srcOrd="2" destOrd="0" parTransId="{F57CD54A-7746-44E6-A31D-D39B1C18591C}" sibTransId="{1348503C-0F5D-4B0E-A428-E8E15F5169DC}"/>
    <dgm:cxn modelId="{AE918D76-51B4-44D5-BB5B-65B3908D40C8}" type="presOf" srcId="{9538118A-08EE-47F8-8C32-6991AB6EA37D}" destId="{E05E39B3-65DD-4EE9-96B0-073EF4CB88DF}" srcOrd="0" destOrd="0" presId="urn:microsoft.com/office/officeart/2005/8/layout/vList2"/>
    <dgm:cxn modelId="{A3245FC2-DB66-42D0-AF92-AA764CCA7669}" type="presOf" srcId="{09B49D7F-A3E6-4D05-B486-504AA25E7E30}" destId="{562AEF9C-52F0-4876-8131-D2FD6D99A2CE}" srcOrd="0" destOrd="0" presId="urn:microsoft.com/office/officeart/2005/8/layout/vList2"/>
    <dgm:cxn modelId="{3F27EB09-D65C-4C5D-9C48-2FB4CB0952F2}" type="presOf" srcId="{5C188E45-0366-4CD3-8C4A-AA7E6B2F85E4}" destId="{2D0CC3E7-6E76-4FD2-A0C4-E455114C888A}" srcOrd="0" destOrd="0" presId="urn:microsoft.com/office/officeart/2005/8/layout/vList2"/>
    <dgm:cxn modelId="{5DB6F783-AF3B-48E4-A575-DEA01C4E64EB}" srcId="{5C188E45-0366-4CD3-8C4A-AA7E6B2F85E4}" destId="{56C05D83-EF4E-49C1-9F8D-BC6E265965EF}" srcOrd="3" destOrd="0" parTransId="{95E2D4C5-382A-4434-8B6D-198B96235C6C}" sibTransId="{135E47AD-1FF4-4C64-99B7-691F0AC62B6D}"/>
    <dgm:cxn modelId="{C82D2013-8846-4D69-99A8-3FEB797E15D1}" type="presParOf" srcId="{2D0CC3E7-6E76-4FD2-A0C4-E455114C888A}" destId="{562AEF9C-52F0-4876-8131-D2FD6D99A2CE}" srcOrd="0" destOrd="0" presId="urn:microsoft.com/office/officeart/2005/8/layout/vList2"/>
    <dgm:cxn modelId="{63E8E9BC-6298-4AE4-BE27-563FAAEFF919}" type="presParOf" srcId="{2D0CC3E7-6E76-4FD2-A0C4-E455114C888A}" destId="{2EF07F88-38C8-4412-9DB1-3E0B2CA7ABFC}" srcOrd="1" destOrd="0" presId="urn:microsoft.com/office/officeart/2005/8/layout/vList2"/>
    <dgm:cxn modelId="{E721DC90-4B71-47D9-AA37-D09CE23A6A10}" type="presParOf" srcId="{2D0CC3E7-6E76-4FD2-A0C4-E455114C888A}" destId="{517D917F-D832-4BBB-AE3A-D22C65297491}" srcOrd="2" destOrd="0" presId="urn:microsoft.com/office/officeart/2005/8/layout/vList2"/>
    <dgm:cxn modelId="{5AD6CD14-85E8-46CC-9B25-3D85B8984A63}" type="presParOf" srcId="{2D0CC3E7-6E76-4FD2-A0C4-E455114C888A}" destId="{4DF30467-DD50-4165-9F15-A6978BB774A5}" srcOrd="3" destOrd="0" presId="urn:microsoft.com/office/officeart/2005/8/layout/vList2"/>
    <dgm:cxn modelId="{E58C8352-672C-4BFE-A58C-50719B3FCC7E}" type="presParOf" srcId="{2D0CC3E7-6E76-4FD2-A0C4-E455114C888A}" destId="{E05E39B3-65DD-4EE9-96B0-073EF4CB88DF}" srcOrd="4" destOrd="0" presId="urn:microsoft.com/office/officeart/2005/8/layout/vList2"/>
    <dgm:cxn modelId="{CFF457C2-9861-4B07-BDA0-6BDCF36BECF3}" type="presParOf" srcId="{2D0CC3E7-6E76-4FD2-A0C4-E455114C888A}" destId="{F7E00E5B-88F3-4DB8-88C6-3205EC3E650E}" srcOrd="5" destOrd="0" presId="urn:microsoft.com/office/officeart/2005/8/layout/vList2"/>
    <dgm:cxn modelId="{34B034D8-FE7F-4CD4-AB8D-923B151FD2A2}" type="presParOf" srcId="{2D0CC3E7-6E76-4FD2-A0C4-E455114C888A}" destId="{02F1DC53-6E94-4041-9BF8-C9C2500A0DF3}" srcOrd="6" destOrd="0" presId="urn:microsoft.com/office/officeart/2005/8/layout/vList2"/>
    <dgm:cxn modelId="{0F67B62F-C9B4-40DD-A837-74D2B93031B9}" type="presParOf" srcId="{2D0CC3E7-6E76-4FD2-A0C4-E455114C888A}" destId="{A8F9EA8E-EBA7-4F95-8162-5377CFA18549}" srcOrd="7" destOrd="0" presId="urn:microsoft.com/office/officeart/2005/8/layout/vList2"/>
    <dgm:cxn modelId="{BED72A28-6FD0-43EA-B142-47706CA7ACB5}" type="presParOf" srcId="{2D0CC3E7-6E76-4FD2-A0C4-E455114C888A}" destId="{1BD1B271-D35A-4CAF-A3E3-97FEAE054309}" srcOrd="8" destOrd="0" presId="urn:microsoft.com/office/officeart/2005/8/layout/vList2"/>
    <dgm:cxn modelId="{9C0E0100-3896-4865-8D1A-6D4595374F79}" type="presParOf" srcId="{2D0CC3E7-6E76-4FD2-A0C4-E455114C888A}" destId="{0C4A5926-CE46-441D-884F-49F58FB9E0DE}" srcOrd="9" destOrd="0" presId="urn:microsoft.com/office/officeart/2005/8/layout/vList2"/>
    <dgm:cxn modelId="{8CA5038A-807C-4742-9FE8-0A8D7D4081A2}" type="presParOf" srcId="{2D0CC3E7-6E76-4FD2-A0C4-E455114C888A}" destId="{CC86E609-16BA-431C-B0C5-B9008161450E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E942A3A3-9300-4512-BF36-C19BC3DECB27}" type="doc">
      <dgm:prSet loTypeId="urn:microsoft.com/office/officeart/2005/8/layout/vList2" loCatId="list" qsTypeId="urn:microsoft.com/office/officeart/2005/8/quickstyle/simple4" qsCatId="simple" csTypeId="urn:microsoft.com/office/officeart/2005/8/colors/accent4_2" csCatId="accent4"/>
      <dgm:spPr/>
      <dgm:t>
        <a:bodyPr/>
        <a:lstStyle/>
        <a:p>
          <a:endParaRPr lang="es-MX"/>
        </a:p>
      </dgm:t>
    </dgm:pt>
    <dgm:pt modelId="{59F9DD5D-D9FB-42DC-B926-A1F20E2E8E13}">
      <dgm:prSet/>
      <dgm:spPr/>
      <dgm:t>
        <a:bodyPr/>
        <a:lstStyle/>
        <a:p>
          <a:pPr rtl="0"/>
          <a:r>
            <a:rPr lang="es-MX" smtClean="0"/>
            <a:t>Desvetajas</a:t>
          </a:r>
          <a:endParaRPr lang="es-MX"/>
        </a:p>
      </dgm:t>
    </dgm:pt>
    <dgm:pt modelId="{06CAAEEC-03D0-4022-9514-FFD90CBEA28D}" type="parTrans" cxnId="{0B0D75EE-630F-46A2-A06B-F146765990CE}">
      <dgm:prSet/>
      <dgm:spPr/>
      <dgm:t>
        <a:bodyPr/>
        <a:lstStyle/>
        <a:p>
          <a:endParaRPr lang="es-MX"/>
        </a:p>
      </dgm:t>
    </dgm:pt>
    <dgm:pt modelId="{C85BE34C-2C24-4B99-BFCB-97C18FDB25B9}" type="sibTrans" cxnId="{0B0D75EE-630F-46A2-A06B-F146765990CE}">
      <dgm:prSet/>
      <dgm:spPr/>
      <dgm:t>
        <a:bodyPr/>
        <a:lstStyle/>
        <a:p>
          <a:endParaRPr lang="es-MX"/>
        </a:p>
      </dgm:t>
    </dgm:pt>
    <dgm:pt modelId="{D5608314-0749-4CFF-A420-5AB3FE0D1ADB}">
      <dgm:prSet/>
      <dgm:spPr/>
      <dgm:t>
        <a:bodyPr/>
        <a:lstStyle/>
        <a:p>
          <a:pPr rtl="0"/>
          <a:r>
            <a:rPr lang="es-MX" smtClean="0"/>
            <a:t>-Mayor costo de laboratorio.</a:t>
          </a:r>
          <a:endParaRPr lang="es-MX"/>
        </a:p>
      </dgm:t>
    </dgm:pt>
    <dgm:pt modelId="{E221083E-B78F-4551-BFCC-C27CBF5AADF2}" type="parTrans" cxnId="{84B927C5-58CC-41B5-AA40-CA66B0693AC3}">
      <dgm:prSet/>
      <dgm:spPr/>
      <dgm:t>
        <a:bodyPr/>
        <a:lstStyle/>
        <a:p>
          <a:endParaRPr lang="es-MX"/>
        </a:p>
      </dgm:t>
    </dgm:pt>
    <dgm:pt modelId="{8FBCE899-677F-43BA-ABF0-AB6FB30009AE}" type="sibTrans" cxnId="{84B927C5-58CC-41B5-AA40-CA66B0693AC3}">
      <dgm:prSet/>
      <dgm:spPr/>
      <dgm:t>
        <a:bodyPr/>
        <a:lstStyle/>
        <a:p>
          <a:endParaRPr lang="es-MX"/>
        </a:p>
      </dgm:t>
    </dgm:pt>
    <dgm:pt modelId="{73496659-D061-4A03-BC99-1AC130494254}">
      <dgm:prSet/>
      <dgm:spPr/>
      <dgm:t>
        <a:bodyPr/>
        <a:lstStyle/>
        <a:p>
          <a:pPr rtl="0"/>
          <a:r>
            <a:rPr lang="es-MX" smtClean="0"/>
            <a:t>-Técnica de laboratorio más compleja .</a:t>
          </a:r>
          <a:endParaRPr lang="es-MX"/>
        </a:p>
      </dgm:t>
    </dgm:pt>
    <dgm:pt modelId="{28B1C74E-9D33-4DD5-857C-B6F1E67A7201}" type="parTrans" cxnId="{FFC8526B-1262-46F9-BBD5-F03FE1AB92A9}">
      <dgm:prSet/>
      <dgm:spPr/>
      <dgm:t>
        <a:bodyPr/>
        <a:lstStyle/>
        <a:p>
          <a:endParaRPr lang="es-MX"/>
        </a:p>
      </dgm:t>
    </dgm:pt>
    <dgm:pt modelId="{FBDBAFBB-FFDC-4EEB-9762-C27E23E20866}" type="sibTrans" cxnId="{FFC8526B-1262-46F9-BBD5-F03FE1AB92A9}">
      <dgm:prSet/>
      <dgm:spPr/>
      <dgm:t>
        <a:bodyPr/>
        <a:lstStyle/>
        <a:p>
          <a:endParaRPr lang="es-MX"/>
        </a:p>
      </dgm:t>
    </dgm:pt>
    <dgm:pt modelId="{9116A33D-69F7-4987-A04F-B99B2A5C34EB}">
      <dgm:prSet/>
      <dgm:spPr/>
      <dgm:t>
        <a:bodyPr/>
        <a:lstStyle/>
        <a:p>
          <a:pPr rtl="0"/>
          <a:r>
            <a:rPr lang="es-MX" smtClean="0"/>
            <a:t>-Fragilidad de la manipulación.</a:t>
          </a:r>
          <a:endParaRPr lang="es-MX"/>
        </a:p>
      </dgm:t>
    </dgm:pt>
    <dgm:pt modelId="{F40D921A-9D17-4191-AF39-0BE77542927D}" type="parTrans" cxnId="{73076026-AAFD-4048-8B11-C844566E8D96}">
      <dgm:prSet/>
      <dgm:spPr/>
      <dgm:t>
        <a:bodyPr/>
        <a:lstStyle/>
        <a:p>
          <a:endParaRPr lang="es-MX"/>
        </a:p>
      </dgm:t>
    </dgm:pt>
    <dgm:pt modelId="{2E5A7C0B-AC13-4641-8F32-11B939688BB6}" type="sibTrans" cxnId="{73076026-AAFD-4048-8B11-C844566E8D96}">
      <dgm:prSet/>
      <dgm:spPr/>
      <dgm:t>
        <a:bodyPr/>
        <a:lstStyle/>
        <a:p>
          <a:endParaRPr lang="es-MX"/>
        </a:p>
      </dgm:t>
    </dgm:pt>
    <dgm:pt modelId="{BC664029-CE09-40CA-88A2-85D27057B31E}">
      <dgm:prSet/>
      <dgm:spPr/>
      <dgm:t>
        <a:bodyPr/>
        <a:lstStyle/>
        <a:p>
          <a:pPr rtl="0"/>
          <a:r>
            <a:rPr lang="es-MX" smtClean="0"/>
            <a:t>-No admiten agregados de tamaño forma .</a:t>
          </a:r>
          <a:endParaRPr lang="es-MX"/>
        </a:p>
      </dgm:t>
    </dgm:pt>
    <dgm:pt modelId="{45E0206F-7B73-4080-A434-CAF5C18D38BF}" type="parTrans" cxnId="{6E8385CE-3518-4852-A5CB-202400BD831F}">
      <dgm:prSet/>
      <dgm:spPr/>
      <dgm:t>
        <a:bodyPr/>
        <a:lstStyle/>
        <a:p>
          <a:endParaRPr lang="es-MX"/>
        </a:p>
      </dgm:t>
    </dgm:pt>
    <dgm:pt modelId="{A3C67B76-7943-41B9-8283-69B6F858EA9B}" type="sibTrans" cxnId="{6E8385CE-3518-4852-A5CB-202400BD831F}">
      <dgm:prSet/>
      <dgm:spPr/>
      <dgm:t>
        <a:bodyPr/>
        <a:lstStyle/>
        <a:p>
          <a:endParaRPr lang="es-MX"/>
        </a:p>
      </dgm:t>
    </dgm:pt>
    <dgm:pt modelId="{648A31CB-AD5D-4DB2-BFE4-1AE2642D8234}">
      <dgm:prSet/>
      <dgm:spPr/>
      <dgm:t>
        <a:bodyPr/>
        <a:lstStyle/>
        <a:p>
          <a:pPr rtl="0"/>
          <a:r>
            <a:rPr lang="es-MX" smtClean="0"/>
            <a:t>-Dificultad de reparación in situ.</a:t>
          </a:r>
          <a:endParaRPr lang="es-MX"/>
        </a:p>
      </dgm:t>
    </dgm:pt>
    <dgm:pt modelId="{1E4C81B3-502D-46AD-9A0E-C0C7BE39321D}" type="parTrans" cxnId="{41C85FA1-E037-4055-BE2F-3958E282C35A}">
      <dgm:prSet/>
      <dgm:spPr/>
      <dgm:t>
        <a:bodyPr/>
        <a:lstStyle/>
        <a:p>
          <a:endParaRPr lang="es-MX"/>
        </a:p>
      </dgm:t>
    </dgm:pt>
    <dgm:pt modelId="{3EE2BC63-1117-4371-A2D5-11C96B2435C9}" type="sibTrans" cxnId="{41C85FA1-E037-4055-BE2F-3958E282C35A}">
      <dgm:prSet/>
      <dgm:spPr/>
      <dgm:t>
        <a:bodyPr/>
        <a:lstStyle/>
        <a:p>
          <a:endParaRPr lang="es-MX"/>
        </a:p>
      </dgm:t>
    </dgm:pt>
    <dgm:pt modelId="{680F7C72-8298-413E-9DC8-F96B69F141C2}" type="pres">
      <dgm:prSet presAssocID="{E942A3A3-9300-4512-BF36-C19BC3DECB2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89B1929-4DDA-4194-8137-7CFCFBD89F20}" type="pres">
      <dgm:prSet presAssocID="{59F9DD5D-D9FB-42DC-B926-A1F20E2E8E13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691964F-A646-4495-924F-77A6B9E62E3D}" type="pres">
      <dgm:prSet presAssocID="{C85BE34C-2C24-4B99-BFCB-97C18FDB25B9}" presName="spacer" presStyleCnt="0"/>
      <dgm:spPr/>
    </dgm:pt>
    <dgm:pt modelId="{6AB75F1E-C08D-40E6-AF71-6905125CB4FD}" type="pres">
      <dgm:prSet presAssocID="{D5608314-0749-4CFF-A420-5AB3FE0D1ADB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8B91719-CF2D-4B40-A3A4-75733ED24D63}" type="pres">
      <dgm:prSet presAssocID="{8FBCE899-677F-43BA-ABF0-AB6FB30009AE}" presName="spacer" presStyleCnt="0"/>
      <dgm:spPr/>
    </dgm:pt>
    <dgm:pt modelId="{E31A1A01-6172-4A19-B14D-11B03077B5C6}" type="pres">
      <dgm:prSet presAssocID="{73496659-D061-4A03-BC99-1AC130494254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41CCA7B-7056-414B-8C84-4BB1AACC6E86}" type="pres">
      <dgm:prSet presAssocID="{FBDBAFBB-FFDC-4EEB-9762-C27E23E20866}" presName="spacer" presStyleCnt="0"/>
      <dgm:spPr/>
    </dgm:pt>
    <dgm:pt modelId="{8EB5AE54-1D76-4CCD-82E9-AADC6DBAAD8C}" type="pres">
      <dgm:prSet presAssocID="{9116A33D-69F7-4987-A04F-B99B2A5C34EB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1E916C4-3426-4AB6-A9A1-DD8EDA62AAD1}" type="pres">
      <dgm:prSet presAssocID="{2E5A7C0B-AC13-4641-8F32-11B939688BB6}" presName="spacer" presStyleCnt="0"/>
      <dgm:spPr/>
    </dgm:pt>
    <dgm:pt modelId="{76E458EF-55CA-4A98-8EE1-9373F568DB87}" type="pres">
      <dgm:prSet presAssocID="{BC664029-CE09-40CA-88A2-85D27057B31E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3B36C41-227B-4897-AAA8-4F6E78074CA8}" type="pres">
      <dgm:prSet presAssocID="{A3C67B76-7943-41B9-8283-69B6F858EA9B}" presName="spacer" presStyleCnt="0"/>
      <dgm:spPr/>
    </dgm:pt>
    <dgm:pt modelId="{C7085129-B10A-44B5-9116-716236206E70}" type="pres">
      <dgm:prSet presAssocID="{648A31CB-AD5D-4DB2-BFE4-1AE2642D8234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B0D75EE-630F-46A2-A06B-F146765990CE}" srcId="{E942A3A3-9300-4512-BF36-C19BC3DECB27}" destId="{59F9DD5D-D9FB-42DC-B926-A1F20E2E8E13}" srcOrd="0" destOrd="0" parTransId="{06CAAEEC-03D0-4022-9514-FFD90CBEA28D}" sibTransId="{C85BE34C-2C24-4B99-BFCB-97C18FDB25B9}"/>
    <dgm:cxn modelId="{6E8385CE-3518-4852-A5CB-202400BD831F}" srcId="{E942A3A3-9300-4512-BF36-C19BC3DECB27}" destId="{BC664029-CE09-40CA-88A2-85D27057B31E}" srcOrd="4" destOrd="0" parTransId="{45E0206F-7B73-4080-A434-CAF5C18D38BF}" sibTransId="{A3C67B76-7943-41B9-8283-69B6F858EA9B}"/>
    <dgm:cxn modelId="{7A3B3D3D-33C7-4E91-B1CD-3729B11F740E}" type="presOf" srcId="{59F9DD5D-D9FB-42DC-B926-A1F20E2E8E13}" destId="{989B1929-4DDA-4194-8137-7CFCFBD89F20}" srcOrd="0" destOrd="0" presId="urn:microsoft.com/office/officeart/2005/8/layout/vList2"/>
    <dgm:cxn modelId="{84B927C5-58CC-41B5-AA40-CA66B0693AC3}" srcId="{E942A3A3-9300-4512-BF36-C19BC3DECB27}" destId="{D5608314-0749-4CFF-A420-5AB3FE0D1ADB}" srcOrd="1" destOrd="0" parTransId="{E221083E-B78F-4551-BFCC-C27CBF5AADF2}" sibTransId="{8FBCE899-677F-43BA-ABF0-AB6FB30009AE}"/>
    <dgm:cxn modelId="{C4CE8AE1-C019-4CAE-96CF-BF1A28D21FF4}" type="presOf" srcId="{9116A33D-69F7-4987-A04F-B99B2A5C34EB}" destId="{8EB5AE54-1D76-4CCD-82E9-AADC6DBAAD8C}" srcOrd="0" destOrd="0" presId="urn:microsoft.com/office/officeart/2005/8/layout/vList2"/>
    <dgm:cxn modelId="{7DDEC2B4-887A-4D91-82A9-E940848F2574}" type="presOf" srcId="{648A31CB-AD5D-4DB2-BFE4-1AE2642D8234}" destId="{C7085129-B10A-44B5-9116-716236206E70}" srcOrd="0" destOrd="0" presId="urn:microsoft.com/office/officeart/2005/8/layout/vList2"/>
    <dgm:cxn modelId="{5C07708B-C461-4D02-A5B0-267652DB61DC}" type="presOf" srcId="{73496659-D061-4A03-BC99-1AC130494254}" destId="{E31A1A01-6172-4A19-B14D-11B03077B5C6}" srcOrd="0" destOrd="0" presId="urn:microsoft.com/office/officeart/2005/8/layout/vList2"/>
    <dgm:cxn modelId="{73076026-AAFD-4048-8B11-C844566E8D96}" srcId="{E942A3A3-9300-4512-BF36-C19BC3DECB27}" destId="{9116A33D-69F7-4987-A04F-B99B2A5C34EB}" srcOrd="3" destOrd="0" parTransId="{F40D921A-9D17-4191-AF39-0BE77542927D}" sibTransId="{2E5A7C0B-AC13-4641-8F32-11B939688BB6}"/>
    <dgm:cxn modelId="{C1171D51-3169-4397-B065-188B57793BC0}" type="presOf" srcId="{BC664029-CE09-40CA-88A2-85D27057B31E}" destId="{76E458EF-55CA-4A98-8EE1-9373F568DB87}" srcOrd="0" destOrd="0" presId="urn:microsoft.com/office/officeart/2005/8/layout/vList2"/>
    <dgm:cxn modelId="{A6C225BB-8CEC-439C-9D44-459D3CEA67DA}" type="presOf" srcId="{E942A3A3-9300-4512-BF36-C19BC3DECB27}" destId="{680F7C72-8298-413E-9DC8-F96B69F141C2}" srcOrd="0" destOrd="0" presId="urn:microsoft.com/office/officeart/2005/8/layout/vList2"/>
    <dgm:cxn modelId="{41C85FA1-E037-4055-BE2F-3958E282C35A}" srcId="{E942A3A3-9300-4512-BF36-C19BC3DECB27}" destId="{648A31CB-AD5D-4DB2-BFE4-1AE2642D8234}" srcOrd="5" destOrd="0" parTransId="{1E4C81B3-502D-46AD-9A0E-C0C7BE39321D}" sibTransId="{3EE2BC63-1117-4371-A2D5-11C96B2435C9}"/>
    <dgm:cxn modelId="{FFC8526B-1262-46F9-BBD5-F03FE1AB92A9}" srcId="{E942A3A3-9300-4512-BF36-C19BC3DECB27}" destId="{73496659-D061-4A03-BC99-1AC130494254}" srcOrd="2" destOrd="0" parTransId="{28B1C74E-9D33-4DD5-857C-B6F1E67A7201}" sibTransId="{FBDBAFBB-FFDC-4EEB-9762-C27E23E20866}"/>
    <dgm:cxn modelId="{ED2FBDEB-E464-4B7A-949E-FF209F3DBB1D}" type="presOf" srcId="{D5608314-0749-4CFF-A420-5AB3FE0D1ADB}" destId="{6AB75F1E-C08D-40E6-AF71-6905125CB4FD}" srcOrd="0" destOrd="0" presId="urn:microsoft.com/office/officeart/2005/8/layout/vList2"/>
    <dgm:cxn modelId="{71B0F3B8-F6C7-4264-9810-1DE6C29CC123}" type="presParOf" srcId="{680F7C72-8298-413E-9DC8-F96B69F141C2}" destId="{989B1929-4DDA-4194-8137-7CFCFBD89F20}" srcOrd="0" destOrd="0" presId="urn:microsoft.com/office/officeart/2005/8/layout/vList2"/>
    <dgm:cxn modelId="{B12A4287-58AF-4E42-9A8E-5035A910E3EB}" type="presParOf" srcId="{680F7C72-8298-413E-9DC8-F96B69F141C2}" destId="{B691964F-A646-4495-924F-77A6B9E62E3D}" srcOrd="1" destOrd="0" presId="urn:microsoft.com/office/officeart/2005/8/layout/vList2"/>
    <dgm:cxn modelId="{613BD9F3-AB9B-40CB-B928-FE507095204D}" type="presParOf" srcId="{680F7C72-8298-413E-9DC8-F96B69F141C2}" destId="{6AB75F1E-C08D-40E6-AF71-6905125CB4FD}" srcOrd="2" destOrd="0" presId="urn:microsoft.com/office/officeart/2005/8/layout/vList2"/>
    <dgm:cxn modelId="{FEA40202-E59D-4517-AA05-5D4F3F2B6D10}" type="presParOf" srcId="{680F7C72-8298-413E-9DC8-F96B69F141C2}" destId="{B8B91719-CF2D-4B40-A3A4-75733ED24D63}" srcOrd="3" destOrd="0" presId="urn:microsoft.com/office/officeart/2005/8/layout/vList2"/>
    <dgm:cxn modelId="{CF312AD0-FD90-47CB-A54A-06706D3A291C}" type="presParOf" srcId="{680F7C72-8298-413E-9DC8-F96B69F141C2}" destId="{E31A1A01-6172-4A19-B14D-11B03077B5C6}" srcOrd="4" destOrd="0" presId="urn:microsoft.com/office/officeart/2005/8/layout/vList2"/>
    <dgm:cxn modelId="{79DF373E-B545-47CC-91C8-4433DF97AC30}" type="presParOf" srcId="{680F7C72-8298-413E-9DC8-F96B69F141C2}" destId="{341CCA7B-7056-414B-8C84-4BB1AACC6E86}" srcOrd="5" destOrd="0" presId="urn:microsoft.com/office/officeart/2005/8/layout/vList2"/>
    <dgm:cxn modelId="{AD632CB5-413F-4091-9EE5-3ADDF48D5745}" type="presParOf" srcId="{680F7C72-8298-413E-9DC8-F96B69F141C2}" destId="{8EB5AE54-1D76-4CCD-82E9-AADC6DBAAD8C}" srcOrd="6" destOrd="0" presId="urn:microsoft.com/office/officeart/2005/8/layout/vList2"/>
    <dgm:cxn modelId="{22229584-6F34-4083-B047-84C7166BBF2C}" type="presParOf" srcId="{680F7C72-8298-413E-9DC8-F96B69F141C2}" destId="{81E916C4-3426-4AB6-A9A1-DD8EDA62AAD1}" srcOrd="7" destOrd="0" presId="urn:microsoft.com/office/officeart/2005/8/layout/vList2"/>
    <dgm:cxn modelId="{D2B5A5B6-4640-4B44-983C-6A1226975B82}" type="presParOf" srcId="{680F7C72-8298-413E-9DC8-F96B69F141C2}" destId="{76E458EF-55CA-4A98-8EE1-9373F568DB87}" srcOrd="8" destOrd="0" presId="urn:microsoft.com/office/officeart/2005/8/layout/vList2"/>
    <dgm:cxn modelId="{611E86E0-1C51-43E3-9039-7AAB12591363}" type="presParOf" srcId="{680F7C72-8298-413E-9DC8-F96B69F141C2}" destId="{63B36C41-227B-4897-AAA8-4F6E78074CA8}" srcOrd="9" destOrd="0" presId="urn:microsoft.com/office/officeart/2005/8/layout/vList2"/>
    <dgm:cxn modelId="{3C74DC6B-4123-41D3-92B7-B6A482C75C87}" type="presParOf" srcId="{680F7C72-8298-413E-9DC8-F96B69F141C2}" destId="{C7085129-B10A-44B5-9116-716236206E70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A3C948B5-4FAE-497D-AC17-4B689ED6C7A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92B3B06B-F1CA-43BB-9ECD-8B7A7B9375A2}">
      <dgm:prSet custT="1"/>
      <dgm:spPr/>
      <dgm:t>
        <a:bodyPr/>
        <a:lstStyle/>
        <a:p>
          <a:pPr rtl="0"/>
          <a:r>
            <a:rPr lang="es-MX" sz="4000" baseline="0" dirty="0" smtClean="0"/>
            <a:t>Indicaciones</a:t>
          </a:r>
          <a:endParaRPr lang="es-MX" sz="2200" dirty="0"/>
        </a:p>
      </dgm:t>
    </dgm:pt>
    <dgm:pt modelId="{0102C008-FEE4-4366-A65B-BEFF3169DE2D}" type="parTrans" cxnId="{54150011-341F-4843-9596-A665D017D5E5}">
      <dgm:prSet/>
      <dgm:spPr/>
      <dgm:t>
        <a:bodyPr/>
        <a:lstStyle/>
        <a:p>
          <a:endParaRPr lang="es-MX"/>
        </a:p>
      </dgm:t>
    </dgm:pt>
    <dgm:pt modelId="{F89A9A59-85B9-4D2A-AF26-8709276657D1}" type="sibTrans" cxnId="{54150011-341F-4843-9596-A665D017D5E5}">
      <dgm:prSet/>
      <dgm:spPr/>
      <dgm:t>
        <a:bodyPr/>
        <a:lstStyle/>
        <a:p>
          <a:endParaRPr lang="es-MX"/>
        </a:p>
      </dgm:t>
    </dgm:pt>
    <dgm:pt modelId="{D16D276D-91BA-4F64-9F1B-8A2AEDFC79CC}">
      <dgm:prSet/>
      <dgm:spPr/>
      <dgm:t>
        <a:bodyPr/>
        <a:lstStyle/>
        <a:p>
          <a:pPr rtl="0"/>
          <a:r>
            <a:rPr lang="es-MX" baseline="0" dirty="0" smtClean="0"/>
            <a:t>Cuando hay que corregir alineamiento rotaciones o longitud dentaría, en casos de cambio de color, pigmentaciones, hipoplasias, dientes mal formados, dientes desalineados, cierres de diastemas y modificaciones morfológicas.</a:t>
          </a:r>
          <a:endParaRPr lang="es-MX" dirty="0"/>
        </a:p>
      </dgm:t>
    </dgm:pt>
    <dgm:pt modelId="{0912C7D8-0F96-4832-B150-431DCC7E02A1}" type="parTrans" cxnId="{03B6FEFD-D33F-46AC-B395-46EC2C8BD0D0}">
      <dgm:prSet/>
      <dgm:spPr/>
      <dgm:t>
        <a:bodyPr/>
        <a:lstStyle/>
        <a:p>
          <a:endParaRPr lang="es-MX"/>
        </a:p>
      </dgm:t>
    </dgm:pt>
    <dgm:pt modelId="{BBFE527E-F0B8-4280-9A4B-8BE837BCC515}" type="sibTrans" cxnId="{03B6FEFD-D33F-46AC-B395-46EC2C8BD0D0}">
      <dgm:prSet/>
      <dgm:spPr/>
      <dgm:t>
        <a:bodyPr/>
        <a:lstStyle/>
        <a:p>
          <a:endParaRPr lang="es-MX"/>
        </a:p>
      </dgm:t>
    </dgm:pt>
    <dgm:pt modelId="{54F5BEEE-565A-4808-8113-EC54708F51C6}" type="pres">
      <dgm:prSet presAssocID="{A3C948B5-4FAE-497D-AC17-4B689ED6C7A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BCC4B6A-3EA4-432F-A968-AFBED3311E6B}" type="pres">
      <dgm:prSet presAssocID="{92B3B06B-F1CA-43BB-9ECD-8B7A7B9375A2}" presName="parentText" presStyleLbl="node1" presStyleIdx="0" presStyleCnt="2" custLinFactY="-10389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3C98831-9FB6-4551-964E-4AF977076C23}" type="pres">
      <dgm:prSet presAssocID="{F89A9A59-85B9-4D2A-AF26-8709276657D1}" presName="spacer" presStyleCnt="0"/>
      <dgm:spPr/>
    </dgm:pt>
    <dgm:pt modelId="{5A59C2FA-F4E8-4072-9A45-9D7D1920AA98}" type="pres">
      <dgm:prSet presAssocID="{D16D276D-91BA-4F64-9F1B-8A2AEDFC79CC}" presName="parentText" presStyleLbl="node1" presStyleIdx="1" presStyleCnt="2" custLinFactNeighborX="-971" custLinFactNeighborY="-9621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45EE7F0-CC22-41C4-B6A6-5443E4DEFBA8}" type="presOf" srcId="{92B3B06B-F1CA-43BB-9ECD-8B7A7B9375A2}" destId="{4BCC4B6A-3EA4-432F-A968-AFBED3311E6B}" srcOrd="0" destOrd="0" presId="urn:microsoft.com/office/officeart/2005/8/layout/vList2"/>
    <dgm:cxn modelId="{82C5C083-2459-49C8-9954-3BE42963CDA9}" type="presOf" srcId="{A3C948B5-4FAE-497D-AC17-4B689ED6C7AF}" destId="{54F5BEEE-565A-4808-8113-EC54708F51C6}" srcOrd="0" destOrd="0" presId="urn:microsoft.com/office/officeart/2005/8/layout/vList2"/>
    <dgm:cxn modelId="{54150011-341F-4843-9596-A665D017D5E5}" srcId="{A3C948B5-4FAE-497D-AC17-4B689ED6C7AF}" destId="{92B3B06B-F1CA-43BB-9ECD-8B7A7B9375A2}" srcOrd="0" destOrd="0" parTransId="{0102C008-FEE4-4366-A65B-BEFF3169DE2D}" sibTransId="{F89A9A59-85B9-4D2A-AF26-8709276657D1}"/>
    <dgm:cxn modelId="{03B6FEFD-D33F-46AC-B395-46EC2C8BD0D0}" srcId="{A3C948B5-4FAE-497D-AC17-4B689ED6C7AF}" destId="{D16D276D-91BA-4F64-9F1B-8A2AEDFC79CC}" srcOrd="1" destOrd="0" parTransId="{0912C7D8-0F96-4832-B150-431DCC7E02A1}" sibTransId="{BBFE527E-F0B8-4280-9A4B-8BE837BCC515}"/>
    <dgm:cxn modelId="{2D4D6662-D80F-4AC4-BC7F-0AEF8C2332BF}" type="presOf" srcId="{D16D276D-91BA-4F64-9F1B-8A2AEDFC79CC}" destId="{5A59C2FA-F4E8-4072-9A45-9D7D1920AA98}" srcOrd="0" destOrd="0" presId="urn:microsoft.com/office/officeart/2005/8/layout/vList2"/>
    <dgm:cxn modelId="{F28971BA-F8C0-4973-A097-4BDB4412F751}" type="presParOf" srcId="{54F5BEEE-565A-4808-8113-EC54708F51C6}" destId="{4BCC4B6A-3EA4-432F-A968-AFBED3311E6B}" srcOrd="0" destOrd="0" presId="urn:microsoft.com/office/officeart/2005/8/layout/vList2"/>
    <dgm:cxn modelId="{6E640DDA-C642-404F-9916-A8DD3CF5C1AA}" type="presParOf" srcId="{54F5BEEE-565A-4808-8113-EC54708F51C6}" destId="{93C98831-9FB6-4551-964E-4AF977076C23}" srcOrd="1" destOrd="0" presId="urn:microsoft.com/office/officeart/2005/8/layout/vList2"/>
    <dgm:cxn modelId="{BB1F4940-F762-4D30-A53E-5B1C8330B0A7}" type="presParOf" srcId="{54F5BEEE-565A-4808-8113-EC54708F51C6}" destId="{5A59C2FA-F4E8-4072-9A45-9D7D1920AA98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4A794182-2F58-45CC-9566-825FC1B1258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1283DA4E-EBB9-4292-BA7F-2EA73AC0BC36}">
      <dgm:prSet custT="1"/>
      <dgm:spPr/>
      <dgm:t>
        <a:bodyPr/>
        <a:lstStyle/>
        <a:p>
          <a:pPr rtl="0"/>
          <a:r>
            <a:rPr lang="es-MX" sz="3600" baseline="0" dirty="0" smtClean="0"/>
            <a:t>Contraindicaciones </a:t>
          </a:r>
          <a:endParaRPr lang="es-MX" sz="3600" dirty="0"/>
        </a:p>
      </dgm:t>
    </dgm:pt>
    <dgm:pt modelId="{E240908A-5358-4CBB-8493-1010EB56C297}" type="parTrans" cxnId="{3364EB5B-13B6-49C0-9445-383E47853E76}">
      <dgm:prSet/>
      <dgm:spPr/>
      <dgm:t>
        <a:bodyPr/>
        <a:lstStyle/>
        <a:p>
          <a:endParaRPr lang="es-MX"/>
        </a:p>
      </dgm:t>
    </dgm:pt>
    <dgm:pt modelId="{9F6FA307-ECDA-40E8-ADD6-908AC495B2E8}" type="sibTrans" cxnId="{3364EB5B-13B6-49C0-9445-383E47853E76}">
      <dgm:prSet/>
      <dgm:spPr/>
      <dgm:t>
        <a:bodyPr/>
        <a:lstStyle/>
        <a:p>
          <a:endParaRPr lang="es-MX"/>
        </a:p>
      </dgm:t>
    </dgm:pt>
    <dgm:pt modelId="{3D228CA5-03BC-444E-8E32-9916A92634A6}">
      <dgm:prSet/>
      <dgm:spPr/>
      <dgm:t>
        <a:bodyPr/>
        <a:lstStyle/>
        <a:p>
          <a:pPr rtl="0"/>
          <a:r>
            <a:rPr lang="es-MX" baseline="0" smtClean="0"/>
            <a:t>En dientes cortos, en casos de esmalte muy abrasionado en cara labial, en pacientes con bruxismo o hábitos traumaticos, en dientes con grandes restauraciones próximales y en dientes debilitados por endodoncia. </a:t>
          </a:r>
          <a:endParaRPr lang="es-MX"/>
        </a:p>
      </dgm:t>
    </dgm:pt>
    <dgm:pt modelId="{29738C9D-5AC8-4A44-ACB3-7A13F9F31E79}" type="parTrans" cxnId="{851178D8-C06B-4FA3-80C9-C0BDFE9046BA}">
      <dgm:prSet/>
      <dgm:spPr/>
      <dgm:t>
        <a:bodyPr/>
        <a:lstStyle/>
        <a:p>
          <a:endParaRPr lang="es-MX"/>
        </a:p>
      </dgm:t>
    </dgm:pt>
    <dgm:pt modelId="{D2C00285-9FA5-4F5F-95AB-6F52DA8EA9DD}" type="sibTrans" cxnId="{851178D8-C06B-4FA3-80C9-C0BDFE9046BA}">
      <dgm:prSet/>
      <dgm:spPr/>
      <dgm:t>
        <a:bodyPr/>
        <a:lstStyle/>
        <a:p>
          <a:endParaRPr lang="es-MX"/>
        </a:p>
      </dgm:t>
    </dgm:pt>
    <dgm:pt modelId="{798CA4B1-865A-468F-ACB7-ADD0A80142B3}" type="pres">
      <dgm:prSet presAssocID="{4A794182-2F58-45CC-9566-825FC1B1258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80380C8-A8DD-46CB-B629-46C1BB3CA0B4}" type="pres">
      <dgm:prSet presAssocID="{1283DA4E-EBB9-4292-BA7F-2EA73AC0BC36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EB702D7-B612-419D-A7D7-299965AA1C07}" type="pres">
      <dgm:prSet presAssocID="{9F6FA307-ECDA-40E8-ADD6-908AC495B2E8}" presName="spacer" presStyleCnt="0"/>
      <dgm:spPr/>
    </dgm:pt>
    <dgm:pt modelId="{A145F110-C65E-4D6E-9475-89C838B69268}" type="pres">
      <dgm:prSet presAssocID="{3D228CA5-03BC-444E-8E32-9916A92634A6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364EB5B-13B6-49C0-9445-383E47853E76}" srcId="{4A794182-2F58-45CC-9566-825FC1B1258D}" destId="{1283DA4E-EBB9-4292-BA7F-2EA73AC0BC36}" srcOrd="0" destOrd="0" parTransId="{E240908A-5358-4CBB-8493-1010EB56C297}" sibTransId="{9F6FA307-ECDA-40E8-ADD6-908AC495B2E8}"/>
    <dgm:cxn modelId="{851178D8-C06B-4FA3-80C9-C0BDFE9046BA}" srcId="{4A794182-2F58-45CC-9566-825FC1B1258D}" destId="{3D228CA5-03BC-444E-8E32-9916A92634A6}" srcOrd="1" destOrd="0" parTransId="{29738C9D-5AC8-4A44-ACB3-7A13F9F31E79}" sibTransId="{D2C00285-9FA5-4F5F-95AB-6F52DA8EA9DD}"/>
    <dgm:cxn modelId="{3546DC31-5ADC-4F11-BF34-1CA090BFECF2}" type="presOf" srcId="{1283DA4E-EBB9-4292-BA7F-2EA73AC0BC36}" destId="{280380C8-A8DD-46CB-B629-46C1BB3CA0B4}" srcOrd="0" destOrd="0" presId="urn:microsoft.com/office/officeart/2005/8/layout/vList2"/>
    <dgm:cxn modelId="{006CA3F1-1158-4B52-8DC5-BC786E5E0D82}" type="presOf" srcId="{3D228CA5-03BC-444E-8E32-9916A92634A6}" destId="{A145F110-C65E-4D6E-9475-89C838B69268}" srcOrd="0" destOrd="0" presId="urn:microsoft.com/office/officeart/2005/8/layout/vList2"/>
    <dgm:cxn modelId="{C4274E67-6FA3-489F-A1F5-1AC017482648}" type="presOf" srcId="{4A794182-2F58-45CC-9566-825FC1B1258D}" destId="{798CA4B1-865A-468F-ACB7-ADD0A80142B3}" srcOrd="0" destOrd="0" presId="urn:microsoft.com/office/officeart/2005/8/layout/vList2"/>
    <dgm:cxn modelId="{E850C8BD-6379-4895-8DEB-EDEF495133F1}" type="presParOf" srcId="{798CA4B1-865A-468F-ACB7-ADD0A80142B3}" destId="{280380C8-A8DD-46CB-B629-46C1BB3CA0B4}" srcOrd="0" destOrd="0" presId="urn:microsoft.com/office/officeart/2005/8/layout/vList2"/>
    <dgm:cxn modelId="{B74826E8-A1BE-466E-8FA0-AA900AF87A03}" type="presParOf" srcId="{798CA4B1-865A-468F-ACB7-ADD0A80142B3}" destId="{FEB702D7-B612-419D-A7D7-299965AA1C07}" srcOrd="1" destOrd="0" presId="urn:microsoft.com/office/officeart/2005/8/layout/vList2"/>
    <dgm:cxn modelId="{C224C60B-F1C0-40FA-8A24-BB5D7510D74B}" type="presParOf" srcId="{798CA4B1-865A-468F-ACB7-ADD0A80142B3}" destId="{A145F110-C65E-4D6E-9475-89C838B69268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DC98EBAB-F37C-4A0D-9C48-9C2DF2B5A8F5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s-MX"/>
        </a:p>
      </dgm:t>
    </dgm:pt>
    <dgm:pt modelId="{E9854802-3DED-46F4-BA26-84B269246EF3}">
      <dgm:prSet/>
      <dgm:spPr/>
      <dgm:t>
        <a:bodyPr/>
        <a:lstStyle/>
        <a:p>
          <a:pPr rtl="0"/>
          <a:r>
            <a:rPr lang="es-MX" baseline="0" smtClean="0"/>
            <a:t>Preparación del diente</a:t>
          </a:r>
          <a:endParaRPr lang="es-MX"/>
        </a:p>
      </dgm:t>
    </dgm:pt>
    <dgm:pt modelId="{78CB3C81-3224-4A1A-8863-DC4F9A7A5396}" type="parTrans" cxnId="{6CFC2FDF-98ED-42CF-A393-79F54931C2DD}">
      <dgm:prSet/>
      <dgm:spPr/>
      <dgm:t>
        <a:bodyPr/>
        <a:lstStyle/>
        <a:p>
          <a:endParaRPr lang="es-MX"/>
        </a:p>
      </dgm:t>
    </dgm:pt>
    <dgm:pt modelId="{B8EDA01C-3DB5-4600-B53D-D11F6D6CF036}" type="sibTrans" cxnId="{6CFC2FDF-98ED-42CF-A393-79F54931C2DD}">
      <dgm:prSet/>
      <dgm:spPr/>
      <dgm:t>
        <a:bodyPr/>
        <a:lstStyle/>
        <a:p>
          <a:endParaRPr lang="es-MX"/>
        </a:p>
      </dgm:t>
    </dgm:pt>
    <dgm:pt modelId="{B44FC803-1BE8-451F-A237-047B2579C762}">
      <dgm:prSet/>
      <dgm:spPr/>
      <dgm:t>
        <a:bodyPr/>
        <a:lstStyle/>
        <a:p>
          <a:pPr rtl="0"/>
          <a:r>
            <a:rPr lang="es-MX" baseline="0" dirty="0" smtClean="0"/>
            <a:t>En el caso de estas carillas de porcelana los ángulos internos de la preparación deben ser redondeados para evitar la concentración de fuerzas en esas áreas.</a:t>
          </a:r>
          <a:endParaRPr lang="es-MX" dirty="0"/>
        </a:p>
      </dgm:t>
    </dgm:pt>
    <dgm:pt modelId="{DE12930E-3AAB-4935-90CC-3758736E9B90}" type="parTrans" cxnId="{D53C4BB6-E3F3-4490-8F9E-8071A4F338EF}">
      <dgm:prSet/>
      <dgm:spPr/>
      <dgm:t>
        <a:bodyPr/>
        <a:lstStyle/>
        <a:p>
          <a:endParaRPr lang="es-MX"/>
        </a:p>
      </dgm:t>
    </dgm:pt>
    <dgm:pt modelId="{274DE221-996F-431C-83D9-715A26C16556}" type="sibTrans" cxnId="{D53C4BB6-E3F3-4490-8F9E-8071A4F338EF}">
      <dgm:prSet/>
      <dgm:spPr/>
      <dgm:t>
        <a:bodyPr/>
        <a:lstStyle/>
        <a:p>
          <a:endParaRPr lang="es-MX"/>
        </a:p>
      </dgm:t>
    </dgm:pt>
    <dgm:pt modelId="{59DCBAC2-87D4-4345-A96E-94B1EDDBF8C5}">
      <dgm:prSet/>
      <dgm:spPr/>
      <dgm:t>
        <a:bodyPr/>
        <a:lstStyle/>
        <a:p>
          <a:pPr rtl="0"/>
          <a:r>
            <a:rPr lang="es-MX" baseline="0" dirty="0" smtClean="0"/>
            <a:t>La extensión </a:t>
          </a:r>
          <a:r>
            <a:rPr lang="es-MX" baseline="0" dirty="0" err="1" smtClean="0"/>
            <a:t>interproximal</a:t>
          </a:r>
          <a:r>
            <a:rPr lang="es-MX" baseline="0" dirty="0" smtClean="0"/>
            <a:t> de la preparación del área de contacto debe incluir 2 a 3/4 de un contacto anterior normal. </a:t>
          </a:r>
          <a:endParaRPr lang="es-MX" dirty="0"/>
        </a:p>
      </dgm:t>
    </dgm:pt>
    <dgm:pt modelId="{43172AB5-681D-411A-B2AB-07D15E82F3B5}" type="parTrans" cxnId="{300DED7A-D024-4D31-9B5F-723A9A5282E7}">
      <dgm:prSet/>
      <dgm:spPr/>
      <dgm:t>
        <a:bodyPr/>
        <a:lstStyle/>
        <a:p>
          <a:endParaRPr lang="es-MX"/>
        </a:p>
      </dgm:t>
    </dgm:pt>
    <dgm:pt modelId="{BD22A65D-FEE0-4AC1-997E-0E2F39D8F650}" type="sibTrans" cxnId="{300DED7A-D024-4D31-9B5F-723A9A5282E7}">
      <dgm:prSet/>
      <dgm:spPr/>
      <dgm:t>
        <a:bodyPr/>
        <a:lstStyle/>
        <a:p>
          <a:endParaRPr lang="es-MX"/>
        </a:p>
      </dgm:t>
    </dgm:pt>
    <dgm:pt modelId="{73962A73-E76A-4896-82E3-68E0F5B20C5E}">
      <dgm:prSet/>
      <dgm:spPr/>
      <dgm:t>
        <a:bodyPr/>
        <a:lstStyle/>
        <a:p>
          <a:pPr rtl="0"/>
          <a:r>
            <a:rPr lang="es-MX" baseline="0" smtClean="0"/>
            <a:t>En el caso de un cierre de diastemas la preparación debe extenderse por toda la cara proximal hasta los ángulos de línea linguales. </a:t>
          </a:r>
          <a:endParaRPr lang="es-MX"/>
        </a:p>
      </dgm:t>
    </dgm:pt>
    <dgm:pt modelId="{1C083209-A4A1-4B4A-BDCE-816ACCDEEEC9}" type="parTrans" cxnId="{C8F51F8F-C645-4AC9-A6CD-7AAFFA34A2FB}">
      <dgm:prSet/>
      <dgm:spPr/>
      <dgm:t>
        <a:bodyPr/>
        <a:lstStyle/>
        <a:p>
          <a:endParaRPr lang="es-MX"/>
        </a:p>
      </dgm:t>
    </dgm:pt>
    <dgm:pt modelId="{60382AF1-28D1-45CF-B6CE-8BDA0B82C393}" type="sibTrans" cxnId="{C8F51F8F-C645-4AC9-A6CD-7AAFFA34A2FB}">
      <dgm:prSet/>
      <dgm:spPr/>
      <dgm:t>
        <a:bodyPr/>
        <a:lstStyle/>
        <a:p>
          <a:endParaRPr lang="es-MX"/>
        </a:p>
      </dgm:t>
    </dgm:pt>
    <dgm:pt modelId="{66722DAE-3611-4C0F-AED7-DCB953D591C1}" type="pres">
      <dgm:prSet presAssocID="{DC98EBAB-F37C-4A0D-9C48-9C2DF2B5A8F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3E8C7A54-7BF8-4F98-8CB3-04D18EA1BC75}" type="pres">
      <dgm:prSet presAssocID="{E9854802-3DED-46F4-BA26-84B269246EF3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3CC4534-C7E2-4985-A2B8-AAD702FE3A5D}" type="pres">
      <dgm:prSet presAssocID="{B8EDA01C-3DB5-4600-B53D-D11F6D6CF036}" presName="spacer" presStyleCnt="0"/>
      <dgm:spPr/>
    </dgm:pt>
    <dgm:pt modelId="{B63B3B89-E43D-4CCB-B159-69C3048D953C}" type="pres">
      <dgm:prSet presAssocID="{B44FC803-1BE8-451F-A237-047B2579C762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539D745-61FF-44AF-9F6C-99B49F9026D5}" type="pres">
      <dgm:prSet presAssocID="{274DE221-996F-431C-83D9-715A26C16556}" presName="spacer" presStyleCnt="0"/>
      <dgm:spPr/>
    </dgm:pt>
    <dgm:pt modelId="{2196D829-5CA1-4C3A-A1D2-46511C761551}" type="pres">
      <dgm:prSet presAssocID="{59DCBAC2-87D4-4345-A96E-94B1EDDBF8C5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BA9250D-013A-467C-AFDE-FDB497B8F4F5}" type="pres">
      <dgm:prSet presAssocID="{BD22A65D-FEE0-4AC1-997E-0E2F39D8F650}" presName="spacer" presStyleCnt="0"/>
      <dgm:spPr/>
    </dgm:pt>
    <dgm:pt modelId="{1331A6B0-A1D1-44BE-AE43-92B1DA71A624}" type="pres">
      <dgm:prSet presAssocID="{73962A73-E76A-4896-82E3-68E0F5B20C5E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CA3C0CF-D6B0-4F68-9052-7BDEE24592A6}" type="presOf" srcId="{59DCBAC2-87D4-4345-A96E-94B1EDDBF8C5}" destId="{2196D829-5CA1-4C3A-A1D2-46511C761551}" srcOrd="0" destOrd="0" presId="urn:microsoft.com/office/officeart/2005/8/layout/vList2"/>
    <dgm:cxn modelId="{300DED7A-D024-4D31-9B5F-723A9A5282E7}" srcId="{DC98EBAB-F37C-4A0D-9C48-9C2DF2B5A8F5}" destId="{59DCBAC2-87D4-4345-A96E-94B1EDDBF8C5}" srcOrd="2" destOrd="0" parTransId="{43172AB5-681D-411A-B2AB-07D15E82F3B5}" sibTransId="{BD22A65D-FEE0-4AC1-997E-0E2F39D8F650}"/>
    <dgm:cxn modelId="{ACB53E34-85F3-450D-9FBD-16396F57F87C}" type="presOf" srcId="{B44FC803-1BE8-451F-A237-047B2579C762}" destId="{B63B3B89-E43D-4CCB-B159-69C3048D953C}" srcOrd="0" destOrd="0" presId="urn:microsoft.com/office/officeart/2005/8/layout/vList2"/>
    <dgm:cxn modelId="{F1A9F77E-B0FA-4940-AC25-938EE927F4A2}" type="presOf" srcId="{73962A73-E76A-4896-82E3-68E0F5B20C5E}" destId="{1331A6B0-A1D1-44BE-AE43-92B1DA71A624}" srcOrd="0" destOrd="0" presId="urn:microsoft.com/office/officeart/2005/8/layout/vList2"/>
    <dgm:cxn modelId="{6CFC2FDF-98ED-42CF-A393-79F54931C2DD}" srcId="{DC98EBAB-F37C-4A0D-9C48-9C2DF2B5A8F5}" destId="{E9854802-3DED-46F4-BA26-84B269246EF3}" srcOrd="0" destOrd="0" parTransId="{78CB3C81-3224-4A1A-8863-DC4F9A7A5396}" sibTransId="{B8EDA01C-3DB5-4600-B53D-D11F6D6CF036}"/>
    <dgm:cxn modelId="{C8F51F8F-C645-4AC9-A6CD-7AAFFA34A2FB}" srcId="{DC98EBAB-F37C-4A0D-9C48-9C2DF2B5A8F5}" destId="{73962A73-E76A-4896-82E3-68E0F5B20C5E}" srcOrd="3" destOrd="0" parTransId="{1C083209-A4A1-4B4A-BDCE-816ACCDEEEC9}" sibTransId="{60382AF1-28D1-45CF-B6CE-8BDA0B82C393}"/>
    <dgm:cxn modelId="{B5A07E33-9CE9-4121-A251-BED08426A2E2}" type="presOf" srcId="{E9854802-3DED-46F4-BA26-84B269246EF3}" destId="{3E8C7A54-7BF8-4F98-8CB3-04D18EA1BC75}" srcOrd="0" destOrd="0" presId="urn:microsoft.com/office/officeart/2005/8/layout/vList2"/>
    <dgm:cxn modelId="{49115B7D-6C4D-4149-8C90-4CB7A597C12C}" type="presOf" srcId="{DC98EBAB-F37C-4A0D-9C48-9C2DF2B5A8F5}" destId="{66722DAE-3611-4C0F-AED7-DCB953D591C1}" srcOrd="0" destOrd="0" presId="urn:microsoft.com/office/officeart/2005/8/layout/vList2"/>
    <dgm:cxn modelId="{D53C4BB6-E3F3-4490-8F9E-8071A4F338EF}" srcId="{DC98EBAB-F37C-4A0D-9C48-9C2DF2B5A8F5}" destId="{B44FC803-1BE8-451F-A237-047B2579C762}" srcOrd="1" destOrd="0" parTransId="{DE12930E-3AAB-4935-90CC-3758736E9B90}" sibTransId="{274DE221-996F-431C-83D9-715A26C16556}"/>
    <dgm:cxn modelId="{75BE39D8-2D64-449A-BB0D-ED5C93CA73DD}" type="presParOf" srcId="{66722DAE-3611-4C0F-AED7-DCB953D591C1}" destId="{3E8C7A54-7BF8-4F98-8CB3-04D18EA1BC75}" srcOrd="0" destOrd="0" presId="urn:microsoft.com/office/officeart/2005/8/layout/vList2"/>
    <dgm:cxn modelId="{85BD4F2F-A9B3-4B41-8E11-3EB2478416ED}" type="presParOf" srcId="{66722DAE-3611-4C0F-AED7-DCB953D591C1}" destId="{53CC4534-C7E2-4985-A2B8-AAD702FE3A5D}" srcOrd="1" destOrd="0" presId="urn:microsoft.com/office/officeart/2005/8/layout/vList2"/>
    <dgm:cxn modelId="{095F283E-B67C-49DF-95C6-2F86263C02A2}" type="presParOf" srcId="{66722DAE-3611-4C0F-AED7-DCB953D591C1}" destId="{B63B3B89-E43D-4CCB-B159-69C3048D953C}" srcOrd="2" destOrd="0" presId="urn:microsoft.com/office/officeart/2005/8/layout/vList2"/>
    <dgm:cxn modelId="{CD642858-4391-4BCA-8C4B-1643901BCA86}" type="presParOf" srcId="{66722DAE-3611-4C0F-AED7-DCB953D591C1}" destId="{D539D745-61FF-44AF-9F6C-99B49F9026D5}" srcOrd="3" destOrd="0" presId="urn:microsoft.com/office/officeart/2005/8/layout/vList2"/>
    <dgm:cxn modelId="{6464186D-C888-425C-9D6E-40E9D7C5D05C}" type="presParOf" srcId="{66722DAE-3611-4C0F-AED7-DCB953D591C1}" destId="{2196D829-5CA1-4C3A-A1D2-46511C761551}" srcOrd="4" destOrd="0" presId="urn:microsoft.com/office/officeart/2005/8/layout/vList2"/>
    <dgm:cxn modelId="{57637115-A5E2-435A-AD29-59C79BB0A950}" type="presParOf" srcId="{66722DAE-3611-4C0F-AED7-DCB953D591C1}" destId="{5BA9250D-013A-467C-AFDE-FDB497B8F4F5}" srcOrd="5" destOrd="0" presId="urn:microsoft.com/office/officeart/2005/8/layout/vList2"/>
    <dgm:cxn modelId="{D8A8A674-E870-46F5-B40A-7E15D3B5E089}" type="presParOf" srcId="{66722DAE-3611-4C0F-AED7-DCB953D591C1}" destId="{1331A6B0-A1D1-44BE-AE43-92B1DA71A624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5B4753BD-DD1D-4E69-B1BF-99DA0DB8A2C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48C7D032-5E5F-4D50-A713-A28EFA5F9407}">
      <dgm:prSet/>
      <dgm:spPr/>
      <dgm:t>
        <a:bodyPr/>
        <a:lstStyle/>
        <a:p>
          <a:pPr rtl="0"/>
          <a:r>
            <a:rPr lang="es-MX" baseline="0" smtClean="0"/>
            <a:t>Tallado sobre extendido (overlapped)</a:t>
          </a:r>
          <a:endParaRPr lang="es-MX"/>
        </a:p>
      </dgm:t>
    </dgm:pt>
    <dgm:pt modelId="{A9186581-372D-4183-B5E8-892E6A2A698B}" type="parTrans" cxnId="{1733BE49-8444-4EF3-BEB3-E7FC4AA0AFBE}">
      <dgm:prSet/>
      <dgm:spPr/>
      <dgm:t>
        <a:bodyPr/>
        <a:lstStyle/>
        <a:p>
          <a:endParaRPr lang="es-MX"/>
        </a:p>
      </dgm:t>
    </dgm:pt>
    <dgm:pt modelId="{89CE318C-43D5-4C23-8CD2-FC6208B9C568}" type="sibTrans" cxnId="{1733BE49-8444-4EF3-BEB3-E7FC4AA0AFBE}">
      <dgm:prSet/>
      <dgm:spPr/>
      <dgm:t>
        <a:bodyPr/>
        <a:lstStyle/>
        <a:p>
          <a:endParaRPr lang="es-MX"/>
        </a:p>
      </dgm:t>
    </dgm:pt>
    <dgm:pt modelId="{508BC897-855A-4ACF-8283-124328067CD5}">
      <dgm:prSet/>
      <dgm:spPr/>
      <dgm:t>
        <a:bodyPr/>
        <a:lstStyle/>
        <a:p>
          <a:pPr rtl="0"/>
          <a:r>
            <a:rPr lang="es-MX" baseline="0" smtClean="0"/>
            <a:t>Está indicada cuando es necesario reproducir bordes incisales y zonas proximales con características estéticas individuales y a alargamiento de pieza dentaría. </a:t>
          </a:r>
          <a:endParaRPr lang="es-MX"/>
        </a:p>
      </dgm:t>
    </dgm:pt>
    <dgm:pt modelId="{66F3A59A-B2DC-4856-8856-DA0DB9680950}" type="parTrans" cxnId="{572A8420-0B3B-4798-B1B2-F962AACF911B}">
      <dgm:prSet/>
      <dgm:spPr/>
      <dgm:t>
        <a:bodyPr/>
        <a:lstStyle/>
        <a:p>
          <a:endParaRPr lang="es-MX"/>
        </a:p>
      </dgm:t>
    </dgm:pt>
    <dgm:pt modelId="{6D26B402-7152-4BF9-A20B-18428CADB9EF}" type="sibTrans" cxnId="{572A8420-0B3B-4798-B1B2-F962AACF911B}">
      <dgm:prSet/>
      <dgm:spPr/>
      <dgm:t>
        <a:bodyPr/>
        <a:lstStyle/>
        <a:p>
          <a:endParaRPr lang="es-MX"/>
        </a:p>
      </dgm:t>
    </dgm:pt>
    <dgm:pt modelId="{D05E51BD-8416-4458-9B76-BAD527FD8330}" type="pres">
      <dgm:prSet presAssocID="{5B4753BD-DD1D-4E69-B1BF-99DA0DB8A2C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25643A2-C105-467A-A9EA-4241988BB855}" type="pres">
      <dgm:prSet presAssocID="{48C7D032-5E5F-4D50-A713-A28EFA5F9407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926BFBF-AC59-4031-BB60-18058C193267}" type="pres">
      <dgm:prSet presAssocID="{89CE318C-43D5-4C23-8CD2-FC6208B9C568}" presName="spacer" presStyleCnt="0"/>
      <dgm:spPr/>
    </dgm:pt>
    <dgm:pt modelId="{F65DB9B9-B12B-4344-9CBB-B701614F3014}" type="pres">
      <dgm:prSet presAssocID="{508BC897-855A-4ACF-8283-124328067CD5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A72BCA7-D5CA-4B86-BD68-B7AAE308AFEE}" type="presOf" srcId="{48C7D032-5E5F-4D50-A713-A28EFA5F9407}" destId="{F25643A2-C105-467A-A9EA-4241988BB855}" srcOrd="0" destOrd="0" presId="urn:microsoft.com/office/officeart/2005/8/layout/vList2"/>
    <dgm:cxn modelId="{572A8420-0B3B-4798-B1B2-F962AACF911B}" srcId="{5B4753BD-DD1D-4E69-B1BF-99DA0DB8A2CF}" destId="{508BC897-855A-4ACF-8283-124328067CD5}" srcOrd="1" destOrd="0" parTransId="{66F3A59A-B2DC-4856-8856-DA0DB9680950}" sibTransId="{6D26B402-7152-4BF9-A20B-18428CADB9EF}"/>
    <dgm:cxn modelId="{F6BCC030-3166-4CEC-9145-E22A7CF70079}" type="presOf" srcId="{508BC897-855A-4ACF-8283-124328067CD5}" destId="{F65DB9B9-B12B-4344-9CBB-B701614F3014}" srcOrd="0" destOrd="0" presId="urn:microsoft.com/office/officeart/2005/8/layout/vList2"/>
    <dgm:cxn modelId="{C204599A-0078-4C4A-A1D1-1878CE495DA1}" type="presOf" srcId="{5B4753BD-DD1D-4E69-B1BF-99DA0DB8A2CF}" destId="{D05E51BD-8416-4458-9B76-BAD527FD8330}" srcOrd="0" destOrd="0" presId="urn:microsoft.com/office/officeart/2005/8/layout/vList2"/>
    <dgm:cxn modelId="{1733BE49-8444-4EF3-BEB3-E7FC4AA0AFBE}" srcId="{5B4753BD-DD1D-4E69-B1BF-99DA0DB8A2CF}" destId="{48C7D032-5E5F-4D50-A713-A28EFA5F9407}" srcOrd="0" destOrd="0" parTransId="{A9186581-372D-4183-B5E8-892E6A2A698B}" sibTransId="{89CE318C-43D5-4C23-8CD2-FC6208B9C568}"/>
    <dgm:cxn modelId="{C34BFC9C-306D-49BC-8E4A-3F3398D2F777}" type="presParOf" srcId="{D05E51BD-8416-4458-9B76-BAD527FD8330}" destId="{F25643A2-C105-467A-A9EA-4241988BB855}" srcOrd="0" destOrd="0" presId="urn:microsoft.com/office/officeart/2005/8/layout/vList2"/>
    <dgm:cxn modelId="{7E067002-BD66-4D7B-AED8-792CA141109F}" type="presParOf" srcId="{D05E51BD-8416-4458-9B76-BAD527FD8330}" destId="{A926BFBF-AC59-4031-BB60-18058C193267}" srcOrd="1" destOrd="0" presId="urn:microsoft.com/office/officeart/2005/8/layout/vList2"/>
    <dgm:cxn modelId="{2C27ADBF-6EA2-44EA-B7DA-D1DE7B75AFC5}" type="presParOf" srcId="{D05E51BD-8416-4458-9B76-BAD527FD8330}" destId="{F65DB9B9-B12B-4344-9CBB-B701614F3014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959AD0E2-2872-4C3D-B3FF-51F34A8D1147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EBD20109-37A2-4835-9497-1FB782B7759E}">
      <dgm:prSet/>
      <dgm:spPr/>
      <dgm:t>
        <a:bodyPr/>
        <a:lstStyle/>
        <a:p>
          <a:pPr rtl="0"/>
          <a:r>
            <a:rPr lang="es-MX" baseline="0" smtClean="0"/>
            <a:t>Prueba de las carillas</a:t>
          </a:r>
          <a:endParaRPr lang="es-MX"/>
        </a:p>
      </dgm:t>
    </dgm:pt>
    <dgm:pt modelId="{12CDF4EF-0825-4E1C-A44A-31FCF551CE8B}" type="parTrans" cxnId="{FDEE4095-9252-4F03-8039-94F13DE08D6D}">
      <dgm:prSet/>
      <dgm:spPr/>
      <dgm:t>
        <a:bodyPr/>
        <a:lstStyle/>
        <a:p>
          <a:endParaRPr lang="es-MX"/>
        </a:p>
      </dgm:t>
    </dgm:pt>
    <dgm:pt modelId="{F3082B09-7FDB-484D-B62F-639ABBD9CFA0}" type="sibTrans" cxnId="{FDEE4095-9252-4F03-8039-94F13DE08D6D}">
      <dgm:prSet/>
      <dgm:spPr/>
      <dgm:t>
        <a:bodyPr/>
        <a:lstStyle/>
        <a:p>
          <a:endParaRPr lang="es-MX"/>
        </a:p>
      </dgm:t>
    </dgm:pt>
    <dgm:pt modelId="{576D4BF4-65EB-4CB6-987D-070C30F0A954}">
      <dgm:prSet/>
      <dgm:spPr/>
      <dgm:t>
        <a:bodyPr/>
        <a:lstStyle/>
        <a:p>
          <a:pPr rtl="0"/>
          <a:r>
            <a:rPr lang="es-MX" baseline="0" smtClean="0"/>
            <a:t>En este momento se debe prestar especial atención y cuidado al eje de inserción de la carilla en especial cuando se efectuó una preparación sobre extendida.</a:t>
          </a:r>
          <a:endParaRPr lang="es-MX"/>
        </a:p>
      </dgm:t>
    </dgm:pt>
    <dgm:pt modelId="{8A419318-FB9B-468C-A238-18A954DE5A13}" type="parTrans" cxnId="{2C8D4175-EF8A-4A09-862A-01E37EEE58B3}">
      <dgm:prSet/>
      <dgm:spPr/>
      <dgm:t>
        <a:bodyPr/>
        <a:lstStyle/>
        <a:p>
          <a:endParaRPr lang="es-MX"/>
        </a:p>
      </dgm:t>
    </dgm:pt>
    <dgm:pt modelId="{29A6A01B-89E7-4F12-9C91-ED556FBE055E}" type="sibTrans" cxnId="{2C8D4175-EF8A-4A09-862A-01E37EEE58B3}">
      <dgm:prSet/>
      <dgm:spPr/>
      <dgm:t>
        <a:bodyPr/>
        <a:lstStyle/>
        <a:p>
          <a:endParaRPr lang="es-MX"/>
        </a:p>
      </dgm:t>
    </dgm:pt>
    <dgm:pt modelId="{1DBD22A2-9817-48CC-933D-8AD846BF5C81}">
      <dgm:prSet/>
      <dgm:spPr/>
      <dgm:t>
        <a:bodyPr/>
        <a:lstStyle/>
        <a:p>
          <a:pPr rtl="0"/>
          <a:r>
            <a:rPr lang="es-MX" baseline="0" smtClean="0"/>
            <a:t>Se prueban las carillas de manera individual y luego en conjunto.</a:t>
          </a:r>
          <a:endParaRPr lang="es-MX"/>
        </a:p>
      </dgm:t>
    </dgm:pt>
    <dgm:pt modelId="{58388989-AFCE-4A9B-9225-8DBB32C475E5}" type="parTrans" cxnId="{7D067A5C-D768-4C3A-8B0B-F7077FA217D6}">
      <dgm:prSet/>
      <dgm:spPr/>
      <dgm:t>
        <a:bodyPr/>
        <a:lstStyle/>
        <a:p>
          <a:endParaRPr lang="es-MX"/>
        </a:p>
      </dgm:t>
    </dgm:pt>
    <dgm:pt modelId="{E7F39E87-B7DB-47CA-9897-509BB3569180}" type="sibTrans" cxnId="{7D067A5C-D768-4C3A-8B0B-F7077FA217D6}">
      <dgm:prSet/>
      <dgm:spPr/>
      <dgm:t>
        <a:bodyPr/>
        <a:lstStyle/>
        <a:p>
          <a:endParaRPr lang="es-MX"/>
        </a:p>
      </dgm:t>
    </dgm:pt>
    <dgm:pt modelId="{B21F1EC0-1063-46B3-AFA7-C8F030D6B5E7}">
      <dgm:prSet/>
      <dgm:spPr/>
      <dgm:t>
        <a:bodyPr/>
        <a:lstStyle/>
        <a:p>
          <a:pPr rtl="0"/>
          <a:r>
            <a:rPr lang="es-MX" baseline="0" smtClean="0"/>
            <a:t>Para esta prueba las carillas deben estar mojadas en agua o vaselina líquida.</a:t>
          </a:r>
          <a:endParaRPr lang="es-MX"/>
        </a:p>
      </dgm:t>
    </dgm:pt>
    <dgm:pt modelId="{0A99F003-3F88-4D7C-B71E-DB1710B19E1E}" type="parTrans" cxnId="{0C2FA733-2110-4A4B-BC33-10B73F0E78DE}">
      <dgm:prSet/>
      <dgm:spPr/>
      <dgm:t>
        <a:bodyPr/>
        <a:lstStyle/>
        <a:p>
          <a:endParaRPr lang="es-MX"/>
        </a:p>
      </dgm:t>
    </dgm:pt>
    <dgm:pt modelId="{03E780D1-B163-45EE-93C5-0FED63DC8A9F}" type="sibTrans" cxnId="{0C2FA733-2110-4A4B-BC33-10B73F0E78DE}">
      <dgm:prSet/>
      <dgm:spPr/>
      <dgm:t>
        <a:bodyPr/>
        <a:lstStyle/>
        <a:p>
          <a:endParaRPr lang="es-MX"/>
        </a:p>
      </dgm:t>
    </dgm:pt>
    <dgm:pt modelId="{BF33E3FE-6D98-44C1-B297-02BCCDF74599}">
      <dgm:prSet/>
      <dgm:spPr/>
      <dgm:t>
        <a:bodyPr/>
        <a:lstStyle/>
        <a:p>
          <a:pPr rtl="0"/>
          <a:r>
            <a:rPr lang="es-MX" baseline="0" smtClean="0"/>
            <a:t>Se debe controlar: el color, adaptación por gingival, adaptación por incisial y largo total; la adaptación de las troneras interdentarias.</a:t>
          </a:r>
          <a:endParaRPr lang="es-MX"/>
        </a:p>
      </dgm:t>
    </dgm:pt>
    <dgm:pt modelId="{00B56B8D-553A-4AAE-A3E3-37B4EA25AF36}" type="parTrans" cxnId="{AA4D52A6-C0D3-434F-9913-BD55D21F696D}">
      <dgm:prSet/>
      <dgm:spPr/>
      <dgm:t>
        <a:bodyPr/>
        <a:lstStyle/>
        <a:p>
          <a:endParaRPr lang="es-MX"/>
        </a:p>
      </dgm:t>
    </dgm:pt>
    <dgm:pt modelId="{6CD826D1-12AB-4710-984C-9DDCE402FF52}" type="sibTrans" cxnId="{AA4D52A6-C0D3-434F-9913-BD55D21F696D}">
      <dgm:prSet/>
      <dgm:spPr/>
      <dgm:t>
        <a:bodyPr/>
        <a:lstStyle/>
        <a:p>
          <a:endParaRPr lang="es-MX"/>
        </a:p>
      </dgm:t>
    </dgm:pt>
    <dgm:pt modelId="{C3E955CD-41BE-429B-A5CC-236CA56DA46B}" type="pres">
      <dgm:prSet presAssocID="{959AD0E2-2872-4C3D-B3FF-51F34A8D1147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es-MX"/>
        </a:p>
      </dgm:t>
    </dgm:pt>
    <dgm:pt modelId="{40080D84-D3DC-46A4-862C-D38D48E1918B}" type="pres">
      <dgm:prSet presAssocID="{959AD0E2-2872-4C3D-B3FF-51F34A8D1147}" presName="pyramid" presStyleLbl="node1" presStyleIdx="0" presStyleCnt="1"/>
      <dgm:spPr/>
    </dgm:pt>
    <dgm:pt modelId="{6943433C-1269-44E5-97C9-5AB7F992D7CD}" type="pres">
      <dgm:prSet presAssocID="{959AD0E2-2872-4C3D-B3FF-51F34A8D1147}" presName="theList" presStyleCnt="0"/>
      <dgm:spPr/>
    </dgm:pt>
    <dgm:pt modelId="{D00C4426-FC03-4F51-BCAF-8EA2BDD6F69F}" type="pres">
      <dgm:prSet presAssocID="{EBD20109-37A2-4835-9497-1FB782B7759E}" presName="aNode" presStyleLbl="fgAcc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5EE8443-D8FF-4E8E-9AFA-0C15C6487ED6}" type="pres">
      <dgm:prSet presAssocID="{EBD20109-37A2-4835-9497-1FB782B7759E}" presName="aSpace" presStyleCnt="0"/>
      <dgm:spPr/>
    </dgm:pt>
    <dgm:pt modelId="{AD775967-B563-438D-9AA0-9E9949268E0E}" type="pres">
      <dgm:prSet presAssocID="{576D4BF4-65EB-4CB6-987D-070C30F0A954}" presName="aNode" presStyleLbl="fgAcc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89F93D0-E4C3-4250-9668-40152D0B3DA2}" type="pres">
      <dgm:prSet presAssocID="{576D4BF4-65EB-4CB6-987D-070C30F0A954}" presName="aSpace" presStyleCnt="0"/>
      <dgm:spPr/>
    </dgm:pt>
    <dgm:pt modelId="{88EE5BA2-9379-4E02-BC68-A9654DFD258F}" type="pres">
      <dgm:prSet presAssocID="{1DBD22A2-9817-48CC-933D-8AD846BF5C81}" presName="aNode" presStyleLbl="fgAcc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1AAC402-2419-416D-9A0F-640B19B9C4F9}" type="pres">
      <dgm:prSet presAssocID="{1DBD22A2-9817-48CC-933D-8AD846BF5C81}" presName="aSpace" presStyleCnt="0"/>
      <dgm:spPr/>
    </dgm:pt>
    <dgm:pt modelId="{F7218C39-F75A-4095-AD13-9FCC3E219178}" type="pres">
      <dgm:prSet presAssocID="{B21F1EC0-1063-46B3-AFA7-C8F030D6B5E7}" presName="aNode" presStyleLbl="fgAcc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CD34E4D-229A-44ED-A94C-ED9858D3D67D}" type="pres">
      <dgm:prSet presAssocID="{B21F1EC0-1063-46B3-AFA7-C8F030D6B5E7}" presName="aSpace" presStyleCnt="0"/>
      <dgm:spPr/>
    </dgm:pt>
    <dgm:pt modelId="{E4C6CB44-E3D7-4B4F-B075-79750530D589}" type="pres">
      <dgm:prSet presAssocID="{BF33E3FE-6D98-44C1-B297-02BCCDF74599}" presName="aNode" presStyleLbl="fgAcc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FA8E1D4-86A9-43CA-9661-2F7FB305E6FD}" type="pres">
      <dgm:prSet presAssocID="{BF33E3FE-6D98-44C1-B297-02BCCDF74599}" presName="aSpace" presStyleCnt="0"/>
      <dgm:spPr/>
    </dgm:pt>
  </dgm:ptLst>
  <dgm:cxnLst>
    <dgm:cxn modelId="{03237C05-0072-4C2B-A965-9AF3C1C870F4}" type="presOf" srcId="{BF33E3FE-6D98-44C1-B297-02BCCDF74599}" destId="{E4C6CB44-E3D7-4B4F-B075-79750530D589}" srcOrd="0" destOrd="0" presId="urn:microsoft.com/office/officeart/2005/8/layout/pyramid2"/>
    <dgm:cxn modelId="{CB3AAA16-5089-464A-A269-92EA057B6630}" type="presOf" srcId="{1DBD22A2-9817-48CC-933D-8AD846BF5C81}" destId="{88EE5BA2-9379-4E02-BC68-A9654DFD258F}" srcOrd="0" destOrd="0" presId="urn:microsoft.com/office/officeart/2005/8/layout/pyramid2"/>
    <dgm:cxn modelId="{39053D62-2589-4C52-8670-C510B0067F87}" type="presOf" srcId="{EBD20109-37A2-4835-9497-1FB782B7759E}" destId="{D00C4426-FC03-4F51-BCAF-8EA2BDD6F69F}" srcOrd="0" destOrd="0" presId="urn:microsoft.com/office/officeart/2005/8/layout/pyramid2"/>
    <dgm:cxn modelId="{FDEE4095-9252-4F03-8039-94F13DE08D6D}" srcId="{959AD0E2-2872-4C3D-B3FF-51F34A8D1147}" destId="{EBD20109-37A2-4835-9497-1FB782B7759E}" srcOrd="0" destOrd="0" parTransId="{12CDF4EF-0825-4E1C-A44A-31FCF551CE8B}" sibTransId="{F3082B09-7FDB-484D-B62F-639ABBD9CFA0}"/>
    <dgm:cxn modelId="{0C2FA733-2110-4A4B-BC33-10B73F0E78DE}" srcId="{959AD0E2-2872-4C3D-B3FF-51F34A8D1147}" destId="{B21F1EC0-1063-46B3-AFA7-C8F030D6B5E7}" srcOrd="3" destOrd="0" parTransId="{0A99F003-3F88-4D7C-B71E-DB1710B19E1E}" sibTransId="{03E780D1-B163-45EE-93C5-0FED63DC8A9F}"/>
    <dgm:cxn modelId="{AA4D52A6-C0D3-434F-9913-BD55D21F696D}" srcId="{959AD0E2-2872-4C3D-B3FF-51F34A8D1147}" destId="{BF33E3FE-6D98-44C1-B297-02BCCDF74599}" srcOrd="4" destOrd="0" parTransId="{00B56B8D-553A-4AAE-A3E3-37B4EA25AF36}" sibTransId="{6CD826D1-12AB-4710-984C-9DDCE402FF52}"/>
    <dgm:cxn modelId="{2C8D4175-EF8A-4A09-862A-01E37EEE58B3}" srcId="{959AD0E2-2872-4C3D-B3FF-51F34A8D1147}" destId="{576D4BF4-65EB-4CB6-987D-070C30F0A954}" srcOrd="1" destOrd="0" parTransId="{8A419318-FB9B-468C-A238-18A954DE5A13}" sibTransId="{29A6A01B-89E7-4F12-9C91-ED556FBE055E}"/>
    <dgm:cxn modelId="{7D067A5C-D768-4C3A-8B0B-F7077FA217D6}" srcId="{959AD0E2-2872-4C3D-B3FF-51F34A8D1147}" destId="{1DBD22A2-9817-48CC-933D-8AD846BF5C81}" srcOrd="2" destOrd="0" parTransId="{58388989-AFCE-4A9B-9225-8DBB32C475E5}" sibTransId="{E7F39E87-B7DB-47CA-9897-509BB3569180}"/>
    <dgm:cxn modelId="{C35011BE-9871-4AC0-A5BB-223B8DE9D6D9}" type="presOf" srcId="{959AD0E2-2872-4C3D-B3FF-51F34A8D1147}" destId="{C3E955CD-41BE-429B-A5CC-236CA56DA46B}" srcOrd="0" destOrd="0" presId="urn:microsoft.com/office/officeart/2005/8/layout/pyramid2"/>
    <dgm:cxn modelId="{D576077B-7AFF-4BFE-B1C8-BF45B1984F46}" type="presOf" srcId="{576D4BF4-65EB-4CB6-987D-070C30F0A954}" destId="{AD775967-B563-438D-9AA0-9E9949268E0E}" srcOrd="0" destOrd="0" presId="urn:microsoft.com/office/officeart/2005/8/layout/pyramid2"/>
    <dgm:cxn modelId="{01579C63-C1BB-4711-847E-F3C4D3E8AC15}" type="presOf" srcId="{B21F1EC0-1063-46B3-AFA7-C8F030D6B5E7}" destId="{F7218C39-F75A-4095-AD13-9FCC3E219178}" srcOrd="0" destOrd="0" presId="urn:microsoft.com/office/officeart/2005/8/layout/pyramid2"/>
    <dgm:cxn modelId="{A4024216-305C-41F7-8417-ED7B2AFA636A}" type="presParOf" srcId="{C3E955CD-41BE-429B-A5CC-236CA56DA46B}" destId="{40080D84-D3DC-46A4-862C-D38D48E1918B}" srcOrd="0" destOrd="0" presId="urn:microsoft.com/office/officeart/2005/8/layout/pyramid2"/>
    <dgm:cxn modelId="{CD1D6920-4C05-4414-8B0B-61D6359E0AB9}" type="presParOf" srcId="{C3E955CD-41BE-429B-A5CC-236CA56DA46B}" destId="{6943433C-1269-44E5-97C9-5AB7F992D7CD}" srcOrd="1" destOrd="0" presId="urn:microsoft.com/office/officeart/2005/8/layout/pyramid2"/>
    <dgm:cxn modelId="{3C63FD1B-2723-4B76-8BDC-D8C8E5501442}" type="presParOf" srcId="{6943433C-1269-44E5-97C9-5AB7F992D7CD}" destId="{D00C4426-FC03-4F51-BCAF-8EA2BDD6F69F}" srcOrd="0" destOrd="0" presId="urn:microsoft.com/office/officeart/2005/8/layout/pyramid2"/>
    <dgm:cxn modelId="{278A4674-ED28-40B1-88E4-C303197844D5}" type="presParOf" srcId="{6943433C-1269-44E5-97C9-5AB7F992D7CD}" destId="{A5EE8443-D8FF-4E8E-9AFA-0C15C6487ED6}" srcOrd="1" destOrd="0" presId="urn:microsoft.com/office/officeart/2005/8/layout/pyramid2"/>
    <dgm:cxn modelId="{62C8956E-27C1-46D7-8FC4-AE2DA3887140}" type="presParOf" srcId="{6943433C-1269-44E5-97C9-5AB7F992D7CD}" destId="{AD775967-B563-438D-9AA0-9E9949268E0E}" srcOrd="2" destOrd="0" presId="urn:microsoft.com/office/officeart/2005/8/layout/pyramid2"/>
    <dgm:cxn modelId="{54C9A70E-5FCF-4CD1-90FE-B584FFDE83CC}" type="presParOf" srcId="{6943433C-1269-44E5-97C9-5AB7F992D7CD}" destId="{989F93D0-E4C3-4250-9668-40152D0B3DA2}" srcOrd="3" destOrd="0" presId="urn:microsoft.com/office/officeart/2005/8/layout/pyramid2"/>
    <dgm:cxn modelId="{97F48E88-08E4-45CB-94EE-F006D83E6552}" type="presParOf" srcId="{6943433C-1269-44E5-97C9-5AB7F992D7CD}" destId="{88EE5BA2-9379-4E02-BC68-A9654DFD258F}" srcOrd="4" destOrd="0" presId="urn:microsoft.com/office/officeart/2005/8/layout/pyramid2"/>
    <dgm:cxn modelId="{2F203366-5DF4-43D3-BB0B-405064E1A5F1}" type="presParOf" srcId="{6943433C-1269-44E5-97C9-5AB7F992D7CD}" destId="{31AAC402-2419-416D-9A0F-640B19B9C4F9}" srcOrd="5" destOrd="0" presId="urn:microsoft.com/office/officeart/2005/8/layout/pyramid2"/>
    <dgm:cxn modelId="{55059EEC-C542-4C6E-BE34-71378012C9B4}" type="presParOf" srcId="{6943433C-1269-44E5-97C9-5AB7F992D7CD}" destId="{F7218C39-F75A-4095-AD13-9FCC3E219178}" srcOrd="6" destOrd="0" presId="urn:microsoft.com/office/officeart/2005/8/layout/pyramid2"/>
    <dgm:cxn modelId="{99A6DD4E-A163-4D91-8477-C2C19CBD062B}" type="presParOf" srcId="{6943433C-1269-44E5-97C9-5AB7F992D7CD}" destId="{4CD34E4D-229A-44ED-A94C-ED9858D3D67D}" srcOrd="7" destOrd="0" presId="urn:microsoft.com/office/officeart/2005/8/layout/pyramid2"/>
    <dgm:cxn modelId="{E9E660EF-6922-4FBB-BE2E-E99C3A627BEC}" type="presParOf" srcId="{6943433C-1269-44E5-97C9-5AB7F992D7CD}" destId="{E4C6CB44-E3D7-4B4F-B075-79750530D589}" srcOrd="8" destOrd="0" presId="urn:microsoft.com/office/officeart/2005/8/layout/pyramid2"/>
    <dgm:cxn modelId="{2CF5B771-9AF2-475F-89DC-0A2EF4259436}" type="presParOf" srcId="{6943433C-1269-44E5-97C9-5AB7F992D7CD}" destId="{DFA8E1D4-86A9-43CA-9661-2F7FB305E6FD}" srcOrd="9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818BA5E2-BA56-42C2-91A4-BFC9D0560914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C6F424A7-FC69-42EA-8BFA-1348DB78180F}">
      <dgm:prSet/>
      <dgm:spPr/>
      <dgm:t>
        <a:bodyPr/>
        <a:lstStyle/>
        <a:p>
          <a:pPr rtl="0"/>
          <a:r>
            <a:rPr lang="es-MX" baseline="0" smtClean="0"/>
            <a:t>Cementado de las carillas</a:t>
          </a:r>
          <a:endParaRPr lang="es-MX"/>
        </a:p>
      </dgm:t>
    </dgm:pt>
    <dgm:pt modelId="{F8952C96-51C4-422F-A78D-9F488A260343}" type="parTrans" cxnId="{59979CC4-3592-4B99-A4BC-BC2B2A6DA1FF}">
      <dgm:prSet/>
      <dgm:spPr/>
      <dgm:t>
        <a:bodyPr/>
        <a:lstStyle/>
        <a:p>
          <a:endParaRPr lang="es-MX"/>
        </a:p>
      </dgm:t>
    </dgm:pt>
    <dgm:pt modelId="{455DFB1B-F2D3-40C0-9C1F-D7F38ABE0C39}" type="sibTrans" cxnId="{59979CC4-3592-4B99-A4BC-BC2B2A6DA1FF}">
      <dgm:prSet/>
      <dgm:spPr/>
      <dgm:t>
        <a:bodyPr/>
        <a:lstStyle/>
        <a:p>
          <a:endParaRPr lang="es-MX"/>
        </a:p>
      </dgm:t>
    </dgm:pt>
    <dgm:pt modelId="{A3CF56C3-4CBC-4D10-9FF2-D64C0F06D757}">
      <dgm:prSet/>
      <dgm:spPr/>
      <dgm:t>
        <a:bodyPr/>
        <a:lstStyle/>
        <a:p>
          <a:pPr rtl="0"/>
          <a:r>
            <a:rPr lang="es-MX" baseline="0" smtClean="0"/>
            <a:t>Las carillas deben limpiarse con agua  y/o acetona.</a:t>
          </a:r>
          <a:endParaRPr lang="es-MX"/>
        </a:p>
      </dgm:t>
    </dgm:pt>
    <dgm:pt modelId="{C1A875FC-75B3-44B1-A759-380DD98A3D24}" type="parTrans" cxnId="{4F9E689A-50C4-44C1-A61A-48EDB2426CF5}">
      <dgm:prSet/>
      <dgm:spPr/>
      <dgm:t>
        <a:bodyPr/>
        <a:lstStyle/>
        <a:p>
          <a:endParaRPr lang="es-MX"/>
        </a:p>
      </dgm:t>
    </dgm:pt>
    <dgm:pt modelId="{DA099517-51DF-4DA5-B238-616F438414C8}" type="sibTrans" cxnId="{4F9E689A-50C4-44C1-A61A-48EDB2426CF5}">
      <dgm:prSet/>
      <dgm:spPr/>
      <dgm:t>
        <a:bodyPr/>
        <a:lstStyle/>
        <a:p>
          <a:endParaRPr lang="es-MX"/>
        </a:p>
      </dgm:t>
    </dgm:pt>
    <dgm:pt modelId="{83A3D3CC-B92C-4290-9B6D-6E7904691CD7}">
      <dgm:prSet/>
      <dgm:spPr/>
      <dgm:t>
        <a:bodyPr/>
        <a:lstStyle/>
        <a:p>
          <a:pPr rtl="0"/>
          <a:r>
            <a:rPr lang="es-MX" baseline="0" smtClean="0"/>
            <a:t>Se deberá acondicionar: consiste en crear cierta porisidad en la ceremica, indispensable para lograr una buena adhesión con el medio cementante, mediante el uso de ácido fluorhidrico, de uno a tres minutos de acuerdo a su concentración. </a:t>
          </a:r>
          <a:endParaRPr lang="es-MX"/>
        </a:p>
      </dgm:t>
    </dgm:pt>
    <dgm:pt modelId="{59F17D51-C801-45BE-ADAE-DF058EF73141}" type="parTrans" cxnId="{4C36337B-B189-434D-9B41-5E3F4E8E0AE7}">
      <dgm:prSet/>
      <dgm:spPr/>
      <dgm:t>
        <a:bodyPr/>
        <a:lstStyle/>
        <a:p>
          <a:endParaRPr lang="es-MX"/>
        </a:p>
      </dgm:t>
    </dgm:pt>
    <dgm:pt modelId="{4BE0512F-74B0-414D-8DD2-56900C10E00C}" type="sibTrans" cxnId="{4C36337B-B189-434D-9B41-5E3F4E8E0AE7}">
      <dgm:prSet/>
      <dgm:spPr/>
      <dgm:t>
        <a:bodyPr/>
        <a:lstStyle/>
        <a:p>
          <a:endParaRPr lang="es-MX"/>
        </a:p>
      </dgm:t>
    </dgm:pt>
    <dgm:pt modelId="{2EEBAB76-6AA1-48FC-979F-E10BD28658C4}">
      <dgm:prSet/>
      <dgm:spPr/>
      <dgm:t>
        <a:bodyPr/>
        <a:lstStyle/>
        <a:p>
          <a:pPr rtl="0"/>
          <a:r>
            <a:rPr lang="es-MX" baseline="0" smtClean="0"/>
            <a:t>Luego del acondicionamiento de la superficie interna de la carilla se procede a la silanizacion de esta superficie, lo que incrementa la adhesión de la porcelana al medio cementante. </a:t>
          </a:r>
          <a:endParaRPr lang="es-MX"/>
        </a:p>
      </dgm:t>
    </dgm:pt>
    <dgm:pt modelId="{98340E2A-D499-4D65-93A8-E3B43F1C390D}" type="parTrans" cxnId="{F8A6CB4D-FE9E-47BA-AD39-E69F880704F4}">
      <dgm:prSet/>
      <dgm:spPr/>
      <dgm:t>
        <a:bodyPr/>
        <a:lstStyle/>
        <a:p>
          <a:endParaRPr lang="es-MX"/>
        </a:p>
      </dgm:t>
    </dgm:pt>
    <dgm:pt modelId="{B23B1A9C-1BCA-4FC0-8424-9727B0BD2C8E}" type="sibTrans" cxnId="{F8A6CB4D-FE9E-47BA-AD39-E69F880704F4}">
      <dgm:prSet/>
      <dgm:spPr/>
      <dgm:t>
        <a:bodyPr/>
        <a:lstStyle/>
        <a:p>
          <a:endParaRPr lang="es-MX"/>
        </a:p>
      </dgm:t>
    </dgm:pt>
    <dgm:pt modelId="{902C2E26-BD60-44C3-A34E-97CD9ED72DC8}" type="pres">
      <dgm:prSet presAssocID="{818BA5E2-BA56-42C2-91A4-BFC9D0560914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es-MX"/>
        </a:p>
      </dgm:t>
    </dgm:pt>
    <dgm:pt modelId="{07CE1ED9-6558-49F5-9843-F4732120EC7D}" type="pres">
      <dgm:prSet presAssocID="{818BA5E2-BA56-42C2-91A4-BFC9D0560914}" presName="pyramid" presStyleLbl="node1" presStyleIdx="0" presStyleCnt="1"/>
      <dgm:spPr/>
    </dgm:pt>
    <dgm:pt modelId="{7D65BC91-D793-413D-AA5F-06EA9E76BAAD}" type="pres">
      <dgm:prSet presAssocID="{818BA5E2-BA56-42C2-91A4-BFC9D0560914}" presName="theList" presStyleCnt="0"/>
      <dgm:spPr/>
    </dgm:pt>
    <dgm:pt modelId="{910B7205-B246-402F-BCE8-33ECBD4BCFB6}" type="pres">
      <dgm:prSet presAssocID="{C6F424A7-FC69-42EA-8BFA-1348DB78180F}" presName="aNode" presStyleLbl="fgAcc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AC7B643-11B7-4506-B450-577179CF021D}" type="pres">
      <dgm:prSet presAssocID="{C6F424A7-FC69-42EA-8BFA-1348DB78180F}" presName="aSpace" presStyleCnt="0"/>
      <dgm:spPr/>
    </dgm:pt>
    <dgm:pt modelId="{3E3C47FD-EDD4-49B8-B0E5-1FF31CBFF6EF}" type="pres">
      <dgm:prSet presAssocID="{A3CF56C3-4CBC-4D10-9FF2-D64C0F06D757}" presName="aNode" presStyleLbl="fgAcc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C8F28FD-AC15-4A9F-95F3-9642B11AD9F0}" type="pres">
      <dgm:prSet presAssocID="{A3CF56C3-4CBC-4D10-9FF2-D64C0F06D757}" presName="aSpace" presStyleCnt="0"/>
      <dgm:spPr/>
    </dgm:pt>
    <dgm:pt modelId="{0C812443-B71B-4917-BF15-CB979BD60CFF}" type="pres">
      <dgm:prSet presAssocID="{83A3D3CC-B92C-4290-9B6D-6E7904691CD7}" presName="aNode" presStyleLbl="fgAcc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CD047DD-BA70-4E1D-8540-BB65093B47F8}" type="pres">
      <dgm:prSet presAssocID="{83A3D3CC-B92C-4290-9B6D-6E7904691CD7}" presName="aSpace" presStyleCnt="0"/>
      <dgm:spPr/>
    </dgm:pt>
    <dgm:pt modelId="{65AFD5D3-B90C-4126-BE2E-00F26ADAD0C1}" type="pres">
      <dgm:prSet presAssocID="{2EEBAB76-6AA1-48FC-979F-E10BD28658C4}" presName="aNode" presStyleLbl="fgAcc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CCBAA7B-072D-4333-A331-0536E5115408}" type="pres">
      <dgm:prSet presAssocID="{2EEBAB76-6AA1-48FC-979F-E10BD28658C4}" presName="aSpace" presStyleCnt="0"/>
      <dgm:spPr/>
    </dgm:pt>
  </dgm:ptLst>
  <dgm:cxnLst>
    <dgm:cxn modelId="{BF3DB004-2F12-4138-9D92-5356B75AA939}" type="presOf" srcId="{2EEBAB76-6AA1-48FC-979F-E10BD28658C4}" destId="{65AFD5D3-B90C-4126-BE2E-00F26ADAD0C1}" srcOrd="0" destOrd="0" presId="urn:microsoft.com/office/officeart/2005/8/layout/pyramid2"/>
    <dgm:cxn modelId="{AD427444-94A1-4DD7-A062-6B8BDD8F6BC4}" type="presOf" srcId="{83A3D3CC-B92C-4290-9B6D-6E7904691CD7}" destId="{0C812443-B71B-4917-BF15-CB979BD60CFF}" srcOrd="0" destOrd="0" presId="urn:microsoft.com/office/officeart/2005/8/layout/pyramid2"/>
    <dgm:cxn modelId="{1E7BBE8D-6735-455D-B4D5-885F1AB7397D}" type="presOf" srcId="{A3CF56C3-4CBC-4D10-9FF2-D64C0F06D757}" destId="{3E3C47FD-EDD4-49B8-B0E5-1FF31CBFF6EF}" srcOrd="0" destOrd="0" presId="urn:microsoft.com/office/officeart/2005/8/layout/pyramid2"/>
    <dgm:cxn modelId="{4C36337B-B189-434D-9B41-5E3F4E8E0AE7}" srcId="{818BA5E2-BA56-42C2-91A4-BFC9D0560914}" destId="{83A3D3CC-B92C-4290-9B6D-6E7904691CD7}" srcOrd="2" destOrd="0" parTransId="{59F17D51-C801-45BE-ADAE-DF058EF73141}" sibTransId="{4BE0512F-74B0-414D-8DD2-56900C10E00C}"/>
    <dgm:cxn modelId="{F8A6CB4D-FE9E-47BA-AD39-E69F880704F4}" srcId="{818BA5E2-BA56-42C2-91A4-BFC9D0560914}" destId="{2EEBAB76-6AA1-48FC-979F-E10BD28658C4}" srcOrd="3" destOrd="0" parTransId="{98340E2A-D499-4D65-93A8-E3B43F1C390D}" sibTransId="{B23B1A9C-1BCA-4FC0-8424-9727B0BD2C8E}"/>
    <dgm:cxn modelId="{4F9E689A-50C4-44C1-A61A-48EDB2426CF5}" srcId="{818BA5E2-BA56-42C2-91A4-BFC9D0560914}" destId="{A3CF56C3-4CBC-4D10-9FF2-D64C0F06D757}" srcOrd="1" destOrd="0" parTransId="{C1A875FC-75B3-44B1-A759-380DD98A3D24}" sibTransId="{DA099517-51DF-4DA5-B238-616F438414C8}"/>
    <dgm:cxn modelId="{59979CC4-3592-4B99-A4BC-BC2B2A6DA1FF}" srcId="{818BA5E2-BA56-42C2-91A4-BFC9D0560914}" destId="{C6F424A7-FC69-42EA-8BFA-1348DB78180F}" srcOrd="0" destOrd="0" parTransId="{F8952C96-51C4-422F-A78D-9F488A260343}" sibTransId="{455DFB1B-F2D3-40C0-9C1F-D7F38ABE0C39}"/>
    <dgm:cxn modelId="{D0C5ECDE-F64F-4223-A70F-E009F5CB695E}" type="presOf" srcId="{C6F424A7-FC69-42EA-8BFA-1348DB78180F}" destId="{910B7205-B246-402F-BCE8-33ECBD4BCFB6}" srcOrd="0" destOrd="0" presId="urn:microsoft.com/office/officeart/2005/8/layout/pyramid2"/>
    <dgm:cxn modelId="{EAF38A8A-A314-4574-BB4C-944E8FED0AFF}" type="presOf" srcId="{818BA5E2-BA56-42C2-91A4-BFC9D0560914}" destId="{902C2E26-BD60-44C3-A34E-97CD9ED72DC8}" srcOrd="0" destOrd="0" presId="urn:microsoft.com/office/officeart/2005/8/layout/pyramid2"/>
    <dgm:cxn modelId="{B40F7463-5366-4B0D-8463-027C61BEE807}" type="presParOf" srcId="{902C2E26-BD60-44C3-A34E-97CD9ED72DC8}" destId="{07CE1ED9-6558-49F5-9843-F4732120EC7D}" srcOrd="0" destOrd="0" presId="urn:microsoft.com/office/officeart/2005/8/layout/pyramid2"/>
    <dgm:cxn modelId="{4EC54BE2-61F1-46B2-9604-C14343526E8B}" type="presParOf" srcId="{902C2E26-BD60-44C3-A34E-97CD9ED72DC8}" destId="{7D65BC91-D793-413D-AA5F-06EA9E76BAAD}" srcOrd="1" destOrd="0" presId="urn:microsoft.com/office/officeart/2005/8/layout/pyramid2"/>
    <dgm:cxn modelId="{425CBFF0-98D6-4E8C-9D31-DD2C0BFA0222}" type="presParOf" srcId="{7D65BC91-D793-413D-AA5F-06EA9E76BAAD}" destId="{910B7205-B246-402F-BCE8-33ECBD4BCFB6}" srcOrd="0" destOrd="0" presId="urn:microsoft.com/office/officeart/2005/8/layout/pyramid2"/>
    <dgm:cxn modelId="{00438274-A016-417C-9312-6C2E880C9F61}" type="presParOf" srcId="{7D65BC91-D793-413D-AA5F-06EA9E76BAAD}" destId="{BAC7B643-11B7-4506-B450-577179CF021D}" srcOrd="1" destOrd="0" presId="urn:microsoft.com/office/officeart/2005/8/layout/pyramid2"/>
    <dgm:cxn modelId="{892B83AB-ED69-4EAF-9FFB-B8FC00BC9420}" type="presParOf" srcId="{7D65BC91-D793-413D-AA5F-06EA9E76BAAD}" destId="{3E3C47FD-EDD4-49B8-B0E5-1FF31CBFF6EF}" srcOrd="2" destOrd="0" presId="urn:microsoft.com/office/officeart/2005/8/layout/pyramid2"/>
    <dgm:cxn modelId="{4717B6E2-D4DA-4004-B9F8-1396650576ED}" type="presParOf" srcId="{7D65BC91-D793-413D-AA5F-06EA9E76BAAD}" destId="{CC8F28FD-AC15-4A9F-95F3-9642B11AD9F0}" srcOrd="3" destOrd="0" presId="urn:microsoft.com/office/officeart/2005/8/layout/pyramid2"/>
    <dgm:cxn modelId="{2E64A9DB-9678-419E-992D-25A4DB09BF27}" type="presParOf" srcId="{7D65BC91-D793-413D-AA5F-06EA9E76BAAD}" destId="{0C812443-B71B-4917-BF15-CB979BD60CFF}" srcOrd="4" destOrd="0" presId="urn:microsoft.com/office/officeart/2005/8/layout/pyramid2"/>
    <dgm:cxn modelId="{696830C3-6DF4-4D7E-A02F-7F049A9C1128}" type="presParOf" srcId="{7D65BC91-D793-413D-AA5F-06EA9E76BAAD}" destId="{ACD047DD-BA70-4E1D-8540-BB65093B47F8}" srcOrd="5" destOrd="0" presId="urn:microsoft.com/office/officeart/2005/8/layout/pyramid2"/>
    <dgm:cxn modelId="{343E60C0-3691-4699-B6AF-255DFEAEAFA7}" type="presParOf" srcId="{7D65BC91-D793-413D-AA5F-06EA9E76BAAD}" destId="{65AFD5D3-B90C-4126-BE2E-00F26ADAD0C1}" srcOrd="6" destOrd="0" presId="urn:microsoft.com/office/officeart/2005/8/layout/pyramid2"/>
    <dgm:cxn modelId="{BE82B011-73E4-4929-B2B2-32D1C39EA9A0}" type="presParOf" srcId="{7D65BC91-D793-413D-AA5F-06EA9E76BAAD}" destId="{6CCBAA7B-072D-4333-A331-0536E5115408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25C1A52-BAAD-4E11-A015-65C0D3CC91E3}" type="doc">
      <dgm:prSet loTypeId="urn:microsoft.com/office/officeart/2005/8/layout/vList5" loCatId="list" qsTypeId="urn:microsoft.com/office/officeart/2005/8/quickstyle/3d1" qsCatId="3D" csTypeId="urn:microsoft.com/office/officeart/2005/8/colors/accent6_5" csCatId="accent6" phldr="1"/>
      <dgm:spPr/>
      <dgm:t>
        <a:bodyPr/>
        <a:lstStyle/>
        <a:p>
          <a:endParaRPr lang="es-MX"/>
        </a:p>
      </dgm:t>
    </dgm:pt>
    <dgm:pt modelId="{2E92F0A6-FA47-4FB2-B6B5-5067944E4A48}">
      <dgm:prSet/>
      <dgm:spPr/>
      <dgm:t>
        <a:bodyPr/>
        <a:lstStyle/>
        <a:p>
          <a:pPr rtl="0"/>
          <a:r>
            <a:rPr lang="es-MX" dirty="0" smtClean="0"/>
            <a:t>Dientes con coronas clínicas muy cortas.</a:t>
          </a:r>
          <a:endParaRPr lang="es-MX" dirty="0"/>
        </a:p>
      </dgm:t>
    </dgm:pt>
    <dgm:pt modelId="{6FC5F95B-8BA4-43BE-979C-8DBB98ABE068}" type="parTrans" cxnId="{109585CC-E875-463C-9ED0-68308B9DD188}">
      <dgm:prSet/>
      <dgm:spPr/>
      <dgm:t>
        <a:bodyPr/>
        <a:lstStyle/>
        <a:p>
          <a:endParaRPr lang="es-MX"/>
        </a:p>
      </dgm:t>
    </dgm:pt>
    <dgm:pt modelId="{7B7B27F6-9B66-44A4-BB77-9F0DFBF0704D}" type="sibTrans" cxnId="{109585CC-E875-463C-9ED0-68308B9DD188}">
      <dgm:prSet/>
      <dgm:spPr/>
      <dgm:t>
        <a:bodyPr/>
        <a:lstStyle/>
        <a:p>
          <a:endParaRPr lang="es-MX"/>
        </a:p>
      </dgm:t>
    </dgm:pt>
    <dgm:pt modelId="{5E6DB825-D912-4362-A85A-2E2E7CC8A221}">
      <dgm:prSet/>
      <dgm:spPr/>
      <dgm:t>
        <a:bodyPr/>
        <a:lstStyle/>
        <a:p>
          <a:pPr rtl="0"/>
          <a:r>
            <a:rPr lang="es-MX" dirty="0" smtClean="0"/>
            <a:t>Poco esmalte y dentina expuesta.</a:t>
          </a:r>
          <a:endParaRPr lang="es-MX" dirty="0"/>
        </a:p>
      </dgm:t>
    </dgm:pt>
    <dgm:pt modelId="{5C6FBB57-A28A-4A24-ADE0-BADCBAE807DF}" type="parTrans" cxnId="{8255D164-1700-4E3C-BBBD-77D4F5BCA821}">
      <dgm:prSet/>
      <dgm:spPr/>
      <dgm:t>
        <a:bodyPr/>
        <a:lstStyle/>
        <a:p>
          <a:endParaRPr lang="es-MX"/>
        </a:p>
      </dgm:t>
    </dgm:pt>
    <dgm:pt modelId="{5C4C9E70-E16F-49FA-A4B8-5ED915D1C6E6}" type="sibTrans" cxnId="{8255D164-1700-4E3C-BBBD-77D4F5BCA821}">
      <dgm:prSet/>
      <dgm:spPr/>
      <dgm:t>
        <a:bodyPr/>
        <a:lstStyle/>
        <a:p>
          <a:endParaRPr lang="es-MX"/>
        </a:p>
      </dgm:t>
    </dgm:pt>
    <dgm:pt modelId="{A7ECDF84-0898-4ACF-86B9-C3FF82CA3644}">
      <dgm:prSet/>
      <dgm:spPr/>
      <dgm:t>
        <a:bodyPr/>
        <a:lstStyle/>
        <a:p>
          <a:pPr rtl="0"/>
          <a:r>
            <a:rPr lang="es-MX" smtClean="0"/>
            <a:t>Hábitos oclusales lesivos o traumáticos.</a:t>
          </a:r>
          <a:endParaRPr lang="es-MX"/>
        </a:p>
      </dgm:t>
    </dgm:pt>
    <dgm:pt modelId="{D482AE79-FD4C-4998-8DA7-1076689E83DE}" type="parTrans" cxnId="{F1C57EF1-5F2B-42A4-9D05-FB0AF0D7F559}">
      <dgm:prSet/>
      <dgm:spPr/>
      <dgm:t>
        <a:bodyPr/>
        <a:lstStyle/>
        <a:p>
          <a:endParaRPr lang="es-MX"/>
        </a:p>
      </dgm:t>
    </dgm:pt>
    <dgm:pt modelId="{0CE2AE0C-48E1-4805-B5EB-9B87D6D881B2}" type="sibTrans" cxnId="{F1C57EF1-5F2B-42A4-9D05-FB0AF0D7F559}">
      <dgm:prSet/>
      <dgm:spPr/>
      <dgm:t>
        <a:bodyPr/>
        <a:lstStyle/>
        <a:p>
          <a:endParaRPr lang="es-MX"/>
        </a:p>
      </dgm:t>
    </dgm:pt>
    <dgm:pt modelId="{BEBD94E4-7DBE-4376-92B3-15C88BD3C758}">
      <dgm:prSet/>
      <dgm:spPr/>
      <dgm:t>
        <a:bodyPr/>
        <a:lstStyle/>
        <a:p>
          <a:pPr rtl="0"/>
          <a:r>
            <a:rPr lang="es-MX" smtClean="0"/>
            <a:t>Hábitos higiénicos insuficientes.</a:t>
          </a:r>
          <a:endParaRPr lang="es-MX"/>
        </a:p>
      </dgm:t>
    </dgm:pt>
    <dgm:pt modelId="{A0A25C77-1790-4B3F-916D-877E3107F07A}" type="parTrans" cxnId="{01CEFB0D-0C29-4C7D-BBA3-12D230F44E98}">
      <dgm:prSet/>
      <dgm:spPr/>
      <dgm:t>
        <a:bodyPr/>
        <a:lstStyle/>
        <a:p>
          <a:endParaRPr lang="es-MX"/>
        </a:p>
      </dgm:t>
    </dgm:pt>
    <dgm:pt modelId="{17BC2448-5F4B-4B60-B9E3-A2DAE3A2B811}" type="sibTrans" cxnId="{01CEFB0D-0C29-4C7D-BBA3-12D230F44E98}">
      <dgm:prSet/>
      <dgm:spPr/>
      <dgm:t>
        <a:bodyPr/>
        <a:lstStyle/>
        <a:p>
          <a:endParaRPr lang="es-MX"/>
        </a:p>
      </dgm:t>
    </dgm:pt>
    <dgm:pt modelId="{46A5D430-A886-4C20-A685-4A2AF0F8717B}">
      <dgm:prSet/>
      <dgm:spPr/>
      <dgm:t>
        <a:bodyPr/>
        <a:lstStyle/>
        <a:p>
          <a:pPr rtl="0"/>
          <a:r>
            <a:rPr lang="es-MX" smtClean="0"/>
            <a:t>Coronas clínicas debilitadas.</a:t>
          </a:r>
          <a:endParaRPr lang="es-MX"/>
        </a:p>
      </dgm:t>
    </dgm:pt>
    <dgm:pt modelId="{9530B644-5DA8-46AC-B38E-127CCFDCA054}" type="parTrans" cxnId="{DE309CAC-60CB-4AB6-8CB5-40359478AE05}">
      <dgm:prSet/>
      <dgm:spPr/>
      <dgm:t>
        <a:bodyPr/>
        <a:lstStyle/>
        <a:p>
          <a:endParaRPr lang="es-MX"/>
        </a:p>
      </dgm:t>
    </dgm:pt>
    <dgm:pt modelId="{0483237D-F59D-48AF-8013-929E881429E0}" type="sibTrans" cxnId="{DE309CAC-60CB-4AB6-8CB5-40359478AE05}">
      <dgm:prSet/>
      <dgm:spPr/>
      <dgm:t>
        <a:bodyPr/>
        <a:lstStyle/>
        <a:p>
          <a:endParaRPr lang="es-MX"/>
        </a:p>
      </dgm:t>
    </dgm:pt>
    <dgm:pt modelId="{0523F128-1DF1-48D0-8C45-C06133838BEE}">
      <dgm:prSet/>
      <dgm:spPr/>
      <dgm:t>
        <a:bodyPr/>
        <a:lstStyle/>
        <a:p>
          <a:pPr rtl="0"/>
          <a:r>
            <a:rPr lang="es-MX" smtClean="0"/>
            <a:t>Dientes con movilidad por enfermedad periodontal.</a:t>
          </a:r>
          <a:endParaRPr lang="es-MX"/>
        </a:p>
      </dgm:t>
    </dgm:pt>
    <dgm:pt modelId="{6167AB24-8243-4D26-AFD5-58BAF50DBEA3}" type="parTrans" cxnId="{557CB6EA-8860-450C-B2B8-726B5CCC6CF9}">
      <dgm:prSet/>
      <dgm:spPr/>
      <dgm:t>
        <a:bodyPr/>
        <a:lstStyle/>
        <a:p>
          <a:endParaRPr lang="es-MX"/>
        </a:p>
      </dgm:t>
    </dgm:pt>
    <dgm:pt modelId="{41F93CF2-D542-447E-B655-F5E4A442A938}" type="sibTrans" cxnId="{557CB6EA-8860-450C-B2B8-726B5CCC6CF9}">
      <dgm:prSet/>
      <dgm:spPr/>
      <dgm:t>
        <a:bodyPr/>
        <a:lstStyle/>
        <a:p>
          <a:endParaRPr lang="es-MX"/>
        </a:p>
      </dgm:t>
    </dgm:pt>
    <dgm:pt modelId="{7ABB3F89-716C-43EE-8292-26F498F498D5}" type="pres">
      <dgm:prSet presAssocID="{325C1A52-BAAD-4E11-A015-65C0D3CC91E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869095E1-6742-4FBA-8151-0B3EFB6E1E61}" type="pres">
      <dgm:prSet presAssocID="{2E92F0A6-FA47-4FB2-B6B5-5067944E4A48}" presName="linNode" presStyleCnt="0"/>
      <dgm:spPr/>
    </dgm:pt>
    <dgm:pt modelId="{AFF606C3-7982-4E8D-896E-95B0D54FB50A}" type="pres">
      <dgm:prSet presAssocID="{2E92F0A6-FA47-4FB2-B6B5-5067944E4A48}" presName="parentText" presStyleLbl="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898CB9A-8546-4B41-9016-7F8D5F631C1B}" type="pres">
      <dgm:prSet presAssocID="{7B7B27F6-9B66-44A4-BB77-9F0DFBF0704D}" presName="sp" presStyleCnt="0"/>
      <dgm:spPr/>
    </dgm:pt>
    <dgm:pt modelId="{68EC2A62-53F2-476D-8F67-DC081BB4E7EA}" type="pres">
      <dgm:prSet presAssocID="{5E6DB825-D912-4362-A85A-2E2E7CC8A221}" presName="linNode" presStyleCnt="0"/>
      <dgm:spPr/>
    </dgm:pt>
    <dgm:pt modelId="{E05436A1-5B52-43B7-A274-6511B0EA939C}" type="pres">
      <dgm:prSet presAssocID="{5E6DB825-D912-4362-A85A-2E2E7CC8A221}" presName="parentText" presStyleLbl="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ADCF9A6-4544-4D38-8FC2-F71C228CD907}" type="pres">
      <dgm:prSet presAssocID="{5C4C9E70-E16F-49FA-A4B8-5ED915D1C6E6}" presName="sp" presStyleCnt="0"/>
      <dgm:spPr/>
    </dgm:pt>
    <dgm:pt modelId="{CD4724D4-1934-48F8-9C12-CEEA9F99AAA4}" type="pres">
      <dgm:prSet presAssocID="{A7ECDF84-0898-4ACF-86B9-C3FF82CA3644}" presName="linNode" presStyleCnt="0"/>
      <dgm:spPr/>
    </dgm:pt>
    <dgm:pt modelId="{B2ECAF76-348B-4E6D-8C9F-CED60540BBC6}" type="pres">
      <dgm:prSet presAssocID="{A7ECDF84-0898-4ACF-86B9-C3FF82CA3644}" presName="parentText" presStyleLbl="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865ADBB-4AF7-4242-9AF7-746670FFE5A7}" type="pres">
      <dgm:prSet presAssocID="{0CE2AE0C-48E1-4805-B5EB-9B87D6D881B2}" presName="sp" presStyleCnt="0"/>
      <dgm:spPr/>
    </dgm:pt>
    <dgm:pt modelId="{7CBFF5E6-3A1C-4C34-A2CD-D7190C31DC41}" type="pres">
      <dgm:prSet presAssocID="{BEBD94E4-7DBE-4376-92B3-15C88BD3C758}" presName="linNode" presStyleCnt="0"/>
      <dgm:spPr/>
    </dgm:pt>
    <dgm:pt modelId="{ACE32B43-8DCB-4E96-9B81-4FB1FA9DCD5A}" type="pres">
      <dgm:prSet presAssocID="{BEBD94E4-7DBE-4376-92B3-15C88BD3C758}" presName="parentText" presStyleLbl="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B180A5C-20A1-4B39-8FC9-E5138BCA4D9E}" type="pres">
      <dgm:prSet presAssocID="{17BC2448-5F4B-4B60-B9E3-A2DAE3A2B811}" presName="sp" presStyleCnt="0"/>
      <dgm:spPr/>
    </dgm:pt>
    <dgm:pt modelId="{8EB87514-635E-4057-9F5E-323E60B4D4AB}" type="pres">
      <dgm:prSet presAssocID="{46A5D430-A886-4C20-A685-4A2AF0F8717B}" presName="linNode" presStyleCnt="0"/>
      <dgm:spPr/>
    </dgm:pt>
    <dgm:pt modelId="{A424A10D-A8D9-4843-922F-C0B7A5E23726}" type="pres">
      <dgm:prSet presAssocID="{46A5D430-A886-4C20-A685-4A2AF0F8717B}" presName="parentText" presStyleLbl="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7D4E742-C17B-411F-A8BA-C499C956A68F}" type="pres">
      <dgm:prSet presAssocID="{0483237D-F59D-48AF-8013-929E881429E0}" presName="sp" presStyleCnt="0"/>
      <dgm:spPr/>
    </dgm:pt>
    <dgm:pt modelId="{9E186D56-C527-47C8-BFD7-91741756BEF9}" type="pres">
      <dgm:prSet presAssocID="{0523F128-1DF1-48D0-8C45-C06133838BEE}" presName="linNode" presStyleCnt="0"/>
      <dgm:spPr/>
    </dgm:pt>
    <dgm:pt modelId="{53C166ED-D012-4EC5-AA88-B0933F408943}" type="pres">
      <dgm:prSet presAssocID="{0523F128-1DF1-48D0-8C45-C06133838BEE}" presName="parentText" presStyleLbl="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0781B4E-28DB-46C6-9574-08C3C5B6FF12}" type="presOf" srcId="{2E92F0A6-FA47-4FB2-B6B5-5067944E4A48}" destId="{AFF606C3-7982-4E8D-896E-95B0D54FB50A}" srcOrd="0" destOrd="0" presId="urn:microsoft.com/office/officeart/2005/8/layout/vList5"/>
    <dgm:cxn modelId="{8255D164-1700-4E3C-BBBD-77D4F5BCA821}" srcId="{325C1A52-BAAD-4E11-A015-65C0D3CC91E3}" destId="{5E6DB825-D912-4362-A85A-2E2E7CC8A221}" srcOrd="1" destOrd="0" parTransId="{5C6FBB57-A28A-4A24-ADE0-BADCBAE807DF}" sibTransId="{5C4C9E70-E16F-49FA-A4B8-5ED915D1C6E6}"/>
    <dgm:cxn modelId="{69F4E836-6FA3-4A07-B1BB-459E89489809}" type="presOf" srcId="{0523F128-1DF1-48D0-8C45-C06133838BEE}" destId="{53C166ED-D012-4EC5-AA88-B0933F408943}" srcOrd="0" destOrd="0" presId="urn:microsoft.com/office/officeart/2005/8/layout/vList5"/>
    <dgm:cxn modelId="{F1C57EF1-5F2B-42A4-9D05-FB0AF0D7F559}" srcId="{325C1A52-BAAD-4E11-A015-65C0D3CC91E3}" destId="{A7ECDF84-0898-4ACF-86B9-C3FF82CA3644}" srcOrd="2" destOrd="0" parTransId="{D482AE79-FD4C-4998-8DA7-1076689E83DE}" sibTransId="{0CE2AE0C-48E1-4805-B5EB-9B87D6D881B2}"/>
    <dgm:cxn modelId="{28D01541-E586-47CF-AB3B-E94900D2A8D3}" type="presOf" srcId="{A7ECDF84-0898-4ACF-86B9-C3FF82CA3644}" destId="{B2ECAF76-348B-4E6D-8C9F-CED60540BBC6}" srcOrd="0" destOrd="0" presId="urn:microsoft.com/office/officeart/2005/8/layout/vList5"/>
    <dgm:cxn modelId="{B1BE11BF-EA3D-48D5-A39E-A902E62B89B4}" type="presOf" srcId="{46A5D430-A886-4C20-A685-4A2AF0F8717B}" destId="{A424A10D-A8D9-4843-922F-C0B7A5E23726}" srcOrd="0" destOrd="0" presId="urn:microsoft.com/office/officeart/2005/8/layout/vList5"/>
    <dgm:cxn modelId="{E6C0553B-8599-4B7A-A712-52C06C36A7E1}" type="presOf" srcId="{5E6DB825-D912-4362-A85A-2E2E7CC8A221}" destId="{E05436A1-5B52-43B7-A274-6511B0EA939C}" srcOrd="0" destOrd="0" presId="urn:microsoft.com/office/officeart/2005/8/layout/vList5"/>
    <dgm:cxn modelId="{DE309CAC-60CB-4AB6-8CB5-40359478AE05}" srcId="{325C1A52-BAAD-4E11-A015-65C0D3CC91E3}" destId="{46A5D430-A886-4C20-A685-4A2AF0F8717B}" srcOrd="4" destOrd="0" parTransId="{9530B644-5DA8-46AC-B38E-127CCFDCA054}" sibTransId="{0483237D-F59D-48AF-8013-929E881429E0}"/>
    <dgm:cxn modelId="{01CEFB0D-0C29-4C7D-BBA3-12D230F44E98}" srcId="{325C1A52-BAAD-4E11-A015-65C0D3CC91E3}" destId="{BEBD94E4-7DBE-4376-92B3-15C88BD3C758}" srcOrd="3" destOrd="0" parTransId="{A0A25C77-1790-4B3F-916D-877E3107F07A}" sibTransId="{17BC2448-5F4B-4B60-B9E3-A2DAE3A2B811}"/>
    <dgm:cxn modelId="{39B83799-8068-4FBB-870D-5CBD2CBF58F5}" type="presOf" srcId="{325C1A52-BAAD-4E11-A015-65C0D3CC91E3}" destId="{7ABB3F89-716C-43EE-8292-26F498F498D5}" srcOrd="0" destOrd="0" presId="urn:microsoft.com/office/officeart/2005/8/layout/vList5"/>
    <dgm:cxn modelId="{557CB6EA-8860-450C-B2B8-726B5CCC6CF9}" srcId="{325C1A52-BAAD-4E11-A015-65C0D3CC91E3}" destId="{0523F128-1DF1-48D0-8C45-C06133838BEE}" srcOrd="5" destOrd="0" parTransId="{6167AB24-8243-4D26-AFD5-58BAF50DBEA3}" sibTransId="{41F93CF2-D542-447E-B655-F5E4A442A938}"/>
    <dgm:cxn modelId="{109585CC-E875-463C-9ED0-68308B9DD188}" srcId="{325C1A52-BAAD-4E11-A015-65C0D3CC91E3}" destId="{2E92F0A6-FA47-4FB2-B6B5-5067944E4A48}" srcOrd="0" destOrd="0" parTransId="{6FC5F95B-8BA4-43BE-979C-8DBB98ABE068}" sibTransId="{7B7B27F6-9B66-44A4-BB77-9F0DFBF0704D}"/>
    <dgm:cxn modelId="{321CF0BF-4F2E-4D00-AA12-05AC0B4CE29D}" type="presOf" srcId="{BEBD94E4-7DBE-4376-92B3-15C88BD3C758}" destId="{ACE32B43-8DCB-4E96-9B81-4FB1FA9DCD5A}" srcOrd="0" destOrd="0" presId="urn:microsoft.com/office/officeart/2005/8/layout/vList5"/>
    <dgm:cxn modelId="{236DB86C-36B7-4F9D-95DF-D181922892FD}" type="presParOf" srcId="{7ABB3F89-716C-43EE-8292-26F498F498D5}" destId="{869095E1-6742-4FBA-8151-0B3EFB6E1E61}" srcOrd="0" destOrd="0" presId="urn:microsoft.com/office/officeart/2005/8/layout/vList5"/>
    <dgm:cxn modelId="{066F541F-D480-4CC0-A45A-0EB008E6330A}" type="presParOf" srcId="{869095E1-6742-4FBA-8151-0B3EFB6E1E61}" destId="{AFF606C3-7982-4E8D-896E-95B0D54FB50A}" srcOrd="0" destOrd="0" presId="urn:microsoft.com/office/officeart/2005/8/layout/vList5"/>
    <dgm:cxn modelId="{5C89F7F8-6052-4AA9-BCE6-9A3DCDD34CC3}" type="presParOf" srcId="{7ABB3F89-716C-43EE-8292-26F498F498D5}" destId="{2898CB9A-8546-4B41-9016-7F8D5F631C1B}" srcOrd="1" destOrd="0" presId="urn:microsoft.com/office/officeart/2005/8/layout/vList5"/>
    <dgm:cxn modelId="{6A7FB174-E72F-4A30-BCFB-1EB5D8D6CC08}" type="presParOf" srcId="{7ABB3F89-716C-43EE-8292-26F498F498D5}" destId="{68EC2A62-53F2-476D-8F67-DC081BB4E7EA}" srcOrd="2" destOrd="0" presId="urn:microsoft.com/office/officeart/2005/8/layout/vList5"/>
    <dgm:cxn modelId="{F7883E39-9FEB-433F-99A3-5615B1C88CD7}" type="presParOf" srcId="{68EC2A62-53F2-476D-8F67-DC081BB4E7EA}" destId="{E05436A1-5B52-43B7-A274-6511B0EA939C}" srcOrd="0" destOrd="0" presId="urn:microsoft.com/office/officeart/2005/8/layout/vList5"/>
    <dgm:cxn modelId="{B13CEFF6-9E49-4207-8493-2CF74DAEC1AF}" type="presParOf" srcId="{7ABB3F89-716C-43EE-8292-26F498F498D5}" destId="{DADCF9A6-4544-4D38-8FC2-F71C228CD907}" srcOrd="3" destOrd="0" presId="urn:microsoft.com/office/officeart/2005/8/layout/vList5"/>
    <dgm:cxn modelId="{BD087E85-7F78-4D3F-8691-35E9C7935478}" type="presParOf" srcId="{7ABB3F89-716C-43EE-8292-26F498F498D5}" destId="{CD4724D4-1934-48F8-9C12-CEEA9F99AAA4}" srcOrd="4" destOrd="0" presId="urn:microsoft.com/office/officeart/2005/8/layout/vList5"/>
    <dgm:cxn modelId="{2EA6864E-42E4-40AB-868F-03662D66DC98}" type="presParOf" srcId="{CD4724D4-1934-48F8-9C12-CEEA9F99AAA4}" destId="{B2ECAF76-348B-4E6D-8C9F-CED60540BBC6}" srcOrd="0" destOrd="0" presId="urn:microsoft.com/office/officeart/2005/8/layout/vList5"/>
    <dgm:cxn modelId="{6EC629FE-360F-4760-8D17-1184AABF422C}" type="presParOf" srcId="{7ABB3F89-716C-43EE-8292-26F498F498D5}" destId="{4865ADBB-4AF7-4242-9AF7-746670FFE5A7}" srcOrd="5" destOrd="0" presId="urn:microsoft.com/office/officeart/2005/8/layout/vList5"/>
    <dgm:cxn modelId="{38636916-CA62-4E72-8797-B170649C0988}" type="presParOf" srcId="{7ABB3F89-716C-43EE-8292-26F498F498D5}" destId="{7CBFF5E6-3A1C-4C34-A2CD-D7190C31DC41}" srcOrd="6" destOrd="0" presId="urn:microsoft.com/office/officeart/2005/8/layout/vList5"/>
    <dgm:cxn modelId="{535AE280-1382-4C86-8540-0C5190581A8A}" type="presParOf" srcId="{7CBFF5E6-3A1C-4C34-A2CD-D7190C31DC41}" destId="{ACE32B43-8DCB-4E96-9B81-4FB1FA9DCD5A}" srcOrd="0" destOrd="0" presId="urn:microsoft.com/office/officeart/2005/8/layout/vList5"/>
    <dgm:cxn modelId="{B03DBAAF-4D33-4224-98AC-657B8B00DF69}" type="presParOf" srcId="{7ABB3F89-716C-43EE-8292-26F498F498D5}" destId="{0B180A5C-20A1-4B39-8FC9-E5138BCA4D9E}" srcOrd="7" destOrd="0" presId="urn:microsoft.com/office/officeart/2005/8/layout/vList5"/>
    <dgm:cxn modelId="{55347708-F642-4C8D-8DDB-E22F0511E134}" type="presParOf" srcId="{7ABB3F89-716C-43EE-8292-26F498F498D5}" destId="{8EB87514-635E-4057-9F5E-323E60B4D4AB}" srcOrd="8" destOrd="0" presId="urn:microsoft.com/office/officeart/2005/8/layout/vList5"/>
    <dgm:cxn modelId="{9DF5C49A-F2A1-4FB6-88A4-8B9D092125BC}" type="presParOf" srcId="{8EB87514-635E-4057-9F5E-323E60B4D4AB}" destId="{A424A10D-A8D9-4843-922F-C0B7A5E23726}" srcOrd="0" destOrd="0" presId="urn:microsoft.com/office/officeart/2005/8/layout/vList5"/>
    <dgm:cxn modelId="{ADE6D1FF-887F-4CF2-B6C2-C71D3AA654EF}" type="presParOf" srcId="{7ABB3F89-716C-43EE-8292-26F498F498D5}" destId="{17D4E742-C17B-411F-A8BA-C499C956A68F}" srcOrd="9" destOrd="0" presId="urn:microsoft.com/office/officeart/2005/8/layout/vList5"/>
    <dgm:cxn modelId="{C45F98C3-450B-431F-8125-C0664ED272F5}" type="presParOf" srcId="{7ABB3F89-716C-43EE-8292-26F498F498D5}" destId="{9E186D56-C527-47C8-BFD7-91741756BEF9}" srcOrd="10" destOrd="0" presId="urn:microsoft.com/office/officeart/2005/8/layout/vList5"/>
    <dgm:cxn modelId="{4F113259-2236-4342-A75F-5806851AF0A8}" type="presParOf" srcId="{9E186D56-C527-47C8-BFD7-91741756BEF9}" destId="{53C166ED-D012-4EC5-AA88-B0933F408943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737825EE-7FFD-42A6-AD4C-CF9194EF1DA4}" type="doc">
      <dgm:prSet loTypeId="urn:microsoft.com/office/officeart/2005/8/layout/orgChart1" loCatId="hierarchy" qsTypeId="urn:microsoft.com/office/officeart/2005/8/quickstyle/simple1" qsCatId="simple" csTypeId="urn:microsoft.com/office/officeart/2005/8/colors/colorful3" csCatId="colorful"/>
      <dgm:spPr/>
      <dgm:t>
        <a:bodyPr/>
        <a:lstStyle/>
        <a:p>
          <a:endParaRPr lang="es-MX"/>
        </a:p>
      </dgm:t>
    </dgm:pt>
    <dgm:pt modelId="{43407F29-1280-4DB7-B1A3-02DA3594E1A3}">
      <dgm:prSet/>
      <dgm:spPr/>
      <dgm:t>
        <a:bodyPr/>
        <a:lstStyle/>
        <a:p>
          <a:pPr rtl="0"/>
          <a:r>
            <a:rPr lang="es-MX" baseline="0" smtClean="0"/>
            <a:t>Carilla de porcelana hechas a máquina. </a:t>
          </a:r>
          <a:endParaRPr lang="es-MX"/>
        </a:p>
      </dgm:t>
    </dgm:pt>
    <dgm:pt modelId="{1DC707B3-CE5C-4044-95C0-67F56DDEEE7E}" type="parTrans" cxnId="{9053F89A-FE4A-409E-9397-D4D6D38BA656}">
      <dgm:prSet/>
      <dgm:spPr/>
      <dgm:t>
        <a:bodyPr/>
        <a:lstStyle/>
        <a:p>
          <a:endParaRPr lang="es-MX"/>
        </a:p>
      </dgm:t>
    </dgm:pt>
    <dgm:pt modelId="{9D82FC96-555B-4216-AD97-91855E0B67C3}" type="sibTrans" cxnId="{9053F89A-FE4A-409E-9397-D4D6D38BA656}">
      <dgm:prSet/>
      <dgm:spPr/>
      <dgm:t>
        <a:bodyPr/>
        <a:lstStyle/>
        <a:p>
          <a:endParaRPr lang="es-MX"/>
        </a:p>
      </dgm:t>
    </dgm:pt>
    <dgm:pt modelId="{5B13A36D-771C-4783-86DB-37F461171C41}">
      <dgm:prSet/>
      <dgm:spPr/>
      <dgm:t>
        <a:bodyPr/>
        <a:lstStyle/>
        <a:p>
          <a:pPr rtl="0"/>
          <a:r>
            <a:rPr lang="es-MX" baseline="0" smtClean="0"/>
            <a:t>Uno de ellos es el sistema industrial conocidas por las siglas CAD-CAM y el sistema procera. </a:t>
          </a:r>
          <a:endParaRPr lang="es-MX"/>
        </a:p>
      </dgm:t>
    </dgm:pt>
    <dgm:pt modelId="{F693A3ED-04B3-4A05-B48E-A0890BD38263}" type="parTrans" cxnId="{2904B3DA-CFB4-449C-9C26-49CA157528B6}">
      <dgm:prSet/>
      <dgm:spPr/>
      <dgm:t>
        <a:bodyPr/>
        <a:lstStyle/>
        <a:p>
          <a:endParaRPr lang="es-MX"/>
        </a:p>
      </dgm:t>
    </dgm:pt>
    <dgm:pt modelId="{1529564A-13A3-4DB7-B0DF-6DB1527E483D}" type="sibTrans" cxnId="{2904B3DA-CFB4-449C-9C26-49CA157528B6}">
      <dgm:prSet/>
      <dgm:spPr/>
      <dgm:t>
        <a:bodyPr/>
        <a:lstStyle/>
        <a:p>
          <a:endParaRPr lang="es-MX"/>
        </a:p>
      </dgm:t>
    </dgm:pt>
    <dgm:pt modelId="{DEF6EAB1-E701-4653-99A6-B0CDA445BC6F}" type="pres">
      <dgm:prSet presAssocID="{737825EE-7FFD-42A6-AD4C-CF9194EF1DA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EA4E967B-3845-4D5C-9442-E78A82FF0120}" type="pres">
      <dgm:prSet presAssocID="{43407F29-1280-4DB7-B1A3-02DA3594E1A3}" presName="hierRoot1" presStyleCnt="0">
        <dgm:presLayoutVars>
          <dgm:hierBranch val="init"/>
        </dgm:presLayoutVars>
      </dgm:prSet>
      <dgm:spPr/>
    </dgm:pt>
    <dgm:pt modelId="{D1929263-644A-4995-ABF6-5EFF03899F05}" type="pres">
      <dgm:prSet presAssocID="{43407F29-1280-4DB7-B1A3-02DA3594E1A3}" presName="rootComposite1" presStyleCnt="0"/>
      <dgm:spPr/>
    </dgm:pt>
    <dgm:pt modelId="{A6E4FC4D-7B43-4024-A620-DCD06F85F194}" type="pres">
      <dgm:prSet presAssocID="{43407F29-1280-4DB7-B1A3-02DA3594E1A3}" presName="rootText1" presStyleLbl="node0" presStyleIdx="0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7430C5D7-F55A-44D5-8DF1-6DB71D5CCD0E}" type="pres">
      <dgm:prSet presAssocID="{43407F29-1280-4DB7-B1A3-02DA3594E1A3}" presName="rootConnector1" presStyleLbl="node1" presStyleIdx="0" presStyleCnt="0"/>
      <dgm:spPr/>
      <dgm:t>
        <a:bodyPr/>
        <a:lstStyle/>
        <a:p>
          <a:endParaRPr lang="es-MX"/>
        </a:p>
      </dgm:t>
    </dgm:pt>
    <dgm:pt modelId="{9BF9713F-7A4E-448D-AC7B-18A175E16305}" type="pres">
      <dgm:prSet presAssocID="{43407F29-1280-4DB7-B1A3-02DA3594E1A3}" presName="hierChild2" presStyleCnt="0"/>
      <dgm:spPr/>
    </dgm:pt>
    <dgm:pt modelId="{E0F517B9-7388-4ABE-99E7-AAB4FAE1F399}" type="pres">
      <dgm:prSet presAssocID="{43407F29-1280-4DB7-B1A3-02DA3594E1A3}" presName="hierChild3" presStyleCnt="0"/>
      <dgm:spPr/>
    </dgm:pt>
    <dgm:pt modelId="{4F1D7EFB-A8E3-4B64-B106-F1544433B267}" type="pres">
      <dgm:prSet presAssocID="{5B13A36D-771C-4783-86DB-37F461171C41}" presName="hierRoot1" presStyleCnt="0">
        <dgm:presLayoutVars>
          <dgm:hierBranch val="init"/>
        </dgm:presLayoutVars>
      </dgm:prSet>
      <dgm:spPr/>
    </dgm:pt>
    <dgm:pt modelId="{D060AD52-6CB0-486D-91A5-E58BFEBD8AFB}" type="pres">
      <dgm:prSet presAssocID="{5B13A36D-771C-4783-86DB-37F461171C41}" presName="rootComposite1" presStyleCnt="0"/>
      <dgm:spPr/>
    </dgm:pt>
    <dgm:pt modelId="{349E1E8D-572C-4343-8B14-C5C14BC57A3E}" type="pres">
      <dgm:prSet presAssocID="{5B13A36D-771C-4783-86DB-37F461171C41}" presName="rootText1" presStyleLbl="node0" presStyleIdx="1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E6ECB414-30C2-44E2-83F3-CAA95DB4F9D2}" type="pres">
      <dgm:prSet presAssocID="{5B13A36D-771C-4783-86DB-37F461171C41}" presName="rootConnector1" presStyleLbl="node1" presStyleIdx="0" presStyleCnt="0"/>
      <dgm:spPr/>
      <dgm:t>
        <a:bodyPr/>
        <a:lstStyle/>
        <a:p>
          <a:endParaRPr lang="es-MX"/>
        </a:p>
      </dgm:t>
    </dgm:pt>
    <dgm:pt modelId="{7486DF38-8DDF-4129-92FC-B7F64C73CC4B}" type="pres">
      <dgm:prSet presAssocID="{5B13A36D-771C-4783-86DB-37F461171C41}" presName="hierChild2" presStyleCnt="0"/>
      <dgm:spPr/>
    </dgm:pt>
    <dgm:pt modelId="{CD2CE4F7-0EE1-4DBF-9C44-01C55FA3EBA3}" type="pres">
      <dgm:prSet presAssocID="{5B13A36D-771C-4783-86DB-37F461171C41}" presName="hierChild3" presStyleCnt="0"/>
      <dgm:spPr/>
    </dgm:pt>
  </dgm:ptLst>
  <dgm:cxnLst>
    <dgm:cxn modelId="{908D8FC4-B21F-4C3C-A6B7-A7EC03AB6255}" type="presOf" srcId="{5B13A36D-771C-4783-86DB-37F461171C41}" destId="{349E1E8D-572C-4343-8B14-C5C14BC57A3E}" srcOrd="0" destOrd="0" presId="urn:microsoft.com/office/officeart/2005/8/layout/orgChart1"/>
    <dgm:cxn modelId="{2904B3DA-CFB4-449C-9C26-49CA157528B6}" srcId="{737825EE-7FFD-42A6-AD4C-CF9194EF1DA4}" destId="{5B13A36D-771C-4783-86DB-37F461171C41}" srcOrd="1" destOrd="0" parTransId="{F693A3ED-04B3-4A05-B48E-A0890BD38263}" sibTransId="{1529564A-13A3-4DB7-B0DF-6DB1527E483D}"/>
    <dgm:cxn modelId="{B930871F-0A85-4F56-8D95-70A42D05EEB9}" type="presOf" srcId="{5B13A36D-771C-4783-86DB-37F461171C41}" destId="{E6ECB414-30C2-44E2-83F3-CAA95DB4F9D2}" srcOrd="1" destOrd="0" presId="urn:microsoft.com/office/officeart/2005/8/layout/orgChart1"/>
    <dgm:cxn modelId="{412EE933-C7E8-4F79-A079-AF809750D7C3}" type="presOf" srcId="{43407F29-1280-4DB7-B1A3-02DA3594E1A3}" destId="{7430C5D7-F55A-44D5-8DF1-6DB71D5CCD0E}" srcOrd="1" destOrd="0" presId="urn:microsoft.com/office/officeart/2005/8/layout/orgChart1"/>
    <dgm:cxn modelId="{829467A5-85CC-4CF8-8A21-AB880BB6928A}" type="presOf" srcId="{43407F29-1280-4DB7-B1A3-02DA3594E1A3}" destId="{A6E4FC4D-7B43-4024-A620-DCD06F85F194}" srcOrd="0" destOrd="0" presId="urn:microsoft.com/office/officeart/2005/8/layout/orgChart1"/>
    <dgm:cxn modelId="{9053F89A-FE4A-409E-9397-D4D6D38BA656}" srcId="{737825EE-7FFD-42A6-AD4C-CF9194EF1DA4}" destId="{43407F29-1280-4DB7-B1A3-02DA3594E1A3}" srcOrd="0" destOrd="0" parTransId="{1DC707B3-CE5C-4044-95C0-67F56DDEEE7E}" sibTransId="{9D82FC96-555B-4216-AD97-91855E0B67C3}"/>
    <dgm:cxn modelId="{B73F965C-EC61-4E16-80CD-37A88D8A611A}" type="presOf" srcId="{737825EE-7FFD-42A6-AD4C-CF9194EF1DA4}" destId="{DEF6EAB1-E701-4653-99A6-B0CDA445BC6F}" srcOrd="0" destOrd="0" presId="urn:microsoft.com/office/officeart/2005/8/layout/orgChart1"/>
    <dgm:cxn modelId="{E34D613D-0724-44F1-87EF-E941316628F6}" type="presParOf" srcId="{DEF6EAB1-E701-4653-99A6-B0CDA445BC6F}" destId="{EA4E967B-3845-4D5C-9442-E78A82FF0120}" srcOrd="0" destOrd="0" presId="urn:microsoft.com/office/officeart/2005/8/layout/orgChart1"/>
    <dgm:cxn modelId="{4135C0F3-6A40-45A7-9D6C-348F6FBD6D2E}" type="presParOf" srcId="{EA4E967B-3845-4D5C-9442-E78A82FF0120}" destId="{D1929263-644A-4995-ABF6-5EFF03899F05}" srcOrd="0" destOrd="0" presId="urn:microsoft.com/office/officeart/2005/8/layout/orgChart1"/>
    <dgm:cxn modelId="{ED8EBEB7-8E80-43C2-9985-5CF4F0411F05}" type="presParOf" srcId="{D1929263-644A-4995-ABF6-5EFF03899F05}" destId="{A6E4FC4D-7B43-4024-A620-DCD06F85F194}" srcOrd="0" destOrd="0" presId="urn:microsoft.com/office/officeart/2005/8/layout/orgChart1"/>
    <dgm:cxn modelId="{87D1BB1D-1101-4F59-AC66-351122560355}" type="presParOf" srcId="{D1929263-644A-4995-ABF6-5EFF03899F05}" destId="{7430C5D7-F55A-44D5-8DF1-6DB71D5CCD0E}" srcOrd="1" destOrd="0" presId="urn:microsoft.com/office/officeart/2005/8/layout/orgChart1"/>
    <dgm:cxn modelId="{F1E3F957-F8B3-4E18-B9BD-7E2F805AB064}" type="presParOf" srcId="{EA4E967B-3845-4D5C-9442-E78A82FF0120}" destId="{9BF9713F-7A4E-448D-AC7B-18A175E16305}" srcOrd="1" destOrd="0" presId="urn:microsoft.com/office/officeart/2005/8/layout/orgChart1"/>
    <dgm:cxn modelId="{D92946A2-D346-44D6-A7EE-C4A9C2D48989}" type="presParOf" srcId="{EA4E967B-3845-4D5C-9442-E78A82FF0120}" destId="{E0F517B9-7388-4ABE-99E7-AAB4FAE1F399}" srcOrd="2" destOrd="0" presId="urn:microsoft.com/office/officeart/2005/8/layout/orgChart1"/>
    <dgm:cxn modelId="{8FBE4C9A-DE04-47CB-BEF8-6869FC5EA117}" type="presParOf" srcId="{DEF6EAB1-E701-4653-99A6-B0CDA445BC6F}" destId="{4F1D7EFB-A8E3-4B64-B106-F1544433B267}" srcOrd="1" destOrd="0" presId="urn:microsoft.com/office/officeart/2005/8/layout/orgChart1"/>
    <dgm:cxn modelId="{04B41D5E-4089-4751-B480-9ECF02C90349}" type="presParOf" srcId="{4F1D7EFB-A8E3-4B64-B106-F1544433B267}" destId="{D060AD52-6CB0-486D-91A5-E58BFEBD8AFB}" srcOrd="0" destOrd="0" presId="urn:microsoft.com/office/officeart/2005/8/layout/orgChart1"/>
    <dgm:cxn modelId="{719D20CC-F82E-49A3-99DC-5CF08FC7076B}" type="presParOf" srcId="{D060AD52-6CB0-486D-91A5-E58BFEBD8AFB}" destId="{349E1E8D-572C-4343-8B14-C5C14BC57A3E}" srcOrd="0" destOrd="0" presId="urn:microsoft.com/office/officeart/2005/8/layout/orgChart1"/>
    <dgm:cxn modelId="{6E9314E6-B11C-479F-8CB1-DFFC79CD8D1C}" type="presParOf" srcId="{D060AD52-6CB0-486D-91A5-E58BFEBD8AFB}" destId="{E6ECB414-30C2-44E2-83F3-CAA95DB4F9D2}" srcOrd="1" destOrd="0" presId="urn:microsoft.com/office/officeart/2005/8/layout/orgChart1"/>
    <dgm:cxn modelId="{B8F65723-C455-4F4D-A8AE-18136BEA8E33}" type="presParOf" srcId="{4F1D7EFB-A8E3-4B64-B106-F1544433B267}" destId="{7486DF38-8DDF-4129-92FC-B7F64C73CC4B}" srcOrd="1" destOrd="0" presId="urn:microsoft.com/office/officeart/2005/8/layout/orgChart1"/>
    <dgm:cxn modelId="{B4062717-8D3C-48EA-83BC-C6C2B34CBE75}" type="presParOf" srcId="{4F1D7EFB-A8E3-4B64-B106-F1544433B267}" destId="{CD2CE4F7-0EE1-4DBF-9C44-01C55FA3EBA3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8333BC90-E5D0-4642-9FA7-3BED30F0DE77}" type="doc">
      <dgm:prSet loTypeId="urn:microsoft.com/office/officeart/2005/8/layout/vList5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s-MX"/>
        </a:p>
      </dgm:t>
    </dgm:pt>
    <dgm:pt modelId="{3E99968B-1B5E-4D9A-9A62-6B542D8DA4EB}">
      <dgm:prSet/>
      <dgm:spPr/>
      <dgm:t>
        <a:bodyPr/>
        <a:lstStyle/>
        <a:p>
          <a:pPr rtl="0"/>
          <a:r>
            <a:rPr lang="es-MX" baseline="0" smtClean="0"/>
            <a:t>Conclusiones.</a:t>
          </a:r>
          <a:endParaRPr lang="es-MX"/>
        </a:p>
      </dgm:t>
    </dgm:pt>
    <dgm:pt modelId="{3849AB44-FBBE-4A25-B0AB-B36ECB4A1388}" type="parTrans" cxnId="{B75DE2F5-0150-423C-8E18-0860C8446FBC}">
      <dgm:prSet/>
      <dgm:spPr/>
      <dgm:t>
        <a:bodyPr/>
        <a:lstStyle/>
        <a:p>
          <a:endParaRPr lang="es-MX"/>
        </a:p>
      </dgm:t>
    </dgm:pt>
    <dgm:pt modelId="{7C9BA8C5-CB52-46B2-9BFB-0608EDEE3EE7}" type="sibTrans" cxnId="{B75DE2F5-0150-423C-8E18-0860C8446FBC}">
      <dgm:prSet/>
      <dgm:spPr/>
      <dgm:t>
        <a:bodyPr/>
        <a:lstStyle/>
        <a:p>
          <a:endParaRPr lang="es-MX"/>
        </a:p>
      </dgm:t>
    </dgm:pt>
    <dgm:pt modelId="{3FBC9DEF-FFBB-44DF-A5B3-32F1E330C678}">
      <dgm:prSet/>
      <dgm:spPr/>
      <dgm:t>
        <a:bodyPr/>
        <a:lstStyle/>
        <a:p>
          <a:pPr rtl="0"/>
          <a:r>
            <a:rPr lang="es-MX" baseline="0" dirty="0" smtClean="0"/>
            <a:t>Las carillas labiales, se han de composite o de porcelana, constituyen una de las mejores opciones para la reconstrucción </a:t>
          </a:r>
          <a:r>
            <a:rPr lang="es-MX" baseline="0" dirty="0" err="1" smtClean="0"/>
            <a:t>estetica</a:t>
          </a:r>
          <a:r>
            <a:rPr lang="es-MX" baseline="0" dirty="0" smtClean="0"/>
            <a:t> de los sectores visibles de la boca por su durabilidad, conservación de tejidos dentarios sanos.  </a:t>
          </a:r>
          <a:endParaRPr lang="es-MX" dirty="0"/>
        </a:p>
      </dgm:t>
    </dgm:pt>
    <dgm:pt modelId="{34133287-F6C0-42CF-AFE9-C6D7FC600348}" type="parTrans" cxnId="{FF6FF819-781D-4DDE-A9E9-5C483BB9CB42}">
      <dgm:prSet/>
      <dgm:spPr/>
      <dgm:t>
        <a:bodyPr/>
        <a:lstStyle/>
        <a:p>
          <a:endParaRPr lang="es-MX"/>
        </a:p>
      </dgm:t>
    </dgm:pt>
    <dgm:pt modelId="{E3EEA61A-2614-4730-A217-5BC8E8AE197F}" type="sibTrans" cxnId="{FF6FF819-781D-4DDE-A9E9-5C483BB9CB42}">
      <dgm:prSet/>
      <dgm:spPr/>
      <dgm:t>
        <a:bodyPr/>
        <a:lstStyle/>
        <a:p>
          <a:endParaRPr lang="es-MX"/>
        </a:p>
      </dgm:t>
    </dgm:pt>
    <dgm:pt modelId="{85B04ED0-3346-4C22-948A-E163A0BD1F65}" type="pres">
      <dgm:prSet presAssocID="{8333BC90-E5D0-4642-9FA7-3BED30F0DE7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3E94FC82-73A2-4017-AA4E-17ECAC0FE85B}" type="pres">
      <dgm:prSet presAssocID="{3E99968B-1B5E-4D9A-9A62-6B542D8DA4EB}" presName="linNode" presStyleCnt="0"/>
      <dgm:spPr/>
    </dgm:pt>
    <dgm:pt modelId="{C66B366F-A034-4CE8-A8D7-1649AFD9403E}" type="pres">
      <dgm:prSet presAssocID="{3E99968B-1B5E-4D9A-9A62-6B542D8DA4EB}" presName="parentText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25325A0-A233-4DBF-87CB-0430803FCADB}" type="pres">
      <dgm:prSet presAssocID="{7C9BA8C5-CB52-46B2-9BFB-0608EDEE3EE7}" presName="sp" presStyleCnt="0"/>
      <dgm:spPr/>
    </dgm:pt>
    <dgm:pt modelId="{283AFCD7-4979-4086-B0F1-0FDD61F170A8}" type="pres">
      <dgm:prSet presAssocID="{3FBC9DEF-FFBB-44DF-A5B3-32F1E330C678}" presName="linNode" presStyleCnt="0"/>
      <dgm:spPr/>
    </dgm:pt>
    <dgm:pt modelId="{F0A20DC5-908A-4199-A465-69E451022450}" type="pres">
      <dgm:prSet presAssocID="{3FBC9DEF-FFBB-44DF-A5B3-32F1E330C678}" presName="parentText" presStyleLbl="node1" presStyleIdx="1" presStyleCnt="2" custScaleX="151558" custLinFactNeighborX="38864" custLinFactNeighborY="-2958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50B3E3C-1273-44E6-9B8A-B0DA6572C8C9}" type="presOf" srcId="{8333BC90-E5D0-4642-9FA7-3BED30F0DE77}" destId="{85B04ED0-3346-4C22-948A-E163A0BD1F65}" srcOrd="0" destOrd="0" presId="urn:microsoft.com/office/officeart/2005/8/layout/vList5"/>
    <dgm:cxn modelId="{B2534E2D-9D87-45D5-8FE8-9D74019859DD}" type="presOf" srcId="{3E99968B-1B5E-4D9A-9A62-6B542D8DA4EB}" destId="{C66B366F-A034-4CE8-A8D7-1649AFD9403E}" srcOrd="0" destOrd="0" presId="urn:microsoft.com/office/officeart/2005/8/layout/vList5"/>
    <dgm:cxn modelId="{FF6FF819-781D-4DDE-A9E9-5C483BB9CB42}" srcId="{8333BC90-E5D0-4642-9FA7-3BED30F0DE77}" destId="{3FBC9DEF-FFBB-44DF-A5B3-32F1E330C678}" srcOrd="1" destOrd="0" parTransId="{34133287-F6C0-42CF-AFE9-C6D7FC600348}" sibTransId="{E3EEA61A-2614-4730-A217-5BC8E8AE197F}"/>
    <dgm:cxn modelId="{F2EDCCAC-9482-4D57-968F-B4E1D5B05438}" type="presOf" srcId="{3FBC9DEF-FFBB-44DF-A5B3-32F1E330C678}" destId="{F0A20DC5-908A-4199-A465-69E451022450}" srcOrd="0" destOrd="0" presId="urn:microsoft.com/office/officeart/2005/8/layout/vList5"/>
    <dgm:cxn modelId="{B75DE2F5-0150-423C-8E18-0860C8446FBC}" srcId="{8333BC90-E5D0-4642-9FA7-3BED30F0DE77}" destId="{3E99968B-1B5E-4D9A-9A62-6B542D8DA4EB}" srcOrd="0" destOrd="0" parTransId="{3849AB44-FBBE-4A25-B0AB-B36ECB4A1388}" sibTransId="{7C9BA8C5-CB52-46B2-9BFB-0608EDEE3EE7}"/>
    <dgm:cxn modelId="{E5EE8E6B-1325-49A3-9FB3-3AA22C173E37}" type="presParOf" srcId="{85B04ED0-3346-4C22-948A-E163A0BD1F65}" destId="{3E94FC82-73A2-4017-AA4E-17ECAC0FE85B}" srcOrd="0" destOrd="0" presId="urn:microsoft.com/office/officeart/2005/8/layout/vList5"/>
    <dgm:cxn modelId="{A19C6200-CA15-426A-AEFF-B3F1745D3D60}" type="presParOf" srcId="{3E94FC82-73A2-4017-AA4E-17ECAC0FE85B}" destId="{C66B366F-A034-4CE8-A8D7-1649AFD9403E}" srcOrd="0" destOrd="0" presId="urn:microsoft.com/office/officeart/2005/8/layout/vList5"/>
    <dgm:cxn modelId="{3D0F8822-42C1-4B48-BAAD-0F0FF5A2B8B8}" type="presParOf" srcId="{85B04ED0-3346-4C22-948A-E163A0BD1F65}" destId="{825325A0-A233-4DBF-87CB-0430803FCADB}" srcOrd="1" destOrd="0" presId="urn:microsoft.com/office/officeart/2005/8/layout/vList5"/>
    <dgm:cxn modelId="{5C5C3C0A-A42F-4599-9F96-50B0381B56E7}" type="presParOf" srcId="{85B04ED0-3346-4C22-948A-E163A0BD1F65}" destId="{283AFCD7-4979-4086-B0F1-0FDD61F170A8}" srcOrd="2" destOrd="0" presId="urn:microsoft.com/office/officeart/2005/8/layout/vList5"/>
    <dgm:cxn modelId="{5FF9AE71-7FFB-4C7F-AAAB-3C408F0FB169}" type="presParOf" srcId="{283AFCD7-4979-4086-B0F1-0FDD61F170A8}" destId="{F0A20DC5-908A-4199-A465-69E451022450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9995600-E092-4B72-A3E6-5BCEB9C496CE}" type="doc">
      <dgm:prSet loTypeId="urn:microsoft.com/office/officeart/2005/8/layout/hList6" loCatId="list" qsTypeId="urn:microsoft.com/office/officeart/2005/8/quickstyle/3d2" qsCatId="3D" csTypeId="urn:microsoft.com/office/officeart/2005/8/colors/accent4_2" csCatId="accent4" phldr="1"/>
      <dgm:spPr/>
      <dgm:t>
        <a:bodyPr/>
        <a:lstStyle/>
        <a:p>
          <a:endParaRPr lang="es-ES"/>
        </a:p>
      </dgm:t>
    </dgm:pt>
    <dgm:pt modelId="{C592E30E-FA30-47CE-8064-7A4C13A93810}">
      <dgm:prSet/>
      <dgm:spPr/>
      <dgm:t>
        <a:bodyPr/>
        <a:lstStyle/>
        <a:p>
          <a:pPr rtl="0"/>
          <a:r>
            <a:rPr lang="es-MX" dirty="0" smtClean="0"/>
            <a:t>Composite a mano alzada (técnica directa).</a:t>
          </a:r>
          <a:endParaRPr lang="es-ES" dirty="0"/>
        </a:p>
      </dgm:t>
    </dgm:pt>
    <dgm:pt modelId="{4D00D95C-1B7A-4496-A153-BD07874A5873}" type="parTrans" cxnId="{7A5D7893-F7E4-4BF5-AE4C-860F8A3ABB3C}">
      <dgm:prSet/>
      <dgm:spPr/>
      <dgm:t>
        <a:bodyPr/>
        <a:lstStyle/>
        <a:p>
          <a:endParaRPr lang="es-ES"/>
        </a:p>
      </dgm:t>
    </dgm:pt>
    <dgm:pt modelId="{626E19C2-FCDD-439A-A3D6-1C5B754C15AE}" type="sibTrans" cxnId="{7A5D7893-F7E4-4BF5-AE4C-860F8A3ABB3C}">
      <dgm:prSet/>
      <dgm:spPr/>
      <dgm:t>
        <a:bodyPr/>
        <a:lstStyle/>
        <a:p>
          <a:endParaRPr lang="es-ES"/>
        </a:p>
      </dgm:t>
    </dgm:pt>
    <dgm:pt modelId="{911B2EBB-1CC2-4E0B-AF6A-FDE3589E175F}">
      <dgm:prSet/>
      <dgm:spPr/>
      <dgm:t>
        <a:bodyPr/>
        <a:lstStyle/>
        <a:p>
          <a:pPr rtl="0"/>
          <a:r>
            <a:rPr lang="es-MX" dirty="0" smtClean="0"/>
            <a:t>Composite sobre modelo ( técnica indirecta).</a:t>
          </a:r>
          <a:endParaRPr lang="es-ES" dirty="0"/>
        </a:p>
      </dgm:t>
    </dgm:pt>
    <dgm:pt modelId="{A6E8B0C5-22B9-4560-8A89-E84B20E0948E}" type="parTrans" cxnId="{26C04BDC-F371-485F-AB49-9C3DFB79F7F2}">
      <dgm:prSet/>
      <dgm:spPr/>
      <dgm:t>
        <a:bodyPr/>
        <a:lstStyle/>
        <a:p>
          <a:endParaRPr lang="es-ES"/>
        </a:p>
      </dgm:t>
    </dgm:pt>
    <dgm:pt modelId="{56E7E838-F928-46A0-940A-80A53ACAD52B}" type="sibTrans" cxnId="{26C04BDC-F371-485F-AB49-9C3DFB79F7F2}">
      <dgm:prSet/>
      <dgm:spPr/>
      <dgm:t>
        <a:bodyPr/>
        <a:lstStyle/>
        <a:p>
          <a:endParaRPr lang="es-ES"/>
        </a:p>
      </dgm:t>
    </dgm:pt>
    <dgm:pt modelId="{A3941BD6-F6B5-40BA-8C8F-6F4151553A7C}">
      <dgm:prSet/>
      <dgm:spPr/>
      <dgm:t>
        <a:bodyPr/>
        <a:lstStyle/>
        <a:p>
          <a:pPr rtl="0"/>
          <a:r>
            <a:rPr lang="es-MX" smtClean="0"/>
            <a:t>Cerómero.</a:t>
          </a:r>
          <a:endParaRPr lang="es-ES"/>
        </a:p>
      </dgm:t>
    </dgm:pt>
    <dgm:pt modelId="{908914D5-7F8F-4993-87EF-0CDC45844592}" type="parTrans" cxnId="{9A439F9C-D972-4942-9546-8AB8A302E525}">
      <dgm:prSet/>
      <dgm:spPr/>
      <dgm:t>
        <a:bodyPr/>
        <a:lstStyle/>
        <a:p>
          <a:endParaRPr lang="es-ES"/>
        </a:p>
      </dgm:t>
    </dgm:pt>
    <dgm:pt modelId="{43EDA772-A30F-436E-9AFD-802D0236F2CC}" type="sibTrans" cxnId="{9A439F9C-D972-4942-9546-8AB8A302E525}">
      <dgm:prSet/>
      <dgm:spPr/>
      <dgm:t>
        <a:bodyPr/>
        <a:lstStyle/>
        <a:p>
          <a:endParaRPr lang="es-ES"/>
        </a:p>
      </dgm:t>
    </dgm:pt>
    <dgm:pt modelId="{9406255E-A9E7-4EA8-85B7-E371BECE2D84}">
      <dgm:prSet/>
      <dgm:spPr/>
      <dgm:t>
        <a:bodyPr/>
        <a:lstStyle/>
        <a:p>
          <a:pPr rtl="0"/>
          <a:r>
            <a:rPr lang="es-MX" smtClean="0"/>
            <a:t>Porcelana.</a:t>
          </a:r>
          <a:endParaRPr lang="es-ES"/>
        </a:p>
      </dgm:t>
    </dgm:pt>
    <dgm:pt modelId="{73DA86F9-599A-4DEF-B593-8EBABBC193EA}" type="parTrans" cxnId="{AE3CAD99-A963-4BF2-9646-159AFCDC3513}">
      <dgm:prSet/>
      <dgm:spPr/>
      <dgm:t>
        <a:bodyPr/>
        <a:lstStyle/>
        <a:p>
          <a:endParaRPr lang="es-ES"/>
        </a:p>
      </dgm:t>
    </dgm:pt>
    <dgm:pt modelId="{CA6FFCB9-18C3-49EB-83C6-40372AC6102E}" type="sibTrans" cxnId="{AE3CAD99-A963-4BF2-9646-159AFCDC3513}">
      <dgm:prSet/>
      <dgm:spPr/>
      <dgm:t>
        <a:bodyPr/>
        <a:lstStyle/>
        <a:p>
          <a:endParaRPr lang="es-ES"/>
        </a:p>
      </dgm:t>
    </dgm:pt>
    <dgm:pt modelId="{BF149A2D-4FDA-4CC9-84EE-1E5F8327EC47}">
      <dgm:prSet/>
      <dgm:spPr/>
      <dgm:t>
        <a:bodyPr/>
        <a:lstStyle/>
        <a:p>
          <a:pPr rtl="0"/>
          <a:r>
            <a:rPr lang="es-MX" dirty="0" smtClean="0"/>
            <a:t>Porcelana hechas a máquina.</a:t>
          </a:r>
          <a:endParaRPr lang="es-ES" dirty="0"/>
        </a:p>
      </dgm:t>
    </dgm:pt>
    <dgm:pt modelId="{BDC0BC4E-49CF-45FF-9B54-E8EE85264298}" type="parTrans" cxnId="{5BC61587-AF25-4130-BFC8-9095F876C6E2}">
      <dgm:prSet/>
      <dgm:spPr/>
      <dgm:t>
        <a:bodyPr/>
        <a:lstStyle/>
        <a:p>
          <a:endParaRPr lang="es-ES"/>
        </a:p>
      </dgm:t>
    </dgm:pt>
    <dgm:pt modelId="{0C8FF195-1D3B-4904-9691-F6A15689CDF2}" type="sibTrans" cxnId="{5BC61587-AF25-4130-BFC8-9095F876C6E2}">
      <dgm:prSet/>
      <dgm:spPr/>
      <dgm:t>
        <a:bodyPr/>
        <a:lstStyle/>
        <a:p>
          <a:endParaRPr lang="es-ES"/>
        </a:p>
      </dgm:t>
    </dgm:pt>
    <dgm:pt modelId="{66B7F52C-86EE-464F-8056-4AAA7DD3D4F8}" type="pres">
      <dgm:prSet presAssocID="{F9995600-E092-4B72-A3E6-5BCEB9C496C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0A13C46E-AE1F-4FF2-B772-576086B58DD5}" type="pres">
      <dgm:prSet presAssocID="{C592E30E-FA30-47CE-8064-7A4C13A93810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C7B83FB-59F2-4735-ACE2-0FF98B013418}" type="pres">
      <dgm:prSet presAssocID="{626E19C2-FCDD-439A-A3D6-1C5B754C15AE}" presName="sibTrans" presStyleCnt="0"/>
      <dgm:spPr/>
      <dgm:t>
        <a:bodyPr/>
        <a:lstStyle/>
        <a:p>
          <a:endParaRPr lang="es-MX"/>
        </a:p>
      </dgm:t>
    </dgm:pt>
    <dgm:pt modelId="{A687A563-54C3-4C9B-A180-4BAC78BF648E}" type="pres">
      <dgm:prSet presAssocID="{911B2EBB-1CC2-4E0B-AF6A-FDE3589E175F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8C30E9F-565C-4C40-9774-05EBDBEA9C56}" type="pres">
      <dgm:prSet presAssocID="{56E7E838-F928-46A0-940A-80A53ACAD52B}" presName="sibTrans" presStyleCnt="0"/>
      <dgm:spPr/>
      <dgm:t>
        <a:bodyPr/>
        <a:lstStyle/>
        <a:p>
          <a:endParaRPr lang="es-MX"/>
        </a:p>
      </dgm:t>
    </dgm:pt>
    <dgm:pt modelId="{2C0BEC78-43B9-44DF-93B5-F7E993F265D6}" type="pres">
      <dgm:prSet presAssocID="{A3941BD6-F6B5-40BA-8C8F-6F4151553A7C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A3C205A-A729-49B8-8AAE-EE5A572D14A0}" type="pres">
      <dgm:prSet presAssocID="{43EDA772-A30F-436E-9AFD-802D0236F2CC}" presName="sibTrans" presStyleCnt="0"/>
      <dgm:spPr/>
      <dgm:t>
        <a:bodyPr/>
        <a:lstStyle/>
        <a:p>
          <a:endParaRPr lang="es-MX"/>
        </a:p>
      </dgm:t>
    </dgm:pt>
    <dgm:pt modelId="{6B8A84BA-2AEE-4957-AC70-BF378C9B7D3F}" type="pres">
      <dgm:prSet presAssocID="{9406255E-A9E7-4EA8-85B7-E371BECE2D84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DDEA8DE-DA43-46DE-8FB2-9158B4CA1551}" type="pres">
      <dgm:prSet presAssocID="{CA6FFCB9-18C3-49EB-83C6-40372AC6102E}" presName="sibTrans" presStyleCnt="0"/>
      <dgm:spPr/>
      <dgm:t>
        <a:bodyPr/>
        <a:lstStyle/>
        <a:p>
          <a:endParaRPr lang="es-MX"/>
        </a:p>
      </dgm:t>
    </dgm:pt>
    <dgm:pt modelId="{B7C1C35C-051E-45EB-BFC8-B49B38576AF1}" type="pres">
      <dgm:prSet presAssocID="{BF149A2D-4FDA-4CC9-84EE-1E5F8327EC47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64343B7-65CC-4E2D-973D-9A6293D2B675}" type="presOf" srcId="{F9995600-E092-4B72-A3E6-5BCEB9C496CE}" destId="{66B7F52C-86EE-464F-8056-4AAA7DD3D4F8}" srcOrd="0" destOrd="0" presId="urn:microsoft.com/office/officeart/2005/8/layout/hList6"/>
    <dgm:cxn modelId="{0686C7C4-0358-4D28-A1CA-C31FCEC95D32}" type="presOf" srcId="{A3941BD6-F6B5-40BA-8C8F-6F4151553A7C}" destId="{2C0BEC78-43B9-44DF-93B5-F7E993F265D6}" srcOrd="0" destOrd="0" presId="urn:microsoft.com/office/officeart/2005/8/layout/hList6"/>
    <dgm:cxn modelId="{AE3CAD99-A963-4BF2-9646-159AFCDC3513}" srcId="{F9995600-E092-4B72-A3E6-5BCEB9C496CE}" destId="{9406255E-A9E7-4EA8-85B7-E371BECE2D84}" srcOrd="3" destOrd="0" parTransId="{73DA86F9-599A-4DEF-B593-8EBABBC193EA}" sibTransId="{CA6FFCB9-18C3-49EB-83C6-40372AC6102E}"/>
    <dgm:cxn modelId="{443A3461-DB90-4B2F-8D7D-558EB39D8946}" type="presOf" srcId="{C592E30E-FA30-47CE-8064-7A4C13A93810}" destId="{0A13C46E-AE1F-4FF2-B772-576086B58DD5}" srcOrd="0" destOrd="0" presId="urn:microsoft.com/office/officeart/2005/8/layout/hList6"/>
    <dgm:cxn modelId="{3EB778F8-A0C9-4F77-8694-5F4A442287D8}" type="presOf" srcId="{BF149A2D-4FDA-4CC9-84EE-1E5F8327EC47}" destId="{B7C1C35C-051E-45EB-BFC8-B49B38576AF1}" srcOrd="0" destOrd="0" presId="urn:microsoft.com/office/officeart/2005/8/layout/hList6"/>
    <dgm:cxn modelId="{184ED526-D3F4-4505-BF1D-AAE0A7A9F532}" type="presOf" srcId="{911B2EBB-1CC2-4E0B-AF6A-FDE3589E175F}" destId="{A687A563-54C3-4C9B-A180-4BAC78BF648E}" srcOrd="0" destOrd="0" presId="urn:microsoft.com/office/officeart/2005/8/layout/hList6"/>
    <dgm:cxn modelId="{26C04BDC-F371-485F-AB49-9C3DFB79F7F2}" srcId="{F9995600-E092-4B72-A3E6-5BCEB9C496CE}" destId="{911B2EBB-1CC2-4E0B-AF6A-FDE3589E175F}" srcOrd="1" destOrd="0" parTransId="{A6E8B0C5-22B9-4560-8A89-E84B20E0948E}" sibTransId="{56E7E838-F928-46A0-940A-80A53ACAD52B}"/>
    <dgm:cxn modelId="{5BC61587-AF25-4130-BFC8-9095F876C6E2}" srcId="{F9995600-E092-4B72-A3E6-5BCEB9C496CE}" destId="{BF149A2D-4FDA-4CC9-84EE-1E5F8327EC47}" srcOrd="4" destOrd="0" parTransId="{BDC0BC4E-49CF-45FF-9B54-E8EE85264298}" sibTransId="{0C8FF195-1D3B-4904-9691-F6A15689CDF2}"/>
    <dgm:cxn modelId="{7A5D7893-F7E4-4BF5-AE4C-860F8A3ABB3C}" srcId="{F9995600-E092-4B72-A3E6-5BCEB9C496CE}" destId="{C592E30E-FA30-47CE-8064-7A4C13A93810}" srcOrd="0" destOrd="0" parTransId="{4D00D95C-1B7A-4496-A153-BD07874A5873}" sibTransId="{626E19C2-FCDD-439A-A3D6-1C5B754C15AE}"/>
    <dgm:cxn modelId="{9A439F9C-D972-4942-9546-8AB8A302E525}" srcId="{F9995600-E092-4B72-A3E6-5BCEB9C496CE}" destId="{A3941BD6-F6B5-40BA-8C8F-6F4151553A7C}" srcOrd="2" destOrd="0" parTransId="{908914D5-7F8F-4993-87EF-0CDC45844592}" sibTransId="{43EDA772-A30F-436E-9AFD-802D0236F2CC}"/>
    <dgm:cxn modelId="{0C9DBD8F-10C1-4370-8CCA-8BB0BBD45471}" type="presOf" srcId="{9406255E-A9E7-4EA8-85B7-E371BECE2D84}" destId="{6B8A84BA-2AEE-4957-AC70-BF378C9B7D3F}" srcOrd="0" destOrd="0" presId="urn:microsoft.com/office/officeart/2005/8/layout/hList6"/>
    <dgm:cxn modelId="{E7D144E2-EECC-485C-B1A6-3622214CEFD3}" type="presParOf" srcId="{66B7F52C-86EE-464F-8056-4AAA7DD3D4F8}" destId="{0A13C46E-AE1F-4FF2-B772-576086B58DD5}" srcOrd="0" destOrd="0" presId="urn:microsoft.com/office/officeart/2005/8/layout/hList6"/>
    <dgm:cxn modelId="{7488D45D-7A44-4B38-9E8E-30CAB95EF6E5}" type="presParOf" srcId="{66B7F52C-86EE-464F-8056-4AAA7DD3D4F8}" destId="{5C7B83FB-59F2-4735-ACE2-0FF98B013418}" srcOrd="1" destOrd="0" presId="urn:microsoft.com/office/officeart/2005/8/layout/hList6"/>
    <dgm:cxn modelId="{8D77A29C-37F2-4253-8ACB-2756484F7490}" type="presParOf" srcId="{66B7F52C-86EE-464F-8056-4AAA7DD3D4F8}" destId="{A687A563-54C3-4C9B-A180-4BAC78BF648E}" srcOrd="2" destOrd="0" presId="urn:microsoft.com/office/officeart/2005/8/layout/hList6"/>
    <dgm:cxn modelId="{6A08BD44-3205-40A4-990B-8F7DAFB7DBEB}" type="presParOf" srcId="{66B7F52C-86EE-464F-8056-4AAA7DD3D4F8}" destId="{78C30E9F-565C-4C40-9774-05EBDBEA9C56}" srcOrd="3" destOrd="0" presId="urn:microsoft.com/office/officeart/2005/8/layout/hList6"/>
    <dgm:cxn modelId="{79656C05-90F0-440C-8920-221F0AFC3B1F}" type="presParOf" srcId="{66B7F52C-86EE-464F-8056-4AAA7DD3D4F8}" destId="{2C0BEC78-43B9-44DF-93B5-F7E993F265D6}" srcOrd="4" destOrd="0" presId="urn:microsoft.com/office/officeart/2005/8/layout/hList6"/>
    <dgm:cxn modelId="{C14954C7-5257-4A60-B033-D8D8AEF82C48}" type="presParOf" srcId="{66B7F52C-86EE-464F-8056-4AAA7DD3D4F8}" destId="{5A3C205A-A729-49B8-8AAE-EE5A572D14A0}" srcOrd="5" destOrd="0" presId="urn:microsoft.com/office/officeart/2005/8/layout/hList6"/>
    <dgm:cxn modelId="{4FA85658-267B-44ED-97C7-093215B3149F}" type="presParOf" srcId="{66B7F52C-86EE-464F-8056-4AAA7DD3D4F8}" destId="{6B8A84BA-2AEE-4957-AC70-BF378C9B7D3F}" srcOrd="6" destOrd="0" presId="urn:microsoft.com/office/officeart/2005/8/layout/hList6"/>
    <dgm:cxn modelId="{A3FFF7C9-4C61-41F3-839A-FBA758D58544}" type="presParOf" srcId="{66B7F52C-86EE-464F-8056-4AAA7DD3D4F8}" destId="{9DDEA8DE-DA43-46DE-8FB2-9158B4CA1551}" srcOrd="7" destOrd="0" presId="urn:microsoft.com/office/officeart/2005/8/layout/hList6"/>
    <dgm:cxn modelId="{42836399-6BA1-48BF-86E6-30F6B9E110F1}" type="presParOf" srcId="{66B7F52C-86EE-464F-8056-4AAA7DD3D4F8}" destId="{B7C1C35C-051E-45EB-BFC8-B49B38576AF1}" srcOrd="8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8E7D421-E0F7-4381-A27F-DF0A7A9B8F85}" type="doc">
      <dgm:prSet loTypeId="urn:microsoft.com/office/officeart/2008/layout/VerticalCurvedList" loCatId="list" qsTypeId="urn:microsoft.com/office/officeart/2005/8/quickstyle/simple5" qsCatId="simple" csTypeId="urn:microsoft.com/office/officeart/2005/8/colors/accent0_3" csCatId="mainScheme"/>
      <dgm:spPr/>
      <dgm:t>
        <a:bodyPr/>
        <a:lstStyle/>
        <a:p>
          <a:endParaRPr lang="es-ES"/>
        </a:p>
      </dgm:t>
    </dgm:pt>
    <dgm:pt modelId="{35EC84A9-B0B0-442F-A302-A0DB12DF353C}">
      <dgm:prSet/>
      <dgm:spPr/>
      <dgm:t>
        <a:bodyPr/>
        <a:lstStyle/>
        <a:p>
          <a:pPr rtl="0"/>
          <a:r>
            <a:rPr lang="es-MX" dirty="0" smtClean="0"/>
            <a:t>Análisis de oclusión.</a:t>
          </a:r>
          <a:endParaRPr lang="es-ES" dirty="0"/>
        </a:p>
      </dgm:t>
    </dgm:pt>
    <dgm:pt modelId="{33388774-BC3A-43B6-8A3A-DE184F172853}" type="parTrans" cxnId="{19C666CB-AEF3-4A0D-B66F-86B7584892FB}">
      <dgm:prSet/>
      <dgm:spPr/>
      <dgm:t>
        <a:bodyPr/>
        <a:lstStyle/>
        <a:p>
          <a:endParaRPr lang="es-ES"/>
        </a:p>
      </dgm:t>
    </dgm:pt>
    <dgm:pt modelId="{B0C51174-3332-4655-BC7E-B370A126B306}" type="sibTrans" cxnId="{19C666CB-AEF3-4A0D-B66F-86B7584892FB}">
      <dgm:prSet/>
      <dgm:spPr/>
      <dgm:t>
        <a:bodyPr/>
        <a:lstStyle/>
        <a:p>
          <a:endParaRPr lang="es-ES"/>
        </a:p>
      </dgm:t>
    </dgm:pt>
    <dgm:pt modelId="{CEDF354F-6F96-4935-BB81-F85C5420E9A5}">
      <dgm:prSet/>
      <dgm:spPr/>
      <dgm:t>
        <a:bodyPr/>
        <a:lstStyle/>
        <a:p>
          <a:pPr rtl="0"/>
          <a:r>
            <a:rPr lang="es-MX" smtClean="0"/>
            <a:t>Evaluación del esmalte existente en la cara bucal.</a:t>
          </a:r>
          <a:endParaRPr lang="es-ES"/>
        </a:p>
      </dgm:t>
    </dgm:pt>
    <dgm:pt modelId="{633EB36B-4F44-4F79-ABBF-1F8343180E42}" type="parTrans" cxnId="{3BBC8274-A27C-4D67-8AB7-E8DF9662348A}">
      <dgm:prSet/>
      <dgm:spPr/>
      <dgm:t>
        <a:bodyPr/>
        <a:lstStyle/>
        <a:p>
          <a:endParaRPr lang="es-ES"/>
        </a:p>
      </dgm:t>
    </dgm:pt>
    <dgm:pt modelId="{53F94958-BECC-431D-B12D-AB3004059723}" type="sibTrans" cxnId="{3BBC8274-A27C-4D67-8AB7-E8DF9662348A}">
      <dgm:prSet/>
      <dgm:spPr/>
      <dgm:t>
        <a:bodyPr/>
        <a:lstStyle/>
        <a:p>
          <a:endParaRPr lang="es-ES"/>
        </a:p>
      </dgm:t>
    </dgm:pt>
    <dgm:pt modelId="{C43EBAC0-9B4E-4C63-BE9B-C2569C71F107}">
      <dgm:prSet/>
      <dgm:spPr/>
      <dgm:t>
        <a:bodyPr/>
        <a:lstStyle/>
        <a:p>
          <a:pPr rtl="0"/>
          <a:r>
            <a:rPr lang="es-MX" smtClean="0"/>
            <a:t>Extensión de manchas y pigmentación.</a:t>
          </a:r>
          <a:endParaRPr lang="es-ES"/>
        </a:p>
      </dgm:t>
    </dgm:pt>
    <dgm:pt modelId="{6C7CB933-5760-4F00-913F-A6C77DDEAC57}" type="parTrans" cxnId="{0E4EA0D5-E1CE-4023-A6DE-2DB6C0F96932}">
      <dgm:prSet/>
      <dgm:spPr/>
      <dgm:t>
        <a:bodyPr/>
        <a:lstStyle/>
        <a:p>
          <a:endParaRPr lang="es-ES"/>
        </a:p>
      </dgm:t>
    </dgm:pt>
    <dgm:pt modelId="{3C150A7D-03BD-42CE-969C-36C354B08B7D}" type="sibTrans" cxnId="{0E4EA0D5-E1CE-4023-A6DE-2DB6C0F96932}">
      <dgm:prSet/>
      <dgm:spPr/>
      <dgm:t>
        <a:bodyPr/>
        <a:lstStyle/>
        <a:p>
          <a:endParaRPr lang="es-ES"/>
        </a:p>
      </dgm:t>
    </dgm:pt>
    <dgm:pt modelId="{0E933B4F-9E87-4919-AE96-08DFD365B2E2}">
      <dgm:prSet/>
      <dgm:spPr/>
      <dgm:t>
        <a:bodyPr/>
        <a:lstStyle/>
        <a:p>
          <a:pPr rtl="0"/>
          <a:r>
            <a:rPr lang="es-MX" smtClean="0"/>
            <a:t>Observación características anatómicas.</a:t>
          </a:r>
          <a:endParaRPr lang="es-ES"/>
        </a:p>
      </dgm:t>
    </dgm:pt>
    <dgm:pt modelId="{6B9690B5-AF9A-4AA3-9ED9-B3A8BD460B6E}" type="parTrans" cxnId="{78216952-2D25-43E0-9F9C-E966F2FE27BC}">
      <dgm:prSet/>
      <dgm:spPr/>
      <dgm:t>
        <a:bodyPr/>
        <a:lstStyle/>
        <a:p>
          <a:endParaRPr lang="es-ES"/>
        </a:p>
      </dgm:t>
    </dgm:pt>
    <dgm:pt modelId="{9CC6DFE0-5500-4191-83BF-743B134F4E3C}" type="sibTrans" cxnId="{78216952-2D25-43E0-9F9C-E966F2FE27BC}">
      <dgm:prSet/>
      <dgm:spPr/>
      <dgm:t>
        <a:bodyPr/>
        <a:lstStyle/>
        <a:p>
          <a:endParaRPr lang="es-ES"/>
        </a:p>
      </dgm:t>
    </dgm:pt>
    <dgm:pt modelId="{63F3A33F-C04A-47B7-B54B-C9F36873824A}">
      <dgm:prSet/>
      <dgm:spPr/>
      <dgm:t>
        <a:bodyPr/>
        <a:lstStyle/>
        <a:p>
          <a:pPr rtl="0"/>
          <a:r>
            <a:rPr lang="es-MX" smtClean="0"/>
            <a:t>Vitalidad pulpar.</a:t>
          </a:r>
          <a:endParaRPr lang="es-ES"/>
        </a:p>
      </dgm:t>
    </dgm:pt>
    <dgm:pt modelId="{B11D1A80-31B3-48BF-AE9B-AFDB154E4638}" type="parTrans" cxnId="{3B219A21-B195-4E39-9FEB-316CAE0F3945}">
      <dgm:prSet/>
      <dgm:spPr/>
      <dgm:t>
        <a:bodyPr/>
        <a:lstStyle/>
        <a:p>
          <a:endParaRPr lang="es-ES"/>
        </a:p>
      </dgm:t>
    </dgm:pt>
    <dgm:pt modelId="{68DF9A1D-C923-4403-A32D-D4A175F052F1}" type="sibTrans" cxnId="{3B219A21-B195-4E39-9FEB-316CAE0F3945}">
      <dgm:prSet/>
      <dgm:spPr/>
      <dgm:t>
        <a:bodyPr/>
        <a:lstStyle/>
        <a:p>
          <a:endParaRPr lang="es-ES"/>
        </a:p>
      </dgm:t>
    </dgm:pt>
    <dgm:pt modelId="{F3F588CD-7079-496D-9F6D-95E500BD380C}">
      <dgm:prSet/>
      <dgm:spPr/>
      <dgm:t>
        <a:bodyPr/>
        <a:lstStyle/>
        <a:p>
          <a:pPr rtl="0"/>
          <a:r>
            <a:rPr lang="es-MX" smtClean="0"/>
            <a:t>Análisis estado periodontal.</a:t>
          </a:r>
          <a:endParaRPr lang="es-ES"/>
        </a:p>
      </dgm:t>
    </dgm:pt>
    <dgm:pt modelId="{3D9959FF-3236-4308-8A8C-C49D5FB36EF5}" type="parTrans" cxnId="{935CCA03-E828-4397-951E-3B1B4DD53F02}">
      <dgm:prSet/>
      <dgm:spPr/>
      <dgm:t>
        <a:bodyPr/>
        <a:lstStyle/>
        <a:p>
          <a:endParaRPr lang="es-ES"/>
        </a:p>
      </dgm:t>
    </dgm:pt>
    <dgm:pt modelId="{8F7C70F3-9DA5-4ADE-AAC2-DE73DD244611}" type="sibTrans" cxnId="{935CCA03-E828-4397-951E-3B1B4DD53F02}">
      <dgm:prSet/>
      <dgm:spPr/>
      <dgm:t>
        <a:bodyPr/>
        <a:lstStyle/>
        <a:p>
          <a:endParaRPr lang="es-ES"/>
        </a:p>
      </dgm:t>
    </dgm:pt>
    <dgm:pt modelId="{B10E03E4-B9AB-41FA-A2D9-EC8704DB8957}">
      <dgm:prSet/>
      <dgm:spPr/>
      <dgm:t>
        <a:bodyPr/>
        <a:lstStyle/>
        <a:p>
          <a:pPr rtl="0"/>
          <a:r>
            <a:rPr lang="es-MX" smtClean="0"/>
            <a:t>Limpieza caras bucales.</a:t>
          </a:r>
          <a:endParaRPr lang="es-ES"/>
        </a:p>
      </dgm:t>
    </dgm:pt>
    <dgm:pt modelId="{E5D91E7A-9D37-45D4-B5AD-13059D03F325}" type="parTrans" cxnId="{122D9A14-AF16-4FE8-A72A-FCC4E2BF0AE3}">
      <dgm:prSet/>
      <dgm:spPr/>
      <dgm:t>
        <a:bodyPr/>
        <a:lstStyle/>
        <a:p>
          <a:endParaRPr lang="es-ES"/>
        </a:p>
      </dgm:t>
    </dgm:pt>
    <dgm:pt modelId="{4BDC8B95-E1B1-45DA-BACE-79FBBDD2FCC2}" type="sibTrans" cxnId="{122D9A14-AF16-4FE8-A72A-FCC4E2BF0AE3}">
      <dgm:prSet/>
      <dgm:spPr/>
      <dgm:t>
        <a:bodyPr/>
        <a:lstStyle/>
        <a:p>
          <a:endParaRPr lang="es-ES"/>
        </a:p>
      </dgm:t>
    </dgm:pt>
    <dgm:pt modelId="{8D97BC32-C121-4FAE-9FDD-39C607DDEFD0}">
      <dgm:prSet/>
      <dgm:spPr/>
      <dgm:t>
        <a:bodyPr/>
        <a:lstStyle/>
        <a:p>
          <a:endParaRPr lang="es-MX"/>
        </a:p>
      </dgm:t>
    </dgm:pt>
    <dgm:pt modelId="{BE2EE921-B059-4508-9E7C-DCF864F127AF}" type="parTrans" cxnId="{10E6AABB-0BB3-4B37-97EF-C8F7F5545DC4}">
      <dgm:prSet/>
      <dgm:spPr/>
      <dgm:t>
        <a:bodyPr/>
        <a:lstStyle/>
        <a:p>
          <a:endParaRPr lang="es-ES"/>
        </a:p>
      </dgm:t>
    </dgm:pt>
    <dgm:pt modelId="{B4ED5990-1E8E-4F49-A68A-3BF41DD0BA43}" type="sibTrans" cxnId="{10E6AABB-0BB3-4B37-97EF-C8F7F5545DC4}">
      <dgm:prSet/>
      <dgm:spPr/>
      <dgm:t>
        <a:bodyPr/>
        <a:lstStyle/>
        <a:p>
          <a:endParaRPr lang="es-ES"/>
        </a:p>
      </dgm:t>
    </dgm:pt>
    <dgm:pt modelId="{A11F79E3-7CF4-448E-8D17-1FD04B97AE0D}">
      <dgm:prSet/>
      <dgm:spPr/>
      <dgm:t>
        <a:bodyPr/>
        <a:lstStyle/>
        <a:p>
          <a:endParaRPr lang="es-MX"/>
        </a:p>
      </dgm:t>
    </dgm:pt>
    <dgm:pt modelId="{6485D7C4-3B6A-4B0C-835F-F5DBBB2B1F40}" type="parTrans" cxnId="{A9D22423-DF49-4732-8332-910C66B22D48}">
      <dgm:prSet/>
      <dgm:spPr/>
      <dgm:t>
        <a:bodyPr/>
        <a:lstStyle/>
        <a:p>
          <a:endParaRPr lang="es-ES"/>
        </a:p>
      </dgm:t>
    </dgm:pt>
    <dgm:pt modelId="{6E46AE70-4CDD-4F2C-B117-39C1494246F2}" type="sibTrans" cxnId="{A9D22423-DF49-4732-8332-910C66B22D48}">
      <dgm:prSet/>
      <dgm:spPr/>
      <dgm:t>
        <a:bodyPr/>
        <a:lstStyle/>
        <a:p>
          <a:endParaRPr lang="es-ES"/>
        </a:p>
      </dgm:t>
    </dgm:pt>
    <dgm:pt modelId="{3AEBAEA7-799C-4885-849E-68E2AA2DFFDA}">
      <dgm:prSet/>
      <dgm:spPr/>
      <dgm:t>
        <a:bodyPr/>
        <a:lstStyle/>
        <a:p>
          <a:endParaRPr lang="es-MX"/>
        </a:p>
      </dgm:t>
    </dgm:pt>
    <dgm:pt modelId="{678EA377-5CC0-4839-BC7E-7A0170284BDF}" type="parTrans" cxnId="{08F4E06B-BA5F-4F36-8A86-E2C5FD19AAF7}">
      <dgm:prSet/>
      <dgm:spPr/>
      <dgm:t>
        <a:bodyPr/>
        <a:lstStyle/>
        <a:p>
          <a:endParaRPr lang="es-ES"/>
        </a:p>
      </dgm:t>
    </dgm:pt>
    <dgm:pt modelId="{DCBCE60A-8C61-42B1-B4F0-16BB940F4214}" type="sibTrans" cxnId="{08F4E06B-BA5F-4F36-8A86-E2C5FD19AAF7}">
      <dgm:prSet/>
      <dgm:spPr/>
      <dgm:t>
        <a:bodyPr/>
        <a:lstStyle/>
        <a:p>
          <a:endParaRPr lang="es-ES"/>
        </a:p>
      </dgm:t>
    </dgm:pt>
    <dgm:pt modelId="{7A2F775F-54FE-4DE4-8962-7C7CDBF44A92}" type="pres">
      <dgm:prSet presAssocID="{78E7D421-E0F7-4381-A27F-DF0A7A9B8F85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MX"/>
        </a:p>
      </dgm:t>
    </dgm:pt>
    <dgm:pt modelId="{DD37ED53-4583-4273-B18F-06A7D8CC5C56}" type="pres">
      <dgm:prSet presAssocID="{78E7D421-E0F7-4381-A27F-DF0A7A9B8F85}" presName="Name1" presStyleCnt="0"/>
      <dgm:spPr/>
      <dgm:t>
        <a:bodyPr/>
        <a:lstStyle/>
        <a:p>
          <a:endParaRPr lang="es-MX"/>
        </a:p>
      </dgm:t>
    </dgm:pt>
    <dgm:pt modelId="{3F41CB47-3B88-40DD-A079-E5AAE80FDEAD}" type="pres">
      <dgm:prSet presAssocID="{78E7D421-E0F7-4381-A27F-DF0A7A9B8F85}" presName="cycle" presStyleCnt="0"/>
      <dgm:spPr/>
      <dgm:t>
        <a:bodyPr/>
        <a:lstStyle/>
        <a:p>
          <a:endParaRPr lang="es-MX"/>
        </a:p>
      </dgm:t>
    </dgm:pt>
    <dgm:pt modelId="{3A4C20BB-B31D-4892-AD5E-7A3CF72689C4}" type="pres">
      <dgm:prSet presAssocID="{78E7D421-E0F7-4381-A27F-DF0A7A9B8F85}" presName="srcNode" presStyleLbl="node1" presStyleIdx="0" presStyleCnt="7"/>
      <dgm:spPr/>
      <dgm:t>
        <a:bodyPr/>
        <a:lstStyle/>
        <a:p>
          <a:endParaRPr lang="es-MX"/>
        </a:p>
      </dgm:t>
    </dgm:pt>
    <dgm:pt modelId="{3613DD75-BD28-4D6A-A929-79E6B2DEA92B}" type="pres">
      <dgm:prSet presAssocID="{78E7D421-E0F7-4381-A27F-DF0A7A9B8F85}" presName="conn" presStyleLbl="parChTrans1D2" presStyleIdx="0" presStyleCnt="1"/>
      <dgm:spPr/>
      <dgm:t>
        <a:bodyPr/>
        <a:lstStyle/>
        <a:p>
          <a:endParaRPr lang="es-MX"/>
        </a:p>
      </dgm:t>
    </dgm:pt>
    <dgm:pt modelId="{2B4DCC70-8176-42E8-93A0-0C25E1BA56ED}" type="pres">
      <dgm:prSet presAssocID="{78E7D421-E0F7-4381-A27F-DF0A7A9B8F85}" presName="extraNode" presStyleLbl="node1" presStyleIdx="0" presStyleCnt="7"/>
      <dgm:spPr/>
      <dgm:t>
        <a:bodyPr/>
        <a:lstStyle/>
        <a:p>
          <a:endParaRPr lang="es-MX"/>
        </a:p>
      </dgm:t>
    </dgm:pt>
    <dgm:pt modelId="{28B97764-4034-400A-BD43-8CE9F2D8233A}" type="pres">
      <dgm:prSet presAssocID="{78E7D421-E0F7-4381-A27F-DF0A7A9B8F85}" presName="dstNode" presStyleLbl="node1" presStyleIdx="0" presStyleCnt="7"/>
      <dgm:spPr/>
      <dgm:t>
        <a:bodyPr/>
        <a:lstStyle/>
        <a:p>
          <a:endParaRPr lang="es-MX"/>
        </a:p>
      </dgm:t>
    </dgm:pt>
    <dgm:pt modelId="{FDF4A557-6CB4-4A35-8238-2E8E44E836F1}" type="pres">
      <dgm:prSet presAssocID="{35EC84A9-B0B0-442F-A302-A0DB12DF353C}" presName="text_1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FC460BE-7D7B-41B9-ACC0-50878297C0BB}" type="pres">
      <dgm:prSet presAssocID="{35EC84A9-B0B0-442F-A302-A0DB12DF353C}" presName="accent_1" presStyleCnt="0"/>
      <dgm:spPr/>
      <dgm:t>
        <a:bodyPr/>
        <a:lstStyle/>
        <a:p>
          <a:endParaRPr lang="es-MX"/>
        </a:p>
      </dgm:t>
    </dgm:pt>
    <dgm:pt modelId="{64441670-EEAE-4A09-9E99-2E8A18C0C24E}" type="pres">
      <dgm:prSet presAssocID="{35EC84A9-B0B0-442F-A302-A0DB12DF353C}" presName="accentRepeatNode" presStyleLbl="solidFgAcc1" presStyleIdx="0" presStyleCnt="7"/>
      <dgm:spPr/>
      <dgm:t>
        <a:bodyPr/>
        <a:lstStyle/>
        <a:p>
          <a:endParaRPr lang="es-MX"/>
        </a:p>
      </dgm:t>
    </dgm:pt>
    <dgm:pt modelId="{D04C7D12-86B5-4D38-9690-170D86A34932}" type="pres">
      <dgm:prSet presAssocID="{CEDF354F-6F96-4935-BB81-F85C5420E9A5}" presName="text_2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4D6F328-6AFE-494D-8C7C-1063321E7A73}" type="pres">
      <dgm:prSet presAssocID="{CEDF354F-6F96-4935-BB81-F85C5420E9A5}" presName="accent_2" presStyleCnt="0"/>
      <dgm:spPr/>
      <dgm:t>
        <a:bodyPr/>
        <a:lstStyle/>
        <a:p>
          <a:endParaRPr lang="es-MX"/>
        </a:p>
      </dgm:t>
    </dgm:pt>
    <dgm:pt modelId="{6AF70E52-2E57-468E-97A5-2C25465E8B12}" type="pres">
      <dgm:prSet presAssocID="{CEDF354F-6F96-4935-BB81-F85C5420E9A5}" presName="accentRepeatNode" presStyleLbl="solidFgAcc1" presStyleIdx="1" presStyleCnt="7"/>
      <dgm:spPr/>
      <dgm:t>
        <a:bodyPr/>
        <a:lstStyle/>
        <a:p>
          <a:endParaRPr lang="es-MX"/>
        </a:p>
      </dgm:t>
    </dgm:pt>
    <dgm:pt modelId="{05A95BF2-4EA4-44DF-B9F4-47997FD05EA9}" type="pres">
      <dgm:prSet presAssocID="{C43EBAC0-9B4E-4C63-BE9B-C2569C71F107}" presName="text_3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F4C904D-8C2E-4611-BC71-A205F0ABB454}" type="pres">
      <dgm:prSet presAssocID="{C43EBAC0-9B4E-4C63-BE9B-C2569C71F107}" presName="accent_3" presStyleCnt="0"/>
      <dgm:spPr/>
      <dgm:t>
        <a:bodyPr/>
        <a:lstStyle/>
        <a:p>
          <a:endParaRPr lang="es-MX"/>
        </a:p>
      </dgm:t>
    </dgm:pt>
    <dgm:pt modelId="{473ADB40-0708-4FA8-A8D9-0857A4A590FB}" type="pres">
      <dgm:prSet presAssocID="{C43EBAC0-9B4E-4C63-BE9B-C2569C71F107}" presName="accentRepeatNode" presStyleLbl="solidFgAcc1" presStyleIdx="2" presStyleCnt="7"/>
      <dgm:spPr/>
      <dgm:t>
        <a:bodyPr/>
        <a:lstStyle/>
        <a:p>
          <a:endParaRPr lang="es-MX"/>
        </a:p>
      </dgm:t>
    </dgm:pt>
    <dgm:pt modelId="{4A7A349E-3960-49FB-BACC-2DA522562380}" type="pres">
      <dgm:prSet presAssocID="{0E933B4F-9E87-4919-AE96-08DFD365B2E2}" presName="text_4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0BA130E-0040-4001-B0E7-CEBDD766DF54}" type="pres">
      <dgm:prSet presAssocID="{0E933B4F-9E87-4919-AE96-08DFD365B2E2}" presName="accent_4" presStyleCnt="0"/>
      <dgm:spPr/>
      <dgm:t>
        <a:bodyPr/>
        <a:lstStyle/>
        <a:p>
          <a:endParaRPr lang="es-MX"/>
        </a:p>
      </dgm:t>
    </dgm:pt>
    <dgm:pt modelId="{9679A1EA-B417-424E-9582-6FFB567BDE10}" type="pres">
      <dgm:prSet presAssocID="{0E933B4F-9E87-4919-AE96-08DFD365B2E2}" presName="accentRepeatNode" presStyleLbl="solidFgAcc1" presStyleIdx="3" presStyleCnt="7"/>
      <dgm:spPr/>
      <dgm:t>
        <a:bodyPr/>
        <a:lstStyle/>
        <a:p>
          <a:endParaRPr lang="es-MX"/>
        </a:p>
      </dgm:t>
    </dgm:pt>
    <dgm:pt modelId="{ADC91B98-EF04-4F19-9DD5-B855E93D5B43}" type="pres">
      <dgm:prSet presAssocID="{63F3A33F-C04A-47B7-B54B-C9F36873824A}" presName="text_5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3D0B3EB-E8FC-4FBC-BDC9-F741F14EDA06}" type="pres">
      <dgm:prSet presAssocID="{63F3A33F-C04A-47B7-B54B-C9F36873824A}" presName="accent_5" presStyleCnt="0"/>
      <dgm:spPr/>
      <dgm:t>
        <a:bodyPr/>
        <a:lstStyle/>
        <a:p>
          <a:endParaRPr lang="es-MX"/>
        </a:p>
      </dgm:t>
    </dgm:pt>
    <dgm:pt modelId="{0566E3C9-DF67-44FE-A23C-3AE102EABD04}" type="pres">
      <dgm:prSet presAssocID="{63F3A33F-C04A-47B7-B54B-C9F36873824A}" presName="accentRepeatNode" presStyleLbl="solidFgAcc1" presStyleIdx="4" presStyleCnt="7"/>
      <dgm:spPr/>
      <dgm:t>
        <a:bodyPr/>
        <a:lstStyle/>
        <a:p>
          <a:endParaRPr lang="es-MX"/>
        </a:p>
      </dgm:t>
    </dgm:pt>
    <dgm:pt modelId="{7E578BAE-1FBB-4526-AD52-2BEE38FA5F6A}" type="pres">
      <dgm:prSet presAssocID="{F3F588CD-7079-496D-9F6D-95E500BD380C}" presName="text_6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754A66F-1967-4EA0-9BB9-31FB747EDF21}" type="pres">
      <dgm:prSet presAssocID="{F3F588CD-7079-496D-9F6D-95E500BD380C}" presName="accent_6" presStyleCnt="0"/>
      <dgm:spPr/>
      <dgm:t>
        <a:bodyPr/>
        <a:lstStyle/>
        <a:p>
          <a:endParaRPr lang="es-MX"/>
        </a:p>
      </dgm:t>
    </dgm:pt>
    <dgm:pt modelId="{B131DAD2-CBC0-4343-AE1F-4F289237C305}" type="pres">
      <dgm:prSet presAssocID="{F3F588CD-7079-496D-9F6D-95E500BD380C}" presName="accentRepeatNode" presStyleLbl="solidFgAcc1" presStyleIdx="5" presStyleCnt="7"/>
      <dgm:spPr/>
      <dgm:t>
        <a:bodyPr/>
        <a:lstStyle/>
        <a:p>
          <a:endParaRPr lang="es-MX"/>
        </a:p>
      </dgm:t>
    </dgm:pt>
    <dgm:pt modelId="{4CA97E82-20A6-4D3A-B403-DBC4269143BF}" type="pres">
      <dgm:prSet presAssocID="{B10E03E4-B9AB-41FA-A2D9-EC8704DB8957}" presName="text_7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3870CBE-96AF-47BC-802D-53EFB0C7027A}" type="pres">
      <dgm:prSet presAssocID="{B10E03E4-B9AB-41FA-A2D9-EC8704DB8957}" presName="accent_7" presStyleCnt="0"/>
      <dgm:spPr/>
      <dgm:t>
        <a:bodyPr/>
        <a:lstStyle/>
        <a:p>
          <a:endParaRPr lang="es-MX"/>
        </a:p>
      </dgm:t>
    </dgm:pt>
    <dgm:pt modelId="{208B51DA-85EE-492C-9438-056C4B4EA47F}" type="pres">
      <dgm:prSet presAssocID="{B10E03E4-B9AB-41FA-A2D9-EC8704DB8957}" presName="accentRepeatNode" presStyleLbl="solidFgAcc1" presStyleIdx="6" presStyleCnt="7"/>
      <dgm:spPr/>
      <dgm:t>
        <a:bodyPr/>
        <a:lstStyle/>
        <a:p>
          <a:endParaRPr lang="es-MX"/>
        </a:p>
      </dgm:t>
    </dgm:pt>
  </dgm:ptLst>
  <dgm:cxnLst>
    <dgm:cxn modelId="{08F4E06B-BA5F-4F36-8A86-E2C5FD19AAF7}" srcId="{78E7D421-E0F7-4381-A27F-DF0A7A9B8F85}" destId="{3AEBAEA7-799C-4885-849E-68E2AA2DFFDA}" srcOrd="9" destOrd="0" parTransId="{678EA377-5CC0-4839-BC7E-7A0170284BDF}" sibTransId="{DCBCE60A-8C61-42B1-B4F0-16BB940F4214}"/>
    <dgm:cxn modelId="{FAD1181E-E23E-4FEF-9D19-FCA9DA6145AE}" type="presOf" srcId="{0E933B4F-9E87-4919-AE96-08DFD365B2E2}" destId="{4A7A349E-3960-49FB-BACC-2DA522562380}" srcOrd="0" destOrd="0" presId="urn:microsoft.com/office/officeart/2008/layout/VerticalCurvedList"/>
    <dgm:cxn modelId="{4BFD17E5-F7B0-4A3E-B07D-66CD71335BF0}" type="presOf" srcId="{F3F588CD-7079-496D-9F6D-95E500BD380C}" destId="{7E578BAE-1FBB-4526-AD52-2BEE38FA5F6A}" srcOrd="0" destOrd="0" presId="urn:microsoft.com/office/officeart/2008/layout/VerticalCurvedList"/>
    <dgm:cxn modelId="{122D9A14-AF16-4FE8-A72A-FCC4E2BF0AE3}" srcId="{78E7D421-E0F7-4381-A27F-DF0A7A9B8F85}" destId="{B10E03E4-B9AB-41FA-A2D9-EC8704DB8957}" srcOrd="6" destOrd="0" parTransId="{E5D91E7A-9D37-45D4-B5AD-13059D03F325}" sibTransId="{4BDC8B95-E1B1-45DA-BACE-79FBBDD2FCC2}"/>
    <dgm:cxn modelId="{976602E9-8043-4479-AF8C-11E7EE147B5F}" type="presOf" srcId="{78E7D421-E0F7-4381-A27F-DF0A7A9B8F85}" destId="{7A2F775F-54FE-4DE4-8962-7C7CDBF44A92}" srcOrd="0" destOrd="0" presId="urn:microsoft.com/office/officeart/2008/layout/VerticalCurvedList"/>
    <dgm:cxn modelId="{78216952-2D25-43E0-9F9C-E966F2FE27BC}" srcId="{78E7D421-E0F7-4381-A27F-DF0A7A9B8F85}" destId="{0E933B4F-9E87-4919-AE96-08DFD365B2E2}" srcOrd="3" destOrd="0" parTransId="{6B9690B5-AF9A-4AA3-9ED9-B3A8BD460B6E}" sibTransId="{9CC6DFE0-5500-4191-83BF-743B134F4E3C}"/>
    <dgm:cxn modelId="{EDF53627-BCA6-4BAE-AD24-1B44934BB2F1}" type="presOf" srcId="{B10E03E4-B9AB-41FA-A2D9-EC8704DB8957}" destId="{4CA97E82-20A6-4D3A-B403-DBC4269143BF}" srcOrd="0" destOrd="0" presId="urn:microsoft.com/office/officeart/2008/layout/VerticalCurvedList"/>
    <dgm:cxn modelId="{A9D22423-DF49-4732-8332-910C66B22D48}" srcId="{78E7D421-E0F7-4381-A27F-DF0A7A9B8F85}" destId="{A11F79E3-7CF4-448E-8D17-1FD04B97AE0D}" srcOrd="8" destOrd="0" parTransId="{6485D7C4-3B6A-4B0C-835F-F5DBBB2B1F40}" sibTransId="{6E46AE70-4CDD-4F2C-B117-39C1494246F2}"/>
    <dgm:cxn modelId="{3B219A21-B195-4E39-9FEB-316CAE0F3945}" srcId="{78E7D421-E0F7-4381-A27F-DF0A7A9B8F85}" destId="{63F3A33F-C04A-47B7-B54B-C9F36873824A}" srcOrd="4" destOrd="0" parTransId="{B11D1A80-31B3-48BF-AE9B-AFDB154E4638}" sibTransId="{68DF9A1D-C923-4403-A32D-D4A175F052F1}"/>
    <dgm:cxn modelId="{935CCA03-E828-4397-951E-3B1B4DD53F02}" srcId="{78E7D421-E0F7-4381-A27F-DF0A7A9B8F85}" destId="{F3F588CD-7079-496D-9F6D-95E500BD380C}" srcOrd="5" destOrd="0" parTransId="{3D9959FF-3236-4308-8A8C-C49D5FB36EF5}" sibTransId="{8F7C70F3-9DA5-4ADE-AAC2-DE73DD244611}"/>
    <dgm:cxn modelId="{10E6AABB-0BB3-4B37-97EF-C8F7F5545DC4}" srcId="{78E7D421-E0F7-4381-A27F-DF0A7A9B8F85}" destId="{8D97BC32-C121-4FAE-9FDD-39C607DDEFD0}" srcOrd="7" destOrd="0" parTransId="{BE2EE921-B059-4508-9E7C-DCF864F127AF}" sibTransId="{B4ED5990-1E8E-4F49-A68A-3BF41DD0BA43}"/>
    <dgm:cxn modelId="{3716E84A-0E04-44ED-BD49-933995A5B1CC}" type="presOf" srcId="{35EC84A9-B0B0-442F-A302-A0DB12DF353C}" destId="{FDF4A557-6CB4-4A35-8238-2E8E44E836F1}" srcOrd="0" destOrd="0" presId="urn:microsoft.com/office/officeart/2008/layout/VerticalCurvedList"/>
    <dgm:cxn modelId="{19C666CB-AEF3-4A0D-B66F-86B7584892FB}" srcId="{78E7D421-E0F7-4381-A27F-DF0A7A9B8F85}" destId="{35EC84A9-B0B0-442F-A302-A0DB12DF353C}" srcOrd="0" destOrd="0" parTransId="{33388774-BC3A-43B6-8A3A-DE184F172853}" sibTransId="{B0C51174-3332-4655-BC7E-B370A126B306}"/>
    <dgm:cxn modelId="{5ADCCAA2-3446-4CF6-B5B9-79244C1A3CC2}" type="presOf" srcId="{B0C51174-3332-4655-BC7E-B370A126B306}" destId="{3613DD75-BD28-4D6A-A929-79E6B2DEA92B}" srcOrd="0" destOrd="0" presId="urn:microsoft.com/office/officeart/2008/layout/VerticalCurvedList"/>
    <dgm:cxn modelId="{A1669E44-B92A-4F70-8376-0269AD093B55}" type="presOf" srcId="{CEDF354F-6F96-4935-BB81-F85C5420E9A5}" destId="{D04C7D12-86B5-4D38-9690-170D86A34932}" srcOrd="0" destOrd="0" presId="urn:microsoft.com/office/officeart/2008/layout/VerticalCurvedList"/>
    <dgm:cxn modelId="{3BBC8274-A27C-4D67-8AB7-E8DF9662348A}" srcId="{78E7D421-E0F7-4381-A27F-DF0A7A9B8F85}" destId="{CEDF354F-6F96-4935-BB81-F85C5420E9A5}" srcOrd="1" destOrd="0" parTransId="{633EB36B-4F44-4F79-ABBF-1F8343180E42}" sibTransId="{53F94958-BECC-431D-B12D-AB3004059723}"/>
    <dgm:cxn modelId="{54DA6AB4-A5B2-40B3-BB12-9C2F4CA84A76}" type="presOf" srcId="{63F3A33F-C04A-47B7-B54B-C9F36873824A}" destId="{ADC91B98-EF04-4F19-9DD5-B855E93D5B43}" srcOrd="0" destOrd="0" presId="urn:microsoft.com/office/officeart/2008/layout/VerticalCurvedList"/>
    <dgm:cxn modelId="{0E4EA0D5-E1CE-4023-A6DE-2DB6C0F96932}" srcId="{78E7D421-E0F7-4381-A27F-DF0A7A9B8F85}" destId="{C43EBAC0-9B4E-4C63-BE9B-C2569C71F107}" srcOrd="2" destOrd="0" parTransId="{6C7CB933-5760-4F00-913F-A6C77DDEAC57}" sibTransId="{3C150A7D-03BD-42CE-969C-36C354B08B7D}"/>
    <dgm:cxn modelId="{309C4BB7-0F1E-4A30-A8B0-DE37D0198414}" type="presOf" srcId="{C43EBAC0-9B4E-4C63-BE9B-C2569C71F107}" destId="{05A95BF2-4EA4-44DF-B9F4-47997FD05EA9}" srcOrd="0" destOrd="0" presId="urn:microsoft.com/office/officeart/2008/layout/VerticalCurvedList"/>
    <dgm:cxn modelId="{476D6E1A-D982-423D-8091-4982C02E73BC}" type="presParOf" srcId="{7A2F775F-54FE-4DE4-8962-7C7CDBF44A92}" destId="{DD37ED53-4583-4273-B18F-06A7D8CC5C56}" srcOrd="0" destOrd="0" presId="urn:microsoft.com/office/officeart/2008/layout/VerticalCurvedList"/>
    <dgm:cxn modelId="{C14C8F0B-4EBA-4BD1-9560-B7F7EC742C7F}" type="presParOf" srcId="{DD37ED53-4583-4273-B18F-06A7D8CC5C56}" destId="{3F41CB47-3B88-40DD-A079-E5AAE80FDEAD}" srcOrd="0" destOrd="0" presId="urn:microsoft.com/office/officeart/2008/layout/VerticalCurvedList"/>
    <dgm:cxn modelId="{9803A2B6-72CA-40A3-994D-5F9F309FFC4F}" type="presParOf" srcId="{3F41CB47-3B88-40DD-A079-E5AAE80FDEAD}" destId="{3A4C20BB-B31D-4892-AD5E-7A3CF72689C4}" srcOrd="0" destOrd="0" presId="urn:microsoft.com/office/officeart/2008/layout/VerticalCurvedList"/>
    <dgm:cxn modelId="{64817118-B97D-40F8-B5A4-6AC4A46DA175}" type="presParOf" srcId="{3F41CB47-3B88-40DD-A079-E5AAE80FDEAD}" destId="{3613DD75-BD28-4D6A-A929-79E6B2DEA92B}" srcOrd="1" destOrd="0" presId="urn:microsoft.com/office/officeart/2008/layout/VerticalCurvedList"/>
    <dgm:cxn modelId="{6F41E1BE-B255-41B5-8519-4D89D9A5E217}" type="presParOf" srcId="{3F41CB47-3B88-40DD-A079-E5AAE80FDEAD}" destId="{2B4DCC70-8176-42E8-93A0-0C25E1BA56ED}" srcOrd="2" destOrd="0" presId="urn:microsoft.com/office/officeart/2008/layout/VerticalCurvedList"/>
    <dgm:cxn modelId="{D8D4B433-C783-43E0-9101-213C9E06F6F8}" type="presParOf" srcId="{3F41CB47-3B88-40DD-A079-E5AAE80FDEAD}" destId="{28B97764-4034-400A-BD43-8CE9F2D8233A}" srcOrd="3" destOrd="0" presId="urn:microsoft.com/office/officeart/2008/layout/VerticalCurvedList"/>
    <dgm:cxn modelId="{68065B35-4B94-477C-8C85-0E3877BA2CF4}" type="presParOf" srcId="{DD37ED53-4583-4273-B18F-06A7D8CC5C56}" destId="{FDF4A557-6CB4-4A35-8238-2E8E44E836F1}" srcOrd="1" destOrd="0" presId="urn:microsoft.com/office/officeart/2008/layout/VerticalCurvedList"/>
    <dgm:cxn modelId="{5E0B5ADF-1021-4E79-A67E-AD9026BA7F27}" type="presParOf" srcId="{DD37ED53-4583-4273-B18F-06A7D8CC5C56}" destId="{3FC460BE-7D7B-41B9-ACC0-50878297C0BB}" srcOrd="2" destOrd="0" presId="urn:microsoft.com/office/officeart/2008/layout/VerticalCurvedList"/>
    <dgm:cxn modelId="{05613103-790E-4C8D-A8D2-0903759523A2}" type="presParOf" srcId="{3FC460BE-7D7B-41B9-ACC0-50878297C0BB}" destId="{64441670-EEAE-4A09-9E99-2E8A18C0C24E}" srcOrd="0" destOrd="0" presId="urn:microsoft.com/office/officeart/2008/layout/VerticalCurvedList"/>
    <dgm:cxn modelId="{BEF666DD-34E8-43CC-B7B0-FDACD1FA5376}" type="presParOf" srcId="{DD37ED53-4583-4273-B18F-06A7D8CC5C56}" destId="{D04C7D12-86B5-4D38-9690-170D86A34932}" srcOrd="3" destOrd="0" presId="urn:microsoft.com/office/officeart/2008/layout/VerticalCurvedList"/>
    <dgm:cxn modelId="{5D1F9804-72B0-4CFC-92BB-6988EA367650}" type="presParOf" srcId="{DD37ED53-4583-4273-B18F-06A7D8CC5C56}" destId="{94D6F328-6AFE-494D-8C7C-1063321E7A73}" srcOrd="4" destOrd="0" presId="urn:microsoft.com/office/officeart/2008/layout/VerticalCurvedList"/>
    <dgm:cxn modelId="{C6AA2152-2D93-49AD-8064-E6E7AF2EFC59}" type="presParOf" srcId="{94D6F328-6AFE-494D-8C7C-1063321E7A73}" destId="{6AF70E52-2E57-468E-97A5-2C25465E8B12}" srcOrd="0" destOrd="0" presId="urn:microsoft.com/office/officeart/2008/layout/VerticalCurvedList"/>
    <dgm:cxn modelId="{7ABB4444-1124-428A-8034-7611CD3132F4}" type="presParOf" srcId="{DD37ED53-4583-4273-B18F-06A7D8CC5C56}" destId="{05A95BF2-4EA4-44DF-B9F4-47997FD05EA9}" srcOrd="5" destOrd="0" presId="urn:microsoft.com/office/officeart/2008/layout/VerticalCurvedList"/>
    <dgm:cxn modelId="{E5EEAC3F-4CA9-44C6-A730-D3B4D7FF5A2A}" type="presParOf" srcId="{DD37ED53-4583-4273-B18F-06A7D8CC5C56}" destId="{2F4C904D-8C2E-4611-BC71-A205F0ABB454}" srcOrd="6" destOrd="0" presId="urn:microsoft.com/office/officeart/2008/layout/VerticalCurvedList"/>
    <dgm:cxn modelId="{CB6BA412-915F-41EB-B7D5-6C8595C86CAC}" type="presParOf" srcId="{2F4C904D-8C2E-4611-BC71-A205F0ABB454}" destId="{473ADB40-0708-4FA8-A8D9-0857A4A590FB}" srcOrd="0" destOrd="0" presId="urn:microsoft.com/office/officeart/2008/layout/VerticalCurvedList"/>
    <dgm:cxn modelId="{50A7BE98-6A08-427F-866B-75CD73DC96D5}" type="presParOf" srcId="{DD37ED53-4583-4273-B18F-06A7D8CC5C56}" destId="{4A7A349E-3960-49FB-BACC-2DA522562380}" srcOrd="7" destOrd="0" presId="urn:microsoft.com/office/officeart/2008/layout/VerticalCurvedList"/>
    <dgm:cxn modelId="{FC5CE50E-B8BA-4290-86CA-D453305D14D7}" type="presParOf" srcId="{DD37ED53-4583-4273-B18F-06A7D8CC5C56}" destId="{D0BA130E-0040-4001-B0E7-CEBDD766DF54}" srcOrd="8" destOrd="0" presId="urn:microsoft.com/office/officeart/2008/layout/VerticalCurvedList"/>
    <dgm:cxn modelId="{09F10BC2-502E-4D56-92E0-695BCCB7D3BE}" type="presParOf" srcId="{D0BA130E-0040-4001-B0E7-CEBDD766DF54}" destId="{9679A1EA-B417-424E-9582-6FFB567BDE10}" srcOrd="0" destOrd="0" presId="urn:microsoft.com/office/officeart/2008/layout/VerticalCurvedList"/>
    <dgm:cxn modelId="{EDD96E41-75B2-4F62-8ADF-C63BA957D0AE}" type="presParOf" srcId="{DD37ED53-4583-4273-B18F-06A7D8CC5C56}" destId="{ADC91B98-EF04-4F19-9DD5-B855E93D5B43}" srcOrd="9" destOrd="0" presId="urn:microsoft.com/office/officeart/2008/layout/VerticalCurvedList"/>
    <dgm:cxn modelId="{2CA486C1-E187-4EC5-9D4C-1AACA9490350}" type="presParOf" srcId="{DD37ED53-4583-4273-B18F-06A7D8CC5C56}" destId="{63D0B3EB-E8FC-4FBC-BDC9-F741F14EDA06}" srcOrd="10" destOrd="0" presId="urn:microsoft.com/office/officeart/2008/layout/VerticalCurvedList"/>
    <dgm:cxn modelId="{D38A48CE-EC39-4FBF-B518-2EA10F629156}" type="presParOf" srcId="{63D0B3EB-E8FC-4FBC-BDC9-F741F14EDA06}" destId="{0566E3C9-DF67-44FE-A23C-3AE102EABD04}" srcOrd="0" destOrd="0" presId="urn:microsoft.com/office/officeart/2008/layout/VerticalCurvedList"/>
    <dgm:cxn modelId="{D94F403A-6E9A-4C5B-B362-76B1AA0F651A}" type="presParOf" srcId="{DD37ED53-4583-4273-B18F-06A7D8CC5C56}" destId="{7E578BAE-1FBB-4526-AD52-2BEE38FA5F6A}" srcOrd="11" destOrd="0" presId="urn:microsoft.com/office/officeart/2008/layout/VerticalCurvedList"/>
    <dgm:cxn modelId="{55140F81-B9AF-4FAB-BC60-44221DE2A7CF}" type="presParOf" srcId="{DD37ED53-4583-4273-B18F-06A7D8CC5C56}" destId="{5754A66F-1967-4EA0-9BB9-31FB747EDF21}" srcOrd="12" destOrd="0" presId="urn:microsoft.com/office/officeart/2008/layout/VerticalCurvedList"/>
    <dgm:cxn modelId="{25169AD1-744A-4595-8F6E-3B623A3DFDCF}" type="presParOf" srcId="{5754A66F-1967-4EA0-9BB9-31FB747EDF21}" destId="{B131DAD2-CBC0-4343-AE1F-4F289237C305}" srcOrd="0" destOrd="0" presId="urn:microsoft.com/office/officeart/2008/layout/VerticalCurvedList"/>
    <dgm:cxn modelId="{99CC7CA8-E2C3-4D29-B881-2B5CD7251F6D}" type="presParOf" srcId="{DD37ED53-4583-4273-B18F-06A7D8CC5C56}" destId="{4CA97E82-20A6-4D3A-B403-DBC4269143BF}" srcOrd="13" destOrd="0" presId="urn:microsoft.com/office/officeart/2008/layout/VerticalCurvedList"/>
    <dgm:cxn modelId="{617D6DD7-F642-4229-B48F-C7C3ED74F94A}" type="presParOf" srcId="{DD37ED53-4583-4273-B18F-06A7D8CC5C56}" destId="{03870CBE-96AF-47BC-802D-53EFB0C7027A}" srcOrd="14" destOrd="0" presId="urn:microsoft.com/office/officeart/2008/layout/VerticalCurvedList"/>
    <dgm:cxn modelId="{60C18D36-7879-4CBC-B202-8D999181B57B}" type="presParOf" srcId="{03870CBE-96AF-47BC-802D-53EFB0C7027A}" destId="{208B51DA-85EE-492C-9438-056C4B4EA47F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6379A8B-3FB8-4298-BD60-02E656500EEC}" type="doc">
      <dgm:prSet loTypeId="urn:microsoft.com/office/officeart/2005/8/layout/hProcess9" loCatId="process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es-ES"/>
        </a:p>
      </dgm:t>
    </dgm:pt>
    <dgm:pt modelId="{53BAF95E-F497-42E4-B83A-823E0AFB97CD}">
      <dgm:prSet/>
      <dgm:spPr/>
      <dgm:t>
        <a:bodyPr/>
        <a:lstStyle/>
        <a:p>
          <a:pPr rtl="0"/>
          <a:r>
            <a:rPr lang="es-MX" smtClean="0"/>
            <a:t>Técnica adhesiva.</a:t>
          </a:r>
          <a:endParaRPr lang="es-ES"/>
        </a:p>
      </dgm:t>
    </dgm:pt>
    <dgm:pt modelId="{8B2B3038-AEA4-4602-9630-B9DCD7A74A4C}" type="parTrans" cxnId="{3014491A-257A-4F27-A095-4496812A3E90}">
      <dgm:prSet/>
      <dgm:spPr/>
      <dgm:t>
        <a:bodyPr/>
        <a:lstStyle/>
        <a:p>
          <a:endParaRPr lang="es-ES"/>
        </a:p>
      </dgm:t>
    </dgm:pt>
    <dgm:pt modelId="{AA161AC6-A28D-41B6-9993-12E84867E5E6}" type="sibTrans" cxnId="{3014491A-257A-4F27-A095-4496812A3E90}">
      <dgm:prSet/>
      <dgm:spPr/>
      <dgm:t>
        <a:bodyPr/>
        <a:lstStyle/>
        <a:p>
          <a:endParaRPr lang="es-ES"/>
        </a:p>
      </dgm:t>
    </dgm:pt>
    <dgm:pt modelId="{D924AB53-02E4-4B81-945D-43E5FFC13FEF}">
      <dgm:prSet/>
      <dgm:spPr/>
      <dgm:t>
        <a:bodyPr/>
        <a:lstStyle/>
        <a:p>
          <a:pPr rtl="0"/>
          <a:r>
            <a:rPr lang="es-MX" dirty="0" err="1" smtClean="0"/>
            <a:t>Opacificación</a:t>
          </a:r>
          <a:r>
            <a:rPr lang="es-MX" dirty="0" smtClean="0"/>
            <a:t>.</a:t>
          </a:r>
          <a:endParaRPr lang="es-ES" dirty="0"/>
        </a:p>
      </dgm:t>
    </dgm:pt>
    <dgm:pt modelId="{FA415490-05EA-402C-B944-609AEDC01373}" type="parTrans" cxnId="{A7C4BD5C-7C61-401E-9C8B-6D4F2D0A254C}">
      <dgm:prSet/>
      <dgm:spPr/>
      <dgm:t>
        <a:bodyPr/>
        <a:lstStyle/>
        <a:p>
          <a:endParaRPr lang="es-ES"/>
        </a:p>
      </dgm:t>
    </dgm:pt>
    <dgm:pt modelId="{5DE45659-6073-4562-93D3-42D5857DA49D}" type="sibTrans" cxnId="{A7C4BD5C-7C61-401E-9C8B-6D4F2D0A254C}">
      <dgm:prSet/>
      <dgm:spPr/>
      <dgm:t>
        <a:bodyPr/>
        <a:lstStyle/>
        <a:p>
          <a:endParaRPr lang="es-ES"/>
        </a:p>
      </dgm:t>
    </dgm:pt>
    <dgm:pt modelId="{E1696281-EA70-475A-BF16-43CD66510DB9}">
      <dgm:prSet/>
      <dgm:spPr/>
      <dgm:t>
        <a:bodyPr/>
        <a:lstStyle/>
        <a:p>
          <a:pPr rtl="0"/>
          <a:r>
            <a:rPr lang="es-MX" smtClean="0"/>
            <a:t>Matización.</a:t>
          </a:r>
          <a:endParaRPr lang="es-ES"/>
        </a:p>
      </dgm:t>
    </dgm:pt>
    <dgm:pt modelId="{5B627D3C-382E-46A1-B6A2-23B189867110}" type="parTrans" cxnId="{888B9606-87B3-4655-B520-AB9E421BAD8C}">
      <dgm:prSet/>
      <dgm:spPr/>
      <dgm:t>
        <a:bodyPr/>
        <a:lstStyle/>
        <a:p>
          <a:endParaRPr lang="es-ES"/>
        </a:p>
      </dgm:t>
    </dgm:pt>
    <dgm:pt modelId="{1DFCB8BA-2242-4C26-9E47-F00306AB6BAD}" type="sibTrans" cxnId="{888B9606-87B3-4655-B520-AB9E421BAD8C}">
      <dgm:prSet/>
      <dgm:spPr/>
      <dgm:t>
        <a:bodyPr/>
        <a:lstStyle/>
        <a:p>
          <a:endParaRPr lang="es-ES"/>
        </a:p>
      </dgm:t>
    </dgm:pt>
    <dgm:pt modelId="{85051223-42C5-4395-BD96-BE40A1E3E836}">
      <dgm:prSet/>
      <dgm:spPr/>
      <dgm:t>
        <a:bodyPr/>
        <a:lstStyle/>
        <a:p>
          <a:pPr rtl="0"/>
          <a:r>
            <a:rPr lang="es-MX" smtClean="0"/>
            <a:t>Manipulación del material.</a:t>
          </a:r>
          <a:endParaRPr lang="es-ES"/>
        </a:p>
      </dgm:t>
    </dgm:pt>
    <dgm:pt modelId="{C6E65554-ADE5-42CF-9B04-6F6B0070B0AC}" type="parTrans" cxnId="{4A4F9CF5-631F-4DD4-B7BF-66911CA853C4}">
      <dgm:prSet/>
      <dgm:spPr/>
      <dgm:t>
        <a:bodyPr/>
        <a:lstStyle/>
        <a:p>
          <a:endParaRPr lang="es-ES"/>
        </a:p>
      </dgm:t>
    </dgm:pt>
    <dgm:pt modelId="{2A5B8E84-D856-4DF0-98DD-09026E1FE669}" type="sibTrans" cxnId="{4A4F9CF5-631F-4DD4-B7BF-66911CA853C4}">
      <dgm:prSet/>
      <dgm:spPr/>
      <dgm:t>
        <a:bodyPr/>
        <a:lstStyle/>
        <a:p>
          <a:endParaRPr lang="es-ES"/>
        </a:p>
      </dgm:t>
    </dgm:pt>
    <dgm:pt modelId="{9058D529-E62E-4DE6-9174-09B8FDBB1FF8}">
      <dgm:prSet/>
      <dgm:spPr/>
      <dgm:t>
        <a:bodyPr/>
        <a:lstStyle/>
        <a:p>
          <a:pPr rtl="0"/>
          <a:r>
            <a:rPr lang="es-MX" smtClean="0"/>
            <a:t>Inserción, adaptación y modelado.</a:t>
          </a:r>
          <a:endParaRPr lang="es-ES"/>
        </a:p>
      </dgm:t>
    </dgm:pt>
    <dgm:pt modelId="{E5007A2D-DF31-4AA6-8A45-FCB6B2048979}" type="parTrans" cxnId="{12A7644A-0825-4DB3-94F7-3D3D7B3283EA}">
      <dgm:prSet/>
      <dgm:spPr/>
      <dgm:t>
        <a:bodyPr/>
        <a:lstStyle/>
        <a:p>
          <a:endParaRPr lang="es-ES"/>
        </a:p>
      </dgm:t>
    </dgm:pt>
    <dgm:pt modelId="{58EEBEDF-C654-4664-AF78-9BA01D988B2C}" type="sibTrans" cxnId="{12A7644A-0825-4DB3-94F7-3D3D7B3283EA}">
      <dgm:prSet/>
      <dgm:spPr/>
      <dgm:t>
        <a:bodyPr/>
        <a:lstStyle/>
        <a:p>
          <a:endParaRPr lang="es-ES"/>
        </a:p>
      </dgm:t>
    </dgm:pt>
    <dgm:pt modelId="{7CCE285B-9E1F-42C3-B2A3-336F017C1373}">
      <dgm:prSet/>
      <dgm:spPr/>
      <dgm:t>
        <a:bodyPr/>
        <a:lstStyle/>
        <a:p>
          <a:pPr rtl="0"/>
          <a:r>
            <a:rPr lang="es-MX" smtClean="0"/>
            <a:t>Terminación.</a:t>
          </a:r>
          <a:endParaRPr lang="es-ES"/>
        </a:p>
      </dgm:t>
    </dgm:pt>
    <dgm:pt modelId="{21380BB8-198C-4BAC-A899-4602CD1740F0}" type="parTrans" cxnId="{1E58A5C8-BE42-4797-877A-8FD7A7C23DD1}">
      <dgm:prSet/>
      <dgm:spPr/>
      <dgm:t>
        <a:bodyPr/>
        <a:lstStyle/>
        <a:p>
          <a:endParaRPr lang="es-ES"/>
        </a:p>
      </dgm:t>
    </dgm:pt>
    <dgm:pt modelId="{1AB33BAC-D97C-4146-94E6-7BE02B015D88}" type="sibTrans" cxnId="{1E58A5C8-BE42-4797-877A-8FD7A7C23DD1}">
      <dgm:prSet/>
      <dgm:spPr/>
      <dgm:t>
        <a:bodyPr/>
        <a:lstStyle/>
        <a:p>
          <a:endParaRPr lang="es-ES"/>
        </a:p>
      </dgm:t>
    </dgm:pt>
    <dgm:pt modelId="{8AD40664-3370-4168-AFAA-3DB57FB99AC3}">
      <dgm:prSet/>
      <dgm:spPr/>
      <dgm:t>
        <a:bodyPr/>
        <a:lstStyle/>
        <a:p>
          <a:pPr rtl="0"/>
          <a:r>
            <a:rPr lang="es-MX" smtClean="0"/>
            <a:t>Control posoperatorio.</a:t>
          </a:r>
          <a:endParaRPr lang="es-ES"/>
        </a:p>
      </dgm:t>
    </dgm:pt>
    <dgm:pt modelId="{2B21E681-5030-49F9-A30A-CFD91EFBB0E6}" type="parTrans" cxnId="{A0FA4B92-3FFF-4302-817A-7C92F4868C99}">
      <dgm:prSet/>
      <dgm:spPr/>
      <dgm:t>
        <a:bodyPr/>
        <a:lstStyle/>
        <a:p>
          <a:endParaRPr lang="es-ES"/>
        </a:p>
      </dgm:t>
    </dgm:pt>
    <dgm:pt modelId="{EEEA5B96-070D-409A-921E-6380BE6FC477}" type="sibTrans" cxnId="{A0FA4B92-3FFF-4302-817A-7C92F4868C99}">
      <dgm:prSet/>
      <dgm:spPr/>
      <dgm:t>
        <a:bodyPr/>
        <a:lstStyle/>
        <a:p>
          <a:endParaRPr lang="es-ES"/>
        </a:p>
      </dgm:t>
    </dgm:pt>
    <dgm:pt modelId="{F9F713DF-D371-4C56-A355-14D62BFBC92B}" type="pres">
      <dgm:prSet presAssocID="{66379A8B-3FB8-4298-BD60-02E656500EEC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CC0EFB1-91B3-4111-AAA2-3AD39E9A2FDF}" type="pres">
      <dgm:prSet presAssocID="{66379A8B-3FB8-4298-BD60-02E656500EEC}" presName="arrow" presStyleLbl="bgShp" presStyleIdx="0" presStyleCnt="1"/>
      <dgm:spPr/>
    </dgm:pt>
    <dgm:pt modelId="{86987B45-82AB-406B-BC1C-0839BC51B5A4}" type="pres">
      <dgm:prSet presAssocID="{66379A8B-3FB8-4298-BD60-02E656500EEC}" presName="linearProcess" presStyleCnt="0"/>
      <dgm:spPr/>
    </dgm:pt>
    <dgm:pt modelId="{8BA3109C-6CB5-44AC-ACF1-E9302038D3D2}" type="pres">
      <dgm:prSet presAssocID="{53BAF95E-F497-42E4-B83A-823E0AFB97CD}" presName="text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EF4DF8F-4718-4FC0-9608-330A7A4FF302}" type="pres">
      <dgm:prSet presAssocID="{AA161AC6-A28D-41B6-9993-12E84867E5E6}" presName="sibTrans" presStyleCnt="0"/>
      <dgm:spPr/>
    </dgm:pt>
    <dgm:pt modelId="{34C774DA-DE37-4553-8AE1-F495835C52E9}" type="pres">
      <dgm:prSet presAssocID="{D924AB53-02E4-4B81-945D-43E5FFC13FEF}" presName="text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F33F3B9-91B2-4D76-BDD5-51ED25AB0F8A}" type="pres">
      <dgm:prSet presAssocID="{5DE45659-6073-4562-93D3-42D5857DA49D}" presName="sibTrans" presStyleCnt="0"/>
      <dgm:spPr/>
    </dgm:pt>
    <dgm:pt modelId="{351A7AA0-E294-4035-9E79-18B6346EAC11}" type="pres">
      <dgm:prSet presAssocID="{E1696281-EA70-475A-BF16-43CD66510DB9}" presName="text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0677677-29D5-47AE-ABE8-DACF45A2C75B}" type="pres">
      <dgm:prSet presAssocID="{1DFCB8BA-2242-4C26-9E47-F00306AB6BAD}" presName="sibTrans" presStyleCnt="0"/>
      <dgm:spPr/>
    </dgm:pt>
    <dgm:pt modelId="{721F8A4E-D2F0-4E1C-85A7-4EFA75B23884}" type="pres">
      <dgm:prSet presAssocID="{85051223-42C5-4395-BD96-BE40A1E3E836}" presName="text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0D7FC0B-1C4D-4EE8-81DA-ECB091996E89}" type="pres">
      <dgm:prSet presAssocID="{2A5B8E84-D856-4DF0-98DD-09026E1FE669}" presName="sibTrans" presStyleCnt="0"/>
      <dgm:spPr/>
    </dgm:pt>
    <dgm:pt modelId="{800016F6-4EAF-4B3D-96A5-50BD093783D0}" type="pres">
      <dgm:prSet presAssocID="{9058D529-E62E-4DE6-9174-09B8FDBB1FF8}" presName="text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97D3ED1-CA39-4034-8B86-8B51A7F14341}" type="pres">
      <dgm:prSet presAssocID="{58EEBEDF-C654-4664-AF78-9BA01D988B2C}" presName="sibTrans" presStyleCnt="0"/>
      <dgm:spPr/>
    </dgm:pt>
    <dgm:pt modelId="{F5E1AFE9-CB36-44ED-BC0D-0E5A4B28A22F}" type="pres">
      <dgm:prSet presAssocID="{7CCE285B-9E1F-42C3-B2A3-336F017C1373}" presName="text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EFE13EF-F458-4876-B447-BEAB3B9CBF7A}" type="pres">
      <dgm:prSet presAssocID="{1AB33BAC-D97C-4146-94E6-7BE02B015D88}" presName="sibTrans" presStyleCnt="0"/>
      <dgm:spPr/>
    </dgm:pt>
    <dgm:pt modelId="{CA04CF42-5393-4EDF-9663-833D013AE826}" type="pres">
      <dgm:prSet presAssocID="{8AD40664-3370-4168-AFAA-3DB57FB99AC3}" presName="text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A4F9CF5-631F-4DD4-B7BF-66911CA853C4}" srcId="{66379A8B-3FB8-4298-BD60-02E656500EEC}" destId="{85051223-42C5-4395-BD96-BE40A1E3E836}" srcOrd="3" destOrd="0" parTransId="{C6E65554-ADE5-42CF-9B04-6F6B0070B0AC}" sibTransId="{2A5B8E84-D856-4DF0-98DD-09026E1FE669}"/>
    <dgm:cxn modelId="{81C12CDF-C6A7-44AC-993A-19E892EC826A}" type="presOf" srcId="{D924AB53-02E4-4B81-945D-43E5FFC13FEF}" destId="{34C774DA-DE37-4553-8AE1-F495835C52E9}" srcOrd="0" destOrd="0" presId="urn:microsoft.com/office/officeart/2005/8/layout/hProcess9"/>
    <dgm:cxn modelId="{FC176B24-2CA8-4A6E-92A5-4384F3B9CE6E}" type="presOf" srcId="{E1696281-EA70-475A-BF16-43CD66510DB9}" destId="{351A7AA0-E294-4035-9E79-18B6346EAC11}" srcOrd="0" destOrd="0" presId="urn:microsoft.com/office/officeart/2005/8/layout/hProcess9"/>
    <dgm:cxn modelId="{3014491A-257A-4F27-A095-4496812A3E90}" srcId="{66379A8B-3FB8-4298-BD60-02E656500EEC}" destId="{53BAF95E-F497-42E4-B83A-823E0AFB97CD}" srcOrd="0" destOrd="0" parTransId="{8B2B3038-AEA4-4602-9630-B9DCD7A74A4C}" sibTransId="{AA161AC6-A28D-41B6-9993-12E84867E5E6}"/>
    <dgm:cxn modelId="{55419A04-4DAD-4A2E-AF20-B0BFAF8E3CA5}" type="presOf" srcId="{53BAF95E-F497-42E4-B83A-823E0AFB97CD}" destId="{8BA3109C-6CB5-44AC-ACF1-E9302038D3D2}" srcOrd="0" destOrd="0" presId="urn:microsoft.com/office/officeart/2005/8/layout/hProcess9"/>
    <dgm:cxn modelId="{12A7644A-0825-4DB3-94F7-3D3D7B3283EA}" srcId="{66379A8B-3FB8-4298-BD60-02E656500EEC}" destId="{9058D529-E62E-4DE6-9174-09B8FDBB1FF8}" srcOrd="4" destOrd="0" parTransId="{E5007A2D-DF31-4AA6-8A45-FCB6B2048979}" sibTransId="{58EEBEDF-C654-4664-AF78-9BA01D988B2C}"/>
    <dgm:cxn modelId="{A0FA4B92-3FFF-4302-817A-7C92F4868C99}" srcId="{66379A8B-3FB8-4298-BD60-02E656500EEC}" destId="{8AD40664-3370-4168-AFAA-3DB57FB99AC3}" srcOrd="6" destOrd="0" parTransId="{2B21E681-5030-49F9-A30A-CFD91EFBB0E6}" sibTransId="{EEEA5B96-070D-409A-921E-6380BE6FC477}"/>
    <dgm:cxn modelId="{3C64E785-DFFA-4C02-A6F5-1CC5B64B1943}" type="presOf" srcId="{7CCE285B-9E1F-42C3-B2A3-336F017C1373}" destId="{F5E1AFE9-CB36-44ED-BC0D-0E5A4B28A22F}" srcOrd="0" destOrd="0" presId="urn:microsoft.com/office/officeart/2005/8/layout/hProcess9"/>
    <dgm:cxn modelId="{A7C4BD5C-7C61-401E-9C8B-6D4F2D0A254C}" srcId="{66379A8B-3FB8-4298-BD60-02E656500EEC}" destId="{D924AB53-02E4-4B81-945D-43E5FFC13FEF}" srcOrd="1" destOrd="0" parTransId="{FA415490-05EA-402C-B944-609AEDC01373}" sibTransId="{5DE45659-6073-4562-93D3-42D5857DA49D}"/>
    <dgm:cxn modelId="{1E58A5C8-BE42-4797-877A-8FD7A7C23DD1}" srcId="{66379A8B-3FB8-4298-BD60-02E656500EEC}" destId="{7CCE285B-9E1F-42C3-B2A3-336F017C1373}" srcOrd="5" destOrd="0" parTransId="{21380BB8-198C-4BAC-A899-4602CD1740F0}" sibTransId="{1AB33BAC-D97C-4146-94E6-7BE02B015D88}"/>
    <dgm:cxn modelId="{65211D24-3D7C-4194-A8A8-0F79C8E7EA0F}" type="presOf" srcId="{66379A8B-3FB8-4298-BD60-02E656500EEC}" destId="{F9F713DF-D371-4C56-A355-14D62BFBC92B}" srcOrd="0" destOrd="0" presId="urn:microsoft.com/office/officeart/2005/8/layout/hProcess9"/>
    <dgm:cxn modelId="{1CB9C120-8E1F-47CC-B3CD-E1F89C770342}" type="presOf" srcId="{9058D529-E62E-4DE6-9174-09B8FDBB1FF8}" destId="{800016F6-4EAF-4B3D-96A5-50BD093783D0}" srcOrd="0" destOrd="0" presId="urn:microsoft.com/office/officeart/2005/8/layout/hProcess9"/>
    <dgm:cxn modelId="{F23218B8-22C5-4667-AE63-0ABB7DB146FB}" type="presOf" srcId="{85051223-42C5-4395-BD96-BE40A1E3E836}" destId="{721F8A4E-D2F0-4E1C-85A7-4EFA75B23884}" srcOrd="0" destOrd="0" presId="urn:microsoft.com/office/officeart/2005/8/layout/hProcess9"/>
    <dgm:cxn modelId="{888B9606-87B3-4655-B520-AB9E421BAD8C}" srcId="{66379A8B-3FB8-4298-BD60-02E656500EEC}" destId="{E1696281-EA70-475A-BF16-43CD66510DB9}" srcOrd="2" destOrd="0" parTransId="{5B627D3C-382E-46A1-B6A2-23B189867110}" sibTransId="{1DFCB8BA-2242-4C26-9E47-F00306AB6BAD}"/>
    <dgm:cxn modelId="{6CAF4AB5-C7A0-4667-AE53-87E4F5D4D219}" type="presOf" srcId="{8AD40664-3370-4168-AFAA-3DB57FB99AC3}" destId="{CA04CF42-5393-4EDF-9663-833D013AE826}" srcOrd="0" destOrd="0" presId="urn:microsoft.com/office/officeart/2005/8/layout/hProcess9"/>
    <dgm:cxn modelId="{25236D68-886F-48A3-A159-E0EE6B64E0EE}" type="presParOf" srcId="{F9F713DF-D371-4C56-A355-14D62BFBC92B}" destId="{1CC0EFB1-91B3-4111-AAA2-3AD39E9A2FDF}" srcOrd="0" destOrd="0" presId="urn:microsoft.com/office/officeart/2005/8/layout/hProcess9"/>
    <dgm:cxn modelId="{AA330C43-FD96-4D2E-B4A2-4B55F1A2DDF8}" type="presParOf" srcId="{F9F713DF-D371-4C56-A355-14D62BFBC92B}" destId="{86987B45-82AB-406B-BC1C-0839BC51B5A4}" srcOrd="1" destOrd="0" presId="urn:microsoft.com/office/officeart/2005/8/layout/hProcess9"/>
    <dgm:cxn modelId="{E8DE3036-6FBD-42F3-85E5-4F51E4B1688E}" type="presParOf" srcId="{86987B45-82AB-406B-BC1C-0839BC51B5A4}" destId="{8BA3109C-6CB5-44AC-ACF1-E9302038D3D2}" srcOrd="0" destOrd="0" presId="urn:microsoft.com/office/officeart/2005/8/layout/hProcess9"/>
    <dgm:cxn modelId="{4C524298-9503-4D1C-B466-50A3F1F6AD37}" type="presParOf" srcId="{86987B45-82AB-406B-BC1C-0839BC51B5A4}" destId="{CEF4DF8F-4718-4FC0-9608-330A7A4FF302}" srcOrd="1" destOrd="0" presId="urn:microsoft.com/office/officeart/2005/8/layout/hProcess9"/>
    <dgm:cxn modelId="{9FD5464B-4535-4B0C-AAD3-09A0483C4335}" type="presParOf" srcId="{86987B45-82AB-406B-BC1C-0839BC51B5A4}" destId="{34C774DA-DE37-4553-8AE1-F495835C52E9}" srcOrd="2" destOrd="0" presId="urn:microsoft.com/office/officeart/2005/8/layout/hProcess9"/>
    <dgm:cxn modelId="{60128F7C-3112-4825-BF85-6E394E39BC5F}" type="presParOf" srcId="{86987B45-82AB-406B-BC1C-0839BC51B5A4}" destId="{1F33F3B9-91B2-4D76-BDD5-51ED25AB0F8A}" srcOrd="3" destOrd="0" presId="urn:microsoft.com/office/officeart/2005/8/layout/hProcess9"/>
    <dgm:cxn modelId="{E2885A22-4BBE-4A6A-B46B-4D64A1740373}" type="presParOf" srcId="{86987B45-82AB-406B-BC1C-0839BC51B5A4}" destId="{351A7AA0-E294-4035-9E79-18B6346EAC11}" srcOrd="4" destOrd="0" presId="urn:microsoft.com/office/officeart/2005/8/layout/hProcess9"/>
    <dgm:cxn modelId="{8E752BAC-670F-4939-B69D-46BFC6C1D6D0}" type="presParOf" srcId="{86987B45-82AB-406B-BC1C-0839BC51B5A4}" destId="{40677677-29D5-47AE-ABE8-DACF45A2C75B}" srcOrd="5" destOrd="0" presId="urn:microsoft.com/office/officeart/2005/8/layout/hProcess9"/>
    <dgm:cxn modelId="{DBA93644-C3D9-4BAC-BC79-43CC9C579F99}" type="presParOf" srcId="{86987B45-82AB-406B-BC1C-0839BC51B5A4}" destId="{721F8A4E-D2F0-4E1C-85A7-4EFA75B23884}" srcOrd="6" destOrd="0" presId="urn:microsoft.com/office/officeart/2005/8/layout/hProcess9"/>
    <dgm:cxn modelId="{1275E749-A7E1-4DE7-A064-E5E07ABAE199}" type="presParOf" srcId="{86987B45-82AB-406B-BC1C-0839BC51B5A4}" destId="{B0D7FC0B-1C4D-4EE8-81DA-ECB091996E89}" srcOrd="7" destOrd="0" presId="urn:microsoft.com/office/officeart/2005/8/layout/hProcess9"/>
    <dgm:cxn modelId="{BABDB81E-4229-449D-8F2C-B74182D919CC}" type="presParOf" srcId="{86987B45-82AB-406B-BC1C-0839BC51B5A4}" destId="{800016F6-4EAF-4B3D-96A5-50BD093783D0}" srcOrd="8" destOrd="0" presId="urn:microsoft.com/office/officeart/2005/8/layout/hProcess9"/>
    <dgm:cxn modelId="{963693E9-E553-449E-AE38-2A21CA3B69BC}" type="presParOf" srcId="{86987B45-82AB-406B-BC1C-0839BC51B5A4}" destId="{E97D3ED1-CA39-4034-8B86-8B51A7F14341}" srcOrd="9" destOrd="0" presId="urn:microsoft.com/office/officeart/2005/8/layout/hProcess9"/>
    <dgm:cxn modelId="{2B8C00E0-22E9-49B1-8575-03C59118A451}" type="presParOf" srcId="{86987B45-82AB-406B-BC1C-0839BC51B5A4}" destId="{F5E1AFE9-CB36-44ED-BC0D-0E5A4B28A22F}" srcOrd="10" destOrd="0" presId="urn:microsoft.com/office/officeart/2005/8/layout/hProcess9"/>
    <dgm:cxn modelId="{1B6847AE-056D-4A6A-A5FA-6A5021E9EE52}" type="presParOf" srcId="{86987B45-82AB-406B-BC1C-0839BC51B5A4}" destId="{BEFE13EF-F458-4876-B447-BEAB3B9CBF7A}" srcOrd="11" destOrd="0" presId="urn:microsoft.com/office/officeart/2005/8/layout/hProcess9"/>
    <dgm:cxn modelId="{842161DF-029C-45EF-8A5D-30FF72AA4475}" type="presParOf" srcId="{86987B45-82AB-406B-BC1C-0839BC51B5A4}" destId="{CA04CF42-5393-4EDF-9663-833D013AE826}" srcOrd="12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C03BF68-86D3-4B84-A9B1-5A0CFE13F9C5}" type="doc">
      <dgm:prSet loTypeId="urn:microsoft.com/office/officeart/2005/8/layout/process4" loCatId="process" qsTypeId="urn:microsoft.com/office/officeart/2005/8/quickstyle/simple5" qsCatId="simple" csTypeId="urn:microsoft.com/office/officeart/2005/8/colors/accent3_3" csCatId="accent3"/>
      <dgm:spPr/>
      <dgm:t>
        <a:bodyPr/>
        <a:lstStyle/>
        <a:p>
          <a:endParaRPr lang="es-ES"/>
        </a:p>
      </dgm:t>
    </dgm:pt>
    <dgm:pt modelId="{9A77FE9D-3EEF-49C4-AD15-27C28ED8AABF}">
      <dgm:prSet/>
      <dgm:spPr/>
      <dgm:t>
        <a:bodyPr/>
        <a:lstStyle/>
        <a:p>
          <a:pPr rtl="0"/>
          <a:r>
            <a:rPr lang="es-MX" smtClean="0"/>
            <a:t>Obtenido a partir  de una impresión en materiales elásticos.</a:t>
          </a:r>
          <a:endParaRPr lang="es-ES"/>
        </a:p>
      </dgm:t>
    </dgm:pt>
    <dgm:pt modelId="{A438E75A-414E-443D-B57A-89BDEACD52E2}" type="parTrans" cxnId="{67C00E98-D236-4F13-83E4-48A2D6DD63F4}">
      <dgm:prSet/>
      <dgm:spPr/>
      <dgm:t>
        <a:bodyPr/>
        <a:lstStyle/>
        <a:p>
          <a:endParaRPr lang="es-ES"/>
        </a:p>
      </dgm:t>
    </dgm:pt>
    <dgm:pt modelId="{E19528AC-C049-4659-8F74-AABEECEE8A41}" type="sibTrans" cxnId="{67C00E98-D236-4F13-83E4-48A2D6DD63F4}">
      <dgm:prSet/>
      <dgm:spPr/>
      <dgm:t>
        <a:bodyPr/>
        <a:lstStyle/>
        <a:p>
          <a:endParaRPr lang="es-ES"/>
        </a:p>
      </dgm:t>
    </dgm:pt>
    <dgm:pt modelId="{16A76C9F-A39B-4356-B0C0-853E910ADE22}">
      <dgm:prSet/>
      <dgm:spPr/>
      <dgm:t>
        <a:bodyPr/>
        <a:lstStyle/>
        <a:p>
          <a:pPr rtl="0"/>
          <a:r>
            <a:rPr lang="es-MX" smtClean="0"/>
            <a:t>Material a utilizar</a:t>
          </a:r>
          <a:r>
            <a:rPr lang="es-MX" smtClean="0">
              <a:sym typeface="Wingdings"/>
            </a:rPr>
            <a:t></a:t>
          </a:r>
          <a:r>
            <a:rPr lang="es-MX" smtClean="0"/>
            <a:t> composites de microrrelleno o microhibridos.</a:t>
          </a:r>
          <a:endParaRPr lang="es-ES"/>
        </a:p>
      </dgm:t>
    </dgm:pt>
    <dgm:pt modelId="{CAA5CF52-9ED7-4CF1-9D9F-B02FA2328808}" type="parTrans" cxnId="{AB39A5DD-3016-4CFA-A85C-9D9BCEF3DA8F}">
      <dgm:prSet/>
      <dgm:spPr/>
      <dgm:t>
        <a:bodyPr/>
        <a:lstStyle/>
        <a:p>
          <a:endParaRPr lang="es-ES"/>
        </a:p>
      </dgm:t>
    </dgm:pt>
    <dgm:pt modelId="{083612A8-5223-434F-A22E-E4ECA4013610}" type="sibTrans" cxnId="{AB39A5DD-3016-4CFA-A85C-9D9BCEF3DA8F}">
      <dgm:prSet/>
      <dgm:spPr/>
      <dgm:t>
        <a:bodyPr/>
        <a:lstStyle/>
        <a:p>
          <a:endParaRPr lang="es-ES"/>
        </a:p>
      </dgm:t>
    </dgm:pt>
    <dgm:pt modelId="{01224B1B-9178-4AAC-B06B-F814E09ED50B}" type="pres">
      <dgm:prSet presAssocID="{FC03BF68-86D3-4B84-A9B1-5A0CFE13F9C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4BE95E6-066F-4B90-9E3C-5A35B580C071}" type="pres">
      <dgm:prSet presAssocID="{16A76C9F-A39B-4356-B0C0-853E910ADE22}" presName="boxAndChildren" presStyleCnt="0"/>
      <dgm:spPr/>
    </dgm:pt>
    <dgm:pt modelId="{AEE31AF7-3800-4602-B140-E136F0CDB5C3}" type="pres">
      <dgm:prSet presAssocID="{16A76C9F-A39B-4356-B0C0-853E910ADE22}" presName="parentTextBox" presStyleLbl="node1" presStyleIdx="0" presStyleCnt="2"/>
      <dgm:spPr/>
      <dgm:t>
        <a:bodyPr/>
        <a:lstStyle/>
        <a:p>
          <a:endParaRPr lang="es-MX"/>
        </a:p>
      </dgm:t>
    </dgm:pt>
    <dgm:pt modelId="{315B7B41-F7DD-43FC-875F-BE80408A02D6}" type="pres">
      <dgm:prSet presAssocID="{E19528AC-C049-4659-8F74-AABEECEE8A41}" presName="sp" presStyleCnt="0"/>
      <dgm:spPr/>
    </dgm:pt>
    <dgm:pt modelId="{33B548AC-A4AE-42F1-B95B-C1CA913DC55E}" type="pres">
      <dgm:prSet presAssocID="{9A77FE9D-3EEF-49C4-AD15-27C28ED8AABF}" presName="arrowAndChildren" presStyleCnt="0"/>
      <dgm:spPr/>
    </dgm:pt>
    <dgm:pt modelId="{DBB84E43-BE20-4C37-9E10-CBD67290339C}" type="pres">
      <dgm:prSet presAssocID="{9A77FE9D-3EEF-49C4-AD15-27C28ED8AABF}" presName="parentTextArrow" presStyleLbl="node1" presStyleIdx="1" presStyleCnt="2"/>
      <dgm:spPr/>
      <dgm:t>
        <a:bodyPr/>
        <a:lstStyle/>
        <a:p>
          <a:endParaRPr lang="es-MX"/>
        </a:p>
      </dgm:t>
    </dgm:pt>
  </dgm:ptLst>
  <dgm:cxnLst>
    <dgm:cxn modelId="{4E09ED9A-5CCE-4709-A027-6DD900FDC645}" type="presOf" srcId="{9A77FE9D-3EEF-49C4-AD15-27C28ED8AABF}" destId="{DBB84E43-BE20-4C37-9E10-CBD67290339C}" srcOrd="0" destOrd="0" presId="urn:microsoft.com/office/officeart/2005/8/layout/process4"/>
    <dgm:cxn modelId="{67C00E98-D236-4F13-83E4-48A2D6DD63F4}" srcId="{FC03BF68-86D3-4B84-A9B1-5A0CFE13F9C5}" destId="{9A77FE9D-3EEF-49C4-AD15-27C28ED8AABF}" srcOrd="0" destOrd="0" parTransId="{A438E75A-414E-443D-B57A-89BDEACD52E2}" sibTransId="{E19528AC-C049-4659-8F74-AABEECEE8A41}"/>
    <dgm:cxn modelId="{ED3A945D-89C0-42B6-88AC-ECC401D6A3B1}" type="presOf" srcId="{FC03BF68-86D3-4B84-A9B1-5A0CFE13F9C5}" destId="{01224B1B-9178-4AAC-B06B-F814E09ED50B}" srcOrd="0" destOrd="0" presId="urn:microsoft.com/office/officeart/2005/8/layout/process4"/>
    <dgm:cxn modelId="{AB39A5DD-3016-4CFA-A85C-9D9BCEF3DA8F}" srcId="{FC03BF68-86D3-4B84-A9B1-5A0CFE13F9C5}" destId="{16A76C9F-A39B-4356-B0C0-853E910ADE22}" srcOrd="1" destOrd="0" parTransId="{CAA5CF52-9ED7-4CF1-9D9F-B02FA2328808}" sibTransId="{083612A8-5223-434F-A22E-E4ECA4013610}"/>
    <dgm:cxn modelId="{86E1BEA6-80A8-44FA-A278-9F6B53B74941}" type="presOf" srcId="{16A76C9F-A39B-4356-B0C0-853E910ADE22}" destId="{AEE31AF7-3800-4602-B140-E136F0CDB5C3}" srcOrd="0" destOrd="0" presId="urn:microsoft.com/office/officeart/2005/8/layout/process4"/>
    <dgm:cxn modelId="{562864A7-371C-4669-8F02-3DA32585E439}" type="presParOf" srcId="{01224B1B-9178-4AAC-B06B-F814E09ED50B}" destId="{A4BE95E6-066F-4B90-9E3C-5A35B580C071}" srcOrd="0" destOrd="0" presId="urn:microsoft.com/office/officeart/2005/8/layout/process4"/>
    <dgm:cxn modelId="{ED152C16-4C93-4389-AF07-BCFA549170AD}" type="presParOf" srcId="{A4BE95E6-066F-4B90-9E3C-5A35B580C071}" destId="{AEE31AF7-3800-4602-B140-E136F0CDB5C3}" srcOrd="0" destOrd="0" presId="urn:microsoft.com/office/officeart/2005/8/layout/process4"/>
    <dgm:cxn modelId="{EB8F3C99-B2B5-4609-9704-C6F0D32F813F}" type="presParOf" srcId="{01224B1B-9178-4AAC-B06B-F814E09ED50B}" destId="{315B7B41-F7DD-43FC-875F-BE80408A02D6}" srcOrd="1" destOrd="0" presId="urn:microsoft.com/office/officeart/2005/8/layout/process4"/>
    <dgm:cxn modelId="{C4EBE60F-8119-4ACE-A07B-AB8E4B1048CB}" type="presParOf" srcId="{01224B1B-9178-4AAC-B06B-F814E09ED50B}" destId="{33B548AC-A4AE-42F1-B95B-C1CA913DC55E}" srcOrd="2" destOrd="0" presId="urn:microsoft.com/office/officeart/2005/8/layout/process4"/>
    <dgm:cxn modelId="{069A6900-9AD0-4956-A464-5A7CFB7EB276}" type="presParOf" srcId="{33B548AC-A4AE-42F1-B95B-C1CA913DC55E}" destId="{DBB84E43-BE20-4C37-9E10-CBD67290339C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7C7DF8D-8EED-47C8-938A-98E48CE0C1BE}" type="doc">
      <dgm:prSet loTypeId="urn:microsoft.com/office/officeart/2005/8/layout/vList5" loCatId="list" qsTypeId="urn:microsoft.com/office/officeart/2005/8/quickstyle/simple5" qsCatId="simple" csTypeId="urn:microsoft.com/office/officeart/2005/8/colors/accent4_2" csCatId="accent4"/>
      <dgm:spPr/>
      <dgm:t>
        <a:bodyPr/>
        <a:lstStyle/>
        <a:p>
          <a:endParaRPr lang="es-ES"/>
        </a:p>
      </dgm:t>
    </dgm:pt>
    <dgm:pt modelId="{634EE445-70C9-4F09-BD13-3A9CCC89E36C}">
      <dgm:prSet/>
      <dgm:spPr/>
      <dgm:t>
        <a:bodyPr/>
        <a:lstStyle/>
        <a:p>
          <a:pPr rtl="0"/>
          <a:r>
            <a:rPr lang="es-MX" dirty="0" smtClean="0"/>
            <a:t>Retirar aislamiento absoluto o relativo.</a:t>
          </a:r>
          <a:endParaRPr lang="es-ES" dirty="0"/>
        </a:p>
      </dgm:t>
    </dgm:pt>
    <dgm:pt modelId="{DA1490B6-4DA9-4A95-B75D-FDC2DA32DDEB}" type="parTrans" cxnId="{7BD698A3-3FA9-4A45-B79D-F978AD81AE8C}">
      <dgm:prSet/>
      <dgm:spPr/>
      <dgm:t>
        <a:bodyPr/>
        <a:lstStyle/>
        <a:p>
          <a:endParaRPr lang="es-ES"/>
        </a:p>
      </dgm:t>
    </dgm:pt>
    <dgm:pt modelId="{5847CF82-8495-4FE4-9CFF-5203277DF12D}" type="sibTrans" cxnId="{7BD698A3-3FA9-4A45-B79D-F978AD81AE8C}">
      <dgm:prSet/>
      <dgm:spPr/>
      <dgm:t>
        <a:bodyPr/>
        <a:lstStyle/>
        <a:p>
          <a:endParaRPr lang="es-ES"/>
        </a:p>
      </dgm:t>
    </dgm:pt>
    <dgm:pt modelId="{D948B10C-AFDF-452D-820C-C4123CB116D4}">
      <dgm:prSet/>
      <dgm:spPr/>
      <dgm:t>
        <a:bodyPr/>
        <a:lstStyle/>
        <a:p>
          <a:pPr rtl="0"/>
          <a:r>
            <a:rPr lang="es-MX" smtClean="0"/>
            <a:t>Limpieza del o los dientes tratados.</a:t>
          </a:r>
          <a:endParaRPr lang="es-ES"/>
        </a:p>
      </dgm:t>
    </dgm:pt>
    <dgm:pt modelId="{0E3A4BF2-BE63-41AC-9C48-47650FA14510}" type="parTrans" cxnId="{1374FD60-676E-4CB9-9FB0-C3D77F6B3D67}">
      <dgm:prSet/>
      <dgm:spPr/>
      <dgm:t>
        <a:bodyPr/>
        <a:lstStyle/>
        <a:p>
          <a:endParaRPr lang="es-ES"/>
        </a:p>
      </dgm:t>
    </dgm:pt>
    <dgm:pt modelId="{0390677A-F7E4-4DF1-8C46-5A4B5F5B2837}" type="sibTrans" cxnId="{1374FD60-676E-4CB9-9FB0-C3D77F6B3D67}">
      <dgm:prSet/>
      <dgm:spPr/>
      <dgm:t>
        <a:bodyPr/>
        <a:lstStyle/>
        <a:p>
          <a:endParaRPr lang="es-ES"/>
        </a:p>
      </dgm:t>
    </dgm:pt>
    <dgm:pt modelId="{E8AB8574-2204-4FFD-BACA-8FEA37A96160}">
      <dgm:prSet/>
      <dgm:spPr/>
      <dgm:t>
        <a:bodyPr/>
        <a:lstStyle/>
        <a:p>
          <a:pPr rtl="0"/>
          <a:r>
            <a:rPr lang="es-MX" smtClean="0"/>
            <a:t>Retirar hilos de separación gingival.</a:t>
          </a:r>
          <a:endParaRPr lang="es-ES"/>
        </a:p>
      </dgm:t>
    </dgm:pt>
    <dgm:pt modelId="{0DBF8A83-BEA1-4768-82CD-0B261ECCE381}" type="parTrans" cxnId="{AFE36470-FF92-4B3C-AEA3-0C36380CCEFA}">
      <dgm:prSet/>
      <dgm:spPr/>
      <dgm:t>
        <a:bodyPr/>
        <a:lstStyle/>
        <a:p>
          <a:endParaRPr lang="es-ES"/>
        </a:p>
      </dgm:t>
    </dgm:pt>
    <dgm:pt modelId="{5A0F4B67-6524-43A3-952B-6DB19A1B2011}" type="sibTrans" cxnId="{AFE36470-FF92-4B3C-AEA3-0C36380CCEFA}">
      <dgm:prSet/>
      <dgm:spPr/>
      <dgm:t>
        <a:bodyPr/>
        <a:lstStyle/>
        <a:p>
          <a:endParaRPr lang="es-ES"/>
        </a:p>
      </dgm:t>
    </dgm:pt>
    <dgm:pt modelId="{992F1F64-91A7-4CBE-B745-07FCC7D913F4}" type="pres">
      <dgm:prSet presAssocID="{F7C7DF8D-8EED-47C8-938A-98E48CE0C1B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02595562-9B76-4754-88FA-0F84BD8429F8}" type="pres">
      <dgm:prSet presAssocID="{634EE445-70C9-4F09-BD13-3A9CCC89E36C}" presName="linNode" presStyleCnt="0"/>
      <dgm:spPr/>
    </dgm:pt>
    <dgm:pt modelId="{06B1D8C8-3F57-4311-B324-B6116E538544}" type="pres">
      <dgm:prSet presAssocID="{634EE445-70C9-4F09-BD13-3A9CCC89E36C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C3247BD-7194-48C2-8337-EA9432BB2399}" type="pres">
      <dgm:prSet presAssocID="{5847CF82-8495-4FE4-9CFF-5203277DF12D}" presName="sp" presStyleCnt="0"/>
      <dgm:spPr/>
    </dgm:pt>
    <dgm:pt modelId="{E0E43AED-BBBC-4158-B6F6-BF682C106F78}" type="pres">
      <dgm:prSet presAssocID="{D948B10C-AFDF-452D-820C-C4123CB116D4}" presName="linNode" presStyleCnt="0"/>
      <dgm:spPr/>
    </dgm:pt>
    <dgm:pt modelId="{8F9630EA-8F15-4ECE-8227-36093754C5E6}" type="pres">
      <dgm:prSet presAssocID="{D948B10C-AFDF-452D-820C-C4123CB116D4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9EB0847-DCAB-4A9C-B72B-DC5C27F838C0}" type="pres">
      <dgm:prSet presAssocID="{0390677A-F7E4-4DF1-8C46-5A4B5F5B2837}" presName="sp" presStyleCnt="0"/>
      <dgm:spPr/>
    </dgm:pt>
    <dgm:pt modelId="{5081EF5C-F429-41CA-B711-D5BA7192FF73}" type="pres">
      <dgm:prSet presAssocID="{E8AB8574-2204-4FFD-BACA-8FEA37A96160}" presName="linNode" presStyleCnt="0"/>
      <dgm:spPr/>
    </dgm:pt>
    <dgm:pt modelId="{A6B76330-B5F4-4A73-B693-97BBBD37EB74}" type="pres">
      <dgm:prSet presAssocID="{E8AB8574-2204-4FFD-BACA-8FEA37A96160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FE36470-FF92-4B3C-AEA3-0C36380CCEFA}" srcId="{F7C7DF8D-8EED-47C8-938A-98E48CE0C1BE}" destId="{E8AB8574-2204-4FFD-BACA-8FEA37A96160}" srcOrd="2" destOrd="0" parTransId="{0DBF8A83-BEA1-4768-82CD-0B261ECCE381}" sibTransId="{5A0F4B67-6524-43A3-952B-6DB19A1B2011}"/>
    <dgm:cxn modelId="{ACAF9061-9099-4B71-83C2-744CB61ADB9F}" type="presOf" srcId="{F7C7DF8D-8EED-47C8-938A-98E48CE0C1BE}" destId="{992F1F64-91A7-4CBE-B745-07FCC7D913F4}" srcOrd="0" destOrd="0" presId="urn:microsoft.com/office/officeart/2005/8/layout/vList5"/>
    <dgm:cxn modelId="{24410E6E-A1FD-4F94-84FD-0436C5FD3385}" type="presOf" srcId="{E8AB8574-2204-4FFD-BACA-8FEA37A96160}" destId="{A6B76330-B5F4-4A73-B693-97BBBD37EB74}" srcOrd="0" destOrd="0" presId="urn:microsoft.com/office/officeart/2005/8/layout/vList5"/>
    <dgm:cxn modelId="{C00BFF86-FC37-4437-A5F5-3374B69C3AF2}" type="presOf" srcId="{634EE445-70C9-4F09-BD13-3A9CCC89E36C}" destId="{06B1D8C8-3F57-4311-B324-B6116E538544}" srcOrd="0" destOrd="0" presId="urn:microsoft.com/office/officeart/2005/8/layout/vList5"/>
    <dgm:cxn modelId="{7BD698A3-3FA9-4A45-B79D-F978AD81AE8C}" srcId="{F7C7DF8D-8EED-47C8-938A-98E48CE0C1BE}" destId="{634EE445-70C9-4F09-BD13-3A9CCC89E36C}" srcOrd="0" destOrd="0" parTransId="{DA1490B6-4DA9-4A95-B75D-FDC2DA32DDEB}" sibTransId="{5847CF82-8495-4FE4-9CFF-5203277DF12D}"/>
    <dgm:cxn modelId="{240A5125-57D9-4AD7-A53D-4213CF5D6BF2}" type="presOf" srcId="{D948B10C-AFDF-452D-820C-C4123CB116D4}" destId="{8F9630EA-8F15-4ECE-8227-36093754C5E6}" srcOrd="0" destOrd="0" presId="urn:microsoft.com/office/officeart/2005/8/layout/vList5"/>
    <dgm:cxn modelId="{1374FD60-676E-4CB9-9FB0-C3D77F6B3D67}" srcId="{F7C7DF8D-8EED-47C8-938A-98E48CE0C1BE}" destId="{D948B10C-AFDF-452D-820C-C4123CB116D4}" srcOrd="1" destOrd="0" parTransId="{0E3A4BF2-BE63-41AC-9C48-47650FA14510}" sibTransId="{0390677A-F7E4-4DF1-8C46-5A4B5F5B2837}"/>
    <dgm:cxn modelId="{EEDD15F3-74B5-4D9F-841F-E9C7D268C786}" type="presParOf" srcId="{992F1F64-91A7-4CBE-B745-07FCC7D913F4}" destId="{02595562-9B76-4754-88FA-0F84BD8429F8}" srcOrd="0" destOrd="0" presId="urn:microsoft.com/office/officeart/2005/8/layout/vList5"/>
    <dgm:cxn modelId="{15E4DB3B-E752-4F48-9838-254C66EE11A1}" type="presParOf" srcId="{02595562-9B76-4754-88FA-0F84BD8429F8}" destId="{06B1D8C8-3F57-4311-B324-B6116E538544}" srcOrd="0" destOrd="0" presId="urn:microsoft.com/office/officeart/2005/8/layout/vList5"/>
    <dgm:cxn modelId="{7B80B935-6EDA-4578-921A-1D1B149E57DE}" type="presParOf" srcId="{992F1F64-91A7-4CBE-B745-07FCC7D913F4}" destId="{4C3247BD-7194-48C2-8337-EA9432BB2399}" srcOrd="1" destOrd="0" presId="urn:microsoft.com/office/officeart/2005/8/layout/vList5"/>
    <dgm:cxn modelId="{60269587-F0C2-4E97-9E31-738814DCFE57}" type="presParOf" srcId="{992F1F64-91A7-4CBE-B745-07FCC7D913F4}" destId="{E0E43AED-BBBC-4158-B6F6-BF682C106F78}" srcOrd="2" destOrd="0" presId="urn:microsoft.com/office/officeart/2005/8/layout/vList5"/>
    <dgm:cxn modelId="{D8B11B67-BF63-48C4-B085-A910C4489D89}" type="presParOf" srcId="{E0E43AED-BBBC-4158-B6F6-BF682C106F78}" destId="{8F9630EA-8F15-4ECE-8227-36093754C5E6}" srcOrd="0" destOrd="0" presId="urn:microsoft.com/office/officeart/2005/8/layout/vList5"/>
    <dgm:cxn modelId="{F7E915A5-1679-4EC8-871A-37EA24A1545A}" type="presParOf" srcId="{992F1F64-91A7-4CBE-B745-07FCC7D913F4}" destId="{49EB0847-DCAB-4A9C-B72B-DC5C27F838C0}" srcOrd="3" destOrd="0" presId="urn:microsoft.com/office/officeart/2005/8/layout/vList5"/>
    <dgm:cxn modelId="{6D6DADEE-C539-4E9F-9832-206A055C4893}" type="presParOf" srcId="{992F1F64-91A7-4CBE-B745-07FCC7D913F4}" destId="{5081EF5C-F429-41CA-B711-D5BA7192FF73}" srcOrd="4" destOrd="0" presId="urn:microsoft.com/office/officeart/2005/8/layout/vList5"/>
    <dgm:cxn modelId="{F50DC3A4-14B2-4ECD-9CFE-5B874D68BC5E}" type="presParOf" srcId="{5081EF5C-F429-41CA-B711-D5BA7192FF73}" destId="{A6B76330-B5F4-4A73-B693-97BBBD37EB74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D2A2659-1076-412B-9AF3-8BB8C08FA56B}" type="doc">
      <dgm:prSet loTypeId="urn:microsoft.com/office/officeart/2005/8/layout/vList2" loCatId="list" qsTypeId="urn:microsoft.com/office/officeart/2005/8/quickstyle/simple5" qsCatId="simple" csTypeId="urn:microsoft.com/office/officeart/2005/8/colors/accent2_2" csCatId="accent2"/>
      <dgm:spPr/>
      <dgm:t>
        <a:bodyPr/>
        <a:lstStyle/>
        <a:p>
          <a:endParaRPr lang="es-ES"/>
        </a:p>
      </dgm:t>
    </dgm:pt>
    <dgm:pt modelId="{D1BC308B-5C93-414F-98A1-63F985B498F2}">
      <dgm:prSet/>
      <dgm:spPr/>
      <dgm:t>
        <a:bodyPr/>
        <a:lstStyle/>
        <a:p>
          <a:pPr rtl="0"/>
          <a:r>
            <a:rPr lang="es-MX" smtClean="0"/>
            <a:t>Tallado leve</a:t>
          </a:r>
          <a:r>
            <a:rPr lang="es-MX" smtClean="0">
              <a:sym typeface="Wingdings"/>
            </a:rPr>
            <a:t></a:t>
          </a:r>
          <a:r>
            <a:rPr lang="es-MX" smtClean="0"/>
            <a:t> no tiene la necesidad.</a:t>
          </a:r>
          <a:endParaRPr lang="es-ES"/>
        </a:p>
      </dgm:t>
    </dgm:pt>
    <dgm:pt modelId="{21004F53-FD67-419A-B6E1-786B083EAA8F}" type="parTrans" cxnId="{6ABF7CFB-9F4D-4AD0-9D40-81B76D7EBF32}">
      <dgm:prSet/>
      <dgm:spPr/>
      <dgm:t>
        <a:bodyPr/>
        <a:lstStyle/>
        <a:p>
          <a:endParaRPr lang="es-ES"/>
        </a:p>
      </dgm:t>
    </dgm:pt>
    <dgm:pt modelId="{50F3F8BD-DCC1-4897-857B-B70CD6BC1B4F}" type="sibTrans" cxnId="{6ABF7CFB-9F4D-4AD0-9D40-81B76D7EBF32}">
      <dgm:prSet/>
      <dgm:spPr/>
      <dgm:t>
        <a:bodyPr/>
        <a:lstStyle/>
        <a:p>
          <a:endParaRPr lang="es-ES"/>
        </a:p>
      </dgm:t>
    </dgm:pt>
    <dgm:pt modelId="{1214426B-18B6-41C5-B027-24646D09FCD8}">
      <dgm:prSet/>
      <dgm:spPr/>
      <dgm:t>
        <a:bodyPr/>
        <a:lstStyle/>
        <a:p>
          <a:pPr rtl="0"/>
          <a:r>
            <a:rPr lang="es-MX" dirty="0" smtClean="0"/>
            <a:t>Tallado intenso</a:t>
          </a:r>
          <a:r>
            <a:rPr lang="es-MX" dirty="0" smtClean="0">
              <a:sym typeface="Wingdings"/>
            </a:rPr>
            <a:t></a:t>
          </a:r>
          <a:r>
            <a:rPr lang="es-MX" dirty="0" smtClean="0"/>
            <a:t>  colocación de provisional con acrílico o composite.</a:t>
          </a:r>
          <a:endParaRPr lang="es-ES" dirty="0"/>
        </a:p>
      </dgm:t>
    </dgm:pt>
    <dgm:pt modelId="{3BE973A2-B4FD-4401-A016-1E21CCB12520}" type="parTrans" cxnId="{507A80CF-4147-4DC6-B99B-E8546E42636B}">
      <dgm:prSet/>
      <dgm:spPr/>
      <dgm:t>
        <a:bodyPr/>
        <a:lstStyle/>
        <a:p>
          <a:endParaRPr lang="es-ES"/>
        </a:p>
      </dgm:t>
    </dgm:pt>
    <dgm:pt modelId="{3CE3752D-FD93-4A78-9972-249E36384EED}" type="sibTrans" cxnId="{507A80CF-4147-4DC6-B99B-E8546E42636B}">
      <dgm:prSet/>
      <dgm:spPr/>
      <dgm:t>
        <a:bodyPr/>
        <a:lstStyle/>
        <a:p>
          <a:endParaRPr lang="es-ES"/>
        </a:p>
      </dgm:t>
    </dgm:pt>
    <dgm:pt modelId="{DFF807BD-0E8D-4164-B343-686267CDFB28}" type="pres">
      <dgm:prSet presAssocID="{3D2A2659-1076-412B-9AF3-8BB8C08FA56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0E3C570-C9A1-4AD5-B1A0-93C1D6F5C842}" type="pres">
      <dgm:prSet presAssocID="{D1BC308B-5C93-414F-98A1-63F985B498F2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09262F7-49CE-486A-B9C7-5101C148D3B7}" type="pres">
      <dgm:prSet presAssocID="{50F3F8BD-DCC1-4897-857B-B70CD6BC1B4F}" presName="spacer" presStyleCnt="0"/>
      <dgm:spPr/>
    </dgm:pt>
    <dgm:pt modelId="{84B429D9-E043-4EBB-A78A-FDD701258002}" type="pres">
      <dgm:prSet presAssocID="{1214426B-18B6-41C5-B027-24646D09FCD8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07A80CF-4147-4DC6-B99B-E8546E42636B}" srcId="{3D2A2659-1076-412B-9AF3-8BB8C08FA56B}" destId="{1214426B-18B6-41C5-B027-24646D09FCD8}" srcOrd="1" destOrd="0" parTransId="{3BE973A2-B4FD-4401-A016-1E21CCB12520}" sibTransId="{3CE3752D-FD93-4A78-9972-249E36384EED}"/>
    <dgm:cxn modelId="{56B8CC67-D29A-49E1-95B0-B2E1E1F624D8}" type="presOf" srcId="{3D2A2659-1076-412B-9AF3-8BB8C08FA56B}" destId="{DFF807BD-0E8D-4164-B343-686267CDFB28}" srcOrd="0" destOrd="0" presId="urn:microsoft.com/office/officeart/2005/8/layout/vList2"/>
    <dgm:cxn modelId="{6ABF7CFB-9F4D-4AD0-9D40-81B76D7EBF32}" srcId="{3D2A2659-1076-412B-9AF3-8BB8C08FA56B}" destId="{D1BC308B-5C93-414F-98A1-63F985B498F2}" srcOrd="0" destOrd="0" parTransId="{21004F53-FD67-419A-B6E1-786B083EAA8F}" sibTransId="{50F3F8BD-DCC1-4897-857B-B70CD6BC1B4F}"/>
    <dgm:cxn modelId="{6CDF30BC-7129-4BA9-9231-946EDB2C700E}" type="presOf" srcId="{D1BC308B-5C93-414F-98A1-63F985B498F2}" destId="{10E3C570-C9A1-4AD5-B1A0-93C1D6F5C842}" srcOrd="0" destOrd="0" presId="urn:microsoft.com/office/officeart/2005/8/layout/vList2"/>
    <dgm:cxn modelId="{50C41E86-D6D8-434C-9612-3A7C75501423}" type="presOf" srcId="{1214426B-18B6-41C5-B027-24646D09FCD8}" destId="{84B429D9-E043-4EBB-A78A-FDD701258002}" srcOrd="0" destOrd="0" presId="urn:microsoft.com/office/officeart/2005/8/layout/vList2"/>
    <dgm:cxn modelId="{4C0A4925-FF74-4C53-AF8A-7459334D1646}" type="presParOf" srcId="{DFF807BD-0E8D-4164-B343-686267CDFB28}" destId="{10E3C570-C9A1-4AD5-B1A0-93C1D6F5C842}" srcOrd="0" destOrd="0" presId="urn:microsoft.com/office/officeart/2005/8/layout/vList2"/>
    <dgm:cxn modelId="{96F62C13-E00D-439B-9007-E8A4A442B7D2}" type="presParOf" srcId="{DFF807BD-0E8D-4164-B343-686267CDFB28}" destId="{D09262F7-49CE-486A-B9C7-5101C148D3B7}" srcOrd="1" destOrd="0" presId="urn:microsoft.com/office/officeart/2005/8/layout/vList2"/>
    <dgm:cxn modelId="{EBAB5677-BFED-4A09-9969-2B440AA0ED4B}" type="presParOf" srcId="{DFF807BD-0E8D-4164-B343-686267CDFB28}" destId="{84B429D9-E043-4EBB-A78A-FDD701258002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6379A8B-3FB8-4298-BD60-02E656500EEC}" type="doc">
      <dgm:prSet loTypeId="urn:microsoft.com/office/officeart/2005/8/layout/hProcess9" loCatId="process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es-ES"/>
        </a:p>
      </dgm:t>
    </dgm:pt>
    <dgm:pt modelId="{53BAF95E-F497-42E4-B83A-823E0AFB97CD}">
      <dgm:prSet/>
      <dgm:spPr/>
      <dgm:t>
        <a:bodyPr/>
        <a:lstStyle/>
        <a:p>
          <a:pPr rtl="0"/>
          <a:r>
            <a:rPr lang="es-MX" smtClean="0"/>
            <a:t>Técnica adhesiva.</a:t>
          </a:r>
          <a:endParaRPr lang="es-ES"/>
        </a:p>
      </dgm:t>
    </dgm:pt>
    <dgm:pt modelId="{8B2B3038-AEA4-4602-9630-B9DCD7A74A4C}" type="parTrans" cxnId="{3014491A-257A-4F27-A095-4496812A3E90}">
      <dgm:prSet/>
      <dgm:spPr/>
      <dgm:t>
        <a:bodyPr/>
        <a:lstStyle/>
        <a:p>
          <a:endParaRPr lang="es-ES"/>
        </a:p>
      </dgm:t>
    </dgm:pt>
    <dgm:pt modelId="{AA161AC6-A28D-41B6-9993-12E84867E5E6}" type="sibTrans" cxnId="{3014491A-257A-4F27-A095-4496812A3E90}">
      <dgm:prSet/>
      <dgm:spPr/>
      <dgm:t>
        <a:bodyPr/>
        <a:lstStyle/>
        <a:p>
          <a:endParaRPr lang="es-ES"/>
        </a:p>
      </dgm:t>
    </dgm:pt>
    <dgm:pt modelId="{D924AB53-02E4-4B81-945D-43E5FFC13FEF}">
      <dgm:prSet/>
      <dgm:spPr/>
      <dgm:t>
        <a:bodyPr/>
        <a:lstStyle/>
        <a:p>
          <a:pPr rtl="0"/>
          <a:r>
            <a:rPr lang="es-MX" dirty="0" err="1" smtClean="0"/>
            <a:t>Opacificación</a:t>
          </a:r>
          <a:r>
            <a:rPr lang="es-MX" dirty="0" smtClean="0"/>
            <a:t>.</a:t>
          </a:r>
          <a:endParaRPr lang="es-ES" dirty="0"/>
        </a:p>
      </dgm:t>
    </dgm:pt>
    <dgm:pt modelId="{FA415490-05EA-402C-B944-609AEDC01373}" type="parTrans" cxnId="{A7C4BD5C-7C61-401E-9C8B-6D4F2D0A254C}">
      <dgm:prSet/>
      <dgm:spPr/>
      <dgm:t>
        <a:bodyPr/>
        <a:lstStyle/>
        <a:p>
          <a:endParaRPr lang="es-ES"/>
        </a:p>
      </dgm:t>
    </dgm:pt>
    <dgm:pt modelId="{5DE45659-6073-4562-93D3-42D5857DA49D}" type="sibTrans" cxnId="{A7C4BD5C-7C61-401E-9C8B-6D4F2D0A254C}">
      <dgm:prSet/>
      <dgm:spPr/>
      <dgm:t>
        <a:bodyPr/>
        <a:lstStyle/>
        <a:p>
          <a:endParaRPr lang="es-ES"/>
        </a:p>
      </dgm:t>
    </dgm:pt>
    <dgm:pt modelId="{E1696281-EA70-475A-BF16-43CD66510DB9}">
      <dgm:prSet/>
      <dgm:spPr/>
      <dgm:t>
        <a:bodyPr/>
        <a:lstStyle/>
        <a:p>
          <a:pPr rtl="0"/>
          <a:r>
            <a:rPr lang="es-MX" smtClean="0"/>
            <a:t>Matización.</a:t>
          </a:r>
          <a:endParaRPr lang="es-ES"/>
        </a:p>
      </dgm:t>
    </dgm:pt>
    <dgm:pt modelId="{5B627D3C-382E-46A1-B6A2-23B189867110}" type="parTrans" cxnId="{888B9606-87B3-4655-B520-AB9E421BAD8C}">
      <dgm:prSet/>
      <dgm:spPr/>
      <dgm:t>
        <a:bodyPr/>
        <a:lstStyle/>
        <a:p>
          <a:endParaRPr lang="es-ES"/>
        </a:p>
      </dgm:t>
    </dgm:pt>
    <dgm:pt modelId="{1DFCB8BA-2242-4C26-9E47-F00306AB6BAD}" type="sibTrans" cxnId="{888B9606-87B3-4655-B520-AB9E421BAD8C}">
      <dgm:prSet/>
      <dgm:spPr/>
      <dgm:t>
        <a:bodyPr/>
        <a:lstStyle/>
        <a:p>
          <a:endParaRPr lang="es-ES"/>
        </a:p>
      </dgm:t>
    </dgm:pt>
    <dgm:pt modelId="{9058D529-E62E-4DE6-9174-09B8FDBB1FF8}">
      <dgm:prSet/>
      <dgm:spPr/>
      <dgm:t>
        <a:bodyPr/>
        <a:lstStyle/>
        <a:p>
          <a:pPr rtl="0"/>
          <a:r>
            <a:rPr lang="es-MX" dirty="0" smtClean="0"/>
            <a:t>Colocación carilla.</a:t>
          </a:r>
          <a:endParaRPr lang="es-ES" dirty="0"/>
        </a:p>
      </dgm:t>
    </dgm:pt>
    <dgm:pt modelId="{E5007A2D-DF31-4AA6-8A45-FCB6B2048979}" type="parTrans" cxnId="{12A7644A-0825-4DB3-94F7-3D3D7B3283EA}">
      <dgm:prSet/>
      <dgm:spPr/>
      <dgm:t>
        <a:bodyPr/>
        <a:lstStyle/>
        <a:p>
          <a:endParaRPr lang="es-ES"/>
        </a:p>
      </dgm:t>
    </dgm:pt>
    <dgm:pt modelId="{58EEBEDF-C654-4664-AF78-9BA01D988B2C}" type="sibTrans" cxnId="{12A7644A-0825-4DB3-94F7-3D3D7B3283EA}">
      <dgm:prSet/>
      <dgm:spPr/>
      <dgm:t>
        <a:bodyPr/>
        <a:lstStyle/>
        <a:p>
          <a:endParaRPr lang="es-ES"/>
        </a:p>
      </dgm:t>
    </dgm:pt>
    <dgm:pt modelId="{7CCE285B-9E1F-42C3-B2A3-336F017C1373}">
      <dgm:prSet/>
      <dgm:spPr/>
      <dgm:t>
        <a:bodyPr/>
        <a:lstStyle/>
        <a:p>
          <a:pPr rtl="0"/>
          <a:r>
            <a:rPr lang="es-MX" smtClean="0"/>
            <a:t>Terminación.</a:t>
          </a:r>
          <a:endParaRPr lang="es-ES"/>
        </a:p>
      </dgm:t>
    </dgm:pt>
    <dgm:pt modelId="{21380BB8-198C-4BAC-A899-4602CD1740F0}" type="parTrans" cxnId="{1E58A5C8-BE42-4797-877A-8FD7A7C23DD1}">
      <dgm:prSet/>
      <dgm:spPr/>
      <dgm:t>
        <a:bodyPr/>
        <a:lstStyle/>
        <a:p>
          <a:endParaRPr lang="es-ES"/>
        </a:p>
      </dgm:t>
    </dgm:pt>
    <dgm:pt modelId="{1AB33BAC-D97C-4146-94E6-7BE02B015D88}" type="sibTrans" cxnId="{1E58A5C8-BE42-4797-877A-8FD7A7C23DD1}">
      <dgm:prSet/>
      <dgm:spPr/>
      <dgm:t>
        <a:bodyPr/>
        <a:lstStyle/>
        <a:p>
          <a:endParaRPr lang="es-ES"/>
        </a:p>
      </dgm:t>
    </dgm:pt>
    <dgm:pt modelId="{8AD40664-3370-4168-AFAA-3DB57FB99AC3}">
      <dgm:prSet/>
      <dgm:spPr/>
      <dgm:t>
        <a:bodyPr/>
        <a:lstStyle/>
        <a:p>
          <a:pPr rtl="0"/>
          <a:r>
            <a:rPr lang="es-MX" smtClean="0"/>
            <a:t>Control posoperatorio.</a:t>
          </a:r>
          <a:endParaRPr lang="es-ES"/>
        </a:p>
      </dgm:t>
    </dgm:pt>
    <dgm:pt modelId="{2B21E681-5030-49F9-A30A-CFD91EFBB0E6}" type="parTrans" cxnId="{A0FA4B92-3FFF-4302-817A-7C92F4868C99}">
      <dgm:prSet/>
      <dgm:spPr/>
      <dgm:t>
        <a:bodyPr/>
        <a:lstStyle/>
        <a:p>
          <a:endParaRPr lang="es-ES"/>
        </a:p>
      </dgm:t>
    </dgm:pt>
    <dgm:pt modelId="{EEEA5B96-070D-409A-921E-6380BE6FC477}" type="sibTrans" cxnId="{A0FA4B92-3FFF-4302-817A-7C92F4868C99}">
      <dgm:prSet/>
      <dgm:spPr/>
      <dgm:t>
        <a:bodyPr/>
        <a:lstStyle/>
        <a:p>
          <a:endParaRPr lang="es-ES"/>
        </a:p>
      </dgm:t>
    </dgm:pt>
    <dgm:pt modelId="{F9F713DF-D371-4C56-A355-14D62BFBC92B}" type="pres">
      <dgm:prSet presAssocID="{66379A8B-3FB8-4298-BD60-02E656500EEC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CC0EFB1-91B3-4111-AAA2-3AD39E9A2FDF}" type="pres">
      <dgm:prSet presAssocID="{66379A8B-3FB8-4298-BD60-02E656500EEC}" presName="arrow" presStyleLbl="bgShp" presStyleIdx="0" presStyleCnt="1"/>
      <dgm:spPr/>
    </dgm:pt>
    <dgm:pt modelId="{86987B45-82AB-406B-BC1C-0839BC51B5A4}" type="pres">
      <dgm:prSet presAssocID="{66379A8B-3FB8-4298-BD60-02E656500EEC}" presName="linearProcess" presStyleCnt="0"/>
      <dgm:spPr/>
    </dgm:pt>
    <dgm:pt modelId="{8BA3109C-6CB5-44AC-ACF1-E9302038D3D2}" type="pres">
      <dgm:prSet presAssocID="{53BAF95E-F497-42E4-B83A-823E0AFB97CD}" presName="text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EF4DF8F-4718-4FC0-9608-330A7A4FF302}" type="pres">
      <dgm:prSet presAssocID="{AA161AC6-A28D-41B6-9993-12E84867E5E6}" presName="sibTrans" presStyleCnt="0"/>
      <dgm:spPr/>
    </dgm:pt>
    <dgm:pt modelId="{34C774DA-DE37-4553-8AE1-F495835C52E9}" type="pres">
      <dgm:prSet presAssocID="{D924AB53-02E4-4B81-945D-43E5FFC13FEF}" presName="text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F33F3B9-91B2-4D76-BDD5-51ED25AB0F8A}" type="pres">
      <dgm:prSet presAssocID="{5DE45659-6073-4562-93D3-42D5857DA49D}" presName="sibTrans" presStyleCnt="0"/>
      <dgm:spPr/>
    </dgm:pt>
    <dgm:pt modelId="{351A7AA0-E294-4035-9E79-18B6346EAC11}" type="pres">
      <dgm:prSet presAssocID="{E1696281-EA70-475A-BF16-43CD66510DB9}" presName="text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0677677-29D5-47AE-ABE8-DACF45A2C75B}" type="pres">
      <dgm:prSet presAssocID="{1DFCB8BA-2242-4C26-9E47-F00306AB6BAD}" presName="sibTrans" presStyleCnt="0"/>
      <dgm:spPr/>
    </dgm:pt>
    <dgm:pt modelId="{800016F6-4EAF-4B3D-96A5-50BD093783D0}" type="pres">
      <dgm:prSet presAssocID="{9058D529-E62E-4DE6-9174-09B8FDBB1FF8}" presName="text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97D3ED1-CA39-4034-8B86-8B51A7F14341}" type="pres">
      <dgm:prSet presAssocID="{58EEBEDF-C654-4664-AF78-9BA01D988B2C}" presName="sibTrans" presStyleCnt="0"/>
      <dgm:spPr/>
    </dgm:pt>
    <dgm:pt modelId="{F5E1AFE9-CB36-44ED-BC0D-0E5A4B28A22F}" type="pres">
      <dgm:prSet presAssocID="{7CCE285B-9E1F-42C3-B2A3-336F017C1373}" presName="text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EFE13EF-F458-4876-B447-BEAB3B9CBF7A}" type="pres">
      <dgm:prSet presAssocID="{1AB33BAC-D97C-4146-94E6-7BE02B015D88}" presName="sibTrans" presStyleCnt="0"/>
      <dgm:spPr/>
    </dgm:pt>
    <dgm:pt modelId="{CA04CF42-5393-4EDF-9663-833D013AE826}" type="pres">
      <dgm:prSet presAssocID="{8AD40664-3370-4168-AFAA-3DB57FB99AC3}" presName="text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1FBC2C9-D7A3-4496-8D3A-287C22C02F8C}" type="presOf" srcId="{7CCE285B-9E1F-42C3-B2A3-336F017C1373}" destId="{F5E1AFE9-CB36-44ED-BC0D-0E5A4B28A22F}" srcOrd="0" destOrd="0" presId="urn:microsoft.com/office/officeart/2005/8/layout/hProcess9"/>
    <dgm:cxn modelId="{3014491A-257A-4F27-A095-4496812A3E90}" srcId="{66379A8B-3FB8-4298-BD60-02E656500EEC}" destId="{53BAF95E-F497-42E4-B83A-823E0AFB97CD}" srcOrd="0" destOrd="0" parTransId="{8B2B3038-AEA4-4602-9630-B9DCD7A74A4C}" sibTransId="{AA161AC6-A28D-41B6-9993-12E84867E5E6}"/>
    <dgm:cxn modelId="{12A7644A-0825-4DB3-94F7-3D3D7B3283EA}" srcId="{66379A8B-3FB8-4298-BD60-02E656500EEC}" destId="{9058D529-E62E-4DE6-9174-09B8FDBB1FF8}" srcOrd="3" destOrd="0" parTransId="{E5007A2D-DF31-4AA6-8A45-FCB6B2048979}" sibTransId="{58EEBEDF-C654-4664-AF78-9BA01D988B2C}"/>
    <dgm:cxn modelId="{A0FA4B92-3FFF-4302-817A-7C92F4868C99}" srcId="{66379A8B-3FB8-4298-BD60-02E656500EEC}" destId="{8AD40664-3370-4168-AFAA-3DB57FB99AC3}" srcOrd="5" destOrd="0" parTransId="{2B21E681-5030-49F9-A30A-CFD91EFBB0E6}" sibTransId="{EEEA5B96-070D-409A-921E-6380BE6FC477}"/>
    <dgm:cxn modelId="{78E027F7-46F9-4CA3-BF34-8D0B83AA00E6}" type="presOf" srcId="{53BAF95E-F497-42E4-B83A-823E0AFB97CD}" destId="{8BA3109C-6CB5-44AC-ACF1-E9302038D3D2}" srcOrd="0" destOrd="0" presId="urn:microsoft.com/office/officeart/2005/8/layout/hProcess9"/>
    <dgm:cxn modelId="{42F52E03-E2E0-488A-AD0B-74DF881C36CB}" type="presOf" srcId="{66379A8B-3FB8-4298-BD60-02E656500EEC}" destId="{F9F713DF-D371-4C56-A355-14D62BFBC92B}" srcOrd="0" destOrd="0" presId="urn:microsoft.com/office/officeart/2005/8/layout/hProcess9"/>
    <dgm:cxn modelId="{A7C4BD5C-7C61-401E-9C8B-6D4F2D0A254C}" srcId="{66379A8B-3FB8-4298-BD60-02E656500EEC}" destId="{D924AB53-02E4-4B81-945D-43E5FFC13FEF}" srcOrd="1" destOrd="0" parTransId="{FA415490-05EA-402C-B944-609AEDC01373}" sibTransId="{5DE45659-6073-4562-93D3-42D5857DA49D}"/>
    <dgm:cxn modelId="{1E58A5C8-BE42-4797-877A-8FD7A7C23DD1}" srcId="{66379A8B-3FB8-4298-BD60-02E656500EEC}" destId="{7CCE285B-9E1F-42C3-B2A3-336F017C1373}" srcOrd="4" destOrd="0" parTransId="{21380BB8-198C-4BAC-A899-4602CD1740F0}" sibTransId="{1AB33BAC-D97C-4146-94E6-7BE02B015D88}"/>
    <dgm:cxn modelId="{7634780C-EBB4-4B48-983F-4348E4B4573B}" type="presOf" srcId="{9058D529-E62E-4DE6-9174-09B8FDBB1FF8}" destId="{800016F6-4EAF-4B3D-96A5-50BD093783D0}" srcOrd="0" destOrd="0" presId="urn:microsoft.com/office/officeart/2005/8/layout/hProcess9"/>
    <dgm:cxn modelId="{30C7C7B8-AA6B-4C7A-89E9-CEF9C98CC1D3}" type="presOf" srcId="{D924AB53-02E4-4B81-945D-43E5FFC13FEF}" destId="{34C774DA-DE37-4553-8AE1-F495835C52E9}" srcOrd="0" destOrd="0" presId="urn:microsoft.com/office/officeart/2005/8/layout/hProcess9"/>
    <dgm:cxn modelId="{F40B9552-59D1-49C3-9828-5588BA2B912F}" type="presOf" srcId="{8AD40664-3370-4168-AFAA-3DB57FB99AC3}" destId="{CA04CF42-5393-4EDF-9663-833D013AE826}" srcOrd="0" destOrd="0" presId="urn:microsoft.com/office/officeart/2005/8/layout/hProcess9"/>
    <dgm:cxn modelId="{0C891255-18C0-4294-8A36-1C65C0C623CE}" type="presOf" srcId="{E1696281-EA70-475A-BF16-43CD66510DB9}" destId="{351A7AA0-E294-4035-9E79-18B6346EAC11}" srcOrd="0" destOrd="0" presId="urn:microsoft.com/office/officeart/2005/8/layout/hProcess9"/>
    <dgm:cxn modelId="{888B9606-87B3-4655-B520-AB9E421BAD8C}" srcId="{66379A8B-3FB8-4298-BD60-02E656500EEC}" destId="{E1696281-EA70-475A-BF16-43CD66510DB9}" srcOrd="2" destOrd="0" parTransId="{5B627D3C-382E-46A1-B6A2-23B189867110}" sibTransId="{1DFCB8BA-2242-4C26-9E47-F00306AB6BAD}"/>
    <dgm:cxn modelId="{DEED52C4-6A3F-4F6C-9C17-776985896AFC}" type="presParOf" srcId="{F9F713DF-D371-4C56-A355-14D62BFBC92B}" destId="{1CC0EFB1-91B3-4111-AAA2-3AD39E9A2FDF}" srcOrd="0" destOrd="0" presId="urn:microsoft.com/office/officeart/2005/8/layout/hProcess9"/>
    <dgm:cxn modelId="{12B15259-D328-4326-852B-DA68DFE8A18F}" type="presParOf" srcId="{F9F713DF-D371-4C56-A355-14D62BFBC92B}" destId="{86987B45-82AB-406B-BC1C-0839BC51B5A4}" srcOrd="1" destOrd="0" presId="urn:microsoft.com/office/officeart/2005/8/layout/hProcess9"/>
    <dgm:cxn modelId="{95E4786D-106D-4488-9656-EBD8BB3F9331}" type="presParOf" srcId="{86987B45-82AB-406B-BC1C-0839BC51B5A4}" destId="{8BA3109C-6CB5-44AC-ACF1-E9302038D3D2}" srcOrd="0" destOrd="0" presId="urn:microsoft.com/office/officeart/2005/8/layout/hProcess9"/>
    <dgm:cxn modelId="{7A92ADFD-3597-4446-A437-72FCDD803E09}" type="presParOf" srcId="{86987B45-82AB-406B-BC1C-0839BC51B5A4}" destId="{CEF4DF8F-4718-4FC0-9608-330A7A4FF302}" srcOrd="1" destOrd="0" presId="urn:microsoft.com/office/officeart/2005/8/layout/hProcess9"/>
    <dgm:cxn modelId="{93963840-3D9F-484C-8171-5B0EFABB0C8C}" type="presParOf" srcId="{86987B45-82AB-406B-BC1C-0839BC51B5A4}" destId="{34C774DA-DE37-4553-8AE1-F495835C52E9}" srcOrd="2" destOrd="0" presId="urn:microsoft.com/office/officeart/2005/8/layout/hProcess9"/>
    <dgm:cxn modelId="{FB059D78-06D7-4060-AECF-1F54C70817C1}" type="presParOf" srcId="{86987B45-82AB-406B-BC1C-0839BC51B5A4}" destId="{1F33F3B9-91B2-4D76-BDD5-51ED25AB0F8A}" srcOrd="3" destOrd="0" presId="urn:microsoft.com/office/officeart/2005/8/layout/hProcess9"/>
    <dgm:cxn modelId="{FEBA0427-AD4C-426A-A7E2-D5EE7885814F}" type="presParOf" srcId="{86987B45-82AB-406B-BC1C-0839BC51B5A4}" destId="{351A7AA0-E294-4035-9E79-18B6346EAC11}" srcOrd="4" destOrd="0" presId="urn:microsoft.com/office/officeart/2005/8/layout/hProcess9"/>
    <dgm:cxn modelId="{02BDCE15-91BA-4F86-8D32-1EC05B0ACED4}" type="presParOf" srcId="{86987B45-82AB-406B-BC1C-0839BC51B5A4}" destId="{40677677-29D5-47AE-ABE8-DACF45A2C75B}" srcOrd="5" destOrd="0" presId="urn:microsoft.com/office/officeart/2005/8/layout/hProcess9"/>
    <dgm:cxn modelId="{58251464-165C-444D-A1DB-88AC834B8C86}" type="presParOf" srcId="{86987B45-82AB-406B-BC1C-0839BC51B5A4}" destId="{800016F6-4EAF-4B3D-96A5-50BD093783D0}" srcOrd="6" destOrd="0" presId="urn:microsoft.com/office/officeart/2005/8/layout/hProcess9"/>
    <dgm:cxn modelId="{45237C71-4EBE-4FE3-8976-6502C36D7715}" type="presParOf" srcId="{86987B45-82AB-406B-BC1C-0839BC51B5A4}" destId="{E97D3ED1-CA39-4034-8B86-8B51A7F14341}" srcOrd="7" destOrd="0" presId="urn:microsoft.com/office/officeart/2005/8/layout/hProcess9"/>
    <dgm:cxn modelId="{295ADC15-6074-4147-8A89-266C4AD25C58}" type="presParOf" srcId="{86987B45-82AB-406B-BC1C-0839BC51B5A4}" destId="{F5E1AFE9-CB36-44ED-BC0D-0E5A4B28A22F}" srcOrd="8" destOrd="0" presId="urn:microsoft.com/office/officeart/2005/8/layout/hProcess9"/>
    <dgm:cxn modelId="{8F8C2CD4-EE15-4D71-A8D3-E8029D429DD0}" type="presParOf" srcId="{86987B45-82AB-406B-BC1C-0839BC51B5A4}" destId="{BEFE13EF-F458-4876-B447-BEAB3B9CBF7A}" srcOrd="9" destOrd="0" presId="urn:microsoft.com/office/officeart/2005/8/layout/hProcess9"/>
    <dgm:cxn modelId="{F8214515-D9F8-45B1-8834-34F57B4E8D15}" type="presParOf" srcId="{86987B45-82AB-406B-BC1C-0839BC51B5A4}" destId="{CA04CF42-5393-4EDF-9663-833D013AE826}" srcOrd="1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65F760-4C3D-47DA-8341-801C61CDFF3B}" type="datetimeFigureOut">
              <a:rPr lang="es-MX" smtClean="0"/>
              <a:t>29/09/2019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1A0E17-A31C-48FC-A416-3B3086C6453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391274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1A0E17-A31C-48FC-A416-3B3086C6453B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711988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Imagen A: corte con triple rueda de diamante para generar los surcos guías</a:t>
            </a:r>
            <a:r>
              <a:rPr lang="es-MX" baseline="0" dirty="0" smtClean="0"/>
              <a:t>.</a:t>
            </a:r>
          </a:p>
          <a:p>
            <a:r>
              <a:rPr lang="es-MX" baseline="0" dirty="0" smtClean="0"/>
              <a:t>Imagen B: troncocónica diamante mediano punta redondeada </a:t>
            </a:r>
            <a:r>
              <a:rPr lang="es-MX" baseline="0" dirty="0" err="1" smtClean="0"/>
              <a:t>extralarga</a:t>
            </a:r>
            <a:r>
              <a:rPr lang="es-MX" baseline="0" dirty="0" smtClean="0"/>
              <a:t> para unificar la profundidad.</a:t>
            </a:r>
          </a:p>
          <a:p>
            <a:r>
              <a:rPr lang="es-MX" baseline="0" dirty="0" smtClean="0"/>
              <a:t>Imagen C: corte realizado en cara labial.</a:t>
            </a:r>
          </a:p>
          <a:p>
            <a:r>
              <a:rPr lang="es-MX" baseline="0" dirty="0" smtClean="0"/>
              <a:t>Imagen D: corte del borde </a:t>
            </a:r>
            <a:r>
              <a:rPr lang="es-MX" baseline="0" dirty="0" err="1" smtClean="0"/>
              <a:t>incisal</a:t>
            </a:r>
            <a:r>
              <a:rPr lang="es-MX" baseline="0" dirty="0" smtClean="0"/>
              <a:t>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1A0E17-A31C-48FC-A416-3B3086C6453B}" type="slidenum">
              <a:rPr lang="es-MX" smtClean="0"/>
              <a:t>20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091704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err="1" smtClean="0"/>
              <a:t>Imàgen</a:t>
            </a:r>
            <a:r>
              <a:rPr lang="es-MX" dirty="0" smtClean="0"/>
              <a:t> E: Corte con la misma fresa troncocónica hasta los límites </a:t>
            </a:r>
            <a:r>
              <a:rPr lang="es-MX" dirty="0" err="1" smtClean="0"/>
              <a:t>interproximales</a:t>
            </a:r>
            <a:r>
              <a:rPr lang="es-MX" dirty="0" smtClean="0"/>
              <a:t> según sea el diseño.</a:t>
            </a:r>
          </a:p>
          <a:p>
            <a:r>
              <a:rPr lang="es-MX" dirty="0" err="1" smtClean="0"/>
              <a:t>Imàgen</a:t>
            </a:r>
            <a:r>
              <a:rPr lang="es-MX" dirty="0" smtClean="0"/>
              <a:t> F: Protección de caras proximales de dientes contiguos con banda matriz de metal.</a:t>
            </a:r>
          </a:p>
          <a:p>
            <a:r>
              <a:rPr lang="es-MX" dirty="0" err="1" smtClean="0"/>
              <a:t>Imàgen</a:t>
            </a:r>
            <a:r>
              <a:rPr lang="es-MX" dirty="0" smtClean="0"/>
              <a:t> G: Paralelizar el corte axial con base a las piezas contiguas.</a:t>
            </a:r>
          </a:p>
          <a:p>
            <a:r>
              <a:rPr lang="es-MX" dirty="0" err="1" smtClean="0"/>
              <a:t>Imàgen</a:t>
            </a:r>
            <a:r>
              <a:rPr lang="es-MX" dirty="0" smtClean="0"/>
              <a:t> H: </a:t>
            </a:r>
            <a:r>
              <a:rPr lang="es-MX" dirty="0" err="1" smtClean="0"/>
              <a:t>Visualizaciòn</a:t>
            </a:r>
            <a:r>
              <a:rPr lang="es-MX" baseline="0" dirty="0" smtClean="0"/>
              <a:t> final </a:t>
            </a:r>
            <a:endParaRPr lang="es-MX" dirty="0" smtClean="0"/>
          </a:p>
          <a:p>
            <a:r>
              <a:rPr lang="es-MX" dirty="0" err="1" smtClean="0"/>
              <a:t>Imàgen</a:t>
            </a:r>
            <a:r>
              <a:rPr lang="es-MX" dirty="0" smtClean="0"/>
              <a:t> I:cortes vista labial</a:t>
            </a:r>
          </a:p>
          <a:p>
            <a:r>
              <a:rPr lang="es-MX" dirty="0" err="1" smtClean="0"/>
              <a:t>Imàgen</a:t>
            </a:r>
            <a:r>
              <a:rPr lang="es-MX" dirty="0" smtClean="0"/>
              <a:t> J:cortes vista </a:t>
            </a:r>
            <a:r>
              <a:rPr lang="es-MX" dirty="0" err="1" smtClean="0"/>
              <a:t>incisal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1A0E17-A31C-48FC-A416-3B3086C6453B}" type="slidenum">
              <a:rPr lang="es-MX" smtClean="0"/>
              <a:t>21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287846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Los criterios para</a:t>
            </a:r>
            <a:r>
              <a:rPr lang="es-ES" baseline="0" dirty="0" smtClean="0"/>
              <a:t> la confección de una carilla debe de seguir diversos pasos para la selección ideal de matiz, tono, y color. Y guiarse bajo el criterio de todas las restauraciones estéticas para aplicar en algún diente tratado como lo son la colocación de acido grabador, lavado, colocación del adhesivo, </a:t>
            </a:r>
            <a:r>
              <a:rPr lang="es-ES" baseline="0" dirty="0" err="1" smtClean="0"/>
              <a:t>fotopolimerizarlo</a:t>
            </a:r>
            <a:r>
              <a:rPr lang="es-ES" baseline="0" dirty="0" smtClean="0"/>
              <a:t> y colocar el agente cementante con la </a:t>
            </a:r>
            <a:r>
              <a:rPr lang="es-ES" baseline="0" dirty="0" err="1" smtClean="0"/>
              <a:t>restauracion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1A0E17-A31C-48FC-A416-3B3086C6453B}" type="slidenum">
              <a:rPr lang="es-MX" smtClean="0"/>
              <a:t>22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068781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La técnica indirecta se</a:t>
            </a:r>
            <a:r>
              <a:rPr lang="es-MX" baseline="0" dirty="0" smtClean="0"/>
              <a:t> debe de realizar la impresión para la fabricación de la carilla posterior a la impresión diagnostica para que se modele y se fabrique en el laboratorio; a diferencia de la técnica directa que únicamente se debe de llevar un modelo encerado y realizar el </a:t>
            </a:r>
            <a:r>
              <a:rPr lang="es-MX" baseline="0" dirty="0" err="1" smtClean="0"/>
              <a:t>microrrelleno</a:t>
            </a:r>
            <a:r>
              <a:rPr lang="es-MX" baseline="0" dirty="0" smtClean="0"/>
              <a:t> de manera directa sobre el lugar donde se desea restaurar en el paciente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1A0E17-A31C-48FC-A416-3B3086C6453B}" type="slidenum">
              <a:rPr lang="es-MX" smtClean="0"/>
              <a:t>23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8799091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En</a:t>
            </a:r>
            <a:r>
              <a:rPr lang="es-ES" baseline="0" dirty="0" smtClean="0"/>
              <a:t> la técnica indirecta la adaptación de la restauración va mas acorde a la selección adecuada del color y si se puede modificar, a pesar que uno de sus inconvenientes que es el tiempo de elaboración y el costo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1A0E17-A31C-48FC-A416-3B3086C6453B}" type="slidenum">
              <a:rPr lang="es-MX" smtClean="0"/>
              <a:t>24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3983545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La técnica de</a:t>
            </a:r>
            <a:r>
              <a:rPr lang="es-ES" baseline="0" dirty="0" smtClean="0"/>
              <a:t> impresión se debe de realizar bajo el mismo criterio de las restauraciones mas invasivas como las coronas y puentes, y cumpliendo con los requisitos que debe de llevar una impresión , en la cual se observe de manera definida la terminación gingival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1A0E17-A31C-48FC-A416-3B3086C6453B}" type="slidenum">
              <a:rPr lang="es-MX" smtClean="0"/>
              <a:t>25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8220833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Es esencial la colocación de provisional en cualquier restauración de prótesis fija, aunque hay una excepción</a:t>
            </a:r>
            <a:r>
              <a:rPr lang="es-ES" baseline="0" dirty="0" smtClean="0"/>
              <a:t> en las carillas si el tallado es leve no es necesario de provisional</a:t>
            </a:r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1A0E17-A31C-48FC-A416-3B3086C6453B}" type="slidenum">
              <a:rPr lang="es-MX" smtClean="0"/>
              <a:t>26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3686682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Pasos</a:t>
            </a:r>
            <a:r>
              <a:rPr lang="es-ES" baseline="0" dirty="0" smtClean="0"/>
              <a:t> para la selección y realización de la carilla indirecta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1A0E17-A31C-48FC-A416-3B3086C6453B}" type="slidenum">
              <a:rPr lang="es-MX" smtClean="0"/>
              <a:t>27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9484792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Imagen A: Estado antes del tratamiento </a:t>
            </a:r>
          </a:p>
          <a:p>
            <a:r>
              <a:rPr lang="es-MX" dirty="0" smtClean="0"/>
              <a:t>Imagen B: </a:t>
            </a:r>
            <a:r>
              <a:rPr lang="es-MX" baseline="0" dirty="0" smtClean="0"/>
              <a:t> Después del tratamiento</a:t>
            </a:r>
            <a:endParaRPr lang="es-MX" dirty="0" smtClean="0"/>
          </a:p>
          <a:p>
            <a:r>
              <a:rPr lang="es-MX" dirty="0" smtClean="0"/>
              <a:t>Imagen C: Aislado parcial de las zonas a restaurar</a:t>
            </a:r>
          </a:p>
          <a:p>
            <a:r>
              <a:rPr lang="es-MX" dirty="0" smtClean="0"/>
              <a:t>Imagen D: Grabado con</a:t>
            </a:r>
            <a:r>
              <a:rPr lang="es-MX" baseline="0" dirty="0" smtClean="0"/>
              <a:t> a</a:t>
            </a:r>
            <a:r>
              <a:rPr lang="es-MX" dirty="0" smtClean="0"/>
              <a:t>cido orto fosfórico</a:t>
            </a:r>
          </a:p>
          <a:p>
            <a:r>
              <a:rPr lang="es-ES" dirty="0" smtClean="0"/>
              <a:t>Imagen E: Lavado con</a:t>
            </a:r>
            <a:r>
              <a:rPr lang="es-ES" baseline="0" dirty="0" smtClean="0"/>
              <a:t> agua para remoción del acido</a:t>
            </a:r>
          </a:p>
          <a:p>
            <a:r>
              <a:rPr lang="es-ES" baseline="0" dirty="0" smtClean="0"/>
              <a:t>Imagen F: Colocación de Adhesivo (primer)</a:t>
            </a:r>
          </a:p>
          <a:p>
            <a:r>
              <a:rPr lang="es-ES" baseline="0" dirty="0" smtClean="0"/>
              <a:t>Imagen G: Dispersión con aire del adhesivo</a:t>
            </a:r>
          </a:p>
          <a:p>
            <a:r>
              <a:rPr lang="es-ES" baseline="0" dirty="0" smtClean="0"/>
              <a:t>Imagen H: Carilla indirecta ( no se debe de tocar con las manos)</a:t>
            </a:r>
          </a:p>
          <a:p>
            <a:r>
              <a:rPr lang="es-ES" baseline="0" dirty="0" smtClean="0"/>
              <a:t>Imagen I: Cementación de carilla de Incisivo Central Superior Derecho con </a:t>
            </a:r>
            <a:r>
              <a:rPr lang="es-ES" baseline="0" dirty="0" err="1" smtClean="0"/>
              <a:t>Ionomero</a:t>
            </a:r>
            <a:r>
              <a:rPr lang="es-ES" baseline="0" dirty="0" smtClean="0"/>
              <a:t> de vidrio tipo I</a:t>
            </a:r>
          </a:p>
          <a:p>
            <a:r>
              <a:rPr lang="es-ES" baseline="0" dirty="0" smtClean="0"/>
              <a:t>Imagen J: Cementación de </a:t>
            </a:r>
            <a:r>
              <a:rPr lang="es-ES" baseline="0" dirty="0" err="1" smtClean="0"/>
              <a:t>carrila</a:t>
            </a:r>
            <a:r>
              <a:rPr lang="es-ES" baseline="0" dirty="0" smtClean="0"/>
              <a:t> de Incisivo Central Superior Izquierdo con </a:t>
            </a:r>
            <a:r>
              <a:rPr lang="es-ES" baseline="0" dirty="0" err="1" smtClean="0"/>
              <a:t>Ionomero</a:t>
            </a:r>
            <a:r>
              <a:rPr lang="es-ES" baseline="0" dirty="0" smtClean="0"/>
              <a:t> de vidrio tipo I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1A0E17-A31C-48FC-A416-3B3086C6453B}" type="slidenum">
              <a:rPr lang="es-MX" smtClean="0"/>
              <a:t>28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7333448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Imagen K : Remoción de excedentes antes</a:t>
            </a:r>
            <a:r>
              <a:rPr lang="es-ES" baseline="0" dirty="0" smtClean="0"/>
              <a:t> del </a:t>
            </a:r>
            <a:r>
              <a:rPr lang="es-ES" baseline="0" dirty="0" err="1" smtClean="0"/>
              <a:t>fotopolimerizado</a:t>
            </a:r>
            <a:endParaRPr lang="es-ES" dirty="0" smtClean="0"/>
          </a:p>
          <a:p>
            <a:r>
              <a:rPr lang="es-ES" dirty="0" smtClean="0"/>
              <a:t>Imagen</a:t>
            </a:r>
            <a:r>
              <a:rPr lang="es-ES" baseline="0" dirty="0" smtClean="0"/>
              <a:t> L : Foto polimerizado para el cemento de las restauraciones posteriores</a:t>
            </a:r>
          </a:p>
          <a:p>
            <a:r>
              <a:rPr lang="es-ES" baseline="0" dirty="0" smtClean="0"/>
              <a:t>Imagen M : Ajuste de márgenes </a:t>
            </a:r>
            <a:r>
              <a:rPr lang="es-ES" baseline="0" dirty="0" err="1" smtClean="0"/>
              <a:t>interproximales</a:t>
            </a:r>
            <a:r>
              <a:rPr lang="es-ES" baseline="0" dirty="0" smtClean="0"/>
              <a:t> con una tira de lija</a:t>
            </a:r>
          </a:p>
          <a:p>
            <a:r>
              <a:rPr lang="es-ES" baseline="0" dirty="0" smtClean="0"/>
              <a:t>Imagen N : Foto polimerizado para el cemento de las restauraciones anteriores</a:t>
            </a:r>
          </a:p>
          <a:p>
            <a:r>
              <a:rPr lang="es-ES" baseline="0" dirty="0" smtClean="0"/>
              <a:t>Imagen O : Remoción de excedentes</a:t>
            </a:r>
          </a:p>
          <a:p>
            <a:r>
              <a:rPr lang="es-ES" baseline="0" dirty="0" smtClean="0"/>
              <a:t>Imagen P : Pulido con copas blancas de las restauraciones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1A0E17-A31C-48FC-A416-3B3086C6453B}" type="slidenum">
              <a:rPr lang="es-MX" smtClean="0"/>
              <a:t>29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077651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Las</a:t>
            </a:r>
            <a:r>
              <a:rPr lang="es-MX" baseline="0" dirty="0" smtClean="0"/>
              <a:t> c</a:t>
            </a:r>
            <a:r>
              <a:rPr lang="es-MX" dirty="0" smtClean="0"/>
              <a:t>arillas en prótesis fija es uno de los temas más controversiales en odontología estética debido a la incorrecta manipulación de los tejidos naturales por ser muy agresivos los cortes de un tejido no recuperable ni regenerable como lo es el esmalte dental sin</a:t>
            </a:r>
            <a:r>
              <a:rPr lang="es-MX" baseline="0" dirty="0" smtClean="0"/>
              <a:t> embargo es muy importante para contribuir a definir el criterio de la selección cuidadosa del y los candidatos a llevarlo a cabo.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1A0E17-A31C-48FC-A416-3B3086C6453B}" type="slidenum">
              <a:rPr lang="es-MX" smtClean="0"/>
              <a:t>12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7119883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Vista anterior y palatina de las carillas colocadas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1A0E17-A31C-48FC-A416-3B3086C6453B}" type="slidenum">
              <a:rPr lang="es-MX" smtClean="0"/>
              <a:t>30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0258951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Las carillas pueden ser de diversos</a:t>
            </a:r>
            <a:r>
              <a:rPr lang="es-ES" baseline="0" dirty="0" smtClean="0"/>
              <a:t> materiales en su fabricación como los </a:t>
            </a:r>
            <a:r>
              <a:rPr lang="es-ES" baseline="0" dirty="0" err="1" smtClean="0"/>
              <a:t>ceromeros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1A0E17-A31C-48FC-A416-3B3086C6453B}" type="slidenum">
              <a:rPr lang="es-MX" smtClean="0"/>
              <a:t>31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0252671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Se</a:t>
            </a:r>
            <a:r>
              <a:rPr lang="es-MX" baseline="0" dirty="0" smtClean="0"/>
              <a:t> explica en la diapositiva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1A0E17-A31C-48FC-A416-3B3086C6453B}" type="slidenum">
              <a:rPr lang="es-MX" smtClean="0"/>
              <a:t>32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4798634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Existen  diversos tipos de cerámicas</a:t>
            </a:r>
            <a:r>
              <a:rPr lang="es-ES" baseline="0" dirty="0" smtClean="0"/>
              <a:t> para la su elaboración , en estos casos por estratificación, de inyección y maquinadas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1A0E17-A31C-48FC-A416-3B3086C6453B}" type="slidenum">
              <a:rPr lang="es-MX" smtClean="0"/>
              <a:t>33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6184541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Las ventajas son superiores en comparación a las de otros materiales, a pesar de las desventajas</a:t>
            </a:r>
            <a:r>
              <a:rPr lang="es-ES" baseline="0" dirty="0" smtClean="0"/>
              <a:t> que tiene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1A0E17-A31C-48FC-A416-3B3086C6453B}" type="slidenum">
              <a:rPr lang="es-MX" smtClean="0"/>
              <a:t>34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6586291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Las</a:t>
            </a:r>
            <a:r>
              <a:rPr lang="es-ES" baseline="0" dirty="0" smtClean="0"/>
              <a:t> carillas son el método mas conservador para tejido dental en restauraciones en prótesis fija. Tiene indicaciones bastas, aunque su aplicación cotidiana va mas enfocada a corregir la estética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1A0E17-A31C-48FC-A416-3B3086C6453B}" type="slidenum">
              <a:rPr lang="es-MX" smtClean="0"/>
              <a:t>35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7365735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Existen</a:t>
            </a:r>
            <a:r>
              <a:rPr lang="es-ES" baseline="0" dirty="0" smtClean="0"/>
              <a:t> casos en los que no se debe de realizar este tipo de tratamientos, es contraindicado realizarlas en pacientes con afecciones de dientes muy cortos y hábitos nocivos para las superficies dentales, y en dientes que tengan poco soporte ya sea por pocas paredes, caries en varias caras  y en dientes tratados con endodoncia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1A0E17-A31C-48FC-A416-3B3086C6453B}" type="slidenum">
              <a:rPr lang="es-MX" smtClean="0"/>
              <a:t>36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9849435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Los</a:t>
            </a:r>
            <a:r>
              <a:rPr lang="es-ES" baseline="0" dirty="0" smtClean="0"/>
              <a:t> principios de preparación para estas restauraciones con cerámicos son muy similares a las carillas de otro material, aunque tiene sus modificaciones porque los ángulos internos deben ser redondeados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1A0E17-A31C-48FC-A416-3B3086C6453B}" type="slidenum">
              <a:rPr lang="es-MX" smtClean="0"/>
              <a:t>37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0698016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Un característico es</a:t>
            </a:r>
            <a:r>
              <a:rPr lang="es-ES" baseline="0" dirty="0" smtClean="0"/>
              <a:t> un tallado sobre extendido para las modificaciones y se adapte la carilla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1A0E17-A31C-48FC-A416-3B3086C6453B}" type="slidenum">
              <a:rPr lang="es-MX" smtClean="0"/>
              <a:t>38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1927201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Tienen</a:t>
            </a:r>
            <a:r>
              <a:rPr lang="es-ES" baseline="0" dirty="0" smtClean="0"/>
              <a:t> sus pasos para probar las carillas para cuidar que no se vaya a fracturar la restauración y se adapte de manera adecuada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1A0E17-A31C-48FC-A416-3B3086C6453B}" type="slidenum">
              <a:rPr lang="es-MX" smtClean="0"/>
              <a:t>39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932934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Las</a:t>
            </a:r>
            <a:r>
              <a:rPr lang="es-MX" baseline="0" dirty="0" smtClean="0"/>
              <a:t> indicaciones para llevar a cabo éste tipo de tratamientos como el ejemplo lo indica es en </a:t>
            </a:r>
            <a:r>
              <a:rPr lang="es-MX" baseline="0" dirty="0" err="1" smtClean="0"/>
              <a:t>hipoclasias</a:t>
            </a:r>
            <a:r>
              <a:rPr lang="es-MX" baseline="0" dirty="0" smtClean="0"/>
              <a:t>, manchas blancas o de cualquier otro color como es el caso de pigmentación por plomo, plata de las amalgamas por medicación en etapa gestacional o corta edad entre otros.</a:t>
            </a:r>
          </a:p>
          <a:p>
            <a:r>
              <a:rPr lang="es-MX" baseline="0" dirty="0" err="1" smtClean="0"/>
              <a:t>Anomalias</a:t>
            </a:r>
            <a:r>
              <a:rPr lang="es-MX" baseline="0" dirty="0" smtClean="0"/>
              <a:t> en la forma, posición y tamaño, fracturas por accidentes que dan inminentemente su indicación por mejorar sonrisa, seguridad en la persona y autoestima que son indicaciones también de origen psicológico.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1A0E17-A31C-48FC-A416-3B3086C6453B}" type="slidenum">
              <a:rPr lang="es-MX" smtClean="0"/>
              <a:t>13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7268492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Cementado de carilla: </a:t>
            </a:r>
            <a:r>
              <a:rPr lang="es-ES" baseline="0" dirty="0" smtClean="0"/>
              <a:t> Se debe de realizar con </a:t>
            </a:r>
            <a:r>
              <a:rPr lang="es-ES" baseline="0" dirty="0" err="1" smtClean="0"/>
              <a:t>Ionomero</a:t>
            </a:r>
            <a:r>
              <a:rPr lang="es-ES" baseline="0" dirty="0" smtClean="0"/>
              <a:t> de Vidrio, y se debe de limpiar para evitar que tenga algún contaminante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1A0E17-A31C-48FC-A416-3B3086C6453B}" type="slidenum">
              <a:rPr lang="es-MX" smtClean="0"/>
              <a:t>40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6696360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En la actualidad</a:t>
            </a:r>
            <a:r>
              <a:rPr lang="es-ES" baseline="0" dirty="0" smtClean="0"/>
              <a:t> existen diversos equipos y programas para la confección de prótesis en odontología como lo son los programas computarizados (CAD-CAM)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1A0E17-A31C-48FC-A416-3B3086C6453B}" type="slidenum">
              <a:rPr lang="es-MX" smtClean="0"/>
              <a:t>41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5279853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Las carillas son las restauraciones estéticas</a:t>
            </a:r>
            <a:r>
              <a:rPr lang="es-ES" baseline="0" dirty="0" smtClean="0"/>
              <a:t> mas utilizadas en la actualidad en pacientes que desean cambiar su estética dental, tanto en color como en forma y tamaño , a pesar de que requieren que el paciente cumpla con las características para podérselas realizar y son las mas conservadoras con el tejido dental, y pueden ser las de mas rápida colocación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1A0E17-A31C-48FC-A416-3B3086C6453B}" type="slidenum">
              <a:rPr lang="es-MX" smtClean="0"/>
              <a:t>42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537500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Como contraparte también existen contraindicaciones</a:t>
            </a:r>
            <a:r>
              <a:rPr lang="es-MX" baseline="0" dirty="0" smtClean="0"/>
              <a:t> dientes con coronas </a:t>
            </a:r>
            <a:r>
              <a:rPr lang="es-MX" baseline="0" dirty="0" err="1" smtClean="0"/>
              <a:t>clìnicas</a:t>
            </a:r>
            <a:r>
              <a:rPr lang="es-MX" baseline="0" dirty="0" smtClean="0"/>
              <a:t> muy cortas, poco espesor de esmalte dental, en dentina expuesta ya que </a:t>
            </a:r>
            <a:r>
              <a:rPr lang="es-MX" baseline="0" dirty="0" err="1" smtClean="0"/>
              <a:t>està</a:t>
            </a:r>
            <a:r>
              <a:rPr lang="es-MX" baseline="0" dirty="0" smtClean="0"/>
              <a:t> sumamente mineralizada, malos hábitos como abrasión y atriciòn, higiene deficiente, exposiciones radiculares, coronas muy debilitadas por lesiones cariosas anteriores y movilidad dental también es una de las mayores contraindicaciones.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1A0E17-A31C-48FC-A416-3B3086C6453B}" type="slidenum">
              <a:rPr lang="es-MX" smtClean="0"/>
              <a:t>14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460375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Los diferentes materiales en que pueden ser elaboradas las carillas definen una de sus clasificaciones en las que pueden ser elaboradas en: Composite o resina compuesta en técnica directa o indirecta, </a:t>
            </a:r>
            <a:r>
              <a:rPr lang="es-MX" dirty="0" err="1" smtClean="0"/>
              <a:t>ceròmero</a:t>
            </a:r>
            <a:r>
              <a:rPr lang="es-MX" dirty="0" smtClean="0"/>
              <a:t> que es una resina compuesta con mayor relleno cerámico, en porcelana</a:t>
            </a:r>
            <a:r>
              <a:rPr lang="es-MX" baseline="0" dirty="0" smtClean="0"/>
              <a:t> dental o porcelana realizada en algún tipo de maquinaria como es el CAD-CAM.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1A0E17-A31C-48FC-A416-3B3086C6453B}" type="slidenum">
              <a:rPr lang="es-MX" smtClean="0"/>
              <a:t>15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833336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Una vez decidido realizar una carilla dental</a:t>
            </a:r>
            <a:r>
              <a:rPr lang="es-MX" baseline="0" dirty="0" smtClean="0"/>
              <a:t> hay que desarrollar los siguientes pasos:</a:t>
            </a:r>
          </a:p>
          <a:p>
            <a:r>
              <a:rPr lang="es-MX" baseline="0" dirty="0" smtClean="0"/>
              <a:t>Análisis de la oclusión para ver los contactos interoclusales en modelos articulados, identificar los espesores de esmalte primordialmente a nivel cervical para identificar si es viable su cementación con resina compuesta la extensión y profundidad de manchas para saber el material a elegir, la anatomía y color, la evaluación del estado periodontal </a:t>
            </a:r>
            <a:r>
              <a:rPr lang="es-MX" baseline="0" dirty="0" err="1" smtClean="0"/>
              <a:t>asì</a:t>
            </a:r>
            <a:r>
              <a:rPr lang="es-MX" baseline="0" dirty="0" smtClean="0"/>
              <a:t> como la limpieza mecánica y </a:t>
            </a:r>
            <a:r>
              <a:rPr lang="es-MX" baseline="0" dirty="0" err="1" smtClean="0"/>
              <a:t>autoclisis</a:t>
            </a:r>
            <a:r>
              <a:rPr lang="es-MX" baseline="0" dirty="0" smtClean="0"/>
              <a:t> para asegurar su éxito.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1A0E17-A31C-48FC-A416-3B3086C6453B}" type="slidenum">
              <a:rPr lang="es-MX" smtClean="0"/>
              <a:t>16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124692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Las carillas de composite a mano alzada se realizan con técnica directa, es decir en la misma cita del tallado para evitar provisionales, </a:t>
            </a:r>
            <a:r>
              <a:rPr lang="es-MX" dirty="0" err="1" smtClean="0"/>
              <a:t>asì</a:t>
            </a:r>
            <a:r>
              <a:rPr lang="es-MX" dirty="0" smtClean="0"/>
              <a:t> como exposición innecesaria de la dentina que pone en riesgo la vitalidad dental con los implementos que a continuación se mencionan:</a:t>
            </a:r>
          </a:p>
          <a:p>
            <a:r>
              <a:rPr lang="es-MX" dirty="0" smtClean="0"/>
              <a:t>profundidad de desgaste: incisivo central superior </a:t>
            </a:r>
          </a:p>
          <a:p>
            <a:r>
              <a:rPr lang="es-MX" dirty="0" smtClean="0"/>
              <a:t>TG: 0.5 mm desgaste de 0.3mm </a:t>
            </a:r>
          </a:p>
          <a:p>
            <a:r>
              <a:rPr lang="es-MX" dirty="0" smtClean="0"/>
              <a:t>TM: 1.4 mm desgaste de 0.5 mm </a:t>
            </a:r>
          </a:p>
          <a:p>
            <a:r>
              <a:rPr lang="es-MX" dirty="0" smtClean="0"/>
              <a:t>TI: 1.8 mm  desgaste de 0.8 mm </a:t>
            </a:r>
          </a:p>
          <a:p>
            <a:r>
              <a:rPr lang="es-MX" dirty="0" smtClean="0"/>
              <a:t>Se recomienda usar piedras con topes de seguridad para no exceder la profundidad del desgaste.</a:t>
            </a:r>
          </a:p>
          <a:p>
            <a:r>
              <a:rPr lang="es-MX" dirty="0" smtClean="0"/>
              <a:t>Terminación gingival hombro redondeado o chaflán.</a:t>
            </a:r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1A0E17-A31C-48FC-A416-3B3086C6453B}" type="slidenum">
              <a:rPr lang="es-MX" smtClean="0"/>
              <a:t>17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7532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En la continuación del tallado como se indica bajo los principios en la bibliografía básica de la Unidad de aprendizaje de </a:t>
            </a:r>
            <a:r>
              <a:rPr lang="es-MX" dirty="0" err="1" smtClean="0"/>
              <a:t>pròtesis</a:t>
            </a:r>
            <a:r>
              <a:rPr lang="es-MX" dirty="0" smtClean="0"/>
              <a:t> fija.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1A0E17-A31C-48FC-A416-3B3086C6453B}" type="slidenum">
              <a:rPr lang="es-MX" smtClean="0"/>
              <a:t>18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05492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En la continuación del tallado como se indica bajo los principios en la bibliografía básica de la Unidad de aprendizaje de prótesis fija</a:t>
            </a:r>
            <a:r>
              <a:rPr lang="es-MX" baseline="0" dirty="0" smtClean="0"/>
              <a:t> como el tallado común a cualquier unidad para carilla, la diferencia es la terminación cervical. </a:t>
            </a:r>
          </a:p>
          <a:p>
            <a:r>
              <a:rPr lang="es-MX" baseline="0" dirty="0" smtClean="0"/>
              <a:t>Es muy importante la visualización del margen gingival evidenciada con la colocación del hilo </a:t>
            </a:r>
            <a:r>
              <a:rPr lang="es-MX" baseline="0" dirty="0" err="1" smtClean="0"/>
              <a:t>retractor</a:t>
            </a:r>
            <a:r>
              <a:rPr lang="es-MX" baseline="0" dirty="0" smtClean="0"/>
              <a:t> para verificar el corte en visión directa.</a:t>
            </a:r>
            <a:endParaRPr lang="es-MX" dirty="0" smtClean="0"/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1A0E17-A31C-48FC-A416-3B3086C6453B}" type="slidenum">
              <a:rPr lang="es-MX" smtClean="0"/>
              <a:t>19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805380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36477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44650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45037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(centr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o del título"/>
          <p:cNvSpPr>
            <a:spLocks noGrp="1"/>
          </p:cNvSpPr>
          <p:nvPr>
            <p:ph type="title"/>
          </p:nvPr>
        </p:nvSpPr>
        <p:spPr>
          <a:xfrm>
            <a:off x="714375" y="2473524"/>
            <a:ext cx="10763250" cy="1910953"/>
          </a:xfrm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31" name="Número de diapositiva"/>
          <p:cNvSpPr>
            <a:spLocks noGrp="1"/>
          </p:cNvSpPr>
          <p:nvPr>
            <p:ph type="sldNum" sz="quarter" idx="2"/>
          </p:nvPr>
        </p:nvSpPr>
        <p:spPr>
          <a:xfrm>
            <a:off x="5917310" y="6505278"/>
            <a:ext cx="345473" cy="263390"/>
          </a:xfrm>
          <a:prstGeom prst="rect">
            <a:avLst/>
          </a:prstGeom>
        </p:spPr>
        <p:txBody>
          <a:bodyPr anchor="t"/>
          <a:lstStyle/>
          <a:p>
            <a:pPr>
              <a:defRPr>
                <a:effectLst/>
              </a:defRPr>
            </a:pPr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21490376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iñe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Nivel de texto 1…"/>
          <p:cNvSpPr>
            <a:spLocks noGrp="1"/>
          </p:cNvSpPr>
          <p:nvPr>
            <p:ph type="body" idx="1"/>
          </p:nvPr>
        </p:nvSpPr>
        <p:spPr>
          <a:xfrm>
            <a:off x="714375" y="678656"/>
            <a:ext cx="10763250" cy="5500688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76" name="Número de diapositiva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>
                <a:effectLst/>
              </a:defRPr>
            </a:pPr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61664293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59833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07153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92778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589879"/>
            <a:ext cx="9590550" cy="150705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7648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1732449"/>
            <a:ext cx="5060497" cy="4058750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2892" y="1732449"/>
            <a:ext cx="5064665" cy="4058751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26946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95" y="1734506"/>
            <a:ext cx="5089072" cy="4148769"/>
          </a:xfrm>
          <a:prstGeom prst="rect">
            <a:avLst/>
          </a:prstGeom>
        </p:spPr>
      </p:pic>
      <p:pic>
        <p:nvPicPr>
          <p:cNvPr id="21" name="Picture 20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485" y="1734506"/>
            <a:ext cx="5089072" cy="41487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72" y="1835254"/>
            <a:ext cx="4876344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5872" y="2380137"/>
            <a:ext cx="4876344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4967" y="1835254"/>
            <a:ext cx="4895330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4967" y="2380137"/>
            <a:ext cx="4895330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9/29/2019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4676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3978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31569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9/29/2019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00464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18160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1518"/>
            <a:ext cx="3706889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6992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923"/>
            <a:ext cx="5934949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9261"/>
            <a:ext cx="5934949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21120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53762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2076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135953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8011371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14132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12549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480368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480367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480365"/>
            <a:ext cx="3300984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52841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4885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530281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496743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(centr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o del título"/>
          <p:cNvSpPr>
            <a:spLocks noGrp="1"/>
          </p:cNvSpPr>
          <p:nvPr>
            <p:ph type="title"/>
          </p:nvPr>
        </p:nvSpPr>
        <p:spPr>
          <a:xfrm>
            <a:off x="714375" y="2473524"/>
            <a:ext cx="10763250" cy="1910953"/>
          </a:xfrm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31" name="Número de diapositiva"/>
          <p:cNvSpPr>
            <a:spLocks noGrp="1"/>
          </p:cNvSpPr>
          <p:nvPr>
            <p:ph type="sldNum" sz="quarter" idx="2"/>
          </p:nvPr>
        </p:nvSpPr>
        <p:spPr>
          <a:xfrm>
            <a:off x="5917310" y="6505278"/>
            <a:ext cx="345473" cy="263390"/>
          </a:xfrm>
          <a:prstGeom prst="rect">
            <a:avLst/>
          </a:prstGeom>
        </p:spPr>
        <p:txBody>
          <a:bodyPr anchor="t"/>
          <a:lstStyle/>
          <a:p>
            <a:pPr>
              <a:defRPr>
                <a:effectLst/>
              </a:defRPr>
            </a:pPr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84943347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iñe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Nivel de texto 1…"/>
          <p:cNvSpPr>
            <a:spLocks noGrp="1"/>
          </p:cNvSpPr>
          <p:nvPr>
            <p:ph type="body" idx="1"/>
          </p:nvPr>
        </p:nvSpPr>
        <p:spPr>
          <a:xfrm>
            <a:off x="714375" y="678656"/>
            <a:ext cx="10763250" cy="5500688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76" name="Número de diapositiva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>
                <a:effectLst/>
              </a:defRPr>
            </a:pPr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42666390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41818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9/29/2019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215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337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9/29/2019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6664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03635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28777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1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17" Type="http://schemas.openxmlformats.org/officeDocument/2006/relationships/slideLayout" Target="../slideLayouts/slideLayout30.xml"/><Relationship Id="rId2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29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23.xml"/><Relationship Id="rId19" Type="http://schemas.openxmlformats.org/officeDocument/2006/relationships/slideLayout" Target="../slideLayouts/slideLayout32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9/29/2019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3900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74" r:id="rId2"/>
    <p:sldLayoutId id="2147483775" r:id="rId3"/>
    <p:sldLayoutId id="2147483776" r:id="rId4"/>
    <p:sldLayoutId id="2147483777" r:id="rId5"/>
    <p:sldLayoutId id="2147483778" r:id="rId6"/>
    <p:sldLayoutId id="2147483779" r:id="rId7"/>
    <p:sldLayoutId id="2147483780" r:id="rId8"/>
    <p:sldLayoutId id="2147483781" r:id="rId9"/>
    <p:sldLayoutId id="2147483782" r:id="rId10"/>
    <p:sldLayoutId id="2147483783" r:id="rId11"/>
    <p:sldLayoutId id="2147483784" r:id="rId12"/>
    <p:sldLayoutId id="2147483785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=""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1732449"/>
            <a:ext cx="1035376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B61BEF0D-F0BB-DE4B-95CE-6DB70DBA9567}" type="datetimeFigureOut">
              <a:rPr lang="en-US" smtClean="0"/>
              <a:pPr/>
              <a:t>9/29/2019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892195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05" r:id="rId1"/>
    <p:sldLayoutId id="2147483906" r:id="rId2"/>
    <p:sldLayoutId id="2147483907" r:id="rId3"/>
    <p:sldLayoutId id="2147483908" r:id="rId4"/>
    <p:sldLayoutId id="2147483909" r:id="rId5"/>
    <p:sldLayoutId id="2147483910" r:id="rId6"/>
    <p:sldLayoutId id="2147483911" r:id="rId7"/>
    <p:sldLayoutId id="2147483912" r:id="rId8"/>
    <p:sldLayoutId id="2147483913" r:id="rId9"/>
    <p:sldLayoutId id="2147483914" r:id="rId10"/>
    <p:sldLayoutId id="2147483915" r:id="rId11"/>
    <p:sldLayoutId id="2147483916" r:id="rId12"/>
    <p:sldLayoutId id="2147483917" r:id="rId13"/>
    <p:sldLayoutId id="2147483918" r:id="rId14"/>
    <p:sldLayoutId id="2147483919" r:id="rId15"/>
    <p:sldLayoutId id="2147483920" r:id="rId16"/>
    <p:sldLayoutId id="2147483921" r:id="rId17"/>
    <p:sldLayoutId id="2147483922" r:id="rId18"/>
    <p:sldLayoutId id="2147483923" r:id="rId19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=""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10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Relationship Id="rId6" Type="http://schemas.openxmlformats.org/officeDocument/2006/relationships/diagramColors" Target="../diagrams/colors2.xml"/><Relationship Id="rId11" Type="http://schemas.openxmlformats.org/officeDocument/2006/relationships/image" Target="../media/image10.png"/><Relationship Id="rId5" Type="http://schemas.openxmlformats.org/officeDocument/2006/relationships/diagramQuickStyle" Target="../diagrams/quickStyle2.xml"/><Relationship Id="rId10" Type="http://schemas.openxmlformats.org/officeDocument/2006/relationships/image" Target="../media/image9.png"/><Relationship Id="rId4" Type="http://schemas.openxmlformats.org/officeDocument/2006/relationships/diagramLayout" Target="../diagrams/layout2.xml"/><Relationship Id="rId9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Relationship Id="rId9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Relationship Id="rId6" Type="http://schemas.openxmlformats.org/officeDocument/2006/relationships/diagramColors" Target="../diagrams/colors4.xml"/><Relationship Id="rId11" Type="http://schemas.openxmlformats.org/officeDocument/2006/relationships/image" Target="../media/image9.png"/><Relationship Id="rId5" Type="http://schemas.openxmlformats.org/officeDocument/2006/relationships/diagramQuickStyle" Target="../diagrams/quickStyle4.xml"/><Relationship Id="rId10" Type="http://schemas.openxmlformats.org/officeDocument/2006/relationships/image" Target="../media/image17.png"/><Relationship Id="rId4" Type="http://schemas.openxmlformats.org/officeDocument/2006/relationships/diagramLayout" Target="../diagrams/layout4.xml"/><Relationship Id="rId9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Relationship Id="rId9" Type="http://schemas.openxmlformats.org/officeDocument/2006/relationships/image" Target="../media/image10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Relationship Id="rId9" Type="http://schemas.openxmlformats.org/officeDocument/2006/relationships/image" Target="../media/image1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0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10" Type="http://schemas.openxmlformats.org/officeDocument/2006/relationships/image" Target="../media/image10.png"/><Relationship Id="rId4" Type="http://schemas.openxmlformats.org/officeDocument/2006/relationships/diagramLayout" Target="../diagrams/layout7.xml"/><Relationship Id="rId9" Type="http://schemas.openxmlformats.org/officeDocument/2006/relationships/image" Target="../media/image9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5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Relationship Id="rId9" Type="http://schemas.openxmlformats.org/officeDocument/2006/relationships/image" Target="../media/image10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5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Relationship Id="rId9" Type="http://schemas.openxmlformats.org/officeDocument/2006/relationships/image" Target="../media/image1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0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1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10" Type="http://schemas.openxmlformats.org/officeDocument/2006/relationships/image" Target="../media/image10.png"/><Relationship Id="rId4" Type="http://schemas.openxmlformats.org/officeDocument/2006/relationships/diagramLayout" Target="../diagrams/layout10.xml"/><Relationship Id="rId9" Type="http://schemas.openxmlformats.org/officeDocument/2006/relationships/image" Target="../media/image9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1.xml"/><Relationship Id="rId6" Type="http://schemas.openxmlformats.org/officeDocument/2006/relationships/diagramColors" Target="../diagrams/colors11.xml"/><Relationship Id="rId11" Type="http://schemas.openxmlformats.org/officeDocument/2006/relationships/image" Target="../media/image10.png"/><Relationship Id="rId5" Type="http://schemas.openxmlformats.org/officeDocument/2006/relationships/diagramQuickStyle" Target="../diagrams/quickStyle11.xml"/><Relationship Id="rId10" Type="http://schemas.openxmlformats.org/officeDocument/2006/relationships/image" Target="../media/image9.png"/><Relationship Id="rId4" Type="http://schemas.openxmlformats.org/officeDocument/2006/relationships/diagramLayout" Target="../diagrams/layout11.xml"/><Relationship Id="rId9" Type="http://schemas.openxmlformats.org/officeDocument/2006/relationships/image" Target="../media/image26.jpe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3.xml"/><Relationship Id="rId13" Type="http://schemas.openxmlformats.org/officeDocument/2006/relationships/image" Target="../media/image9.png"/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12" Type="http://schemas.microsoft.com/office/2007/relationships/diagramDrawing" Target="../diagrams/drawing13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2.xml"/><Relationship Id="rId6" Type="http://schemas.openxmlformats.org/officeDocument/2006/relationships/diagramColors" Target="../diagrams/colors12.xml"/><Relationship Id="rId11" Type="http://schemas.openxmlformats.org/officeDocument/2006/relationships/diagramColors" Target="../diagrams/colors13.xml"/><Relationship Id="rId5" Type="http://schemas.openxmlformats.org/officeDocument/2006/relationships/diagramQuickStyle" Target="../diagrams/quickStyle12.xml"/><Relationship Id="rId10" Type="http://schemas.openxmlformats.org/officeDocument/2006/relationships/diagramQuickStyle" Target="../diagrams/quickStyle13.xml"/><Relationship Id="rId4" Type="http://schemas.openxmlformats.org/officeDocument/2006/relationships/diagramLayout" Target="../diagrams/layout12.xml"/><Relationship Id="rId9" Type="http://schemas.openxmlformats.org/officeDocument/2006/relationships/diagramLayout" Target="../diagrams/layout13.xml"/><Relationship Id="rId14" Type="http://schemas.openxmlformats.org/officeDocument/2006/relationships/image" Target="../media/image10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diagramData" Target="../diagrams/data14.xml"/><Relationship Id="rId7" Type="http://schemas.microsoft.com/office/2007/relationships/diagramDrawing" Target="../diagrams/drawing14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1.xml"/><Relationship Id="rId6" Type="http://schemas.openxmlformats.org/officeDocument/2006/relationships/diagramColors" Target="../diagrams/colors14.xml"/><Relationship Id="rId11" Type="http://schemas.openxmlformats.org/officeDocument/2006/relationships/image" Target="../media/image10.png"/><Relationship Id="rId5" Type="http://schemas.openxmlformats.org/officeDocument/2006/relationships/diagramQuickStyle" Target="../diagrams/quickStyle14.xml"/><Relationship Id="rId10" Type="http://schemas.openxmlformats.org/officeDocument/2006/relationships/image" Target="../media/image9.png"/><Relationship Id="rId4" Type="http://schemas.openxmlformats.org/officeDocument/2006/relationships/diagramLayout" Target="../diagrams/layout14.xml"/><Relationship Id="rId9" Type="http://schemas.openxmlformats.org/officeDocument/2006/relationships/image" Target="../media/image28.jpe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diagramData" Target="../diagrams/data15.xml"/><Relationship Id="rId7" Type="http://schemas.microsoft.com/office/2007/relationships/diagramDrawing" Target="../diagrams/drawing15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1.xml"/><Relationship Id="rId6" Type="http://schemas.openxmlformats.org/officeDocument/2006/relationships/diagramColors" Target="../diagrams/colors15.xml"/><Relationship Id="rId11" Type="http://schemas.openxmlformats.org/officeDocument/2006/relationships/image" Target="../media/image10.png"/><Relationship Id="rId5" Type="http://schemas.openxmlformats.org/officeDocument/2006/relationships/diagramQuickStyle" Target="../diagrams/quickStyle15.xml"/><Relationship Id="rId10" Type="http://schemas.openxmlformats.org/officeDocument/2006/relationships/image" Target="../media/image9.png"/><Relationship Id="rId4" Type="http://schemas.openxmlformats.org/officeDocument/2006/relationships/diagramLayout" Target="../diagrams/layout15.xml"/><Relationship Id="rId9" Type="http://schemas.openxmlformats.org/officeDocument/2006/relationships/image" Target="../media/image30.jpe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diagramData" Target="../diagrams/data16.xml"/><Relationship Id="rId7" Type="http://schemas.microsoft.com/office/2007/relationships/diagramDrawing" Target="../diagrams/drawing16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1.xml"/><Relationship Id="rId6" Type="http://schemas.openxmlformats.org/officeDocument/2006/relationships/diagramColors" Target="../diagrams/colors16.xml"/><Relationship Id="rId5" Type="http://schemas.openxmlformats.org/officeDocument/2006/relationships/diagramQuickStyle" Target="../diagrams/quickStyle16.xml"/><Relationship Id="rId10" Type="http://schemas.openxmlformats.org/officeDocument/2006/relationships/image" Target="../media/image10.png"/><Relationship Id="rId4" Type="http://schemas.openxmlformats.org/officeDocument/2006/relationships/diagramLayout" Target="../diagrams/layout16.xml"/><Relationship Id="rId9" Type="http://schemas.openxmlformats.org/officeDocument/2006/relationships/image" Target="../media/image9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diagramData" Target="../diagrams/data17.xml"/><Relationship Id="rId7" Type="http://schemas.microsoft.com/office/2007/relationships/diagramDrawing" Target="../diagrams/drawing17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1.xml"/><Relationship Id="rId6" Type="http://schemas.openxmlformats.org/officeDocument/2006/relationships/diagramColors" Target="../diagrams/colors17.xml"/><Relationship Id="rId5" Type="http://schemas.openxmlformats.org/officeDocument/2006/relationships/diagramQuickStyle" Target="../diagrams/quickStyle17.xml"/><Relationship Id="rId4" Type="http://schemas.openxmlformats.org/officeDocument/2006/relationships/diagramLayout" Target="../diagrams/layout17.xml"/><Relationship Id="rId9" Type="http://schemas.openxmlformats.org/officeDocument/2006/relationships/image" Target="../media/image10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diagramData" Target="../diagrams/data18.xml"/><Relationship Id="rId7" Type="http://schemas.microsoft.com/office/2007/relationships/diagramDrawing" Target="../diagrams/drawing18.xm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1.xml"/><Relationship Id="rId6" Type="http://schemas.openxmlformats.org/officeDocument/2006/relationships/diagramColors" Target="../diagrams/colors18.xml"/><Relationship Id="rId5" Type="http://schemas.openxmlformats.org/officeDocument/2006/relationships/diagramQuickStyle" Target="../diagrams/quickStyle18.xml"/><Relationship Id="rId10" Type="http://schemas.openxmlformats.org/officeDocument/2006/relationships/image" Target="../media/image10.png"/><Relationship Id="rId4" Type="http://schemas.openxmlformats.org/officeDocument/2006/relationships/diagramLayout" Target="../diagrams/layout18.xml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5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diagramData" Target="../diagrams/data19.xml"/><Relationship Id="rId7" Type="http://schemas.microsoft.com/office/2007/relationships/diagramDrawing" Target="../diagrams/drawing19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1.xml"/><Relationship Id="rId6" Type="http://schemas.openxmlformats.org/officeDocument/2006/relationships/diagramColors" Target="../diagrams/colors19.xml"/><Relationship Id="rId5" Type="http://schemas.openxmlformats.org/officeDocument/2006/relationships/diagramQuickStyle" Target="../diagrams/quickStyle19.xml"/><Relationship Id="rId10" Type="http://schemas.openxmlformats.org/officeDocument/2006/relationships/image" Target="../media/image10.png"/><Relationship Id="rId4" Type="http://schemas.openxmlformats.org/officeDocument/2006/relationships/diagramLayout" Target="../diagrams/layout19.xml"/><Relationship Id="rId9" Type="http://schemas.openxmlformats.org/officeDocument/2006/relationships/image" Target="../media/image9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diagramData" Target="../diagrams/data20.xml"/><Relationship Id="rId7" Type="http://schemas.microsoft.com/office/2007/relationships/diagramDrawing" Target="../diagrams/drawing20.xm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1.xml"/><Relationship Id="rId6" Type="http://schemas.openxmlformats.org/officeDocument/2006/relationships/diagramColors" Target="../diagrams/colors20.xml"/><Relationship Id="rId11" Type="http://schemas.openxmlformats.org/officeDocument/2006/relationships/image" Target="../media/image10.png"/><Relationship Id="rId5" Type="http://schemas.openxmlformats.org/officeDocument/2006/relationships/diagramQuickStyle" Target="../diagrams/quickStyle20.xml"/><Relationship Id="rId10" Type="http://schemas.openxmlformats.org/officeDocument/2006/relationships/image" Target="../media/image9.png"/><Relationship Id="rId4" Type="http://schemas.openxmlformats.org/officeDocument/2006/relationships/diagramLayout" Target="../diagrams/layout20.xml"/><Relationship Id="rId9" Type="http://schemas.openxmlformats.org/officeDocument/2006/relationships/image" Target="../media/image34.jpe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diagramData" Target="../diagrams/data21.xml"/><Relationship Id="rId7" Type="http://schemas.microsoft.com/office/2007/relationships/diagramDrawing" Target="../diagrams/drawing21.xm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1.xml"/><Relationship Id="rId6" Type="http://schemas.openxmlformats.org/officeDocument/2006/relationships/diagramColors" Target="../diagrams/colors21.xml"/><Relationship Id="rId5" Type="http://schemas.openxmlformats.org/officeDocument/2006/relationships/diagramQuickStyle" Target="../diagrams/quickStyle21.xml"/><Relationship Id="rId10" Type="http://schemas.openxmlformats.org/officeDocument/2006/relationships/image" Target="../media/image10.png"/><Relationship Id="rId4" Type="http://schemas.openxmlformats.org/officeDocument/2006/relationships/diagramLayout" Target="../diagrams/layout21.xml"/><Relationship Id="rId9" Type="http://schemas.openxmlformats.org/officeDocument/2006/relationships/image" Target="../media/image9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5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3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b="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7367" y="205845"/>
            <a:ext cx="1184556" cy="112818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21" y="143993"/>
            <a:ext cx="1318225" cy="1206376"/>
          </a:xfrm>
          <a:prstGeom prst="rect">
            <a:avLst/>
          </a:prstGeom>
        </p:spPr>
      </p:pic>
      <p:sp>
        <p:nvSpPr>
          <p:cNvPr id="6" name="5 Marcador de contenido"/>
          <p:cNvSpPr txBox="1">
            <a:spLocks noGrp="1"/>
          </p:cNvSpPr>
          <p:nvPr>
            <p:ph type="ctrTitle"/>
          </p:nvPr>
        </p:nvSpPr>
        <p:spPr>
          <a:xfrm>
            <a:off x="1118190" y="89733"/>
            <a:ext cx="8574087" cy="1519238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000" b="0" i="0" kern="1200" cap="all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9pPr>
          </a:lstStyle>
          <a:p>
            <a:pPr algn="ctr">
              <a:buFont typeface="Wingdings" panose="05000000000000000000" pitchFamily="2" charset="2"/>
              <a:buNone/>
            </a:pPr>
            <a:r>
              <a:rPr lang="es-ES" altLang="es-MX" sz="1800" b="1" dirty="0" smtClean="0">
                <a:solidFill>
                  <a:schemeClr val="tx1"/>
                </a:solidFill>
              </a:rPr>
              <a:t>UNIVERSIDAD AUTÓNOMA DEL ESTADO DE MÉXICO</a:t>
            </a:r>
          </a:p>
          <a:p>
            <a:pPr algn="ctr">
              <a:buFont typeface="Wingdings" panose="05000000000000000000" pitchFamily="2" charset="2"/>
              <a:buNone/>
            </a:pPr>
            <a:r>
              <a:rPr lang="es-ES" altLang="es-MX" sz="1800" dirty="0" smtClean="0">
                <a:solidFill>
                  <a:schemeClr val="tx1"/>
                </a:solidFill>
              </a:rPr>
              <a:t>FACULTAD DE ODONTOLOGÍA</a:t>
            </a:r>
          </a:p>
          <a:p>
            <a:pPr algn="ctr">
              <a:buFont typeface="Wingdings" panose="05000000000000000000" pitchFamily="2" charset="2"/>
              <a:buNone/>
            </a:pPr>
            <a:endParaRPr lang="es-ES" altLang="es-MX" sz="1800" dirty="0" smtClean="0">
              <a:solidFill>
                <a:schemeClr val="bg2">
                  <a:lumMod val="75000"/>
                  <a:lumOff val="25000"/>
                </a:schemeClr>
              </a:solidFill>
            </a:endParaRPr>
          </a:p>
          <a:p>
            <a:pPr algn="ctr">
              <a:buFont typeface="Wingdings" panose="05000000000000000000" pitchFamily="2" charset="2"/>
              <a:buNone/>
            </a:pPr>
            <a:r>
              <a:rPr lang="es-MX" altLang="es-MX" sz="1800" b="1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PROGRAMA EDUCATIVO: </a:t>
            </a:r>
          </a:p>
          <a:p>
            <a:pPr algn="ctr">
              <a:buFont typeface="Wingdings" panose="05000000000000000000" pitchFamily="2" charset="2"/>
              <a:buNone/>
            </a:pPr>
            <a:r>
              <a:rPr lang="es-MX" altLang="es-MX" sz="18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LICENCIATURA DE CIRUJANO DENTISTA</a:t>
            </a:r>
          </a:p>
          <a:p>
            <a:pPr algn="ctr">
              <a:buFont typeface="Wingdings" panose="05000000000000000000" pitchFamily="2" charset="2"/>
              <a:buNone/>
            </a:pPr>
            <a:endParaRPr lang="es-ES" altLang="es-MX" sz="1800" dirty="0" smtClean="0">
              <a:solidFill>
                <a:schemeClr val="bg2">
                  <a:lumMod val="75000"/>
                  <a:lumOff val="25000"/>
                </a:schemeClr>
              </a:solidFill>
            </a:endParaRPr>
          </a:p>
          <a:p>
            <a:pPr algn="ctr">
              <a:buFont typeface="Wingdings" panose="05000000000000000000" pitchFamily="2" charset="2"/>
              <a:buNone/>
            </a:pPr>
            <a:r>
              <a:rPr lang="es-ES" altLang="es-MX" sz="1800" b="1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ÁREA DE DOCENCIA:</a:t>
            </a:r>
          </a:p>
          <a:p>
            <a:pPr algn="ctr">
              <a:buFont typeface="Wingdings" panose="05000000000000000000" pitchFamily="2" charset="2"/>
              <a:buNone/>
            </a:pPr>
            <a:r>
              <a:rPr lang="es-MX" altLang="es-MX" sz="18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REHABILITACIÓN ODONTOLÓGICA</a:t>
            </a:r>
          </a:p>
          <a:p>
            <a:pPr algn="ctr">
              <a:buFont typeface="Wingdings" panose="05000000000000000000" pitchFamily="2" charset="2"/>
              <a:buNone/>
            </a:pPr>
            <a:endParaRPr lang="es-MX" altLang="es-MX" sz="1800" dirty="0" smtClean="0">
              <a:solidFill>
                <a:schemeClr val="bg2">
                  <a:lumMod val="75000"/>
                  <a:lumOff val="25000"/>
                </a:schemeClr>
              </a:solidFill>
            </a:endParaRPr>
          </a:p>
          <a:p>
            <a:pPr algn="ctr">
              <a:buFont typeface="Wingdings" panose="05000000000000000000" pitchFamily="2" charset="2"/>
              <a:buNone/>
            </a:pPr>
            <a:r>
              <a:rPr lang="es-ES" altLang="es-MX" sz="1800" b="1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UNIDAD DE APRENDIZAJE:           </a:t>
            </a:r>
          </a:p>
          <a:p>
            <a:pPr algn="ctr">
              <a:buFont typeface="Wingdings" panose="05000000000000000000" pitchFamily="2" charset="2"/>
              <a:buNone/>
            </a:pPr>
            <a:r>
              <a:rPr lang="es-ES" altLang="es-MX" sz="18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Clínica de Prótesis Fija</a:t>
            </a:r>
          </a:p>
          <a:p>
            <a:pPr algn="ctr">
              <a:buFont typeface="Wingdings" panose="05000000000000000000" pitchFamily="2" charset="2"/>
              <a:buNone/>
            </a:pPr>
            <a:endParaRPr lang="es-ES" altLang="es-MX" sz="1800" dirty="0" smtClean="0">
              <a:solidFill>
                <a:schemeClr val="bg2">
                  <a:lumMod val="75000"/>
                  <a:lumOff val="25000"/>
                </a:schemeClr>
              </a:solidFill>
            </a:endParaRPr>
          </a:p>
          <a:p>
            <a:pPr algn="ctr">
              <a:buFont typeface="Wingdings" panose="05000000000000000000" pitchFamily="2" charset="2"/>
              <a:buNone/>
            </a:pPr>
            <a:r>
              <a:rPr lang="es-ES" altLang="es-MX" sz="1800" b="1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TEMA:</a:t>
            </a:r>
          </a:p>
          <a:p>
            <a:pPr algn="ctr">
              <a:buFont typeface="Wingdings" panose="05000000000000000000" pitchFamily="2" charset="2"/>
              <a:buNone/>
            </a:pPr>
            <a:r>
              <a:rPr lang="es-ES" altLang="es-MX" sz="2200" b="1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CARILLAS</a:t>
            </a:r>
            <a:br>
              <a:rPr lang="es-ES" altLang="es-MX" sz="2200" b="1" smtClean="0">
                <a:solidFill>
                  <a:schemeClr val="bg2">
                    <a:lumMod val="75000"/>
                    <a:lumOff val="25000"/>
                  </a:schemeClr>
                </a:solidFill>
              </a:rPr>
            </a:br>
            <a:endParaRPr lang="es-ES" altLang="es-MX" sz="1800" b="1" dirty="0" smtClean="0">
              <a:solidFill>
                <a:schemeClr val="bg2">
                  <a:lumMod val="75000"/>
                  <a:lumOff val="25000"/>
                </a:schemeClr>
              </a:solidFill>
            </a:endParaRPr>
          </a:p>
          <a:p>
            <a:pPr algn="ctr">
              <a:buFont typeface="Wingdings" panose="05000000000000000000" pitchFamily="2" charset="2"/>
              <a:buNone/>
            </a:pPr>
            <a:r>
              <a:rPr lang="es-ES" altLang="es-MX" sz="1800" b="1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ELABORADO POR:</a:t>
            </a:r>
          </a:p>
          <a:p>
            <a:pPr algn="ctr">
              <a:buFont typeface="Wingdings" panose="05000000000000000000" pitchFamily="2" charset="2"/>
              <a:buNone/>
            </a:pPr>
            <a:r>
              <a:rPr lang="es-ES" altLang="es-MX" sz="18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DRA. EN E.P.  ROSA MARTHA FLORES ESTRADA</a:t>
            </a:r>
            <a:br>
              <a:rPr lang="es-ES" altLang="es-MX" sz="18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</a:br>
            <a:r>
              <a:rPr lang="es-ES" altLang="es-MX" sz="1800" dirty="0">
                <a:solidFill>
                  <a:schemeClr val="bg2">
                    <a:lumMod val="75000"/>
                    <a:lumOff val="25000"/>
                  </a:schemeClr>
                </a:solidFill>
              </a:rPr>
              <a:t/>
            </a:r>
            <a:br>
              <a:rPr lang="es-ES" altLang="es-MX" sz="1800" dirty="0">
                <a:solidFill>
                  <a:schemeClr val="bg2">
                    <a:lumMod val="75000"/>
                    <a:lumOff val="25000"/>
                  </a:schemeClr>
                </a:solidFill>
              </a:rPr>
            </a:br>
            <a:r>
              <a:rPr lang="es-ES" altLang="es-MX" sz="18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SEPTIEMBRE 2019</a:t>
            </a:r>
          </a:p>
          <a:p>
            <a:pPr>
              <a:buFont typeface="Wingdings" panose="05000000000000000000" pitchFamily="2" charset="2"/>
              <a:buNone/>
            </a:pPr>
            <a:endParaRPr lang="es-ES" altLang="es-MX" sz="1800" dirty="0" smtClean="0"/>
          </a:p>
        </p:txBody>
      </p:sp>
    </p:spTree>
    <p:extLst>
      <p:ext uri="{BB962C8B-B14F-4D97-AF65-F5344CB8AC3E}">
        <p14:creationId xmlns:p14="http://schemas.microsoft.com/office/powerpoint/2010/main" val="2958043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71551" y="512763"/>
            <a:ext cx="10363200" cy="9144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s-ES" sz="3600" dirty="0" smtClean="0">
                <a:solidFill>
                  <a:schemeClr val="tx1"/>
                </a:solidFill>
              </a:rPr>
              <a:t>HABILIDADES DE LA UNIDAD DE COMPETENCIA III</a:t>
            </a:r>
            <a:endParaRPr lang="es-ES" sz="3600" dirty="0">
              <a:solidFill>
                <a:schemeClr val="tx1"/>
              </a:solidFill>
            </a:endParaRPr>
          </a:p>
        </p:txBody>
      </p:sp>
      <p:sp>
        <p:nvSpPr>
          <p:cNvPr id="17411" name="2 Marcador de contenido"/>
          <p:cNvSpPr>
            <a:spLocks noGrp="1"/>
          </p:cNvSpPr>
          <p:nvPr>
            <p:ph idx="4294967295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pPr marL="779850" indent="-742950" eaLnBrk="1" hangingPunct="1">
              <a:buFont typeface="+mj-lt"/>
              <a:buAutoNum type="arabicPeriod"/>
            </a:pPr>
            <a:endParaRPr lang="es-ES" sz="3600" dirty="0" smtClean="0">
              <a:solidFill>
                <a:schemeClr val="tx1"/>
              </a:solidFill>
            </a:endParaRPr>
          </a:p>
          <a:p>
            <a:pPr marL="494100" lvl="0" indent="-457200">
              <a:buFont typeface="+mj-lt"/>
              <a:buAutoNum type="arabicPeriod"/>
            </a:pPr>
            <a:r>
              <a:rPr lang="es-ES" dirty="0">
                <a:effectLst/>
              </a:rPr>
              <a:t>Efectuar historia clínica para prótesis fija </a:t>
            </a:r>
            <a:endParaRPr lang="es-MX" dirty="0">
              <a:effectLst/>
            </a:endParaRPr>
          </a:p>
          <a:p>
            <a:pPr marL="494100" lvl="0" indent="-457200">
              <a:buFont typeface="+mj-lt"/>
              <a:buAutoNum type="arabicPeriod"/>
            </a:pPr>
            <a:r>
              <a:rPr lang="es-ES" dirty="0">
                <a:effectLst/>
              </a:rPr>
              <a:t>Interpretar Estudio radiográfico</a:t>
            </a:r>
            <a:endParaRPr lang="es-MX" dirty="0">
              <a:effectLst/>
            </a:endParaRPr>
          </a:p>
          <a:p>
            <a:pPr marL="494100" lvl="0" indent="-457200">
              <a:buFont typeface="+mj-lt"/>
              <a:buAutoNum type="arabicPeriod"/>
            </a:pPr>
            <a:r>
              <a:rPr lang="es-ES" dirty="0">
                <a:effectLst/>
              </a:rPr>
              <a:t>Articular modelos de estudio en articulador </a:t>
            </a:r>
            <a:r>
              <a:rPr lang="es-ES" dirty="0" err="1">
                <a:effectLst/>
              </a:rPr>
              <a:t>semi</a:t>
            </a:r>
            <a:r>
              <a:rPr lang="es-ES" dirty="0">
                <a:effectLst/>
              </a:rPr>
              <a:t>-ajustable</a:t>
            </a:r>
            <a:endParaRPr lang="es-MX" dirty="0">
              <a:effectLst/>
            </a:endParaRPr>
          </a:p>
          <a:p>
            <a:pPr marL="494100" lvl="0" indent="-457200">
              <a:buFont typeface="+mj-lt"/>
              <a:buAutoNum type="arabicPeriod"/>
            </a:pPr>
            <a:r>
              <a:rPr lang="es-ES" dirty="0">
                <a:effectLst/>
              </a:rPr>
              <a:t>Realizar pre-diseño de dientes a tallar</a:t>
            </a:r>
            <a:endParaRPr lang="es-MX" dirty="0">
              <a:effectLst/>
            </a:endParaRPr>
          </a:p>
          <a:p>
            <a:pPr marL="494100" lvl="0" indent="-457200">
              <a:buFont typeface="+mj-lt"/>
              <a:buAutoNum type="arabicPeriod"/>
            </a:pPr>
            <a:r>
              <a:rPr lang="es-ES" dirty="0">
                <a:effectLst/>
              </a:rPr>
              <a:t>Confeccionar Provisional</a:t>
            </a:r>
            <a:endParaRPr lang="es-MX" dirty="0">
              <a:effectLst/>
            </a:endParaRPr>
          </a:p>
          <a:p>
            <a:pPr marL="494100" lvl="0" indent="-457200">
              <a:buFont typeface="+mj-lt"/>
              <a:buAutoNum type="arabicPeriod"/>
            </a:pPr>
            <a:r>
              <a:rPr lang="es-ES" dirty="0">
                <a:effectLst/>
              </a:rPr>
              <a:t>Realizar Tallado de dientes naturales para prótesis fija y o </a:t>
            </a:r>
            <a:r>
              <a:rPr lang="es-ES" sz="2600" b="1" i="1" u="sng" dirty="0">
                <a:effectLst/>
              </a:rPr>
              <a:t>carilla</a:t>
            </a:r>
            <a:endParaRPr lang="es-MX" b="1" i="1" u="sng" dirty="0">
              <a:effectLst/>
            </a:endParaRPr>
          </a:p>
          <a:p>
            <a:pPr marL="494100" lvl="0" indent="-457200">
              <a:buFont typeface="+mj-lt"/>
              <a:buAutoNum type="arabicPeriod"/>
            </a:pPr>
            <a:r>
              <a:rPr lang="es-ES" dirty="0">
                <a:effectLst/>
              </a:rPr>
              <a:t>Elaborar Cofia para la impresión definitiva </a:t>
            </a:r>
            <a:endParaRPr lang="es-MX" dirty="0">
              <a:effectLst/>
            </a:endParaRPr>
          </a:p>
          <a:p>
            <a:pPr marL="494100" lvl="0" indent="-457200">
              <a:buFont typeface="+mj-lt"/>
              <a:buAutoNum type="arabicPeriod"/>
            </a:pPr>
            <a:r>
              <a:rPr lang="es-ES" dirty="0">
                <a:effectLst/>
              </a:rPr>
              <a:t>Rebase de provisional y de cofia</a:t>
            </a:r>
            <a:endParaRPr lang="es-MX" dirty="0">
              <a:effectLst/>
            </a:endParaRPr>
          </a:p>
          <a:p>
            <a:pPr marL="494100" lvl="0" indent="-457200">
              <a:buFont typeface="+mj-lt"/>
              <a:buAutoNum type="arabicPeriod"/>
            </a:pPr>
            <a:r>
              <a:rPr lang="es-ES" dirty="0">
                <a:effectLst/>
              </a:rPr>
              <a:t>Supervisar Modelos y dados de trabajo</a:t>
            </a:r>
            <a:endParaRPr lang="es-MX" dirty="0">
              <a:effectLst/>
            </a:endParaRPr>
          </a:p>
          <a:p>
            <a:pPr marL="494100" lvl="0" indent="-457200">
              <a:buFont typeface="+mj-lt"/>
              <a:buAutoNum type="arabicPeriod"/>
            </a:pPr>
            <a:r>
              <a:rPr lang="es-ES" dirty="0">
                <a:effectLst/>
              </a:rPr>
              <a:t>Verificar ajuste y Prueba de colado en boca</a:t>
            </a:r>
            <a:endParaRPr lang="es-MX" dirty="0">
              <a:effectLst/>
            </a:endParaRPr>
          </a:p>
          <a:p>
            <a:pPr marL="494100" lvl="0" indent="-457200">
              <a:buFont typeface="+mj-lt"/>
              <a:buAutoNum type="arabicPeriod"/>
            </a:pPr>
            <a:r>
              <a:rPr lang="es-ES" dirty="0">
                <a:effectLst/>
              </a:rPr>
              <a:t>Verificar Prueba de color y forma</a:t>
            </a:r>
            <a:endParaRPr lang="es-MX" dirty="0">
              <a:effectLst/>
            </a:endParaRPr>
          </a:p>
          <a:p>
            <a:pPr marL="494100" lvl="0" indent="-457200">
              <a:buFont typeface="+mj-lt"/>
              <a:buAutoNum type="arabicPeriod"/>
            </a:pPr>
            <a:r>
              <a:rPr lang="es-ES" dirty="0">
                <a:effectLst/>
              </a:rPr>
              <a:t>Colocar provisional y/o definitiva de la prótesis terminada</a:t>
            </a:r>
            <a:endParaRPr lang="es-MX" dirty="0">
              <a:effectLst/>
            </a:endParaRPr>
          </a:p>
          <a:p>
            <a:pPr marL="494100" lvl="0" indent="-457200">
              <a:buFont typeface="+mj-lt"/>
              <a:buAutoNum type="arabicPeriod"/>
            </a:pPr>
            <a:r>
              <a:rPr lang="es-ES" dirty="0">
                <a:effectLst/>
              </a:rPr>
              <a:t> Postoperatorio</a:t>
            </a:r>
            <a:endParaRPr lang="es-MX" dirty="0">
              <a:effectLst/>
            </a:endParaRPr>
          </a:p>
          <a:p>
            <a:pPr marL="494100" lvl="0" indent="-457200">
              <a:buFont typeface="+mj-lt"/>
              <a:buAutoNum type="arabicPeriod"/>
            </a:pPr>
            <a:r>
              <a:rPr lang="es-ES" dirty="0">
                <a:effectLst/>
              </a:rPr>
              <a:t>Alta de paciente</a:t>
            </a:r>
            <a:endParaRPr lang="es-MX" dirty="0">
              <a:effectLst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83E64F-0DB9-4A1F-AB7F-626665724480}" type="slidenum">
              <a:rPr lang="es-ES" smtClean="0"/>
              <a:pPr>
                <a:defRPr/>
              </a:pPr>
              <a:t>10</a:t>
            </a:fld>
            <a:endParaRPr lang="es-ES"/>
          </a:p>
        </p:txBody>
      </p:sp>
      <p:pic>
        <p:nvPicPr>
          <p:cNvPr id="8" name="4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714" y="259185"/>
            <a:ext cx="623888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5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6909" y="259185"/>
            <a:ext cx="57785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3450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87101" y="692696"/>
            <a:ext cx="10972800" cy="11430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s-ES" sz="3600" dirty="0" smtClean="0">
                <a:solidFill>
                  <a:schemeClr val="tx1"/>
                </a:solidFill>
              </a:rPr>
              <a:t>ACTITUDES/ VALORES DE LA UNIDAD DE COMPETENCIA III</a:t>
            </a:r>
            <a:endParaRPr lang="es-ES" sz="3600" dirty="0">
              <a:solidFill>
                <a:schemeClr val="tx1"/>
              </a:solidFill>
            </a:endParaRPr>
          </a:p>
        </p:txBody>
      </p:sp>
      <p:sp>
        <p:nvSpPr>
          <p:cNvPr id="18435" name="2 Marcador de contenido"/>
          <p:cNvSpPr>
            <a:spLocks noGrp="1"/>
          </p:cNvSpPr>
          <p:nvPr>
            <p:ph idx="4294967295"/>
          </p:nvPr>
        </p:nvSpPr>
        <p:spPr>
          <a:xfrm>
            <a:off x="1219200" y="2143125"/>
            <a:ext cx="10363200" cy="4572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dirty="0">
                <a:effectLst/>
              </a:rPr>
              <a:t>Dirigirse al paciente demostrando valores y actitudes para resolver dudas o proporcionar información acerca del tratamiento que por el cual se encuentra en la Clínica de Prótesis Fija la Firma de consentimiento informad.</a:t>
            </a:r>
            <a:endParaRPr lang="es-MX" sz="2400" dirty="0">
              <a:effectLst/>
            </a:endParaRPr>
          </a:p>
          <a:p>
            <a:pPr lvl="0"/>
            <a:r>
              <a:rPr lang="es-ES" dirty="0">
                <a:effectLst/>
              </a:rPr>
              <a:t>Referir al paciente con necesidades especiales.</a:t>
            </a:r>
            <a:endParaRPr lang="es-MX" sz="2400" dirty="0">
              <a:effectLst/>
            </a:endParaRPr>
          </a:p>
          <a:p>
            <a:pPr lvl="0"/>
            <a:r>
              <a:rPr lang="es-ES" dirty="0">
                <a:effectLst/>
              </a:rPr>
              <a:t>Practicar los principios biomecánicos en las preparaciones para prótesis fija.</a:t>
            </a:r>
            <a:endParaRPr lang="es-MX" sz="2400" dirty="0">
              <a:effectLst/>
            </a:endParaRPr>
          </a:p>
          <a:p>
            <a:pPr lvl="0"/>
            <a:r>
              <a:rPr lang="es-ES" dirty="0">
                <a:effectLst/>
              </a:rPr>
              <a:t>Aplicar las Medidas de control de infecciones</a:t>
            </a:r>
            <a:endParaRPr lang="es-MX" sz="2400" dirty="0">
              <a:effectLst/>
            </a:endParaRPr>
          </a:p>
          <a:p>
            <a:pPr lvl="0"/>
            <a:r>
              <a:rPr lang="es-ES" dirty="0">
                <a:effectLst/>
              </a:rPr>
              <a:t>Manifestar Honestidad y Compromiso</a:t>
            </a:r>
            <a:endParaRPr lang="es-MX" sz="2400" dirty="0">
              <a:effectLst/>
            </a:endParaRPr>
          </a:p>
          <a:p>
            <a:pPr lvl="0"/>
            <a:r>
              <a:rPr lang="es-ES" dirty="0">
                <a:effectLst/>
              </a:rPr>
              <a:t>Cumplir con el Reglamento interno de la facultad de odontología de clínicas y laboratorios.</a:t>
            </a:r>
            <a:endParaRPr lang="es-MX" sz="2400" dirty="0">
              <a:effectLst/>
            </a:endParaRPr>
          </a:p>
          <a:p>
            <a:pPr lvl="0"/>
            <a:r>
              <a:rPr lang="es-ES" dirty="0">
                <a:effectLst/>
              </a:rPr>
              <a:t>Conducirse con respeto hacia el paciente y el maestro.</a:t>
            </a:r>
            <a:endParaRPr lang="es-MX" sz="2400" dirty="0">
              <a:effectLst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A4BF1D-293A-41FF-A517-96CC753217A7}" type="slidenum">
              <a:rPr lang="es-ES" smtClean="0"/>
              <a:pPr>
                <a:defRPr/>
              </a:pPr>
              <a:t>11</a:t>
            </a:fld>
            <a:endParaRPr lang="es-ES"/>
          </a:p>
        </p:txBody>
      </p:sp>
      <p:pic>
        <p:nvPicPr>
          <p:cNvPr id="8" name="4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714" y="259185"/>
            <a:ext cx="623888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5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6909" y="259185"/>
            <a:ext cx="57785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79223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3137" y="0"/>
            <a:ext cx="9362621" cy="66474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0272" y="143993"/>
            <a:ext cx="1184556" cy="112818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21" y="143993"/>
            <a:ext cx="1318225" cy="1206376"/>
          </a:xfrm>
          <a:prstGeom prst="rect">
            <a:avLst/>
          </a:prstGeom>
        </p:spPr>
      </p:pic>
      <p:sp>
        <p:nvSpPr>
          <p:cNvPr id="2" name="1 Marcador de texto"/>
          <p:cNvSpPr>
            <a:spLocks noGrp="1"/>
          </p:cNvSpPr>
          <p:nvPr>
            <p:ph type="body" idx="1"/>
          </p:nvPr>
        </p:nvSpPr>
        <p:spPr>
          <a:xfrm>
            <a:off x="2343781" y="5142907"/>
            <a:ext cx="9590550" cy="1507054"/>
          </a:xfrm>
        </p:spPr>
        <p:txBody>
          <a:bodyPr/>
          <a:lstStyle/>
          <a:p>
            <a:pPr algn="r"/>
            <a:r>
              <a:rPr lang="es-MX" dirty="0" smtClean="0"/>
              <a:t>DRA. EN E.P. ROSA MARTHA FLORES ESTRADA</a:t>
            </a:r>
          </a:p>
          <a:p>
            <a:pPr algn="r"/>
            <a:endParaRPr lang="es-MX" dirty="0"/>
          </a:p>
          <a:p>
            <a:pPr algn="r"/>
            <a:r>
              <a:rPr lang="es-MX" dirty="0" smtClean="0"/>
              <a:t>SEPTIEMBRE 2019</a:t>
            </a:r>
            <a:endParaRPr lang="es-MX" dirty="0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1382249" y="769937"/>
            <a:ext cx="9590550" cy="1828813"/>
          </a:xfrm>
        </p:spPr>
        <p:txBody>
          <a:bodyPr>
            <a:normAutofit/>
          </a:bodyPr>
          <a:lstStyle/>
          <a:p>
            <a:r>
              <a:rPr lang="es-MX" sz="4800" b="1" dirty="0" smtClean="0">
                <a:solidFill>
                  <a:srgbClr val="0070C0"/>
                </a:solidFill>
              </a:rPr>
              <a:t>CARILLAS ESTÉTICAS</a:t>
            </a:r>
            <a:endParaRPr lang="es-MX" sz="4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2132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32130" y="608575"/>
            <a:ext cx="10058400" cy="1450757"/>
          </a:xfrm>
        </p:spPr>
        <p:txBody>
          <a:bodyPr>
            <a:normAutofit fontScale="90000"/>
          </a:bodyPr>
          <a:lstStyle/>
          <a:p>
            <a:r>
              <a:rPr lang="es-MX" sz="3100" dirty="0"/>
              <a:t>Recurso para la rehabilitación estética y funcionales de  uno o mas dientes del sector anterior de la boca que presenten alteraciones cromáticas, morfológicas o alineación de las siguientes causas: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35411021"/>
              </p:ext>
            </p:extLst>
          </p:nvPr>
        </p:nvGraphicFramePr>
        <p:xfrm>
          <a:off x="1096962" y="1846263"/>
          <a:ext cx="10584175" cy="40007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" name="Imagen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2558" y="3503053"/>
            <a:ext cx="2717617" cy="29309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4 Imagen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714" y="259185"/>
            <a:ext cx="623888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5 Imagen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6909" y="259185"/>
            <a:ext cx="57785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8293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65334" y="234388"/>
            <a:ext cx="7681697" cy="808801"/>
          </a:xfrm>
        </p:spPr>
        <p:txBody>
          <a:bodyPr/>
          <a:lstStyle/>
          <a:p>
            <a:r>
              <a:rPr lang="es-MX" dirty="0" smtClean="0">
                <a:latin typeface="Berlin Sans FB Demi" panose="020E0802020502020306" pitchFamily="34" charset="0"/>
              </a:rPr>
              <a:t>CONTRAINDICACIONES </a:t>
            </a:r>
            <a:endParaRPr lang="es-MX" dirty="0">
              <a:latin typeface="Berlin Sans FB Demi" panose="020E0802020502020306" pitchFamily="34" charset="0"/>
            </a:endParaRPr>
          </a:p>
        </p:txBody>
      </p:sp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19770577"/>
              </p:ext>
            </p:extLst>
          </p:nvPr>
        </p:nvGraphicFramePr>
        <p:xfrm>
          <a:off x="-717977" y="1338587"/>
          <a:ext cx="12909977" cy="5255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8"/>
          <a:srcRect l="2931" t="7575" r="2040" b="7135"/>
          <a:stretch/>
        </p:blipFill>
        <p:spPr>
          <a:xfrm>
            <a:off x="8165206" y="2265868"/>
            <a:ext cx="3894446" cy="22510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0152" y="2265868"/>
            <a:ext cx="3258355" cy="18989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4 Imagen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183" y="188763"/>
            <a:ext cx="623888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5 Imagen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2106" y="111738"/>
            <a:ext cx="57785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39980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3406" y="167425"/>
            <a:ext cx="9179396" cy="957329"/>
          </a:xfrm>
        </p:spPr>
        <p:txBody>
          <a:bodyPr/>
          <a:lstStyle/>
          <a:p>
            <a:pPr algn="ctr"/>
            <a:r>
              <a:rPr lang="es-MX" dirty="0" smtClean="0">
                <a:latin typeface="Berlin Sans FB Demi" panose="020E0802020502020306" pitchFamily="34" charset="0"/>
              </a:rPr>
              <a:t>CLASIFICACIÓN </a:t>
            </a:r>
            <a:endParaRPr lang="es-MX" dirty="0">
              <a:latin typeface="Berlin Sans FB Demi" panose="020E0802020502020306" pitchFamily="34" charset="0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94387104"/>
              </p:ext>
            </p:extLst>
          </p:nvPr>
        </p:nvGraphicFramePr>
        <p:xfrm>
          <a:off x="1484310" y="1339403"/>
          <a:ext cx="10018713" cy="51773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4 Imagen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183" y="188763"/>
            <a:ext cx="623888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2106" y="111738"/>
            <a:ext cx="57785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1657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33550" y="119131"/>
            <a:ext cx="10377131" cy="821028"/>
          </a:xfrm>
        </p:spPr>
        <p:txBody>
          <a:bodyPr>
            <a:normAutofit/>
          </a:bodyPr>
          <a:lstStyle/>
          <a:p>
            <a:pPr algn="ctr"/>
            <a:r>
              <a:rPr lang="es-MX" dirty="0" smtClean="0">
                <a:latin typeface="Berlin Sans FB Demi" panose="020E0802020502020306" pitchFamily="34" charset="0"/>
              </a:rPr>
              <a:t>PROCEDIMIENTOS ANTES DE TALLADO</a:t>
            </a:r>
            <a:endParaRPr lang="es-MX" dirty="0">
              <a:latin typeface="Berlin Sans FB Demi" panose="020E0802020502020306" pitchFamily="34" charset="0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50539336"/>
              </p:ext>
            </p:extLst>
          </p:nvPr>
        </p:nvGraphicFramePr>
        <p:xfrm>
          <a:off x="0" y="940159"/>
          <a:ext cx="10018713" cy="56538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" name="Imagen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882733" y="940159"/>
            <a:ext cx="2811284" cy="1497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882733" y="2571146"/>
            <a:ext cx="2811284" cy="18957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882733" y="4600582"/>
            <a:ext cx="2811284" cy="16029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4 Imagen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183" y="188763"/>
            <a:ext cx="623888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5 Imagen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2106" y="111738"/>
            <a:ext cx="57785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5043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4546" y="286603"/>
            <a:ext cx="12037454" cy="1450757"/>
          </a:xfrm>
        </p:spPr>
        <p:txBody>
          <a:bodyPr>
            <a:normAutofit/>
          </a:bodyPr>
          <a:lstStyle/>
          <a:p>
            <a:r>
              <a:rPr lang="es-MX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Berlin Sans FB Demi" panose="020E0802020502020306" pitchFamily="34" charset="0"/>
              </a:rPr>
              <a:t>CARILLAS DE COMPOSITE A MANO ALZADA</a:t>
            </a:r>
            <a:br>
              <a:rPr lang="es-MX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Berlin Sans FB Demi" panose="020E0802020502020306" pitchFamily="34" charset="0"/>
              </a:rPr>
            </a:br>
            <a:r>
              <a:rPr lang="es-MX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Berlin Sans FB Demi" panose="020E0802020502020306" pitchFamily="34" charset="0"/>
              </a:rPr>
              <a:t>(TÉCNICA DIRECTA)</a:t>
            </a:r>
            <a:endParaRPr lang="es-MX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Berlin Sans FB Demi" panose="020E0802020502020306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 profundidad de desgaste: incisivo central superior </a:t>
            </a:r>
          </a:p>
          <a:p>
            <a:pPr marL="0" indent="0">
              <a:buNone/>
            </a:pPr>
            <a:r>
              <a:rPr lang="es-MX" dirty="0" smtClean="0"/>
              <a:t>TG: 0.5 mm desgaste de 0.3mm </a:t>
            </a:r>
          </a:p>
          <a:p>
            <a:pPr marL="0" indent="0">
              <a:buNone/>
            </a:pPr>
            <a:r>
              <a:rPr lang="es-MX" dirty="0" smtClean="0"/>
              <a:t>TM: 1.4 mm desgaste de 0.5 mm </a:t>
            </a:r>
          </a:p>
          <a:p>
            <a:pPr marL="0" indent="0">
              <a:buNone/>
            </a:pPr>
            <a:r>
              <a:rPr lang="es-MX" dirty="0" smtClean="0"/>
              <a:t>TI: 1.8 mm  desgaste de 0.8 mm </a:t>
            </a:r>
          </a:p>
          <a:p>
            <a:pPr marL="0" indent="0">
              <a:buNone/>
            </a:pPr>
            <a:r>
              <a:rPr lang="es-MX" dirty="0" smtClean="0"/>
              <a:t>Se recomienda usar piedras con topes de seguridad para no exceder la profundidad del desgaste.</a:t>
            </a:r>
          </a:p>
          <a:p>
            <a:pPr marL="0" indent="0">
              <a:buNone/>
            </a:pPr>
            <a:r>
              <a:rPr lang="es-MX" dirty="0" smtClean="0"/>
              <a:t>Terminación gingival</a:t>
            </a:r>
            <a:r>
              <a:rPr lang="es-MX" dirty="0" smtClean="0">
                <a:sym typeface="Wingdings" panose="05000000000000000000" pitchFamily="2" charset="2"/>
              </a:rPr>
              <a:t> hombro redondeado o chaflán.</a:t>
            </a:r>
            <a:endParaRPr lang="es-MX" dirty="0"/>
          </a:p>
        </p:txBody>
      </p:sp>
      <p:pic>
        <p:nvPicPr>
          <p:cNvPr id="4" name="4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183" y="188763"/>
            <a:ext cx="623888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5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2106" y="111738"/>
            <a:ext cx="57785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2652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84309" y="154858"/>
            <a:ext cx="10018713" cy="1752599"/>
          </a:xfrm>
        </p:spPr>
        <p:txBody>
          <a:bodyPr/>
          <a:lstStyle/>
          <a:p>
            <a:r>
              <a:rPr lang="es-MX" dirty="0" smtClean="0">
                <a:latin typeface="Berlin Sans FB Demi" panose="020E0802020502020306" pitchFamily="34" charset="0"/>
              </a:rPr>
              <a:t>TALLADO</a:t>
            </a:r>
            <a:endParaRPr lang="es-MX" dirty="0">
              <a:latin typeface="Berlin Sans FB Demi" panose="020E0802020502020306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84310" y="2099256"/>
            <a:ext cx="10018713" cy="3691944"/>
          </a:xfrm>
        </p:spPr>
        <p:txBody>
          <a:bodyPr>
            <a:normAutofit/>
          </a:bodyPr>
          <a:lstStyle/>
          <a:p>
            <a:r>
              <a:rPr lang="es-MX" dirty="0" smtClean="0">
                <a:latin typeface="Berlin Sans FB Demi" panose="020E0802020502020306" pitchFamily="34" charset="0"/>
              </a:rPr>
              <a:t>CARA LABIAL:</a:t>
            </a:r>
          </a:p>
          <a:p>
            <a:pPr marL="0" indent="0">
              <a:buNone/>
            </a:pPr>
            <a:r>
              <a:rPr lang="es-MX" dirty="0" smtClean="0"/>
              <a:t>Surcos guía, piedra esférica de 1mm 3 verticales y dos horizontales, con una profundidad de 0.5mm, se debe de mantener la curva original tanto GI y MD.</a:t>
            </a:r>
          </a:p>
          <a:p>
            <a:r>
              <a:rPr lang="es-MX" dirty="0" smtClean="0">
                <a:latin typeface="Berlin Sans FB Demi" panose="020E0802020502020306" pitchFamily="34" charset="0"/>
              </a:rPr>
              <a:t>CARAS PROXIMALES:</a:t>
            </a:r>
          </a:p>
          <a:p>
            <a:pPr marL="0" indent="0">
              <a:buNone/>
            </a:pPr>
            <a:r>
              <a:rPr lang="es-MX" dirty="0" smtClean="0"/>
              <a:t>Profundidad de ¼ de la distancia de las caras proximales, sin afectar el punto de contacto, piedra troncocónica delgada</a:t>
            </a:r>
          </a:p>
          <a:p>
            <a:pPr marL="0" indent="0">
              <a:buNone/>
            </a:pPr>
            <a:endParaRPr lang="es-MX" dirty="0" smtClean="0"/>
          </a:p>
        </p:txBody>
      </p:sp>
      <p:pic>
        <p:nvPicPr>
          <p:cNvPr id="4" name="4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183" y="188763"/>
            <a:ext cx="623888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5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2106" y="111738"/>
            <a:ext cx="57785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9025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33393" y="715813"/>
            <a:ext cx="10018713" cy="3898007"/>
          </a:xfrm>
        </p:spPr>
        <p:txBody>
          <a:bodyPr>
            <a:noAutofit/>
          </a:bodyPr>
          <a:lstStyle/>
          <a:p>
            <a:r>
              <a:rPr lang="es-MX" sz="2800" dirty="0" smtClean="0">
                <a:latin typeface="Berlin Sans FB Demi" panose="020E0802020502020306" pitchFamily="34" charset="0"/>
              </a:rPr>
              <a:t>BORDE INCISAL:</a:t>
            </a:r>
          </a:p>
          <a:p>
            <a:pPr marL="0" indent="0">
              <a:buNone/>
            </a:pPr>
            <a:r>
              <a:rPr lang="es-MX" sz="2800" dirty="0" smtClean="0"/>
              <a:t>Intacto </a:t>
            </a:r>
            <a:r>
              <a:rPr lang="es-MX" sz="2800" dirty="0" smtClean="0">
                <a:sym typeface="Wingdings" panose="05000000000000000000" pitchFamily="2" charset="2"/>
              </a:rPr>
              <a:t> </a:t>
            </a:r>
            <a:r>
              <a:rPr lang="es-MX" sz="2800" dirty="0" smtClean="0"/>
              <a:t>desgaste </a:t>
            </a:r>
            <a:r>
              <a:rPr lang="es-MX" sz="2800" dirty="0"/>
              <a:t>limite </a:t>
            </a:r>
            <a:r>
              <a:rPr lang="es-MX" sz="2800" dirty="0" err="1"/>
              <a:t>incisal</a:t>
            </a:r>
            <a:r>
              <a:rPr lang="es-MX" sz="2800" dirty="0"/>
              <a:t> de la cara labial.</a:t>
            </a:r>
          </a:p>
          <a:p>
            <a:pPr marL="0" indent="0">
              <a:buNone/>
            </a:pPr>
            <a:r>
              <a:rPr lang="es-MX" sz="2800" dirty="0" smtClean="0"/>
              <a:t>Deteriorado</a:t>
            </a:r>
            <a:r>
              <a:rPr lang="es-MX" sz="2800" dirty="0" smtClean="0">
                <a:sym typeface="Wingdings" panose="05000000000000000000" pitchFamily="2" charset="2"/>
              </a:rPr>
              <a:t></a:t>
            </a:r>
            <a:r>
              <a:rPr lang="es-MX" sz="2800" dirty="0" smtClean="0"/>
              <a:t> </a:t>
            </a:r>
            <a:r>
              <a:rPr lang="es-MX" sz="2800" dirty="0"/>
              <a:t>cortar borde </a:t>
            </a:r>
            <a:r>
              <a:rPr lang="es-MX" sz="2800" dirty="0" err="1"/>
              <a:t>incisal</a:t>
            </a:r>
            <a:r>
              <a:rPr lang="es-MX" sz="2800" dirty="0"/>
              <a:t> siguiendo el plano levemente inclinado hacia lingual y terminar en la cara lingual, con </a:t>
            </a:r>
            <a:r>
              <a:rPr lang="es-MX" sz="2800" dirty="0" smtClean="0"/>
              <a:t>ángulos </a:t>
            </a:r>
            <a:r>
              <a:rPr lang="es-MX" sz="2800" dirty="0"/>
              <a:t>redondeados.</a:t>
            </a:r>
          </a:p>
          <a:p>
            <a:pPr marL="0" indent="0">
              <a:buNone/>
            </a:pPr>
            <a:r>
              <a:rPr lang="es-MX" sz="2800" dirty="0"/>
              <a:t>Sano pero requiere </a:t>
            </a:r>
            <a:r>
              <a:rPr lang="es-MX" sz="2800" dirty="0" smtClean="0"/>
              <a:t>alargamiento </a:t>
            </a:r>
            <a:r>
              <a:rPr lang="es-MX" sz="2800" dirty="0" smtClean="0">
                <a:sym typeface="Wingdings" panose="05000000000000000000" pitchFamily="2" charset="2"/>
              </a:rPr>
              <a:t> </a:t>
            </a:r>
            <a:r>
              <a:rPr lang="es-MX" sz="2800" dirty="0" smtClean="0"/>
              <a:t>borde </a:t>
            </a:r>
            <a:r>
              <a:rPr lang="es-MX" sz="2800" dirty="0" err="1"/>
              <a:t>incisal</a:t>
            </a:r>
            <a:r>
              <a:rPr lang="es-MX" sz="2800" dirty="0"/>
              <a:t> aplanado y se termina la preparación en lingual, con bordes redondeados.</a:t>
            </a:r>
          </a:p>
          <a:p>
            <a:r>
              <a:rPr lang="es-MX" sz="2800" dirty="0" smtClean="0">
                <a:latin typeface="Berlin Sans FB Demi" panose="020E0802020502020306" pitchFamily="34" charset="0"/>
              </a:rPr>
              <a:t>MARGEN GINGIVAL:</a:t>
            </a:r>
          </a:p>
          <a:p>
            <a:pPr marL="0" indent="0">
              <a:buNone/>
            </a:pPr>
            <a:r>
              <a:rPr lang="es-MX" sz="2800" dirty="0" smtClean="0"/>
              <a:t>Colocación de hilo </a:t>
            </a:r>
            <a:r>
              <a:rPr lang="es-MX" sz="2800" dirty="0" err="1" smtClean="0"/>
              <a:t>retractor</a:t>
            </a:r>
            <a:r>
              <a:rPr lang="es-MX" sz="2800" dirty="0" smtClean="0"/>
              <a:t>, piedra troncocónica debe llevarse medio milímetro por debajo del borde de la encía.</a:t>
            </a:r>
            <a:endParaRPr lang="es-MX" sz="2800" dirty="0"/>
          </a:p>
        </p:txBody>
      </p:sp>
      <p:pic>
        <p:nvPicPr>
          <p:cNvPr id="4" name="4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183" y="188763"/>
            <a:ext cx="623888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5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2106" y="111738"/>
            <a:ext cx="57785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8972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2 Marcador de contenido"/>
          <p:cNvSpPr>
            <a:spLocks noGrp="1"/>
          </p:cNvSpPr>
          <p:nvPr>
            <p:ph idx="4294967295"/>
          </p:nvPr>
        </p:nvSpPr>
        <p:spPr>
          <a:xfrm>
            <a:off x="1219200" y="1457722"/>
            <a:ext cx="10363200" cy="5427662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es-MX" sz="2800" b="1" dirty="0" smtClean="0">
                <a:solidFill>
                  <a:schemeClr val="tx1"/>
                </a:solidFill>
              </a:rPr>
              <a:t>ORGANISMO ACADÉMICO : </a:t>
            </a:r>
          </a:p>
          <a:p>
            <a:r>
              <a:rPr lang="es-MX" sz="2800" dirty="0" smtClean="0">
                <a:solidFill>
                  <a:schemeClr val="tx1"/>
                </a:solidFill>
              </a:rPr>
              <a:t>FACULTAD DE ODONTOLOGÍA</a:t>
            </a:r>
          </a:p>
          <a:p>
            <a:endParaRPr lang="es-ES" sz="2800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es-MX" sz="2800" b="1" dirty="0" smtClean="0">
                <a:solidFill>
                  <a:schemeClr val="tx1"/>
                </a:solidFill>
              </a:rPr>
              <a:t>PROGRAMA EDUCATIVO: </a:t>
            </a:r>
          </a:p>
          <a:p>
            <a:r>
              <a:rPr lang="es-MX" sz="2800" dirty="0" smtClean="0">
                <a:solidFill>
                  <a:schemeClr val="tx1"/>
                </a:solidFill>
              </a:rPr>
              <a:t>LICENCIATURA DE CIRUJANO DENTISTA</a:t>
            </a:r>
          </a:p>
          <a:p>
            <a:pPr>
              <a:buFont typeface="Wingdings" pitchFamily="2" charset="2"/>
              <a:buNone/>
            </a:pPr>
            <a:endParaRPr lang="es-ES" sz="2800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es-ES" sz="2800" dirty="0" smtClean="0">
                <a:solidFill>
                  <a:schemeClr val="tx1"/>
                </a:solidFill>
              </a:rPr>
              <a:t> </a:t>
            </a:r>
            <a:r>
              <a:rPr lang="es-MX" sz="2800" b="1" dirty="0" smtClean="0">
                <a:solidFill>
                  <a:schemeClr val="tx1"/>
                </a:solidFill>
              </a:rPr>
              <a:t>ÁREA DE DOCENCIA: </a:t>
            </a:r>
          </a:p>
          <a:p>
            <a:r>
              <a:rPr lang="es-MX" sz="2800" dirty="0" smtClean="0">
                <a:solidFill>
                  <a:schemeClr val="tx1"/>
                </a:solidFill>
              </a:rPr>
              <a:t>REHABILITACIÓN ODONTOLÓGICA</a:t>
            </a:r>
            <a:endParaRPr lang="es-ES" sz="2800" dirty="0" smtClean="0">
              <a:solidFill>
                <a:schemeClr val="tx1"/>
              </a:solidFill>
            </a:endParaRPr>
          </a:p>
          <a:p>
            <a:endParaRPr lang="es-ES" sz="2800" dirty="0" smtClean="0">
              <a:solidFill>
                <a:schemeClr val="tx1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87BB36-6261-441F-BDBC-1EE47F33511B}" type="slidenum">
              <a:rPr lang="es-ES" smtClean="0"/>
              <a:pPr>
                <a:defRPr/>
              </a:pPr>
              <a:t>2</a:t>
            </a:fld>
            <a:endParaRPr lang="es-ES"/>
          </a:p>
        </p:txBody>
      </p:sp>
      <p:pic>
        <p:nvPicPr>
          <p:cNvPr id="7" name="4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714" y="259185"/>
            <a:ext cx="623888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5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6909" y="259185"/>
            <a:ext cx="57785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7087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27896" t="18204" r="9853" b="12564"/>
          <a:stretch/>
        </p:blipFill>
        <p:spPr>
          <a:xfrm rot="5400000">
            <a:off x="3499763" y="-2126289"/>
            <a:ext cx="5367686" cy="10638836"/>
          </a:xfrm>
          <a:prstGeom prst="rect">
            <a:avLst/>
          </a:prstGeom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183" y="188763"/>
            <a:ext cx="623888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2106" y="111738"/>
            <a:ext cx="57785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53724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9977" t="18972" r="3804" b="17117"/>
          <a:stretch/>
        </p:blipFill>
        <p:spPr>
          <a:xfrm rot="5400000">
            <a:off x="3286983" y="-521249"/>
            <a:ext cx="5914503" cy="7813527"/>
          </a:xfrm>
          <a:prstGeom prst="rect">
            <a:avLst/>
          </a:prstGeom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183" y="188763"/>
            <a:ext cx="623888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2106" y="111738"/>
            <a:ext cx="57785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6504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71432" y="0"/>
            <a:ext cx="10018713" cy="1752599"/>
          </a:xfrm>
        </p:spPr>
        <p:txBody>
          <a:bodyPr/>
          <a:lstStyle/>
          <a:p>
            <a:r>
              <a:rPr lang="es-MX" dirty="0" smtClean="0">
                <a:latin typeface="Berlin Sans FB Demi" panose="020E0802020502020306" pitchFamily="34" charset="0"/>
              </a:rPr>
              <a:t>RESTAURACIÓN </a:t>
            </a:r>
            <a:endParaRPr lang="es-MX" dirty="0">
              <a:latin typeface="Berlin Sans FB Demi" panose="020E0802020502020306" pitchFamily="34" charset="0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7515390"/>
              </p:ext>
            </p:extLst>
          </p:nvPr>
        </p:nvGraphicFramePr>
        <p:xfrm>
          <a:off x="476518" y="1287887"/>
          <a:ext cx="11026505" cy="4503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4 Imagen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183" y="188763"/>
            <a:ext cx="623888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2106" y="111738"/>
            <a:ext cx="57785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014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Berlin Sans FB Demi" panose="020E0802020502020306" pitchFamily="34" charset="0"/>
              </a:rPr>
              <a:t>CARILLAS DE COMPOSITE SOBRE MODELO</a:t>
            </a:r>
            <a:br>
              <a:rPr lang="es-MX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Berlin Sans FB Demi" panose="020E0802020502020306" pitchFamily="34" charset="0"/>
              </a:rPr>
            </a:br>
            <a:r>
              <a:rPr lang="es-MX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Berlin Sans FB Demi" panose="020E0802020502020306" pitchFamily="34" charset="0"/>
              </a:rPr>
              <a:t>(TÉCNICA INDIRECTA)</a:t>
            </a:r>
            <a:endParaRPr lang="es-MX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Berlin Sans FB Demi" panose="020E0802020502020306" pitchFamily="34" charset="0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8747303"/>
              </p:ext>
            </p:extLst>
          </p:nvPr>
        </p:nvGraphicFramePr>
        <p:xfrm>
          <a:off x="914400" y="1731963"/>
          <a:ext cx="10353675" cy="40592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4 Imagen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183" y="188763"/>
            <a:ext cx="623888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2106" y="111738"/>
            <a:ext cx="57785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5976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texto 4"/>
          <p:cNvSpPr>
            <a:spLocks noGrp="1"/>
          </p:cNvSpPr>
          <p:nvPr>
            <p:ph type="body" idx="1"/>
          </p:nvPr>
        </p:nvSpPr>
        <p:spPr>
          <a:xfrm>
            <a:off x="1628245" y="922331"/>
            <a:ext cx="4607188" cy="576262"/>
          </a:xfrm>
        </p:spPr>
        <p:txBody>
          <a:bodyPr/>
          <a:lstStyle/>
          <a:p>
            <a:r>
              <a:rPr lang="es-MX" dirty="0" smtClean="0">
                <a:latin typeface="Berlin Sans FB Demi" panose="020E0802020502020306" pitchFamily="34" charset="0"/>
              </a:rPr>
              <a:t>VENTAJAS </a:t>
            </a:r>
            <a:endParaRPr lang="es-MX" dirty="0">
              <a:latin typeface="Berlin Sans FB Demi" panose="020E0802020502020306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sz="half" idx="2"/>
          </p:nvPr>
        </p:nvSpPr>
        <p:spPr>
          <a:xfrm>
            <a:off x="1484311" y="1751527"/>
            <a:ext cx="4895056" cy="4778062"/>
          </a:xfrm>
        </p:spPr>
        <p:txBody>
          <a:bodyPr/>
          <a:lstStyle/>
          <a:p>
            <a:r>
              <a:rPr lang="es-MX" sz="2800" dirty="0" smtClean="0"/>
              <a:t>Obtiene forma correcta y perfecta terminación.</a:t>
            </a:r>
          </a:p>
          <a:p>
            <a:r>
              <a:rPr lang="es-MX" sz="2800" dirty="0" smtClean="0"/>
              <a:t>Observar color definitivo antes del cementado.</a:t>
            </a:r>
          </a:p>
          <a:p>
            <a:r>
              <a:rPr lang="es-MX" sz="2800" dirty="0" smtClean="0"/>
              <a:t>Modificar el color por medio del medio cementante.</a:t>
            </a:r>
          </a:p>
          <a:p>
            <a:endParaRPr lang="es-MX" dirty="0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3"/>
          </p:nvPr>
        </p:nvSpPr>
        <p:spPr>
          <a:xfrm>
            <a:off x="6607967" y="950303"/>
            <a:ext cx="4622537" cy="576262"/>
          </a:xfrm>
        </p:spPr>
        <p:txBody>
          <a:bodyPr/>
          <a:lstStyle/>
          <a:p>
            <a:r>
              <a:rPr lang="es-MX" dirty="0" smtClean="0">
                <a:latin typeface="Berlin Sans FB Demi" panose="020E0802020502020306" pitchFamily="34" charset="0"/>
              </a:rPr>
              <a:t>DESVENTAJAS </a:t>
            </a:r>
            <a:endParaRPr lang="es-MX" dirty="0">
              <a:latin typeface="Berlin Sans FB Demi" panose="020E0802020502020306" pitchFamily="34" charset="0"/>
            </a:endParaRPr>
          </a:p>
        </p:txBody>
      </p:sp>
      <p:sp>
        <p:nvSpPr>
          <p:cNvPr id="7" name="Marcador de contenido 6"/>
          <p:cNvSpPr>
            <a:spLocks noGrp="1"/>
          </p:cNvSpPr>
          <p:nvPr>
            <p:ph sz="quarter" idx="4"/>
          </p:nvPr>
        </p:nvSpPr>
        <p:spPr>
          <a:xfrm>
            <a:off x="6607967" y="1596980"/>
            <a:ext cx="4895056" cy="4958366"/>
          </a:xfrm>
        </p:spPr>
        <p:txBody>
          <a:bodyPr>
            <a:normAutofit/>
          </a:bodyPr>
          <a:lstStyle/>
          <a:p>
            <a:r>
              <a:rPr lang="es-MX" sz="2800" dirty="0" smtClean="0"/>
              <a:t>Costo del laboratorio.</a:t>
            </a:r>
          </a:p>
          <a:p>
            <a:r>
              <a:rPr lang="es-MX" sz="2800" dirty="0" smtClean="0"/>
              <a:t>Necesidad de tomar impresiones.</a:t>
            </a:r>
          </a:p>
          <a:p>
            <a:r>
              <a:rPr lang="es-MX" sz="2800" dirty="0" smtClean="0"/>
              <a:t>Realizar provisionales.</a:t>
            </a:r>
          </a:p>
          <a:p>
            <a:r>
              <a:rPr lang="es-MX" sz="2800" dirty="0" smtClean="0"/>
              <a:t>Fractura parcial.</a:t>
            </a:r>
          </a:p>
          <a:p>
            <a:r>
              <a:rPr lang="es-MX" sz="2800" dirty="0" smtClean="0"/>
              <a:t>Mas de dos sesiones clínicas.</a:t>
            </a:r>
            <a:endParaRPr lang="es-MX" sz="2800" dirty="0"/>
          </a:p>
        </p:txBody>
      </p:sp>
      <p:pic>
        <p:nvPicPr>
          <p:cNvPr id="8" name="4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183" y="188763"/>
            <a:ext cx="623888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5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2106" y="111738"/>
            <a:ext cx="57785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60270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Berlin Sans FB Demi" panose="020E0802020502020306" pitchFamily="34" charset="0"/>
              </a:rPr>
              <a:t>TOMA DE LA IMPRESIÓN</a:t>
            </a:r>
            <a:endParaRPr lang="es-MX" dirty="0">
              <a:latin typeface="Berlin Sans FB Demi" panose="020E0802020502020306" pitchFamily="34" charset="0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29605200"/>
              </p:ext>
            </p:extLst>
          </p:nvPr>
        </p:nvGraphicFramePr>
        <p:xfrm>
          <a:off x="1561584" y="2086377"/>
          <a:ext cx="7273323" cy="43659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87" r="4902" b="18105"/>
          <a:stretch/>
        </p:blipFill>
        <p:spPr bwMode="auto">
          <a:xfrm>
            <a:off x="7160654" y="3504946"/>
            <a:ext cx="4778062" cy="2071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183" y="188763"/>
            <a:ext cx="623888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2106" y="111738"/>
            <a:ext cx="57785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34435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Berlin Sans FB Demi" panose="020E0802020502020306" pitchFamily="34" charset="0"/>
              </a:rPr>
              <a:t>COLOCACIÓN DE PROVISIONAL</a:t>
            </a:r>
            <a:endParaRPr lang="es-MX" dirty="0">
              <a:latin typeface="Berlin Sans FB Demi" panose="020E0802020502020306" pitchFamily="34" charset="0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16870349"/>
              </p:ext>
            </p:extLst>
          </p:nvPr>
        </p:nvGraphicFramePr>
        <p:xfrm>
          <a:off x="914400" y="1731963"/>
          <a:ext cx="10353675" cy="40592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4 Imagen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183" y="188763"/>
            <a:ext cx="623888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2106" y="111738"/>
            <a:ext cx="57785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2118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71432" y="0"/>
            <a:ext cx="10018713" cy="1752599"/>
          </a:xfrm>
        </p:spPr>
        <p:txBody>
          <a:bodyPr/>
          <a:lstStyle/>
          <a:p>
            <a:r>
              <a:rPr lang="es-MX" dirty="0" smtClean="0"/>
              <a:t>Restauración 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31519831"/>
              </p:ext>
            </p:extLst>
          </p:nvPr>
        </p:nvGraphicFramePr>
        <p:xfrm>
          <a:off x="476518" y="1287887"/>
          <a:ext cx="11026505" cy="4503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4 Imagen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183" y="188763"/>
            <a:ext cx="623888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2106" y="111738"/>
            <a:ext cx="57785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4299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29720" t="11461" r="12017" b="2587"/>
          <a:stretch/>
        </p:blipFill>
        <p:spPr>
          <a:xfrm rot="16200000">
            <a:off x="2568384" y="776696"/>
            <a:ext cx="6495788" cy="5382227"/>
          </a:xfrm>
          <a:prstGeom prst="rect">
            <a:avLst/>
          </a:prstGeom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183" y="188763"/>
            <a:ext cx="623888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2106" y="111738"/>
            <a:ext cx="57785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293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13174" r="19198" b="13924"/>
          <a:stretch/>
        </p:blipFill>
        <p:spPr>
          <a:xfrm rot="10800000">
            <a:off x="2780515" y="685800"/>
            <a:ext cx="7810319" cy="5583376"/>
          </a:xfrm>
          <a:prstGeom prst="rect">
            <a:avLst/>
          </a:prstGeom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183" y="188763"/>
            <a:ext cx="623888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2106" y="111738"/>
            <a:ext cx="57785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93204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2 Marcador de contenido"/>
          <p:cNvSpPr>
            <a:spLocks noGrp="1"/>
          </p:cNvSpPr>
          <p:nvPr>
            <p:ph idx="4294967295"/>
          </p:nvPr>
        </p:nvSpPr>
        <p:spPr>
          <a:xfrm>
            <a:off x="1219201" y="642938"/>
            <a:ext cx="10496551" cy="5713412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es-MX" sz="2800" b="1" dirty="0" smtClean="0">
                <a:solidFill>
                  <a:schemeClr val="tx1"/>
                </a:solidFill>
              </a:rPr>
              <a:t>CLAVE:</a:t>
            </a:r>
            <a:endParaRPr lang="es-ES" sz="2800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es-MX" sz="2800" dirty="0" smtClean="0">
                <a:effectLst/>
              </a:rPr>
              <a:t>L40044</a:t>
            </a:r>
          </a:p>
          <a:p>
            <a:pPr>
              <a:buNone/>
            </a:pPr>
            <a:endParaRPr lang="es-ES" sz="2800" dirty="0" smtClean="0">
              <a:solidFill>
                <a:schemeClr val="tx1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s-MX" sz="2800" b="1" dirty="0" smtClean="0">
                <a:solidFill>
                  <a:schemeClr val="tx1"/>
                </a:solidFill>
              </a:rPr>
              <a:t>TIPO DE UNIDAD DE APRENDIZAJE:</a:t>
            </a:r>
            <a:endParaRPr lang="es-ES" sz="2800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es-ES" sz="2800" dirty="0" smtClean="0">
                <a:effectLst/>
              </a:rPr>
              <a:t>CURSO- TALLER</a:t>
            </a:r>
          </a:p>
          <a:p>
            <a:pPr>
              <a:buNone/>
            </a:pPr>
            <a:endParaRPr lang="es-ES" sz="2800" dirty="0" smtClean="0">
              <a:solidFill>
                <a:schemeClr val="tx1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s-ES" sz="2800" b="1" dirty="0" smtClean="0">
                <a:solidFill>
                  <a:schemeClr val="tx1"/>
                </a:solidFill>
              </a:rPr>
              <a:t>CARÁCTER DE LA UNIDAD DE APRENDIZAJE:</a:t>
            </a:r>
            <a:endParaRPr lang="es-ES" sz="2800" dirty="0" smtClean="0">
              <a:solidFill>
                <a:schemeClr val="tx1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s-ES" sz="2800" dirty="0" smtClean="0">
                <a:solidFill>
                  <a:schemeClr val="tx1"/>
                </a:solidFill>
              </a:rPr>
              <a:t>OBLIGATORIO</a:t>
            </a:r>
          </a:p>
          <a:p>
            <a:pPr eaLnBrk="1" hangingPunct="1">
              <a:buFont typeface="Wingdings" pitchFamily="2" charset="2"/>
              <a:buNone/>
            </a:pPr>
            <a:endParaRPr lang="es-ES" sz="2800" dirty="0" smtClean="0">
              <a:solidFill>
                <a:schemeClr val="tx1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s-ES" sz="2800" b="1" dirty="0" smtClean="0">
                <a:solidFill>
                  <a:schemeClr val="tx1"/>
                </a:solidFill>
              </a:rPr>
              <a:t>MODALIDAD:</a:t>
            </a:r>
            <a:endParaRPr lang="es-ES" sz="2800" dirty="0" smtClean="0">
              <a:solidFill>
                <a:schemeClr val="tx1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s-ES" sz="2800" dirty="0" smtClean="0">
                <a:solidFill>
                  <a:schemeClr val="tx1"/>
                </a:solidFill>
              </a:rPr>
              <a:t>PRESENCIAL</a:t>
            </a:r>
          </a:p>
          <a:p>
            <a:pPr eaLnBrk="1" hangingPunct="1">
              <a:buFont typeface="Wingdings" pitchFamily="2" charset="2"/>
              <a:buNone/>
            </a:pPr>
            <a:endParaRPr lang="es-ES" sz="2800" dirty="0" smtClean="0">
              <a:solidFill>
                <a:schemeClr val="tx1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endParaRPr lang="es-ES" sz="2800" dirty="0" smtClean="0">
              <a:solidFill>
                <a:schemeClr val="tx1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endParaRPr lang="es-ES" sz="2800" dirty="0" smtClean="0">
              <a:solidFill>
                <a:schemeClr val="tx1"/>
              </a:solidFill>
            </a:endParaRPr>
          </a:p>
          <a:p>
            <a:pPr eaLnBrk="1" hangingPunct="1"/>
            <a:endParaRPr lang="es-ES" sz="2800" dirty="0" smtClean="0">
              <a:solidFill>
                <a:schemeClr val="tx1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01E00E-843E-4AC0-A1B7-70ADF8B3B667}" type="slidenum">
              <a:rPr lang="es-ES" smtClean="0"/>
              <a:pPr>
                <a:defRPr/>
              </a:pPr>
              <a:t>3</a:t>
            </a:fld>
            <a:endParaRPr lang="es-ES"/>
          </a:p>
        </p:txBody>
      </p:sp>
      <p:pic>
        <p:nvPicPr>
          <p:cNvPr id="7" name="4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714" y="259185"/>
            <a:ext cx="623888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5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6909" y="259185"/>
            <a:ext cx="57785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8185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20535" t="24799" r="28625" b="18887"/>
          <a:stretch/>
        </p:blipFill>
        <p:spPr>
          <a:xfrm rot="16200000">
            <a:off x="4278220" y="-942567"/>
            <a:ext cx="4430893" cy="8746709"/>
          </a:xfrm>
          <a:prstGeom prst="rect">
            <a:avLst/>
          </a:prstGeom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183" y="188763"/>
            <a:ext cx="623888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2106" y="111738"/>
            <a:ext cx="57785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18823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Carillas de porcelana y otras cerámicas"/>
          <p:cNvSpPr>
            <a:spLocks noGrp="1"/>
          </p:cNvSpPr>
          <p:nvPr>
            <p:ph type="ctrTitle"/>
          </p:nvPr>
        </p:nvSpPr>
        <p:spPr>
          <a:xfrm>
            <a:off x="1827961" y="2967282"/>
            <a:ext cx="8072438" cy="1785938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algn="ctr"/>
            <a:r>
              <a:rPr dirty="0"/>
              <a:t> </a:t>
            </a:r>
            <a:r>
              <a:rPr lang="es-MX" b="1" dirty="0" smtClean="0">
                <a:latin typeface="Bahnschrift SemiBold" panose="020B0502040204020203" pitchFamily="34" charset="0"/>
              </a:rPr>
              <a:t>CARILLAS DE PORCELANA Y OTRAS CERÁMICAS </a:t>
            </a:r>
            <a:endParaRPr lang="es-MX" b="1" dirty="0">
              <a:latin typeface="Bahnschrift SemiBold" panose="020B0502040204020203" pitchFamily="34" charset="0"/>
            </a:endParaRPr>
          </a:p>
        </p:txBody>
      </p:sp>
      <p:pic>
        <p:nvPicPr>
          <p:cNvPr id="4" name="4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183" y="188763"/>
            <a:ext cx="623888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5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2106" y="111738"/>
            <a:ext cx="57785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7492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2068726392"/>
              </p:ext>
            </p:extLst>
          </p:nvPr>
        </p:nvGraphicFramePr>
        <p:xfrm>
          <a:off x="4210553" y="1215973"/>
          <a:ext cx="8072438" cy="4669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23" name="3B954C21-B433-4B9C-B1D8-E3CB7529CF9D-L0-001.jpeg" descr="3B954C21-B433-4B9C-B1D8-E3CB7529CF9D-L0-001.jpeg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624478" y="1215973"/>
            <a:ext cx="3241477" cy="3616524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4 Imagen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183" y="188763"/>
            <a:ext cx="623888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5 Imagen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2106" y="111738"/>
            <a:ext cx="57785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9141371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551575015"/>
              </p:ext>
            </p:extLst>
          </p:nvPr>
        </p:nvGraphicFramePr>
        <p:xfrm>
          <a:off x="720992" y="883858"/>
          <a:ext cx="5461481" cy="50098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26" name="6DE9EF1C-B01F-4FC5-977B-D336595C8C94-L0-001.jpeg" descr="6DE9EF1C-B01F-4FC5-977B-D336595C8C94-L0-001.jpeg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6765255" y="601996"/>
            <a:ext cx="3571875" cy="1964531"/>
          </a:xfrm>
          <a:prstGeom prst="rect">
            <a:avLst/>
          </a:prstGeom>
          <a:ln w="12700">
            <a:miter lim="400000"/>
          </a:ln>
        </p:spPr>
      </p:pic>
      <p:pic>
        <p:nvPicPr>
          <p:cNvPr id="127" name="E193B6A6-43B7-4A0D-8FBA-6F61C5FA32B4-L0-001.jpeg" descr="E193B6A6-43B7-4A0D-8FBA-6F61C5FA32B4-L0-001.jpeg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6663128" y="3266966"/>
            <a:ext cx="4330898" cy="2705696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183" y="188763"/>
            <a:ext cx="623888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2106" y="111738"/>
            <a:ext cx="57785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006483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1591506725"/>
              </p:ext>
            </p:extLst>
          </p:nvPr>
        </p:nvGraphicFramePr>
        <p:xfrm>
          <a:off x="1618763" y="419588"/>
          <a:ext cx="3243251" cy="56736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1744293602"/>
              </p:ext>
            </p:extLst>
          </p:nvPr>
        </p:nvGraphicFramePr>
        <p:xfrm>
          <a:off x="7050708" y="592166"/>
          <a:ext cx="3273290" cy="56736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4" name="4 Imagen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183" y="188763"/>
            <a:ext cx="623888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5 Imagen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2106" y="111738"/>
            <a:ext cx="57785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7495809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2113290326"/>
              </p:ext>
            </p:extLst>
          </p:nvPr>
        </p:nvGraphicFramePr>
        <p:xfrm>
          <a:off x="2059781" y="251279"/>
          <a:ext cx="8072438" cy="30571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33" name="84D86B5E-64EC-4C1E-82D6-56BEA0A19AB3-L0-001.png" descr="84D86B5E-64EC-4C1E-82D6-56BEA0A19AB3-L0-001.png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449922" y="3578348"/>
            <a:ext cx="3696891" cy="3161110"/>
          </a:xfrm>
          <a:prstGeom prst="rect">
            <a:avLst/>
          </a:prstGeom>
          <a:ln w="12700">
            <a:miter lim="400000"/>
          </a:ln>
        </p:spPr>
      </p:pic>
      <p:pic>
        <p:nvPicPr>
          <p:cNvPr id="134" name="88A897D9-E0CB-435B-B118-278BF112BB2E-L0-001.jpeg" descr="88A897D9-E0CB-435B-B118-278BF112BB2E-L0-001.jpeg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5689443" y="3749735"/>
            <a:ext cx="4442776" cy="2014475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183" y="188763"/>
            <a:ext cx="623888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2106" y="111738"/>
            <a:ext cx="57785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745090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1078615703"/>
              </p:ext>
            </p:extLst>
          </p:nvPr>
        </p:nvGraphicFramePr>
        <p:xfrm>
          <a:off x="1811702" y="316309"/>
          <a:ext cx="8072438" cy="32640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37" name="FFC9AC30-FFFC-4CF9-BFAA-74B9EE8A1958-L0-001.jpeg" descr="FFC9AC30-FFFC-4CF9-BFAA-74B9EE8A1958-L0-001.jpeg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1058051" y="3746978"/>
            <a:ext cx="3955852" cy="2964657"/>
          </a:xfrm>
          <a:prstGeom prst="rect">
            <a:avLst/>
          </a:prstGeom>
          <a:ln w="12700">
            <a:miter lim="400000"/>
          </a:ln>
        </p:spPr>
      </p:pic>
      <p:pic>
        <p:nvPicPr>
          <p:cNvPr id="138" name="CB0C63E3-4D76-4A81-B96F-29EB47446AC8-L0-001.jpeg" descr="CB0C63E3-4D76-4A81-B96F-29EB47446AC8-L0-001.jpeg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5987783" y="4229181"/>
            <a:ext cx="4732734" cy="2482454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183" y="188763"/>
            <a:ext cx="623888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2106" y="111738"/>
            <a:ext cx="57785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111676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3726713347"/>
              </p:ext>
            </p:extLst>
          </p:nvPr>
        </p:nvGraphicFramePr>
        <p:xfrm>
          <a:off x="171577" y="1621600"/>
          <a:ext cx="7903477" cy="36529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41" name="905CAB00-FE18-4E4F-B88A-F1A1BDCAA3FD-L0-001.jpeg" descr="905CAB00-FE18-4E4F-B88A-F1A1BDCAA3FD-L0-001.jpeg"/>
          <p:cNvPicPr>
            <a:picLocks noChangeAspect="1"/>
          </p:cNvPicPr>
          <p:nvPr/>
        </p:nvPicPr>
        <p:blipFill>
          <a:blip r:embed="rId8">
            <a:extLst/>
          </a:blip>
          <a:srcRect l="74499" t="8675" r="8259" b="56661"/>
          <a:stretch>
            <a:fillRect/>
          </a:stretch>
        </p:blipFill>
        <p:spPr>
          <a:xfrm rot="16200000">
            <a:off x="8900036" y="1469127"/>
            <a:ext cx="2626078" cy="3957850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4 Imagen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183" y="188763"/>
            <a:ext cx="623888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5 Imagen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2106" y="111738"/>
            <a:ext cx="57785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979219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3187478857"/>
              </p:ext>
            </p:extLst>
          </p:nvPr>
        </p:nvGraphicFramePr>
        <p:xfrm>
          <a:off x="2107432" y="643944"/>
          <a:ext cx="8072438" cy="37696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" name="4 Imagen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183" y="188763"/>
            <a:ext cx="623888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5 Imagen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2106" y="111738"/>
            <a:ext cx="57785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538863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1807980161"/>
              </p:ext>
            </p:extLst>
          </p:nvPr>
        </p:nvGraphicFramePr>
        <p:xfrm>
          <a:off x="162883" y="154547"/>
          <a:ext cx="12029117" cy="63235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46" name="6DE9EF1C-B01F-4FC5-977B-D336595C8C94-L0-001.jpeg" descr="6DE9EF1C-B01F-4FC5-977B-D336595C8C94-L0-001.jpeg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424383" y="2244257"/>
            <a:ext cx="4770831" cy="2623958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4 Imagen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183" y="188763"/>
            <a:ext cx="623888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5 Imagen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2106" y="111738"/>
            <a:ext cx="57785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2556202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2 Marcador de contenido"/>
          <p:cNvSpPr>
            <a:spLocks noGrp="1"/>
          </p:cNvSpPr>
          <p:nvPr>
            <p:ph idx="4294967295"/>
          </p:nvPr>
        </p:nvSpPr>
        <p:spPr>
          <a:xfrm>
            <a:off x="671384" y="1130644"/>
            <a:ext cx="10972800" cy="4525963"/>
          </a:xfrm>
          <a:prstGeom prst="rect">
            <a:avLst/>
          </a:prstGeo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s-MX" sz="2800" b="1" dirty="0" smtClean="0">
                <a:solidFill>
                  <a:schemeClr val="tx1"/>
                </a:solidFill>
              </a:rPr>
              <a:t>Prerrequisitos  (Temas Aprendidos):</a:t>
            </a:r>
            <a:endParaRPr lang="es-ES" sz="2800" dirty="0" smtClean="0">
              <a:solidFill>
                <a:schemeClr val="tx1"/>
              </a:solidFill>
            </a:endParaRPr>
          </a:p>
          <a:p>
            <a:r>
              <a:rPr lang="es-ES" sz="2800" dirty="0">
                <a:effectLst/>
              </a:rPr>
              <a:t>Histología Bucal, Anatomía bucodental, Materiales Dentales, Operatoria Preclínica II, Radiología II, Introducción a la Clínica, Oclusión I y II, Periodoncia, Clínica de Operatoria Dental I y II, Clínica de Endodoncia, Clínica de Periodoncia,  Prótesis Fija</a:t>
            </a:r>
            <a:r>
              <a:rPr lang="es-ES" sz="2800" dirty="0" smtClean="0">
                <a:effectLst/>
              </a:rPr>
              <a:t>.</a:t>
            </a:r>
          </a:p>
          <a:p>
            <a:pPr marL="36900" indent="0">
              <a:buNone/>
            </a:pPr>
            <a:endParaRPr lang="es-ES" sz="2800" b="1" dirty="0" smtClean="0">
              <a:solidFill>
                <a:schemeClr val="tx1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s-ES" sz="2800" b="1" dirty="0" smtClean="0">
                <a:solidFill>
                  <a:schemeClr val="tx1"/>
                </a:solidFill>
              </a:rPr>
              <a:t>Unidad(es) de Aprendizaje Consecuente (Seriadas y Recomendadas): </a:t>
            </a:r>
            <a:endParaRPr lang="es-ES" sz="2800" dirty="0" smtClean="0">
              <a:solidFill>
                <a:schemeClr val="tx1"/>
              </a:solidFill>
            </a:endParaRPr>
          </a:p>
          <a:p>
            <a:r>
              <a:rPr lang="es-ES" sz="2800" dirty="0" smtClean="0">
                <a:effectLst/>
              </a:rPr>
              <a:t>Clínica Integrada II</a:t>
            </a:r>
            <a:endParaRPr lang="es-ES" sz="2800" dirty="0" smtClean="0">
              <a:solidFill>
                <a:schemeClr val="tx1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CF8162-4F5E-4C55-8A1B-2FAB2925A92F}" type="slidenum">
              <a:rPr lang="es-ES" smtClean="0"/>
              <a:pPr>
                <a:defRPr/>
              </a:pPr>
              <a:t>4</a:t>
            </a:fld>
            <a:endParaRPr lang="es-ES"/>
          </a:p>
        </p:txBody>
      </p:sp>
      <p:pic>
        <p:nvPicPr>
          <p:cNvPr id="7" name="4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714" y="259185"/>
            <a:ext cx="623888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5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6909" y="259185"/>
            <a:ext cx="57785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1149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2010906549"/>
              </p:ext>
            </p:extLst>
          </p:nvPr>
        </p:nvGraphicFramePr>
        <p:xfrm>
          <a:off x="0" y="-93562"/>
          <a:ext cx="12191999" cy="69515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49" name="DE8BA51F-4CAD-410B-8F30-7AB3CE460E4B-L0-001.jpeg" descr="DE8BA51F-4CAD-410B-8F30-7AB3CE460E4B-L0-001.jpeg"/>
          <p:cNvPicPr>
            <a:picLocks noChangeAspect="1"/>
          </p:cNvPicPr>
          <p:nvPr/>
        </p:nvPicPr>
        <p:blipFill>
          <a:blip r:embed="rId8">
            <a:extLst/>
          </a:blip>
          <a:srcRect l="44466" t="21084" r="17867" b="20544"/>
          <a:stretch>
            <a:fillRect/>
          </a:stretch>
        </p:blipFill>
        <p:spPr>
          <a:xfrm rot="16200000">
            <a:off x="1152316" y="1395738"/>
            <a:ext cx="3419906" cy="3972962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4 Imagen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183" y="188763"/>
            <a:ext cx="623888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5 Imagen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2106" y="111738"/>
            <a:ext cx="57785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7038945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2227353227"/>
              </p:ext>
            </p:extLst>
          </p:nvPr>
        </p:nvGraphicFramePr>
        <p:xfrm>
          <a:off x="970013" y="1195330"/>
          <a:ext cx="10763250" cy="19109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52" name="D4FAC5FF-1B08-43BF-BCBD-0BB4C3745C7C-L0-001.jpeg" descr="D4FAC5FF-1B08-43BF-BCBD-0BB4C3745C7C-L0-001.jpeg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1767023" y="3594941"/>
            <a:ext cx="4338809" cy="2632773"/>
          </a:xfrm>
          <a:prstGeom prst="rect">
            <a:avLst/>
          </a:prstGeom>
          <a:ln w="12700">
            <a:miter lim="400000"/>
          </a:ln>
        </p:spPr>
      </p:pic>
      <p:pic>
        <p:nvPicPr>
          <p:cNvPr id="153" name="0312DF74-14E1-4122-A6CE-57EE3D0960C2-L0-001.jpeg" descr="0312DF74-14E1-4122-A6CE-57EE3D0960C2-L0-001.jpeg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6591744" y="3429000"/>
            <a:ext cx="3955852" cy="2964657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183" y="188763"/>
            <a:ext cx="623888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2106" y="111738"/>
            <a:ext cx="57785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91453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3788554850"/>
              </p:ext>
            </p:extLst>
          </p:nvPr>
        </p:nvGraphicFramePr>
        <p:xfrm>
          <a:off x="2059780" y="219234"/>
          <a:ext cx="10033481" cy="60398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56" name="857B5D09-EA35-4F19-9BD3-08C4E854F13E-L0-001.jpeg" descr="857B5D09-EA35-4F19-9BD3-08C4E854F13E-L0-001.jpeg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201781" y="2945700"/>
            <a:ext cx="4229524" cy="3506185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4 Imagen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183" y="188763"/>
            <a:ext cx="623888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5 Imagen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2106" y="111738"/>
            <a:ext cx="57785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6555040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Bibliografía </a:t>
            </a:r>
            <a:endParaRPr lang="es-MX" dirty="0"/>
          </a:p>
        </p:txBody>
      </p:sp>
      <p:sp>
        <p:nvSpPr>
          <p:cNvPr id="7" name="Marcador de contenido 6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es-ES" dirty="0" err="1">
                <a:effectLst/>
              </a:rPr>
              <a:t>Shillingburg</a:t>
            </a:r>
            <a:r>
              <a:rPr lang="es-ES" dirty="0">
                <a:effectLst/>
              </a:rPr>
              <a:t>, Herbert, </a:t>
            </a:r>
            <a:r>
              <a:rPr lang="es-ES" dirty="0" err="1">
                <a:effectLst/>
              </a:rPr>
              <a:t>Quintessence</a:t>
            </a:r>
            <a:r>
              <a:rPr lang="es-ES" b="1" dirty="0">
                <a:effectLst/>
              </a:rPr>
              <a:t>, Fundamentos esenciales de </a:t>
            </a:r>
            <a:r>
              <a:rPr lang="es-ES" b="1" dirty="0" err="1">
                <a:effectLst/>
              </a:rPr>
              <a:t>Prostodoncia</a:t>
            </a:r>
            <a:r>
              <a:rPr lang="es-ES" b="1" dirty="0">
                <a:effectLst/>
              </a:rPr>
              <a:t> Fija</a:t>
            </a:r>
            <a:r>
              <a:rPr lang="es-ES" dirty="0">
                <a:effectLst/>
              </a:rPr>
              <a:t>, España, Tercera edición, 2002.</a:t>
            </a:r>
            <a:endParaRPr lang="es-MX" dirty="0">
              <a:effectLst/>
            </a:endParaRPr>
          </a:p>
          <a:p>
            <a:pPr lvl="0"/>
            <a:r>
              <a:rPr lang="es-ES" dirty="0" err="1">
                <a:effectLst/>
              </a:rPr>
              <a:t>Pegoráro</a:t>
            </a:r>
            <a:r>
              <a:rPr lang="es-ES" dirty="0">
                <a:effectLst/>
              </a:rPr>
              <a:t>, L. F, </a:t>
            </a:r>
            <a:r>
              <a:rPr lang="es-ES" b="1" dirty="0">
                <a:effectLst/>
              </a:rPr>
              <a:t>Prótesis Fija</a:t>
            </a:r>
            <a:r>
              <a:rPr lang="es-ES" dirty="0">
                <a:effectLst/>
              </a:rPr>
              <a:t>, Editorial Artes Médicas Latinoamericana, Edición 2001.</a:t>
            </a:r>
            <a:endParaRPr lang="es-MX" dirty="0">
              <a:effectLst/>
            </a:endParaRPr>
          </a:p>
          <a:p>
            <a:pPr lvl="0"/>
            <a:r>
              <a:rPr lang="es-ES" dirty="0" err="1">
                <a:effectLst/>
              </a:rPr>
              <a:t>Rosentiel</a:t>
            </a:r>
            <a:r>
              <a:rPr lang="es-ES" dirty="0">
                <a:effectLst/>
              </a:rPr>
              <a:t>, </a:t>
            </a:r>
            <a:r>
              <a:rPr lang="es-ES" dirty="0" err="1">
                <a:effectLst/>
              </a:rPr>
              <a:t>Land</a:t>
            </a:r>
            <a:r>
              <a:rPr lang="es-ES" dirty="0">
                <a:effectLst/>
              </a:rPr>
              <a:t>, </a:t>
            </a:r>
            <a:r>
              <a:rPr lang="es-ES" dirty="0" err="1">
                <a:effectLst/>
              </a:rPr>
              <a:t>Fujimoto</a:t>
            </a:r>
            <a:r>
              <a:rPr lang="es-ES" b="1" dirty="0">
                <a:effectLst/>
              </a:rPr>
              <a:t>, Prótesis Fija Contemporánea</a:t>
            </a:r>
            <a:r>
              <a:rPr lang="es-ES" dirty="0">
                <a:effectLst/>
              </a:rPr>
              <a:t>, Salvat, España, Edición 2008.</a:t>
            </a:r>
            <a:endParaRPr lang="es-MX" dirty="0">
              <a:effectLst/>
            </a:endParaRPr>
          </a:p>
          <a:p>
            <a:pPr lvl="0"/>
            <a:r>
              <a:rPr lang="es-ES" dirty="0">
                <a:effectLst/>
              </a:rPr>
              <a:t>Tesis: </a:t>
            </a:r>
            <a:r>
              <a:rPr lang="es-ES" b="1" dirty="0">
                <a:effectLst/>
              </a:rPr>
              <a:t>Diseño de Tallado de Coronas Parciales y Totales de la Unidad de Aprendizaje de Prótesis Fija 2010</a:t>
            </a:r>
            <a:r>
              <a:rPr lang="es-ES" dirty="0">
                <a:effectLst/>
              </a:rPr>
              <a:t>. Araceli Flores Luciano y Daniel Alberto Mendoza García.</a:t>
            </a:r>
            <a:endParaRPr lang="es-MX" dirty="0">
              <a:effectLst/>
            </a:endParaRPr>
          </a:p>
          <a:p>
            <a:r>
              <a:rPr lang="es-ES" dirty="0">
                <a:effectLst/>
              </a:rPr>
              <a:t>Director: Especialista en  S.P. Arturo  Esquivel Garduño</a:t>
            </a:r>
            <a:r>
              <a:rPr lang="es-ES" dirty="0" smtClean="0">
                <a:effectLst/>
              </a:rPr>
              <a:t>.</a:t>
            </a:r>
          </a:p>
          <a:p>
            <a:pPr lvl="0"/>
            <a:r>
              <a:rPr lang="es-ES" dirty="0">
                <a:effectLst/>
              </a:rPr>
              <a:t>Smith, G.N, Bernard</a:t>
            </a:r>
            <a:r>
              <a:rPr lang="es-ES" b="1" dirty="0">
                <a:effectLst/>
              </a:rPr>
              <a:t>, Planificación y Confección de Coronas y Puentes,</a:t>
            </a:r>
            <a:r>
              <a:rPr lang="es-ES" dirty="0">
                <a:effectLst/>
              </a:rPr>
              <a:t> Salvat, España, Segunda edición 1991.</a:t>
            </a:r>
            <a:endParaRPr lang="es-MX" dirty="0">
              <a:effectLst/>
            </a:endParaRPr>
          </a:p>
          <a:p>
            <a:pPr lvl="0"/>
            <a:r>
              <a:rPr lang="es-ES" dirty="0">
                <a:effectLst/>
              </a:rPr>
              <a:t>Bernard T.P</a:t>
            </a:r>
            <a:r>
              <a:rPr lang="es-ES" b="1" dirty="0">
                <a:effectLst/>
              </a:rPr>
              <a:t>, Odontología Estética y Restauraciones Cerámicas</a:t>
            </a:r>
            <a:r>
              <a:rPr lang="es-ES" dirty="0">
                <a:effectLst/>
              </a:rPr>
              <a:t>, </a:t>
            </a:r>
            <a:r>
              <a:rPr lang="es-ES" dirty="0" err="1">
                <a:effectLst/>
              </a:rPr>
              <a:t>Masson</a:t>
            </a:r>
            <a:r>
              <a:rPr lang="es-ES" dirty="0">
                <a:effectLst/>
              </a:rPr>
              <a:t>, España 2000.</a:t>
            </a:r>
            <a:endParaRPr lang="es-MX" dirty="0">
              <a:effectLst/>
            </a:endParaRPr>
          </a:p>
          <a:p>
            <a:pPr lvl="0"/>
            <a:r>
              <a:rPr lang="es-ES" dirty="0" err="1">
                <a:effectLst/>
              </a:rPr>
              <a:t>Jonson</a:t>
            </a:r>
            <a:r>
              <a:rPr lang="es-ES" b="1" dirty="0">
                <a:effectLst/>
              </a:rPr>
              <a:t>, Enfoque Moderno en Prótesis Fija</a:t>
            </a:r>
            <a:r>
              <a:rPr lang="es-ES" dirty="0">
                <a:effectLst/>
              </a:rPr>
              <a:t> </a:t>
            </a:r>
            <a:r>
              <a:rPr lang="es-ES" dirty="0" err="1">
                <a:effectLst/>
              </a:rPr>
              <a:t>Mundi</a:t>
            </a:r>
            <a:r>
              <a:rPr lang="es-ES" dirty="0">
                <a:effectLst/>
              </a:rPr>
              <a:t>                                             Argentina.  Primera edición 1990.        </a:t>
            </a:r>
            <a:endParaRPr lang="es-MX" dirty="0">
              <a:effectLst/>
            </a:endParaRPr>
          </a:p>
          <a:p>
            <a:pPr lvl="0"/>
            <a:r>
              <a:rPr lang="es-ES" dirty="0" err="1">
                <a:effectLst/>
              </a:rPr>
              <a:t>Scotti</a:t>
            </a:r>
            <a:r>
              <a:rPr lang="es-ES" dirty="0">
                <a:effectLst/>
              </a:rPr>
              <a:t> Roberto. Ferrari Marco, </a:t>
            </a:r>
            <a:r>
              <a:rPr lang="es-ES" b="1" dirty="0">
                <a:effectLst/>
              </a:rPr>
              <a:t>Pernos de fibra: bases teóricas y aplicaciones clínicas.</a:t>
            </a:r>
            <a:r>
              <a:rPr lang="es-ES" dirty="0">
                <a:effectLst/>
              </a:rPr>
              <a:t> </a:t>
            </a:r>
            <a:r>
              <a:rPr lang="es-ES" dirty="0" err="1">
                <a:effectLst/>
              </a:rPr>
              <a:t>Masson</a:t>
            </a:r>
            <a:r>
              <a:rPr lang="es-ES" dirty="0">
                <a:effectLst/>
              </a:rPr>
              <a:t>, España 2004.</a:t>
            </a:r>
            <a:endParaRPr lang="es-MX" dirty="0">
              <a:effectLst/>
            </a:endParaRPr>
          </a:p>
          <a:p>
            <a:pPr lvl="0"/>
            <a:r>
              <a:rPr lang="es-ES" dirty="0" err="1">
                <a:effectLst/>
              </a:rPr>
              <a:t>Montagna</a:t>
            </a:r>
            <a:r>
              <a:rPr lang="es-ES" dirty="0">
                <a:effectLst/>
              </a:rPr>
              <a:t>, </a:t>
            </a:r>
            <a:r>
              <a:rPr lang="es-ES" dirty="0" err="1">
                <a:effectLst/>
              </a:rPr>
              <a:t>Fabrizio</a:t>
            </a:r>
            <a:r>
              <a:rPr lang="es-ES" dirty="0">
                <a:effectLst/>
              </a:rPr>
              <a:t>; </a:t>
            </a:r>
            <a:r>
              <a:rPr lang="es-ES" dirty="0" err="1">
                <a:effectLst/>
              </a:rPr>
              <a:t>Barbesi</a:t>
            </a:r>
            <a:r>
              <a:rPr lang="es-ES" dirty="0">
                <a:effectLst/>
              </a:rPr>
              <a:t>,  </a:t>
            </a:r>
            <a:r>
              <a:rPr lang="es-ES" dirty="0" err="1">
                <a:effectLst/>
              </a:rPr>
              <a:t>Maurizio</a:t>
            </a:r>
            <a:r>
              <a:rPr lang="es-ES" dirty="0">
                <a:effectLst/>
              </a:rPr>
              <a:t>. </a:t>
            </a:r>
            <a:r>
              <a:rPr lang="es-ES" b="1" dirty="0">
                <a:effectLst/>
              </a:rPr>
              <a:t>Zirconio Cerámicas y CAD/CAM </a:t>
            </a:r>
            <a:r>
              <a:rPr lang="es-ES" dirty="0">
                <a:effectLst/>
              </a:rPr>
              <a:t>AMOLCA, Primera ed. 2013.</a:t>
            </a:r>
            <a:endParaRPr lang="es-MX" dirty="0">
              <a:effectLst/>
            </a:endParaRPr>
          </a:p>
          <a:p>
            <a:pPr marL="36900" indent="0">
              <a:buNone/>
            </a:pPr>
            <a:endParaRPr lang="es-MX" dirty="0">
              <a:effectLst/>
            </a:endParaRPr>
          </a:p>
        </p:txBody>
      </p:sp>
      <p:pic>
        <p:nvPicPr>
          <p:cNvPr id="4" name="4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183" y="188763"/>
            <a:ext cx="623888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5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2106" y="111738"/>
            <a:ext cx="57785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9401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65749" y="-780330"/>
            <a:ext cx="3706889" cy="1821918"/>
          </a:xfrm>
        </p:spPr>
        <p:txBody>
          <a:bodyPr/>
          <a:lstStyle/>
          <a:p>
            <a:r>
              <a:rPr lang="es-MX" dirty="0" smtClean="0"/>
              <a:t>Gracias </a:t>
            </a:r>
            <a:endParaRPr lang="es-MX" dirty="0"/>
          </a:p>
        </p:txBody>
      </p:sp>
      <p:pic>
        <p:nvPicPr>
          <p:cNvPr id="6" name="Marcador de contenido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85938" y="3370217"/>
            <a:ext cx="3366774" cy="3366774"/>
          </a:xfrm>
          <a:prstGeom prst="rect">
            <a:avLst/>
          </a:prstGeom>
        </p:spPr>
      </p:pic>
      <p:sp>
        <p:nvSpPr>
          <p:cNvPr id="5" name="Marcador de texto 4"/>
          <p:cNvSpPr>
            <a:spLocks noGrp="1"/>
          </p:cNvSpPr>
          <p:nvPr>
            <p:ph type="body" sz="half" idx="2"/>
          </p:nvPr>
        </p:nvSpPr>
        <p:spPr>
          <a:xfrm>
            <a:off x="765749" y="1041588"/>
            <a:ext cx="3706889" cy="3359681"/>
          </a:xfrm>
        </p:spPr>
        <p:txBody>
          <a:bodyPr>
            <a:normAutofit/>
          </a:bodyPr>
          <a:lstStyle/>
          <a:p>
            <a:r>
              <a:rPr lang="es-MX" sz="2800" dirty="0" smtClean="0"/>
              <a:t>Estética es un concepto subjetivo que lo determina la cultura, idea, percepción moda, entre otros</a:t>
            </a:r>
            <a:endParaRPr lang="es-MX" sz="2800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1463" y="3563320"/>
            <a:ext cx="5301403" cy="2980567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9177" y="648107"/>
            <a:ext cx="2876550" cy="1590675"/>
          </a:xfrm>
          <a:prstGeom prst="rect">
            <a:avLst/>
          </a:prstGeom>
        </p:spPr>
      </p:pic>
      <p:pic>
        <p:nvPicPr>
          <p:cNvPr id="8" name="4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183" y="188763"/>
            <a:ext cx="623888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5 Imagen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2106" y="111738"/>
            <a:ext cx="57785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06604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08732" y="539110"/>
            <a:ext cx="10566400" cy="11430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s-ES" sz="3600" dirty="0" smtClean="0">
                <a:solidFill>
                  <a:schemeClr val="tx1"/>
                </a:solidFill>
              </a:rPr>
              <a:t>PROPÓSITO DE LA UNIDAD DE APRENDIZAJE</a:t>
            </a:r>
            <a:endParaRPr lang="es-ES" sz="3600" dirty="0">
              <a:solidFill>
                <a:schemeClr val="tx1"/>
              </a:solidFill>
            </a:endParaRPr>
          </a:p>
        </p:txBody>
      </p:sp>
      <p:sp>
        <p:nvSpPr>
          <p:cNvPr id="12291" name="2 Marcador de contenido"/>
          <p:cNvSpPr>
            <a:spLocks noGrp="1"/>
          </p:cNvSpPr>
          <p:nvPr>
            <p:ph idx="4294967295"/>
          </p:nvPr>
        </p:nvSpPr>
        <p:spPr>
          <a:xfrm>
            <a:off x="609600" y="2071390"/>
            <a:ext cx="109728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s-ES" sz="2800" dirty="0">
                <a:effectLst/>
              </a:rPr>
              <a:t>El participante estará capacitado para establecer el diagnóstico, pronóstico y plan de tratamiento por medio de la prótesis fija, llevando a cabo procedimientos que incluyan: coronas protésicas individuales, prótesis parciales fijas, carillas, restauraciones </a:t>
            </a:r>
            <a:r>
              <a:rPr lang="es-ES" sz="2800" dirty="0" err="1">
                <a:effectLst/>
              </a:rPr>
              <a:t>intrarradiculares</a:t>
            </a:r>
            <a:r>
              <a:rPr lang="es-ES" sz="2800" dirty="0">
                <a:effectLst/>
              </a:rPr>
              <a:t> estéticas y metálicas en pacientes adultos, con lo cual logrará restituir anatomía, fisiología, oclusión y estética (propiciando un equilibrio del sistema </a:t>
            </a:r>
            <a:r>
              <a:rPr lang="es-ES" sz="2800" dirty="0" err="1">
                <a:effectLst/>
              </a:rPr>
              <a:t>Estomatognático</a:t>
            </a:r>
            <a:r>
              <a:rPr lang="es-ES" sz="2800" dirty="0">
                <a:effectLst/>
              </a:rPr>
              <a:t>). </a:t>
            </a:r>
            <a:endParaRPr lang="es-ES" sz="2800" dirty="0" smtClean="0">
              <a:solidFill>
                <a:schemeClr val="tx1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677EEF-9045-4A75-8FB3-5AA129FACDB9}" type="slidenum">
              <a:rPr lang="es-ES" smtClean="0"/>
              <a:pPr>
                <a:defRPr/>
              </a:pPr>
              <a:t>5</a:t>
            </a:fld>
            <a:endParaRPr lang="es-ES"/>
          </a:p>
        </p:txBody>
      </p:sp>
      <p:pic>
        <p:nvPicPr>
          <p:cNvPr id="8" name="4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714" y="259185"/>
            <a:ext cx="623888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5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6909" y="259185"/>
            <a:ext cx="57785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934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99692" y="404664"/>
            <a:ext cx="10566400" cy="11430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s-ES" sz="3600" dirty="0" smtClean="0">
                <a:solidFill>
                  <a:schemeClr val="tx1"/>
                </a:solidFill>
              </a:rPr>
              <a:t> COMPETENCIAS PROFESIONALES</a:t>
            </a:r>
            <a:br>
              <a:rPr lang="es-ES" sz="3600" dirty="0" smtClean="0">
                <a:solidFill>
                  <a:schemeClr val="tx1"/>
                </a:solidFill>
              </a:rPr>
            </a:br>
            <a:endParaRPr lang="es-ES" sz="3600" dirty="0">
              <a:solidFill>
                <a:schemeClr val="tx1"/>
              </a:solidFill>
            </a:endParaRPr>
          </a:p>
        </p:txBody>
      </p:sp>
      <p:sp>
        <p:nvSpPr>
          <p:cNvPr id="13315" name="2 Marcador de contenido"/>
          <p:cNvSpPr>
            <a:spLocks noGrp="1"/>
          </p:cNvSpPr>
          <p:nvPr>
            <p:ph idx="4294967295"/>
          </p:nvPr>
        </p:nvSpPr>
        <p:spPr>
          <a:xfrm>
            <a:off x="609600" y="1927374"/>
            <a:ext cx="109728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s-ES" sz="2800" dirty="0">
                <a:effectLst/>
              </a:rPr>
              <a:t>Podrá realizar tratamientos de prótesis fija individuales, prótesis parcial fija de tres o más unidades; carillas y restauraciones </a:t>
            </a:r>
            <a:r>
              <a:rPr lang="es-ES" sz="2800" dirty="0" err="1">
                <a:effectLst/>
              </a:rPr>
              <a:t>intrarradiculares</a:t>
            </a:r>
            <a:r>
              <a:rPr lang="es-ES" sz="2800" dirty="0">
                <a:effectLst/>
              </a:rPr>
              <a:t> metálicas y estéticas de en órganos dentarios de pacientes adultos, respetando los métodos y normas establecidas de las mismas. </a:t>
            </a:r>
            <a:endParaRPr lang="es-ES" sz="2800" dirty="0" smtClean="0">
              <a:solidFill>
                <a:schemeClr val="tx1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D77EF5-9E45-4254-AEAE-E40E36FC1BDC}" type="slidenum">
              <a:rPr lang="es-ES" smtClean="0"/>
              <a:pPr>
                <a:defRPr/>
              </a:pPr>
              <a:t>6</a:t>
            </a:fld>
            <a:endParaRPr lang="es-ES"/>
          </a:p>
        </p:txBody>
      </p:sp>
      <p:pic>
        <p:nvPicPr>
          <p:cNvPr id="8" name="4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714" y="259185"/>
            <a:ext cx="623888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5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6909" y="259185"/>
            <a:ext cx="57785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8702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08732" y="567207"/>
            <a:ext cx="10566400" cy="11430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s-MX" sz="3600" dirty="0" smtClean="0">
                <a:solidFill>
                  <a:schemeClr val="tx1"/>
                </a:solidFill>
              </a:rPr>
              <a:t>CONTRIBUCIÓN DE LA UNIDAD DE APRENDIZAJE AL PERFIL DE EGRESO</a:t>
            </a:r>
            <a:endParaRPr lang="es-ES" sz="3600" dirty="0">
              <a:solidFill>
                <a:schemeClr val="tx1"/>
              </a:solidFill>
            </a:endParaRPr>
          </a:p>
        </p:txBody>
      </p:sp>
      <p:sp>
        <p:nvSpPr>
          <p:cNvPr id="14339" name="2 Marcador de contenido"/>
          <p:cNvSpPr>
            <a:spLocks noGrp="1"/>
          </p:cNvSpPr>
          <p:nvPr>
            <p:ph idx="4294967295"/>
          </p:nvPr>
        </p:nvSpPr>
        <p:spPr>
          <a:xfrm>
            <a:off x="1011932" y="2132856"/>
            <a:ext cx="10363200" cy="4572000"/>
          </a:xfrm>
          <a:prstGeom prst="rect">
            <a:avLst/>
          </a:prstGeom>
        </p:spPr>
        <p:txBody>
          <a:bodyPr/>
          <a:lstStyle/>
          <a:p>
            <a:r>
              <a:rPr lang="es-ES" sz="2400" dirty="0">
                <a:effectLst/>
              </a:rPr>
              <a:t>La aplicación del método clínico para el diagnóstico de salud bucal</a:t>
            </a:r>
            <a:endParaRPr lang="es-MX" sz="2400" dirty="0">
              <a:effectLst/>
            </a:endParaRPr>
          </a:p>
          <a:p>
            <a:r>
              <a:rPr lang="es-ES" sz="2400" dirty="0">
                <a:effectLst/>
              </a:rPr>
              <a:t>Realizar el tratamiento con base en el diagnóstico, respetando las normas, los valores imperantes universales, biológicos y código bioético.</a:t>
            </a:r>
            <a:endParaRPr lang="es-MX" sz="2400" dirty="0">
              <a:effectLst/>
            </a:endParaRPr>
          </a:p>
          <a:p>
            <a:r>
              <a:rPr lang="es-ES" sz="2400" dirty="0">
                <a:effectLst/>
              </a:rPr>
              <a:t>Realizar investigación formativa para profundizar y actualizar el conocimiento teórico y práctico.</a:t>
            </a:r>
            <a:endParaRPr lang="es-MX" sz="2400" dirty="0">
              <a:effectLst/>
            </a:endParaRPr>
          </a:p>
          <a:p>
            <a:r>
              <a:rPr lang="es-ES" sz="2400" dirty="0">
                <a:effectLst/>
              </a:rPr>
              <a:t>Actualizar su práctica cotidiana con los nuevos conocimientos que se generen con los avances científicos y las innovaciones tecnológicas considerados en las unidades de aprendizaje relacionadas con la Clínica de Prótesis Fija.</a:t>
            </a:r>
            <a:endParaRPr lang="es-MX" sz="2400" dirty="0">
              <a:effectLst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5E9B16-16EE-48C1-94AE-F4871C5D41F3}" type="slidenum">
              <a:rPr lang="es-ES" smtClean="0"/>
              <a:pPr>
                <a:defRPr/>
              </a:pPr>
              <a:t>7</a:t>
            </a:fld>
            <a:endParaRPr lang="es-ES"/>
          </a:p>
        </p:txBody>
      </p:sp>
      <p:pic>
        <p:nvPicPr>
          <p:cNvPr id="8" name="4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714" y="259185"/>
            <a:ext cx="623888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5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6909" y="259185"/>
            <a:ext cx="57785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41891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MX" sz="4000" dirty="0" smtClean="0">
                <a:solidFill>
                  <a:schemeClr val="tx1"/>
                </a:solidFill>
              </a:rPr>
              <a:t>UNIDAD DE COMPETENCIA III</a:t>
            </a:r>
            <a:endParaRPr lang="es-ES" sz="4000" dirty="0">
              <a:solidFill>
                <a:schemeClr val="tx1"/>
              </a:solidFill>
            </a:endParaRPr>
          </a:p>
        </p:txBody>
      </p:sp>
      <p:sp>
        <p:nvSpPr>
          <p:cNvPr id="15363" name="2 Marcador de contenido"/>
          <p:cNvSpPr>
            <a:spLocks noGrp="1"/>
          </p:cNvSpPr>
          <p:nvPr>
            <p:ph idx="4294967295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marL="36900" indent="0">
              <a:buNone/>
            </a:pPr>
            <a:r>
              <a:rPr lang="es-ES" b="1" dirty="0">
                <a:effectLst/>
              </a:rPr>
              <a:t> </a:t>
            </a:r>
            <a:endParaRPr lang="es-MX" dirty="0">
              <a:effectLst/>
            </a:endParaRPr>
          </a:p>
          <a:p>
            <a:r>
              <a:rPr lang="es-ES" b="1" dirty="0">
                <a:effectLst/>
              </a:rPr>
              <a:t>EL PARTICIPANTE ESTABLECERA CONCLUSIONES CLÍNICAS CON ASESORIA DEL PROFESOR PARA REALIZAR EN BOCA DE PACIENTE PREFERENTEMENTE EN ESTE PERIÓDO UNA PROTESIS PARCIAL FIJA DE TRES UNIDADES ANTERIOR Y UNA </a:t>
            </a:r>
            <a:r>
              <a:rPr lang="es-ES" b="1" i="1" u="sng" dirty="0">
                <a:effectLst/>
              </a:rPr>
              <a:t>CARILLA</a:t>
            </a:r>
            <a:r>
              <a:rPr lang="es-ES" b="1" dirty="0">
                <a:effectLst/>
              </a:rPr>
              <a:t> ANTERIOR.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5C83B5-5948-4A64-9397-1AD8ED43E71C}" type="slidenum">
              <a:rPr lang="es-ES" smtClean="0"/>
              <a:pPr>
                <a:defRPr/>
              </a:pPr>
              <a:t>8</a:t>
            </a:fld>
            <a:endParaRPr lang="es-ES" dirty="0"/>
          </a:p>
        </p:txBody>
      </p:sp>
      <p:pic>
        <p:nvPicPr>
          <p:cNvPr id="8" name="4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714" y="259185"/>
            <a:ext cx="623888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5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6909" y="259185"/>
            <a:ext cx="57785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1685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23392" y="548680"/>
            <a:ext cx="10972800" cy="11430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s-ES" sz="4000" dirty="0" smtClean="0">
                <a:solidFill>
                  <a:schemeClr val="tx1"/>
                </a:solidFill>
              </a:rPr>
              <a:t>CONOCIMIENTOS DE LA UNIDAD DE COMPETENCIA III</a:t>
            </a:r>
            <a:endParaRPr lang="es-ES" sz="4000" dirty="0">
              <a:solidFill>
                <a:schemeClr val="tx1"/>
              </a:solidFill>
            </a:endParaRPr>
          </a:p>
        </p:txBody>
      </p:sp>
      <p:sp>
        <p:nvSpPr>
          <p:cNvPr id="16387" name="2 Marcador de contenido"/>
          <p:cNvSpPr>
            <a:spLocks noGrp="1"/>
          </p:cNvSpPr>
          <p:nvPr>
            <p:ph idx="4294967295"/>
          </p:nvPr>
        </p:nvSpPr>
        <p:spPr>
          <a:xfrm>
            <a:off x="621957" y="1563131"/>
            <a:ext cx="10972800" cy="4525963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 eaLnBrk="1" hangingPunct="1"/>
            <a:endParaRPr lang="es-ES" sz="2400" dirty="0" smtClean="0">
              <a:solidFill>
                <a:schemeClr val="tx1"/>
              </a:solidFill>
            </a:endParaRPr>
          </a:p>
          <a:p>
            <a:pPr lvl="0"/>
            <a:r>
              <a:rPr lang="es-MX" dirty="0">
                <a:effectLst/>
              </a:rPr>
              <a:t>Historia Clínica de la clínica de prótesis fija.</a:t>
            </a:r>
            <a:endParaRPr lang="es-MX" sz="2400" dirty="0">
              <a:effectLst/>
            </a:endParaRPr>
          </a:p>
          <a:p>
            <a:pPr lvl="0"/>
            <a:r>
              <a:rPr lang="es-MX" dirty="0">
                <a:effectLst/>
              </a:rPr>
              <a:t>Modelos de estudio</a:t>
            </a:r>
            <a:endParaRPr lang="es-MX" sz="2400" dirty="0">
              <a:effectLst/>
            </a:endParaRPr>
          </a:p>
          <a:p>
            <a:pPr lvl="0"/>
            <a:r>
              <a:rPr lang="es-MX" dirty="0" err="1">
                <a:effectLst/>
              </a:rPr>
              <a:t>Pretallado</a:t>
            </a:r>
            <a:endParaRPr lang="es-MX" sz="2400" dirty="0">
              <a:effectLst/>
            </a:endParaRPr>
          </a:p>
          <a:p>
            <a:pPr lvl="0"/>
            <a:r>
              <a:rPr lang="es-MX" dirty="0">
                <a:effectLst/>
              </a:rPr>
              <a:t>Provisionales</a:t>
            </a:r>
            <a:endParaRPr lang="es-MX" sz="2400" dirty="0">
              <a:effectLst/>
            </a:endParaRPr>
          </a:p>
          <a:p>
            <a:pPr lvl="0"/>
            <a:r>
              <a:rPr lang="es-MX" dirty="0">
                <a:effectLst/>
              </a:rPr>
              <a:t>Preparación de pilares</a:t>
            </a:r>
            <a:endParaRPr lang="es-MX" sz="2400" dirty="0">
              <a:effectLst/>
            </a:endParaRPr>
          </a:p>
          <a:p>
            <a:pPr lvl="0"/>
            <a:r>
              <a:rPr lang="es-MX" dirty="0">
                <a:effectLst/>
              </a:rPr>
              <a:t>Impresiones definitivas.</a:t>
            </a:r>
            <a:endParaRPr lang="es-MX" sz="2400" dirty="0">
              <a:effectLst/>
            </a:endParaRPr>
          </a:p>
          <a:p>
            <a:pPr lvl="0"/>
            <a:r>
              <a:rPr lang="es-MX" dirty="0">
                <a:effectLst/>
              </a:rPr>
              <a:t>Modelos de trabajo delimitados.</a:t>
            </a:r>
            <a:endParaRPr lang="es-MX" sz="2400" dirty="0">
              <a:effectLst/>
            </a:endParaRPr>
          </a:p>
          <a:p>
            <a:pPr lvl="0"/>
            <a:r>
              <a:rPr lang="es-MX" dirty="0">
                <a:effectLst/>
              </a:rPr>
              <a:t>Prueba de metales.</a:t>
            </a:r>
            <a:endParaRPr lang="es-MX" sz="2400" dirty="0">
              <a:effectLst/>
            </a:endParaRPr>
          </a:p>
          <a:p>
            <a:pPr lvl="0"/>
            <a:r>
              <a:rPr lang="es-MX" dirty="0">
                <a:effectLst/>
              </a:rPr>
              <a:t>Color y forma</a:t>
            </a:r>
            <a:endParaRPr lang="es-MX" sz="2400" dirty="0">
              <a:effectLst/>
            </a:endParaRPr>
          </a:p>
          <a:p>
            <a:pPr lvl="0"/>
            <a:r>
              <a:rPr lang="es-MX" dirty="0">
                <a:effectLst/>
              </a:rPr>
              <a:t>Cementación y posoperatorio</a:t>
            </a:r>
            <a:endParaRPr lang="es-MX" sz="2400" dirty="0">
              <a:effectLst/>
            </a:endParaRPr>
          </a:p>
          <a:p>
            <a:pPr marL="36900" indent="0">
              <a:buNone/>
            </a:pPr>
            <a:endParaRPr lang="es-MX" sz="2400" dirty="0">
              <a:effectLst/>
            </a:endParaRPr>
          </a:p>
          <a:p>
            <a:r>
              <a:rPr lang="es-MX" dirty="0">
                <a:effectLst/>
              </a:rPr>
              <a:t>Respecto de preparación de la </a:t>
            </a:r>
            <a:r>
              <a:rPr lang="es-MX" sz="2800" b="1" i="1" u="sng" dirty="0">
                <a:effectLst/>
              </a:rPr>
              <a:t>carilla</a:t>
            </a:r>
            <a:endParaRPr lang="es-MX" sz="2400" b="1" i="1" u="sng" dirty="0">
              <a:effectLst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930831-9244-461C-A656-97798DB47A7A}" type="slidenum">
              <a:rPr lang="es-ES" smtClean="0"/>
              <a:pPr>
                <a:defRPr/>
              </a:pPr>
              <a:t>9</a:t>
            </a:fld>
            <a:endParaRPr lang="es-ES"/>
          </a:p>
        </p:txBody>
      </p:sp>
      <p:pic>
        <p:nvPicPr>
          <p:cNvPr id="8" name="4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714" y="259185"/>
            <a:ext cx="623888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5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6909" y="259185"/>
            <a:ext cx="57785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93813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izarra">
  <a:themeElements>
    <a:clrScheme name="Pizarra">
      <a:dk1>
        <a:sysClr val="windowText" lastClr="000000"/>
      </a:dk1>
      <a:lt1>
        <a:sysClr val="window" lastClr="FFFFFF"/>
      </a:lt1>
      <a:dk2>
        <a:srgbClr val="212123"/>
      </a:dk2>
      <a:lt2>
        <a:srgbClr val="DADADA"/>
      </a:lt2>
      <a:accent1>
        <a:srgbClr val="BC451B"/>
      </a:accent1>
      <a:accent2>
        <a:srgbClr val="D3BA68"/>
      </a:accent2>
      <a:accent3>
        <a:srgbClr val="BB8640"/>
      </a:accent3>
      <a:accent4>
        <a:srgbClr val="AD9277"/>
      </a:accent4>
      <a:accent5>
        <a:srgbClr val="A55A43"/>
      </a:accent5>
      <a:accent6>
        <a:srgbClr val="AD9D7B"/>
      </a:accent6>
      <a:hlink>
        <a:srgbClr val="E98052"/>
      </a:hlink>
      <a:folHlink>
        <a:srgbClr val="F4B69B"/>
      </a:folHlink>
    </a:clrScheme>
    <a:fontScheme name="Pizarra">
      <a:majorFont>
        <a:latin typeface="Calisto MT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zarra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Slate" id="{C3F70B94-7CE9-428E-ADC1-3269CC2C3385}" vid="{3F2DE9A5-64E6-437C-A389-CC4477E817E8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TM02900688[[fn=Faceta]]</Template>
  <TotalTime>673</TotalTime>
  <Words>3335</Words>
  <Application>Microsoft Office PowerPoint</Application>
  <PresentationFormat>Personalizado</PresentationFormat>
  <Paragraphs>337</Paragraphs>
  <Slides>44</Slides>
  <Notes>32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44</vt:i4>
      </vt:variant>
    </vt:vector>
  </HeadingPairs>
  <TitlesOfParts>
    <vt:vector size="46" baseType="lpstr">
      <vt:lpstr>HDOfficeLightV0</vt:lpstr>
      <vt:lpstr>Pizarra</vt:lpstr>
      <vt:lpstr>UNIVERSIDAD AUTÓNOMA DEL ESTADO DE MÉXICO FACULTAD DE ODONTOLOGÍA  PROGRAMA EDUCATIVO:  LICENCIATURA DE CIRUJANO DENTISTA  ÁREA DE DOCENCIA: REHABILITACIÓN ODONTOLÓGICA  UNIDAD DE APRENDIZAJE:            Clínica de Prótesis Fija  TEMA: CARILLAS  ELABORADO POR: DRA. EN E.P.  ROSA MARTHA FLORES ESTRADA  SEPTIEMBRE 2019 </vt:lpstr>
      <vt:lpstr>Presentación de PowerPoint</vt:lpstr>
      <vt:lpstr>Presentación de PowerPoint</vt:lpstr>
      <vt:lpstr>Presentación de PowerPoint</vt:lpstr>
      <vt:lpstr>PROPÓSITO DE LA UNIDAD DE APRENDIZAJE</vt:lpstr>
      <vt:lpstr> COMPETENCIAS PROFESIONALES </vt:lpstr>
      <vt:lpstr>CONTRIBUCIÓN DE LA UNIDAD DE APRENDIZAJE AL PERFIL DE EGRESO</vt:lpstr>
      <vt:lpstr>UNIDAD DE COMPETENCIA III</vt:lpstr>
      <vt:lpstr>CONOCIMIENTOS DE LA UNIDAD DE COMPETENCIA III</vt:lpstr>
      <vt:lpstr>HABILIDADES DE LA UNIDAD DE COMPETENCIA III</vt:lpstr>
      <vt:lpstr>ACTITUDES/ VALORES DE LA UNIDAD DE COMPETENCIA III</vt:lpstr>
      <vt:lpstr>CARILLAS ESTÉTICAS</vt:lpstr>
      <vt:lpstr>Recurso para la rehabilitación estética y funcionales de  uno o mas dientes del sector anterior de la boca que presenten alteraciones cromáticas, morfológicas o alineación de las siguientes causas: </vt:lpstr>
      <vt:lpstr>CONTRAINDICACIONES </vt:lpstr>
      <vt:lpstr>CLASIFICACIÓN </vt:lpstr>
      <vt:lpstr>PROCEDIMIENTOS ANTES DE TALLADO</vt:lpstr>
      <vt:lpstr>CARILLAS DE COMPOSITE A MANO ALZADA (TÉCNICA DIRECTA)</vt:lpstr>
      <vt:lpstr>TALLADO</vt:lpstr>
      <vt:lpstr>Presentación de PowerPoint</vt:lpstr>
      <vt:lpstr>Presentación de PowerPoint</vt:lpstr>
      <vt:lpstr> </vt:lpstr>
      <vt:lpstr>RESTAURACIÓN </vt:lpstr>
      <vt:lpstr>CARILLAS DE COMPOSITE SOBRE MODELO (TÉCNICA INDIRECTA)</vt:lpstr>
      <vt:lpstr>Presentación de PowerPoint</vt:lpstr>
      <vt:lpstr>TOMA DE LA IMPRESIÓN</vt:lpstr>
      <vt:lpstr>COLOCACIÓN DE PROVISIONAL</vt:lpstr>
      <vt:lpstr>Restauración </vt:lpstr>
      <vt:lpstr>Presentación de PowerPoint</vt:lpstr>
      <vt:lpstr>Presentación de PowerPoint</vt:lpstr>
      <vt:lpstr>Presentación de PowerPoint</vt:lpstr>
      <vt:lpstr> CARILLAS DE PORCELANA Y OTRAS CERÁMICAS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Bibliografía </vt:lpstr>
      <vt:lpstr>Gracias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Carillas estéticas</dc:title>
  <dc:creator>USUARIO</dc:creator>
  <cp:lastModifiedBy>Erendira Delgado</cp:lastModifiedBy>
  <cp:revision>70</cp:revision>
  <dcterms:created xsi:type="dcterms:W3CDTF">2017-05-09T22:11:05Z</dcterms:created>
  <dcterms:modified xsi:type="dcterms:W3CDTF">2019-09-29T23:01:54Z</dcterms:modified>
</cp:coreProperties>
</file>