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1"/>
  </p:notesMasterIdLst>
  <p:sldIdLst>
    <p:sldId id="288" r:id="rId2"/>
    <p:sldId id="257" r:id="rId3"/>
    <p:sldId id="306" r:id="rId4"/>
    <p:sldId id="256" r:id="rId5"/>
    <p:sldId id="291" r:id="rId6"/>
    <p:sldId id="264" r:id="rId7"/>
    <p:sldId id="258" r:id="rId8"/>
    <p:sldId id="259" r:id="rId9"/>
    <p:sldId id="262" r:id="rId10"/>
    <p:sldId id="261" r:id="rId11"/>
    <p:sldId id="263" r:id="rId12"/>
    <p:sldId id="265" r:id="rId13"/>
    <p:sldId id="293" r:id="rId14"/>
    <p:sldId id="294" r:id="rId15"/>
    <p:sldId id="267" r:id="rId16"/>
    <p:sldId id="266" r:id="rId17"/>
    <p:sldId id="270" r:id="rId18"/>
    <p:sldId id="272" r:id="rId19"/>
    <p:sldId id="273" r:id="rId20"/>
    <p:sldId id="274" r:id="rId21"/>
    <p:sldId id="268" r:id="rId22"/>
    <p:sldId id="269" r:id="rId23"/>
    <p:sldId id="275" r:id="rId24"/>
    <p:sldId id="279" r:id="rId25"/>
    <p:sldId id="295" r:id="rId26"/>
    <p:sldId id="296" r:id="rId27"/>
    <p:sldId id="297" r:id="rId28"/>
    <p:sldId id="298" r:id="rId29"/>
    <p:sldId id="299" r:id="rId30"/>
    <p:sldId id="300" r:id="rId31"/>
    <p:sldId id="301" r:id="rId32"/>
    <p:sldId id="302" r:id="rId33"/>
    <p:sldId id="303" r:id="rId34"/>
    <p:sldId id="278" r:id="rId35"/>
    <p:sldId id="285" r:id="rId36"/>
    <p:sldId id="286" r:id="rId37"/>
    <p:sldId id="292" r:id="rId38"/>
    <p:sldId id="304" r:id="rId39"/>
    <p:sldId id="305" r:id="rId4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65" d="100"/>
          <a:sy n="65" d="100"/>
        </p:scale>
        <p:origin x="858"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727492-F546-4F1D-9390-D5CAB3AECA5E}" type="doc">
      <dgm:prSet loTypeId="urn:microsoft.com/office/officeart/2005/8/layout/pyramid1" loCatId="pyramid" qsTypeId="urn:microsoft.com/office/officeart/2005/8/quickstyle/simple1" qsCatId="simple" csTypeId="urn:microsoft.com/office/officeart/2005/8/colors/colorful2" csCatId="colorful" phldr="1"/>
      <dgm:spPr/>
    </dgm:pt>
    <dgm:pt modelId="{E82CD794-8B51-452A-9914-D715C18F5C79}">
      <dgm:prSet phldrT="[Texto]"/>
      <dgm:spPr/>
      <dgm:t>
        <a:bodyPr/>
        <a:lstStyle/>
        <a:p>
          <a:r>
            <a:rPr lang="es-MX" b="1" i="0" dirty="0"/>
            <a:t>8 Bits</a:t>
          </a:r>
          <a:endParaRPr lang="es-ES" dirty="0"/>
        </a:p>
      </dgm:t>
    </dgm:pt>
    <dgm:pt modelId="{55853C11-6154-4F75-BC28-D22E6917EC28}" type="parTrans" cxnId="{2CC04E15-1CCA-4F01-9EDF-04A15A5FD039}">
      <dgm:prSet/>
      <dgm:spPr/>
      <dgm:t>
        <a:bodyPr/>
        <a:lstStyle/>
        <a:p>
          <a:endParaRPr lang="es-ES"/>
        </a:p>
      </dgm:t>
    </dgm:pt>
    <dgm:pt modelId="{6E2BFF93-6033-4361-8553-DC60FD1A0C0C}" type="sibTrans" cxnId="{2CC04E15-1CCA-4F01-9EDF-04A15A5FD039}">
      <dgm:prSet/>
      <dgm:spPr/>
      <dgm:t>
        <a:bodyPr/>
        <a:lstStyle/>
        <a:p>
          <a:endParaRPr lang="es-ES"/>
        </a:p>
      </dgm:t>
    </dgm:pt>
    <dgm:pt modelId="{E5260F44-3DC3-4EF3-95FA-02BB9ECE0A79}">
      <dgm:prSet phldrT="[Texto]"/>
      <dgm:spPr/>
      <dgm:t>
        <a:bodyPr/>
        <a:lstStyle/>
        <a:p>
          <a:r>
            <a:rPr lang="es-MX" b="1" i="0" dirty="0"/>
            <a:t>1024 </a:t>
          </a:r>
          <a:r>
            <a:rPr lang="es-MX" b="1" i="0" dirty="0" err="1"/>
            <a:t>TeraBytes</a:t>
          </a:r>
          <a:r>
            <a:rPr lang="es-MX" b="1" i="0" dirty="0"/>
            <a:t> (TB) </a:t>
          </a:r>
          <a:endParaRPr lang="es-ES" dirty="0"/>
        </a:p>
      </dgm:t>
    </dgm:pt>
    <dgm:pt modelId="{8E4C8D85-43BF-477A-A446-016A76276F6F}" type="parTrans" cxnId="{3B4391A0-8BFB-45E2-B693-9D5121921EAD}">
      <dgm:prSet/>
      <dgm:spPr/>
      <dgm:t>
        <a:bodyPr/>
        <a:lstStyle/>
        <a:p>
          <a:endParaRPr lang="es-ES"/>
        </a:p>
      </dgm:t>
    </dgm:pt>
    <dgm:pt modelId="{6B7AB151-EDCA-4A6A-B3A7-79F08B09C9A9}" type="sibTrans" cxnId="{3B4391A0-8BFB-45E2-B693-9D5121921EAD}">
      <dgm:prSet/>
      <dgm:spPr/>
      <dgm:t>
        <a:bodyPr/>
        <a:lstStyle/>
        <a:p>
          <a:endParaRPr lang="es-ES"/>
        </a:p>
      </dgm:t>
    </dgm:pt>
    <dgm:pt modelId="{346E0EA0-B8DD-4F1B-AA41-12E46B94E738}">
      <dgm:prSet/>
      <dgm:spPr/>
      <dgm:t>
        <a:bodyPr/>
        <a:lstStyle/>
        <a:p>
          <a:r>
            <a:rPr lang="es-MX" b="1" i="0" dirty="0"/>
            <a:t>1024 Bytes </a:t>
          </a:r>
          <a:endParaRPr lang="es-MX" b="0" i="0" dirty="0"/>
        </a:p>
      </dgm:t>
    </dgm:pt>
    <dgm:pt modelId="{FBC1FED4-D76E-4DBA-825F-79867E4ED64A}" type="parTrans" cxnId="{05628C7B-B4B3-4E72-B975-5D1A45A47114}">
      <dgm:prSet/>
      <dgm:spPr/>
      <dgm:t>
        <a:bodyPr/>
        <a:lstStyle/>
        <a:p>
          <a:endParaRPr lang="es-ES"/>
        </a:p>
      </dgm:t>
    </dgm:pt>
    <dgm:pt modelId="{B8507F11-7188-42A8-91DD-04C9E388B919}" type="sibTrans" cxnId="{05628C7B-B4B3-4E72-B975-5D1A45A47114}">
      <dgm:prSet/>
      <dgm:spPr/>
      <dgm:t>
        <a:bodyPr/>
        <a:lstStyle/>
        <a:p>
          <a:endParaRPr lang="es-ES"/>
        </a:p>
      </dgm:t>
    </dgm:pt>
    <dgm:pt modelId="{FD68F23B-F2B5-4F4A-85E4-42EF46B159CC}">
      <dgm:prSet/>
      <dgm:spPr/>
      <dgm:t>
        <a:bodyPr/>
        <a:lstStyle/>
        <a:p>
          <a:r>
            <a:rPr lang="es-MX" b="1" i="0" dirty="0"/>
            <a:t>1024 </a:t>
          </a:r>
          <a:r>
            <a:rPr lang="es-MX" b="1" i="0" dirty="0" err="1"/>
            <a:t>KiloBytes</a:t>
          </a:r>
          <a:r>
            <a:rPr lang="es-MX" b="1" i="0" dirty="0"/>
            <a:t> (KB) </a:t>
          </a:r>
          <a:endParaRPr lang="es-MX" b="0" i="0" dirty="0"/>
        </a:p>
      </dgm:t>
    </dgm:pt>
    <dgm:pt modelId="{F96529D1-17CE-4D63-952F-2468564FA45C}" type="parTrans" cxnId="{44966F9C-BACD-4451-B541-B822294FF154}">
      <dgm:prSet/>
      <dgm:spPr/>
      <dgm:t>
        <a:bodyPr/>
        <a:lstStyle/>
        <a:p>
          <a:endParaRPr lang="es-ES"/>
        </a:p>
      </dgm:t>
    </dgm:pt>
    <dgm:pt modelId="{1F8B60D5-C2D5-4EBD-80D9-310612FE35C2}" type="sibTrans" cxnId="{44966F9C-BACD-4451-B541-B822294FF154}">
      <dgm:prSet/>
      <dgm:spPr/>
      <dgm:t>
        <a:bodyPr/>
        <a:lstStyle/>
        <a:p>
          <a:endParaRPr lang="es-ES"/>
        </a:p>
      </dgm:t>
    </dgm:pt>
    <dgm:pt modelId="{880219AC-582D-4222-AB94-30966C9936EC}">
      <dgm:prSet/>
      <dgm:spPr/>
      <dgm:t>
        <a:bodyPr/>
        <a:lstStyle/>
        <a:p>
          <a:r>
            <a:rPr lang="es-MX" b="1" i="0" dirty="0"/>
            <a:t>1024 </a:t>
          </a:r>
          <a:r>
            <a:rPr lang="es-MX" b="1" i="0" dirty="0" err="1"/>
            <a:t>MegaBytes</a:t>
          </a:r>
          <a:r>
            <a:rPr lang="es-MX" b="1" i="0" dirty="0"/>
            <a:t> (MB)</a:t>
          </a:r>
          <a:endParaRPr lang="es-MX" b="0" i="0" dirty="0"/>
        </a:p>
      </dgm:t>
    </dgm:pt>
    <dgm:pt modelId="{8A171C34-87F4-40BC-BCB2-47F805876787}" type="parTrans" cxnId="{4398317F-795E-42FB-8641-3FAB54020372}">
      <dgm:prSet/>
      <dgm:spPr/>
      <dgm:t>
        <a:bodyPr/>
        <a:lstStyle/>
        <a:p>
          <a:endParaRPr lang="es-ES"/>
        </a:p>
      </dgm:t>
    </dgm:pt>
    <dgm:pt modelId="{F6707A1B-5B9D-410A-8C12-60F6980EB8DD}" type="sibTrans" cxnId="{4398317F-795E-42FB-8641-3FAB54020372}">
      <dgm:prSet/>
      <dgm:spPr/>
      <dgm:t>
        <a:bodyPr/>
        <a:lstStyle/>
        <a:p>
          <a:endParaRPr lang="es-ES"/>
        </a:p>
      </dgm:t>
    </dgm:pt>
    <dgm:pt modelId="{E7C00CA0-71A9-4A5F-8602-75014AA6651D}">
      <dgm:prSet/>
      <dgm:spPr/>
      <dgm:t>
        <a:bodyPr/>
        <a:lstStyle/>
        <a:p>
          <a:r>
            <a:rPr lang="es-MX" b="1" i="0" dirty="0"/>
            <a:t>1024 </a:t>
          </a:r>
          <a:r>
            <a:rPr lang="es-MX" b="1" i="0" dirty="0" err="1"/>
            <a:t>GigaBytes</a:t>
          </a:r>
          <a:r>
            <a:rPr lang="es-MX" b="1" i="0" dirty="0"/>
            <a:t> (GB) </a:t>
          </a:r>
          <a:endParaRPr lang="es-MX" b="0" i="0" dirty="0"/>
        </a:p>
      </dgm:t>
    </dgm:pt>
    <dgm:pt modelId="{2EE6305C-0E77-42F9-AE45-99B82EC83CB6}" type="parTrans" cxnId="{62E84B35-DECD-4F0F-85DF-722A00C3DA0B}">
      <dgm:prSet/>
      <dgm:spPr/>
      <dgm:t>
        <a:bodyPr/>
        <a:lstStyle/>
        <a:p>
          <a:endParaRPr lang="es-ES"/>
        </a:p>
      </dgm:t>
    </dgm:pt>
    <dgm:pt modelId="{436D80E2-E096-4989-98EE-E10F727CFD45}" type="sibTrans" cxnId="{62E84B35-DECD-4F0F-85DF-722A00C3DA0B}">
      <dgm:prSet/>
      <dgm:spPr/>
      <dgm:t>
        <a:bodyPr/>
        <a:lstStyle/>
        <a:p>
          <a:endParaRPr lang="es-ES"/>
        </a:p>
      </dgm:t>
    </dgm:pt>
    <dgm:pt modelId="{549CCE9E-BDDD-4A91-B0AC-9001D74DA39E}">
      <dgm:prSet phldrT="[Texto]"/>
      <dgm:spPr/>
      <dgm:t>
        <a:bodyPr/>
        <a:lstStyle/>
        <a:p>
          <a:r>
            <a:rPr lang="es-MX" b="1" i="0"/>
            <a:t> </a:t>
          </a:r>
          <a:r>
            <a:rPr lang="es-MX" b="1" i="0" dirty="0"/>
            <a:t>= 1 Byte</a:t>
          </a:r>
          <a:endParaRPr lang="es-ES" dirty="0"/>
        </a:p>
      </dgm:t>
    </dgm:pt>
    <dgm:pt modelId="{26A71C9D-8C10-48BD-99A3-1366FD793D9B}" type="parTrans" cxnId="{7BC5E711-B1F1-4AB4-95A7-DACD5B2DC10A}">
      <dgm:prSet/>
      <dgm:spPr/>
      <dgm:t>
        <a:bodyPr/>
        <a:lstStyle/>
        <a:p>
          <a:endParaRPr lang="es-ES"/>
        </a:p>
      </dgm:t>
    </dgm:pt>
    <dgm:pt modelId="{787876F6-2AC0-47D7-99F7-6A899640CD8E}" type="sibTrans" cxnId="{7BC5E711-B1F1-4AB4-95A7-DACD5B2DC10A}">
      <dgm:prSet/>
      <dgm:spPr/>
      <dgm:t>
        <a:bodyPr/>
        <a:lstStyle/>
        <a:p>
          <a:endParaRPr lang="es-ES"/>
        </a:p>
      </dgm:t>
    </dgm:pt>
    <dgm:pt modelId="{61E74BD6-85F4-4F6C-9AC7-A7F0B8CCB934}">
      <dgm:prSet/>
      <dgm:spPr/>
      <dgm:t>
        <a:bodyPr/>
        <a:lstStyle/>
        <a:p>
          <a:r>
            <a:rPr lang="es-MX" b="1" i="0"/>
            <a:t>= </a:t>
          </a:r>
          <a:r>
            <a:rPr lang="es-MX" b="1" i="0" dirty="0"/>
            <a:t>1 </a:t>
          </a:r>
          <a:r>
            <a:rPr lang="es-MX" b="1" i="0" dirty="0" err="1"/>
            <a:t>KiloByte</a:t>
          </a:r>
          <a:r>
            <a:rPr lang="es-MX" b="1" i="0" dirty="0"/>
            <a:t> (KB)</a:t>
          </a:r>
          <a:endParaRPr lang="es-MX" b="0" i="0" dirty="0"/>
        </a:p>
      </dgm:t>
    </dgm:pt>
    <dgm:pt modelId="{44CBCC8E-8024-4B3A-A612-B260D4D9157D}" type="parTrans" cxnId="{127BA8EE-004E-4B9C-A843-EC3A522D2A89}">
      <dgm:prSet/>
      <dgm:spPr/>
      <dgm:t>
        <a:bodyPr/>
        <a:lstStyle/>
        <a:p>
          <a:endParaRPr lang="es-ES"/>
        </a:p>
      </dgm:t>
    </dgm:pt>
    <dgm:pt modelId="{85D01660-CB8B-4D08-9347-DAEF368B561A}" type="sibTrans" cxnId="{127BA8EE-004E-4B9C-A843-EC3A522D2A89}">
      <dgm:prSet/>
      <dgm:spPr/>
      <dgm:t>
        <a:bodyPr/>
        <a:lstStyle/>
        <a:p>
          <a:endParaRPr lang="es-ES"/>
        </a:p>
      </dgm:t>
    </dgm:pt>
    <dgm:pt modelId="{63D4C508-1F79-4D3A-82E5-A1FEAD96E1CA}">
      <dgm:prSet/>
      <dgm:spPr/>
      <dgm:t>
        <a:bodyPr/>
        <a:lstStyle/>
        <a:p>
          <a:r>
            <a:rPr lang="es-MX" b="1" i="0"/>
            <a:t>= </a:t>
          </a:r>
          <a:r>
            <a:rPr lang="es-MX" b="1" i="0" dirty="0"/>
            <a:t>1 </a:t>
          </a:r>
          <a:r>
            <a:rPr lang="es-MX" b="1" i="0" dirty="0" err="1"/>
            <a:t>MegaByte</a:t>
          </a:r>
          <a:r>
            <a:rPr lang="es-MX" b="1" i="0" dirty="0"/>
            <a:t> (MB)</a:t>
          </a:r>
          <a:endParaRPr lang="es-MX" b="0" i="0" dirty="0"/>
        </a:p>
      </dgm:t>
    </dgm:pt>
    <dgm:pt modelId="{3D3DCB68-57C3-4085-A8C0-09DAE801E6C1}" type="parTrans" cxnId="{F0C768AD-D648-402D-968F-EECF752C3B55}">
      <dgm:prSet/>
      <dgm:spPr/>
      <dgm:t>
        <a:bodyPr/>
        <a:lstStyle/>
        <a:p>
          <a:endParaRPr lang="es-ES"/>
        </a:p>
      </dgm:t>
    </dgm:pt>
    <dgm:pt modelId="{CC454217-76F3-49E3-A005-44813B0D7D86}" type="sibTrans" cxnId="{F0C768AD-D648-402D-968F-EECF752C3B55}">
      <dgm:prSet/>
      <dgm:spPr/>
      <dgm:t>
        <a:bodyPr/>
        <a:lstStyle/>
        <a:p>
          <a:endParaRPr lang="es-ES"/>
        </a:p>
      </dgm:t>
    </dgm:pt>
    <dgm:pt modelId="{DB13F489-6DAA-413C-AD3B-A674D3D43F27}">
      <dgm:prSet/>
      <dgm:spPr/>
      <dgm:t>
        <a:bodyPr/>
        <a:lstStyle/>
        <a:p>
          <a:r>
            <a:rPr lang="es-MX" b="1" i="0" dirty="0"/>
            <a:t> = 1 </a:t>
          </a:r>
          <a:r>
            <a:rPr lang="es-MX" b="1" i="0" dirty="0" err="1"/>
            <a:t>GigaByte</a:t>
          </a:r>
          <a:r>
            <a:rPr lang="es-MX" b="1" i="0" dirty="0"/>
            <a:t> (GB)</a:t>
          </a:r>
          <a:endParaRPr lang="es-MX" b="0" i="0" dirty="0"/>
        </a:p>
      </dgm:t>
    </dgm:pt>
    <dgm:pt modelId="{63CCACE6-39D2-4A48-9F9A-E3D642DF9E93}" type="parTrans" cxnId="{C33C540D-252A-42F5-A44C-BFC226B1299B}">
      <dgm:prSet/>
      <dgm:spPr/>
      <dgm:t>
        <a:bodyPr/>
        <a:lstStyle/>
        <a:p>
          <a:endParaRPr lang="es-ES"/>
        </a:p>
      </dgm:t>
    </dgm:pt>
    <dgm:pt modelId="{2489E921-6F07-4E4F-95C0-38A1AF815373}" type="sibTrans" cxnId="{C33C540D-252A-42F5-A44C-BFC226B1299B}">
      <dgm:prSet/>
      <dgm:spPr/>
      <dgm:t>
        <a:bodyPr/>
        <a:lstStyle/>
        <a:p>
          <a:endParaRPr lang="es-ES"/>
        </a:p>
      </dgm:t>
    </dgm:pt>
    <dgm:pt modelId="{0E478623-5E32-4780-8E6C-8D0A74CF0ABC}">
      <dgm:prSet/>
      <dgm:spPr/>
      <dgm:t>
        <a:bodyPr/>
        <a:lstStyle/>
        <a:p>
          <a:r>
            <a:rPr lang="es-MX" b="1" i="0"/>
            <a:t>= </a:t>
          </a:r>
          <a:r>
            <a:rPr lang="es-MX" b="1" i="0" dirty="0"/>
            <a:t>1 </a:t>
          </a:r>
          <a:r>
            <a:rPr lang="es-MX" b="1" i="0" dirty="0" err="1"/>
            <a:t>TeraByte</a:t>
          </a:r>
          <a:r>
            <a:rPr lang="es-MX" b="1" i="0" dirty="0"/>
            <a:t> (TB)</a:t>
          </a:r>
          <a:endParaRPr lang="es-MX" b="0" i="0" dirty="0"/>
        </a:p>
      </dgm:t>
    </dgm:pt>
    <dgm:pt modelId="{B8BBFEC7-5CCF-4943-A8D3-B847AA08D4F4}" type="parTrans" cxnId="{AC455768-62EC-4972-9DAF-52F4A6D6EA2B}">
      <dgm:prSet/>
      <dgm:spPr/>
      <dgm:t>
        <a:bodyPr/>
        <a:lstStyle/>
        <a:p>
          <a:endParaRPr lang="es-ES"/>
        </a:p>
      </dgm:t>
    </dgm:pt>
    <dgm:pt modelId="{7C37CDBE-7161-49B9-B995-16DCE5229363}" type="sibTrans" cxnId="{AC455768-62EC-4972-9DAF-52F4A6D6EA2B}">
      <dgm:prSet/>
      <dgm:spPr/>
      <dgm:t>
        <a:bodyPr/>
        <a:lstStyle/>
        <a:p>
          <a:endParaRPr lang="es-ES"/>
        </a:p>
      </dgm:t>
    </dgm:pt>
    <dgm:pt modelId="{0E4DB351-D79D-4F3C-B7F7-18AE7404FCD6}">
      <dgm:prSet phldrT="[Texto]"/>
      <dgm:spPr/>
      <dgm:t>
        <a:bodyPr/>
        <a:lstStyle/>
        <a:p>
          <a:r>
            <a:rPr lang="es-MX" b="1" i="0"/>
            <a:t>= </a:t>
          </a:r>
          <a:r>
            <a:rPr lang="es-MX" b="1" i="0" dirty="0"/>
            <a:t>1 </a:t>
          </a:r>
          <a:r>
            <a:rPr lang="es-MX" b="1" i="0" dirty="0" err="1"/>
            <a:t>PentaByte</a:t>
          </a:r>
          <a:r>
            <a:rPr lang="es-MX" b="1" i="0" dirty="0"/>
            <a:t> (PB)</a:t>
          </a:r>
          <a:endParaRPr lang="es-ES" dirty="0"/>
        </a:p>
      </dgm:t>
    </dgm:pt>
    <dgm:pt modelId="{D9183501-B86E-4A5D-9D4F-7415AA34FDA1}" type="parTrans" cxnId="{361BCFFE-712F-4381-B6C3-D1F97E6BAA4A}">
      <dgm:prSet/>
      <dgm:spPr/>
      <dgm:t>
        <a:bodyPr/>
        <a:lstStyle/>
        <a:p>
          <a:endParaRPr lang="es-ES"/>
        </a:p>
      </dgm:t>
    </dgm:pt>
    <dgm:pt modelId="{A7344B4D-E959-4DF0-88A6-38926C135A13}" type="sibTrans" cxnId="{361BCFFE-712F-4381-B6C3-D1F97E6BAA4A}">
      <dgm:prSet/>
      <dgm:spPr/>
      <dgm:t>
        <a:bodyPr/>
        <a:lstStyle/>
        <a:p>
          <a:endParaRPr lang="es-ES"/>
        </a:p>
      </dgm:t>
    </dgm:pt>
    <dgm:pt modelId="{884FB71E-C5D6-4109-92AC-3A13DF7F6F3A}" type="pres">
      <dgm:prSet presAssocID="{32727492-F546-4F1D-9390-D5CAB3AECA5E}" presName="Name0" presStyleCnt="0">
        <dgm:presLayoutVars>
          <dgm:dir/>
          <dgm:animLvl val="lvl"/>
          <dgm:resizeHandles val="exact"/>
        </dgm:presLayoutVars>
      </dgm:prSet>
      <dgm:spPr/>
    </dgm:pt>
    <dgm:pt modelId="{5ECB319F-00AC-4190-8D50-0DAA69EAD19B}" type="pres">
      <dgm:prSet presAssocID="{E82CD794-8B51-452A-9914-D715C18F5C79}" presName="Name8" presStyleCnt="0"/>
      <dgm:spPr/>
    </dgm:pt>
    <dgm:pt modelId="{A4351F40-60F0-4783-9228-14D8D5A7D82F}" type="pres">
      <dgm:prSet presAssocID="{E82CD794-8B51-452A-9914-D715C18F5C79}" presName="acctBkgd" presStyleLbl="alignAcc1" presStyleIdx="0" presStyleCnt="6"/>
      <dgm:spPr/>
    </dgm:pt>
    <dgm:pt modelId="{31E1EFF3-CD8C-4529-868A-B88C0D8235D9}" type="pres">
      <dgm:prSet presAssocID="{E82CD794-8B51-452A-9914-D715C18F5C79}" presName="acctTx" presStyleLbl="alignAcc1" presStyleIdx="0" presStyleCnt="6">
        <dgm:presLayoutVars>
          <dgm:bulletEnabled val="1"/>
        </dgm:presLayoutVars>
      </dgm:prSet>
      <dgm:spPr/>
    </dgm:pt>
    <dgm:pt modelId="{09B4A73B-03B7-490B-9591-0E05D1923BA6}" type="pres">
      <dgm:prSet presAssocID="{E82CD794-8B51-452A-9914-D715C18F5C79}" presName="level" presStyleLbl="node1" presStyleIdx="0" presStyleCnt="6">
        <dgm:presLayoutVars>
          <dgm:chMax val="1"/>
          <dgm:bulletEnabled val="1"/>
        </dgm:presLayoutVars>
      </dgm:prSet>
      <dgm:spPr/>
    </dgm:pt>
    <dgm:pt modelId="{F80956D2-398F-4052-B139-B55E71B72BE2}" type="pres">
      <dgm:prSet presAssocID="{E82CD794-8B51-452A-9914-D715C18F5C79}" presName="levelTx" presStyleLbl="revTx" presStyleIdx="0" presStyleCnt="0">
        <dgm:presLayoutVars>
          <dgm:chMax val="1"/>
          <dgm:bulletEnabled val="1"/>
        </dgm:presLayoutVars>
      </dgm:prSet>
      <dgm:spPr/>
    </dgm:pt>
    <dgm:pt modelId="{59B0753C-565F-4163-829D-602260544769}" type="pres">
      <dgm:prSet presAssocID="{346E0EA0-B8DD-4F1B-AA41-12E46B94E738}" presName="Name8" presStyleCnt="0"/>
      <dgm:spPr/>
    </dgm:pt>
    <dgm:pt modelId="{2DAAD136-2051-4F7A-8449-8A15E52786DF}" type="pres">
      <dgm:prSet presAssocID="{346E0EA0-B8DD-4F1B-AA41-12E46B94E738}" presName="acctBkgd" presStyleLbl="alignAcc1" presStyleIdx="1" presStyleCnt="6"/>
      <dgm:spPr/>
    </dgm:pt>
    <dgm:pt modelId="{B86F7528-CC43-4571-AC53-0EB5C8C590D3}" type="pres">
      <dgm:prSet presAssocID="{346E0EA0-B8DD-4F1B-AA41-12E46B94E738}" presName="acctTx" presStyleLbl="alignAcc1" presStyleIdx="1" presStyleCnt="6">
        <dgm:presLayoutVars>
          <dgm:bulletEnabled val="1"/>
        </dgm:presLayoutVars>
      </dgm:prSet>
      <dgm:spPr/>
    </dgm:pt>
    <dgm:pt modelId="{EC077782-E51C-4F75-9A95-B9BB6620A780}" type="pres">
      <dgm:prSet presAssocID="{346E0EA0-B8DD-4F1B-AA41-12E46B94E738}" presName="level" presStyleLbl="node1" presStyleIdx="1" presStyleCnt="6">
        <dgm:presLayoutVars>
          <dgm:chMax val="1"/>
          <dgm:bulletEnabled val="1"/>
        </dgm:presLayoutVars>
      </dgm:prSet>
      <dgm:spPr/>
    </dgm:pt>
    <dgm:pt modelId="{9F79F0FA-CF2F-436A-A7EF-E3743C195C48}" type="pres">
      <dgm:prSet presAssocID="{346E0EA0-B8DD-4F1B-AA41-12E46B94E738}" presName="levelTx" presStyleLbl="revTx" presStyleIdx="0" presStyleCnt="0">
        <dgm:presLayoutVars>
          <dgm:chMax val="1"/>
          <dgm:bulletEnabled val="1"/>
        </dgm:presLayoutVars>
      </dgm:prSet>
      <dgm:spPr/>
    </dgm:pt>
    <dgm:pt modelId="{8741F000-C526-4B00-AF6A-A50DC5ED3C01}" type="pres">
      <dgm:prSet presAssocID="{FD68F23B-F2B5-4F4A-85E4-42EF46B159CC}" presName="Name8" presStyleCnt="0"/>
      <dgm:spPr/>
    </dgm:pt>
    <dgm:pt modelId="{7F86FD98-6188-4063-8023-DC4942956C7D}" type="pres">
      <dgm:prSet presAssocID="{FD68F23B-F2B5-4F4A-85E4-42EF46B159CC}" presName="acctBkgd" presStyleLbl="alignAcc1" presStyleIdx="2" presStyleCnt="6"/>
      <dgm:spPr/>
    </dgm:pt>
    <dgm:pt modelId="{AB181A7D-F0C2-488D-B504-680CB74B1981}" type="pres">
      <dgm:prSet presAssocID="{FD68F23B-F2B5-4F4A-85E4-42EF46B159CC}" presName="acctTx" presStyleLbl="alignAcc1" presStyleIdx="2" presStyleCnt="6">
        <dgm:presLayoutVars>
          <dgm:bulletEnabled val="1"/>
        </dgm:presLayoutVars>
      </dgm:prSet>
      <dgm:spPr/>
    </dgm:pt>
    <dgm:pt modelId="{7EA9D395-3D24-4DE9-8F53-B9D618F4846B}" type="pres">
      <dgm:prSet presAssocID="{FD68F23B-F2B5-4F4A-85E4-42EF46B159CC}" presName="level" presStyleLbl="node1" presStyleIdx="2" presStyleCnt="6">
        <dgm:presLayoutVars>
          <dgm:chMax val="1"/>
          <dgm:bulletEnabled val="1"/>
        </dgm:presLayoutVars>
      </dgm:prSet>
      <dgm:spPr/>
    </dgm:pt>
    <dgm:pt modelId="{23A166CE-85F1-4CB2-A589-087F6E64AFA7}" type="pres">
      <dgm:prSet presAssocID="{FD68F23B-F2B5-4F4A-85E4-42EF46B159CC}" presName="levelTx" presStyleLbl="revTx" presStyleIdx="0" presStyleCnt="0">
        <dgm:presLayoutVars>
          <dgm:chMax val="1"/>
          <dgm:bulletEnabled val="1"/>
        </dgm:presLayoutVars>
      </dgm:prSet>
      <dgm:spPr/>
    </dgm:pt>
    <dgm:pt modelId="{DB7D53B2-36D6-4C35-B15D-3E34A9314536}" type="pres">
      <dgm:prSet presAssocID="{880219AC-582D-4222-AB94-30966C9936EC}" presName="Name8" presStyleCnt="0"/>
      <dgm:spPr/>
    </dgm:pt>
    <dgm:pt modelId="{76B4BA5C-5C41-49C4-AB26-7FF1D65D1229}" type="pres">
      <dgm:prSet presAssocID="{880219AC-582D-4222-AB94-30966C9936EC}" presName="acctBkgd" presStyleLbl="alignAcc1" presStyleIdx="3" presStyleCnt="6"/>
      <dgm:spPr/>
    </dgm:pt>
    <dgm:pt modelId="{9CE543EE-1994-4168-AF97-280DE186947D}" type="pres">
      <dgm:prSet presAssocID="{880219AC-582D-4222-AB94-30966C9936EC}" presName="acctTx" presStyleLbl="alignAcc1" presStyleIdx="3" presStyleCnt="6">
        <dgm:presLayoutVars>
          <dgm:bulletEnabled val="1"/>
        </dgm:presLayoutVars>
      </dgm:prSet>
      <dgm:spPr/>
    </dgm:pt>
    <dgm:pt modelId="{09CF6124-8D1D-4BCA-935D-BA851047F311}" type="pres">
      <dgm:prSet presAssocID="{880219AC-582D-4222-AB94-30966C9936EC}" presName="level" presStyleLbl="node1" presStyleIdx="3" presStyleCnt="6">
        <dgm:presLayoutVars>
          <dgm:chMax val="1"/>
          <dgm:bulletEnabled val="1"/>
        </dgm:presLayoutVars>
      </dgm:prSet>
      <dgm:spPr/>
    </dgm:pt>
    <dgm:pt modelId="{223C75F2-26A4-4A0E-A755-5125A859FBD4}" type="pres">
      <dgm:prSet presAssocID="{880219AC-582D-4222-AB94-30966C9936EC}" presName="levelTx" presStyleLbl="revTx" presStyleIdx="0" presStyleCnt="0">
        <dgm:presLayoutVars>
          <dgm:chMax val="1"/>
          <dgm:bulletEnabled val="1"/>
        </dgm:presLayoutVars>
      </dgm:prSet>
      <dgm:spPr/>
    </dgm:pt>
    <dgm:pt modelId="{3AF042E7-F97A-4E06-9A73-383465784404}" type="pres">
      <dgm:prSet presAssocID="{E7C00CA0-71A9-4A5F-8602-75014AA6651D}" presName="Name8" presStyleCnt="0"/>
      <dgm:spPr/>
    </dgm:pt>
    <dgm:pt modelId="{2B8C9AE0-D3D5-4932-9135-E6A272E77CFA}" type="pres">
      <dgm:prSet presAssocID="{E7C00CA0-71A9-4A5F-8602-75014AA6651D}" presName="acctBkgd" presStyleLbl="alignAcc1" presStyleIdx="4" presStyleCnt="6"/>
      <dgm:spPr/>
    </dgm:pt>
    <dgm:pt modelId="{7F19B20E-D98B-4EAC-8AAD-B0DE2FB0DFCF}" type="pres">
      <dgm:prSet presAssocID="{E7C00CA0-71A9-4A5F-8602-75014AA6651D}" presName="acctTx" presStyleLbl="alignAcc1" presStyleIdx="4" presStyleCnt="6">
        <dgm:presLayoutVars>
          <dgm:bulletEnabled val="1"/>
        </dgm:presLayoutVars>
      </dgm:prSet>
      <dgm:spPr/>
    </dgm:pt>
    <dgm:pt modelId="{22824C4E-C296-4361-86E9-F2F49A435071}" type="pres">
      <dgm:prSet presAssocID="{E7C00CA0-71A9-4A5F-8602-75014AA6651D}" presName="level" presStyleLbl="node1" presStyleIdx="4" presStyleCnt="6">
        <dgm:presLayoutVars>
          <dgm:chMax val="1"/>
          <dgm:bulletEnabled val="1"/>
        </dgm:presLayoutVars>
      </dgm:prSet>
      <dgm:spPr/>
    </dgm:pt>
    <dgm:pt modelId="{FAB8018C-5E94-4BB6-B5EF-DAF9BF02D6FB}" type="pres">
      <dgm:prSet presAssocID="{E7C00CA0-71A9-4A5F-8602-75014AA6651D}" presName="levelTx" presStyleLbl="revTx" presStyleIdx="0" presStyleCnt="0">
        <dgm:presLayoutVars>
          <dgm:chMax val="1"/>
          <dgm:bulletEnabled val="1"/>
        </dgm:presLayoutVars>
      </dgm:prSet>
      <dgm:spPr/>
    </dgm:pt>
    <dgm:pt modelId="{02803283-CB4C-4F63-A711-764BD17D9EFF}" type="pres">
      <dgm:prSet presAssocID="{E5260F44-3DC3-4EF3-95FA-02BB9ECE0A79}" presName="Name8" presStyleCnt="0"/>
      <dgm:spPr/>
    </dgm:pt>
    <dgm:pt modelId="{6C45D002-5FC2-4528-B2DE-D31DBA641A75}" type="pres">
      <dgm:prSet presAssocID="{E5260F44-3DC3-4EF3-95FA-02BB9ECE0A79}" presName="acctBkgd" presStyleLbl="alignAcc1" presStyleIdx="5" presStyleCnt="6"/>
      <dgm:spPr/>
    </dgm:pt>
    <dgm:pt modelId="{1AB1FA04-7FB5-4006-8A12-69C4F65C4AA2}" type="pres">
      <dgm:prSet presAssocID="{E5260F44-3DC3-4EF3-95FA-02BB9ECE0A79}" presName="acctTx" presStyleLbl="alignAcc1" presStyleIdx="5" presStyleCnt="6">
        <dgm:presLayoutVars>
          <dgm:bulletEnabled val="1"/>
        </dgm:presLayoutVars>
      </dgm:prSet>
      <dgm:spPr/>
    </dgm:pt>
    <dgm:pt modelId="{8DEC1A1D-8E3C-4E62-A3E2-488C09938F95}" type="pres">
      <dgm:prSet presAssocID="{E5260F44-3DC3-4EF3-95FA-02BB9ECE0A79}" presName="level" presStyleLbl="node1" presStyleIdx="5" presStyleCnt="6">
        <dgm:presLayoutVars>
          <dgm:chMax val="1"/>
          <dgm:bulletEnabled val="1"/>
        </dgm:presLayoutVars>
      </dgm:prSet>
      <dgm:spPr/>
    </dgm:pt>
    <dgm:pt modelId="{80888BE7-E834-475A-B457-2CB2E0987652}" type="pres">
      <dgm:prSet presAssocID="{E5260F44-3DC3-4EF3-95FA-02BB9ECE0A79}" presName="levelTx" presStyleLbl="revTx" presStyleIdx="0" presStyleCnt="0">
        <dgm:presLayoutVars>
          <dgm:chMax val="1"/>
          <dgm:bulletEnabled val="1"/>
        </dgm:presLayoutVars>
      </dgm:prSet>
      <dgm:spPr/>
    </dgm:pt>
  </dgm:ptLst>
  <dgm:cxnLst>
    <dgm:cxn modelId="{04D54404-E622-46B0-94B6-B23A2DA15E3A}" type="presOf" srcId="{E5260F44-3DC3-4EF3-95FA-02BB9ECE0A79}" destId="{80888BE7-E834-475A-B457-2CB2E0987652}" srcOrd="1" destOrd="0" presId="urn:microsoft.com/office/officeart/2005/8/layout/pyramid1"/>
    <dgm:cxn modelId="{C33C540D-252A-42F5-A44C-BFC226B1299B}" srcId="{880219AC-582D-4222-AB94-30966C9936EC}" destId="{DB13F489-6DAA-413C-AD3B-A674D3D43F27}" srcOrd="0" destOrd="0" parTransId="{63CCACE6-39D2-4A48-9F9A-E3D642DF9E93}" sibTransId="{2489E921-6F07-4E4F-95C0-38A1AF815373}"/>
    <dgm:cxn modelId="{7BC5E711-B1F1-4AB4-95A7-DACD5B2DC10A}" srcId="{E82CD794-8B51-452A-9914-D715C18F5C79}" destId="{549CCE9E-BDDD-4A91-B0AC-9001D74DA39E}" srcOrd="0" destOrd="0" parTransId="{26A71C9D-8C10-48BD-99A3-1366FD793D9B}" sibTransId="{787876F6-2AC0-47D7-99F7-6A899640CD8E}"/>
    <dgm:cxn modelId="{2CC04E15-1CCA-4F01-9EDF-04A15A5FD039}" srcId="{32727492-F546-4F1D-9390-D5CAB3AECA5E}" destId="{E82CD794-8B51-452A-9914-D715C18F5C79}" srcOrd="0" destOrd="0" parTransId="{55853C11-6154-4F75-BC28-D22E6917EC28}" sibTransId="{6E2BFF93-6033-4361-8553-DC60FD1A0C0C}"/>
    <dgm:cxn modelId="{A043E11F-E679-4469-9857-E8395AD48053}" type="presOf" srcId="{DB13F489-6DAA-413C-AD3B-A674D3D43F27}" destId="{9CE543EE-1994-4168-AF97-280DE186947D}" srcOrd="1" destOrd="0" presId="urn:microsoft.com/office/officeart/2005/8/layout/pyramid1"/>
    <dgm:cxn modelId="{9AFF1425-EFF9-4B42-93FD-7D66738857C7}" type="presOf" srcId="{549CCE9E-BDDD-4A91-B0AC-9001D74DA39E}" destId="{31E1EFF3-CD8C-4529-868A-B88C0D8235D9}" srcOrd="1" destOrd="0" presId="urn:microsoft.com/office/officeart/2005/8/layout/pyramid1"/>
    <dgm:cxn modelId="{7D558C25-04E4-469F-88D2-F357922E4159}" type="presOf" srcId="{FD68F23B-F2B5-4F4A-85E4-42EF46B159CC}" destId="{23A166CE-85F1-4CB2-A589-087F6E64AFA7}" srcOrd="1" destOrd="0" presId="urn:microsoft.com/office/officeart/2005/8/layout/pyramid1"/>
    <dgm:cxn modelId="{10A8CC28-F5FC-4A68-BB90-8853A2B9347D}" type="presOf" srcId="{61E74BD6-85F4-4F6C-9AC7-A7F0B8CCB934}" destId="{2DAAD136-2051-4F7A-8449-8A15E52786DF}" srcOrd="0" destOrd="0" presId="urn:microsoft.com/office/officeart/2005/8/layout/pyramid1"/>
    <dgm:cxn modelId="{2C178229-96AD-4FA0-978A-99FA75621755}" type="presOf" srcId="{63D4C508-1F79-4D3A-82E5-A1FEAD96E1CA}" destId="{7F86FD98-6188-4063-8023-DC4942956C7D}" srcOrd="0" destOrd="0" presId="urn:microsoft.com/office/officeart/2005/8/layout/pyramid1"/>
    <dgm:cxn modelId="{AC9C972C-F840-4E44-839A-35C01DBBEF21}" type="presOf" srcId="{DB13F489-6DAA-413C-AD3B-A674D3D43F27}" destId="{76B4BA5C-5C41-49C4-AB26-7FF1D65D1229}" srcOrd="0" destOrd="0" presId="urn:microsoft.com/office/officeart/2005/8/layout/pyramid1"/>
    <dgm:cxn modelId="{C4B7D433-BBD5-43DF-9BED-AFF3E5D15270}" type="presOf" srcId="{E5260F44-3DC3-4EF3-95FA-02BB9ECE0A79}" destId="{8DEC1A1D-8E3C-4E62-A3E2-488C09938F95}" srcOrd="0" destOrd="0" presId="urn:microsoft.com/office/officeart/2005/8/layout/pyramid1"/>
    <dgm:cxn modelId="{62E84B35-DECD-4F0F-85DF-722A00C3DA0B}" srcId="{32727492-F546-4F1D-9390-D5CAB3AECA5E}" destId="{E7C00CA0-71A9-4A5F-8602-75014AA6651D}" srcOrd="4" destOrd="0" parTransId="{2EE6305C-0E77-42F9-AE45-99B82EC83CB6}" sibTransId="{436D80E2-E096-4989-98EE-E10F727CFD45}"/>
    <dgm:cxn modelId="{C427B838-B688-412C-9490-17AD553CE2EB}" type="presOf" srcId="{0E4DB351-D79D-4F3C-B7F7-18AE7404FCD6}" destId="{1AB1FA04-7FB5-4006-8A12-69C4F65C4AA2}" srcOrd="1" destOrd="0" presId="urn:microsoft.com/office/officeart/2005/8/layout/pyramid1"/>
    <dgm:cxn modelId="{AC455768-62EC-4972-9DAF-52F4A6D6EA2B}" srcId="{E7C00CA0-71A9-4A5F-8602-75014AA6651D}" destId="{0E478623-5E32-4780-8E6C-8D0A74CF0ABC}" srcOrd="0" destOrd="0" parTransId="{B8BBFEC7-5CCF-4943-A8D3-B847AA08D4F4}" sibTransId="{7C37CDBE-7161-49B9-B995-16DCE5229363}"/>
    <dgm:cxn modelId="{7FF3D449-222C-4F12-BA44-84DE85A7917D}" type="presOf" srcId="{E7C00CA0-71A9-4A5F-8602-75014AA6651D}" destId="{FAB8018C-5E94-4BB6-B5EF-DAF9BF02D6FB}" srcOrd="1" destOrd="0" presId="urn:microsoft.com/office/officeart/2005/8/layout/pyramid1"/>
    <dgm:cxn modelId="{4321EE6D-2980-42C3-8393-C3F7152BCBBC}" type="presOf" srcId="{61E74BD6-85F4-4F6C-9AC7-A7F0B8CCB934}" destId="{B86F7528-CC43-4571-AC53-0EB5C8C590D3}" srcOrd="1" destOrd="0" presId="urn:microsoft.com/office/officeart/2005/8/layout/pyramid1"/>
    <dgm:cxn modelId="{26C8BB59-01A9-449C-A75F-75A54F656ECB}" type="presOf" srcId="{E7C00CA0-71A9-4A5F-8602-75014AA6651D}" destId="{22824C4E-C296-4361-86E9-F2F49A435071}" srcOrd="0" destOrd="0" presId="urn:microsoft.com/office/officeart/2005/8/layout/pyramid1"/>
    <dgm:cxn modelId="{05628C7B-B4B3-4E72-B975-5D1A45A47114}" srcId="{32727492-F546-4F1D-9390-D5CAB3AECA5E}" destId="{346E0EA0-B8DD-4F1B-AA41-12E46B94E738}" srcOrd="1" destOrd="0" parTransId="{FBC1FED4-D76E-4DBA-825F-79867E4ED64A}" sibTransId="{B8507F11-7188-42A8-91DD-04C9E388B919}"/>
    <dgm:cxn modelId="{4398317F-795E-42FB-8641-3FAB54020372}" srcId="{32727492-F546-4F1D-9390-D5CAB3AECA5E}" destId="{880219AC-582D-4222-AB94-30966C9936EC}" srcOrd="3" destOrd="0" parTransId="{8A171C34-87F4-40BC-BCB2-47F805876787}" sibTransId="{F6707A1B-5B9D-410A-8C12-60F6980EB8DD}"/>
    <dgm:cxn modelId="{DB5C1582-6464-436F-92CA-B89621E98B83}" type="presOf" srcId="{FD68F23B-F2B5-4F4A-85E4-42EF46B159CC}" destId="{7EA9D395-3D24-4DE9-8F53-B9D618F4846B}" srcOrd="0" destOrd="0" presId="urn:microsoft.com/office/officeart/2005/8/layout/pyramid1"/>
    <dgm:cxn modelId="{EA9AC29A-1EE2-4E15-9B71-40CC447851DB}" type="presOf" srcId="{880219AC-582D-4222-AB94-30966C9936EC}" destId="{223C75F2-26A4-4A0E-A755-5125A859FBD4}" srcOrd="1" destOrd="0" presId="urn:microsoft.com/office/officeart/2005/8/layout/pyramid1"/>
    <dgm:cxn modelId="{44966F9C-BACD-4451-B541-B822294FF154}" srcId="{32727492-F546-4F1D-9390-D5CAB3AECA5E}" destId="{FD68F23B-F2B5-4F4A-85E4-42EF46B159CC}" srcOrd="2" destOrd="0" parTransId="{F96529D1-17CE-4D63-952F-2468564FA45C}" sibTransId="{1F8B60D5-C2D5-4EBD-80D9-310612FE35C2}"/>
    <dgm:cxn modelId="{559A299E-F598-4EA5-A821-D06DC28F0B1E}" type="presOf" srcId="{0E4DB351-D79D-4F3C-B7F7-18AE7404FCD6}" destId="{6C45D002-5FC2-4528-B2DE-D31DBA641A75}" srcOrd="0" destOrd="0" presId="urn:microsoft.com/office/officeart/2005/8/layout/pyramid1"/>
    <dgm:cxn modelId="{3B4391A0-8BFB-45E2-B693-9D5121921EAD}" srcId="{32727492-F546-4F1D-9390-D5CAB3AECA5E}" destId="{E5260F44-3DC3-4EF3-95FA-02BB9ECE0A79}" srcOrd="5" destOrd="0" parTransId="{8E4C8D85-43BF-477A-A446-016A76276F6F}" sibTransId="{6B7AB151-EDCA-4A6A-B3A7-79F08B09C9A9}"/>
    <dgm:cxn modelId="{0DEA42A8-CB7D-49E5-B4DF-5DFA0C9E2180}" type="presOf" srcId="{63D4C508-1F79-4D3A-82E5-A1FEAD96E1CA}" destId="{AB181A7D-F0C2-488D-B504-680CB74B1981}" srcOrd="1" destOrd="0" presId="urn:microsoft.com/office/officeart/2005/8/layout/pyramid1"/>
    <dgm:cxn modelId="{6A1B08AB-BFD0-42FE-803B-39763E938582}" type="presOf" srcId="{0E478623-5E32-4780-8E6C-8D0A74CF0ABC}" destId="{2B8C9AE0-D3D5-4932-9135-E6A272E77CFA}" srcOrd="0" destOrd="0" presId="urn:microsoft.com/office/officeart/2005/8/layout/pyramid1"/>
    <dgm:cxn modelId="{F0C768AD-D648-402D-968F-EECF752C3B55}" srcId="{FD68F23B-F2B5-4F4A-85E4-42EF46B159CC}" destId="{63D4C508-1F79-4D3A-82E5-A1FEAD96E1CA}" srcOrd="0" destOrd="0" parTransId="{3D3DCB68-57C3-4085-A8C0-09DAE801E6C1}" sibTransId="{CC454217-76F3-49E3-A005-44813B0D7D86}"/>
    <dgm:cxn modelId="{6ED116B6-E312-43BA-81DF-C0F3999E97D2}" type="presOf" srcId="{0E478623-5E32-4780-8E6C-8D0A74CF0ABC}" destId="{7F19B20E-D98B-4EAC-8AAD-B0DE2FB0DFCF}" srcOrd="1" destOrd="0" presId="urn:microsoft.com/office/officeart/2005/8/layout/pyramid1"/>
    <dgm:cxn modelId="{54A6F1B7-95DE-4B24-9CB6-80A49ED82EC0}" type="presOf" srcId="{880219AC-582D-4222-AB94-30966C9936EC}" destId="{09CF6124-8D1D-4BCA-935D-BA851047F311}" srcOrd="0" destOrd="0" presId="urn:microsoft.com/office/officeart/2005/8/layout/pyramid1"/>
    <dgm:cxn modelId="{116F1DB9-7961-4E7C-A993-B6A0ADF40EB1}" type="presOf" srcId="{346E0EA0-B8DD-4F1B-AA41-12E46B94E738}" destId="{EC077782-E51C-4F75-9A95-B9BB6620A780}" srcOrd="0" destOrd="0" presId="urn:microsoft.com/office/officeart/2005/8/layout/pyramid1"/>
    <dgm:cxn modelId="{4A7DFDDC-8F6D-4491-9D7B-AB4E2E096D0A}" type="presOf" srcId="{E82CD794-8B51-452A-9914-D715C18F5C79}" destId="{F80956D2-398F-4052-B139-B55E71B72BE2}" srcOrd="1" destOrd="0" presId="urn:microsoft.com/office/officeart/2005/8/layout/pyramid1"/>
    <dgm:cxn modelId="{75173CE0-8E8F-4D51-908C-2B036F0AC3FB}" type="presOf" srcId="{E82CD794-8B51-452A-9914-D715C18F5C79}" destId="{09B4A73B-03B7-490B-9591-0E05D1923BA6}" srcOrd="0" destOrd="0" presId="urn:microsoft.com/office/officeart/2005/8/layout/pyramid1"/>
    <dgm:cxn modelId="{127BA8EE-004E-4B9C-A843-EC3A522D2A89}" srcId="{346E0EA0-B8DD-4F1B-AA41-12E46B94E738}" destId="{61E74BD6-85F4-4F6C-9AC7-A7F0B8CCB934}" srcOrd="0" destOrd="0" parTransId="{44CBCC8E-8024-4B3A-A612-B260D4D9157D}" sibTransId="{85D01660-CB8B-4D08-9347-DAEF368B561A}"/>
    <dgm:cxn modelId="{456B00F1-3AFF-49E7-9742-B325A60D5ECB}" type="presOf" srcId="{32727492-F546-4F1D-9390-D5CAB3AECA5E}" destId="{884FB71E-C5D6-4109-92AC-3A13DF7F6F3A}" srcOrd="0" destOrd="0" presId="urn:microsoft.com/office/officeart/2005/8/layout/pyramid1"/>
    <dgm:cxn modelId="{CD0897F8-C6CD-4077-9132-23B7E5548117}" type="presOf" srcId="{346E0EA0-B8DD-4F1B-AA41-12E46B94E738}" destId="{9F79F0FA-CF2F-436A-A7EF-E3743C195C48}" srcOrd="1" destOrd="0" presId="urn:microsoft.com/office/officeart/2005/8/layout/pyramid1"/>
    <dgm:cxn modelId="{AA44D8FB-915C-4BF2-9438-FB1B9FB3F56A}" type="presOf" srcId="{549CCE9E-BDDD-4A91-B0AC-9001D74DA39E}" destId="{A4351F40-60F0-4783-9228-14D8D5A7D82F}" srcOrd="0" destOrd="0" presId="urn:microsoft.com/office/officeart/2005/8/layout/pyramid1"/>
    <dgm:cxn modelId="{361BCFFE-712F-4381-B6C3-D1F97E6BAA4A}" srcId="{E5260F44-3DC3-4EF3-95FA-02BB9ECE0A79}" destId="{0E4DB351-D79D-4F3C-B7F7-18AE7404FCD6}" srcOrd="0" destOrd="0" parTransId="{D9183501-B86E-4A5D-9D4F-7415AA34FDA1}" sibTransId="{A7344B4D-E959-4DF0-88A6-38926C135A13}"/>
    <dgm:cxn modelId="{AC97E9DD-A37C-4344-AFF9-AE012482F72B}" type="presParOf" srcId="{884FB71E-C5D6-4109-92AC-3A13DF7F6F3A}" destId="{5ECB319F-00AC-4190-8D50-0DAA69EAD19B}" srcOrd="0" destOrd="0" presId="urn:microsoft.com/office/officeart/2005/8/layout/pyramid1"/>
    <dgm:cxn modelId="{70516F66-D9F1-41A2-9AA1-B2A855070C2F}" type="presParOf" srcId="{5ECB319F-00AC-4190-8D50-0DAA69EAD19B}" destId="{A4351F40-60F0-4783-9228-14D8D5A7D82F}" srcOrd="0" destOrd="0" presId="urn:microsoft.com/office/officeart/2005/8/layout/pyramid1"/>
    <dgm:cxn modelId="{858BB523-2441-4E5C-B1FA-309272480C49}" type="presParOf" srcId="{5ECB319F-00AC-4190-8D50-0DAA69EAD19B}" destId="{31E1EFF3-CD8C-4529-868A-B88C0D8235D9}" srcOrd="1" destOrd="0" presId="urn:microsoft.com/office/officeart/2005/8/layout/pyramid1"/>
    <dgm:cxn modelId="{F86B1C89-6653-4FE9-B2F1-7131CBEA28A0}" type="presParOf" srcId="{5ECB319F-00AC-4190-8D50-0DAA69EAD19B}" destId="{09B4A73B-03B7-490B-9591-0E05D1923BA6}" srcOrd="2" destOrd="0" presId="urn:microsoft.com/office/officeart/2005/8/layout/pyramid1"/>
    <dgm:cxn modelId="{14995E29-3D58-436B-AAF0-B55D1F97C821}" type="presParOf" srcId="{5ECB319F-00AC-4190-8D50-0DAA69EAD19B}" destId="{F80956D2-398F-4052-B139-B55E71B72BE2}" srcOrd="3" destOrd="0" presId="urn:microsoft.com/office/officeart/2005/8/layout/pyramid1"/>
    <dgm:cxn modelId="{65005919-2B96-4F6A-93D3-9E23F837F7CD}" type="presParOf" srcId="{884FB71E-C5D6-4109-92AC-3A13DF7F6F3A}" destId="{59B0753C-565F-4163-829D-602260544769}" srcOrd="1" destOrd="0" presId="urn:microsoft.com/office/officeart/2005/8/layout/pyramid1"/>
    <dgm:cxn modelId="{3E6FBB77-CB31-4C1C-ABF0-9622C6F5FCE3}" type="presParOf" srcId="{59B0753C-565F-4163-829D-602260544769}" destId="{2DAAD136-2051-4F7A-8449-8A15E52786DF}" srcOrd="0" destOrd="0" presId="urn:microsoft.com/office/officeart/2005/8/layout/pyramid1"/>
    <dgm:cxn modelId="{855DFB47-80D0-43B6-8214-2361D0B0434E}" type="presParOf" srcId="{59B0753C-565F-4163-829D-602260544769}" destId="{B86F7528-CC43-4571-AC53-0EB5C8C590D3}" srcOrd="1" destOrd="0" presId="urn:microsoft.com/office/officeart/2005/8/layout/pyramid1"/>
    <dgm:cxn modelId="{7FF11F85-4B44-4D52-AFFA-B109986E95F5}" type="presParOf" srcId="{59B0753C-565F-4163-829D-602260544769}" destId="{EC077782-E51C-4F75-9A95-B9BB6620A780}" srcOrd="2" destOrd="0" presId="urn:microsoft.com/office/officeart/2005/8/layout/pyramid1"/>
    <dgm:cxn modelId="{87EE5E02-0274-499E-88D9-9C8B3E192420}" type="presParOf" srcId="{59B0753C-565F-4163-829D-602260544769}" destId="{9F79F0FA-CF2F-436A-A7EF-E3743C195C48}" srcOrd="3" destOrd="0" presId="urn:microsoft.com/office/officeart/2005/8/layout/pyramid1"/>
    <dgm:cxn modelId="{39EBD8DF-1D4A-4A6D-A07C-E7E0F7546D2B}" type="presParOf" srcId="{884FB71E-C5D6-4109-92AC-3A13DF7F6F3A}" destId="{8741F000-C526-4B00-AF6A-A50DC5ED3C01}" srcOrd="2" destOrd="0" presId="urn:microsoft.com/office/officeart/2005/8/layout/pyramid1"/>
    <dgm:cxn modelId="{F806ECFF-4913-43E4-BBCD-8BC9A38C2767}" type="presParOf" srcId="{8741F000-C526-4B00-AF6A-A50DC5ED3C01}" destId="{7F86FD98-6188-4063-8023-DC4942956C7D}" srcOrd="0" destOrd="0" presId="urn:microsoft.com/office/officeart/2005/8/layout/pyramid1"/>
    <dgm:cxn modelId="{E3D1BC75-5236-4E4D-B00C-574E631471F3}" type="presParOf" srcId="{8741F000-C526-4B00-AF6A-A50DC5ED3C01}" destId="{AB181A7D-F0C2-488D-B504-680CB74B1981}" srcOrd="1" destOrd="0" presId="urn:microsoft.com/office/officeart/2005/8/layout/pyramid1"/>
    <dgm:cxn modelId="{5DEE5177-8EAC-4C2E-B179-39DEC81A5BE1}" type="presParOf" srcId="{8741F000-C526-4B00-AF6A-A50DC5ED3C01}" destId="{7EA9D395-3D24-4DE9-8F53-B9D618F4846B}" srcOrd="2" destOrd="0" presId="urn:microsoft.com/office/officeart/2005/8/layout/pyramid1"/>
    <dgm:cxn modelId="{DED51C72-7A13-4265-9D16-AAD66D019669}" type="presParOf" srcId="{8741F000-C526-4B00-AF6A-A50DC5ED3C01}" destId="{23A166CE-85F1-4CB2-A589-087F6E64AFA7}" srcOrd="3" destOrd="0" presId="urn:microsoft.com/office/officeart/2005/8/layout/pyramid1"/>
    <dgm:cxn modelId="{1728A859-5F20-4F60-83EC-66B0198278CC}" type="presParOf" srcId="{884FB71E-C5D6-4109-92AC-3A13DF7F6F3A}" destId="{DB7D53B2-36D6-4C35-B15D-3E34A9314536}" srcOrd="3" destOrd="0" presId="urn:microsoft.com/office/officeart/2005/8/layout/pyramid1"/>
    <dgm:cxn modelId="{34408EBB-51D5-4220-98EC-8B964EDEB773}" type="presParOf" srcId="{DB7D53B2-36D6-4C35-B15D-3E34A9314536}" destId="{76B4BA5C-5C41-49C4-AB26-7FF1D65D1229}" srcOrd="0" destOrd="0" presId="urn:microsoft.com/office/officeart/2005/8/layout/pyramid1"/>
    <dgm:cxn modelId="{A7F31FA8-8B28-448D-B9BE-47B71CD6C88E}" type="presParOf" srcId="{DB7D53B2-36D6-4C35-B15D-3E34A9314536}" destId="{9CE543EE-1994-4168-AF97-280DE186947D}" srcOrd="1" destOrd="0" presId="urn:microsoft.com/office/officeart/2005/8/layout/pyramid1"/>
    <dgm:cxn modelId="{BF9E0CFF-6369-4BC6-94E5-E48FC34F367A}" type="presParOf" srcId="{DB7D53B2-36D6-4C35-B15D-3E34A9314536}" destId="{09CF6124-8D1D-4BCA-935D-BA851047F311}" srcOrd="2" destOrd="0" presId="urn:microsoft.com/office/officeart/2005/8/layout/pyramid1"/>
    <dgm:cxn modelId="{3C69A292-743D-48BB-B345-582D3B1C64AC}" type="presParOf" srcId="{DB7D53B2-36D6-4C35-B15D-3E34A9314536}" destId="{223C75F2-26A4-4A0E-A755-5125A859FBD4}" srcOrd="3" destOrd="0" presId="urn:microsoft.com/office/officeart/2005/8/layout/pyramid1"/>
    <dgm:cxn modelId="{027093BC-3CDD-43B5-B279-0983AA4BB0F8}" type="presParOf" srcId="{884FB71E-C5D6-4109-92AC-3A13DF7F6F3A}" destId="{3AF042E7-F97A-4E06-9A73-383465784404}" srcOrd="4" destOrd="0" presId="urn:microsoft.com/office/officeart/2005/8/layout/pyramid1"/>
    <dgm:cxn modelId="{B149380A-0675-42F9-9DE6-E95F5B97A35A}" type="presParOf" srcId="{3AF042E7-F97A-4E06-9A73-383465784404}" destId="{2B8C9AE0-D3D5-4932-9135-E6A272E77CFA}" srcOrd="0" destOrd="0" presId="urn:microsoft.com/office/officeart/2005/8/layout/pyramid1"/>
    <dgm:cxn modelId="{1EAB164E-D42A-4CDA-B5CA-A7644943C14D}" type="presParOf" srcId="{3AF042E7-F97A-4E06-9A73-383465784404}" destId="{7F19B20E-D98B-4EAC-8AAD-B0DE2FB0DFCF}" srcOrd="1" destOrd="0" presId="urn:microsoft.com/office/officeart/2005/8/layout/pyramid1"/>
    <dgm:cxn modelId="{EE5802BB-F123-41C4-88A6-C0995684B5AD}" type="presParOf" srcId="{3AF042E7-F97A-4E06-9A73-383465784404}" destId="{22824C4E-C296-4361-86E9-F2F49A435071}" srcOrd="2" destOrd="0" presId="urn:microsoft.com/office/officeart/2005/8/layout/pyramid1"/>
    <dgm:cxn modelId="{7BC2BE45-CABD-469A-88BD-331F67096605}" type="presParOf" srcId="{3AF042E7-F97A-4E06-9A73-383465784404}" destId="{FAB8018C-5E94-4BB6-B5EF-DAF9BF02D6FB}" srcOrd="3" destOrd="0" presId="urn:microsoft.com/office/officeart/2005/8/layout/pyramid1"/>
    <dgm:cxn modelId="{4A3F0534-3352-4754-AFAD-B59C96598CA6}" type="presParOf" srcId="{884FB71E-C5D6-4109-92AC-3A13DF7F6F3A}" destId="{02803283-CB4C-4F63-A711-764BD17D9EFF}" srcOrd="5" destOrd="0" presId="urn:microsoft.com/office/officeart/2005/8/layout/pyramid1"/>
    <dgm:cxn modelId="{BCF38825-5050-418B-BF09-7A97F83E581D}" type="presParOf" srcId="{02803283-CB4C-4F63-A711-764BD17D9EFF}" destId="{6C45D002-5FC2-4528-B2DE-D31DBA641A75}" srcOrd="0" destOrd="0" presId="urn:microsoft.com/office/officeart/2005/8/layout/pyramid1"/>
    <dgm:cxn modelId="{79B08559-848E-47AA-B564-482B19282F8C}" type="presParOf" srcId="{02803283-CB4C-4F63-A711-764BD17D9EFF}" destId="{1AB1FA04-7FB5-4006-8A12-69C4F65C4AA2}" srcOrd="1" destOrd="0" presId="urn:microsoft.com/office/officeart/2005/8/layout/pyramid1"/>
    <dgm:cxn modelId="{7C214875-62B2-4583-B1CE-3491C1E7A784}" type="presParOf" srcId="{02803283-CB4C-4F63-A711-764BD17D9EFF}" destId="{8DEC1A1D-8E3C-4E62-A3E2-488C09938F95}" srcOrd="2" destOrd="0" presId="urn:microsoft.com/office/officeart/2005/8/layout/pyramid1"/>
    <dgm:cxn modelId="{D0156B56-BE10-4EC5-A5A9-BD5579C4AF90}" type="presParOf" srcId="{02803283-CB4C-4F63-A711-764BD17D9EFF}" destId="{80888BE7-E834-475A-B457-2CB2E0987652}" srcOrd="3"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0B38C4C-3517-4EEA-BAFB-AD8BC6D7CD0E}" type="doc">
      <dgm:prSet loTypeId="urn:microsoft.com/office/officeart/2005/8/layout/StepDownProcess" loCatId="process" qsTypeId="urn:microsoft.com/office/officeart/2005/8/quickstyle/simple1" qsCatId="simple" csTypeId="urn:microsoft.com/office/officeart/2005/8/colors/colorful2" csCatId="colorful" phldr="1"/>
      <dgm:spPr/>
      <dgm:t>
        <a:bodyPr/>
        <a:lstStyle/>
        <a:p>
          <a:endParaRPr lang="es-ES"/>
        </a:p>
      </dgm:t>
    </dgm:pt>
    <dgm:pt modelId="{29B1FA7B-BCC5-45A0-88A9-F92F30A7B155}">
      <dgm:prSet phldrT="[Texto]" custT="1"/>
      <dgm:spPr/>
      <dgm:t>
        <a:bodyPr/>
        <a:lstStyle/>
        <a:p>
          <a:r>
            <a:rPr lang="es-MX" sz="1800" b="1" i="0" dirty="0">
              <a:latin typeface="+mj-lt"/>
            </a:rPr>
            <a:t>PROM </a:t>
          </a:r>
          <a:r>
            <a:rPr lang="es-MX" sz="1800" b="0" i="1" dirty="0" err="1">
              <a:latin typeface="+mj-lt"/>
            </a:rPr>
            <a:t>Programmable</a:t>
          </a:r>
          <a:r>
            <a:rPr lang="es-MX" sz="1800" b="0" i="1" dirty="0">
              <a:latin typeface="+mj-lt"/>
            </a:rPr>
            <a:t> </a:t>
          </a:r>
          <a:r>
            <a:rPr lang="es-MX" sz="1800" b="0" i="1" dirty="0" err="1">
              <a:latin typeface="+mj-lt"/>
            </a:rPr>
            <a:t>Read</a:t>
          </a:r>
          <a:r>
            <a:rPr lang="es-MX" sz="1800" b="0" i="1" dirty="0">
              <a:latin typeface="+mj-lt"/>
            </a:rPr>
            <a:t>–</a:t>
          </a:r>
          <a:r>
            <a:rPr lang="es-MX" sz="1800" b="0" i="1" dirty="0" err="1">
              <a:latin typeface="+mj-lt"/>
            </a:rPr>
            <a:t>Only</a:t>
          </a:r>
          <a:r>
            <a:rPr lang="es-MX" sz="1800" b="0" i="1" dirty="0">
              <a:latin typeface="+mj-lt"/>
            </a:rPr>
            <a:t> </a:t>
          </a:r>
          <a:r>
            <a:rPr lang="es-MX" sz="1800" b="0" i="1" dirty="0" err="1">
              <a:latin typeface="+mj-lt"/>
            </a:rPr>
            <a:t>Memory</a:t>
          </a:r>
          <a:r>
            <a:rPr lang="es-MX" sz="1800" b="0" i="0" dirty="0">
              <a:latin typeface="+mj-lt"/>
            </a:rPr>
            <a:t> (Memoria de Sólo Lectura Programable)</a:t>
          </a:r>
          <a:endParaRPr lang="es-ES" sz="1800" dirty="0">
            <a:latin typeface="+mj-lt"/>
          </a:endParaRPr>
        </a:p>
      </dgm:t>
    </dgm:pt>
    <dgm:pt modelId="{0DE6E84B-E554-4254-8EC1-1BFB83D8ECED}" type="parTrans" cxnId="{1D0B1EA4-9619-4E3E-B4AB-018F1638C0BF}">
      <dgm:prSet/>
      <dgm:spPr/>
      <dgm:t>
        <a:bodyPr/>
        <a:lstStyle/>
        <a:p>
          <a:endParaRPr lang="es-ES"/>
        </a:p>
      </dgm:t>
    </dgm:pt>
    <dgm:pt modelId="{FBC46713-9065-46D8-B733-0BCF01D3B943}" type="sibTrans" cxnId="{1D0B1EA4-9619-4E3E-B4AB-018F1638C0BF}">
      <dgm:prSet/>
      <dgm:spPr/>
      <dgm:t>
        <a:bodyPr/>
        <a:lstStyle/>
        <a:p>
          <a:endParaRPr lang="es-ES"/>
        </a:p>
      </dgm:t>
    </dgm:pt>
    <dgm:pt modelId="{8F811C0E-3E6C-4AD6-A68E-265DB3B6DBC1}">
      <dgm:prSet phldrT="[Texto]" custT="1"/>
      <dgm:spPr/>
      <dgm:t>
        <a:bodyPr/>
        <a:lstStyle/>
        <a:p>
          <a:r>
            <a:rPr lang="es-MX" sz="1800" b="1" i="0" dirty="0">
              <a:latin typeface="+mj-lt"/>
            </a:rPr>
            <a:t>EPROM</a:t>
          </a:r>
          <a:r>
            <a:rPr lang="es-MX" sz="1800" b="0" i="0" dirty="0">
              <a:latin typeface="+mj-lt"/>
            </a:rPr>
            <a:t>. Acrónimo de </a:t>
          </a:r>
          <a:r>
            <a:rPr lang="es-MX" sz="1800" b="0" i="1" dirty="0" err="1">
              <a:latin typeface="+mj-lt"/>
            </a:rPr>
            <a:t>Erasable</a:t>
          </a:r>
          <a:r>
            <a:rPr lang="es-MX" sz="1800" b="0" i="1" dirty="0">
              <a:latin typeface="+mj-lt"/>
            </a:rPr>
            <a:t> </a:t>
          </a:r>
          <a:r>
            <a:rPr lang="es-MX" sz="1800" b="0" i="1" dirty="0" err="1">
              <a:latin typeface="+mj-lt"/>
            </a:rPr>
            <a:t>Programmable</a:t>
          </a:r>
          <a:r>
            <a:rPr lang="es-MX" sz="1800" b="0" i="1" dirty="0">
              <a:latin typeface="+mj-lt"/>
            </a:rPr>
            <a:t> </a:t>
          </a:r>
          <a:r>
            <a:rPr lang="es-MX" sz="1800" b="0" i="1" dirty="0" err="1">
              <a:latin typeface="+mj-lt"/>
            </a:rPr>
            <a:t>Read</a:t>
          </a:r>
          <a:r>
            <a:rPr lang="es-MX" sz="1800" b="0" i="1" dirty="0">
              <a:latin typeface="+mj-lt"/>
            </a:rPr>
            <a:t>–</a:t>
          </a:r>
          <a:r>
            <a:rPr lang="es-MX" sz="1800" b="0" i="1" dirty="0" err="1">
              <a:latin typeface="+mj-lt"/>
            </a:rPr>
            <a:t>Only</a:t>
          </a:r>
          <a:r>
            <a:rPr lang="es-MX" sz="1800" b="0" i="1" dirty="0">
              <a:latin typeface="+mj-lt"/>
            </a:rPr>
            <a:t> </a:t>
          </a:r>
          <a:r>
            <a:rPr lang="es-MX" sz="1800" b="0" i="1" dirty="0" err="1">
              <a:latin typeface="+mj-lt"/>
            </a:rPr>
            <a:t>Memory</a:t>
          </a:r>
          <a:r>
            <a:rPr lang="es-MX" sz="1800" b="0" i="0" dirty="0">
              <a:latin typeface="+mj-lt"/>
            </a:rPr>
            <a:t> (Memoria de Sólo Lectura Borrable y Programable)</a:t>
          </a:r>
          <a:endParaRPr lang="es-ES" sz="1800" dirty="0">
            <a:latin typeface="+mj-lt"/>
          </a:endParaRPr>
        </a:p>
      </dgm:t>
    </dgm:pt>
    <dgm:pt modelId="{E415EB71-CBA5-4A1B-B1AD-C2D7E46A5E60}" type="parTrans" cxnId="{BD6CF938-4DAD-49F2-B510-62EE4DEBE998}">
      <dgm:prSet/>
      <dgm:spPr/>
      <dgm:t>
        <a:bodyPr/>
        <a:lstStyle/>
        <a:p>
          <a:endParaRPr lang="es-ES"/>
        </a:p>
      </dgm:t>
    </dgm:pt>
    <dgm:pt modelId="{AF1D725E-925A-4AE0-AEBF-737E6A3C2500}" type="sibTrans" cxnId="{BD6CF938-4DAD-49F2-B510-62EE4DEBE998}">
      <dgm:prSet/>
      <dgm:spPr/>
      <dgm:t>
        <a:bodyPr/>
        <a:lstStyle/>
        <a:p>
          <a:endParaRPr lang="es-ES"/>
        </a:p>
      </dgm:t>
    </dgm:pt>
    <dgm:pt modelId="{37855B09-E751-442E-AD70-C7E22F376CBC}">
      <dgm:prSet phldrT="[Texto]" custT="1"/>
      <dgm:spPr/>
      <dgm:t>
        <a:bodyPr/>
        <a:lstStyle/>
        <a:p>
          <a:r>
            <a:rPr lang="es-MX" sz="1800" b="1" i="0" dirty="0">
              <a:latin typeface="+mj-lt"/>
            </a:rPr>
            <a:t>EEPROM</a:t>
          </a:r>
          <a:r>
            <a:rPr lang="es-MX" sz="1800" b="0" i="0" dirty="0">
              <a:latin typeface="+mj-lt"/>
            </a:rPr>
            <a:t>. Acrónimo de </a:t>
          </a:r>
          <a:r>
            <a:rPr lang="es-MX" sz="1800" b="0" i="1" dirty="0" err="1">
              <a:latin typeface="+mj-lt"/>
            </a:rPr>
            <a:t>Electrically</a:t>
          </a:r>
          <a:r>
            <a:rPr lang="es-MX" sz="1800" b="0" i="1" dirty="0">
              <a:latin typeface="+mj-lt"/>
            </a:rPr>
            <a:t> </a:t>
          </a:r>
          <a:r>
            <a:rPr lang="es-MX" sz="1800" b="0" i="1" dirty="0" err="1">
              <a:latin typeface="+mj-lt"/>
            </a:rPr>
            <a:t>Erasable</a:t>
          </a:r>
          <a:r>
            <a:rPr lang="es-MX" sz="1800" b="0" i="1" dirty="0">
              <a:latin typeface="+mj-lt"/>
            </a:rPr>
            <a:t> </a:t>
          </a:r>
          <a:r>
            <a:rPr lang="es-MX" sz="1800" b="0" i="1" dirty="0" err="1">
              <a:latin typeface="+mj-lt"/>
            </a:rPr>
            <a:t>Programmable</a:t>
          </a:r>
          <a:r>
            <a:rPr lang="es-MX" sz="1800" b="0" i="1" dirty="0">
              <a:latin typeface="+mj-lt"/>
            </a:rPr>
            <a:t> </a:t>
          </a:r>
          <a:r>
            <a:rPr lang="es-MX" sz="1800" b="0" i="1" dirty="0" err="1">
              <a:latin typeface="+mj-lt"/>
            </a:rPr>
            <a:t>Read-Only</a:t>
          </a:r>
          <a:r>
            <a:rPr lang="es-MX" sz="1800" b="0" i="1" dirty="0">
              <a:latin typeface="+mj-lt"/>
            </a:rPr>
            <a:t> </a:t>
          </a:r>
          <a:r>
            <a:rPr lang="es-MX" sz="1800" b="0" i="1" dirty="0" err="1">
              <a:latin typeface="+mj-lt"/>
            </a:rPr>
            <a:t>Memory</a:t>
          </a:r>
          <a:r>
            <a:rPr lang="es-MX" sz="1800" b="0" i="0" dirty="0">
              <a:latin typeface="+mj-lt"/>
            </a:rPr>
            <a:t> (Memoria de Sólo Lectura Borrable y Programable Eléctricamente)</a:t>
          </a:r>
          <a:endParaRPr lang="es-ES" sz="1800" dirty="0">
            <a:latin typeface="+mj-lt"/>
          </a:endParaRPr>
        </a:p>
      </dgm:t>
    </dgm:pt>
    <dgm:pt modelId="{27EA8EE4-1AFD-4A76-9A70-CC0819C55243}" type="parTrans" cxnId="{A9069F6D-0815-44BB-A2A5-08C9DE37DBCE}">
      <dgm:prSet/>
      <dgm:spPr/>
      <dgm:t>
        <a:bodyPr/>
        <a:lstStyle/>
        <a:p>
          <a:endParaRPr lang="es-ES"/>
        </a:p>
      </dgm:t>
    </dgm:pt>
    <dgm:pt modelId="{2CFB4A0D-6A50-4BF5-804D-BEB488BF8E97}" type="sibTrans" cxnId="{A9069F6D-0815-44BB-A2A5-08C9DE37DBCE}">
      <dgm:prSet/>
      <dgm:spPr/>
      <dgm:t>
        <a:bodyPr/>
        <a:lstStyle/>
        <a:p>
          <a:endParaRPr lang="es-ES"/>
        </a:p>
      </dgm:t>
    </dgm:pt>
    <dgm:pt modelId="{5E593E86-9BA6-4F81-94BC-5D1242FFFC9B}" type="pres">
      <dgm:prSet presAssocID="{60B38C4C-3517-4EEA-BAFB-AD8BC6D7CD0E}" presName="rootnode" presStyleCnt="0">
        <dgm:presLayoutVars>
          <dgm:chMax/>
          <dgm:chPref/>
          <dgm:dir/>
          <dgm:animLvl val="lvl"/>
        </dgm:presLayoutVars>
      </dgm:prSet>
      <dgm:spPr/>
    </dgm:pt>
    <dgm:pt modelId="{13533E34-3BD6-45B2-9BD0-FE4BB6C123FF}" type="pres">
      <dgm:prSet presAssocID="{29B1FA7B-BCC5-45A0-88A9-F92F30A7B155}" presName="composite" presStyleCnt="0"/>
      <dgm:spPr/>
    </dgm:pt>
    <dgm:pt modelId="{B16CE9DB-55A0-4277-8791-CCDCDF063997}" type="pres">
      <dgm:prSet presAssocID="{29B1FA7B-BCC5-45A0-88A9-F92F30A7B155}" presName="bentUpArrow1" presStyleLbl="alignImgPlace1" presStyleIdx="0" presStyleCnt="2" custLinFactNeighborX="-97769" custLinFactNeighborY="9869"/>
      <dgm:spPr/>
    </dgm:pt>
    <dgm:pt modelId="{F924D216-9C0D-4F60-AB3A-00864F78E0FA}" type="pres">
      <dgm:prSet presAssocID="{29B1FA7B-BCC5-45A0-88A9-F92F30A7B155}" presName="ParentText" presStyleLbl="node1" presStyleIdx="0" presStyleCnt="3" custScaleX="307410" custScaleY="121000" custLinFactX="-72946" custLinFactNeighborX="-100000" custLinFactNeighborY="1380">
        <dgm:presLayoutVars>
          <dgm:chMax val="1"/>
          <dgm:chPref val="1"/>
          <dgm:bulletEnabled val="1"/>
        </dgm:presLayoutVars>
      </dgm:prSet>
      <dgm:spPr/>
    </dgm:pt>
    <dgm:pt modelId="{B404A92E-BB1D-4B7B-BAC6-FE124266203C}" type="pres">
      <dgm:prSet presAssocID="{29B1FA7B-BCC5-45A0-88A9-F92F30A7B155}" presName="ChildText" presStyleLbl="revTx" presStyleIdx="0" presStyleCnt="2">
        <dgm:presLayoutVars>
          <dgm:chMax val="0"/>
          <dgm:chPref val="0"/>
          <dgm:bulletEnabled val="1"/>
        </dgm:presLayoutVars>
      </dgm:prSet>
      <dgm:spPr/>
    </dgm:pt>
    <dgm:pt modelId="{295D18C0-F7EB-4CC4-A450-7AED78241C6A}" type="pres">
      <dgm:prSet presAssocID="{FBC46713-9065-46D8-B733-0BCF01D3B943}" presName="sibTrans" presStyleCnt="0"/>
      <dgm:spPr/>
    </dgm:pt>
    <dgm:pt modelId="{F30C50E3-73A3-42C5-8D75-3FAECFD51CBE}" type="pres">
      <dgm:prSet presAssocID="{8F811C0E-3E6C-4AD6-A68E-265DB3B6DBC1}" presName="composite" presStyleCnt="0"/>
      <dgm:spPr/>
    </dgm:pt>
    <dgm:pt modelId="{DB2A1045-B7C5-4BC3-9BB4-9EA57DE04890}" type="pres">
      <dgm:prSet presAssocID="{8F811C0E-3E6C-4AD6-A68E-265DB3B6DBC1}" presName="bentUpArrow1" presStyleLbl="alignImgPlace1" presStyleIdx="1" presStyleCnt="2" custLinFactNeighborX="-60805" custLinFactNeighborY="10472"/>
      <dgm:spPr/>
    </dgm:pt>
    <dgm:pt modelId="{8CE0F152-5A62-498C-BDE9-CE3DD7A977B7}" type="pres">
      <dgm:prSet presAssocID="{8F811C0E-3E6C-4AD6-A68E-265DB3B6DBC1}" presName="ParentText" presStyleLbl="node1" presStyleIdx="1" presStyleCnt="3" custScaleX="319612" custScaleY="112262" custLinFactNeighborX="-33927" custLinFactNeighborY="4733">
        <dgm:presLayoutVars>
          <dgm:chMax val="1"/>
          <dgm:chPref val="1"/>
          <dgm:bulletEnabled val="1"/>
        </dgm:presLayoutVars>
      </dgm:prSet>
      <dgm:spPr/>
    </dgm:pt>
    <dgm:pt modelId="{B7B526F0-C218-4426-BF46-37D9E48FB826}" type="pres">
      <dgm:prSet presAssocID="{8F811C0E-3E6C-4AD6-A68E-265DB3B6DBC1}" presName="ChildText" presStyleLbl="revTx" presStyleIdx="1" presStyleCnt="2">
        <dgm:presLayoutVars>
          <dgm:chMax val="0"/>
          <dgm:chPref val="0"/>
          <dgm:bulletEnabled val="1"/>
        </dgm:presLayoutVars>
      </dgm:prSet>
      <dgm:spPr/>
    </dgm:pt>
    <dgm:pt modelId="{2D067003-A4E6-4637-A643-0339E7622FBE}" type="pres">
      <dgm:prSet presAssocID="{AF1D725E-925A-4AE0-AEBF-737E6A3C2500}" presName="sibTrans" presStyleCnt="0"/>
      <dgm:spPr/>
    </dgm:pt>
    <dgm:pt modelId="{877E9B2E-3916-4280-8A98-C4F318B0EA6D}" type="pres">
      <dgm:prSet presAssocID="{37855B09-E751-442E-AD70-C7E22F376CBC}" presName="composite" presStyleCnt="0"/>
      <dgm:spPr/>
    </dgm:pt>
    <dgm:pt modelId="{49B37926-6203-4BAF-98DD-34597D5DC1D4}" type="pres">
      <dgm:prSet presAssocID="{37855B09-E751-442E-AD70-C7E22F376CBC}" presName="ParentText" presStyleLbl="node1" presStyleIdx="2" presStyleCnt="3" custScaleX="306604" custScaleY="108783" custLinFactNeighborX="83498" custLinFactNeighborY="3417">
        <dgm:presLayoutVars>
          <dgm:chMax val="1"/>
          <dgm:chPref val="1"/>
          <dgm:bulletEnabled val="1"/>
        </dgm:presLayoutVars>
      </dgm:prSet>
      <dgm:spPr/>
    </dgm:pt>
  </dgm:ptLst>
  <dgm:cxnLst>
    <dgm:cxn modelId="{C2D7731C-538B-46D9-9C56-4429DE216573}" type="presOf" srcId="{29B1FA7B-BCC5-45A0-88A9-F92F30A7B155}" destId="{F924D216-9C0D-4F60-AB3A-00864F78E0FA}" srcOrd="0" destOrd="0" presId="urn:microsoft.com/office/officeart/2005/8/layout/StepDownProcess"/>
    <dgm:cxn modelId="{BD6CF938-4DAD-49F2-B510-62EE4DEBE998}" srcId="{60B38C4C-3517-4EEA-BAFB-AD8BC6D7CD0E}" destId="{8F811C0E-3E6C-4AD6-A68E-265DB3B6DBC1}" srcOrd="1" destOrd="0" parTransId="{E415EB71-CBA5-4A1B-B1AD-C2D7E46A5E60}" sibTransId="{AF1D725E-925A-4AE0-AEBF-737E6A3C2500}"/>
    <dgm:cxn modelId="{F6C4B73B-2D5C-495D-894D-5FEFF6E0E4D4}" type="presOf" srcId="{8F811C0E-3E6C-4AD6-A68E-265DB3B6DBC1}" destId="{8CE0F152-5A62-498C-BDE9-CE3DD7A977B7}" srcOrd="0" destOrd="0" presId="urn:microsoft.com/office/officeart/2005/8/layout/StepDownProcess"/>
    <dgm:cxn modelId="{A9069F6D-0815-44BB-A2A5-08C9DE37DBCE}" srcId="{60B38C4C-3517-4EEA-BAFB-AD8BC6D7CD0E}" destId="{37855B09-E751-442E-AD70-C7E22F376CBC}" srcOrd="2" destOrd="0" parTransId="{27EA8EE4-1AFD-4A76-9A70-CC0819C55243}" sibTransId="{2CFB4A0D-6A50-4BF5-804D-BEB488BF8E97}"/>
    <dgm:cxn modelId="{1D0B1EA4-9619-4E3E-B4AB-018F1638C0BF}" srcId="{60B38C4C-3517-4EEA-BAFB-AD8BC6D7CD0E}" destId="{29B1FA7B-BCC5-45A0-88A9-F92F30A7B155}" srcOrd="0" destOrd="0" parTransId="{0DE6E84B-E554-4254-8EC1-1BFB83D8ECED}" sibTransId="{FBC46713-9065-46D8-B733-0BCF01D3B943}"/>
    <dgm:cxn modelId="{DD9BE7BD-1EAE-4312-8380-544F39B850F3}" type="presOf" srcId="{60B38C4C-3517-4EEA-BAFB-AD8BC6D7CD0E}" destId="{5E593E86-9BA6-4F81-94BC-5D1242FFFC9B}" srcOrd="0" destOrd="0" presId="urn:microsoft.com/office/officeart/2005/8/layout/StepDownProcess"/>
    <dgm:cxn modelId="{D4685FE7-3CB8-4157-8BD0-FAAC0745E9B7}" type="presOf" srcId="{37855B09-E751-442E-AD70-C7E22F376CBC}" destId="{49B37926-6203-4BAF-98DD-34597D5DC1D4}" srcOrd="0" destOrd="0" presId="urn:microsoft.com/office/officeart/2005/8/layout/StepDownProcess"/>
    <dgm:cxn modelId="{BBF35B3C-BDE2-4C4C-9B7C-0EF7EB93EBF8}" type="presParOf" srcId="{5E593E86-9BA6-4F81-94BC-5D1242FFFC9B}" destId="{13533E34-3BD6-45B2-9BD0-FE4BB6C123FF}" srcOrd="0" destOrd="0" presId="urn:microsoft.com/office/officeart/2005/8/layout/StepDownProcess"/>
    <dgm:cxn modelId="{6BF40D04-1775-4B1C-9627-C57AD6E82861}" type="presParOf" srcId="{13533E34-3BD6-45B2-9BD0-FE4BB6C123FF}" destId="{B16CE9DB-55A0-4277-8791-CCDCDF063997}" srcOrd="0" destOrd="0" presId="urn:microsoft.com/office/officeart/2005/8/layout/StepDownProcess"/>
    <dgm:cxn modelId="{2D065A48-63CA-471A-8543-ED9C2D36C3E0}" type="presParOf" srcId="{13533E34-3BD6-45B2-9BD0-FE4BB6C123FF}" destId="{F924D216-9C0D-4F60-AB3A-00864F78E0FA}" srcOrd="1" destOrd="0" presId="urn:microsoft.com/office/officeart/2005/8/layout/StepDownProcess"/>
    <dgm:cxn modelId="{80DDCB69-3F43-4ED4-8A3A-2C0C1D6CE005}" type="presParOf" srcId="{13533E34-3BD6-45B2-9BD0-FE4BB6C123FF}" destId="{B404A92E-BB1D-4B7B-BAC6-FE124266203C}" srcOrd="2" destOrd="0" presId="urn:microsoft.com/office/officeart/2005/8/layout/StepDownProcess"/>
    <dgm:cxn modelId="{25A9443F-BA01-4112-A5D8-3CE50047FBB2}" type="presParOf" srcId="{5E593E86-9BA6-4F81-94BC-5D1242FFFC9B}" destId="{295D18C0-F7EB-4CC4-A450-7AED78241C6A}" srcOrd="1" destOrd="0" presId="urn:microsoft.com/office/officeart/2005/8/layout/StepDownProcess"/>
    <dgm:cxn modelId="{1CA25DAD-8874-4C77-AAB9-405B1C8DF8C7}" type="presParOf" srcId="{5E593E86-9BA6-4F81-94BC-5D1242FFFC9B}" destId="{F30C50E3-73A3-42C5-8D75-3FAECFD51CBE}" srcOrd="2" destOrd="0" presId="urn:microsoft.com/office/officeart/2005/8/layout/StepDownProcess"/>
    <dgm:cxn modelId="{BC8755E8-56A6-4F0E-8650-703EE12869AB}" type="presParOf" srcId="{F30C50E3-73A3-42C5-8D75-3FAECFD51CBE}" destId="{DB2A1045-B7C5-4BC3-9BB4-9EA57DE04890}" srcOrd="0" destOrd="0" presId="urn:microsoft.com/office/officeart/2005/8/layout/StepDownProcess"/>
    <dgm:cxn modelId="{56C21A66-E220-41CD-BEF8-7E10B907CA6B}" type="presParOf" srcId="{F30C50E3-73A3-42C5-8D75-3FAECFD51CBE}" destId="{8CE0F152-5A62-498C-BDE9-CE3DD7A977B7}" srcOrd="1" destOrd="0" presId="urn:microsoft.com/office/officeart/2005/8/layout/StepDownProcess"/>
    <dgm:cxn modelId="{E273F5C1-0718-4EE8-8DC8-B75E70151172}" type="presParOf" srcId="{F30C50E3-73A3-42C5-8D75-3FAECFD51CBE}" destId="{B7B526F0-C218-4426-BF46-37D9E48FB826}" srcOrd="2" destOrd="0" presId="urn:microsoft.com/office/officeart/2005/8/layout/StepDownProcess"/>
    <dgm:cxn modelId="{C434C46E-2AA2-4486-9B2A-6069B26D5176}" type="presParOf" srcId="{5E593E86-9BA6-4F81-94BC-5D1242FFFC9B}" destId="{2D067003-A4E6-4637-A643-0339E7622FBE}" srcOrd="3" destOrd="0" presId="urn:microsoft.com/office/officeart/2005/8/layout/StepDownProcess"/>
    <dgm:cxn modelId="{51C5476D-9570-484F-85E2-A400D9A41EDE}" type="presParOf" srcId="{5E593E86-9BA6-4F81-94BC-5D1242FFFC9B}" destId="{877E9B2E-3916-4280-8A98-C4F318B0EA6D}" srcOrd="4" destOrd="0" presId="urn:microsoft.com/office/officeart/2005/8/layout/StepDownProcess"/>
    <dgm:cxn modelId="{DC42DB2C-49F3-4106-AB14-6E8CB3CA09EA}" type="presParOf" srcId="{877E9B2E-3916-4280-8A98-C4F318B0EA6D}" destId="{49B37926-6203-4BAF-98DD-34597D5DC1D4}"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351F40-60F0-4783-9228-14D8D5A7D82F}">
      <dsp:nvSpPr>
        <dsp:cNvPr id="0" name=""/>
        <dsp:cNvSpPr/>
      </dsp:nvSpPr>
      <dsp:spPr>
        <a:xfrm rot="10800000">
          <a:off x="3750182" y="0"/>
          <a:ext cx="7279767" cy="613039"/>
        </a:xfrm>
        <a:prstGeom prst="nonIsoscelesTrapezoid">
          <a:avLst>
            <a:gd name="adj1" fmla="val 0"/>
            <a:gd name="adj2" fmla="val 101956"/>
          </a:avLst>
        </a:prstGeom>
        <a:solidFill>
          <a:schemeClr val="lt1">
            <a:alpha val="90000"/>
            <a:hueOff val="0"/>
            <a:satOff val="0"/>
            <a:lumOff val="0"/>
            <a:alphaOff val="0"/>
          </a:schemeClr>
        </a:solidFill>
        <a:ln w="2222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marL="228600" lvl="1" indent="-228600" algn="l" defTabSz="1155700">
            <a:lnSpc>
              <a:spcPct val="90000"/>
            </a:lnSpc>
            <a:spcBef>
              <a:spcPct val="0"/>
            </a:spcBef>
            <a:spcAft>
              <a:spcPct val="15000"/>
            </a:spcAft>
            <a:buChar char="•"/>
          </a:pPr>
          <a:r>
            <a:rPr lang="es-MX" sz="2600" b="1" i="0" kern="1200"/>
            <a:t> </a:t>
          </a:r>
          <a:r>
            <a:rPr lang="es-MX" sz="2600" b="1" i="0" kern="1200" dirty="0"/>
            <a:t>= 1 Byte</a:t>
          </a:r>
          <a:endParaRPr lang="es-ES" sz="2600" kern="1200" dirty="0"/>
        </a:p>
      </dsp:txBody>
      <dsp:txXfrm rot="10800000">
        <a:off x="4375213" y="0"/>
        <a:ext cx="6654736" cy="613039"/>
      </dsp:txXfrm>
    </dsp:sp>
    <dsp:sp modelId="{09B4A73B-03B7-490B-9591-0E05D1923BA6}">
      <dsp:nvSpPr>
        <dsp:cNvPr id="0" name=""/>
        <dsp:cNvSpPr/>
      </dsp:nvSpPr>
      <dsp:spPr>
        <a:xfrm>
          <a:off x="3125152" y="0"/>
          <a:ext cx="1250060" cy="613039"/>
        </a:xfrm>
        <a:prstGeom prst="trapezoid">
          <a:avLst>
            <a:gd name="adj" fmla="val 101956"/>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s-MX" sz="2000" b="1" i="0" kern="1200" dirty="0"/>
            <a:t>8 Bits</a:t>
          </a:r>
          <a:endParaRPr lang="es-ES" sz="2000" kern="1200" dirty="0"/>
        </a:p>
      </dsp:txBody>
      <dsp:txXfrm>
        <a:off x="3125152" y="0"/>
        <a:ext cx="1250060" cy="613039"/>
      </dsp:txXfrm>
    </dsp:sp>
    <dsp:sp modelId="{2DAAD136-2051-4F7A-8449-8A15E52786DF}">
      <dsp:nvSpPr>
        <dsp:cNvPr id="0" name=""/>
        <dsp:cNvSpPr/>
      </dsp:nvSpPr>
      <dsp:spPr>
        <a:xfrm rot="10800000">
          <a:off x="4375213" y="613039"/>
          <a:ext cx="6654736" cy="613039"/>
        </a:xfrm>
        <a:prstGeom prst="nonIsoscelesTrapezoid">
          <a:avLst>
            <a:gd name="adj1" fmla="val 0"/>
            <a:gd name="adj2" fmla="val 101956"/>
          </a:avLst>
        </a:prstGeom>
        <a:solidFill>
          <a:schemeClr val="lt1">
            <a:alpha val="90000"/>
            <a:hueOff val="0"/>
            <a:satOff val="0"/>
            <a:lumOff val="0"/>
            <a:alphaOff val="0"/>
          </a:schemeClr>
        </a:solidFill>
        <a:ln w="22225" cap="rnd" cmpd="sng" algn="ctr">
          <a:solidFill>
            <a:schemeClr val="accent2">
              <a:hueOff val="648018"/>
              <a:satOff val="90"/>
              <a:lumOff val="7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marL="228600" lvl="1" indent="-228600" algn="l" defTabSz="1155700">
            <a:lnSpc>
              <a:spcPct val="90000"/>
            </a:lnSpc>
            <a:spcBef>
              <a:spcPct val="0"/>
            </a:spcBef>
            <a:spcAft>
              <a:spcPct val="15000"/>
            </a:spcAft>
            <a:buChar char="•"/>
          </a:pPr>
          <a:r>
            <a:rPr lang="es-MX" sz="2600" b="1" i="0" kern="1200"/>
            <a:t>= </a:t>
          </a:r>
          <a:r>
            <a:rPr lang="es-MX" sz="2600" b="1" i="0" kern="1200" dirty="0"/>
            <a:t>1 </a:t>
          </a:r>
          <a:r>
            <a:rPr lang="es-MX" sz="2600" b="1" i="0" kern="1200" dirty="0" err="1"/>
            <a:t>KiloByte</a:t>
          </a:r>
          <a:r>
            <a:rPr lang="es-MX" sz="2600" b="1" i="0" kern="1200" dirty="0"/>
            <a:t> (KB)</a:t>
          </a:r>
          <a:endParaRPr lang="es-MX" sz="2600" b="0" i="0" kern="1200" dirty="0"/>
        </a:p>
      </dsp:txBody>
      <dsp:txXfrm rot="10800000">
        <a:off x="5000243" y="613039"/>
        <a:ext cx="6029706" cy="613039"/>
      </dsp:txXfrm>
    </dsp:sp>
    <dsp:sp modelId="{EC077782-E51C-4F75-9A95-B9BB6620A780}">
      <dsp:nvSpPr>
        <dsp:cNvPr id="0" name=""/>
        <dsp:cNvSpPr/>
      </dsp:nvSpPr>
      <dsp:spPr>
        <a:xfrm>
          <a:off x="2500122" y="613039"/>
          <a:ext cx="2500121" cy="613039"/>
        </a:xfrm>
        <a:prstGeom prst="trapezoid">
          <a:avLst>
            <a:gd name="adj" fmla="val 101956"/>
          </a:avLst>
        </a:prstGeom>
        <a:solidFill>
          <a:schemeClr val="accent2">
            <a:hueOff val="648018"/>
            <a:satOff val="90"/>
            <a:lumOff val="78"/>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s-MX" sz="2000" b="1" i="0" kern="1200" dirty="0"/>
            <a:t>1024 Bytes </a:t>
          </a:r>
          <a:endParaRPr lang="es-MX" sz="2000" b="0" i="0" kern="1200" dirty="0"/>
        </a:p>
      </dsp:txBody>
      <dsp:txXfrm>
        <a:off x="2937643" y="613039"/>
        <a:ext cx="1625079" cy="613039"/>
      </dsp:txXfrm>
    </dsp:sp>
    <dsp:sp modelId="{7F86FD98-6188-4063-8023-DC4942956C7D}">
      <dsp:nvSpPr>
        <dsp:cNvPr id="0" name=""/>
        <dsp:cNvSpPr/>
      </dsp:nvSpPr>
      <dsp:spPr>
        <a:xfrm rot="10800000">
          <a:off x="5000244" y="1226079"/>
          <a:ext cx="6029706" cy="613039"/>
        </a:xfrm>
        <a:prstGeom prst="nonIsoscelesTrapezoid">
          <a:avLst>
            <a:gd name="adj1" fmla="val 0"/>
            <a:gd name="adj2" fmla="val 101956"/>
          </a:avLst>
        </a:prstGeom>
        <a:solidFill>
          <a:schemeClr val="lt1">
            <a:alpha val="90000"/>
            <a:hueOff val="0"/>
            <a:satOff val="0"/>
            <a:lumOff val="0"/>
            <a:alphaOff val="0"/>
          </a:schemeClr>
        </a:solidFill>
        <a:ln w="22225" cap="rnd" cmpd="sng" algn="ctr">
          <a:solidFill>
            <a:schemeClr val="accent2">
              <a:hueOff val="1296036"/>
              <a:satOff val="180"/>
              <a:lumOff val="15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marL="228600" lvl="1" indent="-228600" algn="l" defTabSz="1155700">
            <a:lnSpc>
              <a:spcPct val="90000"/>
            </a:lnSpc>
            <a:spcBef>
              <a:spcPct val="0"/>
            </a:spcBef>
            <a:spcAft>
              <a:spcPct val="15000"/>
            </a:spcAft>
            <a:buChar char="•"/>
          </a:pPr>
          <a:r>
            <a:rPr lang="es-MX" sz="2600" b="1" i="0" kern="1200"/>
            <a:t>= </a:t>
          </a:r>
          <a:r>
            <a:rPr lang="es-MX" sz="2600" b="1" i="0" kern="1200" dirty="0"/>
            <a:t>1 </a:t>
          </a:r>
          <a:r>
            <a:rPr lang="es-MX" sz="2600" b="1" i="0" kern="1200" dirty="0" err="1"/>
            <a:t>MegaByte</a:t>
          </a:r>
          <a:r>
            <a:rPr lang="es-MX" sz="2600" b="1" i="0" kern="1200" dirty="0"/>
            <a:t> (MB)</a:t>
          </a:r>
          <a:endParaRPr lang="es-MX" sz="2600" b="0" i="0" kern="1200" dirty="0"/>
        </a:p>
      </dsp:txBody>
      <dsp:txXfrm rot="10800000">
        <a:off x="5625274" y="1226079"/>
        <a:ext cx="5404675" cy="613039"/>
      </dsp:txXfrm>
    </dsp:sp>
    <dsp:sp modelId="{7EA9D395-3D24-4DE9-8F53-B9D618F4846B}">
      <dsp:nvSpPr>
        <dsp:cNvPr id="0" name=""/>
        <dsp:cNvSpPr/>
      </dsp:nvSpPr>
      <dsp:spPr>
        <a:xfrm>
          <a:off x="1875091" y="1226079"/>
          <a:ext cx="3750182" cy="613039"/>
        </a:xfrm>
        <a:prstGeom prst="trapezoid">
          <a:avLst>
            <a:gd name="adj" fmla="val 101956"/>
          </a:avLst>
        </a:prstGeom>
        <a:solidFill>
          <a:schemeClr val="accent2">
            <a:hueOff val="1296036"/>
            <a:satOff val="180"/>
            <a:lumOff val="157"/>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s-MX" sz="2000" b="1" i="0" kern="1200" dirty="0"/>
            <a:t>1024 </a:t>
          </a:r>
          <a:r>
            <a:rPr lang="es-MX" sz="2000" b="1" i="0" kern="1200" dirty="0" err="1"/>
            <a:t>KiloBytes</a:t>
          </a:r>
          <a:r>
            <a:rPr lang="es-MX" sz="2000" b="1" i="0" kern="1200" dirty="0"/>
            <a:t> (KB) </a:t>
          </a:r>
          <a:endParaRPr lang="es-MX" sz="2000" b="0" i="0" kern="1200" dirty="0"/>
        </a:p>
      </dsp:txBody>
      <dsp:txXfrm>
        <a:off x="2531373" y="1226079"/>
        <a:ext cx="2437618" cy="613039"/>
      </dsp:txXfrm>
    </dsp:sp>
    <dsp:sp modelId="{76B4BA5C-5C41-49C4-AB26-7FF1D65D1229}">
      <dsp:nvSpPr>
        <dsp:cNvPr id="0" name=""/>
        <dsp:cNvSpPr/>
      </dsp:nvSpPr>
      <dsp:spPr>
        <a:xfrm rot="10800000">
          <a:off x="5625274" y="1839119"/>
          <a:ext cx="5404675" cy="613039"/>
        </a:xfrm>
        <a:prstGeom prst="nonIsoscelesTrapezoid">
          <a:avLst>
            <a:gd name="adj1" fmla="val 0"/>
            <a:gd name="adj2" fmla="val 101956"/>
          </a:avLst>
        </a:prstGeom>
        <a:solidFill>
          <a:schemeClr val="lt1">
            <a:alpha val="90000"/>
            <a:hueOff val="0"/>
            <a:satOff val="0"/>
            <a:lumOff val="0"/>
            <a:alphaOff val="0"/>
          </a:schemeClr>
        </a:solidFill>
        <a:ln w="22225" cap="rnd" cmpd="sng" algn="ctr">
          <a:solidFill>
            <a:schemeClr val="accent2">
              <a:hueOff val="1944054"/>
              <a:satOff val="271"/>
              <a:lumOff val="23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marL="228600" lvl="1" indent="-228600" algn="l" defTabSz="1155700">
            <a:lnSpc>
              <a:spcPct val="90000"/>
            </a:lnSpc>
            <a:spcBef>
              <a:spcPct val="0"/>
            </a:spcBef>
            <a:spcAft>
              <a:spcPct val="15000"/>
            </a:spcAft>
            <a:buChar char="•"/>
          </a:pPr>
          <a:r>
            <a:rPr lang="es-MX" sz="2600" b="1" i="0" kern="1200" dirty="0"/>
            <a:t> = 1 </a:t>
          </a:r>
          <a:r>
            <a:rPr lang="es-MX" sz="2600" b="1" i="0" kern="1200" dirty="0" err="1"/>
            <a:t>GigaByte</a:t>
          </a:r>
          <a:r>
            <a:rPr lang="es-MX" sz="2600" b="1" i="0" kern="1200" dirty="0"/>
            <a:t> (GB)</a:t>
          </a:r>
          <a:endParaRPr lang="es-MX" sz="2600" b="0" i="0" kern="1200" dirty="0"/>
        </a:p>
      </dsp:txBody>
      <dsp:txXfrm rot="10800000">
        <a:off x="6250304" y="1839119"/>
        <a:ext cx="4779645" cy="613039"/>
      </dsp:txXfrm>
    </dsp:sp>
    <dsp:sp modelId="{09CF6124-8D1D-4BCA-935D-BA851047F311}">
      <dsp:nvSpPr>
        <dsp:cNvPr id="0" name=""/>
        <dsp:cNvSpPr/>
      </dsp:nvSpPr>
      <dsp:spPr>
        <a:xfrm>
          <a:off x="1250061" y="1839119"/>
          <a:ext cx="5000243" cy="613039"/>
        </a:xfrm>
        <a:prstGeom prst="trapezoid">
          <a:avLst>
            <a:gd name="adj" fmla="val 101956"/>
          </a:avLst>
        </a:prstGeom>
        <a:solidFill>
          <a:schemeClr val="accent2">
            <a:hueOff val="1944054"/>
            <a:satOff val="271"/>
            <a:lumOff val="235"/>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s-MX" sz="2000" b="1" i="0" kern="1200" dirty="0"/>
            <a:t>1024 </a:t>
          </a:r>
          <a:r>
            <a:rPr lang="es-MX" sz="2000" b="1" i="0" kern="1200" dirty="0" err="1"/>
            <a:t>MegaBytes</a:t>
          </a:r>
          <a:r>
            <a:rPr lang="es-MX" sz="2000" b="1" i="0" kern="1200" dirty="0"/>
            <a:t> (MB)</a:t>
          </a:r>
          <a:endParaRPr lang="es-MX" sz="2000" b="0" i="0" kern="1200" dirty="0"/>
        </a:p>
      </dsp:txBody>
      <dsp:txXfrm>
        <a:off x="2125103" y="1839119"/>
        <a:ext cx="3250158" cy="613039"/>
      </dsp:txXfrm>
    </dsp:sp>
    <dsp:sp modelId="{2B8C9AE0-D3D5-4932-9135-E6A272E77CFA}">
      <dsp:nvSpPr>
        <dsp:cNvPr id="0" name=""/>
        <dsp:cNvSpPr/>
      </dsp:nvSpPr>
      <dsp:spPr>
        <a:xfrm rot="10800000">
          <a:off x="6250304" y="2452158"/>
          <a:ext cx="4779645" cy="613039"/>
        </a:xfrm>
        <a:prstGeom prst="nonIsoscelesTrapezoid">
          <a:avLst>
            <a:gd name="adj1" fmla="val 0"/>
            <a:gd name="adj2" fmla="val 101956"/>
          </a:avLst>
        </a:prstGeom>
        <a:solidFill>
          <a:schemeClr val="lt1">
            <a:alpha val="90000"/>
            <a:hueOff val="0"/>
            <a:satOff val="0"/>
            <a:lumOff val="0"/>
            <a:alphaOff val="0"/>
          </a:schemeClr>
        </a:solidFill>
        <a:ln w="22225" cap="rnd" cmpd="sng" algn="ctr">
          <a:solidFill>
            <a:schemeClr val="accent2">
              <a:hueOff val="2592072"/>
              <a:satOff val="361"/>
              <a:lumOff val="31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marL="228600" lvl="1" indent="-228600" algn="l" defTabSz="1155700">
            <a:lnSpc>
              <a:spcPct val="90000"/>
            </a:lnSpc>
            <a:spcBef>
              <a:spcPct val="0"/>
            </a:spcBef>
            <a:spcAft>
              <a:spcPct val="15000"/>
            </a:spcAft>
            <a:buChar char="•"/>
          </a:pPr>
          <a:r>
            <a:rPr lang="es-MX" sz="2600" b="1" i="0" kern="1200"/>
            <a:t>= </a:t>
          </a:r>
          <a:r>
            <a:rPr lang="es-MX" sz="2600" b="1" i="0" kern="1200" dirty="0"/>
            <a:t>1 </a:t>
          </a:r>
          <a:r>
            <a:rPr lang="es-MX" sz="2600" b="1" i="0" kern="1200" dirty="0" err="1"/>
            <a:t>TeraByte</a:t>
          </a:r>
          <a:r>
            <a:rPr lang="es-MX" sz="2600" b="1" i="0" kern="1200" dirty="0"/>
            <a:t> (TB)</a:t>
          </a:r>
          <a:endParaRPr lang="es-MX" sz="2600" b="0" i="0" kern="1200" dirty="0"/>
        </a:p>
      </dsp:txBody>
      <dsp:txXfrm rot="10800000">
        <a:off x="6875335" y="2452158"/>
        <a:ext cx="4154614" cy="613039"/>
      </dsp:txXfrm>
    </dsp:sp>
    <dsp:sp modelId="{22824C4E-C296-4361-86E9-F2F49A435071}">
      <dsp:nvSpPr>
        <dsp:cNvPr id="0" name=""/>
        <dsp:cNvSpPr/>
      </dsp:nvSpPr>
      <dsp:spPr>
        <a:xfrm>
          <a:off x="625030" y="2452158"/>
          <a:ext cx="6250304" cy="613039"/>
        </a:xfrm>
        <a:prstGeom prst="trapezoid">
          <a:avLst>
            <a:gd name="adj" fmla="val 101956"/>
          </a:avLst>
        </a:prstGeom>
        <a:solidFill>
          <a:schemeClr val="accent2">
            <a:hueOff val="2592072"/>
            <a:satOff val="361"/>
            <a:lumOff val="314"/>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s-MX" sz="2000" b="1" i="0" kern="1200" dirty="0"/>
            <a:t>1024 </a:t>
          </a:r>
          <a:r>
            <a:rPr lang="es-MX" sz="2000" b="1" i="0" kern="1200" dirty="0" err="1"/>
            <a:t>GigaBytes</a:t>
          </a:r>
          <a:r>
            <a:rPr lang="es-MX" sz="2000" b="1" i="0" kern="1200" dirty="0"/>
            <a:t> (GB) </a:t>
          </a:r>
          <a:endParaRPr lang="es-MX" sz="2000" b="0" i="0" kern="1200" dirty="0"/>
        </a:p>
      </dsp:txBody>
      <dsp:txXfrm>
        <a:off x="1718833" y="2452158"/>
        <a:ext cx="4062698" cy="613039"/>
      </dsp:txXfrm>
    </dsp:sp>
    <dsp:sp modelId="{6C45D002-5FC2-4528-B2DE-D31DBA641A75}">
      <dsp:nvSpPr>
        <dsp:cNvPr id="0" name=""/>
        <dsp:cNvSpPr/>
      </dsp:nvSpPr>
      <dsp:spPr>
        <a:xfrm rot="10800000">
          <a:off x="6875335" y="3065198"/>
          <a:ext cx="4154614" cy="613039"/>
        </a:xfrm>
        <a:prstGeom prst="nonIsoscelesTrapezoid">
          <a:avLst>
            <a:gd name="adj1" fmla="val 0"/>
            <a:gd name="adj2" fmla="val 101956"/>
          </a:avLst>
        </a:prstGeom>
        <a:solidFill>
          <a:schemeClr val="lt1">
            <a:alpha val="90000"/>
            <a:hueOff val="0"/>
            <a:satOff val="0"/>
            <a:lumOff val="0"/>
            <a:alphaOff val="0"/>
          </a:schemeClr>
        </a:solidFill>
        <a:ln w="22225" cap="rnd" cmpd="sng" algn="ctr">
          <a:solidFill>
            <a:schemeClr val="accent2">
              <a:hueOff val="3240090"/>
              <a:satOff val="451"/>
              <a:lumOff val="39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marL="228600" lvl="1" indent="-228600" algn="l" defTabSz="1155700">
            <a:lnSpc>
              <a:spcPct val="90000"/>
            </a:lnSpc>
            <a:spcBef>
              <a:spcPct val="0"/>
            </a:spcBef>
            <a:spcAft>
              <a:spcPct val="15000"/>
            </a:spcAft>
            <a:buChar char="•"/>
          </a:pPr>
          <a:r>
            <a:rPr lang="es-MX" sz="2600" b="1" i="0" kern="1200"/>
            <a:t>= </a:t>
          </a:r>
          <a:r>
            <a:rPr lang="es-MX" sz="2600" b="1" i="0" kern="1200" dirty="0"/>
            <a:t>1 </a:t>
          </a:r>
          <a:r>
            <a:rPr lang="es-MX" sz="2600" b="1" i="0" kern="1200" dirty="0" err="1"/>
            <a:t>PentaByte</a:t>
          </a:r>
          <a:r>
            <a:rPr lang="es-MX" sz="2600" b="1" i="0" kern="1200" dirty="0"/>
            <a:t> (PB)</a:t>
          </a:r>
          <a:endParaRPr lang="es-ES" sz="2600" kern="1200" dirty="0"/>
        </a:p>
      </dsp:txBody>
      <dsp:txXfrm rot="10800000">
        <a:off x="7500365" y="3065198"/>
        <a:ext cx="3529584" cy="613039"/>
      </dsp:txXfrm>
    </dsp:sp>
    <dsp:sp modelId="{8DEC1A1D-8E3C-4E62-A3E2-488C09938F95}">
      <dsp:nvSpPr>
        <dsp:cNvPr id="0" name=""/>
        <dsp:cNvSpPr/>
      </dsp:nvSpPr>
      <dsp:spPr>
        <a:xfrm>
          <a:off x="0" y="3065198"/>
          <a:ext cx="7500365" cy="613039"/>
        </a:xfrm>
        <a:prstGeom prst="trapezoid">
          <a:avLst>
            <a:gd name="adj" fmla="val 101956"/>
          </a:avLst>
        </a:prstGeom>
        <a:solidFill>
          <a:schemeClr val="accent2">
            <a:hueOff val="3240090"/>
            <a:satOff val="451"/>
            <a:lumOff val="392"/>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s-MX" sz="2000" b="1" i="0" kern="1200" dirty="0"/>
            <a:t>1024 </a:t>
          </a:r>
          <a:r>
            <a:rPr lang="es-MX" sz="2000" b="1" i="0" kern="1200" dirty="0" err="1"/>
            <a:t>TeraBytes</a:t>
          </a:r>
          <a:r>
            <a:rPr lang="es-MX" sz="2000" b="1" i="0" kern="1200" dirty="0"/>
            <a:t> (TB) </a:t>
          </a:r>
          <a:endParaRPr lang="es-ES" sz="2000" kern="1200" dirty="0"/>
        </a:p>
      </dsp:txBody>
      <dsp:txXfrm>
        <a:off x="1312564" y="3065198"/>
        <a:ext cx="4875237" cy="61303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6CE9DB-55A0-4277-8791-CCDCDF063997}">
      <dsp:nvSpPr>
        <dsp:cNvPr id="0" name=""/>
        <dsp:cNvSpPr/>
      </dsp:nvSpPr>
      <dsp:spPr>
        <a:xfrm rot="5400000">
          <a:off x="952551" y="1727885"/>
          <a:ext cx="1053544" cy="1199423"/>
        </a:xfrm>
        <a:prstGeom prst="bentUpArrow">
          <a:avLst>
            <a:gd name="adj1" fmla="val 32840"/>
            <a:gd name="adj2" fmla="val 25000"/>
            <a:gd name="adj3" fmla="val 35780"/>
          </a:avLst>
        </a:prstGeom>
        <a:solidFill>
          <a:schemeClr val="accent2">
            <a:tint val="50000"/>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24D216-9C0D-4F60-AB3A-00864F78E0FA}">
      <dsp:nvSpPr>
        <dsp:cNvPr id="0" name=""/>
        <dsp:cNvSpPr/>
      </dsp:nvSpPr>
      <dsp:spPr>
        <a:xfrm>
          <a:off x="0" y="342817"/>
          <a:ext cx="5452066" cy="1502126"/>
        </a:xfrm>
        <a:prstGeom prst="roundRect">
          <a:avLst>
            <a:gd name="adj" fmla="val 16670"/>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b="1" i="0" kern="1200" dirty="0">
              <a:latin typeface="+mj-lt"/>
            </a:rPr>
            <a:t>PROM </a:t>
          </a:r>
          <a:r>
            <a:rPr lang="es-MX" sz="1800" b="0" i="1" kern="1200" dirty="0" err="1">
              <a:latin typeface="+mj-lt"/>
            </a:rPr>
            <a:t>Programmable</a:t>
          </a:r>
          <a:r>
            <a:rPr lang="es-MX" sz="1800" b="0" i="1" kern="1200" dirty="0">
              <a:latin typeface="+mj-lt"/>
            </a:rPr>
            <a:t> </a:t>
          </a:r>
          <a:r>
            <a:rPr lang="es-MX" sz="1800" b="0" i="1" kern="1200" dirty="0" err="1">
              <a:latin typeface="+mj-lt"/>
            </a:rPr>
            <a:t>Read</a:t>
          </a:r>
          <a:r>
            <a:rPr lang="es-MX" sz="1800" b="0" i="1" kern="1200" dirty="0">
              <a:latin typeface="+mj-lt"/>
            </a:rPr>
            <a:t>–</a:t>
          </a:r>
          <a:r>
            <a:rPr lang="es-MX" sz="1800" b="0" i="1" kern="1200" dirty="0" err="1">
              <a:latin typeface="+mj-lt"/>
            </a:rPr>
            <a:t>Only</a:t>
          </a:r>
          <a:r>
            <a:rPr lang="es-MX" sz="1800" b="0" i="1" kern="1200" dirty="0">
              <a:latin typeface="+mj-lt"/>
            </a:rPr>
            <a:t> </a:t>
          </a:r>
          <a:r>
            <a:rPr lang="es-MX" sz="1800" b="0" i="1" kern="1200" dirty="0" err="1">
              <a:latin typeface="+mj-lt"/>
            </a:rPr>
            <a:t>Memory</a:t>
          </a:r>
          <a:r>
            <a:rPr lang="es-MX" sz="1800" b="0" i="0" kern="1200" dirty="0">
              <a:latin typeface="+mj-lt"/>
            </a:rPr>
            <a:t> (Memoria de Sólo Lectura Programable)</a:t>
          </a:r>
          <a:endParaRPr lang="es-ES" sz="1800" kern="1200" dirty="0">
            <a:latin typeface="+mj-lt"/>
          </a:endParaRPr>
        </a:p>
      </dsp:txBody>
      <dsp:txXfrm>
        <a:off x="73341" y="416158"/>
        <a:ext cx="5305384" cy="1355444"/>
      </dsp:txXfrm>
    </dsp:sp>
    <dsp:sp modelId="{B404A92E-BB1D-4B7B-BAC6-FE124266203C}">
      <dsp:nvSpPr>
        <dsp:cNvPr id="0" name=""/>
        <dsp:cNvSpPr/>
      </dsp:nvSpPr>
      <dsp:spPr>
        <a:xfrm>
          <a:off x="3619638" y="574433"/>
          <a:ext cx="1289910" cy="1003375"/>
        </a:xfrm>
        <a:prstGeom prst="rect">
          <a:avLst/>
        </a:prstGeom>
        <a:noFill/>
        <a:ln>
          <a:noFill/>
        </a:ln>
        <a:effectLst/>
      </dsp:spPr>
      <dsp:style>
        <a:lnRef idx="0">
          <a:scrgbClr r="0" g="0" b="0"/>
        </a:lnRef>
        <a:fillRef idx="0">
          <a:scrgbClr r="0" g="0" b="0"/>
        </a:fillRef>
        <a:effectRef idx="0">
          <a:scrgbClr r="0" g="0" b="0"/>
        </a:effectRef>
        <a:fontRef idx="minor"/>
      </dsp:style>
    </dsp:sp>
    <dsp:sp modelId="{DB2A1045-B7C5-4BC3-9BB4-9EA57DE04890}">
      <dsp:nvSpPr>
        <dsp:cNvPr id="0" name=""/>
        <dsp:cNvSpPr/>
      </dsp:nvSpPr>
      <dsp:spPr>
        <a:xfrm rot="5400000">
          <a:off x="4121102" y="3204881"/>
          <a:ext cx="1053544" cy="1199423"/>
        </a:xfrm>
        <a:prstGeom prst="bentUpArrow">
          <a:avLst>
            <a:gd name="adj1" fmla="val 32840"/>
            <a:gd name="adj2" fmla="val 25000"/>
            <a:gd name="adj3" fmla="val 35780"/>
          </a:avLst>
        </a:prstGeom>
        <a:solidFill>
          <a:schemeClr val="accent2">
            <a:tint val="50000"/>
            <a:hueOff val="2248388"/>
            <a:satOff val="-1539"/>
            <a:lumOff val="12925"/>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CE0F152-5A62-498C-BDE9-CE3DD7A977B7}">
      <dsp:nvSpPr>
        <dsp:cNvPr id="0" name=""/>
        <dsp:cNvSpPr/>
      </dsp:nvSpPr>
      <dsp:spPr>
        <a:xfrm>
          <a:off x="2022111" y="1909324"/>
          <a:ext cx="5668475" cy="1393650"/>
        </a:xfrm>
        <a:prstGeom prst="roundRect">
          <a:avLst>
            <a:gd name="adj" fmla="val 16670"/>
          </a:avLst>
        </a:prstGeom>
        <a:solidFill>
          <a:schemeClr val="accent2">
            <a:hueOff val="1620045"/>
            <a:satOff val="225"/>
            <a:lumOff val="196"/>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b="1" i="0" kern="1200" dirty="0">
              <a:latin typeface="+mj-lt"/>
            </a:rPr>
            <a:t>EPROM</a:t>
          </a:r>
          <a:r>
            <a:rPr lang="es-MX" sz="1800" b="0" i="0" kern="1200" dirty="0">
              <a:latin typeface="+mj-lt"/>
            </a:rPr>
            <a:t>. Acrónimo de </a:t>
          </a:r>
          <a:r>
            <a:rPr lang="es-MX" sz="1800" b="0" i="1" kern="1200" dirty="0" err="1">
              <a:latin typeface="+mj-lt"/>
            </a:rPr>
            <a:t>Erasable</a:t>
          </a:r>
          <a:r>
            <a:rPr lang="es-MX" sz="1800" b="0" i="1" kern="1200" dirty="0">
              <a:latin typeface="+mj-lt"/>
            </a:rPr>
            <a:t> </a:t>
          </a:r>
          <a:r>
            <a:rPr lang="es-MX" sz="1800" b="0" i="1" kern="1200" dirty="0" err="1">
              <a:latin typeface="+mj-lt"/>
            </a:rPr>
            <a:t>Programmable</a:t>
          </a:r>
          <a:r>
            <a:rPr lang="es-MX" sz="1800" b="0" i="1" kern="1200" dirty="0">
              <a:latin typeface="+mj-lt"/>
            </a:rPr>
            <a:t> </a:t>
          </a:r>
          <a:r>
            <a:rPr lang="es-MX" sz="1800" b="0" i="1" kern="1200" dirty="0" err="1">
              <a:latin typeface="+mj-lt"/>
            </a:rPr>
            <a:t>Read</a:t>
          </a:r>
          <a:r>
            <a:rPr lang="es-MX" sz="1800" b="0" i="1" kern="1200" dirty="0">
              <a:latin typeface="+mj-lt"/>
            </a:rPr>
            <a:t>–</a:t>
          </a:r>
          <a:r>
            <a:rPr lang="es-MX" sz="1800" b="0" i="1" kern="1200" dirty="0" err="1">
              <a:latin typeface="+mj-lt"/>
            </a:rPr>
            <a:t>Only</a:t>
          </a:r>
          <a:r>
            <a:rPr lang="es-MX" sz="1800" b="0" i="1" kern="1200" dirty="0">
              <a:latin typeface="+mj-lt"/>
            </a:rPr>
            <a:t> </a:t>
          </a:r>
          <a:r>
            <a:rPr lang="es-MX" sz="1800" b="0" i="1" kern="1200" dirty="0" err="1">
              <a:latin typeface="+mj-lt"/>
            </a:rPr>
            <a:t>Memory</a:t>
          </a:r>
          <a:r>
            <a:rPr lang="es-MX" sz="1800" b="0" i="0" kern="1200" dirty="0">
              <a:latin typeface="+mj-lt"/>
            </a:rPr>
            <a:t> (Memoria de Sólo Lectura Borrable y Programable)</a:t>
          </a:r>
          <a:endParaRPr lang="es-ES" sz="1800" kern="1200" dirty="0">
            <a:latin typeface="+mj-lt"/>
          </a:endParaRPr>
        </a:p>
      </dsp:txBody>
      <dsp:txXfrm>
        <a:off x="2090156" y="1977369"/>
        <a:ext cx="5532385" cy="1257560"/>
      </dsp:txXfrm>
    </dsp:sp>
    <dsp:sp modelId="{B7B526F0-C218-4426-BF46-37D9E48FB826}">
      <dsp:nvSpPr>
        <dsp:cNvPr id="0" name=""/>
        <dsp:cNvSpPr/>
      </dsp:nvSpPr>
      <dsp:spPr>
        <a:xfrm>
          <a:off x="6344835" y="2045077"/>
          <a:ext cx="1289910" cy="1003375"/>
        </a:xfrm>
        <a:prstGeom prst="rect">
          <a:avLst/>
        </a:prstGeom>
        <a:noFill/>
        <a:ln>
          <a:noFill/>
        </a:ln>
        <a:effectLst/>
      </dsp:spPr>
      <dsp:style>
        <a:lnRef idx="0">
          <a:scrgbClr r="0" g="0" b="0"/>
        </a:lnRef>
        <a:fillRef idx="0">
          <a:scrgbClr r="0" g="0" b="0"/>
        </a:fillRef>
        <a:effectRef idx="0">
          <a:scrgbClr r="0" g="0" b="0"/>
        </a:effectRef>
        <a:fontRef idx="minor"/>
      </dsp:style>
    </dsp:sp>
    <dsp:sp modelId="{49B37926-6203-4BAF-98DD-34597D5DC1D4}">
      <dsp:nvSpPr>
        <dsp:cNvPr id="0" name=""/>
        <dsp:cNvSpPr/>
      </dsp:nvSpPr>
      <dsp:spPr>
        <a:xfrm>
          <a:off x="5247646" y="3363630"/>
          <a:ext cx="5437771" cy="1350461"/>
        </a:xfrm>
        <a:prstGeom prst="roundRect">
          <a:avLst>
            <a:gd name="adj" fmla="val 16670"/>
          </a:avLst>
        </a:prstGeom>
        <a:solidFill>
          <a:schemeClr val="accent2">
            <a:hueOff val="3240090"/>
            <a:satOff val="451"/>
            <a:lumOff val="392"/>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MX" sz="1800" b="1" i="0" kern="1200" dirty="0">
              <a:latin typeface="+mj-lt"/>
            </a:rPr>
            <a:t>EEPROM</a:t>
          </a:r>
          <a:r>
            <a:rPr lang="es-MX" sz="1800" b="0" i="0" kern="1200" dirty="0">
              <a:latin typeface="+mj-lt"/>
            </a:rPr>
            <a:t>. Acrónimo de </a:t>
          </a:r>
          <a:r>
            <a:rPr lang="es-MX" sz="1800" b="0" i="1" kern="1200" dirty="0" err="1">
              <a:latin typeface="+mj-lt"/>
            </a:rPr>
            <a:t>Electrically</a:t>
          </a:r>
          <a:r>
            <a:rPr lang="es-MX" sz="1800" b="0" i="1" kern="1200" dirty="0">
              <a:latin typeface="+mj-lt"/>
            </a:rPr>
            <a:t> </a:t>
          </a:r>
          <a:r>
            <a:rPr lang="es-MX" sz="1800" b="0" i="1" kern="1200" dirty="0" err="1">
              <a:latin typeface="+mj-lt"/>
            </a:rPr>
            <a:t>Erasable</a:t>
          </a:r>
          <a:r>
            <a:rPr lang="es-MX" sz="1800" b="0" i="1" kern="1200" dirty="0">
              <a:latin typeface="+mj-lt"/>
            </a:rPr>
            <a:t> </a:t>
          </a:r>
          <a:r>
            <a:rPr lang="es-MX" sz="1800" b="0" i="1" kern="1200" dirty="0" err="1">
              <a:latin typeface="+mj-lt"/>
            </a:rPr>
            <a:t>Programmable</a:t>
          </a:r>
          <a:r>
            <a:rPr lang="es-MX" sz="1800" b="0" i="1" kern="1200" dirty="0">
              <a:latin typeface="+mj-lt"/>
            </a:rPr>
            <a:t> </a:t>
          </a:r>
          <a:r>
            <a:rPr lang="es-MX" sz="1800" b="0" i="1" kern="1200" dirty="0" err="1">
              <a:latin typeface="+mj-lt"/>
            </a:rPr>
            <a:t>Read-Only</a:t>
          </a:r>
          <a:r>
            <a:rPr lang="es-MX" sz="1800" b="0" i="1" kern="1200" dirty="0">
              <a:latin typeface="+mj-lt"/>
            </a:rPr>
            <a:t> </a:t>
          </a:r>
          <a:r>
            <a:rPr lang="es-MX" sz="1800" b="0" i="1" kern="1200" dirty="0" err="1">
              <a:latin typeface="+mj-lt"/>
            </a:rPr>
            <a:t>Memory</a:t>
          </a:r>
          <a:r>
            <a:rPr lang="es-MX" sz="1800" b="0" i="0" kern="1200" dirty="0">
              <a:latin typeface="+mj-lt"/>
            </a:rPr>
            <a:t> (Memoria de Sólo Lectura Borrable y Programable Eléctricamente)</a:t>
          </a:r>
          <a:endParaRPr lang="es-ES" sz="1800" kern="1200" dirty="0">
            <a:latin typeface="+mj-lt"/>
          </a:endParaRPr>
        </a:p>
      </dsp:txBody>
      <dsp:txXfrm>
        <a:off x="5313582" y="3429566"/>
        <a:ext cx="5305899" cy="1218589"/>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D11ECD7-95E1-4788-8B58-8D6A0AAC312D}" type="datetimeFigureOut">
              <a:rPr lang="es-MX" smtClean="0"/>
              <a:t>30/09/2019</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4DABCC-4C67-4EBD-9F3C-6ABFB3E7DEFE}" type="slidenum">
              <a:rPr lang="es-MX" smtClean="0"/>
              <a:t>‹Nº›</a:t>
            </a:fld>
            <a:endParaRPr lang="es-MX"/>
          </a:p>
        </p:txBody>
      </p:sp>
    </p:spTree>
    <p:extLst>
      <p:ext uri="{BB962C8B-B14F-4D97-AF65-F5344CB8AC3E}">
        <p14:creationId xmlns:p14="http://schemas.microsoft.com/office/powerpoint/2010/main" val="42257632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3C4DABCC-4C67-4EBD-9F3C-6ABFB3E7DEFE}" type="slidenum">
              <a:rPr lang="es-MX" smtClean="0"/>
              <a:t>15</a:t>
            </a:fld>
            <a:endParaRPr lang="es-MX"/>
          </a:p>
        </p:txBody>
      </p:sp>
    </p:spTree>
    <p:extLst>
      <p:ext uri="{BB962C8B-B14F-4D97-AF65-F5344CB8AC3E}">
        <p14:creationId xmlns:p14="http://schemas.microsoft.com/office/powerpoint/2010/main" val="7724686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3C4DABCC-4C67-4EBD-9F3C-6ABFB3E7DEFE}" type="slidenum">
              <a:rPr lang="es-MX" smtClean="0"/>
              <a:t>25</a:t>
            </a:fld>
            <a:endParaRPr lang="es-MX"/>
          </a:p>
        </p:txBody>
      </p:sp>
    </p:spTree>
    <p:extLst>
      <p:ext uri="{BB962C8B-B14F-4D97-AF65-F5344CB8AC3E}">
        <p14:creationId xmlns:p14="http://schemas.microsoft.com/office/powerpoint/2010/main" val="23728266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3C4DABCC-4C67-4EBD-9F3C-6ABFB3E7DEFE}" type="slidenum">
              <a:rPr lang="es-MX" smtClean="0"/>
              <a:t>26</a:t>
            </a:fld>
            <a:endParaRPr lang="es-MX"/>
          </a:p>
        </p:txBody>
      </p:sp>
    </p:spTree>
    <p:extLst>
      <p:ext uri="{BB962C8B-B14F-4D97-AF65-F5344CB8AC3E}">
        <p14:creationId xmlns:p14="http://schemas.microsoft.com/office/powerpoint/2010/main" val="10111697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3C4DABCC-4C67-4EBD-9F3C-6ABFB3E7DEFE}" type="slidenum">
              <a:rPr lang="es-MX" smtClean="0"/>
              <a:t>27</a:t>
            </a:fld>
            <a:endParaRPr lang="es-MX"/>
          </a:p>
        </p:txBody>
      </p:sp>
    </p:spTree>
    <p:extLst>
      <p:ext uri="{BB962C8B-B14F-4D97-AF65-F5344CB8AC3E}">
        <p14:creationId xmlns:p14="http://schemas.microsoft.com/office/powerpoint/2010/main" val="7356013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3C4DABCC-4C67-4EBD-9F3C-6ABFB3E7DEFE}" type="slidenum">
              <a:rPr lang="es-MX" smtClean="0"/>
              <a:t>28</a:t>
            </a:fld>
            <a:endParaRPr lang="es-MX"/>
          </a:p>
        </p:txBody>
      </p:sp>
    </p:spTree>
    <p:extLst>
      <p:ext uri="{BB962C8B-B14F-4D97-AF65-F5344CB8AC3E}">
        <p14:creationId xmlns:p14="http://schemas.microsoft.com/office/powerpoint/2010/main" val="2062211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3C4DABCC-4C67-4EBD-9F3C-6ABFB3E7DEFE}" type="slidenum">
              <a:rPr lang="es-MX" smtClean="0"/>
              <a:t>29</a:t>
            </a:fld>
            <a:endParaRPr lang="es-MX"/>
          </a:p>
        </p:txBody>
      </p:sp>
    </p:spTree>
    <p:extLst>
      <p:ext uri="{BB962C8B-B14F-4D97-AF65-F5344CB8AC3E}">
        <p14:creationId xmlns:p14="http://schemas.microsoft.com/office/powerpoint/2010/main" val="5083078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3C4DABCC-4C67-4EBD-9F3C-6ABFB3E7DEFE}" type="slidenum">
              <a:rPr lang="es-MX" smtClean="0"/>
              <a:t>30</a:t>
            </a:fld>
            <a:endParaRPr lang="es-MX"/>
          </a:p>
        </p:txBody>
      </p:sp>
    </p:spTree>
    <p:extLst>
      <p:ext uri="{BB962C8B-B14F-4D97-AF65-F5344CB8AC3E}">
        <p14:creationId xmlns:p14="http://schemas.microsoft.com/office/powerpoint/2010/main" val="23718524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3C4DABCC-4C67-4EBD-9F3C-6ABFB3E7DEFE}" type="slidenum">
              <a:rPr lang="es-MX" smtClean="0"/>
              <a:t>31</a:t>
            </a:fld>
            <a:endParaRPr lang="es-MX"/>
          </a:p>
        </p:txBody>
      </p:sp>
    </p:spTree>
    <p:extLst>
      <p:ext uri="{BB962C8B-B14F-4D97-AF65-F5344CB8AC3E}">
        <p14:creationId xmlns:p14="http://schemas.microsoft.com/office/powerpoint/2010/main" val="38609184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3C4DABCC-4C67-4EBD-9F3C-6ABFB3E7DEFE}" type="slidenum">
              <a:rPr lang="es-MX" smtClean="0"/>
              <a:t>32</a:t>
            </a:fld>
            <a:endParaRPr lang="es-MX"/>
          </a:p>
        </p:txBody>
      </p:sp>
    </p:spTree>
    <p:extLst>
      <p:ext uri="{BB962C8B-B14F-4D97-AF65-F5344CB8AC3E}">
        <p14:creationId xmlns:p14="http://schemas.microsoft.com/office/powerpoint/2010/main" val="5682518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3C4DABCC-4C67-4EBD-9F3C-6ABFB3E7DEFE}" type="slidenum">
              <a:rPr lang="es-MX" smtClean="0"/>
              <a:t>33</a:t>
            </a:fld>
            <a:endParaRPr lang="es-MX"/>
          </a:p>
        </p:txBody>
      </p:sp>
    </p:spTree>
    <p:extLst>
      <p:ext uri="{BB962C8B-B14F-4D97-AF65-F5344CB8AC3E}">
        <p14:creationId xmlns:p14="http://schemas.microsoft.com/office/powerpoint/2010/main" val="15121840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3C4DABCC-4C67-4EBD-9F3C-6ABFB3E7DEFE}" type="slidenum">
              <a:rPr lang="es-MX" smtClean="0"/>
              <a:t>35</a:t>
            </a:fld>
            <a:endParaRPr lang="es-MX"/>
          </a:p>
        </p:txBody>
      </p:sp>
    </p:spTree>
    <p:extLst>
      <p:ext uri="{BB962C8B-B14F-4D97-AF65-F5344CB8AC3E}">
        <p14:creationId xmlns:p14="http://schemas.microsoft.com/office/powerpoint/2010/main" val="22271354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3C4DABCC-4C67-4EBD-9F3C-6ABFB3E7DEFE}" type="slidenum">
              <a:rPr lang="es-MX" smtClean="0"/>
              <a:t>16</a:t>
            </a:fld>
            <a:endParaRPr lang="es-MX"/>
          </a:p>
        </p:txBody>
      </p:sp>
    </p:spTree>
    <p:extLst>
      <p:ext uri="{BB962C8B-B14F-4D97-AF65-F5344CB8AC3E}">
        <p14:creationId xmlns:p14="http://schemas.microsoft.com/office/powerpoint/2010/main" val="22474045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3C4DABCC-4C67-4EBD-9F3C-6ABFB3E7DEFE}" type="slidenum">
              <a:rPr lang="es-MX" smtClean="0"/>
              <a:t>17</a:t>
            </a:fld>
            <a:endParaRPr lang="es-MX"/>
          </a:p>
        </p:txBody>
      </p:sp>
    </p:spTree>
    <p:extLst>
      <p:ext uri="{BB962C8B-B14F-4D97-AF65-F5344CB8AC3E}">
        <p14:creationId xmlns:p14="http://schemas.microsoft.com/office/powerpoint/2010/main" val="16280155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3C4DABCC-4C67-4EBD-9F3C-6ABFB3E7DEFE}" type="slidenum">
              <a:rPr lang="es-MX" smtClean="0"/>
              <a:t>18</a:t>
            </a:fld>
            <a:endParaRPr lang="es-MX"/>
          </a:p>
        </p:txBody>
      </p:sp>
    </p:spTree>
    <p:extLst>
      <p:ext uri="{BB962C8B-B14F-4D97-AF65-F5344CB8AC3E}">
        <p14:creationId xmlns:p14="http://schemas.microsoft.com/office/powerpoint/2010/main" val="15484568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3C4DABCC-4C67-4EBD-9F3C-6ABFB3E7DEFE}" type="slidenum">
              <a:rPr lang="es-MX" smtClean="0"/>
              <a:t>19</a:t>
            </a:fld>
            <a:endParaRPr lang="es-MX"/>
          </a:p>
        </p:txBody>
      </p:sp>
    </p:spTree>
    <p:extLst>
      <p:ext uri="{BB962C8B-B14F-4D97-AF65-F5344CB8AC3E}">
        <p14:creationId xmlns:p14="http://schemas.microsoft.com/office/powerpoint/2010/main" val="3681212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3C4DABCC-4C67-4EBD-9F3C-6ABFB3E7DEFE}" type="slidenum">
              <a:rPr lang="es-MX" smtClean="0"/>
              <a:t>20</a:t>
            </a:fld>
            <a:endParaRPr lang="es-MX"/>
          </a:p>
        </p:txBody>
      </p:sp>
    </p:spTree>
    <p:extLst>
      <p:ext uri="{BB962C8B-B14F-4D97-AF65-F5344CB8AC3E}">
        <p14:creationId xmlns:p14="http://schemas.microsoft.com/office/powerpoint/2010/main" val="25347172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3C4DABCC-4C67-4EBD-9F3C-6ABFB3E7DEFE}" type="slidenum">
              <a:rPr lang="es-MX" smtClean="0"/>
              <a:t>21</a:t>
            </a:fld>
            <a:endParaRPr lang="es-MX"/>
          </a:p>
        </p:txBody>
      </p:sp>
    </p:spTree>
    <p:extLst>
      <p:ext uri="{BB962C8B-B14F-4D97-AF65-F5344CB8AC3E}">
        <p14:creationId xmlns:p14="http://schemas.microsoft.com/office/powerpoint/2010/main" val="33732363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3C4DABCC-4C67-4EBD-9F3C-6ABFB3E7DEFE}" type="slidenum">
              <a:rPr lang="es-MX" smtClean="0"/>
              <a:t>22</a:t>
            </a:fld>
            <a:endParaRPr lang="es-MX"/>
          </a:p>
        </p:txBody>
      </p:sp>
    </p:spTree>
    <p:extLst>
      <p:ext uri="{BB962C8B-B14F-4D97-AF65-F5344CB8AC3E}">
        <p14:creationId xmlns:p14="http://schemas.microsoft.com/office/powerpoint/2010/main" val="31949467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3C4DABCC-4C67-4EBD-9F3C-6ABFB3E7DEFE}" type="slidenum">
              <a:rPr lang="es-MX" smtClean="0"/>
              <a:t>24</a:t>
            </a:fld>
            <a:endParaRPr lang="es-MX"/>
          </a:p>
        </p:txBody>
      </p:sp>
    </p:spTree>
    <p:extLst>
      <p:ext uri="{BB962C8B-B14F-4D97-AF65-F5344CB8AC3E}">
        <p14:creationId xmlns:p14="http://schemas.microsoft.com/office/powerpoint/2010/main" val="9216204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FC06DD94-9B2B-40A6-80E5-7A0487111D03}" type="datetimeFigureOut">
              <a:rPr lang="es-MX" smtClean="0"/>
              <a:t>30/09/2019</a:t>
            </a:fld>
            <a:endParaRPr lang="es-MX"/>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s-MX"/>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2E3BA5DB-F42C-457A-956F-437E8DBE6409}" type="slidenum">
              <a:rPr lang="es-MX" smtClean="0"/>
              <a:t>‹Nº›</a:t>
            </a:fld>
            <a:endParaRPr lang="es-MX"/>
          </a:p>
        </p:txBody>
      </p:sp>
    </p:spTree>
    <p:extLst>
      <p:ext uri="{BB962C8B-B14F-4D97-AF65-F5344CB8AC3E}">
        <p14:creationId xmlns:p14="http://schemas.microsoft.com/office/powerpoint/2010/main" val="2312322838"/>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C06DD94-9B2B-40A6-80E5-7A0487111D03}"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E3BA5DB-F42C-457A-956F-437E8DBE6409}" type="slidenum">
              <a:rPr lang="es-MX" smtClean="0"/>
              <a:t>‹Nº›</a:t>
            </a:fld>
            <a:endParaRPr lang="es-MX"/>
          </a:p>
        </p:txBody>
      </p:sp>
    </p:spTree>
    <p:extLst>
      <p:ext uri="{BB962C8B-B14F-4D97-AF65-F5344CB8AC3E}">
        <p14:creationId xmlns:p14="http://schemas.microsoft.com/office/powerpoint/2010/main" val="3532386952"/>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FC06DD94-9B2B-40A6-80E5-7A0487111D03}" type="datetimeFigureOut">
              <a:rPr lang="es-MX" smtClean="0"/>
              <a:t>30/09/2019</a:t>
            </a:fld>
            <a:endParaRPr lang="es-MX"/>
          </a:p>
        </p:txBody>
      </p:sp>
      <p:sp>
        <p:nvSpPr>
          <p:cNvPr id="5" name="Footer Placeholder 4"/>
          <p:cNvSpPr>
            <a:spLocks noGrp="1"/>
          </p:cNvSpPr>
          <p:nvPr>
            <p:ph type="ftr" sz="quarter" idx="11"/>
          </p:nvPr>
        </p:nvSpPr>
        <p:spPr>
          <a:xfrm>
            <a:off x="774923" y="5951811"/>
            <a:ext cx="7896279" cy="365125"/>
          </a:xfrm>
        </p:spPr>
        <p:txBody>
          <a:bodyPr/>
          <a:lstStyle/>
          <a:p>
            <a:endParaRPr lang="es-MX"/>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2E3BA5DB-F42C-457A-956F-437E8DBE6409}" type="slidenum">
              <a:rPr lang="es-MX" smtClean="0"/>
              <a:t>‹Nº›</a:t>
            </a:fld>
            <a:endParaRPr lang="es-MX"/>
          </a:p>
        </p:txBody>
      </p:sp>
    </p:spTree>
    <p:extLst>
      <p:ext uri="{BB962C8B-B14F-4D97-AF65-F5344CB8AC3E}">
        <p14:creationId xmlns:p14="http://schemas.microsoft.com/office/powerpoint/2010/main" val="4274707024"/>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s-ES"/>
              <a:t>Haga clic para modificar el estilo de título del patrón</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C06DD94-9B2B-40A6-80E5-7A0487111D03}" type="datetimeFigureOut">
              <a:rPr lang="es-MX" smtClean="0"/>
              <a:t>30/09/2019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a:xfrm>
            <a:off x="10558300" y="5956137"/>
            <a:ext cx="1052508" cy="365125"/>
          </a:xfrm>
        </p:spPr>
        <p:txBody>
          <a:bodyPr/>
          <a:lstStyle/>
          <a:p>
            <a:fld id="{2E3BA5DB-F42C-457A-956F-437E8DBE6409}" type="slidenum">
              <a:rPr lang="es-MX" smtClean="0"/>
              <a:t>‹Nº›</a:t>
            </a:fld>
            <a:endParaRPr lang="es-MX"/>
          </a:p>
        </p:txBody>
      </p:sp>
    </p:spTree>
    <p:extLst>
      <p:ext uri="{BB962C8B-B14F-4D97-AF65-F5344CB8AC3E}">
        <p14:creationId xmlns:p14="http://schemas.microsoft.com/office/powerpoint/2010/main" val="3445284747"/>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FC06DD94-9B2B-40A6-80E5-7A0487111D03}" type="datetimeFigureOut">
              <a:rPr lang="es-MX" smtClean="0"/>
              <a:t>30/09/2019</a:t>
            </a:fld>
            <a:endParaRPr lang="es-MX"/>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s-MX"/>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2E3BA5DB-F42C-457A-956F-437E8DBE6409}" type="slidenum">
              <a:rPr lang="es-MX" smtClean="0"/>
              <a:t>‹Nº›</a:t>
            </a:fld>
            <a:endParaRPr lang="es-MX"/>
          </a:p>
        </p:txBody>
      </p:sp>
    </p:spTree>
    <p:extLst>
      <p:ext uri="{BB962C8B-B14F-4D97-AF65-F5344CB8AC3E}">
        <p14:creationId xmlns:p14="http://schemas.microsoft.com/office/powerpoint/2010/main" val="757915254"/>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FC06DD94-9B2B-40A6-80E5-7A0487111D03}" type="datetimeFigureOut">
              <a:rPr lang="es-MX" smtClean="0"/>
              <a:t>30/09/2019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E3BA5DB-F42C-457A-956F-437E8DBE6409}" type="slidenum">
              <a:rPr lang="es-MX" smtClean="0"/>
              <a:t>‹Nº›</a:t>
            </a:fld>
            <a:endParaRPr lang="es-MX"/>
          </a:p>
        </p:txBody>
      </p:sp>
    </p:spTree>
    <p:extLst>
      <p:ext uri="{BB962C8B-B14F-4D97-AF65-F5344CB8AC3E}">
        <p14:creationId xmlns:p14="http://schemas.microsoft.com/office/powerpoint/2010/main" val="670933700"/>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FC06DD94-9B2B-40A6-80E5-7A0487111D03}" type="datetimeFigureOut">
              <a:rPr lang="es-MX" smtClean="0"/>
              <a:t>30/09/2019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2E3BA5DB-F42C-457A-956F-437E8DBE6409}" type="slidenum">
              <a:rPr lang="es-MX" smtClean="0"/>
              <a:t>‹Nº›</a:t>
            </a:fld>
            <a:endParaRPr lang="es-MX"/>
          </a:p>
        </p:txBody>
      </p:sp>
    </p:spTree>
    <p:extLst>
      <p:ext uri="{BB962C8B-B14F-4D97-AF65-F5344CB8AC3E}">
        <p14:creationId xmlns:p14="http://schemas.microsoft.com/office/powerpoint/2010/main" val="2464795466"/>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FC06DD94-9B2B-40A6-80E5-7A0487111D03}" type="datetimeFigureOut">
              <a:rPr lang="es-MX" smtClean="0"/>
              <a:t>30/09/2019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2E3BA5DB-F42C-457A-956F-437E8DBE6409}" type="slidenum">
              <a:rPr lang="es-MX" smtClean="0"/>
              <a:t>‹Nº›</a:t>
            </a:fld>
            <a:endParaRPr lang="es-MX"/>
          </a:p>
        </p:txBody>
      </p:sp>
    </p:spTree>
    <p:extLst>
      <p:ext uri="{BB962C8B-B14F-4D97-AF65-F5344CB8AC3E}">
        <p14:creationId xmlns:p14="http://schemas.microsoft.com/office/powerpoint/2010/main" val="3928069952"/>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06DD94-9B2B-40A6-80E5-7A0487111D03}" type="datetimeFigureOut">
              <a:rPr lang="es-MX" smtClean="0"/>
              <a:t>30/09/2019</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2E3BA5DB-F42C-457A-956F-437E8DBE6409}" type="slidenum">
              <a:rPr lang="es-MX" smtClean="0"/>
              <a:t>‹Nº›</a:t>
            </a:fld>
            <a:endParaRPr lang="es-MX"/>
          </a:p>
        </p:txBody>
      </p:sp>
    </p:spTree>
    <p:extLst>
      <p:ext uri="{BB962C8B-B14F-4D97-AF65-F5344CB8AC3E}">
        <p14:creationId xmlns:p14="http://schemas.microsoft.com/office/powerpoint/2010/main" val="3874587435"/>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FC06DD94-9B2B-40A6-80E5-7A0487111D03}" type="datetimeFigureOut">
              <a:rPr lang="es-MX" smtClean="0"/>
              <a:t>30/09/2019</a:t>
            </a:fld>
            <a:endParaRPr lang="es-MX"/>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s-MX"/>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2E3BA5DB-F42C-457A-956F-437E8DBE6409}" type="slidenum">
              <a:rPr lang="es-MX" smtClean="0"/>
              <a:t>‹Nº›</a:t>
            </a:fld>
            <a:endParaRPr lang="es-MX"/>
          </a:p>
        </p:txBody>
      </p:sp>
    </p:spTree>
    <p:extLst>
      <p:ext uri="{BB962C8B-B14F-4D97-AF65-F5344CB8AC3E}">
        <p14:creationId xmlns:p14="http://schemas.microsoft.com/office/powerpoint/2010/main" val="2685750895"/>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FC06DD94-9B2B-40A6-80E5-7A0487111D03}" type="datetimeFigureOut">
              <a:rPr lang="es-MX" smtClean="0"/>
              <a:t>30/09/2019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E3BA5DB-F42C-457A-956F-437E8DBE6409}" type="slidenum">
              <a:rPr lang="es-MX" smtClean="0"/>
              <a:t>‹Nº›</a:t>
            </a:fld>
            <a:endParaRPr lang="es-MX"/>
          </a:p>
        </p:txBody>
      </p:sp>
    </p:spTree>
    <p:extLst>
      <p:ext uri="{BB962C8B-B14F-4D97-AF65-F5344CB8AC3E}">
        <p14:creationId xmlns:p14="http://schemas.microsoft.com/office/powerpoint/2010/main" val="1179660245"/>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FC06DD94-9B2B-40A6-80E5-7A0487111D03}" type="datetimeFigureOut">
              <a:rPr lang="es-MX" smtClean="0"/>
              <a:t>30/09/2019</a:t>
            </a:fld>
            <a:endParaRPr lang="es-MX"/>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s-MX"/>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2E3BA5DB-F42C-457A-956F-437E8DBE6409}" type="slidenum">
              <a:rPr lang="es-MX" smtClean="0"/>
              <a:t>‹Nº›</a:t>
            </a:fld>
            <a:endParaRPr lang="es-MX"/>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09056444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690202" y="950195"/>
            <a:ext cx="7050056" cy="1828800"/>
          </a:xfrm>
        </p:spPr>
        <p:txBody>
          <a:bodyPr>
            <a:noAutofit/>
          </a:bodyPr>
          <a:lstStyle/>
          <a:p>
            <a:pPr algn="ctr"/>
            <a:r>
              <a:rPr lang="es-MX" sz="2000" dirty="0">
                <a:solidFill>
                  <a:schemeClr val="accent1">
                    <a:lumMod val="50000"/>
                  </a:schemeClr>
                </a:solidFill>
              </a:rPr>
              <a:t>Elaborado por: </a:t>
            </a:r>
            <a:br>
              <a:rPr lang="es-MX" sz="2000" dirty="0">
                <a:solidFill>
                  <a:schemeClr val="accent1">
                    <a:lumMod val="50000"/>
                  </a:schemeClr>
                </a:solidFill>
              </a:rPr>
            </a:br>
            <a:r>
              <a:rPr lang="es-MX" sz="2000" b="1" dirty="0">
                <a:solidFill>
                  <a:schemeClr val="accent1">
                    <a:lumMod val="50000"/>
                  </a:schemeClr>
                </a:solidFill>
              </a:rPr>
              <a:t>M. en T. I. Marcelo Arturo Baena Castro</a:t>
            </a:r>
            <a:br>
              <a:rPr lang="es-MX" sz="2400" dirty="0">
                <a:solidFill>
                  <a:schemeClr val="accent1">
                    <a:lumMod val="50000"/>
                  </a:schemeClr>
                </a:solidFill>
              </a:rPr>
            </a:br>
            <a:endParaRPr lang="es-MX" sz="2400" dirty="0">
              <a:solidFill>
                <a:schemeClr val="accent1">
                  <a:lumMod val="50000"/>
                </a:schemeClr>
              </a:solidFill>
            </a:endParaRPr>
          </a:p>
        </p:txBody>
      </p:sp>
      <p:sp>
        <p:nvSpPr>
          <p:cNvPr id="3" name="2 Subtítulo"/>
          <p:cNvSpPr>
            <a:spLocks noGrp="1"/>
          </p:cNvSpPr>
          <p:nvPr>
            <p:ph type="subTitle" idx="1"/>
          </p:nvPr>
        </p:nvSpPr>
        <p:spPr>
          <a:xfrm>
            <a:off x="752349" y="692324"/>
            <a:ext cx="9161767" cy="608657"/>
          </a:xfrm>
        </p:spPr>
        <p:txBody>
          <a:bodyPr>
            <a:normAutofit/>
          </a:bodyPr>
          <a:lstStyle/>
          <a:p>
            <a:pPr algn="ctr"/>
            <a:r>
              <a:rPr lang="es-MX" sz="2800" dirty="0">
                <a:solidFill>
                  <a:schemeClr val="accent2">
                    <a:lumMod val="75000"/>
                  </a:schemeClr>
                </a:solidFill>
                <a:latin typeface="+mj-lt"/>
              </a:rPr>
              <a:t>Universidad Autónoma del Estado de México</a:t>
            </a:r>
          </a:p>
          <a:p>
            <a:pPr algn="ctr"/>
            <a:endParaRPr lang="es-MX" dirty="0">
              <a:solidFill>
                <a:schemeClr val="accent2">
                  <a:lumMod val="75000"/>
                </a:schemeClr>
              </a:solidFill>
              <a:latin typeface="+mj-lt"/>
            </a:endParaRPr>
          </a:p>
        </p:txBody>
      </p:sp>
      <p:sp>
        <p:nvSpPr>
          <p:cNvPr id="8" name="10 Marcador de fecha"/>
          <p:cNvSpPr>
            <a:spLocks noGrp="1"/>
          </p:cNvSpPr>
          <p:nvPr>
            <p:ph type="dt" sz="half" idx="10"/>
          </p:nvPr>
        </p:nvSpPr>
        <p:spPr>
          <a:xfrm>
            <a:off x="9568826" y="5776862"/>
            <a:ext cx="2133600" cy="750981"/>
          </a:xfrm>
        </p:spPr>
        <p:txBody>
          <a:bodyPr/>
          <a:lstStyle/>
          <a:p>
            <a:pPr>
              <a:defRPr/>
            </a:pPr>
            <a:r>
              <a:rPr lang="es-MX" sz="1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j-lt"/>
              </a:rPr>
              <a:t>Octubre 2019</a:t>
            </a:r>
          </a:p>
        </p:txBody>
      </p:sp>
      <p:sp>
        <p:nvSpPr>
          <p:cNvPr id="7" name="12 Marcador de pie de página"/>
          <p:cNvSpPr>
            <a:spLocks noGrp="1"/>
          </p:cNvSpPr>
          <p:nvPr>
            <p:ph type="ftr" sz="quarter" idx="11"/>
          </p:nvPr>
        </p:nvSpPr>
        <p:spPr>
          <a:xfrm>
            <a:off x="2427720" y="1152218"/>
            <a:ext cx="5811024" cy="608657"/>
          </a:xfrm>
        </p:spPr>
        <p:txBody>
          <a:bodyPr>
            <a:normAutofit/>
          </a:bodyPr>
          <a:lstStyle/>
          <a:p>
            <a:pPr>
              <a:defRPr/>
            </a:pPr>
            <a:r>
              <a:rPr lang="es-MX" sz="2000" cap="none" dirty="0">
                <a:ln w="0"/>
                <a:solidFill>
                  <a:schemeClr val="accent1"/>
                </a:solidFill>
                <a:effectLst>
                  <a:outerShdw blurRad="38100" dist="25400" dir="5400000" algn="ctr" rotWithShape="0">
                    <a:srgbClr val="6E747A">
                      <a:alpha val="43000"/>
                    </a:srgbClr>
                  </a:outerShdw>
                </a:effectLst>
                <a:latin typeface="+mj-lt"/>
              </a:rPr>
              <a:t>Centro Universitario UAEM Temascaltepec</a:t>
            </a:r>
          </a:p>
        </p:txBody>
      </p:sp>
      <p:sp>
        <p:nvSpPr>
          <p:cNvPr id="4" name="9 CuadroTexto"/>
          <p:cNvSpPr txBox="1">
            <a:spLocks noChangeArrowheads="1"/>
          </p:cNvSpPr>
          <p:nvPr/>
        </p:nvSpPr>
        <p:spPr bwMode="auto">
          <a:xfrm>
            <a:off x="1466545" y="3574843"/>
            <a:ext cx="9590475" cy="2400657"/>
          </a:xfrm>
          <a:prstGeom prst="rect">
            <a:avLst/>
          </a:prstGeom>
          <a:noFill/>
          <a:ln w="9525">
            <a:noFill/>
            <a:miter lim="800000"/>
            <a:headEnd/>
            <a:tailEnd/>
          </a:ln>
        </p:spPr>
        <p:txBody>
          <a:bodyPr wrap="square">
            <a:spAutoFit/>
          </a:bodyPr>
          <a:lstStyle/>
          <a:p>
            <a:pPr algn="ctr"/>
            <a:r>
              <a:rPr lang="es-MX" sz="2400" dirty="0">
                <a:latin typeface="+mj-lt"/>
              </a:rPr>
              <a:t>Unidad de Aprendizaje:   </a:t>
            </a:r>
            <a:r>
              <a:rPr lang="es-MX" sz="2400" b="1" dirty="0">
                <a:latin typeface="+mj-lt"/>
              </a:rPr>
              <a:t>ARQUITECTURA COMPUTACIONAL</a:t>
            </a:r>
          </a:p>
          <a:p>
            <a:pPr algn="ctr"/>
            <a:endParaRPr lang="es-MX" sz="1400" b="1" dirty="0">
              <a:latin typeface="+mj-lt"/>
            </a:endParaRPr>
          </a:p>
          <a:p>
            <a:pPr algn="ctr"/>
            <a:r>
              <a:rPr lang="es-MX" sz="2400" dirty="0">
                <a:latin typeface="+mj-lt"/>
              </a:rPr>
              <a:t>Titulo del Material para la unidad de aprendizaje</a:t>
            </a:r>
          </a:p>
          <a:p>
            <a:pPr algn="ctr"/>
            <a:r>
              <a:rPr lang="es-MX" sz="2400" b="1" dirty="0">
                <a:latin typeface="+mj-lt"/>
              </a:rPr>
              <a:t>“</a:t>
            </a:r>
            <a:r>
              <a:rPr lang="es-MX" sz="2400" b="1" dirty="0" err="1">
                <a:latin typeface="+mj-lt"/>
              </a:rPr>
              <a:t>M_Baena_Arquitectura</a:t>
            </a:r>
            <a:r>
              <a:rPr lang="es-MX" sz="2400" b="1" dirty="0">
                <a:latin typeface="+mj-lt"/>
              </a:rPr>
              <a:t>”</a:t>
            </a:r>
          </a:p>
          <a:p>
            <a:pPr algn="ctr"/>
            <a:endParaRPr lang="es-MX" sz="1600" b="1" dirty="0">
              <a:latin typeface="+mj-lt"/>
            </a:endParaRPr>
          </a:p>
          <a:p>
            <a:pPr algn="ctr"/>
            <a:r>
              <a:rPr lang="es-MX" sz="2400" dirty="0">
                <a:latin typeface="+mj-lt"/>
              </a:rPr>
              <a:t>Programas educativos en los que se imparte</a:t>
            </a:r>
            <a:r>
              <a:rPr lang="es-MX" sz="2400" b="1" dirty="0">
                <a:latin typeface="+mj-lt"/>
              </a:rPr>
              <a:t>:</a:t>
            </a:r>
          </a:p>
          <a:p>
            <a:pPr algn="ctr"/>
            <a:r>
              <a:rPr lang="es-MX" sz="2400" b="1" dirty="0">
                <a:latin typeface="+mj-lt"/>
              </a:rPr>
              <a:t> Licenciatura en Informática Administrativa</a:t>
            </a:r>
            <a:endParaRPr lang="es-MX" sz="2400" dirty="0">
              <a:latin typeface="+mj-lt"/>
            </a:endParaRPr>
          </a:p>
        </p:txBody>
      </p:sp>
      <p:pic>
        <p:nvPicPr>
          <p:cNvPr id="5" name="15 Imagen" descr="Sin título-1 copia.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678111" y="950195"/>
            <a:ext cx="2194505" cy="1955724"/>
          </a:xfrm>
          <a:prstGeom prst="rect">
            <a:avLst/>
          </a:prstGeom>
          <a:noFill/>
          <a:ln w="9525">
            <a:noFill/>
            <a:miter lim="800000"/>
            <a:headEnd/>
            <a:tailEnd/>
          </a:ln>
        </p:spPr>
      </p:pic>
    </p:spTree>
    <p:extLst>
      <p:ext uri="{BB962C8B-B14F-4D97-AF65-F5344CB8AC3E}">
        <p14:creationId xmlns:p14="http://schemas.microsoft.com/office/powerpoint/2010/main" val="35423326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49706" y="2017295"/>
            <a:ext cx="10515600" cy="4142873"/>
          </a:xfrm>
        </p:spPr>
        <p:txBody>
          <a:bodyPr>
            <a:normAutofit/>
          </a:bodyPr>
          <a:lstStyle/>
          <a:p>
            <a:pPr marL="514350" indent="-514350" algn="just">
              <a:buFont typeface="+mj-lt"/>
              <a:buAutoNum type="arabicPeriod" startAt="2"/>
            </a:pPr>
            <a:r>
              <a:rPr lang="es-MX" sz="2800" b="1" dirty="0">
                <a:solidFill>
                  <a:schemeClr val="accent2">
                    <a:lumMod val="75000"/>
                  </a:schemeClr>
                </a:solidFill>
                <a:latin typeface="+mj-lt"/>
              </a:rPr>
              <a:t>Memoria RAM (</a:t>
            </a:r>
            <a:r>
              <a:rPr lang="es-MX" sz="2800" b="1" dirty="0" err="1">
                <a:solidFill>
                  <a:schemeClr val="accent2">
                    <a:lumMod val="75000"/>
                  </a:schemeClr>
                </a:solidFill>
                <a:latin typeface="+mj-lt"/>
              </a:rPr>
              <a:t>Random</a:t>
            </a:r>
            <a:r>
              <a:rPr lang="es-MX" sz="2800" b="1" dirty="0">
                <a:solidFill>
                  <a:schemeClr val="accent2">
                    <a:lumMod val="75000"/>
                  </a:schemeClr>
                </a:solidFill>
                <a:latin typeface="+mj-lt"/>
              </a:rPr>
              <a:t> Access </a:t>
            </a:r>
            <a:r>
              <a:rPr lang="es-MX" sz="2800" b="1" dirty="0" err="1">
                <a:solidFill>
                  <a:schemeClr val="accent2">
                    <a:lumMod val="75000"/>
                  </a:schemeClr>
                </a:solidFill>
                <a:latin typeface="+mj-lt"/>
              </a:rPr>
              <a:t>Memory</a:t>
            </a:r>
            <a:r>
              <a:rPr lang="es-MX" sz="2800" b="1" dirty="0">
                <a:solidFill>
                  <a:schemeClr val="accent2">
                    <a:lumMod val="75000"/>
                  </a:schemeClr>
                </a:solidFill>
                <a:latin typeface="+mj-lt"/>
              </a:rPr>
              <a:t>) </a:t>
            </a:r>
          </a:p>
          <a:p>
            <a:pPr marL="0" indent="0" algn="just">
              <a:buNone/>
            </a:pPr>
            <a:r>
              <a:rPr lang="es-MX" sz="2800" dirty="0">
                <a:latin typeface="+mj-lt"/>
              </a:rPr>
              <a:t>Es una memoria de acceso aleatorio y permite la ejecución tanto del sistema operativo como del software de aplicación de las computadoras.</a:t>
            </a:r>
          </a:p>
          <a:p>
            <a:pPr marL="0" indent="0" algn="just">
              <a:buNone/>
            </a:pPr>
            <a:endParaRPr lang="es-MX" sz="2800" dirty="0">
              <a:latin typeface="+mj-lt"/>
            </a:endParaRPr>
          </a:p>
          <a:p>
            <a:pPr marL="0" indent="0" algn="just">
              <a:buNone/>
            </a:pPr>
            <a:r>
              <a:rPr lang="es-MX" sz="2800" dirty="0">
                <a:latin typeface="+mj-lt"/>
              </a:rPr>
              <a:t>Su principal característica es que solo almacena datos mientras la computadora se encuentra encendida al apagarse se borran todos los datos de la memoria RAM.</a:t>
            </a:r>
          </a:p>
        </p:txBody>
      </p:sp>
    </p:spTree>
    <p:extLst>
      <p:ext uri="{BB962C8B-B14F-4D97-AF65-F5344CB8AC3E}">
        <p14:creationId xmlns:p14="http://schemas.microsoft.com/office/powerpoint/2010/main" val="522513665"/>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81192" y="437462"/>
            <a:ext cx="11029616" cy="1013800"/>
          </a:xfrm>
        </p:spPr>
        <p:txBody>
          <a:bodyPr/>
          <a:lstStyle/>
          <a:p>
            <a:r>
              <a:rPr lang="es-MX" b="1" dirty="0"/>
              <a:t>Identificando Partes de los medios de almacenamiento</a:t>
            </a:r>
          </a:p>
        </p:txBody>
      </p:sp>
      <p:pic>
        <p:nvPicPr>
          <p:cNvPr id="4" name="Marcador de contenido 3" descr="Recorte de pantalla"/>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a:stretch/>
        </p:blipFill>
        <p:spPr>
          <a:xfrm>
            <a:off x="1157037" y="1997242"/>
            <a:ext cx="9877926" cy="4596063"/>
          </a:xfrm>
          <a:prstGeom prst="rect">
            <a:avLst/>
          </a:prstGeom>
          <a:ln w="38100" cap="sq">
            <a:solidFill>
              <a:srgbClr val="00B05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253584111"/>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09792" y="492301"/>
            <a:ext cx="11029616" cy="1013800"/>
          </a:xfrm>
        </p:spPr>
        <p:txBody>
          <a:bodyPr>
            <a:normAutofit fontScale="90000"/>
          </a:bodyPr>
          <a:lstStyle/>
          <a:p>
            <a:r>
              <a:rPr lang="es-MX" sz="3600" b="1" dirty="0"/>
              <a:t>Clasificación de los medios de almacenamiento</a:t>
            </a:r>
          </a:p>
        </p:txBody>
      </p:sp>
      <p:sp>
        <p:nvSpPr>
          <p:cNvPr id="3" name="Marcador de contenido 2"/>
          <p:cNvSpPr>
            <a:spLocks noGrp="1"/>
          </p:cNvSpPr>
          <p:nvPr>
            <p:ph idx="1"/>
          </p:nvPr>
        </p:nvSpPr>
        <p:spPr>
          <a:xfrm>
            <a:off x="581192" y="1506101"/>
            <a:ext cx="11029616" cy="4412809"/>
          </a:xfrm>
        </p:spPr>
        <p:txBody>
          <a:bodyPr>
            <a:normAutofit/>
          </a:bodyPr>
          <a:lstStyle/>
          <a:p>
            <a:pPr marL="514350" indent="-514350" algn="just" fontAlgn="base">
              <a:buFont typeface="+mj-lt"/>
              <a:buAutoNum type="arabicPeriod"/>
            </a:pPr>
            <a:r>
              <a:rPr lang="es-MX" sz="3600" dirty="0">
                <a:latin typeface="+mj-lt"/>
              </a:rPr>
              <a:t>Dispositivos de almacenamiento por medio magnético (Discos duros y Disquetes).</a:t>
            </a:r>
          </a:p>
          <a:p>
            <a:pPr marL="514350" indent="-514350" algn="just" fontAlgn="base">
              <a:buFont typeface="+mj-lt"/>
              <a:buAutoNum type="arabicPeriod"/>
            </a:pPr>
            <a:endParaRPr lang="es-MX" sz="3600" dirty="0">
              <a:latin typeface="+mj-lt"/>
            </a:endParaRPr>
          </a:p>
          <a:p>
            <a:pPr marL="0" indent="0" algn="just">
              <a:buNone/>
            </a:pPr>
            <a:endParaRPr lang="es-MX" sz="3600" dirty="0">
              <a:latin typeface="+mj-lt"/>
            </a:endParaRPr>
          </a:p>
        </p:txBody>
      </p:sp>
      <p:pic>
        <p:nvPicPr>
          <p:cNvPr id="2050" name="Picture 2" descr="Resultado de imagen para almacenamiento secundario">
            <a:extLst>
              <a:ext uri="{FF2B5EF4-FFF2-40B4-BE49-F238E27FC236}">
                <a16:creationId xmlns:a16="http://schemas.microsoft.com/office/drawing/2014/main" id="{AECC2187-52BA-423F-89A3-74B2367D25F0}"/>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1957471" y="3670989"/>
            <a:ext cx="2735179" cy="269471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Resultado de imagen para almacenamiento secundario">
            <a:extLst>
              <a:ext uri="{FF2B5EF4-FFF2-40B4-BE49-F238E27FC236}">
                <a16:creationId xmlns:a16="http://schemas.microsoft.com/office/drawing/2014/main" id="{D60F46BC-22AF-4499-9FE9-DD91347F65C4}"/>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272"/>
          <a:stretch/>
        </p:blipFill>
        <p:spPr bwMode="auto">
          <a:xfrm>
            <a:off x="7652084" y="3978441"/>
            <a:ext cx="2582442" cy="22809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7316330"/>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09792" y="492301"/>
            <a:ext cx="11029616" cy="1013800"/>
          </a:xfrm>
        </p:spPr>
        <p:txBody>
          <a:bodyPr>
            <a:normAutofit fontScale="90000"/>
          </a:bodyPr>
          <a:lstStyle/>
          <a:p>
            <a:r>
              <a:rPr lang="es-MX" sz="3600" b="1" dirty="0"/>
              <a:t>Clasificación de los medios de almacenamiento</a:t>
            </a:r>
          </a:p>
        </p:txBody>
      </p:sp>
      <p:sp>
        <p:nvSpPr>
          <p:cNvPr id="3" name="Marcador de contenido 2"/>
          <p:cNvSpPr>
            <a:spLocks noGrp="1"/>
          </p:cNvSpPr>
          <p:nvPr>
            <p:ph idx="1"/>
          </p:nvPr>
        </p:nvSpPr>
        <p:spPr>
          <a:xfrm>
            <a:off x="581192" y="1222595"/>
            <a:ext cx="11029616" cy="4412809"/>
          </a:xfrm>
        </p:spPr>
        <p:txBody>
          <a:bodyPr>
            <a:normAutofit/>
          </a:bodyPr>
          <a:lstStyle/>
          <a:p>
            <a:pPr marL="514350" indent="-514350" algn="just" fontAlgn="base">
              <a:buFont typeface="+mj-lt"/>
              <a:buAutoNum type="arabicPeriod"/>
            </a:pPr>
            <a:endParaRPr lang="es-MX" sz="3600" dirty="0">
              <a:latin typeface="+mj-lt"/>
            </a:endParaRPr>
          </a:p>
          <a:p>
            <a:pPr marL="0" indent="0" algn="just" fontAlgn="base">
              <a:buNone/>
            </a:pPr>
            <a:r>
              <a:rPr lang="es-MX" sz="3600" dirty="0">
                <a:solidFill>
                  <a:srgbClr val="00B050"/>
                </a:solidFill>
                <a:latin typeface="+mj-lt"/>
              </a:rPr>
              <a:t>2. </a:t>
            </a:r>
            <a:r>
              <a:rPr lang="es-MX" sz="3600" dirty="0">
                <a:latin typeface="+mj-lt"/>
              </a:rPr>
              <a:t>Dispositivos de almacenamiento por medio óptico (CD, DVD, Blu-Ray).</a:t>
            </a:r>
          </a:p>
          <a:p>
            <a:pPr marL="514350" indent="-514350" algn="just" fontAlgn="base">
              <a:buFont typeface="+mj-lt"/>
              <a:buAutoNum type="arabicPeriod"/>
            </a:pPr>
            <a:endParaRPr lang="es-MX" sz="3600" dirty="0">
              <a:latin typeface="+mj-lt"/>
            </a:endParaRPr>
          </a:p>
          <a:p>
            <a:pPr marL="0" indent="0" algn="just">
              <a:buNone/>
            </a:pPr>
            <a:endParaRPr lang="es-MX" sz="3600" dirty="0">
              <a:latin typeface="+mj-lt"/>
            </a:endParaRPr>
          </a:p>
        </p:txBody>
      </p:sp>
      <p:pic>
        <p:nvPicPr>
          <p:cNvPr id="6" name="Picture 2" descr="Resultado de imagen para almacenamiento secundario">
            <a:extLst>
              <a:ext uri="{FF2B5EF4-FFF2-40B4-BE49-F238E27FC236}">
                <a16:creationId xmlns:a16="http://schemas.microsoft.com/office/drawing/2014/main" id="{933EC1E5-A10C-4067-9E14-E5FC6A61754D}"/>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4475748" y="3949328"/>
            <a:ext cx="4251157" cy="24163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9312290"/>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09792" y="492301"/>
            <a:ext cx="11029616" cy="1013800"/>
          </a:xfrm>
        </p:spPr>
        <p:txBody>
          <a:bodyPr>
            <a:normAutofit fontScale="90000"/>
          </a:bodyPr>
          <a:lstStyle/>
          <a:p>
            <a:r>
              <a:rPr lang="es-MX" sz="3600" b="1" dirty="0"/>
              <a:t>Clasificación de los medios de almacenamiento</a:t>
            </a:r>
          </a:p>
        </p:txBody>
      </p:sp>
      <p:sp>
        <p:nvSpPr>
          <p:cNvPr id="3" name="Marcador de contenido 2"/>
          <p:cNvSpPr>
            <a:spLocks noGrp="1"/>
          </p:cNvSpPr>
          <p:nvPr>
            <p:ph idx="1"/>
          </p:nvPr>
        </p:nvSpPr>
        <p:spPr>
          <a:xfrm>
            <a:off x="581192" y="1957102"/>
            <a:ext cx="11029616" cy="3110178"/>
          </a:xfrm>
        </p:spPr>
        <p:txBody>
          <a:bodyPr>
            <a:normAutofit/>
          </a:bodyPr>
          <a:lstStyle/>
          <a:p>
            <a:pPr marL="0" indent="0" algn="just" fontAlgn="base">
              <a:buNone/>
            </a:pPr>
            <a:r>
              <a:rPr lang="es-MX" sz="3600" dirty="0">
                <a:solidFill>
                  <a:srgbClr val="00B050"/>
                </a:solidFill>
                <a:latin typeface="+mj-lt"/>
              </a:rPr>
              <a:t>3. </a:t>
            </a:r>
            <a:r>
              <a:rPr lang="es-MX" sz="3600" dirty="0">
                <a:latin typeface="+mj-lt"/>
              </a:rPr>
              <a:t>Dispositivos de almacenamiento por medio electrónico (pendrive y tarjeta de memoria).</a:t>
            </a:r>
          </a:p>
          <a:p>
            <a:pPr marL="0" indent="0" algn="just">
              <a:buNone/>
            </a:pPr>
            <a:endParaRPr lang="es-MX" sz="3600" dirty="0">
              <a:latin typeface="+mj-lt"/>
            </a:endParaRPr>
          </a:p>
        </p:txBody>
      </p:sp>
      <p:pic>
        <p:nvPicPr>
          <p:cNvPr id="7" name="Picture 2" descr="Resultado de imagen para almacenamiento secundario">
            <a:extLst>
              <a:ext uri="{FF2B5EF4-FFF2-40B4-BE49-F238E27FC236}">
                <a16:creationId xmlns:a16="http://schemas.microsoft.com/office/drawing/2014/main" id="{5B0C013A-6A22-46EF-A575-0F3F0E96F37C}"/>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3352800" y="4111317"/>
            <a:ext cx="2061412" cy="225438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Resultado de imagen para almacenamiento secundario">
            <a:extLst>
              <a:ext uri="{FF2B5EF4-FFF2-40B4-BE49-F238E27FC236}">
                <a16:creationId xmlns:a16="http://schemas.microsoft.com/office/drawing/2014/main" id="{1C5EBC27-1BB0-4564-8924-00EF56160DFD}"/>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7357477" y="4111317"/>
            <a:ext cx="2235702" cy="22026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000279"/>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81191" y="1007689"/>
            <a:ext cx="11029616" cy="1013800"/>
          </a:xfrm>
        </p:spPr>
        <p:txBody>
          <a:bodyPr>
            <a:normAutofit fontScale="90000"/>
          </a:bodyPr>
          <a:lstStyle/>
          <a:p>
            <a:pPr algn="ctr"/>
            <a:r>
              <a:rPr lang="es-MX" b="1" dirty="0"/>
              <a:t>Dispositivos de almacenamiento por medio magnético </a:t>
            </a:r>
            <a:br>
              <a:rPr lang="es-MX" b="1" dirty="0"/>
            </a:br>
            <a:r>
              <a:rPr lang="es-MX" b="1" dirty="0"/>
              <a:t>(Discos duros y Disquetes)</a:t>
            </a:r>
            <a:br>
              <a:rPr lang="es-MX" b="1" dirty="0"/>
            </a:br>
            <a:endParaRPr lang="es-MX" b="1" dirty="0"/>
          </a:p>
        </p:txBody>
      </p:sp>
      <p:pic>
        <p:nvPicPr>
          <p:cNvPr id="5" name="Marcador de contenido 4"/>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2817" t="4814" r="2266" b="3607"/>
          <a:stretch/>
        </p:blipFill>
        <p:spPr>
          <a:xfrm>
            <a:off x="1275347" y="1913201"/>
            <a:ext cx="9793705" cy="4836511"/>
          </a:xfrm>
          <a:prstGeom prst="rect">
            <a:avLst/>
          </a:prstGeom>
          <a:ln w="38100" cap="sq">
            <a:solidFill>
              <a:srgbClr val="00B05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049250820"/>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81192" y="990913"/>
            <a:ext cx="11029616" cy="1013800"/>
          </a:xfrm>
        </p:spPr>
        <p:txBody>
          <a:bodyPr>
            <a:normAutofit fontScale="90000"/>
          </a:bodyPr>
          <a:lstStyle/>
          <a:p>
            <a:pPr algn="ctr"/>
            <a:r>
              <a:rPr lang="es-MX" b="1" dirty="0"/>
              <a:t>Dispositivos de almacenamiento por medio magnético </a:t>
            </a:r>
            <a:br>
              <a:rPr lang="es-MX" b="1" dirty="0"/>
            </a:br>
            <a:r>
              <a:rPr lang="es-MX" b="1" dirty="0"/>
              <a:t>(Discos duros y Disquetes)</a:t>
            </a:r>
            <a:br>
              <a:rPr lang="es-MX" b="1" dirty="0"/>
            </a:br>
            <a:endParaRPr lang="es-MX" b="1" dirty="0"/>
          </a:p>
        </p:txBody>
      </p:sp>
      <p:pic>
        <p:nvPicPr>
          <p:cNvPr id="4" name="Marcador de contenido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50914" y="1920491"/>
            <a:ext cx="10899402" cy="4504371"/>
          </a:xfrm>
          <a:prstGeom prst="rect">
            <a:avLst/>
          </a:prstGeom>
          <a:ln w="38100" cap="sq">
            <a:solidFill>
              <a:schemeClr val="accent5">
                <a:lumMod val="75000"/>
              </a:schemeClr>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725248204"/>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444" y="870599"/>
            <a:ext cx="11029616" cy="1013800"/>
          </a:xfrm>
        </p:spPr>
        <p:txBody>
          <a:bodyPr>
            <a:normAutofit fontScale="90000"/>
          </a:bodyPr>
          <a:lstStyle/>
          <a:p>
            <a:pPr algn="ctr"/>
            <a:r>
              <a:rPr lang="es-MX" b="1" dirty="0"/>
              <a:t>Dispositivos de almacenamiento por medio magnético </a:t>
            </a:r>
            <a:br>
              <a:rPr lang="es-MX" b="1" dirty="0"/>
            </a:br>
            <a:r>
              <a:rPr lang="es-MX" b="1" dirty="0"/>
              <a:t>(Discos duros y Disquetes)</a:t>
            </a:r>
            <a:br>
              <a:rPr lang="es-MX" b="1" dirty="0"/>
            </a:br>
            <a:endParaRPr lang="es-MX" b="1" dirty="0"/>
          </a:p>
        </p:txBody>
      </p:sp>
      <p:pic>
        <p:nvPicPr>
          <p:cNvPr id="5" name="Marcador de contenido 4"/>
          <p:cNvPicPr>
            <a:picLocks noGrp="1" noChangeAspect="1"/>
          </p:cNvPicPr>
          <p:nvPr>
            <p:ph idx="1"/>
          </p:nvPr>
        </p:nvPicPr>
        <p:blipFill>
          <a:blip r:embed="rId3" cstate="email">
            <a:extLst>
              <a:ext uri="{28A0092B-C50C-407E-A947-70E740481C1C}">
                <a14:useLocalDpi xmlns:a14="http://schemas.microsoft.com/office/drawing/2010/main" val="0"/>
              </a:ext>
            </a:extLst>
          </a:blip>
          <a:stretch>
            <a:fillRect/>
          </a:stretch>
        </p:blipFill>
        <p:spPr>
          <a:xfrm>
            <a:off x="2803358" y="2048876"/>
            <a:ext cx="7030453" cy="4575369"/>
          </a:xfrm>
          <a:prstGeom prst="rect">
            <a:avLst/>
          </a:prstGeom>
          <a:ln w="38100" cap="sq">
            <a:solidFill>
              <a:schemeClr val="accent6">
                <a:lumMod val="50000"/>
              </a:schemeClr>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295848974"/>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81192" y="949158"/>
            <a:ext cx="11029616" cy="1013800"/>
          </a:xfrm>
        </p:spPr>
        <p:txBody>
          <a:bodyPr>
            <a:normAutofit fontScale="90000"/>
          </a:bodyPr>
          <a:lstStyle/>
          <a:p>
            <a:pPr algn="ctr"/>
            <a:r>
              <a:rPr lang="es-MX" b="1" dirty="0"/>
              <a:t>Dispositivos de almacenamiento por medio magnético</a:t>
            </a:r>
            <a:br>
              <a:rPr lang="es-MX" b="1" dirty="0"/>
            </a:br>
            <a:r>
              <a:rPr lang="es-MX" b="1" dirty="0"/>
              <a:t> (Discos duros y Disquetes)</a:t>
            </a:r>
            <a:br>
              <a:rPr lang="es-MX" b="1" dirty="0"/>
            </a:br>
            <a:endParaRPr lang="es-MX" b="1" dirty="0"/>
          </a:p>
        </p:txBody>
      </p:sp>
      <p:pic>
        <p:nvPicPr>
          <p:cNvPr id="4" name="Marcador de contenido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13005" y="2231883"/>
            <a:ext cx="8458896" cy="382423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Imagen 4"/>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rot="5400000">
            <a:off x="8308248" y="3551881"/>
            <a:ext cx="4362082" cy="118423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936713528"/>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a:t>Dispositivos de almacenamiento por medio magnético (USB)</a:t>
            </a:r>
            <a:br>
              <a:rPr lang="es-MX" b="1" dirty="0"/>
            </a:br>
            <a:endParaRPr lang="es-MX" b="1" dirty="0"/>
          </a:p>
        </p:txBody>
      </p:sp>
      <p:pic>
        <p:nvPicPr>
          <p:cNvPr id="6" name="Marcador de contenido 5"/>
          <p:cNvPicPr>
            <a:picLocks noGrp="1" noChangeAspect="1"/>
          </p:cNvPicPr>
          <p:nvPr>
            <p:ph idx="1"/>
          </p:nvPr>
        </p:nvPicPr>
        <p:blipFill>
          <a:blip r:embed="rId3" cstate="email">
            <a:extLst>
              <a:ext uri="{28A0092B-C50C-407E-A947-70E740481C1C}">
                <a14:useLocalDpi xmlns:a14="http://schemas.microsoft.com/office/drawing/2010/main" val="0"/>
              </a:ext>
            </a:extLst>
          </a:blip>
          <a:stretch>
            <a:fillRect/>
          </a:stretch>
        </p:blipFill>
        <p:spPr>
          <a:xfrm>
            <a:off x="2041534" y="1961231"/>
            <a:ext cx="8108932" cy="476714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279686971"/>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3 Subtítulo">
            <a:extLst>
              <a:ext uri="{FF2B5EF4-FFF2-40B4-BE49-F238E27FC236}">
                <a16:creationId xmlns:a16="http://schemas.microsoft.com/office/drawing/2014/main" id="{61817BC0-54C3-4E51-A750-677692CFD078}"/>
              </a:ext>
            </a:extLst>
          </p:cNvPr>
          <p:cNvSpPr txBox="1">
            <a:spLocks/>
          </p:cNvSpPr>
          <p:nvPr/>
        </p:nvSpPr>
        <p:spPr>
          <a:xfrm>
            <a:off x="-264285" y="2641993"/>
            <a:ext cx="4934288" cy="642942"/>
          </a:xfrm>
          <a:prstGeom prst="rect">
            <a:avLst/>
          </a:prstGeom>
        </p:spPr>
        <p:txBody>
          <a:bodyPr vert="horz" lIns="91440" tIns="45720" rIns="91440" bIns="45720" rtlCol="0" anchor="ctr">
            <a:noAutofit/>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indent="0" algn="ctr">
              <a:buNone/>
            </a:pPr>
            <a:r>
              <a:rPr lang="es-MX" sz="4400" dirty="0">
                <a:solidFill>
                  <a:srgbClr val="00B050"/>
                </a:solidFill>
                <a:latin typeface="+mj-lt"/>
              </a:rPr>
              <a:t>JUSTIFICACIÓN</a:t>
            </a:r>
          </a:p>
        </p:txBody>
      </p:sp>
      <p:sp>
        <p:nvSpPr>
          <p:cNvPr id="7" name="3 Subtítulo">
            <a:extLst>
              <a:ext uri="{FF2B5EF4-FFF2-40B4-BE49-F238E27FC236}">
                <a16:creationId xmlns:a16="http://schemas.microsoft.com/office/drawing/2014/main" id="{8269F224-DBF1-4E86-BC3B-C9E98BA30573}"/>
              </a:ext>
            </a:extLst>
          </p:cNvPr>
          <p:cNvSpPr txBox="1">
            <a:spLocks/>
          </p:cNvSpPr>
          <p:nvPr/>
        </p:nvSpPr>
        <p:spPr>
          <a:xfrm>
            <a:off x="334297" y="5172571"/>
            <a:ext cx="3927348" cy="642942"/>
          </a:xfrm>
          <a:prstGeom prst="rect">
            <a:avLst/>
          </a:prstGeom>
        </p:spPr>
        <p:txBody>
          <a:bodyPr vert="horz" lIns="0" rIns="18288">
            <a:noAutofit/>
          </a:bodyPr>
          <a:lstStyle/>
          <a:p>
            <a:pPr marR="45720" algn="ctr" defTabSz="914400">
              <a:spcBef>
                <a:spcPct val="20000"/>
              </a:spcBef>
              <a:buClr>
                <a:schemeClr val="accent3"/>
              </a:buClr>
              <a:buSzPct val="95000"/>
              <a:defRPr/>
            </a:pPr>
            <a:r>
              <a:rPr lang="es-MX" sz="4400" dirty="0">
                <a:solidFill>
                  <a:srgbClr val="00B050"/>
                </a:solidFill>
                <a:latin typeface="+mj-lt"/>
              </a:rPr>
              <a:t>OBJETIVO</a:t>
            </a:r>
          </a:p>
        </p:txBody>
      </p:sp>
      <p:sp>
        <p:nvSpPr>
          <p:cNvPr id="8" name="1 Título">
            <a:extLst>
              <a:ext uri="{FF2B5EF4-FFF2-40B4-BE49-F238E27FC236}">
                <a16:creationId xmlns:a16="http://schemas.microsoft.com/office/drawing/2014/main" id="{4F46D3F9-0ED6-4688-98C8-A97D331FAB2E}"/>
              </a:ext>
            </a:extLst>
          </p:cNvPr>
          <p:cNvSpPr txBox="1">
            <a:spLocks/>
          </p:cNvSpPr>
          <p:nvPr/>
        </p:nvSpPr>
        <p:spPr>
          <a:xfrm>
            <a:off x="4395342" y="1404737"/>
            <a:ext cx="7462362" cy="33843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r>
              <a:rPr lang="es-MX" sz="2400" dirty="0"/>
              <a:t>La elaboración de material didáctico acorde al programa por competencias de la unidad de aprendizaje en cuestión propicia el aprendizaje significativo en los discentes, además de incrementar el interés por los contenidos a desarrollar</a:t>
            </a:r>
          </a:p>
        </p:txBody>
      </p:sp>
      <p:sp>
        <p:nvSpPr>
          <p:cNvPr id="9" name="1 Título">
            <a:extLst>
              <a:ext uri="{FF2B5EF4-FFF2-40B4-BE49-F238E27FC236}">
                <a16:creationId xmlns:a16="http://schemas.microsoft.com/office/drawing/2014/main" id="{AE25FA7E-DE18-4D1E-9D14-8ED6AE3F8805}"/>
              </a:ext>
            </a:extLst>
          </p:cNvPr>
          <p:cNvSpPr txBox="1">
            <a:spLocks/>
          </p:cNvSpPr>
          <p:nvPr/>
        </p:nvSpPr>
        <p:spPr>
          <a:xfrm>
            <a:off x="4395342" y="4789113"/>
            <a:ext cx="7462361" cy="168078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r>
              <a:rPr lang="es-MX" sz="2400" dirty="0"/>
              <a:t>Elaborar material didáctico que ayude al desarrollo de la tercera unidad de competencia de la unidad de aprendizaje de Arquitectura de computadoras.</a:t>
            </a:r>
          </a:p>
        </p:txBody>
      </p:sp>
    </p:spTree>
    <p:extLst>
      <p:ext uri="{BB962C8B-B14F-4D97-AF65-F5344CB8AC3E}">
        <p14:creationId xmlns:p14="http://schemas.microsoft.com/office/powerpoint/2010/main" val="1143492486"/>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49179" y="702156"/>
            <a:ext cx="11161629" cy="1013800"/>
          </a:xfrm>
        </p:spPr>
        <p:txBody>
          <a:bodyPr>
            <a:noAutofit/>
          </a:bodyPr>
          <a:lstStyle/>
          <a:p>
            <a:pPr algn="ctr"/>
            <a:r>
              <a:rPr lang="es-MX" sz="2400" b="1" dirty="0"/>
              <a:t>Dispositivos de almacenamiento por medio magnético (Micro SD)</a:t>
            </a:r>
            <a:br>
              <a:rPr lang="es-MX" sz="2400" b="1" dirty="0"/>
            </a:br>
            <a:endParaRPr lang="es-MX" sz="2400" b="1" dirty="0"/>
          </a:p>
        </p:txBody>
      </p:sp>
      <p:pic>
        <p:nvPicPr>
          <p:cNvPr id="4" name="Marcador de contenido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82553" y="1888451"/>
            <a:ext cx="10077952" cy="4777044"/>
          </a:xfrm>
        </p:spPr>
      </p:pic>
    </p:spTree>
    <p:extLst>
      <p:ext uri="{BB962C8B-B14F-4D97-AF65-F5344CB8AC3E}">
        <p14:creationId xmlns:p14="http://schemas.microsoft.com/office/powerpoint/2010/main" val="2770719380"/>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82245" y="782367"/>
            <a:ext cx="11029616" cy="1013800"/>
          </a:xfrm>
        </p:spPr>
        <p:txBody>
          <a:bodyPr>
            <a:normAutofit/>
          </a:bodyPr>
          <a:lstStyle/>
          <a:p>
            <a:r>
              <a:rPr lang="es-MX" b="1" dirty="0"/>
              <a:t>Dispositivos de almacenamiento por medio óptico</a:t>
            </a:r>
            <a:br>
              <a:rPr lang="es-MX" b="1" dirty="0"/>
            </a:br>
            <a:endParaRPr lang="es-MX" b="1" dirty="0"/>
          </a:p>
        </p:txBody>
      </p:sp>
      <p:pic>
        <p:nvPicPr>
          <p:cNvPr id="5" name="Marcador de contenido 4"/>
          <p:cNvPicPr>
            <a:picLocks noGrp="1" noChangeAspect="1"/>
          </p:cNvPicPr>
          <p:nvPr>
            <p:ph idx="1"/>
          </p:nvPr>
        </p:nvPicPr>
        <p:blipFill>
          <a:blip r:embed="rId3" cstate="email">
            <a:extLst>
              <a:ext uri="{28A0092B-C50C-407E-A947-70E740481C1C}">
                <a14:useLocalDpi xmlns:a14="http://schemas.microsoft.com/office/drawing/2010/main" val="0"/>
              </a:ext>
            </a:extLst>
          </a:blip>
          <a:stretch>
            <a:fillRect/>
          </a:stretch>
        </p:blipFill>
        <p:spPr>
          <a:xfrm>
            <a:off x="2536319" y="2027572"/>
            <a:ext cx="6800185" cy="468398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849284556"/>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69949" y="782366"/>
            <a:ext cx="11029616" cy="1013800"/>
          </a:xfrm>
        </p:spPr>
        <p:txBody>
          <a:bodyPr>
            <a:normAutofit/>
          </a:bodyPr>
          <a:lstStyle/>
          <a:p>
            <a:r>
              <a:rPr lang="es-MX" b="1" dirty="0"/>
              <a:t>Dispositivos de almacenamiento por medio óptico</a:t>
            </a:r>
            <a:br>
              <a:rPr lang="es-MX" b="1" dirty="0"/>
            </a:br>
            <a:endParaRPr lang="es-MX" b="1" dirty="0"/>
          </a:p>
        </p:txBody>
      </p:sp>
      <p:pic>
        <p:nvPicPr>
          <p:cNvPr id="4" name="Marcador de contenido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6465" y="2495693"/>
            <a:ext cx="11594764" cy="3167170"/>
          </a:xfrm>
        </p:spPr>
      </p:pic>
    </p:spTree>
    <p:extLst>
      <p:ext uri="{BB962C8B-B14F-4D97-AF65-F5344CB8AC3E}">
        <p14:creationId xmlns:p14="http://schemas.microsoft.com/office/powerpoint/2010/main" val="3478622730"/>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81191" y="477566"/>
            <a:ext cx="11029616" cy="1013800"/>
          </a:xfrm>
        </p:spPr>
        <p:txBody>
          <a:bodyPr/>
          <a:lstStyle/>
          <a:p>
            <a:pPr algn="ctr"/>
            <a:r>
              <a:rPr lang="es-MX" b="1" dirty="0"/>
              <a:t>Formatos de Medios de almacenamiento</a:t>
            </a:r>
          </a:p>
        </p:txBody>
      </p:sp>
      <p:sp>
        <p:nvSpPr>
          <p:cNvPr id="3" name="Marcador de contenido 2"/>
          <p:cNvSpPr>
            <a:spLocks noGrp="1"/>
          </p:cNvSpPr>
          <p:nvPr>
            <p:ph idx="1"/>
          </p:nvPr>
        </p:nvSpPr>
        <p:spPr>
          <a:xfrm>
            <a:off x="581191" y="1891738"/>
            <a:ext cx="11029615" cy="4677504"/>
          </a:xfrm>
        </p:spPr>
        <p:txBody>
          <a:bodyPr>
            <a:normAutofit/>
          </a:bodyPr>
          <a:lstStyle/>
          <a:p>
            <a:pPr marL="514350" indent="-514350">
              <a:buFont typeface="+mj-lt"/>
              <a:buAutoNum type="arabicPeriod"/>
            </a:pPr>
            <a:r>
              <a:rPr lang="es-MX" sz="2800" dirty="0">
                <a:latin typeface="+mj-lt"/>
              </a:rPr>
              <a:t>Cada sistema operativo tiene unos sistemas de archivos más habituales:</a:t>
            </a:r>
          </a:p>
          <a:p>
            <a:pPr marL="971550" lvl="1" indent="-514350">
              <a:buFont typeface="+mj-lt"/>
              <a:buAutoNum type="arabicPeriod"/>
            </a:pPr>
            <a:r>
              <a:rPr lang="es-MX" sz="2400" dirty="0">
                <a:latin typeface="+mj-lt"/>
              </a:rPr>
              <a:t>Windows: ExFAT, FAT, FAT16, FAT32, NTFS, EFS.</a:t>
            </a:r>
          </a:p>
          <a:p>
            <a:pPr marL="971550" lvl="1" indent="-514350">
              <a:buFont typeface="+mj-lt"/>
              <a:buAutoNum type="arabicPeriod"/>
            </a:pPr>
            <a:r>
              <a:rPr lang="es-MX" sz="2400" dirty="0">
                <a:latin typeface="+mj-lt"/>
              </a:rPr>
              <a:t>Linux: ext2, ext3, ext4, JFS, ReiserFS, Reiser4, XFS.</a:t>
            </a:r>
          </a:p>
          <a:p>
            <a:pPr marL="971550" lvl="1" indent="-514350">
              <a:buFont typeface="+mj-lt"/>
              <a:buAutoNum type="arabicPeriod"/>
            </a:pPr>
            <a:r>
              <a:rPr lang="es-MX" sz="2400" dirty="0">
                <a:latin typeface="+mj-lt"/>
              </a:rPr>
              <a:t>Solaris: UFS, ZFS.</a:t>
            </a:r>
          </a:p>
          <a:p>
            <a:pPr marL="971550" lvl="1" indent="-514350">
              <a:buFont typeface="+mj-lt"/>
              <a:buAutoNum type="arabicPeriod"/>
            </a:pPr>
            <a:r>
              <a:rPr lang="es-MX" sz="2400" dirty="0">
                <a:latin typeface="+mj-lt"/>
              </a:rPr>
              <a:t>Mac OS: HFS, HFS+.</a:t>
            </a:r>
          </a:p>
          <a:p>
            <a:pPr marL="971550" lvl="1" indent="-514350">
              <a:buFont typeface="+mj-lt"/>
              <a:buAutoNum type="arabicPeriod"/>
            </a:pPr>
            <a:r>
              <a:rPr lang="es-MX" sz="2400" dirty="0">
                <a:latin typeface="+mj-lt"/>
              </a:rPr>
              <a:t>IBM: JFS, GPFS.</a:t>
            </a:r>
          </a:p>
          <a:p>
            <a:pPr marL="971550" lvl="1" indent="-514350">
              <a:buFont typeface="+mj-lt"/>
              <a:buAutoNum type="arabicPeriod"/>
            </a:pPr>
            <a:r>
              <a:rPr lang="es-MX" sz="2400" dirty="0">
                <a:latin typeface="+mj-lt"/>
              </a:rPr>
              <a:t>Discos Ópticos: UDF.</a:t>
            </a:r>
          </a:p>
          <a:p>
            <a:pPr marL="0" indent="0">
              <a:buNone/>
            </a:pPr>
            <a:endParaRPr lang="es-MX" sz="2800" dirty="0"/>
          </a:p>
        </p:txBody>
      </p:sp>
    </p:spTree>
    <p:extLst>
      <p:ext uri="{BB962C8B-B14F-4D97-AF65-F5344CB8AC3E}">
        <p14:creationId xmlns:p14="http://schemas.microsoft.com/office/powerpoint/2010/main" val="2314807142"/>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81192" y="492301"/>
            <a:ext cx="11029616" cy="1013800"/>
          </a:xfrm>
        </p:spPr>
        <p:txBody>
          <a:bodyPr/>
          <a:lstStyle/>
          <a:p>
            <a:r>
              <a:rPr lang="es-MX" b="1" dirty="0"/>
              <a:t>Formateo paso a paso de UNA USB</a:t>
            </a:r>
          </a:p>
        </p:txBody>
      </p:sp>
      <p:sp>
        <p:nvSpPr>
          <p:cNvPr id="3" name="Marcador de contenido 2"/>
          <p:cNvSpPr>
            <a:spLocks noGrp="1"/>
          </p:cNvSpPr>
          <p:nvPr>
            <p:ph idx="1"/>
          </p:nvPr>
        </p:nvSpPr>
        <p:spPr>
          <a:xfrm>
            <a:off x="581192" y="2036117"/>
            <a:ext cx="11029615" cy="3678303"/>
          </a:xfrm>
        </p:spPr>
        <p:txBody>
          <a:bodyPr>
            <a:normAutofit/>
          </a:bodyPr>
          <a:lstStyle/>
          <a:p>
            <a:pPr marL="514350" indent="-514350">
              <a:buAutoNum type="arabicPeriod"/>
            </a:pPr>
            <a:r>
              <a:rPr lang="es-MX" sz="3200" dirty="0">
                <a:latin typeface="+mj-lt"/>
              </a:rPr>
              <a:t>Abrir el explorador de archivos</a:t>
            </a:r>
          </a:p>
          <a:p>
            <a:pPr marL="514350" indent="-514350">
              <a:buAutoNum type="arabicPeriod"/>
            </a:pPr>
            <a:endParaRPr lang="es-MX" sz="3200" dirty="0">
              <a:latin typeface="+mj-lt"/>
            </a:endParaRPr>
          </a:p>
          <a:p>
            <a:pPr marL="514350" indent="-514350">
              <a:buAutoNum type="arabicPeriod"/>
            </a:pPr>
            <a:endParaRPr lang="es-MX" sz="3200" dirty="0">
              <a:latin typeface="+mj-lt"/>
            </a:endParaRPr>
          </a:p>
          <a:p>
            <a:pPr marL="514350" indent="-514350">
              <a:buAutoNum type="arabicPeriod"/>
            </a:pPr>
            <a:endParaRPr lang="es-MX" sz="3200" dirty="0">
              <a:latin typeface="+mj-lt"/>
            </a:endParaRPr>
          </a:p>
          <a:p>
            <a:pPr marL="514350" indent="-514350">
              <a:buAutoNum type="arabicPeriod"/>
            </a:pPr>
            <a:endParaRPr lang="es-MX" sz="3200" dirty="0">
              <a:latin typeface="+mj-lt"/>
            </a:endParaRPr>
          </a:p>
          <a:p>
            <a:pPr marL="514350" indent="-514350">
              <a:buAutoNum type="arabicPeriod"/>
            </a:pPr>
            <a:endParaRPr lang="es-MX" sz="3200" dirty="0">
              <a:latin typeface="+mj-lt"/>
            </a:endParaRPr>
          </a:p>
        </p:txBody>
      </p:sp>
      <p:pic>
        <p:nvPicPr>
          <p:cNvPr id="4" name="Imagen 3">
            <a:extLst>
              <a:ext uri="{FF2B5EF4-FFF2-40B4-BE49-F238E27FC236}">
                <a16:creationId xmlns:a16="http://schemas.microsoft.com/office/drawing/2014/main" id="{115485D6-8C60-4C1E-BB93-6B5B3CF17E7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133600" y="2516490"/>
            <a:ext cx="7924799" cy="4044731"/>
          </a:xfrm>
          <a:prstGeom prst="rect">
            <a:avLst/>
          </a:prstGeom>
        </p:spPr>
      </p:pic>
    </p:spTree>
    <p:extLst>
      <p:ext uri="{BB962C8B-B14F-4D97-AF65-F5344CB8AC3E}">
        <p14:creationId xmlns:p14="http://schemas.microsoft.com/office/powerpoint/2010/main" val="926187552"/>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81192" y="492301"/>
            <a:ext cx="11029616" cy="1013800"/>
          </a:xfrm>
        </p:spPr>
        <p:txBody>
          <a:bodyPr/>
          <a:lstStyle/>
          <a:p>
            <a:r>
              <a:rPr lang="es-MX" b="1" dirty="0"/>
              <a:t>Formateo paso a paso de UNA USB</a:t>
            </a:r>
          </a:p>
        </p:txBody>
      </p:sp>
      <p:sp>
        <p:nvSpPr>
          <p:cNvPr id="3" name="Marcador de contenido 2"/>
          <p:cNvSpPr>
            <a:spLocks noGrp="1"/>
          </p:cNvSpPr>
          <p:nvPr>
            <p:ph idx="1"/>
          </p:nvPr>
        </p:nvSpPr>
        <p:spPr>
          <a:xfrm>
            <a:off x="6833937" y="1187117"/>
            <a:ext cx="5021179" cy="6075322"/>
          </a:xfrm>
        </p:spPr>
        <p:txBody>
          <a:bodyPr>
            <a:normAutofit/>
          </a:bodyPr>
          <a:lstStyle/>
          <a:p>
            <a:pPr marL="0" indent="0" algn="just">
              <a:buNone/>
            </a:pPr>
            <a:r>
              <a:rPr lang="es-MX" sz="3200" dirty="0">
                <a:latin typeface="+mj-lt"/>
              </a:rPr>
              <a:t>2. Dar </a:t>
            </a:r>
            <a:r>
              <a:rPr lang="es-MX" sz="3200" dirty="0" err="1">
                <a:latin typeface="+mj-lt"/>
              </a:rPr>
              <a:t>click</a:t>
            </a:r>
            <a:r>
              <a:rPr lang="es-MX" sz="3200" dirty="0">
                <a:latin typeface="+mj-lt"/>
              </a:rPr>
              <a:t> secundario sobre la unidad que se desea formatear y dar </a:t>
            </a:r>
            <a:r>
              <a:rPr lang="es-MX" sz="3200" dirty="0" err="1">
                <a:latin typeface="+mj-lt"/>
              </a:rPr>
              <a:t>click</a:t>
            </a:r>
            <a:r>
              <a:rPr lang="es-MX" sz="3200" dirty="0">
                <a:latin typeface="+mj-lt"/>
              </a:rPr>
              <a:t> sobre la opción </a:t>
            </a:r>
            <a:r>
              <a:rPr lang="es-MX" sz="3200" b="1" dirty="0">
                <a:latin typeface="+mj-lt"/>
              </a:rPr>
              <a:t>Formatear… </a:t>
            </a:r>
            <a:r>
              <a:rPr lang="es-MX" sz="3200" dirty="0">
                <a:latin typeface="+mj-lt"/>
              </a:rPr>
              <a:t> del menú desplegable.</a:t>
            </a:r>
          </a:p>
        </p:txBody>
      </p:sp>
      <p:pic>
        <p:nvPicPr>
          <p:cNvPr id="5" name="Imagen 4">
            <a:extLst>
              <a:ext uri="{FF2B5EF4-FFF2-40B4-BE49-F238E27FC236}">
                <a16:creationId xmlns:a16="http://schemas.microsoft.com/office/drawing/2014/main" id="{880CE461-E3C9-44EE-9BB6-C7703FE330D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898358" y="1993119"/>
            <a:ext cx="5630780" cy="4864881"/>
          </a:xfrm>
          <a:prstGeom prst="rect">
            <a:avLst/>
          </a:prstGeom>
        </p:spPr>
      </p:pic>
      <p:sp>
        <p:nvSpPr>
          <p:cNvPr id="6" name="Rectángulo: esquinas redondeadas 5">
            <a:extLst>
              <a:ext uri="{FF2B5EF4-FFF2-40B4-BE49-F238E27FC236}">
                <a16:creationId xmlns:a16="http://schemas.microsoft.com/office/drawing/2014/main" id="{2F9CDB0C-1BE5-45CC-A0DA-3B0F34D079B2}"/>
              </a:ext>
            </a:extLst>
          </p:cNvPr>
          <p:cNvSpPr/>
          <p:nvPr/>
        </p:nvSpPr>
        <p:spPr>
          <a:xfrm>
            <a:off x="1138989" y="5325979"/>
            <a:ext cx="2775285" cy="385010"/>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31838855"/>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81192" y="492301"/>
            <a:ext cx="11029616" cy="1013800"/>
          </a:xfrm>
        </p:spPr>
        <p:txBody>
          <a:bodyPr/>
          <a:lstStyle/>
          <a:p>
            <a:r>
              <a:rPr lang="es-MX" b="1" dirty="0"/>
              <a:t>Formateo paso a paso de UNA USB</a:t>
            </a:r>
          </a:p>
        </p:txBody>
      </p:sp>
      <p:sp>
        <p:nvSpPr>
          <p:cNvPr id="3" name="Marcador de contenido 2"/>
          <p:cNvSpPr>
            <a:spLocks noGrp="1"/>
          </p:cNvSpPr>
          <p:nvPr>
            <p:ph idx="1"/>
          </p:nvPr>
        </p:nvSpPr>
        <p:spPr>
          <a:xfrm>
            <a:off x="4317167" y="1565679"/>
            <a:ext cx="7471944" cy="4800020"/>
          </a:xfrm>
        </p:spPr>
        <p:txBody>
          <a:bodyPr>
            <a:normAutofit/>
          </a:bodyPr>
          <a:lstStyle/>
          <a:p>
            <a:pPr marL="0" indent="0" algn="just">
              <a:buNone/>
            </a:pPr>
            <a:r>
              <a:rPr lang="es-MX" sz="3200" dirty="0">
                <a:latin typeface="+mj-lt"/>
              </a:rPr>
              <a:t>3. Aparecerá una ventana que nos muestra información del dispositivo: capacidad, sistema de archivos,  tamaño de la unidad, etiquetas y </a:t>
            </a:r>
            <a:r>
              <a:rPr lang="es-MX" sz="3200" b="1" dirty="0">
                <a:latin typeface="+mj-lt"/>
              </a:rPr>
              <a:t>opciones de formateo</a:t>
            </a:r>
            <a:r>
              <a:rPr lang="es-MX" sz="3200" dirty="0">
                <a:latin typeface="+mj-lt"/>
              </a:rPr>
              <a:t>.</a:t>
            </a:r>
          </a:p>
        </p:txBody>
      </p:sp>
      <p:pic>
        <p:nvPicPr>
          <p:cNvPr id="5" name="Imagen 4">
            <a:extLst>
              <a:ext uri="{FF2B5EF4-FFF2-40B4-BE49-F238E27FC236}">
                <a16:creationId xmlns:a16="http://schemas.microsoft.com/office/drawing/2014/main" id="{3F4B16C7-0AB8-4465-8EFB-A2C0ED88A33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81193" y="1883091"/>
            <a:ext cx="3108492" cy="4974909"/>
          </a:xfrm>
          <a:prstGeom prst="rect">
            <a:avLst/>
          </a:prstGeom>
        </p:spPr>
      </p:pic>
    </p:spTree>
    <p:extLst>
      <p:ext uri="{BB962C8B-B14F-4D97-AF65-F5344CB8AC3E}">
        <p14:creationId xmlns:p14="http://schemas.microsoft.com/office/powerpoint/2010/main" val="3834494206"/>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81192" y="492301"/>
            <a:ext cx="11029616" cy="1013800"/>
          </a:xfrm>
        </p:spPr>
        <p:txBody>
          <a:bodyPr/>
          <a:lstStyle/>
          <a:p>
            <a:r>
              <a:rPr lang="es-MX" b="1" dirty="0"/>
              <a:t>Formateo paso a paso de UNA USB </a:t>
            </a:r>
          </a:p>
        </p:txBody>
      </p:sp>
      <p:sp>
        <p:nvSpPr>
          <p:cNvPr id="3" name="Marcador de contenido 2"/>
          <p:cNvSpPr>
            <a:spLocks noGrp="1"/>
          </p:cNvSpPr>
          <p:nvPr>
            <p:ph idx="1"/>
          </p:nvPr>
        </p:nvSpPr>
        <p:spPr>
          <a:xfrm>
            <a:off x="4301125" y="1884947"/>
            <a:ext cx="7471944" cy="3503625"/>
          </a:xfrm>
        </p:spPr>
        <p:txBody>
          <a:bodyPr>
            <a:normAutofit/>
          </a:bodyPr>
          <a:lstStyle/>
          <a:p>
            <a:pPr marL="0" indent="0" algn="just">
              <a:buNone/>
            </a:pPr>
            <a:r>
              <a:rPr lang="es-MX" sz="3200" dirty="0">
                <a:latin typeface="+mj-lt"/>
              </a:rPr>
              <a:t>4. Colocamos un nombre al dispositivo y damos </a:t>
            </a:r>
            <a:r>
              <a:rPr lang="es-MX" sz="3200" dirty="0" err="1">
                <a:latin typeface="+mj-lt"/>
              </a:rPr>
              <a:t>click</a:t>
            </a:r>
            <a:r>
              <a:rPr lang="es-MX" sz="3200" dirty="0">
                <a:latin typeface="+mj-lt"/>
              </a:rPr>
              <a:t> en el botón I</a:t>
            </a:r>
            <a:r>
              <a:rPr lang="es-MX" sz="3200" b="1" dirty="0">
                <a:latin typeface="+mj-lt"/>
              </a:rPr>
              <a:t>niciar</a:t>
            </a:r>
            <a:r>
              <a:rPr lang="es-MX" sz="3200" dirty="0">
                <a:latin typeface="+mj-lt"/>
              </a:rPr>
              <a:t>.</a:t>
            </a:r>
          </a:p>
        </p:txBody>
      </p:sp>
      <p:pic>
        <p:nvPicPr>
          <p:cNvPr id="4" name="Imagen 3">
            <a:extLst>
              <a:ext uri="{FF2B5EF4-FFF2-40B4-BE49-F238E27FC236}">
                <a16:creationId xmlns:a16="http://schemas.microsoft.com/office/drawing/2014/main" id="{A7649A66-91E3-4EBD-B86F-B97C82A406F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81192" y="1884947"/>
            <a:ext cx="3108491" cy="4973053"/>
          </a:xfrm>
          <a:prstGeom prst="rect">
            <a:avLst/>
          </a:prstGeom>
        </p:spPr>
      </p:pic>
      <p:sp>
        <p:nvSpPr>
          <p:cNvPr id="6" name="Rectángulo: esquinas redondeadas 5">
            <a:extLst>
              <a:ext uri="{FF2B5EF4-FFF2-40B4-BE49-F238E27FC236}">
                <a16:creationId xmlns:a16="http://schemas.microsoft.com/office/drawing/2014/main" id="{F20B3891-4C11-45AB-A189-01D0FBAA220A}"/>
              </a:ext>
            </a:extLst>
          </p:cNvPr>
          <p:cNvSpPr/>
          <p:nvPr/>
        </p:nvSpPr>
        <p:spPr>
          <a:xfrm>
            <a:off x="1540042" y="6176211"/>
            <a:ext cx="1138990" cy="465221"/>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esquinas redondeadas 6">
            <a:extLst>
              <a:ext uri="{FF2B5EF4-FFF2-40B4-BE49-F238E27FC236}">
                <a16:creationId xmlns:a16="http://schemas.microsoft.com/office/drawing/2014/main" id="{D74B05A2-0ECD-4001-B4EF-3C4077BCF138}"/>
              </a:ext>
            </a:extLst>
          </p:cNvPr>
          <p:cNvSpPr/>
          <p:nvPr/>
        </p:nvSpPr>
        <p:spPr>
          <a:xfrm>
            <a:off x="581192" y="4443661"/>
            <a:ext cx="3108491" cy="625643"/>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13565540"/>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81192" y="492301"/>
            <a:ext cx="11029616" cy="1013800"/>
          </a:xfrm>
        </p:spPr>
        <p:txBody>
          <a:bodyPr/>
          <a:lstStyle/>
          <a:p>
            <a:r>
              <a:rPr lang="es-MX" b="1" dirty="0"/>
              <a:t>Formateo paso a paso de UNA USB </a:t>
            </a:r>
          </a:p>
        </p:txBody>
      </p:sp>
      <p:sp>
        <p:nvSpPr>
          <p:cNvPr id="3" name="Marcador de contenido 2"/>
          <p:cNvSpPr>
            <a:spLocks noGrp="1"/>
          </p:cNvSpPr>
          <p:nvPr>
            <p:ph idx="1"/>
          </p:nvPr>
        </p:nvSpPr>
        <p:spPr>
          <a:xfrm>
            <a:off x="5620916" y="2296349"/>
            <a:ext cx="6152153" cy="3816446"/>
          </a:xfrm>
        </p:spPr>
        <p:txBody>
          <a:bodyPr>
            <a:normAutofit/>
          </a:bodyPr>
          <a:lstStyle/>
          <a:p>
            <a:pPr marL="0" indent="0" algn="just">
              <a:buNone/>
            </a:pPr>
            <a:r>
              <a:rPr lang="es-MX" sz="3200" dirty="0">
                <a:latin typeface="+mj-lt"/>
              </a:rPr>
              <a:t>5. Aparecerá un mensaje de </a:t>
            </a:r>
            <a:r>
              <a:rPr lang="es-MX" sz="3200" b="1" dirty="0">
                <a:latin typeface="+mj-lt"/>
              </a:rPr>
              <a:t>advertencia</a:t>
            </a:r>
            <a:r>
              <a:rPr lang="es-MX" sz="3200" dirty="0">
                <a:latin typeface="+mj-lt"/>
              </a:rPr>
              <a:t> indicándonos que se borrarán todos los archivos si continuamos con el formateo. </a:t>
            </a:r>
            <a:r>
              <a:rPr lang="es-MX" sz="3200" dirty="0" err="1">
                <a:latin typeface="+mj-lt"/>
              </a:rPr>
              <a:t>Siestamos</a:t>
            </a:r>
            <a:r>
              <a:rPr lang="es-MX" sz="3200" dirty="0">
                <a:latin typeface="+mj-lt"/>
              </a:rPr>
              <a:t> seguros damos </a:t>
            </a:r>
            <a:r>
              <a:rPr lang="es-MX" sz="3200" dirty="0" err="1">
                <a:latin typeface="+mj-lt"/>
              </a:rPr>
              <a:t>click</a:t>
            </a:r>
            <a:r>
              <a:rPr lang="es-MX" sz="3200" dirty="0">
                <a:latin typeface="+mj-lt"/>
              </a:rPr>
              <a:t> en </a:t>
            </a:r>
            <a:r>
              <a:rPr lang="es-MX" sz="3200" b="1" dirty="0">
                <a:latin typeface="+mj-lt"/>
              </a:rPr>
              <a:t>Aceptar.</a:t>
            </a:r>
            <a:endParaRPr lang="es-MX" sz="3200" dirty="0">
              <a:latin typeface="+mj-lt"/>
            </a:endParaRPr>
          </a:p>
        </p:txBody>
      </p:sp>
      <p:pic>
        <p:nvPicPr>
          <p:cNvPr id="5" name="Imagen 4">
            <a:extLst>
              <a:ext uri="{FF2B5EF4-FFF2-40B4-BE49-F238E27FC236}">
                <a16:creationId xmlns:a16="http://schemas.microsoft.com/office/drawing/2014/main" id="{37FF6D0E-380A-4A38-9A03-8D24101AB4C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18931" y="1884947"/>
            <a:ext cx="4955174" cy="4973053"/>
          </a:xfrm>
          <a:prstGeom prst="rect">
            <a:avLst/>
          </a:prstGeom>
        </p:spPr>
      </p:pic>
      <p:sp>
        <p:nvSpPr>
          <p:cNvPr id="8" name="Rectángulo: esquinas redondeadas 7">
            <a:extLst>
              <a:ext uri="{FF2B5EF4-FFF2-40B4-BE49-F238E27FC236}">
                <a16:creationId xmlns:a16="http://schemas.microsoft.com/office/drawing/2014/main" id="{F573A678-120E-4FA7-ABE7-55E8571EB540}"/>
              </a:ext>
            </a:extLst>
          </p:cNvPr>
          <p:cNvSpPr/>
          <p:nvPr/>
        </p:nvSpPr>
        <p:spPr>
          <a:xfrm>
            <a:off x="3156618" y="4419599"/>
            <a:ext cx="1138990" cy="465221"/>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esquinas redondeadas 8">
            <a:extLst>
              <a:ext uri="{FF2B5EF4-FFF2-40B4-BE49-F238E27FC236}">
                <a16:creationId xmlns:a16="http://schemas.microsoft.com/office/drawing/2014/main" id="{0AAA3903-5E65-4E88-8D0F-197B06719503}"/>
              </a:ext>
            </a:extLst>
          </p:cNvPr>
          <p:cNvSpPr/>
          <p:nvPr/>
        </p:nvSpPr>
        <p:spPr>
          <a:xfrm>
            <a:off x="172120" y="3291712"/>
            <a:ext cx="5201985" cy="1825720"/>
          </a:xfrm>
          <a:prstGeom prst="roundRect">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074134126"/>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81192" y="492301"/>
            <a:ext cx="11029616" cy="1013800"/>
          </a:xfrm>
        </p:spPr>
        <p:txBody>
          <a:bodyPr/>
          <a:lstStyle/>
          <a:p>
            <a:r>
              <a:rPr lang="es-MX" b="1" dirty="0"/>
              <a:t>Formateo paso a paso de UNA USB</a:t>
            </a:r>
          </a:p>
        </p:txBody>
      </p:sp>
      <p:sp>
        <p:nvSpPr>
          <p:cNvPr id="3" name="Marcador de contenido 2"/>
          <p:cNvSpPr>
            <a:spLocks noGrp="1"/>
          </p:cNvSpPr>
          <p:nvPr>
            <p:ph idx="1"/>
          </p:nvPr>
        </p:nvSpPr>
        <p:spPr>
          <a:xfrm>
            <a:off x="5620916" y="2296349"/>
            <a:ext cx="6152153" cy="3816446"/>
          </a:xfrm>
        </p:spPr>
        <p:txBody>
          <a:bodyPr>
            <a:normAutofit/>
          </a:bodyPr>
          <a:lstStyle/>
          <a:p>
            <a:pPr marL="0" indent="0" algn="just">
              <a:buNone/>
            </a:pPr>
            <a:r>
              <a:rPr lang="es-MX" sz="3200" dirty="0">
                <a:latin typeface="+mj-lt"/>
              </a:rPr>
              <a:t>6. El proceso de formateo comenzará y aparecerá una ventana cuando haya terminado.</a:t>
            </a:r>
          </a:p>
        </p:txBody>
      </p:sp>
      <p:sp>
        <p:nvSpPr>
          <p:cNvPr id="8" name="Rectángulo: esquinas redondeadas 7">
            <a:extLst>
              <a:ext uri="{FF2B5EF4-FFF2-40B4-BE49-F238E27FC236}">
                <a16:creationId xmlns:a16="http://schemas.microsoft.com/office/drawing/2014/main" id="{F573A678-120E-4FA7-ABE7-55E8571EB540}"/>
              </a:ext>
            </a:extLst>
          </p:cNvPr>
          <p:cNvSpPr/>
          <p:nvPr/>
        </p:nvSpPr>
        <p:spPr>
          <a:xfrm>
            <a:off x="9846176" y="2304369"/>
            <a:ext cx="1138990" cy="465221"/>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4" name="Imagen 3">
            <a:extLst>
              <a:ext uri="{FF2B5EF4-FFF2-40B4-BE49-F238E27FC236}">
                <a16:creationId xmlns:a16="http://schemas.microsoft.com/office/drawing/2014/main" id="{83B81376-3309-4669-B68C-82BD72B46AB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81192" y="1954120"/>
            <a:ext cx="4087061" cy="4903880"/>
          </a:xfrm>
          <a:prstGeom prst="rect">
            <a:avLst/>
          </a:prstGeom>
        </p:spPr>
      </p:pic>
      <p:sp>
        <p:nvSpPr>
          <p:cNvPr id="10" name="Rectángulo: esquinas redondeadas 9">
            <a:extLst>
              <a:ext uri="{FF2B5EF4-FFF2-40B4-BE49-F238E27FC236}">
                <a16:creationId xmlns:a16="http://schemas.microsoft.com/office/drawing/2014/main" id="{889C9B4F-8911-400B-9D95-6434835CA3E0}"/>
              </a:ext>
            </a:extLst>
          </p:cNvPr>
          <p:cNvSpPr/>
          <p:nvPr/>
        </p:nvSpPr>
        <p:spPr>
          <a:xfrm>
            <a:off x="246810" y="3429000"/>
            <a:ext cx="4742285" cy="1704474"/>
          </a:xfrm>
          <a:prstGeom prst="roundRect">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643473158"/>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1 Título">
            <a:extLst>
              <a:ext uri="{FF2B5EF4-FFF2-40B4-BE49-F238E27FC236}">
                <a16:creationId xmlns:a16="http://schemas.microsoft.com/office/drawing/2014/main" id="{DB9A1DBE-3405-46EF-9CA4-D809B0514931}"/>
              </a:ext>
            </a:extLst>
          </p:cNvPr>
          <p:cNvSpPr txBox="1">
            <a:spLocks noGrp="1"/>
          </p:cNvSpPr>
          <p:nvPr>
            <p:ph idx="1"/>
          </p:nvPr>
        </p:nvSpPr>
        <p:spPr>
          <a:xfrm>
            <a:off x="581025" y="1917989"/>
            <a:ext cx="11029950" cy="367823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42900" indent="-342900" algn="just">
              <a:buFont typeface="Wingdings" panose="05000000000000000000" pitchFamily="2" charset="2"/>
              <a:buChar char="ü"/>
            </a:pPr>
            <a:r>
              <a:rPr lang="es-MX" sz="2800" dirty="0">
                <a:ln w="0"/>
                <a:solidFill>
                  <a:schemeClr val="accent1"/>
                </a:solidFill>
                <a:effectLst>
                  <a:outerShdw blurRad="38100" dist="25400" dir="5400000" algn="ctr" rotWithShape="0">
                    <a:srgbClr val="6E747A">
                      <a:alpha val="43000"/>
                    </a:srgbClr>
                  </a:outerShdw>
                </a:effectLst>
              </a:rPr>
              <a:t>Identificar el almacenamiento primario y secundario.</a:t>
            </a:r>
          </a:p>
          <a:p>
            <a:pPr marL="342900" indent="-342900" algn="just">
              <a:buFont typeface="Wingdings" panose="05000000000000000000" pitchFamily="2" charset="2"/>
              <a:buChar char="ü"/>
            </a:pPr>
            <a:r>
              <a:rPr lang="es-MX" sz="2800" dirty="0">
                <a:ln w="0"/>
                <a:solidFill>
                  <a:schemeClr val="accent1"/>
                </a:solidFill>
                <a:effectLst>
                  <a:outerShdw blurRad="38100" dist="25400" dir="5400000" algn="ctr" rotWithShape="0">
                    <a:srgbClr val="6E747A">
                      <a:alpha val="43000"/>
                    </a:srgbClr>
                  </a:outerShdw>
                </a:effectLst>
              </a:rPr>
              <a:t>Conocer los distintos tipos de dispositivos de almacenamiento.</a:t>
            </a:r>
          </a:p>
          <a:p>
            <a:pPr marL="342900" indent="-342900" algn="just">
              <a:buFont typeface="Wingdings" panose="05000000000000000000" pitchFamily="2" charset="2"/>
              <a:buChar char="ü"/>
            </a:pPr>
            <a:r>
              <a:rPr lang="es-MX" sz="2800" dirty="0">
                <a:ln w="0"/>
                <a:solidFill>
                  <a:schemeClr val="accent1"/>
                </a:solidFill>
                <a:effectLst>
                  <a:outerShdw blurRad="38100" dist="25400" dir="5400000" algn="ctr" rotWithShape="0">
                    <a:srgbClr val="6E747A">
                      <a:alpha val="43000"/>
                    </a:srgbClr>
                  </a:outerShdw>
                </a:effectLst>
              </a:rPr>
              <a:t>Formatear una unidad de almacenamiento externa.</a:t>
            </a:r>
          </a:p>
        </p:txBody>
      </p:sp>
      <p:sp>
        <p:nvSpPr>
          <p:cNvPr id="10" name="3 Subtítulo">
            <a:extLst>
              <a:ext uri="{FF2B5EF4-FFF2-40B4-BE49-F238E27FC236}">
                <a16:creationId xmlns:a16="http://schemas.microsoft.com/office/drawing/2014/main" id="{5111CCAC-3C2C-4454-A251-27196BBB83BE}"/>
              </a:ext>
            </a:extLst>
          </p:cNvPr>
          <p:cNvSpPr>
            <a:spLocks noGrp="1"/>
          </p:cNvSpPr>
          <p:nvPr>
            <p:ph type="title"/>
          </p:nvPr>
        </p:nvSpPr>
        <p:spPr>
          <a:xfrm>
            <a:off x="1211840" y="715529"/>
            <a:ext cx="9768320" cy="1014413"/>
          </a:xfrm>
        </p:spPr>
        <p:txBody>
          <a:bodyPr>
            <a:noAutofit/>
          </a:bodyPr>
          <a:lstStyle/>
          <a:p>
            <a:pPr algn="ctr"/>
            <a:r>
              <a:rPr lang="es-MX" sz="3200" dirty="0">
                <a:solidFill>
                  <a:schemeClr val="bg1"/>
                </a:solidFill>
                <a:latin typeface="+mj-lt"/>
              </a:rPr>
              <a:t>Al término de la presentación el alumno será capaz de: </a:t>
            </a:r>
          </a:p>
        </p:txBody>
      </p:sp>
    </p:spTree>
    <p:extLst>
      <p:ext uri="{BB962C8B-B14F-4D97-AF65-F5344CB8AC3E}">
        <p14:creationId xmlns:p14="http://schemas.microsoft.com/office/powerpoint/2010/main" val="2354580056"/>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81192" y="492301"/>
            <a:ext cx="11029616" cy="1013800"/>
          </a:xfrm>
        </p:spPr>
        <p:txBody>
          <a:bodyPr/>
          <a:lstStyle/>
          <a:p>
            <a:r>
              <a:rPr lang="es-MX" b="1" dirty="0"/>
              <a:t>Formateo paso a paso de UNA USB</a:t>
            </a:r>
          </a:p>
        </p:txBody>
      </p:sp>
      <p:sp>
        <p:nvSpPr>
          <p:cNvPr id="3" name="Marcador de contenido 2"/>
          <p:cNvSpPr>
            <a:spLocks noGrp="1"/>
          </p:cNvSpPr>
          <p:nvPr>
            <p:ph idx="1"/>
          </p:nvPr>
        </p:nvSpPr>
        <p:spPr>
          <a:xfrm>
            <a:off x="5620916" y="2296349"/>
            <a:ext cx="6152153" cy="3816446"/>
          </a:xfrm>
        </p:spPr>
        <p:txBody>
          <a:bodyPr>
            <a:normAutofit/>
          </a:bodyPr>
          <a:lstStyle/>
          <a:p>
            <a:pPr marL="0" indent="0" algn="just">
              <a:buNone/>
            </a:pPr>
            <a:r>
              <a:rPr lang="es-MX" sz="3200" dirty="0">
                <a:latin typeface="+mj-lt"/>
              </a:rPr>
              <a:t>7. Cuando el proceso haya finalizado damos </a:t>
            </a:r>
            <a:r>
              <a:rPr lang="es-MX" sz="3200" dirty="0" err="1">
                <a:latin typeface="+mj-lt"/>
              </a:rPr>
              <a:t>click</a:t>
            </a:r>
            <a:r>
              <a:rPr lang="es-MX" sz="3200" dirty="0">
                <a:latin typeface="+mj-lt"/>
              </a:rPr>
              <a:t> en el botón </a:t>
            </a:r>
            <a:r>
              <a:rPr lang="es-MX" sz="3200" b="1" dirty="0">
                <a:latin typeface="+mj-lt"/>
              </a:rPr>
              <a:t>Aceptar.</a:t>
            </a:r>
            <a:endParaRPr lang="es-MX" sz="3200" dirty="0">
              <a:latin typeface="+mj-lt"/>
            </a:endParaRPr>
          </a:p>
        </p:txBody>
      </p:sp>
      <p:pic>
        <p:nvPicPr>
          <p:cNvPr id="4" name="Imagen 3">
            <a:extLst>
              <a:ext uri="{FF2B5EF4-FFF2-40B4-BE49-F238E27FC236}">
                <a16:creationId xmlns:a16="http://schemas.microsoft.com/office/drawing/2014/main" id="{83B81376-3309-4669-B68C-82BD72B46AB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81192" y="1954120"/>
            <a:ext cx="4087061" cy="4903880"/>
          </a:xfrm>
          <a:prstGeom prst="rect">
            <a:avLst/>
          </a:prstGeom>
        </p:spPr>
      </p:pic>
      <p:sp>
        <p:nvSpPr>
          <p:cNvPr id="10" name="Rectángulo: esquinas redondeadas 9">
            <a:extLst>
              <a:ext uri="{FF2B5EF4-FFF2-40B4-BE49-F238E27FC236}">
                <a16:creationId xmlns:a16="http://schemas.microsoft.com/office/drawing/2014/main" id="{889C9B4F-8911-400B-9D95-6434835CA3E0}"/>
              </a:ext>
            </a:extLst>
          </p:cNvPr>
          <p:cNvSpPr/>
          <p:nvPr/>
        </p:nvSpPr>
        <p:spPr>
          <a:xfrm>
            <a:off x="246810" y="3429000"/>
            <a:ext cx="4742285" cy="1704474"/>
          </a:xfrm>
          <a:prstGeom prst="roundRect">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esquinas redondeadas 6">
            <a:extLst>
              <a:ext uri="{FF2B5EF4-FFF2-40B4-BE49-F238E27FC236}">
                <a16:creationId xmlns:a16="http://schemas.microsoft.com/office/drawing/2014/main" id="{ED9311D2-6227-46AA-9796-47DF28DA02D2}"/>
              </a:ext>
            </a:extLst>
          </p:cNvPr>
          <p:cNvSpPr/>
          <p:nvPr/>
        </p:nvSpPr>
        <p:spPr>
          <a:xfrm>
            <a:off x="3436100" y="4406060"/>
            <a:ext cx="1138990" cy="465221"/>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675596866"/>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81192" y="492301"/>
            <a:ext cx="11029616" cy="1013800"/>
          </a:xfrm>
        </p:spPr>
        <p:txBody>
          <a:bodyPr/>
          <a:lstStyle/>
          <a:p>
            <a:r>
              <a:rPr lang="es-MX" b="1" dirty="0"/>
              <a:t>Formateo paso a paso de UNA USB</a:t>
            </a:r>
          </a:p>
        </p:txBody>
      </p:sp>
      <p:sp>
        <p:nvSpPr>
          <p:cNvPr id="3" name="Marcador de contenido 2"/>
          <p:cNvSpPr>
            <a:spLocks noGrp="1"/>
          </p:cNvSpPr>
          <p:nvPr>
            <p:ph idx="1"/>
          </p:nvPr>
        </p:nvSpPr>
        <p:spPr>
          <a:xfrm>
            <a:off x="5620916" y="2296349"/>
            <a:ext cx="6152153" cy="3816446"/>
          </a:xfrm>
        </p:spPr>
        <p:txBody>
          <a:bodyPr>
            <a:normAutofit/>
          </a:bodyPr>
          <a:lstStyle/>
          <a:p>
            <a:pPr marL="0" indent="0" algn="just">
              <a:buNone/>
            </a:pPr>
            <a:r>
              <a:rPr lang="es-MX" sz="3200" dirty="0">
                <a:latin typeface="+mj-lt"/>
              </a:rPr>
              <a:t>8. Por </a:t>
            </a:r>
            <a:r>
              <a:rPr lang="es-MX" sz="3600" dirty="0">
                <a:latin typeface="+mj-lt"/>
              </a:rPr>
              <a:t>último</a:t>
            </a:r>
            <a:r>
              <a:rPr lang="es-MX" sz="3200" dirty="0">
                <a:latin typeface="+mj-lt"/>
              </a:rPr>
              <a:t> damos </a:t>
            </a:r>
            <a:r>
              <a:rPr lang="es-MX" sz="3200" dirty="0" err="1">
                <a:latin typeface="+mj-lt"/>
              </a:rPr>
              <a:t>click</a:t>
            </a:r>
            <a:r>
              <a:rPr lang="es-MX" sz="3200" dirty="0">
                <a:latin typeface="+mj-lt"/>
              </a:rPr>
              <a:t> en el </a:t>
            </a:r>
            <a:r>
              <a:rPr lang="es-MX" sz="3200" dirty="0" err="1">
                <a:latin typeface="+mj-lt"/>
              </a:rPr>
              <a:t>boton</a:t>
            </a:r>
            <a:r>
              <a:rPr lang="es-MX" sz="3200" dirty="0">
                <a:latin typeface="+mj-lt"/>
              </a:rPr>
              <a:t> </a:t>
            </a:r>
            <a:r>
              <a:rPr lang="es-MX" sz="3200" b="1" dirty="0">
                <a:latin typeface="+mj-lt"/>
              </a:rPr>
              <a:t>Cerrar.</a:t>
            </a:r>
          </a:p>
          <a:p>
            <a:pPr marL="0" indent="0" algn="just">
              <a:buNone/>
            </a:pPr>
            <a:endParaRPr lang="es-MX" sz="3200" b="1" dirty="0">
              <a:latin typeface="+mj-lt"/>
            </a:endParaRPr>
          </a:p>
          <a:p>
            <a:pPr marL="0" indent="0" algn="just">
              <a:buNone/>
            </a:pPr>
            <a:endParaRPr lang="es-MX" sz="3200" b="1" dirty="0">
              <a:latin typeface="+mj-lt"/>
            </a:endParaRPr>
          </a:p>
          <a:p>
            <a:pPr marL="0" indent="0" algn="just">
              <a:buNone/>
            </a:pPr>
            <a:endParaRPr lang="es-MX" sz="3200" dirty="0">
              <a:latin typeface="+mj-lt"/>
            </a:endParaRPr>
          </a:p>
        </p:txBody>
      </p:sp>
      <p:pic>
        <p:nvPicPr>
          <p:cNvPr id="5" name="Imagen 4">
            <a:extLst>
              <a:ext uri="{FF2B5EF4-FFF2-40B4-BE49-F238E27FC236}">
                <a16:creationId xmlns:a16="http://schemas.microsoft.com/office/drawing/2014/main" id="{CFAB4351-76D5-4CD4-A2C5-B5F5EB0C076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058779" y="1813510"/>
            <a:ext cx="3096126" cy="4827921"/>
          </a:xfrm>
          <a:prstGeom prst="rect">
            <a:avLst/>
          </a:prstGeom>
        </p:spPr>
      </p:pic>
      <p:sp>
        <p:nvSpPr>
          <p:cNvPr id="8" name="Rectángulo: esquinas redondeadas 7">
            <a:extLst>
              <a:ext uri="{FF2B5EF4-FFF2-40B4-BE49-F238E27FC236}">
                <a16:creationId xmlns:a16="http://schemas.microsoft.com/office/drawing/2014/main" id="{9F4D15F1-242F-4C29-BEA3-479B8BD3DFAA}"/>
              </a:ext>
            </a:extLst>
          </p:cNvPr>
          <p:cNvSpPr/>
          <p:nvPr/>
        </p:nvSpPr>
        <p:spPr>
          <a:xfrm>
            <a:off x="3015915" y="5900478"/>
            <a:ext cx="978569" cy="465221"/>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esquinas redondeadas 8">
            <a:extLst>
              <a:ext uri="{FF2B5EF4-FFF2-40B4-BE49-F238E27FC236}">
                <a16:creationId xmlns:a16="http://schemas.microsoft.com/office/drawing/2014/main" id="{0EC3AB87-42AB-499E-B876-DE24A0E03DA7}"/>
              </a:ext>
            </a:extLst>
          </p:cNvPr>
          <p:cNvSpPr/>
          <p:nvPr/>
        </p:nvSpPr>
        <p:spPr>
          <a:xfrm>
            <a:off x="878633" y="1813510"/>
            <a:ext cx="3388568" cy="4827921"/>
          </a:xfrm>
          <a:prstGeom prst="roundRect">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665844426"/>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81192" y="492301"/>
            <a:ext cx="11029616" cy="1013800"/>
          </a:xfrm>
        </p:spPr>
        <p:txBody>
          <a:bodyPr/>
          <a:lstStyle/>
          <a:p>
            <a:r>
              <a:rPr lang="es-MX" b="1" dirty="0"/>
              <a:t>Formateo paso a paso de UNA USB</a:t>
            </a:r>
          </a:p>
        </p:txBody>
      </p:sp>
      <p:pic>
        <p:nvPicPr>
          <p:cNvPr id="4" name="Imagen 3">
            <a:extLst>
              <a:ext uri="{FF2B5EF4-FFF2-40B4-BE49-F238E27FC236}">
                <a16:creationId xmlns:a16="http://schemas.microsoft.com/office/drawing/2014/main" id="{6330892F-9578-4AC0-A132-B103DA4C5CB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804146" y="3159165"/>
            <a:ext cx="8149389" cy="3488002"/>
          </a:xfrm>
          <a:prstGeom prst="rect">
            <a:avLst/>
          </a:prstGeom>
        </p:spPr>
      </p:pic>
      <p:sp>
        <p:nvSpPr>
          <p:cNvPr id="10" name="Marcador de contenido 2">
            <a:extLst>
              <a:ext uri="{FF2B5EF4-FFF2-40B4-BE49-F238E27FC236}">
                <a16:creationId xmlns:a16="http://schemas.microsoft.com/office/drawing/2014/main" id="{AACF63A5-2569-4F3C-B11E-AE6890FE9E4C}"/>
              </a:ext>
            </a:extLst>
          </p:cNvPr>
          <p:cNvSpPr txBox="1">
            <a:spLocks/>
          </p:cNvSpPr>
          <p:nvPr/>
        </p:nvSpPr>
        <p:spPr>
          <a:xfrm>
            <a:off x="581192" y="1210426"/>
            <a:ext cx="10511861" cy="3816446"/>
          </a:xfrm>
          <a:prstGeom prst="rect">
            <a:avLst/>
          </a:prstGeom>
        </p:spPr>
        <p:txBody>
          <a:bodyPr vert="horz" lIns="91440" tIns="45720" rIns="91440" bIns="45720" rtlCol="0" anchor="ctr">
            <a:normAutofit/>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indent="0" algn="just">
              <a:buFont typeface="Wingdings 2" panose="05020102010507070707" pitchFamily="18" charset="2"/>
              <a:buNone/>
            </a:pPr>
            <a:r>
              <a:rPr lang="es-MX" sz="3200" dirty="0">
                <a:latin typeface="+mj-lt"/>
              </a:rPr>
              <a:t>Después del formateo se podrá visualizar la unidad </a:t>
            </a:r>
            <a:r>
              <a:rPr lang="es-MX" sz="3200" dirty="0" err="1">
                <a:latin typeface="+mj-lt"/>
              </a:rPr>
              <a:t>vacia</a:t>
            </a:r>
            <a:r>
              <a:rPr lang="es-MX" sz="3200" dirty="0">
                <a:latin typeface="+mj-lt"/>
              </a:rPr>
              <a:t> en el explorador de archivos</a:t>
            </a:r>
            <a:endParaRPr lang="es-MX" sz="3200" b="1" dirty="0">
              <a:latin typeface="+mj-lt"/>
            </a:endParaRPr>
          </a:p>
          <a:p>
            <a:pPr marL="0" indent="0" algn="just">
              <a:buFont typeface="Wingdings 2" panose="05020102010507070707" pitchFamily="18" charset="2"/>
              <a:buNone/>
            </a:pPr>
            <a:endParaRPr lang="es-MX" sz="3200" b="1" dirty="0">
              <a:latin typeface="+mj-lt"/>
            </a:endParaRPr>
          </a:p>
          <a:p>
            <a:pPr marL="0" indent="0" algn="just">
              <a:buFont typeface="Wingdings 2" panose="05020102010507070707" pitchFamily="18" charset="2"/>
              <a:buNone/>
            </a:pPr>
            <a:endParaRPr lang="es-MX" sz="3200" dirty="0">
              <a:latin typeface="+mj-lt"/>
            </a:endParaRPr>
          </a:p>
        </p:txBody>
      </p:sp>
      <p:sp>
        <p:nvSpPr>
          <p:cNvPr id="11" name="Rectángulo: esquinas redondeadas 10">
            <a:extLst>
              <a:ext uri="{FF2B5EF4-FFF2-40B4-BE49-F238E27FC236}">
                <a16:creationId xmlns:a16="http://schemas.microsoft.com/office/drawing/2014/main" id="{83671F91-97BE-4AD4-926A-84A4F3943E9C}"/>
              </a:ext>
            </a:extLst>
          </p:cNvPr>
          <p:cNvSpPr/>
          <p:nvPr/>
        </p:nvSpPr>
        <p:spPr>
          <a:xfrm>
            <a:off x="4204842" y="4602167"/>
            <a:ext cx="1891158" cy="707770"/>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769586589"/>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81192" y="492301"/>
            <a:ext cx="11029616" cy="1013800"/>
          </a:xfrm>
        </p:spPr>
        <p:txBody>
          <a:bodyPr/>
          <a:lstStyle/>
          <a:p>
            <a:r>
              <a:rPr lang="es-MX" b="1" dirty="0"/>
              <a:t>Formateo paso a paso de UNA USB</a:t>
            </a:r>
          </a:p>
        </p:txBody>
      </p:sp>
      <p:pic>
        <p:nvPicPr>
          <p:cNvPr id="4" name="Imagen 3">
            <a:extLst>
              <a:ext uri="{FF2B5EF4-FFF2-40B4-BE49-F238E27FC236}">
                <a16:creationId xmlns:a16="http://schemas.microsoft.com/office/drawing/2014/main" id="{6330892F-9578-4AC0-A132-B103DA4C5CB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753726" y="4684295"/>
            <a:ext cx="5438274" cy="1860884"/>
          </a:xfrm>
          <a:prstGeom prst="rect">
            <a:avLst/>
          </a:prstGeom>
        </p:spPr>
      </p:pic>
      <p:sp>
        <p:nvSpPr>
          <p:cNvPr id="10" name="Marcador de contenido 2">
            <a:extLst>
              <a:ext uri="{FF2B5EF4-FFF2-40B4-BE49-F238E27FC236}">
                <a16:creationId xmlns:a16="http://schemas.microsoft.com/office/drawing/2014/main" id="{AACF63A5-2569-4F3C-B11E-AE6890FE9E4C}"/>
              </a:ext>
            </a:extLst>
          </p:cNvPr>
          <p:cNvSpPr txBox="1">
            <a:spLocks/>
          </p:cNvSpPr>
          <p:nvPr/>
        </p:nvSpPr>
        <p:spPr>
          <a:xfrm>
            <a:off x="581192" y="1184985"/>
            <a:ext cx="11029616" cy="3816446"/>
          </a:xfrm>
          <a:prstGeom prst="rect">
            <a:avLst/>
          </a:prstGeom>
        </p:spPr>
        <p:txBody>
          <a:bodyPr vert="horz" lIns="91440" tIns="45720" rIns="91440" bIns="45720" rtlCol="0" anchor="ctr">
            <a:normAutofit/>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indent="0" algn="just">
              <a:buFont typeface="Wingdings 2" panose="05020102010507070707" pitchFamily="18" charset="2"/>
              <a:buNone/>
            </a:pPr>
            <a:r>
              <a:rPr lang="es-MX" sz="3600" dirty="0">
                <a:latin typeface="+mj-lt"/>
              </a:rPr>
              <a:t>Antes del formateo            Después del formateo</a:t>
            </a:r>
            <a:endParaRPr lang="es-MX" sz="3600" b="1" dirty="0">
              <a:latin typeface="+mj-lt"/>
            </a:endParaRPr>
          </a:p>
          <a:p>
            <a:pPr marL="0" indent="0" algn="just">
              <a:buFont typeface="Wingdings 2" panose="05020102010507070707" pitchFamily="18" charset="2"/>
              <a:buNone/>
            </a:pPr>
            <a:endParaRPr lang="es-MX" sz="3600" b="1" dirty="0">
              <a:latin typeface="+mj-lt"/>
            </a:endParaRPr>
          </a:p>
          <a:p>
            <a:pPr marL="0" indent="0" algn="just">
              <a:buFont typeface="Wingdings 2" panose="05020102010507070707" pitchFamily="18" charset="2"/>
              <a:buNone/>
            </a:pPr>
            <a:endParaRPr lang="es-MX" sz="3600" dirty="0">
              <a:latin typeface="+mj-lt"/>
            </a:endParaRPr>
          </a:p>
        </p:txBody>
      </p:sp>
      <p:pic>
        <p:nvPicPr>
          <p:cNvPr id="6" name="Imagen 5">
            <a:extLst>
              <a:ext uri="{FF2B5EF4-FFF2-40B4-BE49-F238E27FC236}">
                <a16:creationId xmlns:a16="http://schemas.microsoft.com/office/drawing/2014/main" id="{52C85800-DB34-44FD-BEF1-81A5CEF63F2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10911" y="4684295"/>
            <a:ext cx="5916049" cy="1681404"/>
          </a:xfrm>
          <a:prstGeom prst="rect">
            <a:avLst/>
          </a:prstGeom>
        </p:spPr>
      </p:pic>
      <p:sp>
        <p:nvSpPr>
          <p:cNvPr id="7" name="Rectángulo: esquinas redondeadas 6">
            <a:extLst>
              <a:ext uri="{FF2B5EF4-FFF2-40B4-BE49-F238E27FC236}">
                <a16:creationId xmlns:a16="http://schemas.microsoft.com/office/drawing/2014/main" id="{F3413E44-23DF-409F-8F7E-F02FE60F1290}"/>
              </a:ext>
            </a:extLst>
          </p:cNvPr>
          <p:cNvSpPr/>
          <p:nvPr/>
        </p:nvSpPr>
        <p:spPr>
          <a:xfrm>
            <a:off x="258484" y="4587969"/>
            <a:ext cx="11676842" cy="1957210"/>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Flecha: hacia abajo 2">
            <a:extLst>
              <a:ext uri="{FF2B5EF4-FFF2-40B4-BE49-F238E27FC236}">
                <a16:creationId xmlns:a16="http://schemas.microsoft.com/office/drawing/2014/main" id="{F4F12B33-AFCC-446B-9A48-AF4B0D01A74B}"/>
              </a:ext>
            </a:extLst>
          </p:cNvPr>
          <p:cNvSpPr/>
          <p:nvPr/>
        </p:nvSpPr>
        <p:spPr>
          <a:xfrm>
            <a:off x="2374232" y="2711116"/>
            <a:ext cx="1989221" cy="1697373"/>
          </a:xfrm>
          <a:prstGeom prst="downArrow">
            <a:avLst/>
          </a:prstGeom>
          <a:solidFill>
            <a:srgbClr val="FFFF00"/>
          </a:solidFill>
          <a:ln w="762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Flecha: hacia abajo 8">
            <a:extLst>
              <a:ext uri="{FF2B5EF4-FFF2-40B4-BE49-F238E27FC236}">
                <a16:creationId xmlns:a16="http://schemas.microsoft.com/office/drawing/2014/main" id="{1D3E169C-95D6-4537-90A3-2A406EC41B1F}"/>
              </a:ext>
            </a:extLst>
          </p:cNvPr>
          <p:cNvSpPr/>
          <p:nvPr/>
        </p:nvSpPr>
        <p:spPr>
          <a:xfrm>
            <a:off x="8285747" y="2711116"/>
            <a:ext cx="1989221" cy="1697373"/>
          </a:xfrm>
          <a:prstGeom prst="downArrow">
            <a:avLst/>
          </a:prstGeom>
          <a:solidFill>
            <a:srgbClr val="FFFF00"/>
          </a:solidFill>
          <a:ln w="762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875924613"/>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Formateo paso a paso de un disco duro (alto Nivel)</a:t>
            </a:r>
          </a:p>
        </p:txBody>
      </p:sp>
      <p:sp>
        <p:nvSpPr>
          <p:cNvPr id="3" name="Marcador de contenido 2"/>
          <p:cNvSpPr>
            <a:spLocks noGrp="1"/>
          </p:cNvSpPr>
          <p:nvPr>
            <p:ph idx="1"/>
          </p:nvPr>
        </p:nvSpPr>
        <p:spPr>
          <a:xfrm>
            <a:off x="581192" y="2180496"/>
            <a:ext cx="11029615" cy="4220304"/>
          </a:xfrm>
        </p:spPr>
        <p:txBody>
          <a:bodyPr>
            <a:normAutofit fontScale="92500" lnSpcReduction="10000"/>
          </a:bodyPr>
          <a:lstStyle/>
          <a:p>
            <a:pPr marL="0" indent="0" algn="just">
              <a:buNone/>
            </a:pPr>
            <a:r>
              <a:rPr lang="es-MX" sz="2800" dirty="0">
                <a:latin typeface="+mj-lt"/>
              </a:rPr>
              <a:t>El formato de alto nivel lo podemos lograr desde la consola de comandos, desde los menú emergente de los volúmenes conectados, durante la instalación del sistema operativo etc.</a:t>
            </a:r>
          </a:p>
          <a:p>
            <a:pPr marL="0" indent="0" algn="just">
              <a:buNone/>
            </a:pPr>
            <a:endParaRPr lang="es-MX" sz="2800" dirty="0">
              <a:latin typeface="+mj-lt"/>
            </a:endParaRPr>
          </a:p>
          <a:p>
            <a:pPr marL="0" indent="0" algn="just">
              <a:buNone/>
            </a:pPr>
            <a:r>
              <a:rPr lang="es-MX" sz="2800" dirty="0">
                <a:latin typeface="+mj-lt"/>
              </a:rPr>
              <a:t>Se crearan particiones lógicas y/o extendidas con la capacidad de alojar archivos propios del sistema operativo elegidos.</a:t>
            </a:r>
          </a:p>
          <a:p>
            <a:pPr marL="0" indent="0" algn="just">
              <a:buNone/>
            </a:pPr>
            <a:endParaRPr lang="es-MX" sz="2800" dirty="0">
              <a:latin typeface="+mj-lt"/>
            </a:endParaRPr>
          </a:p>
          <a:p>
            <a:pPr marL="0" indent="0" algn="just">
              <a:buNone/>
            </a:pPr>
            <a:r>
              <a:rPr lang="es-MX" sz="2800" dirty="0">
                <a:latin typeface="+mj-lt"/>
              </a:rPr>
              <a:t>Se puede utilizar la instrucción </a:t>
            </a:r>
            <a:r>
              <a:rPr lang="es-MX" sz="2800" dirty="0" err="1">
                <a:latin typeface="+mj-lt"/>
              </a:rPr>
              <a:t>format</a:t>
            </a:r>
            <a:r>
              <a:rPr lang="es-MX" sz="2800" dirty="0">
                <a:latin typeface="+mj-lt"/>
              </a:rPr>
              <a:t> de MS-DOS con sus respectivos modificadores</a:t>
            </a:r>
          </a:p>
        </p:txBody>
      </p:sp>
    </p:spTree>
    <p:extLst>
      <p:ext uri="{BB962C8B-B14F-4D97-AF65-F5344CB8AC3E}">
        <p14:creationId xmlns:p14="http://schemas.microsoft.com/office/powerpoint/2010/main" val="2390560876"/>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93487" y="349229"/>
            <a:ext cx="11029616" cy="1013800"/>
          </a:xfrm>
        </p:spPr>
        <p:txBody>
          <a:bodyPr/>
          <a:lstStyle/>
          <a:p>
            <a:pPr algn="ctr"/>
            <a:r>
              <a:rPr lang="es-MX" b="1" dirty="0"/>
              <a:t>Utilizando LA APLICACIÓN EASUS</a:t>
            </a:r>
          </a:p>
        </p:txBody>
      </p:sp>
      <p:pic>
        <p:nvPicPr>
          <p:cNvPr id="4" name="Marcador de contenido 3"/>
          <p:cNvPicPr>
            <a:picLocks noGrp="1" noChangeAspect="1"/>
          </p:cNvPicPr>
          <p:nvPr>
            <p:ph idx="1"/>
          </p:nvPr>
        </p:nvPicPr>
        <p:blipFill>
          <a:blip r:embed="rId3" cstate="email">
            <a:extLst>
              <a:ext uri="{28A0092B-C50C-407E-A947-70E740481C1C}">
                <a14:useLocalDpi xmlns:a14="http://schemas.microsoft.com/office/drawing/2010/main" val="0"/>
              </a:ext>
            </a:extLst>
          </a:blip>
          <a:stretch>
            <a:fillRect/>
          </a:stretch>
        </p:blipFill>
        <p:spPr>
          <a:xfrm>
            <a:off x="2253916" y="1860885"/>
            <a:ext cx="7684168" cy="484921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735741901"/>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p:cNvPicPr>
            <a:picLocks noGrp="1" noChangeAspect="1"/>
          </p:cNvPicPr>
          <p:nvPr>
            <p:ph idx="1"/>
          </p:nvPr>
        </p:nvPicPr>
        <p:blipFill>
          <a:blip r:embed="rId2" cstate="email">
            <a:extLst>
              <a:ext uri="{28A0092B-C50C-407E-A947-70E740481C1C}">
                <a14:useLocalDpi xmlns:a14="http://schemas.microsoft.com/office/drawing/2010/main" val="0"/>
              </a:ext>
            </a:extLst>
          </a:blip>
          <a:stretch>
            <a:fillRect/>
          </a:stretch>
        </p:blipFill>
        <p:spPr>
          <a:xfrm>
            <a:off x="2698448" y="1909636"/>
            <a:ext cx="6372215" cy="479596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Título 1">
            <a:extLst>
              <a:ext uri="{FF2B5EF4-FFF2-40B4-BE49-F238E27FC236}">
                <a16:creationId xmlns:a16="http://schemas.microsoft.com/office/drawing/2014/main" id="{74E5D30F-6607-42B1-B562-07C87F827126}"/>
              </a:ext>
            </a:extLst>
          </p:cNvPr>
          <p:cNvSpPr>
            <a:spLocks noGrp="1"/>
          </p:cNvSpPr>
          <p:nvPr>
            <p:ph type="title"/>
          </p:nvPr>
        </p:nvSpPr>
        <p:spPr>
          <a:xfrm>
            <a:off x="693487" y="349229"/>
            <a:ext cx="11029616" cy="1013800"/>
          </a:xfrm>
        </p:spPr>
        <p:txBody>
          <a:bodyPr/>
          <a:lstStyle/>
          <a:p>
            <a:pPr algn="ctr"/>
            <a:r>
              <a:rPr lang="es-MX" b="1" dirty="0"/>
              <a:t>Utilizando LA APLICACIÓN EASUS</a:t>
            </a:r>
          </a:p>
        </p:txBody>
      </p:sp>
    </p:spTree>
    <p:extLst>
      <p:ext uri="{BB962C8B-B14F-4D97-AF65-F5344CB8AC3E}">
        <p14:creationId xmlns:p14="http://schemas.microsoft.com/office/powerpoint/2010/main" val="1109477759"/>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B449CBF-0E56-455F-B28E-878E356D4616}"/>
              </a:ext>
            </a:extLst>
          </p:cNvPr>
          <p:cNvSpPr>
            <a:spLocks noGrp="1"/>
          </p:cNvSpPr>
          <p:nvPr>
            <p:ph type="title"/>
          </p:nvPr>
        </p:nvSpPr>
        <p:spPr/>
        <p:txBody>
          <a:bodyPr/>
          <a:lstStyle/>
          <a:p>
            <a:pPr algn="ctr"/>
            <a:r>
              <a:rPr lang="es-MX" b="1" dirty="0"/>
              <a:t>¿Qué pasa cuando formateo mi unidad de almacenamiento?</a:t>
            </a:r>
          </a:p>
        </p:txBody>
      </p:sp>
      <p:sp>
        <p:nvSpPr>
          <p:cNvPr id="3" name="Marcador de contenido 2">
            <a:extLst>
              <a:ext uri="{FF2B5EF4-FFF2-40B4-BE49-F238E27FC236}">
                <a16:creationId xmlns:a16="http://schemas.microsoft.com/office/drawing/2014/main" id="{7008483C-4975-424C-9427-88BA1883C70B}"/>
              </a:ext>
            </a:extLst>
          </p:cNvPr>
          <p:cNvSpPr>
            <a:spLocks noGrp="1"/>
          </p:cNvSpPr>
          <p:nvPr>
            <p:ph idx="1"/>
          </p:nvPr>
        </p:nvSpPr>
        <p:spPr>
          <a:xfrm>
            <a:off x="581192" y="2020075"/>
            <a:ext cx="11029615" cy="3678303"/>
          </a:xfrm>
        </p:spPr>
        <p:txBody>
          <a:bodyPr>
            <a:normAutofit/>
          </a:bodyPr>
          <a:lstStyle/>
          <a:p>
            <a:pPr algn="just"/>
            <a:r>
              <a:rPr lang="es-MX" sz="2800" dirty="0">
                <a:latin typeface="+mj-lt"/>
              </a:rPr>
              <a:t>Al formatear cualquier unidad de almacenamiento (interna o externa) la información se pierde completamente en la unidad. Sin embargo existen algunas herramientas que tras una búsqueda exhaustiva pueden encontrar información en la unidad de almacenamiento, siempre y cuando no se haya sobre escrito nueva información posterior al formateo. Un ejemplo de este tipo de herramientas es </a:t>
            </a:r>
            <a:r>
              <a:rPr lang="es-MX" sz="2800" b="1" dirty="0">
                <a:latin typeface="+mj-lt"/>
              </a:rPr>
              <a:t>RECUVA</a:t>
            </a:r>
            <a:r>
              <a:rPr lang="es-MX" sz="2800" dirty="0">
                <a:latin typeface="+mj-lt"/>
              </a:rPr>
              <a:t>.</a:t>
            </a:r>
          </a:p>
        </p:txBody>
      </p:sp>
    </p:spTree>
    <p:extLst>
      <p:ext uri="{BB962C8B-B14F-4D97-AF65-F5344CB8AC3E}">
        <p14:creationId xmlns:p14="http://schemas.microsoft.com/office/powerpoint/2010/main" val="1562870807"/>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7348347-0A55-4D1D-8E75-318874E5DF80}"/>
              </a:ext>
            </a:extLst>
          </p:cNvPr>
          <p:cNvSpPr>
            <a:spLocks noGrp="1"/>
          </p:cNvSpPr>
          <p:nvPr>
            <p:ph type="title"/>
          </p:nvPr>
        </p:nvSpPr>
        <p:spPr/>
        <p:txBody>
          <a:bodyPr>
            <a:normAutofit/>
          </a:bodyPr>
          <a:lstStyle/>
          <a:p>
            <a:pPr algn="ctr"/>
            <a:r>
              <a:rPr lang="es-MX" sz="4400" b="1" dirty="0"/>
              <a:t>recomendaciones</a:t>
            </a:r>
          </a:p>
        </p:txBody>
      </p:sp>
      <p:sp>
        <p:nvSpPr>
          <p:cNvPr id="3" name="Marcador de contenido 2">
            <a:extLst>
              <a:ext uri="{FF2B5EF4-FFF2-40B4-BE49-F238E27FC236}">
                <a16:creationId xmlns:a16="http://schemas.microsoft.com/office/drawing/2014/main" id="{803513E3-7B5C-4DB0-9C54-388468CE031A}"/>
              </a:ext>
            </a:extLst>
          </p:cNvPr>
          <p:cNvSpPr>
            <a:spLocks noGrp="1"/>
          </p:cNvSpPr>
          <p:nvPr>
            <p:ph idx="1"/>
          </p:nvPr>
        </p:nvSpPr>
        <p:spPr>
          <a:xfrm>
            <a:off x="581192" y="2180496"/>
            <a:ext cx="11029615" cy="4428851"/>
          </a:xfrm>
        </p:spPr>
        <p:txBody>
          <a:bodyPr>
            <a:normAutofit/>
          </a:bodyPr>
          <a:lstStyle/>
          <a:p>
            <a:pPr marL="342900" indent="-342900" algn="just">
              <a:buFont typeface="+mj-lt"/>
              <a:buAutoNum type="arabicPeriod"/>
            </a:pPr>
            <a:r>
              <a:rPr lang="es-MX" sz="2800" b="1" dirty="0">
                <a:solidFill>
                  <a:srgbClr val="00B050"/>
                </a:solidFill>
                <a:latin typeface="+mj-lt"/>
              </a:rPr>
              <a:t>Crea respaldos </a:t>
            </a:r>
            <a:r>
              <a:rPr lang="es-MX" sz="2800" dirty="0">
                <a:latin typeface="+mj-lt"/>
              </a:rPr>
              <a:t>de tu información antes de formatear cualquier dispositivo de almacenamiento.</a:t>
            </a:r>
          </a:p>
          <a:p>
            <a:pPr marL="342900" indent="-342900" algn="just">
              <a:buFont typeface="+mj-lt"/>
              <a:buAutoNum type="arabicPeriod"/>
            </a:pPr>
            <a:r>
              <a:rPr lang="es-MX" sz="2800" b="1" dirty="0">
                <a:solidFill>
                  <a:srgbClr val="00B050"/>
                </a:solidFill>
                <a:latin typeface="+mj-lt"/>
              </a:rPr>
              <a:t>Guarda copias de seguridad </a:t>
            </a:r>
            <a:r>
              <a:rPr lang="es-MX" sz="2800" dirty="0">
                <a:latin typeface="+mj-lt"/>
              </a:rPr>
              <a:t>de archivos importantes para evitar pérdidas (Virus o formateos accidentales) en tu información.</a:t>
            </a:r>
          </a:p>
          <a:p>
            <a:pPr marL="342900" indent="-342900" algn="just">
              <a:buFont typeface="+mj-lt"/>
              <a:buAutoNum type="arabicPeriod"/>
            </a:pPr>
            <a:r>
              <a:rPr lang="es-MX" sz="2800" b="1" dirty="0">
                <a:solidFill>
                  <a:srgbClr val="00B050"/>
                </a:solidFill>
                <a:latin typeface="+mj-lt"/>
              </a:rPr>
              <a:t>Analiza cada dispositivo </a:t>
            </a:r>
            <a:r>
              <a:rPr lang="es-MX" sz="2800" dirty="0">
                <a:latin typeface="+mj-lt"/>
              </a:rPr>
              <a:t>de almacenamiento antes de utilizarlo (Antivirus).</a:t>
            </a:r>
          </a:p>
          <a:p>
            <a:pPr marL="342900" indent="-342900" algn="just">
              <a:buFont typeface="+mj-lt"/>
              <a:buAutoNum type="arabicPeriod"/>
            </a:pPr>
            <a:r>
              <a:rPr lang="es-MX" sz="2800" b="1" dirty="0">
                <a:solidFill>
                  <a:srgbClr val="00B050"/>
                </a:solidFill>
                <a:latin typeface="+mj-lt"/>
              </a:rPr>
              <a:t>Actualiza </a:t>
            </a:r>
            <a:r>
              <a:rPr lang="es-MX" sz="2800" dirty="0">
                <a:solidFill>
                  <a:schemeClr val="tx1"/>
                </a:solidFill>
                <a:latin typeface="+mj-lt"/>
              </a:rPr>
              <a:t>constantemente </a:t>
            </a:r>
            <a:r>
              <a:rPr lang="es-MX" sz="2800" b="1" dirty="0">
                <a:solidFill>
                  <a:srgbClr val="00B050"/>
                </a:solidFill>
                <a:latin typeface="+mj-lt"/>
              </a:rPr>
              <a:t>la base de datos de tu antivirus</a:t>
            </a:r>
            <a:r>
              <a:rPr lang="es-MX" sz="2800" dirty="0">
                <a:solidFill>
                  <a:schemeClr val="tx1"/>
                </a:solidFill>
                <a:latin typeface="+mj-lt"/>
              </a:rPr>
              <a:t>.</a:t>
            </a:r>
          </a:p>
          <a:p>
            <a:pPr marL="342900" indent="-342900" algn="just">
              <a:buFont typeface="+mj-lt"/>
              <a:buAutoNum type="arabicPeriod"/>
            </a:pPr>
            <a:endParaRPr lang="es-MX" sz="2800" dirty="0">
              <a:latin typeface="+mj-lt"/>
            </a:endParaRPr>
          </a:p>
        </p:txBody>
      </p:sp>
    </p:spTree>
    <p:extLst>
      <p:ext uri="{BB962C8B-B14F-4D97-AF65-F5344CB8AC3E}">
        <p14:creationId xmlns:p14="http://schemas.microsoft.com/office/powerpoint/2010/main" val="3201900693"/>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FEA1C9E-DA3A-440C-87B5-9F55646396DC}"/>
              </a:ext>
            </a:extLst>
          </p:cNvPr>
          <p:cNvSpPr>
            <a:spLocks noGrp="1"/>
          </p:cNvSpPr>
          <p:nvPr>
            <p:ph type="title"/>
          </p:nvPr>
        </p:nvSpPr>
        <p:spPr/>
        <p:txBody>
          <a:bodyPr/>
          <a:lstStyle/>
          <a:p>
            <a:r>
              <a:rPr lang="es-MX" dirty="0"/>
              <a:t>Referencias bibliográficas</a:t>
            </a:r>
          </a:p>
        </p:txBody>
      </p:sp>
      <p:sp>
        <p:nvSpPr>
          <p:cNvPr id="3" name="Marcador de contenido 2">
            <a:extLst>
              <a:ext uri="{FF2B5EF4-FFF2-40B4-BE49-F238E27FC236}">
                <a16:creationId xmlns:a16="http://schemas.microsoft.com/office/drawing/2014/main" id="{93082651-716B-4ED8-B21E-371EDD5740FF}"/>
              </a:ext>
            </a:extLst>
          </p:cNvPr>
          <p:cNvSpPr>
            <a:spLocks noGrp="1"/>
          </p:cNvSpPr>
          <p:nvPr>
            <p:ph idx="1"/>
          </p:nvPr>
        </p:nvSpPr>
        <p:spPr/>
        <p:txBody>
          <a:bodyPr/>
          <a:lstStyle/>
          <a:p>
            <a:pPr algn="just"/>
            <a:r>
              <a:rPr lang="es-MX" dirty="0">
                <a:latin typeface="+mj-lt"/>
              </a:rPr>
              <a:t>Álvarez, E. (2017). ¿Cuál es la diferencia entre memoria RAM y ROM?, Obtenido de: </a:t>
            </a:r>
            <a:r>
              <a:rPr lang="es-MX" dirty="0" err="1">
                <a:latin typeface="+mj-lt"/>
              </a:rPr>
              <a:t>Computer</a:t>
            </a:r>
            <a:r>
              <a:rPr lang="es-MX" dirty="0">
                <a:latin typeface="+mj-lt"/>
              </a:rPr>
              <a:t> Hoy: https://computerhoy.com/noticias/hardware/cual-es-diferencia-memoria-ram-rom-73563</a:t>
            </a:r>
          </a:p>
          <a:p>
            <a:pPr algn="just"/>
            <a:endParaRPr lang="es-MX" dirty="0">
              <a:latin typeface="+mj-lt"/>
            </a:endParaRPr>
          </a:p>
          <a:p>
            <a:pPr algn="just"/>
            <a:r>
              <a:rPr lang="es-MX" dirty="0" err="1">
                <a:latin typeface="+mj-lt"/>
              </a:rPr>
              <a:t>Garcia</a:t>
            </a:r>
            <a:r>
              <a:rPr lang="es-MX" dirty="0">
                <a:latin typeface="+mj-lt"/>
              </a:rPr>
              <a:t>, A. (2016). ¿Qué es el formateo a bajo nivel, y por qué te interesaría hacerlo?. Obtenido de: ADSLZONE: https://www.adslzone.net/2016/07/11/formateo-nivel-te-interesaria-hacerlo/</a:t>
            </a:r>
          </a:p>
          <a:p>
            <a:pPr algn="just"/>
            <a:endParaRPr lang="es-MX" dirty="0">
              <a:latin typeface="+mj-lt"/>
            </a:endParaRPr>
          </a:p>
        </p:txBody>
      </p:sp>
    </p:spTree>
    <p:extLst>
      <p:ext uri="{BB962C8B-B14F-4D97-AF65-F5344CB8AC3E}">
        <p14:creationId xmlns:p14="http://schemas.microsoft.com/office/powerpoint/2010/main" val="289139171"/>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599225" y="847358"/>
            <a:ext cx="10993549" cy="1475013"/>
          </a:xfrm>
        </p:spPr>
        <p:txBody>
          <a:bodyPr/>
          <a:lstStyle/>
          <a:p>
            <a:r>
              <a:rPr lang="es-MX" dirty="0" err="1">
                <a:solidFill>
                  <a:srgbClr val="00B050"/>
                </a:solidFill>
              </a:rPr>
              <a:t>ii</a:t>
            </a:r>
            <a:r>
              <a:rPr lang="es-MX" dirty="0">
                <a:solidFill>
                  <a:srgbClr val="00B050"/>
                </a:solidFill>
              </a:rPr>
              <a:t>. HARDWARE DE UN SISTEMA COMPUTACIONAL </a:t>
            </a:r>
          </a:p>
        </p:txBody>
      </p:sp>
      <p:sp>
        <p:nvSpPr>
          <p:cNvPr id="3" name="Subtítulo 2"/>
          <p:cNvSpPr>
            <a:spLocks noGrp="1"/>
          </p:cNvSpPr>
          <p:nvPr>
            <p:ph type="subTitle" idx="1"/>
          </p:nvPr>
        </p:nvSpPr>
        <p:spPr>
          <a:xfrm>
            <a:off x="448846" y="3283849"/>
            <a:ext cx="10993546" cy="590321"/>
          </a:xfrm>
        </p:spPr>
        <p:txBody>
          <a:bodyPr>
            <a:normAutofit/>
          </a:bodyPr>
          <a:lstStyle/>
          <a:p>
            <a:pPr marL="0" lvl="2">
              <a:spcBef>
                <a:spcPts val="1000"/>
              </a:spcBef>
            </a:pPr>
            <a:r>
              <a:rPr lang="es-MX" sz="2400" dirty="0">
                <a:solidFill>
                  <a:schemeClr val="bg1"/>
                </a:solidFill>
                <a:latin typeface="+mj-lt"/>
              </a:rPr>
              <a:t>Almacenamiento Primario                           Almacenamiento Secundario </a:t>
            </a:r>
            <a:endParaRPr lang="es-MX" sz="4000" dirty="0">
              <a:solidFill>
                <a:schemeClr val="bg1"/>
              </a:solidFill>
              <a:latin typeface="+mj-lt"/>
            </a:endParaRPr>
          </a:p>
          <a:p>
            <a:endParaRPr lang="es-MX" sz="2800" dirty="0">
              <a:solidFill>
                <a:schemeClr val="bg1"/>
              </a:solidFill>
              <a:latin typeface="+mj-lt"/>
            </a:endParaRPr>
          </a:p>
        </p:txBody>
      </p:sp>
      <p:sp>
        <p:nvSpPr>
          <p:cNvPr id="4" name="Subtítulo 2">
            <a:extLst>
              <a:ext uri="{FF2B5EF4-FFF2-40B4-BE49-F238E27FC236}">
                <a16:creationId xmlns:a16="http://schemas.microsoft.com/office/drawing/2014/main" id="{5CE4212B-8B7C-4B1D-802D-DA8E7263F97F}"/>
              </a:ext>
            </a:extLst>
          </p:cNvPr>
          <p:cNvSpPr txBox="1">
            <a:spLocks/>
          </p:cNvSpPr>
          <p:nvPr/>
        </p:nvSpPr>
        <p:spPr>
          <a:xfrm>
            <a:off x="3149920" y="674321"/>
            <a:ext cx="5308280" cy="590321"/>
          </a:xfrm>
          <a:prstGeom prst="rect">
            <a:avLst/>
          </a:prstGeom>
        </p:spPr>
        <p:txBody>
          <a:bodyPr vert="horz" lIns="91440" tIns="45720" rIns="91440" bIns="45720" rtlCol="0" anchor="t">
            <a:normAutofit/>
          </a:bodyPr>
          <a:lstStyle>
            <a:lvl1pPr marL="0" indent="0" algn="l" defTabSz="457200" rtl="0" eaLnBrk="1" latinLnBrk="0" hangingPunct="1">
              <a:spcBef>
                <a:spcPct val="20000"/>
              </a:spcBef>
              <a:spcAft>
                <a:spcPts val="600"/>
              </a:spcAft>
              <a:buClr>
                <a:schemeClr val="accent2"/>
              </a:buClr>
              <a:buSzPct val="92000"/>
              <a:buFont typeface="Wingdings 2" panose="05020102010507070707" pitchFamily="18" charset="2"/>
              <a:buNone/>
              <a:defRPr sz="1600" kern="1200" cap="all">
                <a:solidFill>
                  <a:schemeClr val="accent2"/>
                </a:solidFill>
                <a:latin typeface="+mn-lt"/>
                <a:ea typeface="+mn-ea"/>
                <a:cs typeface="+mn-cs"/>
              </a:defRPr>
            </a:lvl1pPr>
            <a:lvl2pPr marL="4572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9pPr>
          </a:lstStyle>
          <a:p>
            <a:pPr marL="0" lvl="2">
              <a:spcBef>
                <a:spcPts val="1000"/>
              </a:spcBef>
            </a:pPr>
            <a:r>
              <a:rPr lang="es-MX" sz="2400" dirty="0">
                <a:solidFill>
                  <a:schemeClr val="accent4">
                    <a:lumMod val="50000"/>
                  </a:schemeClr>
                </a:solidFill>
                <a:latin typeface="+mj-lt"/>
              </a:rPr>
              <a:t>Unidad de Competencia</a:t>
            </a:r>
            <a:endParaRPr lang="es-MX" sz="4000" dirty="0">
              <a:solidFill>
                <a:schemeClr val="accent4">
                  <a:lumMod val="50000"/>
                </a:schemeClr>
              </a:solidFill>
              <a:latin typeface="+mj-lt"/>
            </a:endParaRPr>
          </a:p>
          <a:p>
            <a:endParaRPr lang="es-MX" sz="2800" dirty="0">
              <a:solidFill>
                <a:schemeClr val="accent4">
                  <a:lumMod val="50000"/>
                </a:schemeClr>
              </a:solidFill>
              <a:latin typeface="+mj-lt"/>
            </a:endParaRPr>
          </a:p>
        </p:txBody>
      </p:sp>
      <p:pic>
        <p:nvPicPr>
          <p:cNvPr id="1026" name="Picture 2" descr="Resultado de imagen para almacenamiento primario imagenes">
            <a:extLst>
              <a:ext uri="{FF2B5EF4-FFF2-40B4-BE49-F238E27FC236}">
                <a16:creationId xmlns:a16="http://schemas.microsoft.com/office/drawing/2014/main" id="{6D955087-AA66-4D2C-B292-B8D3E4556E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51811" y="4010392"/>
            <a:ext cx="2286000" cy="20002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28" name="Picture 4" descr="Resultado de imagen para almacenamiento secundario">
            <a:extLst>
              <a:ext uri="{FF2B5EF4-FFF2-40B4-BE49-F238E27FC236}">
                <a16:creationId xmlns:a16="http://schemas.microsoft.com/office/drawing/2014/main" id="{4A150F8F-55FE-46B8-A654-DDCFF78450E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17935" y="4006973"/>
            <a:ext cx="3322254" cy="20002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8" name="Subtítulo 2">
            <a:extLst>
              <a:ext uri="{FF2B5EF4-FFF2-40B4-BE49-F238E27FC236}">
                <a16:creationId xmlns:a16="http://schemas.microsoft.com/office/drawing/2014/main" id="{BB101DFE-6A39-4D99-8E73-CAD7F1FBA37B}"/>
              </a:ext>
            </a:extLst>
          </p:cNvPr>
          <p:cNvSpPr txBox="1">
            <a:spLocks/>
          </p:cNvSpPr>
          <p:nvPr/>
        </p:nvSpPr>
        <p:spPr>
          <a:xfrm>
            <a:off x="871604" y="2330257"/>
            <a:ext cx="10993546" cy="590321"/>
          </a:xfrm>
          <a:prstGeom prst="rect">
            <a:avLst/>
          </a:prstGeom>
        </p:spPr>
        <p:txBody>
          <a:bodyPr vert="horz" lIns="91440" tIns="45720" rIns="91440" bIns="45720" rtlCol="0" anchor="t">
            <a:normAutofit fontScale="92500" lnSpcReduction="20000"/>
          </a:bodyPr>
          <a:lstStyle>
            <a:lvl1pPr marL="0" indent="0" algn="l" defTabSz="457200" rtl="0" eaLnBrk="1" latinLnBrk="0" hangingPunct="1">
              <a:spcBef>
                <a:spcPct val="20000"/>
              </a:spcBef>
              <a:spcAft>
                <a:spcPts val="600"/>
              </a:spcAft>
              <a:buClr>
                <a:schemeClr val="accent2"/>
              </a:buClr>
              <a:buSzPct val="92000"/>
              <a:buFont typeface="Wingdings 2" panose="05020102010507070707" pitchFamily="18" charset="2"/>
              <a:buNone/>
              <a:defRPr sz="1600" kern="1200" cap="all">
                <a:solidFill>
                  <a:schemeClr val="accent2"/>
                </a:solidFill>
                <a:latin typeface="+mn-lt"/>
                <a:ea typeface="+mn-ea"/>
                <a:cs typeface="+mn-cs"/>
              </a:defRPr>
            </a:lvl1pPr>
            <a:lvl2pPr marL="4572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9pPr>
          </a:lstStyle>
          <a:p>
            <a:pPr marL="342900" lvl="0" indent="-342900" algn="just">
              <a:lnSpc>
                <a:spcPct val="115000"/>
              </a:lnSpc>
              <a:spcAft>
                <a:spcPts val="0"/>
              </a:spcAft>
              <a:buFont typeface="+mj-lt"/>
              <a:buAutoNum type="arabicPeriod"/>
            </a:pPr>
            <a:r>
              <a:rPr lang="es-MX" dirty="0">
                <a:latin typeface="+mj-lt"/>
              </a:rPr>
              <a:t>Almacenamiento primario </a:t>
            </a:r>
          </a:p>
          <a:p>
            <a:pPr marL="342900" lvl="0" indent="-342900" algn="just">
              <a:lnSpc>
                <a:spcPct val="115000"/>
              </a:lnSpc>
              <a:spcAft>
                <a:spcPts val="0"/>
              </a:spcAft>
              <a:buFont typeface="+mj-lt"/>
              <a:buAutoNum type="arabicPeriod"/>
            </a:pPr>
            <a:r>
              <a:rPr lang="es-MX" dirty="0">
                <a:latin typeface="+mj-lt"/>
              </a:rPr>
              <a:t>Almacenamiento secundario. </a:t>
            </a:r>
          </a:p>
          <a:p>
            <a:endParaRPr lang="es-MX" sz="2800" dirty="0">
              <a:solidFill>
                <a:schemeClr val="bg1"/>
              </a:solidFill>
              <a:latin typeface="+mj-lt"/>
            </a:endParaRPr>
          </a:p>
        </p:txBody>
      </p:sp>
    </p:spTree>
    <p:extLst>
      <p:ext uri="{BB962C8B-B14F-4D97-AF65-F5344CB8AC3E}">
        <p14:creationId xmlns:p14="http://schemas.microsoft.com/office/powerpoint/2010/main" val="2426011040"/>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5400" dirty="0"/>
              <a:t>Bit vs Byte</a:t>
            </a:r>
          </a:p>
        </p:txBody>
      </p:sp>
      <p:sp>
        <p:nvSpPr>
          <p:cNvPr id="3" name="Marcador de contenido 2"/>
          <p:cNvSpPr>
            <a:spLocks noGrp="1"/>
          </p:cNvSpPr>
          <p:nvPr>
            <p:ph idx="1"/>
          </p:nvPr>
        </p:nvSpPr>
        <p:spPr/>
        <p:txBody>
          <a:bodyPr>
            <a:normAutofit/>
          </a:bodyPr>
          <a:lstStyle/>
          <a:p>
            <a:pPr marL="0" indent="0" algn="just">
              <a:buNone/>
            </a:pPr>
            <a:r>
              <a:rPr lang="es-MX" sz="2400" b="1" dirty="0">
                <a:solidFill>
                  <a:schemeClr val="accent1">
                    <a:lumMod val="50000"/>
                  </a:schemeClr>
                </a:solidFill>
                <a:latin typeface="+mj-lt"/>
              </a:rPr>
              <a:t>Bit:</a:t>
            </a:r>
            <a:r>
              <a:rPr lang="es-MX" sz="2400" b="1" dirty="0">
                <a:solidFill>
                  <a:schemeClr val="accent5">
                    <a:lumMod val="75000"/>
                  </a:schemeClr>
                </a:solidFill>
                <a:latin typeface="+mj-lt"/>
              </a:rPr>
              <a:t> </a:t>
            </a:r>
            <a:r>
              <a:rPr lang="es-MX" sz="2400" dirty="0">
                <a:latin typeface="+mj-lt"/>
              </a:rPr>
              <a:t>Unidad Mínima de almacenamiento.</a:t>
            </a:r>
          </a:p>
          <a:p>
            <a:pPr marL="0" indent="0" algn="just">
              <a:buNone/>
            </a:pPr>
            <a:r>
              <a:rPr lang="es-MX" sz="2400" b="1" dirty="0">
                <a:solidFill>
                  <a:schemeClr val="accent1">
                    <a:lumMod val="50000"/>
                  </a:schemeClr>
                </a:solidFill>
                <a:latin typeface="+mj-lt"/>
              </a:rPr>
              <a:t>Byte: </a:t>
            </a:r>
            <a:r>
              <a:rPr lang="es-MX" sz="2400" dirty="0">
                <a:latin typeface="+mj-lt"/>
              </a:rPr>
              <a:t>Unidad Mínima de almacenamiento de información.</a:t>
            </a:r>
          </a:p>
          <a:p>
            <a:pPr marL="0" indent="0" algn="just">
              <a:buNone/>
            </a:pPr>
            <a:endParaRPr lang="es-MX" sz="2400" dirty="0">
              <a:latin typeface="+mj-lt"/>
            </a:endParaRPr>
          </a:p>
          <a:p>
            <a:pPr marL="0" indent="0" algn="just">
              <a:buNone/>
            </a:pPr>
            <a:r>
              <a:rPr lang="es-MX" sz="2400" dirty="0">
                <a:latin typeface="+mj-lt"/>
              </a:rPr>
              <a:t>Partiendo de estas dos definiciones entendemos que los medios de almacenamiento es lo que van a contener son Bits que al unirse crean Bytes y estos a su vez son la base de toda la información que este almacena.</a:t>
            </a:r>
          </a:p>
        </p:txBody>
      </p:sp>
    </p:spTree>
    <p:extLst>
      <p:ext uri="{BB962C8B-B14F-4D97-AF65-F5344CB8AC3E}">
        <p14:creationId xmlns:p14="http://schemas.microsoft.com/office/powerpoint/2010/main" val="2880595277"/>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4000" dirty="0"/>
              <a:t>Medidas de almacenamiento</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575158901"/>
              </p:ext>
            </p:extLst>
          </p:nvPr>
        </p:nvGraphicFramePr>
        <p:xfrm>
          <a:off x="581025" y="2181225"/>
          <a:ext cx="11029950" cy="36782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19959020"/>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81192" y="2180496"/>
            <a:ext cx="11029615" cy="4220304"/>
          </a:xfrm>
        </p:spPr>
        <p:txBody>
          <a:bodyPr>
            <a:normAutofit/>
          </a:bodyPr>
          <a:lstStyle/>
          <a:p>
            <a:pPr marL="0" indent="0" algn="just">
              <a:buNone/>
            </a:pPr>
            <a:r>
              <a:rPr lang="es-MX" sz="3200" dirty="0">
                <a:latin typeface="+mj-lt"/>
              </a:rPr>
              <a:t>Los medios de almacenamiento son dispositivos que permiten el almacenamiento de información de forma temporal o permanente de manera  internas y externa, pueden ser divididos en:</a:t>
            </a:r>
          </a:p>
          <a:p>
            <a:pPr marL="0" indent="0" algn="just">
              <a:buNone/>
            </a:pPr>
            <a:endParaRPr lang="es-MX" sz="1600" dirty="0">
              <a:latin typeface="+mj-lt"/>
            </a:endParaRPr>
          </a:p>
          <a:p>
            <a:pPr marL="514350" indent="-514350" algn="just">
              <a:buFont typeface="+mj-lt"/>
              <a:buAutoNum type="arabicPeriod"/>
            </a:pPr>
            <a:r>
              <a:rPr lang="es-MX" sz="3200" b="1" dirty="0">
                <a:solidFill>
                  <a:srgbClr val="00B050"/>
                </a:solidFill>
                <a:latin typeface="+mj-lt"/>
              </a:rPr>
              <a:t>Primarios </a:t>
            </a:r>
          </a:p>
          <a:p>
            <a:pPr marL="514350" indent="-514350" algn="just">
              <a:buFont typeface="+mj-lt"/>
              <a:buAutoNum type="arabicPeriod"/>
            </a:pPr>
            <a:r>
              <a:rPr lang="es-MX" sz="3200" b="1" dirty="0">
                <a:solidFill>
                  <a:srgbClr val="00B050"/>
                </a:solidFill>
                <a:latin typeface="+mj-lt"/>
              </a:rPr>
              <a:t>Secundarios.</a:t>
            </a:r>
          </a:p>
          <a:p>
            <a:pPr marL="0" indent="0" algn="just">
              <a:buNone/>
            </a:pPr>
            <a:endParaRPr lang="es-MX" sz="3200" dirty="0">
              <a:latin typeface="+mj-lt"/>
            </a:endParaRPr>
          </a:p>
        </p:txBody>
      </p:sp>
      <p:sp>
        <p:nvSpPr>
          <p:cNvPr id="5" name="Título 4">
            <a:extLst>
              <a:ext uri="{FF2B5EF4-FFF2-40B4-BE49-F238E27FC236}">
                <a16:creationId xmlns:a16="http://schemas.microsoft.com/office/drawing/2014/main" id="{F95C6024-90A9-448F-B9FF-9F71EA625211}"/>
              </a:ext>
            </a:extLst>
          </p:cNvPr>
          <p:cNvSpPr>
            <a:spLocks noGrp="1"/>
          </p:cNvSpPr>
          <p:nvPr>
            <p:ph type="title"/>
          </p:nvPr>
        </p:nvSpPr>
        <p:spPr/>
        <p:txBody>
          <a:bodyPr/>
          <a:lstStyle/>
          <a:p>
            <a:endParaRPr lang="es-MX" dirty="0"/>
          </a:p>
        </p:txBody>
      </p:sp>
    </p:spTree>
    <p:extLst>
      <p:ext uri="{BB962C8B-B14F-4D97-AF65-F5344CB8AC3E}">
        <p14:creationId xmlns:p14="http://schemas.microsoft.com/office/powerpoint/2010/main" val="116666736"/>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1961147"/>
            <a:ext cx="10515600" cy="2622885"/>
          </a:xfrm>
        </p:spPr>
        <p:txBody>
          <a:bodyPr>
            <a:normAutofit/>
          </a:bodyPr>
          <a:lstStyle/>
          <a:p>
            <a:pPr marL="514350" indent="-514350" algn="just">
              <a:buFont typeface="+mj-lt"/>
              <a:buAutoNum type="arabicPeriod"/>
            </a:pPr>
            <a:r>
              <a:rPr lang="es-MX" sz="2400" b="1" dirty="0">
                <a:solidFill>
                  <a:schemeClr val="accent2">
                    <a:lumMod val="50000"/>
                  </a:schemeClr>
                </a:solidFill>
                <a:latin typeface="+mj-lt"/>
              </a:rPr>
              <a:t>Memoria</a:t>
            </a:r>
            <a:r>
              <a:rPr lang="en-US" sz="2400" b="1" dirty="0">
                <a:solidFill>
                  <a:schemeClr val="accent2">
                    <a:lumMod val="50000"/>
                  </a:schemeClr>
                </a:solidFill>
                <a:latin typeface="+mj-lt"/>
              </a:rPr>
              <a:t> ROM (Read Only Memory)</a:t>
            </a:r>
          </a:p>
          <a:p>
            <a:pPr marL="0" indent="0" algn="just">
              <a:buNone/>
            </a:pPr>
            <a:r>
              <a:rPr lang="es-MX" sz="2400" dirty="0">
                <a:latin typeface="+mj-lt"/>
              </a:rPr>
              <a:t>Este tipo de memoria es de sólo lectura, </a:t>
            </a:r>
            <a:r>
              <a:rPr lang="en-US" sz="2400" dirty="0">
                <a:latin typeface="+mj-lt"/>
              </a:rPr>
              <a:t>continence information </a:t>
            </a:r>
            <a:r>
              <a:rPr lang="es-MX" sz="2400" dirty="0">
                <a:latin typeface="+mj-lt"/>
              </a:rPr>
              <a:t>grabada de fábrica y no puede borrarse.</a:t>
            </a:r>
          </a:p>
          <a:p>
            <a:pPr marL="514350" indent="-514350" algn="just">
              <a:buFont typeface="+mj-lt"/>
              <a:buAutoNum type="arabicPeriod"/>
            </a:pPr>
            <a:endParaRPr lang="es-MX" sz="2400" dirty="0">
              <a:latin typeface="+mj-lt"/>
            </a:endParaRPr>
          </a:p>
          <a:p>
            <a:pPr marL="0" indent="0" algn="just">
              <a:buNone/>
            </a:pPr>
            <a:r>
              <a:rPr lang="es-MX" sz="2400" dirty="0">
                <a:latin typeface="+mj-lt"/>
              </a:rPr>
              <a:t>Este tipo de memoria puede almacenar:</a:t>
            </a:r>
          </a:p>
        </p:txBody>
      </p:sp>
      <p:sp>
        <p:nvSpPr>
          <p:cNvPr id="2" name="Flecha: a la derecha 1">
            <a:extLst>
              <a:ext uri="{FF2B5EF4-FFF2-40B4-BE49-F238E27FC236}">
                <a16:creationId xmlns:a16="http://schemas.microsoft.com/office/drawing/2014/main" id="{03274C2C-53E1-480F-A993-4B6199959089}"/>
              </a:ext>
            </a:extLst>
          </p:cNvPr>
          <p:cNvSpPr/>
          <p:nvPr/>
        </p:nvSpPr>
        <p:spPr>
          <a:xfrm>
            <a:off x="4339390" y="4668252"/>
            <a:ext cx="3637548" cy="1852863"/>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s-MX" sz="3600" dirty="0">
                <a:latin typeface="+mj-lt"/>
              </a:rPr>
              <a:t>Software</a:t>
            </a:r>
          </a:p>
        </p:txBody>
      </p:sp>
      <p:sp>
        <p:nvSpPr>
          <p:cNvPr id="5" name="Flecha: a la derecha 4">
            <a:extLst>
              <a:ext uri="{FF2B5EF4-FFF2-40B4-BE49-F238E27FC236}">
                <a16:creationId xmlns:a16="http://schemas.microsoft.com/office/drawing/2014/main" id="{30961246-DB8E-4E11-8994-56340EAB228C}"/>
              </a:ext>
            </a:extLst>
          </p:cNvPr>
          <p:cNvSpPr/>
          <p:nvPr/>
        </p:nvSpPr>
        <p:spPr>
          <a:xfrm>
            <a:off x="501317" y="4668253"/>
            <a:ext cx="3553326" cy="1852863"/>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s-MX" sz="3600" dirty="0">
                <a:latin typeface="+mj-lt"/>
              </a:rPr>
              <a:t>Datos</a:t>
            </a:r>
          </a:p>
        </p:txBody>
      </p:sp>
      <p:sp>
        <p:nvSpPr>
          <p:cNvPr id="6" name="Rectángulo: esquinas redondeadas 5">
            <a:extLst>
              <a:ext uri="{FF2B5EF4-FFF2-40B4-BE49-F238E27FC236}">
                <a16:creationId xmlns:a16="http://schemas.microsoft.com/office/drawing/2014/main" id="{8EB3E3FB-6B54-4C7B-97CF-288039D07871}"/>
              </a:ext>
            </a:extLst>
          </p:cNvPr>
          <p:cNvSpPr/>
          <p:nvPr/>
        </p:nvSpPr>
        <p:spPr>
          <a:xfrm>
            <a:off x="8514346" y="4517859"/>
            <a:ext cx="3176337" cy="1985210"/>
          </a:xfrm>
          <a:prstGeom prst="roundRect">
            <a:avLst/>
          </a:prstGeom>
          <a:ln w="76200"/>
        </p:spPr>
        <p:style>
          <a:lnRef idx="2">
            <a:schemeClr val="accent2"/>
          </a:lnRef>
          <a:fillRef idx="1">
            <a:schemeClr val="lt1"/>
          </a:fillRef>
          <a:effectRef idx="0">
            <a:schemeClr val="accent2"/>
          </a:effectRef>
          <a:fontRef idx="minor">
            <a:schemeClr val="dk1"/>
          </a:fontRef>
        </p:style>
        <p:txBody>
          <a:bodyPr rtlCol="0" anchor="ctr"/>
          <a:lstStyle/>
          <a:p>
            <a:pPr algn="ctr"/>
            <a:r>
              <a:rPr lang="es-MX" dirty="0">
                <a:solidFill>
                  <a:schemeClr val="tx1"/>
                </a:solidFill>
                <a:latin typeface="+mj-lt"/>
              </a:rPr>
              <a:t>Mismos que no pueden ser modificados por el usuario ejemplo BIOS, SETUP, información técnica, etc.</a:t>
            </a:r>
          </a:p>
        </p:txBody>
      </p:sp>
    </p:spTree>
    <p:extLst>
      <p:ext uri="{BB962C8B-B14F-4D97-AF65-F5344CB8AC3E}">
        <p14:creationId xmlns:p14="http://schemas.microsoft.com/office/powerpoint/2010/main" val="577407812"/>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3272796C-C599-4201-B699-8F839D855624}"/>
              </a:ext>
            </a:extLst>
          </p:cNvPr>
          <p:cNvSpPr/>
          <p:nvPr/>
        </p:nvSpPr>
        <p:spPr>
          <a:xfrm>
            <a:off x="409074" y="597325"/>
            <a:ext cx="11373852" cy="4997359"/>
          </a:xfrm>
          <a:prstGeom prst="rect">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75831039"/>
              </p:ext>
            </p:extLst>
          </p:nvPr>
        </p:nvGraphicFramePr>
        <p:xfrm>
          <a:off x="1097508" y="1263316"/>
          <a:ext cx="10685418" cy="49973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ítulo 1">
            <a:extLst>
              <a:ext uri="{FF2B5EF4-FFF2-40B4-BE49-F238E27FC236}">
                <a16:creationId xmlns:a16="http://schemas.microsoft.com/office/drawing/2014/main" id="{1E3BA6C7-AF55-4C97-A84A-EE5D14685559}"/>
              </a:ext>
            </a:extLst>
          </p:cNvPr>
          <p:cNvSpPr>
            <a:spLocks noGrp="1"/>
          </p:cNvSpPr>
          <p:nvPr>
            <p:ph type="title"/>
          </p:nvPr>
        </p:nvSpPr>
        <p:spPr>
          <a:xfrm>
            <a:off x="583492" y="249516"/>
            <a:ext cx="11029616" cy="1013800"/>
          </a:xfrm>
        </p:spPr>
        <p:txBody>
          <a:bodyPr>
            <a:normAutofit/>
          </a:bodyPr>
          <a:lstStyle/>
          <a:p>
            <a:pPr algn="ctr"/>
            <a:r>
              <a:rPr lang="es-MX" sz="3600" b="1" dirty="0">
                <a:solidFill>
                  <a:schemeClr val="accent2">
                    <a:lumMod val="75000"/>
                  </a:schemeClr>
                </a:solidFill>
              </a:rPr>
              <a:t>TIPOS DE MEMORIA ROM</a:t>
            </a:r>
          </a:p>
        </p:txBody>
      </p:sp>
    </p:spTree>
    <p:extLst>
      <p:ext uri="{BB962C8B-B14F-4D97-AF65-F5344CB8AC3E}">
        <p14:creationId xmlns:p14="http://schemas.microsoft.com/office/powerpoint/2010/main" val="3336329037"/>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theme/theme1.xml><?xml version="1.0" encoding="utf-8"?>
<a:theme xmlns:a="http://schemas.openxmlformats.org/drawingml/2006/main" name="Dividendo">
  <a:themeElements>
    <a:clrScheme name="Verde amarillo">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entury Gothic-Palatino Linotype">
      <a:majorFont>
        <a:latin typeface="Century Gothic" panose="020B0502020202020204"/>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panose="02040502050505030304"/>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Dividendo">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4BEC0EAF-CF86-4D49-B83B-56CC62D3CFF1}"/>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Dividendo</Template>
  <TotalTime>299</TotalTime>
  <Words>1058</Words>
  <Application>Microsoft Office PowerPoint</Application>
  <PresentationFormat>Panorámica</PresentationFormat>
  <Paragraphs>147</Paragraphs>
  <Slides>39</Slides>
  <Notes>19</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39</vt:i4>
      </vt:variant>
    </vt:vector>
  </HeadingPairs>
  <TitlesOfParts>
    <vt:vector size="45" baseType="lpstr">
      <vt:lpstr>Calibri</vt:lpstr>
      <vt:lpstr>Century Gothic</vt:lpstr>
      <vt:lpstr>Palatino Linotype</vt:lpstr>
      <vt:lpstr>Wingdings</vt:lpstr>
      <vt:lpstr>Wingdings 2</vt:lpstr>
      <vt:lpstr>Dividendo</vt:lpstr>
      <vt:lpstr>Elaborado por:  M. en T. I. Marcelo Arturo Baena Castro </vt:lpstr>
      <vt:lpstr>Presentación de PowerPoint</vt:lpstr>
      <vt:lpstr>Al término de la presentación el alumno será capaz de: </vt:lpstr>
      <vt:lpstr>ii. HARDWARE DE UN SISTEMA COMPUTACIONAL </vt:lpstr>
      <vt:lpstr>Bit vs Byte</vt:lpstr>
      <vt:lpstr>Medidas de almacenamiento</vt:lpstr>
      <vt:lpstr>Presentación de PowerPoint</vt:lpstr>
      <vt:lpstr>Presentación de PowerPoint</vt:lpstr>
      <vt:lpstr>TIPOS DE MEMORIA ROM</vt:lpstr>
      <vt:lpstr>Presentación de PowerPoint</vt:lpstr>
      <vt:lpstr>Identificando Partes de los medios de almacenamiento</vt:lpstr>
      <vt:lpstr>Clasificación de los medios de almacenamiento</vt:lpstr>
      <vt:lpstr>Clasificación de los medios de almacenamiento</vt:lpstr>
      <vt:lpstr>Clasificación de los medios de almacenamiento</vt:lpstr>
      <vt:lpstr>Dispositivos de almacenamiento por medio magnético  (Discos duros y Disquetes) </vt:lpstr>
      <vt:lpstr>Dispositivos de almacenamiento por medio magnético  (Discos duros y Disquetes) </vt:lpstr>
      <vt:lpstr>Dispositivos de almacenamiento por medio magnético  (Discos duros y Disquetes) </vt:lpstr>
      <vt:lpstr>Dispositivos de almacenamiento por medio magnético  (Discos duros y Disquetes) </vt:lpstr>
      <vt:lpstr>Dispositivos de almacenamiento por medio magnético (USB) </vt:lpstr>
      <vt:lpstr>Dispositivos de almacenamiento por medio magnético (Micro SD) </vt:lpstr>
      <vt:lpstr>Dispositivos de almacenamiento por medio óptico </vt:lpstr>
      <vt:lpstr>Dispositivos de almacenamiento por medio óptico </vt:lpstr>
      <vt:lpstr>Formatos de Medios de almacenamiento</vt:lpstr>
      <vt:lpstr>Formateo paso a paso de UNA USB</vt:lpstr>
      <vt:lpstr>Formateo paso a paso de UNA USB</vt:lpstr>
      <vt:lpstr>Formateo paso a paso de UNA USB</vt:lpstr>
      <vt:lpstr>Formateo paso a paso de UNA USB </vt:lpstr>
      <vt:lpstr>Formateo paso a paso de UNA USB </vt:lpstr>
      <vt:lpstr>Formateo paso a paso de UNA USB</vt:lpstr>
      <vt:lpstr>Formateo paso a paso de UNA USB</vt:lpstr>
      <vt:lpstr>Formateo paso a paso de UNA USB</vt:lpstr>
      <vt:lpstr>Formateo paso a paso de UNA USB</vt:lpstr>
      <vt:lpstr>Formateo paso a paso de UNA USB</vt:lpstr>
      <vt:lpstr>Formateo paso a paso de un disco duro (alto Nivel)</vt:lpstr>
      <vt:lpstr>Utilizando LA APLICACIÓN EASUS</vt:lpstr>
      <vt:lpstr>Utilizando LA APLICACIÓN EASUS</vt:lpstr>
      <vt:lpstr>¿Qué pasa cuando formateo mi unidad de almacenamiento?</vt:lpstr>
      <vt:lpstr>recomendaciones</vt:lpstr>
      <vt:lpstr>Referencias bibliográficas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HARDWARE DE UN SISTEMA COMPUTACIONAL</dc:title>
  <dc:creator>MABC WERWE</dc:creator>
  <cp:lastModifiedBy>Yola</cp:lastModifiedBy>
  <cp:revision>52</cp:revision>
  <dcterms:created xsi:type="dcterms:W3CDTF">2019-09-29T03:14:31Z</dcterms:created>
  <dcterms:modified xsi:type="dcterms:W3CDTF">2019-09-30T05:20:30Z</dcterms:modified>
</cp:coreProperties>
</file>