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sldIdLst>
    <p:sldId id="256" r:id="rId2"/>
    <p:sldId id="333" r:id="rId3"/>
    <p:sldId id="334" r:id="rId4"/>
    <p:sldId id="335" r:id="rId5"/>
    <p:sldId id="337" r:id="rId6"/>
    <p:sldId id="338" r:id="rId7"/>
    <p:sldId id="341" r:id="rId8"/>
    <p:sldId id="344" r:id="rId9"/>
    <p:sldId id="343" r:id="rId10"/>
    <p:sldId id="345" r:id="rId11"/>
    <p:sldId id="340" r:id="rId12"/>
    <p:sldId id="357" r:id="rId13"/>
    <p:sldId id="359" r:id="rId14"/>
    <p:sldId id="358" r:id="rId15"/>
    <p:sldId id="360" r:id="rId16"/>
    <p:sldId id="342" r:id="rId17"/>
    <p:sldId id="349" r:id="rId18"/>
    <p:sldId id="350" r:id="rId19"/>
    <p:sldId id="351" r:id="rId20"/>
    <p:sldId id="352" r:id="rId21"/>
    <p:sldId id="354" r:id="rId22"/>
    <p:sldId id="355" r:id="rId23"/>
    <p:sldId id="356" r:id="rId24"/>
    <p:sldId id="364" r:id="rId25"/>
    <p:sldId id="365" r:id="rId26"/>
    <p:sldId id="366" r:id="rId27"/>
    <p:sldId id="362" r:id="rId28"/>
    <p:sldId id="361" r:id="rId29"/>
    <p:sldId id="363" r:id="rId30"/>
    <p:sldId id="367" r:id="rId31"/>
    <p:sldId id="368" r:id="rId32"/>
    <p:sldId id="346" r:id="rId33"/>
    <p:sldId id="348" r:id="rId34"/>
    <p:sldId id="347" r:id="rId35"/>
    <p:sldId id="353" r:id="rId36"/>
    <p:sldId id="332"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56" autoAdjust="0"/>
    <p:restoredTop sz="94660"/>
  </p:normalViewPr>
  <p:slideViewPr>
    <p:cSldViewPr>
      <p:cViewPr varScale="1">
        <p:scale>
          <a:sx n="74" d="100"/>
          <a:sy n="74" d="100"/>
        </p:scale>
        <p:origin x="104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21.xml.rels><?xml version="1.0" encoding="UTF-8" standalone="yes"?>
<Relationships xmlns="http://schemas.openxmlformats.org/package/2006/relationships"><Relationship Id="rId1" Type="http://schemas.openxmlformats.org/officeDocument/2006/relationships/image" Target="../media/image11.png"/></Relationships>
</file>

<file path=ppt/diagrams/_rels/data6.xml.rels><?xml version="1.0" encoding="UTF-8" standalone="yes"?>
<Relationships xmlns="http://schemas.openxmlformats.org/package/2006/relationships"><Relationship Id="rId1" Type="http://schemas.openxmlformats.org/officeDocument/2006/relationships/image" Target="../media/image5.png"/></Relationships>
</file>

<file path=ppt/diagrams/_rels/drawing21.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6.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2E0BD-276E-447C-B226-12EE2BC389A1}" type="doc">
      <dgm:prSet loTypeId="urn:microsoft.com/office/officeart/2005/8/layout/vProcess5" loCatId="process" qsTypeId="urn:microsoft.com/office/officeart/2005/8/quickstyle/3d1" qsCatId="3D" csTypeId="urn:microsoft.com/office/officeart/2005/8/colors/accent1_2" csCatId="accent1" phldr="1"/>
      <dgm:spPr/>
      <dgm:t>
        <a:bodyPr/>
        <a:lstStyle/>
        <a:p>
          <a:endParaRPr lang="es-MX"/>
        </a:p>
      </dgm:t>
    </dgm:pt>
    <dgm:pt modelId="{E406C58A-D699-43A0-A64F-33EBA3EF33BA}">
      <dgm:prSet custT="1"/>
      <dgm:spPr/>
      <dgm:t>
        <a:bodyPr/>
        <a:lstStyle/>
        <a:p>
          <a:pPr rtl="0"/>
          <a:r>
            <a:rPr lang="es-MX" sz="3600" baseline="0" dirty="0" smtClean="0"/>
            <a:t>Tema</a:t>
          </a:r>
          <a:r>
            <a:rPr lang="es-MX" sz="3600" baseline="0" dirty="0" smtClean="0"/>
            <a:t>:</a:t>
          </a:r>
          <a:endParaRPr lang="es-MX" sz="3600" baseline="0" dirty="0"/>
        </a:p>
      </dgm:t>
    </dgm:pt>
    <dgm:pt modelId="{AAD4C5FE-DCD5-44BC-988F-952EB92E9A9A}" type="parTrans" cxnId="{0AD05CB9-E93E-4153-B268-4D5610F22080}">
      <dgm:prSet/>
      <dgm:spPr/>
      <dgm:t>
        <a:bodyPr/>
        <a:lstStyle/>
        <a:p>
          <a:endParaRPr lang="es-MX"/>
        </a:p>
      </dgm:t>
    </dgm:pt>
    <dgm:pt modelId="{1227AD38-413E-4F51-9ED3-5E66E153A39E}" type="sibTrans" cxnId="{0AD05CB9-E93E-4153-B268-4D5610F22080}">
      <dgm:prSet/>
      <dgm:spPr/>
      <dgm:t>
        <a:bodyPr/>
        <a:lstStyle/>
        <a:p>
          <a:endParaRPr lang="es-MX"/>
        </a:p>
      </dgm:t>
    </dgm:pt>
    <dgm:pt modelId="{EC7786C3-33F8-41B9-9D5B-9B2E3185552A}">
      <dgm:prSet custT="1"/>
      <dgm:spPr/>
      <dgm:t>
        <a:bodyPr/>
        <a:lstStyle/>
        <a:p>
          <a:pPr rtl="0"/>
          <a:r>
            <a:rPr lang="es-MX" sz="3200" baseline="0" dirty="0" smtClean="0"/>
            <a:t>DERECHO </a:t>
          </a:r>
          <a:r>
            <a:rPr lang="es-MX" sz="3200" baseline="0" dirty="0" smtClean="0"/>
            <a:t>DE PETICIÓN</a:t>
          </a:r>
          <a:endParaRPr lang="es-MX" sz="3200" baseline="0" dirty="0"/>
        </a:p>
      </dgm:t>
    </dgm:pt>
    <dgm:pt modelId="{80D27323-7456-410D-B0F0-61CF04AD17AD}" type="parTrans" cxnId="{44FEC24A-D92F-4BBD-8416-2623B4445BA3}">
      <dgm:prSet/>
      <dgm:spPr/>
      <dgm:t>
        <a:bodyPr/>
        <a:lstStyle/>
        <a:p>
          <a:endParaRPr lang="es-MX"/>
        </a:p>
      </dgm:t>
    </dgm:pt>
    <dgm:pt modelId="{6ED9F4FB-1851-428C-A169-D3AFC4D2EECE}" type="sibTrans" cxnId="{44FEC24A-D92F-4BBD-8416-2623B4445BA3}">
      <dgm:prSet/>
      <dgm:spPr/>
      <dgm:t>
        <a:bodyPr/>
        <a:lstStyle/>
        <a:p>
          <a:endParaRPr lang="es-MX"/>
        </a:p>
      </dgm:t>
    </dgm:pt>
    <dgm:pt modelId="{1B7A244F-0EA9-4608-8995-9480B0A0C774}" type="pres">
      <dgm:prSet presAssocID="{E332E0BD-276E-447C-B226-12EE2BC389A1}" presName="outerComposite" presStyleCnt="0">
        <dgm:presLayoutVars>
          <dgm:chMax val="5"/>
          <dgm:dir/>
          <dgm:resizeHandles val="exact"/>
        </dgm:presLayoutVars>
      </dgm:prSet>
      <dgm:spPr/>
      <dgm:t>
        <a:bodyPr/>
        <a:lstStyle/>
        <a:p>
          <a:endParaRPr lang="es-MX"/>
        </a:p>
      </dgm:t>
    </dgm:pt>
    <dgm:pt modelId="{400804D3-8459-4087-824A-B3B9F1B9E6E2}" type="pres">
      <dgm:prSet presAssocID="{E332E0BD-276E-447C-B226-12EE2BC389A1}" presName="dummyMaxCanvas" presStyleCnt="0">
        <dgm:presLayoutVars/>
      </dgm:prSet>
      <dgm:spPr/>
    </dgm:pt>
    <dgm:pt modelId="{61929C0D-04C1-45D4-8025-5C65785E6A0D}" type="pres">
      <dgm:prSet presAssocID="{E332E0BD-276E-447C-B226-12EE2BC389A1}" presName="TwoNodes_1" presStyleLbl="node1" presStyleIdx="0" presStyleCnt="2">
        <dgm:presLayoutVars>
          <dgm:bulletEnabled val="1"/>
        </dgm:presLayoutVars>
      </dgm:prSet>
      <dgm:spPr/>
      <dgm:t>
        <a:bodyPr/>
        <a:lstStyle/>
        <a:p>
          <a:endParaRPr lang="es-MX"/>
        </a:p>
      </dgm:t>
    </dgm:pt>
    <dgm:pt modelId="{AEA97F93-9A3D-4890-A77E-9E58EA7F255E}" type="pres">
      <dgm:prSet presAssocID="{E332E0BD-276E-447C-B226-12EE2BC389A1}" presName="TwoNodes_2" presStyleLbl="node1" presStyleIdx="1" presStyleCnt="2">
        <dgm:presLayoutVars>
          <dgm:bulletEnabled val="1"/>
        </dgm:presLayoutVars>
      </dgm:prSet>
      <dgm:spPr/>
      <dgm:t>
        <a:bodyPr/>
        <a:lstStyle/>
        <a:p>
          <a:endParaRPr lang="es-MX"/>
        </a:p>
      </dgm:t>
    </dgm:pt>
    <dgm:pt modelId="{5EF17EC7-CD9F-4051-B6C4-3E3871071989}" type="pres">
      <dgm:prSet presAssocID="{E332E0BD-276E-447C-B226-12EE2BC389A1}" presName="TwoConn_1-2" presStyleLbl="fgAccFollowNode1" presStyleIdx="0" presStyleCnt="1">
        <dgm:presLayoutVars>
          <dgm:bulletEnabled val="1"/>
        </dgm:presLayoutVars>
      </dgm:prSet>
      <dgm:spPr/>
      <dgm:t>
        <a:bodyPr/>
        <a:lstStyle/>
        <a:p>
          <a:endParaRPr lang="es-MX"/>
        </a:p>
      </dgm:t>
    </dgm:pt>
    <dgm:pt modelId="{5F8F0A12-8B1D-4524-B108-C14D1220F75F}" type="pres">
      <dgm:prSet presAssocID="{E332E0BD-276E-447C-B226-12EE2BC389A1}" presName="TwoNodes_1_text" presStyleLbl="node1" presStyleIdx="1" presStyleCnt="2">
        <dgm:presLayoutVars>
          <dgm:bulletEnabled val="1"/>
        </dgm:presLayoutVars>
      </dgm:prSet>
      <dgm:spPr/>
      <dgm:t>
        <a:bodyPr/>
        <a:lstStyle/>
        <a:p>
          <a:endParaRPr lang="es-MX"/>
        </a:p>
      </dgm:t>
    </dgm:pt>
    <dgm:pt modelId="{8E3BB807-B26A-4AF8-9995-3BE644CA0ECD}" type="pres">
      <dgm:prSet presAssocID="{E332E0BD-276E-447C-B226-12EE2BC389A1}" presName="TwoNodes_2_text" presStyleLbl="node1" presStyleIdx="1" presStyleCnt="2">
        <dgm:presLayoutVars>
          <dgm:bulletEnabled val="1"/>
        </dgm:presLayoutVars>
      </dgm:prSet>
      <dgm:spPr/>
      <dgm:t>
        <a:bodyPr/>
        <a:lstStyle/>
        <a:p>
          <a:endParaRPr lang="es-MX"/>
        </a:p>
      </dgm:t>
    </dgm:pt>
  </dgm:ptLst>
  <dgm:cxnLst>
    <dgm:cxn modelId="{3AA98DC1-E12A-425D-B466-EA442C4CAB87}" type="presOf" srcId="{E332E0BD-276E-447C-B226-12EE2BC389A1}" destId="{1B7A244F-0EA9-4608-8995-9480B0A0C774}" srcOrd="0" destOrd="0" presId="urn:microsoft.com/office/officeart/2005/8/layout/vProcess5"/>
    <dgm:cxn modelId="{F731E369-CD7B-48FC-B06F-7E625CEC6618}" type="presOf" srcId="{EC7786C3-33F8-41B9-9D5B-9B2E3185552A}" destId="{8E3BB807-B26A-4AF8-9995-3BE644CA0ECD}" srcOrd="1" destOrd="0" presId="urn:microsoft.com/office/officeart/2005/8/layout/vProcess5"/>
    <dgm:cxn modelId="{DB37DEAE-3EA3-40C9-AA58-3DD7A23E1764}" type="presOf" srcId="{E406C58A-D699-43A0-A64F-33EBA3EF33BA}" destId="{5F8F0A12-8B1D-4524-B108-C14D1220F75F}" srcOrd="1" destOrd="0" presId="urn:microsoft.com/office/officeart/2005/8/layout/vProcess5"/>
    <dgm:cxn modelId="{8011389A-6B91-4F23-9531-AFE28F50C9D4}" type="presOf" srcId="{1227AD38-413E-4F51-9ED3-5E66E153A39E}" destId="{5EF17EC7-CD9F-4051-B6C4-3E3871071989}" srcOrd="0" destOrd="0" presId="urn:microsoft.com/office/officeart/2005/8/layout/vProcess5"/>
    <dgm:cxn modelId="{350034EC-A39D-4A44-8AFB-29622D653D23}" type="presOf" srcId="{EC7786C3-33F8-41B9-9D5B-9B2E3185552A}" destId="{AEA97F93-9A3D-4890-A77E-9E58EA7F255E}" srcOrd="0" destOrd="0" presId="urn:microsoft.com/office/officeart/2005/8/layout/vProcess5"/>
    <dgm:cxn modelId="{0AD05CB9-E93E-4153-B268-4D5610F22080}" srcId="{E332E0BD-276E-447C-B226-12EE2BC389A1}" destId="{E406C58A-D699-43A0-A64F-33EBA3EF33BA}" srcOrd="0" destOrd="0" parTransId="{AAD4C5FE-DCD5-44BC-988F-952EB92E9A9A}" sibTransId="{1227AD38-413E-4F51-9ED3-5E66E153A39E}"/>
    <dgm:cxn modelId="{A50610BE-3D29-466A-A69C-F13323C155C2}" type="presOf" srcId="{E406C58A-D699-43A0-A64F-33EBA3EF33BA}" destId="{61929C0D-04C1-45D4-8025-5C65785E6A0D}" srcOrd="0" destOrd="0" presId="urn:microsoft.com/office/officeart/2005/8/layout/vProcess5"/>
    <dgm:cxn modelId="{44FEC24A-D92F-4BBD-8416-2623B4445BA3}" srcId="{E332E0BD-276E-447C-B226-12EE2BC389A1}" destId="{EC7786C3-33F8-41B9-9D5B-9B2E3185552A}" srcOrd="1" destOrd="0" parTransId="{80D27323-7456-410D-B0F0-61CF04AD17AD}" sibTransId="{6ED9F4FB-1851-428C-A169-D3AFC4D2EECE}"/>
    <dgm:cxn modelId="{FA52719D-CE63-40D5-9657-54335F5832EE}" type="presParOf" srcId="{1B7A244F-0EA9-4608-8995-9480B0A0C774}" destId="{400804D3-8459-4087-824A-B3B9F1B9E6E2}" srcOrd="0" destOrd="0" presId="urn:microsoft.com/office/officeart/2005/8/layout/vProcess5"/>
    <dgm:cxn modelId="{C7D78D78-ED81-44D8-9D49-CF814C87BF40}" type="presParOf" srcId="{1B7A244F-0EA9-4608-8995-9480B0A0C774}" destId="{61929C0D-04C1-45D4-8025-5C65785E6A0D}" srcOrd="1" destOrd="0" presId="urn:microsoft.com/office/officeart/2005/8/layout/vProcess5"/>
    <dgm:cxn modelId="{0B2E3469-C5F9-49D0-BA5A-91BCEDC7C252}" type="presParOf" srcId="{1B7A244F-0EA9-4608-8995-9480B0A0C774}" destId="{AEA97F93-9A3D-4890-A77E-9E58EA7F255E}" srcOrd="2" destOrd="0" presId="urn:microsoft.com/office/officeart/2005/8/layout/vProcess5"/>
    <dgm:cxn modelId="{BF437163-CB01-49CF-AD74-804B98F26EF9}" type="presParOf" srcId="{1B7A244F-0EA9-4608-8995-9480B0A0C774}" destId="{5EF17EC7-CD9F-4051-B6C4-3E3871071989}" srcOrd="3" destOrd="0" presId="urn:microsoft.com/office/officeart/2005/8/layout/vProcess5"/>
    <dgm:cxn modelId="{00CD7B1D-8D7F-46C1-8D00-4BA68CC9251E}" type="presParOf" srcId="{1B7A244F-0EA9-4608-8995-9480B0A0C774}" destId="{5F8F0A12-8B1D-4524-B108-C14D1220F75F}" srcOrd="4" destOrd="0" presId="urn:microsoft.com/office/officeart/2005/8/layout/vProcess5"/>
    <dgm:cxn modelId="{EFB2F3B7-A91B-4CF3-B29F-D568B22A42EF}" type="presParOf" srcId="{1B7A244F-0EA9-4608-8995-9480B0A0C774}" destId="{8E3BB807-B26A-4AF8-9995-3BE644CA0ECD}"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17217EA-5116-476A-BF1E-7A2401C299B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8D11EFC9-CEF1-4169-A84E-6AF3D83ECA1B}">
      <dgm:prSet/>
      <dgm:spPr/>
      <dgm:t>
        <a:bodyPr/>
        <a:lstStyle/>
        <a:p>
          <a:pPr rtl="0"/>
          <a:r>
            <a:rPr lang="es-MX" dirty="0" smtClean="0"/>
            <a:t>El artículo 108 de la Constitución Política de los Estados Unidos Mexicanos, reputa como servidores públicos a los representantes de elección popular, a los miembros del Poder Judicial de la Federación, los funcionarios y empleados, y, en general toda persona que desempeñe un empleo, cargo o comisión de cualquier naturaleza en la Administración Pública Federal.</a:t>
          </a:r>
          <a:endParaRPr lang="es-MX" dirty="0"/>
        </a:p>
      </dgm:t>
    </dgm:pt>
    <dgm:pt modelId="{57B34D41-F404-4562-9DD7-0238F0931374}" type="parTrans" cxnId="{69396FBC-490D-47F0-9CA8-BA20E4F0732D}">
      <dgm:prSet/>
      <dgm:spPr/>
      <dgm:t>
        <a:bodyPr/>
        <a:lstStyle/>
        <a:p>
          <a:endParaRPr lang="es-MX"/>
        </a:p>
      </dgm:t>
    </dgm:pt>
    <dgm:pt modelId="{1F46A910-A707-42DC-9918-99C950C80B5C}" type="sibTrans" cxnId="{69396FBC-490D-47F0-9CA8-BA20E4F0732D}">
      <dgm:prSet/>
      <dgm:spPr/>
      <dgm:t>
        <a:bodyPr/>
        <a:lstStyle/>
        <a:p>
          <a:endParaRPr lang="es-MX"/>
        </a:p>
      </dgm:t>
    </dgm:pt>
    <dgm:pt modelId="{24902DDC-612C-48D2-A84C-92E62DEBB995}" type="pres">
      <dgm:prSet presAssocID="{F17217EA-5116-476A-BF1E-7A2401C299BC}" presName="Name0" presStyleCnt="0">
        <dgm:presLayoutVars>
          <dgm:chPref val="3"/>
          <dgm:dir/>
          <dgm:animLvl val="lvl"/>
          <dgm:resizeHandles/>
        </dgm:presLayoutVars>
      </dgm:prSet>
      <dgm:spPr/>
    </dgm:pt>
    <dgm:pt modelId="{E7774EB0-7121-42A6-BE16-6ECB6A6A4907}" type="pres">
      <dgm:prSet presAssocID="{8D11EFC9-CEF1-4169-A84E-6AF3D83ECA1B}" presName="horFlow" presStyleCnt="0"/>
      <dgm:spPr/>
    </dgm:pt>
    <dgm:pt modelId="{A8B7C63C-D110-43DC-B6D3-418E65743F80}" type="pres">
      <dgm:prSet presAssocID="{8D11EFC9-CEF1-4169-A84E-6AF3D83ECA1B}" presName="bigChev" presStyleLbl="node1" presStyleIdx="0" presStyleCnt="1"/>
      <dgm:spPr>
        <a:prstGeom prst="plaque">
          <a:avLst/>
        </a:prstGeom>
      </dgm:spPr>
      <dgm:t>
        <a:bodyPr/>
        <a:lstStyle/>
        <a:p>
          <a:endParaRPr lang="es-MX"/>
        </a:p>
      </dgm:t>
    </dgm:pt>
  </dgm:ptLst>
  <dgm:cxnLst>
    <dgm:cxn modelId="{5F4B9D20-3458-458E-B682-668CC0284CEA}" type="presOf" srcId="{F17217EA-5116-476A-BF1E-7A2401C299BC}" destId="{24902DDC-612C-48D2-A84C-92E62DEBB995}" srcOrd="0" destOrd="0" presId="urn:microsoft.com/office/officeart/2005/8/layout/lProcess3"/>
    <dgm:cxn modelId="{69396FBC-490D-47F0-9CA8-BA20E4F0732D}" srcId="{F17217EA-5116-476A-BF1E-7A2401C299BC}" destId="{8D11EFC9-CEF1-4169-A84E-6AF3D83ECA1B}" srcOrd="0" destOrd="0" parTransId="{57B34D41-F404-4562-9DD7-0238F0931374}" sibTransId="{1F46A910-A707-42DC-9918-99C950C80B5C}"/>
    <dgm:cxn modelId="{98D3C142-218C-43B4-958B-2ABE9CA4C571}" type="presOf" srcId="{8D11EFC9-CEF1-4169-A84E-6AF3D83ECA1B}" destId="{A8B7C63C-D110-43DC-B6D3-418E65743F80}" srcOrd="0" destOrd="0" presId="urn:microsoft.com/office/officeart/2005/8/layout/lProcess3"/>
    <dgm:cxn modelId="{572F25BC-9781-4B03-A6D6-B54FDD7ED8BA}" type="presParOf" srcId="{24902DDC-612C-48D2-A84C-92E62DEBB995}" destId="{E7774EB0-7121-42A6-BE16-6ECB6A6A4907}" srcOrd="0" destOrd="0" presId="urn:microsoft.com/office/officeart/2005/8/layout/lProcess3"/>
    <dgm:cxn modelId="{A2C94FCF-8B6B-4FA1-8C98-CB9651E888D0}" type="presParOf" srcId="{E7774EB0-7121-42A6-BE16-6ECB6A6A4907}" destId="{A8B7C63C-D110-43DC-B6D3-418E65743F80}"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AE5A69D-D76F-412A-8B98-7AB8941B1A9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1A3F5BC9-CE64-4674-B1D3-91751D108023}">
      <dgm:prSet/>
      <dgm:spPr/>
      <dgm:t>
        <a:bodyPr/>
        <a:lstStyle/>
        <a:p>
          <a:pPr rtl="0"/>
          <a:r>
            <a:rPr lang="es-MX" smtClean="0"/>
            <a:t>Por su parte, el artículo 2° de la Ley Federal de Responsabilidades de los Servidores Públicos, establece que son sujetos de esa Ley, los servidores públicos mencionados en el párrafo primero y tercero del artículo 108 Constitucional y todas aquellas personas que manejen o apliquen recursos económicos federales.</a:t>
          </a:r>
          <a:endParaRPr lang="es-MX"/>
        </a:p>
      </dgm:t>
    </dgm:pt>
    <dgm:pt modelId="{E12BE4A4-6CA1-46C8-B6DB-10826F1CF576}" type="parTrans" cxnId="{E1EE39ED-A4F4-4255-9523-5F40FE6234D4}">
      <dgm:prSet/>
      <dgm:spPr/>
      <dgm:t>
        <a:bodyPr/>
        <a:lstStyle/>
        <a:p>
          <a:endParaRPr lang="es-MX"/>
        </a:p>
      </dgm:t>
    </dgm:pt>
    <dgm:pt modelId="{E1B0E035-FABC-4419-9E13-0D36CDAA9393}" type="sibTrans" cxnId="{E1EE39ED-A4F4-4255-9523-5F40FE6234D4}">
      <dgm:prSet/>
      <dgm:spPr/>
      <dgm:t>
        <a:bodyPr/>
        <a:lstStyle/>
        <a:p>
          <a:endParaRPr lang="es-MX"/>
        </a:p>
      </dgm:t>
    </dgm:pt>
    <dgm:pt modelId="{6C735183-7F25-461A-A22A-9D768738016F}" type="pres">
      <dgm:prSet presAssocID="{6AE5A69D-D76F-412A-8B98-7AB8941B1A90}" presName="linear" presStyleCnt="0">
        <dgm:presLayoutVars>
          <dgm:animLvl val="lvl"/>
          <dgm:resizeHandles val="exact"/>
        </dgm:presLayoutVars>
      </dgm:prSet>
      <dgm:spPr/>
    </dgm:pt>
    <dgm:pt modelId="{E9D903CC-064A-40E6-AFE1-EE2DFF5662F9}" type="pres">
      <dgm:prSet presAssocID="{1A3F5BC9-CE64-4674-B1D3-91751D108023}" presName="parentText" presStyleLbl="node1" presStyleIdx="0" presStyleCnt="1">
        <dgm:presLayoutVars>
          <dgm:chMax val="0"/>
          <dgm:bulletEnabled val="1"/>
        </dgm:presLayoutVars>
      </dgm:prSet>
      <dgm:spPr>
        <a:prstGeom prst="cube">
          <a:avLst/>
        </a:prstGeom>
      </dgm:spPr>
    </dgm:pt>
  </dgm:ptLst>
  <dgm:cxnLst>
    <dgm:cxn modelId="{2277064B-05D8-42A9-B27A-E72055731FB4}" type="presOf" srcId="{1A3F5BC9-CE64-4674-B1D3-91751D108023}" destId="{E9D903CC-064A-40E6-AFE1-EE2DFF5662F9}" srcOrd="0" destOrd="0" presId="urn:microsoft.com/office/officeart/2005/8/layout/vList2"/>
    <dgm:cxn modelId="{E1EE39ED-A4F4-4255-9523-5F40FE6234D4}" srcId="{6AE5A69D-D76F-412A-8B98-7AB8941B1A90}" destId="{1A3F5BC9-CE64-4674-B1D3-91751D108023}" srcOrd="0" destOrd="0" parTransId="{E12BE4A4-6CA1-46C8-B6DB-10826F1CF576}" sibTransId="{E1B0E035-FABC-4419-9E13-0D36CDAA9393}"/>
    <dgm:cxn modelId="{84048FBC-6FBA-454D-B70D-BB714D9B619B}" type="presOf" srcId="{6AE5A69D-D76F-412A-8B98-7AB8941B1A90}" destId="{6C735183-7F25-461A-A22A-9D768738016F}" srcOrd="0" destOrd="0" presId="urn:microsoft.com/office/officeart/2005/8/layout/vList2"/>
    <dgm:cxn modelId="{33C41F20-1ED9-4FF4-A9BE-06B7CC1C8897}" type="presParOf" srcId="{6C735183-7F25-461A-A22A-9D768738016F}" destId="{E9D903CC-064A-40E6-AFE1-EE2DFF5662F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F269A15-5519-402D-9A58-171E76BAFB1F}"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1AC17F6C-BD38-44F0-B364-984AC410539A}">
      <dgm:prSet/>
      <dgm:spPr/>
      <dgm:t>
        <a:bodyPr/>
        <a:lstStyle/>
        <a:p>
          <a:pPr rtl="0"/>
          <a:r>
            <a:rPr lang="es-MX" dirty="0" smtClean="0"/>
            <a:t>Esto quiere decir que debe estar plasmada en un papel o documento electrónico, mecanografiado, a mano o impreso</a:t>
          </a:r>
          <a:endParaRPr lang="es-MX" dirty="0"/>
        </a:p>
      </dgm:t>
    </dgm:pt>
    <dgm:pt modelId="{0529B9D1-7FF7-4BAC-89C5-CF8A93E1D41A}" type="parTrans" cxnId="{68573CDF-A956-454D-990C-10CE92A25F2A}">
      <dgm:prSet/>
      <dgm:spPr/>
      <dgm:t>
        <a:bodyPr/>
        <a:lstStyle/>
        <a:p>
          <a:endParaRPr lang="es-MX"/>
        </a:p>
      </dgm:t>
    </dgm:pt>
    <dgm:pt modelId="{8361A036-AAC3-4D7D-A33B-6B6ED5D8C24A}" type="sibTrans" cxnId="{68573CDF-A956-454D-990C-10CE92A25F2A}">
      <dgm:prSet/>
      <dgm:spPr/>
      <dgm:t>
        <a:bodyPr/>
        <a:lstStyle/>
        <a:p>
          <a:endParaRPr lang="es-MX"/>
        </a:p>
      </dgm:t>
    </dgm:pt>
    <dgm:pt modelId="{E84F7478-BA18-4E79-A451-63A1C36CF6D1}" type="pres">
      <dgm:prSet presAssocID="{5F269A15-5519-402D-9A58-171E76BAFB1F}" presName="compositeShape" presStyleCnt="0">
        <dgm:presLayoutVars>
          <dgm:chMax val="7"/>
          <dgm:dir/>
          <dgm:resizeHandles val="exact"/>
        </dgm:presLayoutVars>
      </dgm:prSet>
      <dgm:spPr/>
    </dgm:pt>
    <dgm:pt modelId="{8ADCF5CD-B3D2-4E66-8B01-364F62C1739B}" type="pres">
      <dgm:prSet presAssocID="{1AC17F6C-BD38-44F0-B364-984AC410539A}" presName="circ1TxSh" presStyleLbl="vennNode1" presStyleIdx="0" presStyleCnt="1"/>
      <dgm:spPr/>
    </dgm:pt>
  </dgm:ptLst>
  <dgm:cxnLst>
    <dgm:cxn modelId="{79E80567-A399-4282-97BB-7857B8E8C77D}" type="presOf" srcId="{5F269A15-5519-402D-9A58-171E76BAFB1F}" destId="{E84F7478-BA18-4E79-A451-63A1C36CF6D1}" srcOrd="0" destOrd="0" presId="urn:microsoft.com/office/officeart/2005/8/layout/venn1"/>
    <dgm:cxn modelId="{56BBE2A6-0399-4D34-A84A-5B46E7452355}" type="presOf" srcId="{1AC17F6C-BD38-44F0-B364-984AC410539A}" destId="{8ADCF5CD-B3D2-4E66-8B01-364F62C1739B}" srcOrd="0" destOrd="0" presId="urn:microsoft.com/office/officeart/2005/8/layout/venn1"/>
    <dgm:cxn modelId="{68573CDF-A956-454D-990C-10CE92A25F2A}" srcId="{5F269A15-5519-402D-9A58-171E76BAFB1F}" destId="{1AC17F6C-BD38-44F0-B364-984AC410539A}" srcOrd="0" destOrd="0" parTransId="{0529B9D1-7FF7-4BAC-89C5-CF8A93E1D41A}" sibTransId="{8361A036-AAC3-4D7D-A33B-6B6ED5D8C24A}"/>
    <dgm:cxn modelId="{A54BFE77-2303-408E-8878-8F4B9EFF7F4A}" type="presParOf" srcId="{E84F7478-BA18-4E79-A451-63A1C36CF6D1}" destId="{8ADCF5CD-B3D2-4E66-8B01-364F62C1739B}"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92FF43D-3FD4-4185-99AB-E96CC7D3130A}" type="doc">
      <dgm:prSet loTypeId="urn:microsoft.com/office/officeart/2005/8/layout/radial4" loCatId="relationship" qsTypeId="urn:microsoft.com/office/officeart/2005/8/quickstyle/simple1" qsCatId="simple" csTypeId="urn:microsoft.com/office/officeart/2005/8/colors/accent1_2" csCatId="accent1"/>
      <dgm:spPr/>
      <dgm:t>
        <a:bodyPr/>
        <a:lstStyle/>
        <a:p>
          <a:endParaRPr lang="es-MX"/>
        </a:p>
      </dgm:t>
    </dgm:pt>
    <dgm:pt modelId="{618807FA-CC9C-4602-A221-84BDFC99D218}">
      <dgm:prSet/>
      <dgm:spPr/>
      <dgm:t>
        <a:bodyPr/>
        <a:lstStyle/>
        <a:p>
          <a:pPr rtl="0"/>
          <a:r>
            <a:rPr lang="es-MX" smtClean="0"/>
            <a:t>La forma escrita permite precisar los términos y los alcances de la petición formulada </a:t>
          </a:r>
          <a:endParaRPr lang="es-MX"/>
        </a:p>
      </dgm:t>
    </dgm:pt>
    <dgm:pt modelId="{63BF5965-6555-48CE-8D22-44B8B6EAC55C}" type="parTrans" cxnId="{02120601-3ABA-48DF-82CF-ADB0EB7C8A17}">
      <dgm:prSet/>
      <dgm:spPr/>
      <dgm:t>
        <a:bodyPr/>
        <a:lstStyle/>
        <a:p>
          <a:endParaRPr lang="es-MX"/>
        </a:p>
      </dgm:t>
    </dgm:pt>
    <dgm:pt modelId="{3794F66B-073D-4672-BA45-A93BC530916A}" type="sibTrans" cxnId="{02120601-3ABA-48DF-82CF-ADB0EB7C8A17}">
      <dgm:prSet/>
      <dgm:spPr/>
      <dgm:t>
        <a:bodyPr/>
        <a:lstStyle/>
        <a:p>
          <a:endParaRPr lang="es-MX"/>
        </a:p>
      </dgm:t>
    </dgm:pt>
    <dgm:pt modelId="{A72ACD74-0AC0-4655-8C19-D6E947E34B0B}">
      <dgm:prSet/>
      <dgm:spPr/>
      <dgm:t>
        <a:bodyPr/>
        <a:lstStyle/>
        <a:p>
          <a:pPr rtl="0"/>
          <a:r>
            <a:rPr lang="es-MX" dirty="0" smtClean="0"/>
            <a:t>Además brinda a los involucrados un principio de certeza y por tanto de seguridad jurídica.</a:t>
          </a:r>
          <a:endParaRPr lang="es-MX" dirty="0"/>
        </a:p>
      </dgm:t>
    </dgm:pt>
    <dgm:pt modelId="{14C4D254-CE0B-4488-ABB3-C5530F8E73E7}" type="parTrans" cxnId="{92447AD5-7966-4DE7-A16D-DBAAC79DE5FA}">
      <dgm:prSet/>
      <dgm:spPr/>
      <dgm:t>
        <a:bodyPr/>
        <a:lstStyle/>
        <a:p>
          <a:endParaRPr lang="es-MX"/>
        </a:p>
      </dgm:t>
    </dgm:pt>
    <dgm:pt modelId="{B25E2E37-2146-4609-8D66-F4E8FAC090A6}" type="sibTrans" cxnId="{92447AD5-7966-4DE7-A16D-DBAAC79DE5FA}">
      <dgm:prSet/>
      <dgm:spPr/>
      <dgm:t>
        <a:bodyPr/>
        <a:lstStyle/>
        <a:p>
          <a:endParaRPr lang="es-MX"/>
        </a:p>
      </dgm:t>
    </dgm:pt>
    <dgm:pt modelId="{C7F8CE98-0F7F-4F08-8B60-FF042149DA6C}" type="pres">
      <dgm:prSet presAssocID="{892FF43D-3FD4-4185-99AB-E96CC7D3130A}" presName="cycle" presStyleCnt="0">
        <dgm:presLayoutVars>
          <dgm:chMax val="1"/>
          <dgm:dir/>
          <dgm:animLvl val="ctr"/>
          <dgm:resizeHandles val="exact"/>
        </dgm:presLayoutVars>
      </dgm:prSet>
      <dgm:spPr/>
    </dgm:pt>
    <dgm:pt modelId="{1A04D34C-9F88-4ED3-8F0B-5A176FB1EB4A}" type="pres">
      <dgm:prSet presAssocID="{618807FA-CC9C-4602-A221-84BDFC99D218}" presName="centerShape" presStyleLbl="node0" presStyleIdx="0" presStyleCnt="1"/>
      <dgm:spPr/>
    </dgm:pt>
    <dgm:pt modelId="{07711428-5027-4898-8AC9-DDA12CA0EC1C}" type="pres">
      <dgm:prSet presAssocID="{14C4D254-CE0B-4488-ABB3-C5530F8E73E7}" presName="parTrans" presStyleLbl="bgSibTrans2D1" presStyleIdx="0" presStyleCnt="1"/>
      <dgm:spPr/>
    </dgm:pt>
    <dgm:pt modelId="{266F14E4-CE4A-4A15-9739-9BEFA958BC79}" type="pres">
      <dgm:prSet presAssocID="{A72ACD74-0AC0-4655-8C19-D6E947E34B0B}" presName="node" presStyleLbl="node1" presStyleIdx="0" presStyleCnt="1">
        <dgm:presLayoutVars>
          <dgm:bulletEnabled val="1"/>
        </dgm:presLayoutVars>
      </dgm:prSet>
      <dgm:spPr/>
    </dgm:pt>
  </dgm:ptLst>
  <dgm:cxnLst>
    <dgm:cxn modelId="{02120601-3ABA-48DF-82CF-ADB0EB7C8A17}" srcId="{892FF43D-3FD4-4185-99AB-E96CC7D3130A}" destId="{618807FA-CC9C-4602-A221-84BDFC99D218}" srcOrd="0" destOrd="0" parTransId="{63BF5965-6555-48CE-8D22-44B8B6EAC55C}" sibTransId="{3794F66B-073D-4672-BA45-A93BC530916A}"/>
    <dgm:cxn modelId="{D60E2E10-1B6B-4749-9299-DD0197193B95}" type="presOf" srcId="{A72ACD74-0AC0-4655-8C19-D6E947E34B0B}" destId="{266F14E4-CE4A-4A15-9739-9BEFA958BC79}" srcOrd="0" destOrd="0" presId="urn:microsoft.com/office/officeart/2005/8/layout/radial4"/>
    <dgm:cxn modelId="{92447AD5-7966-4DE7-A16D-DBAAC79DE5FA}" srcId="{618807FA-CC9C-4602-A221-84BDFC99D218}" destId="{A72ACD74-0AC0-4655-8C19-D6E947E34B0B}" srcOrd="0" destOrd="0" parTransId="{14C4D254-CE0B-4488-ABB3-C5530F8E73E7}" sibTransId="{B25E2E37-2146-4609-8D66-F4E8FAC090A6}"/>
    <dgm:cxn modelId="{4DA294BB-FF14-43F7-9E05-9C657DDA4A93}" type="presOf" srcId="{892FF43D-3FD4-4185-99AB-E96CC7D3130A}" destId="{C7F8CE98-0F7F-4F08-8B60-FF042149DA6C}" srcOrd="0" destOrd="0" presId="urn:microsoft.com/office/officeart/2005/8/layout/radial4"/>
    <dgm:cxn modelId="{BEDD1D6F-FF2B-4BD8-9E51-AF1EDA1169F7}" type="presOf" srcId="{14C4D254-CE0B-4488-ABB3-C5530F8E73E7}" destId="{07711428-5027-4898-8AC9-DDA12CA0EC1C}" srcOrd="0" destOrd="0" presId="urn:microsoft.com/office/officeart/2005/8/layout/radial4"/>
    <dgm:cxn modelId="{3A7AFD6A-A8DE-481F-8089-6CC688339666}" type="presOf" srcId="{618807FA-CC9C-4602-A221-84BDFC99D218}" destId="{1A04D34C-9F88-4ED3-8F0B-5A176FB1EB4A}" srcOrd="0" destOrd="0" presId="urn:microsoft.com/office/officeart/2005/8/layout/radial4"/>
    <dgm:cxn modelId="{07A862BB-0980-4387-B529-CD46A7483DC7}" type="presParOf" srcId="{C7F8CE98-0F7F-4F08-8B60-FF042149DA6C}" destId="{1A04D34C-9F88-4ED3-8F0B-5A176FB1EB4A}" srcOrd="0" destOrd="0" presId="urn:microsoft.com/office/officeart/2005/8/layout/radial4"/>
    <dgm:cxn modelId="{527154CE-2874-4365-B2DC-83BE4637B334}" type="presParOf" srcId="{C7F8CE98-0F7F-4F08-8B60-FF042149DA6C}" destId="{07711428-5027-4898-8AC9-DDA12CA0EC1C}" srcOrd="1" destOrd="0" presId="urn:microsoft.com/office/officeart/2005/8/layout/radial4"/>
    <dgm:cxn modelId="{015F9952-D942-41AB-AA4E-93684E278988}" type="presParOf" srcId="{C7F8CE98-0F7F-4F08-8B60-FF042149DA6C}" destId="{266F14E4-CE4A-4A15-9739-9BEFA958BC79}" srcOrd="2" destOrd="0" presId="urn:microsoft.com/office/officeart/2005/8/layout/radial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D2C35E7-CA38-4945-8CA1-9FA610359296}"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E5B10299-BFE9-4809-8CC4-180AFCDB48F2}">
      <dgm:prSet/>
      <dgm:spPr/>
      <dgm:t>
        <a:bodyPr/>
        <a:lstStyle/>
        <a:p>
          <a:pPr rtl="0"/>
          <a:r>
            <a:rPr lang="es-MX" dirty="0" smtClean="0"/>
            <a:t>El escrito debe contener algunos elementos </a:t>
          </a:r>
          <a:endParaRPr lang="es-MX" dirty="0"/>
        </a:p>
      </dgm:t>
    </dgm:pt>
    <dgm:pt modelId="{87A89B99-761F-4B4E-ADD6-2CEC77B3B9A9}" type="parTrans" cxnId="{ADAD7509-9CE4-4954-98E3-B53E8309DA43}">
      <dgm:prSet/>
      <dgm:spPr/>
      <dgm:t>
        <a:bodyPr/>
        <a:lstStyle/>
        <a:p>
          <a:endParaRPr lang="es-MX"/>
        </a:p>
      </dgm:t>
    </dgm:pt>
    <dgm:pt modelId="{895B408E-FFDD-432B-97BD-2B8081E07111}" type="sibTrans" cxnId="{ADAD7509-9CE4-4954-98E3-B53E8309DA43}">
      <dgm:prSet/>
      <dgm:spPr/>
      <dgm:t>
        <a:bodyPr/>
        <a:lstStyle/>
        <a:p>
          <a:endParaRPr lang="es-MX"/>
        </a:p>
      </dgm:t>
    </dgm:pt>
    <dgm:pt modelId="{2DA826A1-6ADE-49DF-84A6-8BD5B07F555C}" type="pres">
      <dgm:prSet presAssocID="{FD2C35E7-CA38-4945-8CA1-9FA610359296}" presName="compositeShape" presStyleCnt="0">
        <dgm:presLayoutVars>
          <dgm:chMax val="7"/>
          <dgm:dir/>
          <dgm:resizeHandles val="exact"/>
        </dgm:presLayoutVars>
      </dgm:prSet>
      <dgm:spPr/>
    </dgm:pt>
    <dgm:pt modelId="{0B735122-E5EE-48A3-AAB2-7ABB86399446}" type="pres">
      <dgm:prSet presAssocID="{E5B10299-BFE9-4809-8CC4-180AFCDB48F2}" presName="circ1TxSh" presStyleLbl="vennNode1" presStyleIdx="0" presStyleCnt="1" custScaleX="288235" custLinFactNeighborX="-90103" custLinFactNeighborY="8779"/>
      <dgm:spPr/>
    </dgm:pt>
  </dgm:ptLst>
  <dgm:cxnLst>
    <dgm:cxn modelId="{F257C19C-DD05-4618-8219-94AEB79F8DCF}" type="presOf" srcId="{FD2C35E7-CA38-4945-8CA1-9FA610359296}" destId="{2DA826A1-6ADE-49DF-84A6-8BD5B07F555C}" srcOrd="0" destOrd="0" presId="urn:microsoft.com/office/officeart/2005/8/layout/venn1"/>
    <dgm:cxn modelId="{0605B381-70F7-4C1F-8135-8831071FD49B}" type="presOf" srcId="{E5B10299-BFE9-4809-8CC4-180AFCDB48F2}" destId="{0B735122-E5EE-48A3-AAB2-7ABB86399446}" srcOrd="0" destOrd="0" presId="urn:microsoft.com/office/officeart/2005/8/layout/venn1"/>
    <dgm:cxn modelId="{ADAD7509-9CE4-4954-98E3-B53E8309DA43}" srcId="{FD2C35E7-CA38-4945-8CA1-9FA610359296}" destId="{E5B10299-BFE9-4809-8CC4-180AFCDB48F2}" srcOrd="0" destOrd="0" parTransId="{87A89B99-761F-4B4E-ADD6-2CEC77B3B9A9}" sibTransId="{895B408E-FFDD-432B-97BD-2B8081E07111}"/>
    <dgm:cxn modelId="{EB74907E-03D9-42D7-AC8D-7D4110C51690}" type="presParOf" srcId="{2DA826A1-6ADE-49DF-84A6-8BD5B07F555C}" destId="{0B735122-E5EE-48A3-AAB2-7ABB86399446}" srcOrd="0" destOrd="0" presId="urn:microsoft.com/office/officeart/2005/8/layout/ven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3B33137-1831-477A-89B9-ED7D6E127ADD}"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MX"/>
        </a:p>
      </dgm:t>
    </dgm:pt>
    <dgm:pt modelId="{9CBF9F9F-1B40-407C-B5DD-B01DE50EB61F}">
      <dgm:prSet/>
      <dgm:spPr/>
      <dgm:t>
        <a:bodyPr/>
        <a:lstStyle/>
        <a:p>
          <a:pPr rtl="0"/>
          <a:r>
            <a:rPr lang="es-MX" smtClean="0"/>
            <a:t>A pesar de que no hay un documento que establezca al español como lengua oficial de Mexico, El Código Federal de Procedimientos Civiles establece:</a:t>
          </a:r>
          <a:endParaRPr lang="es-MX"/>
        </a:p>
      </dgm:t>
    </dgm:pt>
    <dgm:pt modelId="{4349B123-AF10-4164-8985-FF21EB0A91C3}" type="parTrans" cxnId="{DC4495EE-FC9C-409B-8BAA-838C6ADD3D4C}">
      <dgm:prSet/>
      <dgm:spPr/>
      <dgm:t>
        <a:bodyPr/>
        <a:lstStyle/>
        <a:p>
          <a:endParaRPr lang="es-MX"/>
        </a:p>
      </dgm:t>
    </dgm:pt>
    <dgm:pt modelId="{FC50A64B-A5A7-41E6-AA0B-3287FB139171}" type="sibTrans" cxnId="{DC4495EE-FC9C-409B-8BAA-838C6ADD3D4C}">
      <dgm:prSet/>
      <dgm:spPr/>
      <dgm:t>
        <a:bodyPr/>
        <a:lstStyle/>
        <a:p>
          <a:endParaRPr lang="es-MX"/>
        </a:p>
      </dgm:t>
    </dgm:pt>
    <dgm:pt modelId="{CF78A760-E139-4A31-9A5A-3524C1117B5B}">
      <dgm:prSet/>
      <dgm:spPr/>
      <dgm:t>
        <a:bodyPr/>
        <a:lstStyle/>
        <a:p>
          <a:pPr rtl="0"/>
          <a:r>
            <a:rPr lang="es-MX" dirty="0" smtClean="0"/>
            <a:t>Las actuaciones judiciales y promociones deben escribirse en lengua española. Lo que se presente escrito en idioma extranjero se acompañará de la correspondiente traducción al castellano. </a:t>
          </a:r>
          <a:endParaRPr lang="es-MX" dirty="0"/>
        </a:p>
      </dgm:t>
    </dgm:pt>
    <dgm:pt modelId="{8A5E5D05-AB68-4343-A566-AF4DE12CB50B}" type="parTrans" cxnId="{73F81435-6D3A-4A48-876C-62F6B889577C}">
      <dgm:prSet/>
      <dgm:spPr/>
      <dgm:t>
        <a:bodyPr/>
        <a:lstStyle/>
        <a:p>
          <a:endParaRPr lang="es-MX"/>
        </a:p>
      </dgm:t>
    </dgm:pt>
    <dgm:pt modelId="{25C07F19-9177-4FAF-90F4-93D9F629A470}" type="sibTrans" cxnId="{73F81435-6D3A-4A48-876C-62F6B889577C}">
      <dgm:prSet/>
      <dgm:spPr/>
      <dgm:t>
        <a:bodyPr/>
        <a:lstStyle/>
        <a:p>
          <a:endParaRPr lang="es-MX"/>
        </a:p>
      </dgm:t>
    </dgm:pt>
    <dgm:pt modelId="{BAAF9D72-5959-4239-AA12-E61970095A8C}" type="pres">
      <dgm:prSet presAssocID="{13B33137-1831-477A-89B9-ED7D6E127ADD}" presName="Name0" presStyleCnt="0">
        <dgm:presLayoutVars>
          <dgm:dir/>
          <dgm:animLvl val="lvl"/>
          <dgm:resizeHandles/>
        </dgm:presLayoutVars>
      </dgm:prSet>
      <dgm:spPr/>
      <dgm:t>
        <a:bodyPr/>
        <a:lstStyle/>
        <a:p>
          <a:endParaRPr lang="es-MX"/>
        </a:p>
      </dgm:t>
    </dgm:pt>
    <dgm:pt modelId="{AA847A3A-A0F1-4D1C-AB5A-DA752EFEB09F}" type="pres">
      <dgm:prSet presAssocID="{9CBF9F9F-1B40-407C-B5DD-B01DE50EB61F}" presName="linNode" presStyleCnt="0"/>
      <dgm:spPr/>
    </dgm:pt>
    <dgm:pt modelId="{F3F61C52-739A-4B7F-B67A-2469AB372B37}" type="pres">
      <dgm:prSet presAssocID="{9CBF9F9F-1B40-407C-B5DD-B01DE50EB61F}" presName="parentShp" presStyleLbl="node1" presStyleIdx="0" presStyleCnt="1">
        <dgm:presLayoutVars>
          <dgm:bulletEnabled val="1"/>
        </dgm:presLayoutVars>
      </dgm:prSet>
      <dgm:spPr/>
      <dgm:t>
        <a:bodyPr/>
        <a:lstStyle/>
        <a:p>
          <a:endParaRPr lang="es-MX"/>
        </a:p>
      </dgm:t>
    </dgm:pt>
    <dgm:pt modelId="{1848AC84-5F3A-4B3E-80BC-CE23F87BDDB4}" type="pres">
      <dgm:prSet presAssocID="{9CBF9F9F-1B40-407C-B5DD-B01DE50EB61F}" presName="childShp" presStyleLbl="bgAccFollowNode1" presStyleIdx="0" presStyleCnt="1">
        <dgm:presLayoutVars>
          <dgm:bulletEnabled val="1"/>
        </dgm:presLayoutVars>
      </dgm:prSet>
      <dgm:spPr/>
      <dgm:t>
        <a:bodyPr/>
        <a:lstStyle/>
        <a:p>
          <a:endParaRPr lang="es-MX"/>
        </a:p>
      </dgm:t>
    </dgm:pt>
  </dgm:ptLst>
  <dgm:cxnLst>
    <dgm:cxn modelId="{DC4495EE-FC9C-409B-8BAA-838C6ADD3D4C}" srcId="{13B33137-1831-477A-89B9-ED7D6E127ADD}" destId="{9CBF9F9F-1B40-407C-B5DD-B01DE50EB61F}" srcOrd="0" destOrd="0" parTransId="{4349B123-AF10-4164-8985-FF21EB0A91C3}" sibTransId="{FC50A64B-A5A7-41E6-AA0B-3287FB139171}"/>
    <dgm:cxn modelId="{C3E15095-4838-47F6-A545-589C967B9E1C}" type="presOf" srcId="{13B33137-1831-477A-89B9-ED7D6E127ADD}" destId="{BAAF9D72-5959-4239-AA12-E61970095A8C}" srcOrd="0" destOrd="0" presId="urn:microsoft.com/office/officeart/2005/8/layout/vList6"/>
    <dgm:cxn modelId="{73F81435-6D3A-4A48-876C-62F6B889577C}" srcId="{9CBF9F9F-1B40-407C-B5DD-B01DE50EB61F}" destId="{CF78A760-E139-4A31-9A5A-3524C1117B5B}" srcOrd="0" destOrd="0" parTransId="{8A5E5D05-AB68-4343-A566-AF4DE12CB50B}" sibTransId="{25C07F19-9177-4FAF-90F4-93D9F629A470}"/>
    <dgm:cxn modelId="{17A5F2EF-C304-472C-8973-5C67333EE8B2}" type="presOf" srcId="{9CBF9F9F-1B40-407C-B5DD-B01DE50EB61F}" destId="{F3F61C52-739A-4B7F-B67A-2469AB372B37}" srcOrd="0" destOrd="0" presId="urn:microsoft.com/office/officeart/2005/8/layout/vList6"/>
    <dgm:cxn modelId="{32C167EC-8FE5-470E-992E-35A1E3B4A5F5}" type="presOf" srcId="{CF78A760-E139-4A31-9A5A-3524C1117B5B}" destId="{1848AC84-5F3A-4B3E-80BC-CE23F87BDDB4}" srcOrd="0" destOrd="0" presId="urn:microsoft.com/office/officeart/2005/8/layout/vList6"/>
    <dgm:cxn modelId="{7FC51B56-8DC6-461F-898C-DCB5381A4616}" type="presParOf" srcId="{BAAF9D72-5959-4239-AA12-E61970095A8C}" destId="{AA847A3A-A0F1-4D1C-AB5A-DA752EFEB09F}" srcOrd="0" destOrd="0" presId="urn:microsoft.com/office/officeart/2005/8/layout/vList6"/>
    <dgm:cxn modelId="{FE715FE1-80C6-414B-8B47-C7139E7DA3B5}" type="presParOf" srcId="{AA847A3A-A0F1-4D1C-AB5A-DA752EFEB09F}" destId="{F3F61C52-739A-4B7F-B67A-2469AB372B37}" srcOrd="0" destOrd="0" presId="urn:microsoft.com/office/officeart/2005/8/layout/vList6"/>
    <dgm:cxn modelId="{C2ABFBB6-6D0C-4544-8CD5-66D6B6C3DC35}" type="presParOf" srcId="{AA847A3A-A0F1-4D1C-AB5A-DA752EFEB09F}" destId="{1848AC84-5F3A-4B3E-80BC-CE23F87BDDB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6A80327-2CD7-4854-A788-0C046945470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C0092AB-9EAC-4666-84CB-2569FF477E99}">
      <dgm:prSet/>
      <dgm:spPr/>
      <dgm:t>
        <a:bodyPr/>
        <a:lstStyle/>
        <a:p>
          <a:pPr rtl="0"/>
          <a:r>
            <a:rPr lang="es-MX" smtClean="0"/>
            <a:t>El escrito debe dejar muy claro el “que”</a:t>
          </a:r>
          <a:endParaRPr lang="es-MX"/>
        </a:p>
      </dgm:t>
    </dgm:pt>
    <dgm:pt modelId="{C1085644-3D45-46A2-BBD4-6C88684F37A3}" type="parTrans" cxnId="{6E36082C-400A-4BC6-905C-B364EE914712}">
      <dgm:prSet/>
      <dgm:spPr/>
      <dgm:t>
        <a:bodyPr/>
        <a:lstStyle/>
        <a:p>
          <a:endParaRPr lang="es-MX"/>
        </a:p>
      </dgm:t>
    </dgm:pt>
    <dgm:pt modelId="{37B76940-D37F-42D3-9EA7-4A140BA9AEA1}" type="sibTrans" cxnId="{6E36082C-400A-4BC6-905C-B364EE914712}">
      <dgm:prSet/>
      <dgm:spPr/>
      <dgm:t>
        <a:bodyPr/>
        <a:lstStyle/>
        <a:p>
          <a:endParaRPr lang="es-MX"/>
        </a:p>
      </dgm:t>
    </dgm:pt>
    <dgm:pt modelId="{63B3892D-A75D-4F1B-A2E1-B4AE23FCF4BB}">
      <dgm:prSet/>
      <dgm:spPr/>
      <dgm:t>
        <a:bodyPr/>
        <a:lstStyle/>
        <a:p>
          <a:pPr rtl="0"/>
          <a:r>
            <a:rPr lang="es-MX" dirty="0" smtClean="0"/>
            <a:t>No debe dejar lugar a dudas o incertidumbres sobre  lo que se solicita</a:t>
          </a:r>
          <a:endParaRPr lang="es-MX" dirty="0"/>
        </a:p>
      </dgm:t>
    </dgm:pt>
    <dgm:pt modelId="{4F93D4DC-127B-4432-9C1D-B1066173EFC4}" type="parTrans" cxnId="{E7DF2EB0-2E6E-464E-A4DE-F1B85AE8E9E0}">
      <dgm:prSet/>
      <dgm:spPr/>
      <dgm:t>
        <a:bodyPr/>
        <a:lstStyle/>
        <a:p>
          <a:endParaRPr lang="es-MX"/>
        </a:p>
      </dgm:t>
    </dgm:pt>
    <dgm:pt modelId="{2E858E6A-70D4-4A46-8E6E-3D21D201C33E}" type="sibTrans" cxnId="{E7DF2EB0-2E6E-464E-A4DE-F1B85AE8E9E0}">
      <dgm:prSet/>
      <dgm:spPr/>
      <dgm:t>
        <a:bodyPr/>
        <a:lstStyle/>
        <a:p>
          <a:endParaRPr lang="es-MX"/>
        </a:p>
      </dgm:t>
    </dgm:pt>
    <dgm:pt modelId="{0B19C06F-C2CD-4D5D-A9AE-9890C00D82EE}">
      <dgm:prSet/>
      <dgm:spPr/>
      <dgm:t>
        <a:bodyPr/>
        <a:lstStyle/>
        <a:p>
          <a:pPr rtl="0"/>
          <a:r>
            <a:rPr lang="es-MX" smtClean="0"/>
            <a:t>La respuesta que se dé a la petición dependerá en buena medida de la formulación</a:t>
          </a:r>
          <a:endParaRPr lang="es-MX"/>
        </a:p>
      </dgm:t>
    </dgm:pt>
    <dgm:pt modelId="{B3B3B366-A6A3-4BBC-A9DD-481756DE9291}" type="parTrans" cxnId="{5896D239-7B4A-4CD6-ADF9-ABF29918337B}">
      <dgm:prSet/>
      <dgm:spPr/>
      <dgm:t>
        <a:bodyPr/>
        <a:lstStyle/>
        <a:p>
          <a:endParaRPr lang="es-MX"/>
        </a:p>
      </dgm:t>
    </dgm:pt>
    <dgm:pt modelId="{AB470F38-E8F6-4D7F-B923-498ED1A40213}" type="sibTrans" cxnId="{5896D239-7B4A-4CD6-ADF9-ABF29918337B}">
      <dgm:prSet/>
      <dgm:spPr/>
      <dgm:t>
        <a:bodyPr/>
        <a:lstStyle/>
        <a:p>
          <a:endParaRPr lang="es-MX"/>
        </a:p>
      </dgm:t>
    </dgm:pt>
    <dgm:pt modelId="{5E1A265E-9D34-49F8-9E37-40EE76B79A3F}" type="pres">
      <dgm:prSet presAssocID="{F6A80327-2CD7-4854-A788-0C0469454702}" presName="linear" presStyleCnt="0">
        <dgm:presLayoutVars>
          <dgm:animLvl val="lvl"/>
          <dgm:resizeHandles val="exact"/>
        </dgm:presLayoutVars>
      </dgm:prSet>
      <dgm:spPr/>
      <dgm:t>
        <a:bodyPr/>
        <a:lstStyle/>
        <a:p>
          <a:endParaRPr lang="es-MX"/>
        </a:p>
      </dgm:t>
    </dgm:pt>
    <dgm:pt modelId="{C26A7066-6A65-480F-B339-8721BFA40709}" type="pres">
      <dgm:prSet presAssocID="{7C0092AB-9EAC-4666-84CB-2569FF477E99}" presName="parentText" presStyleLbl="node1" presStyleIdx="0" presStyleCnt="1">
        <dgm:presLayoutVars>
          <dgm:chMax val="0"/>
          <dgm:bulletEnabled val="1"/>
        </dgm:presLayoutVars>
      </dgm:prSet>
      <dgm:spPr/>
      <dgm:t>
        <a:bodyPr/>
        <a:lstStyle/>
        <a:p>
          <a:endParaRPr lang="es-MX"/>
        </a:p>
      </dgm:t>
    </dgm:pt>
    <dgm:pt modelId="{ACFDF0AD-5DA5-4D3D-9EAE-F2881EA912EF}" type="pres">
      <dgm:prSet presAssocID="{7C0092AB-9EAC-4666-84CB-2569FF477E99}" presName="childText" presStyleLbl="revTx" presStyleIdx="0" presStyleCnt="1">
        <dgm:presLayoutVars>
          <dgm:bulletEnabled val="1"/>
        </dgm:presLayoutVars>
      </dgm:prSet>
      <dgm:spPr/>
      <dgm:t>
        <a:bodyPr/>
        <a:lstStyle/>
        <a:p>
          <a:endParaRPr lang="es-MX"/>
        </a:p>
      </dgm:t>
    </dgm:pt>
  </dgm:ptLst>
  <dgm:cxnLst>
    <dgm:cxn modelId="{6E36082C-400A-4BC6-905C-B364EE914712}" srcId="{F6A80327-2CD7-4854-A788-0C0469454702}" destId="{7C0092AB-9EAC-4666-84CB-2569FF477E99}" srcOrd="0" destOrd="0" parTransId="{C1085644-3D45-46A2-BBD4-6C88684F37A3}" sibTransId="{37B76940-D37F-42D3-9EA7-4A140BA9AEA1}"/>
    <dgm:cxn modelId="{E7DF2EB0-2E6E-464E-A4DE-F1B85AE8E9E0}" srcId="{7C0092AB-9EAC-4666-84CB-2569FF477E99}" destId="{63B3892D-A75D-4F1B-A2E1-B4AE23FCF4BB}" srcOrd="0" destOrd="0" parTransId="{4F93D4DC-127B-4432-9C1D-B1066173EFC4}" sibTransId="{2E858E6A-70D4-4A46-8E6E-3D21D201C33E}"/>
    <dgm:cxn modelId="{FB8E65A1-525E-4F9E-8D67-490BD6B2FA72}" type="presOf" srcId="{F6A80327-2CD7-4854-A788-0C0469454702}" destId="{5E1A265E-9D34-49F8-9E37-40EE76B79A3F}" srcOrd="0" destOrd="0" presId="urn:microsoft.com/office/officeart/2005/8/layout/vList2"/>
    <dgm:cxn modelId="{6EFAA8B1-ACD0-4533-A3D1-39F9234F8754}" type="presOf" srcId="{63B3892D-A75D-4F1B-A2E1-B4AE23FCF4BB}" destId="{ACFDF0AD-5DA5-4D3D-9EAE-F2881EA912EF}" srcOrd="0" destOrd="0" presId="urn:microsoft.com/office/officeart/2005/8/layout/vList2"/>
    <dgm:cxn modelId="{08B23BDE-8871-49D1-AECD-6B793D6DF7E3}" type="presOf" srcId="{0B19C06F-C2CD-4D5D-A9AE-9890C00D82EE}" destId="{ACFDF0AD-5DA5-4D3D-9EAE-F2881EA912EF}" srcOrd="0" destOrd="1" presId="urn:microsoft.com/office/officeart/2005/8/layout/vList2"/>
    <dgm:cxn modelId="{5896D239-7B4A-4CD6-ADF9-ABF29918337B}" srcId="{7C0092AB-9EAC-4666-84CB-2569FF477E99}" destId="{0B19C06F-C2CD-4D5D-A9AE-9890C00D82EE}" srcOrd="1" destOrd="0" parTransId="{B3B3B366-A6A3-4BBC-A9DD-481756DE9291}" sibTransId="{AB470F38-E8F6-4D7F-B923-498ED1A40213}"/>
    <dgm:cxn modelId="{FE64458F-2778-4D4E-ACD9-5C5255881EE3}" type="presOf" srcId="{7C0092AB-9EAC-4666-84CB-2569FF477E99}" destId="{C26A7066-6A65-480F-B339-8721BFA40709}" srcOrd="0" destOrd="0" presId="urn:microsoft.com/office/officeart/2005/8/layout/vList2"/>
    <dgm:cxn modelId="{8064CC16-1B30-4288-8EA4-34D3F02B31E9}" type="presParOf" srcId="{5E1A265E-9D34-49F8-9E37-40EE76B79A3F}" destId="{C26A7066-6A65-480F-B339-8721BFA40709}" srcOrd="0" destOrd="0" presId="urn:microsoft.com/office/officeart/2005/8/layout/vList2"/>
    <dgm:cxn modelId="{4D7F6962-3EC3-4F5F-BBEA-C11E1A702546}" type="presParOf" srcId="{5E1A265E-9D34-49F8-9E37-40EE76B79A3F}" destId="{ACFDF0AD-5DA5-4D3D-9EAE-F2881EA912E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8071568-9FF8-488B-AD2C-561C2F6D81C1}"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MX"/>
        </a:p>
      </dgm:t>
    </dgm:pt>
    <dgm:pt modelId="{0EF04EF1-1592-4009-9927-17C7D8DCF1F7}">
      <dgm:prSet custT="1"/>
      <dgm:spPr/>
      <dgm:t>
        <a:bodyPr/>
        <a:lstStyle/>
        <a:p>
          <a:pPr rtl="0"/>
          <a:r>
            <a:rPr lang="es-MX" sz="2000" dirty="0" smtClean="0"/>
            <a:t>La mejor forma de constatar que un escrito de petición fue presentado a un órgano o servidor público será la presentación del acuse correspondiente, </a:t>
          </a:r>
          <a:endParaRPr lang="es-MX" sz="2000" dirty="0"/>
        </a:p>
      </dgm:t>
    </dgm:pt>
    <dgm:pt modelId="{48139EFF-6E33-4BDD-8DBB-EFEB17F2E06C}" type="parTrans" cxnId="{B3F0555C-57FC-40D9-806F-7E873D48EAE4}">
      <dgm:prSet/>
      <dgm:spPr/>
      <dgm:t>
        <a:bodyPr/>
        <a:lstStyle/>
        <a:p>
          <a:endParaRPr lang="es-MX"/>
        </a:p>
      </dgm:t>
    </dgm:pt>
    <dgm:pt modelId="{F11C9EE6-99EA-4954-B61A-5BC64DE667AE}" type="sibTrans" cxnId="{B3F0555C-57FC-40D9-806F-7E873D48EAE4}">
      <dgm:prSet/>
      <dgm:spPr/>
      <dgm:t>
        <a:bodyPr/>
        <a:lstStyle/>
        <a:p>
          <a:endParaRPr lang="es-MX"/>
        </a:p>
      </dgm:t>
    </dgm:pt>
    <dgm:pt modelId="{C45596B2-F081-4D9D-9CDB-D54F838AD61D}">
      <dgm:prSet custT="1"/>
      <dgm:spPr/>
      <dgm:t>
        <a:bodyPr/>
        <a:lstStyle/>
        <a:p>
          <a:pPr rtl="0"/>
          <a:r>
            <a:rPr lang="es-MX" sz="2000" dirty="0" smtClean="0"/>
            <a:t>En la práctica suele ser el sello o firma de recibido sobre una copia del documento entregado.</a:t>
          </a:r>
          <a:endParaRPr lang="es-MX" sz="2000" dirty="0"/>
        </a:p>
      </dgm:t>
    </dgm:pt>
    <dgm:pt modelId="{06EAFE64-5328-43B8-9899-5C524332C387}" type="parTrans" cxnId="{1101E2E0-8695-49E8-BAF0-52A56749654F}">
      <dgm:prSet/>
      <dgm:spPr/>
      <dgm:t>
        <a:bodyPr/>
        <a:lstStyle/>
        <a:p>
          <a:endParaRPr lang="es-MX"/>
        </a:p>
      </dgm:t>
    </dgm:pt>
    <dgm:pt modelId="{89F2B807-9765-4618-B6BA-11BD16996BA3}" type="sibTrans" cxnId="{1101E2E0-8695-49E8-BAF0-52A56749654F}">
      <dgm:prSet/>
      <dgm:spPr/>
      <dgm:t>
        <a:bodyPr/>
        <a:lstStyle/>
        <a:p>
          <a:endParaRPr lang="es-MX"/>
        </a:p>
      </dgm:t>
    </dgm:pt>
    <dgm:pt modelId="{391197EB-E0F3-4E66-8404-34CFBEBD40F4}" type="pres">
      <dgm:prSet presAssocID="{18071568-9FF8-488B-AD2C-561C2F6D81C1}" presName="rootnode" presStyleCnt="0">
        <dgm:presLayoutVars>
          <dgm:chMax/>
          <dgm:chPref/>
          <dgm:dir/>
          <dgm:animLvl val="lvl"/>
        </dgm:presLayoutVars>
      </dgm:prSet>
      <dgm:spPr/>
      <dgm:t>
        <a:bodyPr/>
        <a:lstStyle/>
        <a:p>
          <a:endParaRPr lang="es-MX"/>
        </a:p>
      </dgm:t>
    </dgm:pt>
    <dgm:pt modelId="{26DEB95F-C9F0-4630-B045-4D813C6EAA0D}" type="pres">
      <dgm:prSet presAssocID="{0EF04EF1-1592-4009-9927-17C7D8DCF1F7}" presName="composite" presStyleCnt="0"/>
      <dgm:spPr/>
    </dgm:pt>
    <dgm:pt modelId="{62CD9823-949D-4978-BD1A-FFF8926423B5}" type="pres">
      <dgm:prSet presAssocID="{0EF04EF1-1592-4009-9927-17C7D8DCF1F7}" presName="LShape" presStyleLbl="alignNode1" presStyleIdx="0" presStyleCnt="3"/>
      <dgm:spPr/>
    </dgm:pt>
    <dgm:pt modelId="{810069DF-A39A-46A8-9430-4135664FE218}" type="pres">
      <dgm:prSet presAssocID="{0EF04EF1-1592-4009-9927-17C7D8DCF1F7}" presName="ParentText" presStyleLbl="revTx" presStyleIdx="0" presStyleCnt="2">
        <dgm:presLayoutVars>
          <dgm:chMax val="0"/>
          <dgm:chPref val="0"/>
          <dgm:bulletEnabled val="1"/>
        </dgm:presLayoutVars>
      </dgm:prSet>
      <dgm:spPr/>
      <dgm:t>
        <a:bodyPr/>
        <a:lstStyle/>
        <a:p>
          <a:endParaRPr lang="es-MX"/>
        </a:p>
      </dgm:t>
    </dgm:pt>
    <dgm:pt modelId="{87D47AF2-7631-4D27-A262-E1598B366675}" type="pres">
      <dgm:prSet presAssocID="{0EF04EF1-1592-4009-9927-17C7D8DCF1F7}" presName="Triangle" presStyleLbl="alignNode1" presStyleIdx="1" presStyleCnt="3"/>
      <dgm:spPr/>
    </dgm:pt>
    <dgm:pt modelId="{32688F6B-4C44-4E4A-BD49-1354C48E2BB7}" type="pres">
      <dgm:prSet presAssocID="{F11C9EE6-99EA-4954-B61A-5BC64DE667AE}" presName="sibTrans" presStyleCnt="0"/>
      <dgm:spPr/>
    </dgm:pt>
    <dgm:pt modelId="{F5A0B8BC-A715-41E2-BCC3-5BF55B955C85}" type="pres">
      <dgm:prSet presAssocID="{F11C9EE6-99EA-4954-B61A-5BC64DE667AE}" presName="space" presStyleCnt="0"/>
      <dgm:spPr/>
    </dgm:pt>
    <dgm:pt modelId="{4208446D-F46E-4660-9B44-11CBA8A931B2}" type="pres">
      <dgm:prSet presAssocID="{C45596B2-F081-4D9D-9CDB-D54F838AD61D}" presName="composite" presStyleCnt="0"/>
      <dgm:spPr/>
    </dgm:pt>
    <dgm:pt modelId="{A3AFE867-ACD7-41BA-B686-6E1B85B5F574}" type="pres">
      <dgm:prSet presAssocID="{C45596B2-F081-4D9D-9CDB-D54F838AD61D}" presName="LShape" presStyleLbl="alignNode1" presStyleIdx="2" presStyleCnt="3"/>
      <dgm:spPr/>
    </dgm:pt>
    <dgm:pt modelId="{785E6F31-606E-409E-B4AD-BD5B46A9E7B9}" type="pres">
      <dgm:prSet presAssocID="{C45596B2-F081-4D9D-9CDB-D54F838AD61D}" presName="ParentText" presStyleLbl="revTx" presStyleIdx="1" presStyleCnt="2">
        <dgm:presLayoutVars>
          <dgm:chMax val="0"/>
          <dgm:chPref val="0"/>
          <dgm:bulletEnabled val="1"/>
        </dgm:presLayoutVars>
      </dgm:prSet>
      <dgm:spPr/>
      <dgm:t>
        <a:bodyPr/>
        <a:lstStyle/>
        <a:p>
          <a:endParaRPr lang="es-MX"/>
        </a:p>
      </dgm:t>
    </dgm:pt>
  </dgm:ptLst>
  <dgm:cxnLst>
    <dgm:cxn modelId="{7939D479-D35A-4AB6-B146-A200A4A895F8}" type="presOf" srcId="{C45596B2-F081-4D9D-9CDB-D54F838AD61D}" destId="{785E6F31-606E-409E-B4AD-BD5B46A9E7B9}" srcOrd="0" destOrd="0" presId="urn:microsoft.com/office/officeart/2009/3/layout/StepUpProcess"/>
    <dgm:cxn modelId="{1A924C83-0368-4F99-9A28-C9C269E918A9}" type="presOf" srcId="{0EF04EF1-1592-4009-9927-17C7D8DCF1F7}" destId="{810069DF-A39A-46A8-9430-4135664FE218}" srcOrd="0" destOrd="0" presId="urn:microsoft.com/office/officeart/2009/3/layout/StepUpProcess"/>
    <dgm:cxn modelId="{1101E2E0-8695-49E8-BAF0-52A56749654F}" srcId="{18071568-9FF8-488B-AD2C-561C2F6D81C1}" destId="{C45596B2-F081-4D9D-9CDB-D54F838AD61D}" srcOrd="1" destOrd="0" parTransId="{06EAFE64-5328-43B8-9899-5C524332C387}" sibTransId="{89F2B807-9765-4618-B6BA-11BD16996BA3}"/>
    <dgm:cxn modelId="{85309A07-5326-4EB7-B8BB-6F4A43E651B6}" type="presOf" srcId="{18071568-9FF8-488B-AD2C-561C2F6D81C1}" destId="{391197EB-E0F3-4E66-8404-34CFBEBD40F4}" srcOrd="0" destOrd="0" presId="urn:microsoft.com/office/officeart/2009/3/layout/StepUpProcess"/>
    <dgm:cxn modelId="{B3F0555C-57FC-40D9-806F-7E873D48EAE4}" srcId="{18071568-9FF8-488B-AD2C-561C2F6D81C1}" destId="{0EF04EF1-1592-4009-9927-17C7D8DCF1F7}" srcOrd="0" destOrd="0" parTransId="{48139EFF-6E33-4BDD-8DBB-EFEB17F2E06C}" sibTransId="{F11C9EE6-99EA-4954-B61A-5BC64DE667AE}"/>
    <dgm:cxn modelId="{A9B46AC0-8ECB-477C-9C23-27785F3F248F}" type="presParOf" srcId="{391197EB-E0F3-4E66-8404-34CFBEBD40F4}" destId="{26DEB95F-C9F0-4630-B045-4D813C6EAA0D}" srcOrd="0" destOrd="0" presId="urn:microsoft.com/office/officeart/2009/3/layout/StepUpProcess"/>
    <dgm:cxn modelId="{34497E8A-46BA-4017-AA1C-51257D15EABB}" type="presParOf" srcId="{26DEB95F-C9F0-4630-B045-4D813C6EAA0D}" destId="{62CD9823-949D-4978-BD1A-FFF8926423B5}" srcOrd="0" destOrd="0" presId="urn:microsoft.com/office/officeart/2009/3/layout/StepUpProcess"/>
    <dgm:cxn modelId="{1E24D9A1-9F53-460A-BFC0-5898FCE4E662}" type="presParOf" srcId="{26DEB95F-C9F0-4630-B045-4D813C6EAA0D}" destId="{810069DF-A39A-46A8-9430-4135664FE218}" srcOrd="1" destOrd="0" presId="urn:microsoft.com/office/officeart/2009/3/layout/StepUpProcess"/>
    <dgm:cxn modelId="{2BD04616-CE4F-4E08-A333-45CBB34B10B3}" type="presParOf" srcId="{26DEB95F-C9F0-4630-B045-4D813C6EAA0D}" destId="{87D47AF2-7631-4D27-A262-E1598B366675}" srcOrd="2" destOrd="0" presId="urn:microsoft.com/office/officeart/2009/3/layout/StepUpProcess"/>
    <dgm:cxn modelId="{D2648A96-0EAD-4D8C-BCB3-92C2B258AB07}" type="presParOf" srcId="{391197EB-E0F3-4E66-8404-34CFBEBD40F4}" destId="{32688F6B-4C44-4E4A-BD49-1354C48E2BB7}" srcOrd="1" destOrd="0" presId="urn:microsoft.com/office/officeart/2009/3/layout/StepUpProcess"/>
    <dgm:cxn modelId="{BBEEB0AF-9774-4230-B1BA-CCF86ED96A05}" type="presParOf" srcId="{32688F6B-4C44-4E4A-BD49-1354C48E2BB7}" destId="{F5A0B8BC-A715-41E2-BCC3-5BF55B955C85}" srcOrd="0" destOrd="0" presId="urn:microsoft.com/office/officeart/2009/3/layout/StepUpProcess"/>
    <dgm:cxn modelId="{A6E5CF14-1298-4CE3-81B0-FA34AA1213A4}" type="presParOf" srcId="{391197EB-E0F3-4E66-8404-34CFBEBD40F4}" destId="{4208446D-F46E-4660-9B44-11CBA8A931B2}" srcOrd="2" destOrd="0" presId="urn:microsoft.com/office/officeart/2009/3/layout/StepUpProcess"/>
    <dgm:cxn modelId="{9D23DD88-2957-4EE3-A5A6-DBA946249CC7}" type="presParOf" srcId="{4208446D-F46E-4660-9B44-11CBA8A931B2}" destId="{A3AFE867-ACD7-41BA-B686-6E1B85B5F574}" srcOrd="0" destOrd="0" presId="urn:microsoft.com/office/officeart/2009/3/layout/StepUpProcess"/>
    <dgm:cxn modelId="{2E2AA1B2-CECF-41A0-9B4F-568FEC265BF7}" type="presParOf" srcId="{4208446D-F46E-4660-9B44-11CBA8A931B2}" destId="{785E6F31-606E-409E-B4AD-BD5B46A9E7B9}"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D501A29-E966-4989-962A-6DB9BB6C9053}" type="doc">
      <dgm:prSet loTypeId="urn:microsoft.com/office/officeart/2005/8/layout/process4" loCatId="list" qsTypeId="urn:microsoft.com/office/officeart/2005/8/quickstyle/simple1" qsCatId="simple" csTypeId="urn:microsoft.com/office/officeart/2005/8/colors/colorful5" csCatId="colorful" phldr="1"/>
      <dgm:spPr/>
      <dgm:t>
        <a:bodyPr/>
        <a:lstStyle/>
        <a:p>
          <a:endParaRPr lang="es-MX"/>
        </a:p>
      </dgm:t>
    </dgm:pt>
    <dgm:pt modelId="{C11CA72C-0194-40BE-B912-0ACCB4706B43}">
      <dgm:prSet/>
      <dgm:spPr/>
      <dgm:t>
        <a:bodyPr/>
        <a:lstStyle/>
        <a:p>
          <a:pPr rtl="0"/>
          <a:r>
            <a:rPr lang="es-MX" dirty="0" smtClean="0"/>
            <a:t>Si bien la narración de hechos concretos, al igual que los fundamentos legales en que se base la petición, no son requisitos consignados en el texto constitucional…</a:t>
          </a:r>
        </a:p>
      </dgm:t>
    </dgm:pt>
    <dgm:pt modelId="{32921863-2D65-4D01-A7BD-4AB2C85CEEDD}" type="parTrans" cxnId="{20D26C22-2BAA-4114-9C29-2A3D00AE24DE}">
      <dgm:prSet/>
      <dgm:spPr/>
      <dgm:t>
        <a:bodyPr/>
        <a:lstStyle/>
        <a:p>
          <a:endParaRPr lang="es-MX"/>
        </a:p>
      </dgm:t>
    </dgm:pt>
    <dgm:pt modelId="{2AAA930E-E483-4C88-9FCD-5DA287012BFF}" type="sibTrans" cxnId="{20D26C22-2BAA-4114-9C29-2A3D00AE24DE}">
      <dgm:prSet/>
      <dgm:spPr/>
      <dgm:t>
        <a:bodyPr/>
        <a:lstStyle/>
        <a:p>
          <a:endParaRPr lang="es-MX"/>
        </a:p>
      </dgm:t>
    </dgm:pt>
    <dgm:pt modelId="{FA6586CF-21B0-4506-8D9E-52F0ECC07680}">
      <dgm:prSet/>
      <dgm:spPr/>
      <dgm:t>
        <a:bodyPr/>
        <a:lstStyle/>
        <a:p>
          <a:pPr rtl="0"/>
          <a:r>
            <a:rPr lang="es-MX" smtClean="0"/>
            <a:t>puede </a:t>
          </a:r>
          <a:r>
            <a:rPr lang="es-MX" dirty="0" smtClean="0"/>
            <a:t>deducirse que aquel elemento representa para la autoridad o servidor público un factor importante al momento de determinar el contenido de la respuesta que merezca la petición</a:t>
          </a:r>
        </a:p>
      </dgm:t>
    </dgm:pt>
    <dgm:pt modelId="{0F36D992-BBAE-437C-92C5-0E288BAD192D}" type="parTrans" cxnId="{85F12B26-A2AB-4C42-9CF5-9B47B238E091}">
      <dgm:prSet/>
      <dgm:spPr/>
      <dgm:t>
        <a:bodyPr/>
        <a:lstStyle/>
        <a:p>
          <a:endParaRPr lang="es-MX"/>
        </a:p>
      </dgm:t>
    </dgm:pt>
    <dgm:pt modelId="{D07706B2-86FE-40C5-A8EC-69610AB62533}" type="sibTrans" cxnId="{85F12B26-A2AB-4C42-9CF5-9B47B238E091}">
      <dgm:prSet/>
      <dgm:spPr/>
      <dgm:t>
        <a:bodyPr/>
        <a:lstStyle/>
        <a:p>
          <a:endParaRPr lang="es-MX"/>
        </a:p>
      </dgm:t>
    </dgm:pt>
    <dgm:pt modelId="{57CA7466-593A-49D1-9376-B778C86387D8}" type="pres">
      <dgm:prSet presAssocID="{BD501A29-E966-4989-962A-6DB9BB6C9053}" presName="Name0" presStyleCnt="0">
        <dgm:presLayoutVars>
          <dgm:dir/>
          <dgm:animLvl val="lvl"/>
          <dgm:resizeHandles val="exact"/>
        </dgm:presLayoutVars>
      </dgm:prSet>
      <dgm:spPr/>
      <dgm:t>
        <a:bodyPr/>
        <a:lstStyle/>
        <a:p>
          <a:endParaRPr lang="es-MX"/>
        </a:p>
      </dgm:t>
    </dgm:pt>
    <dgm:pt modelId="{CF21E78D-7190-47F2-8FB8-170C64C09B92}" type="pres">
      <dgm:prSet presAssocID="{FA6586CF-21B0-4506-8D9E-52F0ECC07680}" presName="boxAndChildren" presStyleCnt="0"/>
      <dgm:spPr/>
    </dgm:pt>
    <dgm:pt modelId="{BA19DD9C-2834-482B-BCE3-1D2DAFC8FFAA}" type="pres">
      <dgm:prSet presAssocID="{FA6586CF-21B0-4506-8D9E-52F0ECC07680}" presName="parentTextBox" presStyleLbl="node1" presStyleIdx="0" presStyleCnt="2"/>
      <dgm:spPr/>
      <dgm:t>
        <a:bodyPr/>
        <a:lstStyle/>
        <a:p>
          <a:endParaRPr lang="es-MX"/>
        </a:p>
      </dgm:t>
    </dgm:pt>
    <dgm:pt modelId="{74742246-7DA5-4C12-A8AA-DD778DED0C7C}" type="pres">
      <dgm:prSet presAssocID="{2AAA930E-E483-4C88-9FCD-5DA287012BFF}" presName="sp" presStyleCnt="0"/>
      <dgm:spPr/>
    </dgm:pt>
    <dgm:pt modelId="{98F19BD8-7D16-4FA8-9550-615B8002826D}" type="pres">
      <dgm:prSet presAssocID="{C11CA72C-0194-40BE-B912-0ACCB4706B43}" presName="arrowAndChildren" presStyleCnt="0"/>
      <dgm:spPr/>
    </dgm:pt>
    <dgm:pt modelId="{497B0602-1741-429D-996B-17FC05950B73}" type="pres">
      <dgm:prSet presAssocID="{C11CA72C-0194-40BE-B912-0ACCB4706B43}" presName="parentTextArrow" presStyleLbl="node1" presStyleIdx="1" presStyleCnt="2"/>
      <dgm:spPr/>
      <dgm:t>
        <a:bodyPr/>
        <a:lstStyle/>
        <a:p>
          <a:endParaRPr lang="es-MX"/>
        </a:p>
      </dgm:t>
    </dgm:pt>
  </dgm:ptLst>
  <dgm:cxnLst>
    <dgm:cxn modelId="{20D26C22-2BAA-4114-9C29-2A3D00AE24DE}" srcId="{BD501A29-E966-4989-962A-6DB9BB6C9053}" destId="{C11CA72C-0194-40BE-B912-0ACCB4706B43}" srcOrd="0" destOrd="0" parTransId="{32921863-2D65-4D01-A7BD-4AB2C85CEEDD}" sibTransId="{2AAA930E-E483-4C88-9FCD-5DA287012BFF}"/>
    <dgm:cxn modelId="{F096918E-D8B3-4E33-A000-8EF48E1DA407}" type="presOf" srcId="{FA6586CF-21B0-4506-8D9E-52F0ECC07680}" destId="{BA19DD9C-2834-482B-BCE3-1D2DAFC8FFAA}" srcOrd="0" destOrd="0" presId="urn:microsoft.com/office/officeart/2005/8/layout/process4"/>
    <dgm:cxn modelId="{97F692DA-8499-44C6-A4B9-3A7A02410BC5}" type="presOf" srcId="{C11CA72C-0194-40BE-B912-0ACCB4706B43}" destId="{497B0602-1741-429D-996B-17FC05950B73}" srcOrd="0" destOrd="0" presId="urn:microsoft.com/office/officeart/2005/8/layout/process4"/>
    <dgm:cxn modelId="{A6FB5806-6E39-4D4C-BFDB-2C9B872D171A}" type="presOf" srcId="{BD501A29-E966-4989-962A-6DB9BB6C9053}" destId="{57CA7466-593A-49D1-9376-B778C86387D8}" srcOrd="0" destOrd="0" presId="urn:microsoft.com/office/officeart/2005/8/layout/process4"/>
    <dgm:cxn modelId="{85F12B26-A2AB-4C42-9CF5-9B47B238E091}" srcId="{BD501A29-E966-4989-962A-6DB9BB6C9053}" destId="{FA6586CF-21B0-4506-8D9E-52F0ECC07680}" srcOrd="1" destOrd="0" parTransId="{0F36D992-BBAE-437C-92C5-0E288BAD192D}" sibTransId="{D07706B2-86FE-40C5-A8EC-69610AB62533}"/>
    <dgm:cxn modelId="{D49D5DF9-8D7B-40FA-92D6-F01660029C11}" type="presParOf" srcId="{57CA7466-593A-49D1-9376-B778C86387D8}" destId="{CF21E78D-7190-47F2-8FB8-170C64C09B92}" srcOrd="0" destOrd="0" presId="urn:microsoft.com/office/officeart/2005/8/layout/process4"/>
    <dgm:cxn modelId="{324E9EFD-D19C-4D29-82D5-5F8A8C77E0A6}" type="presParOf" srcId="{CF21E78D-7190-47F2-8FB8-170C64C09B92}" destId="{BA19DD9C-2834-482B-BCE3-1D2DAFC8FFAA}" srcOrd="0" destOrd="0" presId="urn:microsoft.com/office/officeart/2005/8/layout/process4"/>
    <dgm:cxn modelId="{8E150BAA-7858-4A14-AC69-FD1ABB74B80F}" type="presParOf" srcId="{57CA7466-593A-49D1-9376-B778C86387D8}" destId="{74742246-7DA5-4C12-A8AA-DD778DED0C7C}" srcOrd="1" destOrd="0" presId="urn:microsoft.com/office/officeart/2005/8/layout/process4"/>
    <dgm:cxn modelId="{BF98BF20-BDF3-4910-B310-5757B2CB3974}" type="presParOf" srcId="{57CA7466-593A-49D1-9376-B778C86387D8}" destId="{98F19BD8-7D16-4FA8-9550-615B8002826D}" srcOrd="2" destOrd="0" presId="urn:microsoft.com/office/officeart/2005/8/layout/process4"/>
    <dgm:cxn modelId="{7CE50ADB-FBE9-49AC-8B79-4BE99B2E8833}" type="presParOf" srcId="{98F19BD8-7D16-4FA8-9550-615B8002826D}" destId="{497B0602-1741-429D-996B-17FC05950B7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8C04991-BE1A-4F2B-BBC5-79BC7590F8C4}" type="doc">
      <dgm:prSet loTypeId="urn:microsoft.com/office/officeart/2005/8/layout/hierarchy4" loCatId="hierarchy" qsTypeId="urn:microsoft.com/office/officeart/2005/8/quickstyle/simple1" qsCatId="simple" csTypeId="urn:microsoft.com/office/officeart/2005/8/colors/colorful3" csCatId="colorful" phldr="1"/>
      <dgm:spPr/>
      <dgm:t>
        <a:bodyPr/>
        <a:lstStyle/>
        <a:p>
          <a:endParaRPr lang="es-MX"/>
        </a:p>
      </dgm:t>
    </dgm:pt>
    <dgm:pt modelId="{3EAA2433-1613-4220-9ABE-7B613198B8E4}">
      <dgm:prSet/>
      <dgm:spPr/>
      <dgm:t>
        <a:bodyPr/>
        <a:lstStyle/>
        <a:p>
          <a:pPr rtl="0"/>
          <a:r>
            <a:rPr lang="es-MX" smtClean="0"/>
            <a:t>Es evidente que en ocasiones la petición deberá acompañarse de pruebas, a efecto de que una vez conocida por la autoridad o servidor públicos se dé el trámite correspondiente.</a:t>
          </a:r>
          <a:endParaRPr lang="es-MX"/>
        </a:p>
      </dgm:t>
    </dgm:pt>
    <dgm:pt modelId="{D84A8EDE-718C-4D6A-B2A1-935AA36B537D}" type="parTrans" cxnId="{B4BB9D17-A7B8-4CD1-A215-54CA2134B150}">
      <dgm:prSet/>
      <dgm:spPr/>
      <dgm:t>
        <a:bodyPr/>
        <a:lstStyle/>
        <a:p>
          <a:endParaRPr lang="es-MX"/>
        </a:p>
      </dgm:t>
    </dgm:pt>
    <dgm:pt modelId="{0356615A-4A7F-4C1F-812B-6E08F89C6217}" type="sibTrans" cxnId="{B4BB9D17-A7B8-4CD1-A215-54CA2134B150}">
      <dgm:prSet/>
      <dgm:spPr/>
      <dgm:t>
        <a:bodyPr/>
        <a:lstStyle/>
        <a:p>
          <a:endParaRPr lang="es-MX"/>
        </a:p>
      </dgm:t>
    </dgm:pt>
    <dgm:pt modelId="{03F7CDCE-5CCF-4D59-95BA-81AA64C062A2}">
      <dgm:prSet/>
      <dgm:spPr/>
      <dgm:t>
        <a:bodyPr/>
        <a:lstStyle/>
        <a:p>
          <a:pPr rtl="0"/>
          <a:r>
            <a:rPr lang="es-MX" dirty="0" smtClean="0"/>
            <a:t>La falta de dichos documentos a lo sumo conduzca a que la respuesta le indique al peticionario </a:t>
          </a:r>
          <a:r>
            <a:rPr lang="es-MX" i="1" dirty="0" smtClean="0"/>
            <a:t>cuáles son los documentos que le falten </a:t>
          </a:r>
          <a:r>
            <a:rPr lang="es-MX" dirty="0" smtClean="0"/>
            <a:t>y que su omisión ha sido la causa de que no se decida en cuanto al fondo su respectiva solicitud.</a:t>
          </a:r>
          <a:endParaRPr lang="es-MX" dirty="0"/>
        </a:p>
      </dgm:t>
    </dgm:pt>
    <dgm:pt modelId="{D93FBBBF-F690-4206-8FF4-8AA0ACC4DC2A}" type="parTrans" cxnId="{1CBACFFD-E591-4E46-B333-2478377111B2}">
      <dgm:prSet/>
      <dgm:spPr/>
      <dgm:t>
        <a:bodyPr/>
        <a:lstStyle/>
        <a:p>
          <a:endParaRPr lang="es-MX"/>
        </a:p>
      </dgm:t>
    </dgm:pt>
    <dgm:pt modelId="{14BF5486-C1A0-4720-9A76-A212E48779EE}" type="sibTrans" cxnId="{1CBACFFD-E591-4E46-B333-2478377111B2}">
      <dgm:prSet/>
      <dgm:spPr/>
      <dgm:t>
        <a:bodyPr/>
        <a:lstStyle/>
        <a:p>
          <a:endParaRPr lang="es-MX"/>
        </a:p>
      </dgm:t>
    </dgm:pt>
    <dgm:pt modelId="{FC339EFF-0DBB-413E-9FE9-23AB8D95BC38}" type="pres">
      <dgm:prSet presAssocID="{A8C04991-BE1A-4F2B-BBC5-79BC7590F8C4}" presName="Name0" presStyleCnt="0">
        <dgm:presLayoutVars>
          <dgm:chPref val="1"/>
          <dgm:dir/>
          <dgm:animOne val="branch"/>
          <dgm:animLvl val="lvl"/>
          <dgm:resizeHandles/>
        </dgm:presLayoutVars>
      </dgm:prSet>
      <dgm:spPr/>
    </dgm:pt>
    <dgm:pt modelId="{5DE882E3-5C0C-4595-9BFB-C91F060DF005}" type="pres">
      <dgm:prSet presAssocID="{3EAA2433-1613-4220-9ABE-7B613198B8E4}" presName="vertOne" presStyleCnt="0"/>
      <dgm:spPr/>
    </dgm:pt>
    <dgm:pt modelId="{64CA347D-F42F-40D2-AD7F-D087EF34A9BA}" type="pres">
      <dgm:prSet presAssocID="{3EAA2433-1613-4220-9ABE-7B613198B8E4}" presName="txOne" presStyleLbl="node0" presStyleIdx="0" presStyleCnt="2">
        <dgm:presLayoutVars>
          <dgm:chPref val="3"/>
        </dgm:presLayoutVars>
      </dgm:prSet>
      <dgm:spPr/>
    </dgm:pt>
    <dgm:pt modelId="{5B2856CA-6606-4AB8-85B5-66E87451366F}" type="pres">
      <dgm:prSet presAssocID="{3EAA2433-1613-4220-9ABE-7B613198B8E4}" presName="horzOne" presStyleCnt="0"/>
      <dgm:spPr/>
    </dgm:pt>
    <dgm:pt modelId="{83188F8A-F0DE-48FB-890A-3EF7FA46B3B6}" type="pres">
      <dgm:prSet presAssocID="{0356615A-4A7F-4C1F-812B-6E08F89C6217}" presName="sibSpaceOne" presStyleCnt="0"/>
      <dgm:spPr/>
    </dgm:pt>
    <dgm:pt modelId="{7E02E06A-66AB-4134-BFFD-C8D12E9F402F}" type="pres">
      <dgm:prSet presAssocID="{03F7CDCE-5CCF-4D59-95BA-81AA64C062A2}" presName="vertOne" presStyleCnt="0"/>
      <dgm:spPr/>
    </dgm:pt>
    <dgm:pt modelId="{F0DAAF80-6897-43EA-B208-F1BB5230950A}" type="pres">
      <dgm:prSet presAssocID="{03F7CDCE-5CCF-4D59-95BA-81AA64C062A2}" presName="txOne" presStyleLbl="node0" presStyleIdx="1" presStyleCnt="2">
        <dgm:presLayoutVars>
          <dgm:chPref val="3"/>
        </dgm:presLayoutVars>
      </dgm:prSet>
      <dgm:spPr/>
      <dgm:t>
        <a:bodyPr/>
        <a:lstStyle/>
        <a:p>
          <a:endParaRPr lang="es-MX"/>
        </a:p>
      </dgm:t>
    </dgm:pt>
    <dgm:pt modelId="{9ECAB8B7-514F-4040-825C-A9622F5586BA}" type="pres">
      <dgm:prSet presAssocID="{03F7CDCE-5CCF-4D59-95BA-81AA64C062A2}" presName="horzOne" presStyleCnt="0"/>
      <dgm:spPr/>
    </dgm:pt>
  </dgm:ptLst>
  <dgm:cxnLst>
    <dgm:cxn modelId="{B4BB9D17-A7B8-4CD1-A215-54CA2134B150}" srcId="{A8C04991-BE1A-4F2B-BBC5-79BC7590F8C4}" destId="{3EAA2433-1613-4220-9ABE-7B613198B8E4}" srcOrd="0" destOrd="0" parTransId="{D84A8EDE-718C-4D6A-B2A1-935AA36B537D}" sibTransId="{0356615A-4A7F-4C1F-812B-6E08F89C6217}"/>
    <dgm:cxn modelId="{A08EA65B-3C5F-4E57-A2B9-69A2764ACD5D}" type="presOf" srcId="{3EAA2433-1613-4220-9ABE-7B613198B8E4}" destId="{64CA347D-F42F-40D2-AD7F-D087EF34A9BA}" srcOrd="0" destOrd="0" presId="urn:microsoft.com/office/officeart/2005/8/layout/hierarchy4"/>
    <dgm:cxn modelId="{D5DFEE99-0A01-43A5-A0AC-2BD3583DFB05}" type="presOf" srcId="{03F7CDCE-5CCF-4D59-95BA-81AA64C062A2}" destId="{F0DAAF80-6897-43EA-B208-F1BB5230950A}" srcOrd="0" destOrd="0" presId="urn:microsoft.com/office/officeart/2005/8/layout/hierarchy4"/>
    <dgm:cxn modelId="{41DD95E4-563E-4C56-90CE-30242377D8AE}" type="presOf" srcId="{A8C04991-BE1A-4F2B-BBC5-79BC7590F8C4}" destId="{FC339EFF-0DBB-413E-9FE9-23AB8D95BC38}" srcOrd="0" destOrd="0" presId="urn:microsoft.com/office/officeart/2005/8/layout/hierarchy4"/>
    <dgm:cxn modelId="{1CBACFFD-E591-4E46-B333-2478377111B2}" srcId="{A8C04991-BE1A-4F2B-BBC5-79BC7590F8C4}" destId="{03F7CDCE-5CCF-4D59-95BA-81AA64C062A2}" srcOrd="1" destOrd="0" parTransId="{D93FBBBF-F690-4206-8FF4-8AA0ACC4DC2A}" sibTransId="{14BF5486-C1A0-4720-9A76-A212E48779EE}"/>
    <dgm:cxn modelId="{9DE4C019-7120-4D9C-A6D9-2AACACEFD60E}" type="presParOf" srcId="{FC339EFF-0DBB-413E-9FE9-23AB8D95BC38}" destId="{5DE882E3-5C0C-4595-9BFB-C91F060DF005}" srcOrd="0" destOrd="0" presId="urn:microsoft.com/office/officeart/2005/8/layout/hierarchy4"/>
    <dgm:cxn modelId="{FE609787-57DB-4341-8E41-33069AE613B0}" type="presParOf" srcId="{5DE882E3-5C0C-4595-9BFB-C91F060DF005}" destId="{64CA347D-F42F-40D2-AD7F-D087EF34A9BA}" srcOrd="0" destOrd="0" presId="urn:microsoft.com/office/officeart/2005/8/layout/hierarchy4"/>
    <dgm:cxn modelId="{40659A3F-510D-4E9A-9C12-142DCC2FCF88}" type="presParOf" srcId="{5DE882E3-5C0C-4595-9BFB-C91F060DF005}" destId="{5B2856CA-6606-4AB8-85B5-66E87451366F}" srcOrd="1" destOrd="0" presId="urn:microsoft.com/office/officeart/2005/8/layout/hierarchy4"/>
    <dgm:cxn modelId="{1D85F1C2-13EA-4769-8D89-43454DF17A34}" type="presParOf" srcId="{FC339EFF-0DBB-413E-9FE9-23AB8D95BC38}" destId="{83188F8A-F0DE-48FB-890A-3EF7FA46B3B6}" srcOrd="1" destOrd="0" presId="urn:microsoft.com/office/officeart/2005/8/layout/hierarchy4"/>
    <dgm:cxn modelId="{F8A5C9CB-B164-411B-A678-DC83BC92A7D3}" type="presParOf" srcId="{FC339EFF-0DBB-413E-9FE9-23AB8D95BC38}" destId="{7E02E06A-66AB-4134-BFFD-C8D12E9F402F}" srcOrd="2" destOrd="0" presId="urn:microsoft.com/office/officeart/2005/8/layout/hierarchy4"/>
    <dgm:cxn modelId="{C9A5D6FD-8109-46DA-82CB-9C69DB4E40F2}" type="presParOf" srcId="{7E02E06A-66AB-4134-BFFD-C8D12E9F402F}" destId="{F0DAAF80-6897-43EA-B208-F1BB5230950A}" srcOrd="0" destOrd="0" presId="urn:microsoft.com/office/officeart/2005/8/layout/hierarchy4"/>
    <dgm:cxn modelId="{5133B933-0F3B-4F58-BB20-640085CC3F1F}" type="presParOf" srcId="{7E02E06A-66AB-4134-BFFD-C8D12E9F402F}" destId="{9ECAB8B7-514F-4040-825C-A9622F5586BA}"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03DE48-824C-4721-9ADE-3F41FE190B5D}"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MX"/>
        </a:p>
      </dgm:t>
    </dgm:pt>
    <dgm:pt modelId="{CFAE1AD9-CFB0-403A-8E40-D6EC1B8AB930}">
      <dgm:prSet/>
      <dgm:spPr/>
      <dgm:t>
        <a:bodyPr/>
        <a:lstStyle/>
        <a:p>
          <a:pPr rtl="0"/>
          <a:r>
            <a:rPr lang="es-ES" dirty="0" smtClean="0"/>
            <a:t>Todo profesional del derecho deberá conocer  lo relacionado al derecho administrativo, ya que en su vida profesional se enfrentará a diversas situaciones  que requieran de conocimientos jurídicos de ésta área, mismos que lograrán en determinados momentos resolver situaciones complejas. </a:t>
          </a:r>
          <a:endParaRPr lang="es-MX" dirty="0"/>
        </a:p>
      </dgm:t>
    </dgm:pt>
    <dgm:pt modelId="{84F0570E-ABDD-46B0-A160-DD98184B3EE3}" type="parTrans" cxnId="{CCF1182F-C143-4818-B2A1-0DAC7276862B}">
      <dgm:prSet/>
      <dgm:spPr/>
      <dgm:t>
        <a:bodyPr/>
        <a:lstStyle/>
        <a:p>
          <a:endParaRPr lang="es-MX"/>
        </a:p>
      </dgm:t>
    </dgm:pt>
    <dgm:pt modelId="{F6BEEDF6-DBF8-403C-A819-888F8C725723}" type="sibTrans" cxnId="{CCF1182F-C143-4818-B2A1-0DAC7276862B}">
      <dgm:prSet/>
      <dgm:spPr/>
      <dgm:t>
        <a:bodyPr/>
        <a:lstStyle/>
        <a:p>
          <a:endParaRPr lang="es-MX"/>
        </a:p>
      </dgm:t>
    </dgm:pt>
    <dgm:pt modelId="{DCBA5583-667E-4ED7-ADA8-9BEC011569EF}">
      <dgm:prSet/>
      <dgm:spPr/>
      <dgm:t>
        <a:bodyPr/>
        <a:lstStyle/>
        <a:p>
          <a:pPr rtl="0"/>
          <a:r>
            <a:rPr lang="es-ES" dirty="0" smtClean="0"/>
            <a:t>Por lo tanto, para el estudiante de la licenciatura en Derecho resulta de suma importancia, conocer el derecho de petición, con la finalidad de que conozca la forma correcta de realizar solicitudes a la autoridad </a:t>
          </a:r>
          <a:r>
            <a:rPr lang="es-ES" smtClean="0"/>
            <a:t>con fundamento en el  </a:t>
          </a:r>
          <a:r>
            <a:rPr lang="es-ES" dirty="0" smtClean="0"/>
            <a:t>artículo 8</a:t>
          </a:r>
          <a:r>
            <a:rPr lang="es-ES" smtClean="0"/>
            <a:t>° constitucional.</a:t>
          </a:r>
          <a:endParaRPr lang="es-ES" dirty="0"/>
        </a:p>
      </dgm:t>
    </dgm:pt>
    <dgm:pt modelId="{FD25ED02-3D1D-4243-A41C-C427055EF141}" type="parTrans" cxnId="{C56BAB04-AFFB-4D3C-A102-0A5564E5F025}">
      <dgm:prSet/>
      <dgm:spPr/>
      <dgm:t>
        <a:bodyPr/>
        <a:lstStyle/>
        <a:p>
          <a:endParaRPr lang="es-MX"/>
        </a:p>
      </dgm:t>
    </dgm:pt>
    <dgm:pt modelId="{2D7D4EAC-21B0-454A-8646-1852BAE3C6ED}" type="sibTrans" cxnId="{C56BAB04-AFFB-4D3C-A102-0A5564E5F025}">
      <dgm:prSet/>
      <dgm:spPr/>
      <dgm:t>
        <a:bodyPr/>
        <a:lstStyle/>
        <a:p>
          <a:endParaRPr lang="es-MX"/>
        </a:p>
      </dgm:t>
    </dgm:pt>
    <dgm:pt modelId="{88B20146-EA4D-4440-A548-9E785BE5722F}">
      <dgm:prSet/>
      <dgm:spPr/>
      <dgm:t>
        <a:bodyPr/>
        <a:lstStyle/>
        <a:p>
          <a:pPr rtl="0"/>
          <a:r>
            <a:rPr lang="es-ES" dirty="0" smtClean="0"/>
            <a:t>El tema denominado derecho de petición, se ubica en el punto marcado con el numeral 1.2  correspondiente a la unidad 1 del  programa de la UA Proceso Administrativo. </a:t>
          </a:r>
          <a:endParaRPr lang="es-ES" dirty="0"/>
        </a:p>
      </dgm:t>
    </dgm:pt>
    <dgm:pt modelId="{41BB2712-F62C-49F8-9934-9D38C6839AB3}" type="parTrans" cxnId="{E0E19D72-EA51-4702-9A37-465E952EE1F4}">
      <dgm:prSet/>
      <dgm:spPr/>
      <dgm:t>
        <a:bodyPr/>
        <a:lstStyle/>
        <a:p>
          <a:endParaRPr lang="es-MX"/>
        </a:p>
      </dgm:t>
    </dgm:pt>
    <dgm:pt modelId="{9529B06E-FAF2-4E3F-935A-94292E579727}" type="sibTrans" cxnId="{E0E19D72-EA51-4702-9A37-465E952EE1F4}">
      <dgm:prSet/>
      <dgm:spPr/>
      <dgm:t>
        <a:bodyPr/>
        <a:lstStyle/>
        <a:p>
          <a:endParaRPr lang="es-MX"/>
        </a:p>
      </dgm:t>
    </dgm:pt>
    <dgm:pt modelId="{3FFCF424-F907-41EC-88D9-572C90621AAE}" type="pres">
      <dgm:prSet presAssocID="{8303DE48-824C-4721-9ADE-3F41FE190B5D}" presName="Name0" presStyleCnt="0">
        <dgm:presLayoutVars>
          <dgm:chMax val="7"/>
          <dgm:dir/>
          <dgm:animLvl val="lvl"/>
          <dgm:resizeHandles val="exact"/>
        </dgm:presLayoutVars>
      </dgm:prSet>
      <dgm:spPr/>
      <dgm:t>
        <a:bodyPr/>
        <a:lstStyle/>
        <a:p>
          <a:endParaRPr lang="es-MX"/>
        </a:p>
      </dgm:t>
    </dgm:pt>
    <dgm:pt modelId="{D2EAD2CA-5D35-48DC-94CE-55E893C7B189}" type="pres">
      <dgm:prSet presAssocID="{CFAE1AD9-CFB0-403A-8E40-D6EC1B8AB930}" presName="circle1" presStyleLbl="node1" presStyleIdx="0" presStyleCnt="3"/>
      <dgm:spPr/>
    </dgm:pt>
    <dgm:pt modelId="{E8DC58EE-A9E3-4163-9DA7-7EBDDAAACBC8}" type="pres">
      <dgm:prSet presAssocID="{CFAE1AD9-CFB0-403A-8E40-D6EC1B8AB930}" presName="space" presStyleCnt="0"/>
      <dgm:spPr/>
    </dgm:pt>
    <dgm:pt modelId="{FFBAC944-3AED-4BE6-86ED-32C194BB45C5}" type="pres">
      <dgm:prSet presAssocID="{CFAE1AD9-CFB0-403A-8E40-D6EC1B8AB930}" presName="rect1" presStyleLbl="alignAcc1" presStyleIdx="0" presStyleCnt="3" custLinFactNeighborX="2348" custLinFactNeighborY="-233"/>
      <dgm:spPr/>
      <dgm:t>
        <a:bodyPr/>
        <a:lstStyle/>
        <a:p>
          <a:endParaRPr lang="es-MX"/>
        </a:p>
      </dgm:t>
    </dgm:pt>
    <dgm:pt modelId="{3427E14A-FE7F-436C-B82D-8824A8A3F59A}" type="pres">
      <dgm:prSet presAssocID="{DCBA5583-667E-4ED7-ADA8-9BEC011569EF}" presName="vertSpace2" presStyleLbl="node1" presStyleIdx="0" presStyleCnt="3"/>
      <dgm:spPr/>
    </dgm:pt>
    <dgm:pt modelId="{9925F756-6274-44AF-840C-31E826A31F83}" type="pres">
      <dgm:prSet presAssocID="{DCBA5583-667E-4ED7-ADA8-9BEC011569EF}" presName="circle2" presStyleLbl="node1" presStyleIdx="1" presStyleCnt="3"/>
      <dgm:spPr/>
    </dgm:pt>
    <dgm:pt modelId="{26FA8BAB-96F3-4DFE-AA28-B27D4F052447}" type="pres">
      <dgm:prSet presAssocID="{DCBA5583-667E-4ED7-ADA8-9BEC011569EF}" presName="rect2" presStyleLbl="alignAcc1" presStyleIdx="1" presStyleCnt="3"/>
      <dgm:spPr/>
      <dgm:t>
        <a:bodyPr/>
        <a:lstStyle/>
        <a:p>
          <a:endParaRPr lang="es-MX"/>
        </a:p>
      </dgm:t>
    </dgm:pt>
    <dgm:pt modelId="{FA50787A-FE38-4489-896F-8824292357B3}" type="pres">
      <dgm:prSet presAssocID="{88B20146-EA4D-4440-A548-9E785BE5722F}" presName="vertSpace3" presStyleLbl="node1" presStyleIdx="1" presStyleCnt="3"/>
      <dgm:spPr/>
    </dgm:pt>
    <dgm:pt modelId="{35D64F4B-53AC-4B24-AA3A-429ED9A87244}" type="pres">
      <dgm:prSet presAssocID="{88B20146-EA4D-4440-A548-9E785BE5722F}" presName="circle3" presStyleLbl="node1" presStyleIdx="2" presStyleCnt="3"/>
      <dgm:spPr/>
    </dgm:pt>
    <dgm:pt modelId="{F69A2A40-DC87-418C-BEA2-935D1DACCCE4}" type="pres">
      <dgm:prSet presAssocID="{88B20146-EA4D-4440-A548-9E785BE5722F}" presName="rect3" presStyleLbl="alignAcc1" presStyleIdx="2" presStyleCnt="3"/>
      <dgm:spPr/>
      <dgm:t>
        <a:bodyPr/>
        <a:lstStyle/>
        <a:p>
          <a:endParaRPr lang="es-MX"/>
        </a:p>
      </dgm:t>
    </dgm:pt>
    <dgm:pt modelId="{7785A4BA-5FEC-49CC-86D7-B3ADB8D69778}" type="pres">
      <dgm:prSet presAssocID="{CFAE1AD9-CFB0-403A-8E40-D6EC1B8AB930}" presName="rect1ParTxNoCh" presStyleLbl="alignAcc1" presStyleIdx="2" presStyleCnt="3">
        <dgm:presLayoutVars>
          <dgm:chMax val="1"/>
          <dgm:bulletEnabled val="1"/>
        </dgm:presLayoutVars>
      </dgm:prSet>
      <dgm:spPr/>
      <dgm:t>
        <a:bodyPr/>
        <a:lstStyle/>
        <a:p>
          <a:endParaRPr lang="es-MX"/>
        </a:p>
      </dgm:t>
    </dgm:pt>
    <dgm:pt modelId="{C0793A49-3684-4DD3-98FA-4A10238AAB71}" type="pres">
      <dgm:prSet presAssocID="{DCBA5583-667E-4ED7-ADA8-9BEC011569EF}" presName="rect2ParTxNoCh" presStyleLbl="alignAcc1" presStyleIdx="2" presStyleCnt="3">
        <dgm:presLayoutVars>
          <dgm:chMax val="1"/>
          <dgm:bulletEnabled val="1"/>
        </dgm:presLayoutVars>
      </dgm:prSet>
      <dgm:spPr/>
      <dgm:t>
        <a:bodyPr/>
        <a:lstStyle/>
        <a:p>
          <a:endParaRPr lang="es-MX"/>
        </a:p>
      </dgm:t>
    </dgm:pt>
    <dgm:pt modelId="{98AA7047-D45C-4809-AAED-590F123BC4FC}" type="pres">
      <dgm:prSet presAssocID="{88B20146-EA4D-4440-A548-9E785BE5722F}" presName="rect3ParTxNoCh" presStyleLbl="alignAcc1" presStyleIdx="2" presStyleCnt="3">
        <dgm:presLayoutVars>
          <dgm:chMax val="1"/>
          <dgm:bulletEnabled val="1"/>
        </dgm:presLayoutVars>
      </dgm:prSet>
      <dgm:spPr/>
      <dgm:t>
        <a:bodyPr/>
        <a:lstStyle/>
        <a:p>
          <a:endParaRPr lang="es-MX"/>
        </a:p>
      </dgm:t>
    </dgm:pt>
  </dgm:ptLst>
  <dgm:cxnLst>
    <dgm:cxn modelId="{04372337-1822-4981-ABBB-6BD12D0B6335}" type="presOf" srcId="{CFAE1AD9-CFB0-403A-8E40-D6EC1B8AB930}" destId="{7785A4BA-5FEC-49CC-86D7-B3ADB8D69778}" srcOrd="1" destOrd="0" presId="urn:microsoft.com/office/officeart/2005/8/layout/target3"/>
    <dgm:cxn modelId="{D1CCB6E8-A125-4CB7-A764-FB3C03B197E8}" type="presOf" srcId="{DCBA5583-667E-4ED7-ADA8-9BEC011569EF}" destId="{C0793A49-3684-4DD3-98FA-4A10238AAB71}" srcOrd="1" destOrd="0" presId="urn:microsoft.com/office/officeart/2005/8/layout/target3"/>
    <dgm:cxn modelId="{4FD631E5-4FF8-4BDF-A4B1-6C1E0FBF27E7}" type="presOf" srcId="{DCBA5583-667E-4ED7-ADA8-9BEC011569EF}" destId="{26FA8BAB-96F3-4DFE-AA28-B27D4F052447}" srcOrd="0" destOrd="0" presId="urn:microsoft.com/office/officeart/2005/8/layout/target3"/>
    <dgm:cxn modelId="{C56BAB04-AFFB-4D3C-A102-0A5564E5F025}" srcId="{8303DE48-824C-4721-9ADE-3F41FE190B5D}" destId="{DCBA5583-667E-4ED7-ADA8-9BEC011569EF}" srcOrd="1" destOrd="0" parTransId="{FD25ED02-3D1D-4243-A41C-C427055EF141}" sibTransId="{2D7D4EAC-21B0-454A-8646-1852BAE3C6ED}"/>
    <dgm:cxn modelId="{CCF1182F-C143-4818-B2A1-0DAC7276862B}" srcId="{8303DE48-824C-4721-9ADE-3F41FE190B5D}" destId="{CFAE1AD9-CFB0-403A-8E40-D6EC1B8AB930}" srcOrd="0" destOrd="0" parTransId="{84F0570E-ABDD-46B0-A160-DD98184B3EE3}" sibTransId="{F6BEEDF6-DBF8-403C-A819-888F8C725723}"/>
    <dgm:cxn modelId="{BD15CBE2-B724-4577-AEF1-8F0CB38DE745}" type="presOf" srcId="{CFAE1AD9-CFB0-403A-8E40-D6EC1B8AB930}" destId="{FFBAC944-3AED-4BE6-86ED-32C194BB45C5}" srcOrd="0" destOrd="0" presId="urn:microsoft.com/office/officeart/2005/8/layout/target3"/>
    <dgm:cxn modelId="{E0E19D72-EA51-4702-9A37-465E952EE1F4}" srcId="{8303DE48-824C-4721-9ADE-3F41FE190B5D}" destId="{88B20146-EA4D-4440-A548-9E785BE5722F}" srcOrd="2" destOrd="0" parTransId="{41BB2712-F62C-49F8-9934-9D38C6839AB3}" sibTransId="{9529B06E-FAF2-4E3F-935A-94292E579727}"/>
    <dgm:cxn modelId="{038A767E-E810-4225-816D-B514B9DADA8E}" type="presOf" srcId="{88B20146-EA4D-4440-A548-9E785BE5722F}" destId="{F69A2A40-DC87-418C-BEA2-935D1DACCCE4}" srcOrd="0" destOrd="0" presId="urn:microsoft.com/office/officeart/2005/8/layout/target3"/>
    <dgm:cxn modelId="{BC161951-C940-477F-B34D-DB4597F90AC5}" type="presOf" srcId="{8303DE48-824C-4721-9ADE-3F41FE190B5D}" destId="{3FFCF424-F907-41EC-88D9-572C90621AAE}" srcOrd="0" destOrd="0" presId="urn:microsoft.com/office/officeart/2005/8/layout/target3"/>
    <dgm:cxn modelId="{C872D7C1-C3A2-4AE9-95D3-3E003BF2D3E3}" type="presOf" srcId="{88B20146-EA4D-4440-A548-9E785BE5722F}" destId="{98AA7047-D45C-4809-AAED-590F123BC4FC}" srcOrd="1" destOrd="0" presId="urn:microsoft.com/office/officeart/2005/8/layout/target3"/>
    <dgm:cxn modelId="{31F7B9A0-2215-4FC0-A205-2D4550DD26FB}" type="presParOf" srcId="{3FFCF424-F907-41EC-88D9-572C90621AAE}" destId="{D2EAD2CA-5D35-48DC-94CE-55E893C7B189}" srcOrd="0" destOrd="0" presId="urn:microsoft.com/office/officeart/2005/8/layout/target3"/>
    <dgm:cxn modelId="{D16B1583-E02F-4A78-8035-E73ED610C33B}" type="presParOf" srcId="{3FFCF424-F907-41EC-88D9-572C90621AAE}" destId="{E8DC58EE-A9E3-4163-9DA7-7EBDDAAACBC8}" srcOrd="1" destOrd="0" presId="urn:microsoft.com/office/officeart/2005/8/layout/target3"/>
    <dgm:cxn modelId="{C56D51BB-B8F3-41F4-ADA5-ADAF62BF2038}" type="presParOf" srcId="{3FFCF424-F907-41EC-88D9-572C90621AAE}" destId="{FFBAC944-3AED-4BE6-86ED-32C194BB45C5}" srcOrd="2" destOrd="0" presId="urn:microsoft.com/office/officeart/2005/8/layout/target3"/>
    <dgm:cxn modelId="{CF224390-B1AD-46AE-94C7-47A7EF27AE8B}" type="presParOf" srcId="{3FFCF424-F907-41EC-88D9-572C90621AAE}" destId="{3427E14A-FE7F-436C-B82D-8824A8A3F59A}" srcOrd="3" destOrd="0" presId="urn:microsoft.com/office/officeart/2005/8/layout/target3"/>
    <dgm:cxn modelId="{2DB247ED-4B94-4DA4-82E9-D9DFA92F6675}" type="presParOf" srcId="{3FFCF424-F907-41EC-88D9-572C90621AAE}" destId="{9925F756-6274-44AF-840C-31E826A31F83}" srcOrd="4" destOrd="0" presId="urn:microsoft.com/office/officeart/2005/8/layout/target3"/>
    <dgm:cxn modelId="{D0404727-2D28-46BB-9F51-27BB0CBC91A1}" type="presParOf" srcId="{3FFCF424-F907-41EC-88D9-572C90621AAE}" destId="{26FA8BAB-96F3-4DFE-AA28-B27D4F052447}" srcOrd="5" destOrd="0" presId="urn:microsoft.com/office/officeart/2005/8/layout/target3"/>
    <dgm:cxn modelId="{8F6A305C-93D5-4F3E-88B0-96843326DD2C}" type="presParOf" srcId="{3FFCF424-F907-41EC-88D9-572C90621AAE}" destId="{FA50787A-FE38-4489-896F-8824292357B3}" srcOrd="6" destOrd="0" presId="urn:microsoft.com/office/officeart/2005/8/layout/target3"/>
    <dgm:cxn modelId="{66471C23-4A9B-406E-A9DA-67F72FFAD5AE}" type="presParOf" srcId="{3FFCF424-F907-41EC-88D9-572C90621AAE}" destId="{35D64F4B-53AC-4B24-AA3A-429ED9A87244}" srcOrd="7" destOrd="0" presId="urn:microsoft.com/office/officeart/2005/8/layout/target3"/>
    <dgm:cxn modelId="{C5D457EF-4203-4E98-A25A-976F3E386461}" type="presParOf" srcId="{3FFCF424-F907-41EC-88D9-572C90621AAE}" destId="{F69A2A40-DC87-418C-BEA2-935D1DACCCE4}" srcOrd="8" destOrd="0" presId="urn:microsoft.com/office/officeart/2005/8/layout/target3"/>
    <dgm:cxn modelId="{4458C650-4623-43EE-A073-16B211ED45A0}" type="presParOf" srcId="{3FFCF424-F907-41EC-88D9-572C90621AAE}" destId="{7785A4BA-5FEC-49CC-86D7-B3ADB8D69778}" srcOrd="9" destOrd="0" presId="urn:microsoft.com/office/officeart/2005/8/layout/target3"/>
    <dgm:cxn modelId="{BE768151-19D2-4EC4-B7C2-9F7265C6B432}" type="presParOf" srcId="{3FFCF424-F907-41EC-88D9-572C90621AAE}" destId="{C0793A49-3684-4DD3-98FA-4A10238AAB71}" srcOrd="10" destOrd="0" presId="urn:microsoft.com/office/officeart/2005/8/layout/target3"/>
    <dgm:cxn modelId="{EB7025F6-D3A1-4598-94A7-08F196B80E69}" type="presParOf" srcId="{3FFCF424-F907-41EC-88D9-572C90621AAE}" destId="{98AA7047-D45C-4809-AAED-590F123BC4FC}"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A33EC72-6FD8-4968-AC68-3CDD68122DA5}" type="doc">
      <dgm:prSet loTypeId="urn:microsoft.com/office/officeart/2005/8/layout/chevron1" loCatId="process" qsTypeId="urn:microsoft.com/office/officeart/2005/8/quickstyle/simple1" qsCatId="simple" csTypeId="urn:microsoft.com/office/officeart/2005/8/colors/accent0_3" csCatId="mainScheme"/>
      <dgm:spPr/>
      <dgm:t>
        <a:bodyPr/>
        <a:lstStyle/>
        <a:p>
          <a:endParaRPr lang="es-MX"/>
        </a:p>
      </dgm:t>
    </dgm:pt>
    <dgm:pt modelId="{D1E42361-2699-4C5E-83FB-5B6E8F7EF0F5}">
      <dgm:prSet/>
      <dgm:spPr/>
      <dgm:t>
        <a:bodyPr/>
        <a:lstStyle/>
        <a:p>
          <a:pPr rtl="0"/>
          <a:r>
            <a:rPr lang="es-MX" dirty="0" smtClean="0"/>
            <a:t>“De tan evidente puede parecer superfluo”... Sin embargo, resulta muy importante indicar a quien va dirigido.</a:t>
          </a:r>
          <a:endParaRPr lang="es-MX" dirty="0"/>
        </a:p>
      </dgm:t>
    </dgm:pt>
    <dgm:pt modelId="{378D61E0-C60C-452E-8B24-8C18FE1A2C00}" type="parTrans" cxnId="{534E6440-1123-425C-BE2C-6F435151A4D6}">
      <dgm:prSet/>
      <dgm:spPr/>
      <dgm:t>
        <a:bodyPr/>
        <a:lstStyle/>
        <a:p>
          <a:endParaRPr lang="es-MX"/>
        </a:p>
      </dgm:t>
    </dgm:pt>
    <dgm:pt modelId="{03EF14EB-FF8B-429A-93DD-EBA278F85171}" type="sibTrans" cxnId="{534E6440-1123-425C-BE2C-6F435151A4D6}">
      <dgm:prSet/>
      <dgm:spPr/>
      <dgm:t>
        <a:bodyPr/>
        <a:lstStyle/>
        <a:p>
          <a:endParaRPr lang="es-MX"/>
        </a:p>
      </dgm:t>
    </dgm:pt>
    <dgm:pt modelId="{13F9FE8E-B524-4E75-95C0-313BCBBB3F6D}">
      <dgm:prSet/>
      <dgm:spPr/>
      <dgm:t>
        <a:bodyPr/>
        <a:lstStyle/>
        <a:p>
          <a:pPr rtl="0"/>
          <a:r>
            <a:rPr lang="es-MX" smtClean="0"/>
            <a:t>Pues será esa persona quien tien la obligación de dar respuesta a la petición</a:t>
          </a:r>
          <a:endParaRPr lang="es-MX"/>
        </a:p>
      </dgm:t>
    </dgm:pt>
    <dgm:pt modelId="{619ADC1E-512A-42B2-A32C-9B933A5DBE50}" type="parTrans" cxnId="{2AB1F151-275F-4EA3-A734-CE1CDA982665}">
      <dgm:prSet/>
      <dgm:spPr/>
      <dgm:t>
        <a:bodyPr/>
        <a:lstStyle/>
        <a:p>
          <a:endParaRPr lang="es-MX"/>
        </a:p>
      </dgm:t>
    </dgm:pt>
    <dgm:pt modelId="{E3F087D1-0417-471C-8F5C-FC5C4C12A71E}" type="sibTrans" cxnId="{2AB1F151-275F-4EA3-A734-CE1CDA982665}">
      <dgm:prSet/>
      <dgm:spPr/>
      <dgm:t>
        <a:bodyPr/>
        <a:lstStyle/>
        <a:p>
          <a:endParaRPr lang="es-MX"/>
        </a:p>
      </dgm:t>
    </dgm:pt>
    <dgm:pt modelId="{02559532-72AA-4521-8EE5-09242A7A0304}" type="pres">
      <dgm:prSet presAssocID="{EA33EC72-6FD8-4968-AC68-3CDD68122DA5}" presName="Name0" presStyleCnt="0">
        <dgm:presLayoutVars>
          <dgm:dir/>
          <dgm:animLvl val="lvl"/>
          <dgm:resizeHandles val="exact"/>
        </dgm:presLayoutVars>
      </dgm:prSet>
      <dgm:spPr/>
    </dgm:pt>
    <dgm:pt modelId="{FF7E73B8-2551-423D-A74A-D6A2B661BC80}" type="pres">
      <dgm:prSet presAssocID="{D1E42361-2699-4C5E-83FB-5B6E8F7EF0F5}" presName="parTxOnly" presStyleLbl="node1" presStyleIdx="0" presStyleCnt="2">
        <dgm:presLayoutVars>
          <dgm:chMax val="0"/>
          <dgm:chPref val="0"/>
          <dgm:bulletEnabled val="1"/>
        </dgm:presLayoutVars>
      </dgm:prSet>
      <dgm:spPr/>
    </dgm:pt>
    <dgm:pt modelId="{C31157AB-8208-427E-96C3-7B7621E51645}" type="pres">
      <dgm:prSet presAssocID="{03EF14EB-FF8B-429A-93DD-EBA278F85171}" presName="parTxOnlySpace" presStyleCnt="0"/>
      <dgm:spPr/>
    </dgm:pt>
    <dgm:pt modelId="{738A6835-C6CC-497D-A277-75F107CBA527}" type="pres">
      <dgm:prSet presAssocID="{13F9FE8E-B524-4E75-95C0-313BCBBB3F6D}" presName="parTxOnly" presStyleLbl="node1" presStyleIdx="1" presStyleCnt="2">
        <dgm:presLayoutVars>
          <dgm:chMax val="0"/>
          <dgm:chPref val="0"/>
          <dgm:bulletEnabled val="1"/>
        </dgm:presLayoutVars>
      </dgm:prSet>
      <dgm:spPr/>
    </dgm:pt>
  </dgm:ptLst>
  <dgm:cxnLst>
    <dgm:cxn modelId="{ACE6653F-30C7-4A32-AE48-4C7E015EAB7E}" type="presOf" srcId="{EA33EC72-6FD8-4968-AC68-3CDD68122DA5}" destId="{02559532-72AA-4521-8EE5-09242A7A0304}" srcOrd="0" destOrd="0" presId="urn:microsoft.com/office/officeart/2005/8/layout/chevron1"/>
    <dgm:cxn modelId="{534E6440-1123-425C-BE2C-6F435151A4D6}" srcId="{EA33EC72-6FD8-4968-AC68-3CDD68122DA5}" destId="{D1E42361-2699-4C5E-83FB-5B6E8F7EF0F5}" srcOrd="0" destOrd="0" parTransId="{378D61E0-C60C-452E-8B24-8C18FE1A2C00}" sibTransId="{03EF14EB-FF8B-429A-93DD-EBA278F85171}"/>
    <dgm:cxn modelId="{63AD60F7-9F5C-4A91-8EBB-AFBB53B066DB}" type="presOf" srcId="{D1E42361-2699-4C5E-83FB-5B6E8F7EF0F5}" destId="{FF7E73B8-2551-423D-A74A-D6A2B661BC80}" srcOrd="0" destOrd="0" presId="urn:microsoft.com/office/officeart/2005/8/layout/chevron1"/>
    <dgm:cxn modelId="{65E47E39-5292-49CD-BC85-2B9555FAC97A}" type="presOf" srcId="{13F9FE8E-B524-4E75-95C0-313BCBBB3F6D}" destId="{738A6835-C6CC-497D-A277-75F107CBA527}" srcOrd="0" destOrd="0" presId="urn:microsoft.com/office/officeart/2005/8/layout/chevron1"/>
    <dgm:cxn modelId="{2AB1F151-275F-4EA3-A734-CE1CDA982665}" srcId="{EA33EC72-6FD8-4968-AC68-3CDD68122DA5}" destId="{13F9FE8E-B524-4E75-95C0-313BCBBB3F6D}" srcOrd="1" destOrd="0" parTransId="{619ADC1E-512A-42B2-A32C-9B933A5DBE50}" sibTransId="{E3F087D1-0417-471C-8F5C-FC5C4C12A71E}"/>
    <dgm:cxn modelId="{02CCEBAC-2329-484B-8489-BCB908971B0B}" type="presParOf" srcId="{02559532-72AA-4521-8EE5-09242A7A0304}" destId="{FF7E73B8-2551-423D-A74A-D6A2B661BC80}" srcOrd="0" destOrd="0" presId="urn:microsoft.com/office/officeart/2005/8/layout/chevron1"/>
    <dgm:cxn modelId="{5F5B6744-C0A5-43B7-9BC6-CD0CFA9CDD00}" type="presParOf" srcId="{02559532-72AA-4521-8EE5-09242A7A0304}" destId="{C31157AB-8208-427E-96C3-7B7621E51645}" srcOrd="1" destOrd="0" presId="urn:microsoft.com/office/officeart/2005/8/layout/chevron1"/>
    <dgm:cxn modelId="{3EF9A552-14CF-453D-9627-FAED35307948}" type="presParOf" srcId="{02559532-72AA-4521-8EE5-09242A7A0304}" destId="{738A6835-C6CC-497D-A277-75F107CBA527}"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B54A3DC-5EF4-4F6B-B175-AB735B424E4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DC1DB230-D4F6-4B3F-989D-B9B4B1220957}">
      <dgm:prSet/>
      <dgm:spPr/>
      <dgm:t>
        <a:bodyPr/>
        <a:lstStyle/>
        <a:p>
          <a:pPr rtl="0"/>
          <a:r>
            <a:rPr lang="es-MX" smtClean="0"/>
            <a:t>Se entiende por firma el nombre de una persona, generalmente acompañado de una rúbrica, estampado al pie de un escrito para atestiguar que es el autor o que aprueba su contenido</a:t>
          </a:r>
          <a:endParaRPr lang="es-MX"/>
        </a:p>
      </dgm:t>
    </dgm:pt>
    <dgm:pt modelId="{97D15888-876F-431D-939E-234434BFBC96}" type="parTrans" cxnId="{DCD92F8C-1532-4D78-AB34-FAB0F78A69D6}">
      <dgm:prSet/>
      <dgm:spPr/>
      <dgm:t>
        <a:bodyPr/>
        <a:lstStyle/>
        <a:p>
          <a:endParaRPr lang="es-MX"/>
        </a:p>
      </dgm:t>
    </dgm:pt>
    <dgm:pt modelId="{3A5DD4E0-1778-4E5E-B696-955EC74D4806}" type="sibTrans" cxnId="{DCD92F8C-1532-4D78-AB34-FAB0F78A69D6}">
      <dgm:prSet/>
      <dgm:spPr/>
      <dgm:t>
        <a:bodyPr/>
        <a:lstStyle/>
        <a:p>
          <a:endParaRPr lang="es-MX"/>
        </a:p>
      </dgm:t>
    </dgm:pt>
    <dgm:pt modelId="{46C626CD-C3FD-4272-9DCE-D53F3B35C45D}" type="pres">
      <dgm:prSet presAssocID="{EB54A3DC-5EF4-4F6B-B175-AB735B424E42}" presName="Name0" presStyleCnt="0">
        <dgm:presLayoutVars>
          <dgm:chMax val="7"/>
          <dgm:chPref val="7"/>
          <dgm:dir/>
        </dgm:presLayoutVars>
      </dgm:prSet>
      <dgm:spPr/>
    </dgm:pt>
    <dgm:pt modelId="{1F4B217A-A249-4C27-A9EA-6B29F44AB1B5}" type="pres">
      <dgm:prSet presAssocID="{EB54A3DC-5EF4-4F6B-B175-AB735B424E42}" presName="Name1" presStyleCnt="0"/>
      <dgm:spPr/>
    </dgm:pt>
    <dgm:pt modelId="{43DE48F2-E2F7-40E9-ABAF-743EE5D217B9}" type="pres">
      <dgm:prSet presAssocID="{EB54A3DC-5EF4-4F6B-B175-AB735B424E42}" presName="cycle" presStyleCnt="0"/>
      <dgm:spPr/>
    </dgm:pt>
    <dgm:pt modelId="{57121F05-7FA3-4656-928E-88468242CAC2}" type="pres">
      <dgm:prSet presAssocID="{EB54A3DC-5EF4-4F6B-B175-AB735B424E42}" presName="srcNode" presStyleLbl="node1" presStyleIdx="0" presStyleCnt="1"/>
      <dgm:spPr/>
    </dgm:pt>
    <dgm:pt modelId="{EF0B0994-F790-47C8-A569-77618FB5C55A}" type="pres">
      <dgm:prSet presAssocID="{EB54A3DC-5EF4-4F6B-B175-AB735B424E42}" presName="conn" presStyleLbl="parChTrans1D2" presStyleIdx="0" presStyleCnt="1"/>
      <dgm:spPr/>
    </dgm:pt>
    <dgm:pt modelId="{00B50248-0628-4528-BAB6-0E7274314A1D}" type="pres">
      <dgm:prSet presAssocID="{EB54A3DC-5EF4-4F6B-B175-AB735B424E42}" presName="extraNode" presStyleLbl="node1" presStyleIdx="0" presStyleCnt="1"/>
      <dgm:spPr/>
    </dgm:pt>
    <dgm:pt modelId="{BB9C501F-F3A4-45B2-91D1-A72D57F1D36E}" type="pres">
      <dgm:prSet presAssocID="{EB54A3DC-5EF4-4F6B-B175-AB735B424E42}" presName="dstNode" presStyleLbl="node1" presStyleIdx="0" presStyleCnt="1"/>
      <dgm:spPr/>
    </dgm:pt>
    <dgm:pt modelId="{CF673550-E2C0-499B-9D52-0F3480AB705E}" type="pres">
      <dgm:prSet presAssocID="{DC1DB230-D4F6-4B3F-989D-B9B4B1220957}" presName="text_1" presStyleLbl="node1" presStyleIdx="0" presStyleCnt="1">
        <dgm:presLayoutVars>
          <dgm:bulletEnabled val="1"/>
        </dgm:presLayoutVars>
      </dgm:prSet>
      <dgm:spPr/>
    </dgm:pt>
    <dgm:pt modelId="{AE517C7C-8ECE-41A1-9256-71B452605826}" type="pres">
      <dgm:prSet presAssocID="{DC1DB230-D4F6-4B3F-989D-B9B4B1220957}" presName="accent_1" presStyleCnt="0"/>
      <dgm:spPr/>
    </dgm:pt>
    <dgm:pt modelId="{ED782B86-3487-4B31-8257-5CD641BC84FF}" type="pres">
      <dgm:prSet presAssocID="{DC1DB230-D4F6-4B3F-989D-B9B4B1220957}" presName="accentRepeatNode" presStyleLbl="solidFgAcc1" presStyleIdx="0" presStyleCnt="1"/>
      <dgm:spPr>
        <a:blipFill rotWithShape="0">
          <a:blip xmlns:r="http://schemas.openxmlformats.org/officeDocument/2006/relationships" r:embed="rId1"/>
          <a:stretch>
            <a:fillRect/>
          </a:stretch>
        </a:blipFill>
      </dgm:spPr>
    </dgm:pt>
  </dgm:ptLst>
  <dgm:cxnLst>
    <dgm:cxn modelId="{D3E9B75D-FE50-46D0-ABA5-EB4FC30882DA}" type="presOf" srcId="{EB54A3DC-5EF4-4F6B-B175-AB735B424E42}" destId="{46C626CD-C3FD-4272-9DCE-D53F3B35C45D}" srcOrd="0" destOrd="0" presId="urn:microsoft.com/office/officeart/2008/layout/VerticalCurvedList"/>
    <dgm:cxn modelId="{EB16391B-425E-4AB2-A87B-F2CC1E46FD16}" type="presOf" srcId="{3A5DD4E0-1778-4E5E-B696-955EC74D4806}" destId="{EF0B0994-F790-47C8-A569-77618FB5C55A}" srcOrd="0" destOrd="0" presId="urn:microsoft.com/office/officeart/2008/layout/VerticalCurvedList"/>
    <dgm:cxn modelId="{DCD92F8C-1532-4D78-AB34-FAB0F78A69D6}" srcId="{EB54A3DC-5EF4-4F6B-B175-AB735B424E42}" destId="{DC1DB230-D4F6-4B3F-989D-B9B4B1220957}" srcOrd="0" destOrd="0" parTransId="{97D15888-876F-431D-939E-234434BFBC96}" sibTransId="{3A5DD4E0-1778-4E5E-B696-955EC74D4806}"/>
    <dgm:cxn modelId="{D938F628-8A3B-4421-A5E1-B8A149DF2BB6}" type="presOf" srcId="{DC1DB230-D4F6-4B3F-989D-B9B4B1220957}" destId="{CF673550-E2C0-499B-9D52-0F3480AB705E}" srcOrd="0" destOrd="0" presId="urn:microsoft.com/office/officeart/2008/layout/VerticalCurvedList"/>
    <dgm:cxn modelId="{3E8B5039-B833-454B-A3CC-095512758ADF}" type="presParOf" srcId="{46C626CD-C3FD-4272-9DCE-D53F3B35C45D}" destId="{1F4B217A-A249-4C27-A9EA-6B29F44AB1B5}" srcOrd="0" destOrd="0" presId="urn:microsoft.com/office/officeart/2008/layout/VerticalCurvedList"/>
    <dgm:cxn modelId="{53F0550C-B6C4-40B9-ADA4-3EE6C74E58A9}" type="presParOf" srcId="{1F4B217A-A249-4C27-A9EA-6B29F44AB1B5}" destId="{43DE48F2-E2F7-40E9-ABAF-743EE5D217B9}" srcOrd="0" destOrd="0" presId="urn:microsoft.com/office/officeart/2008/layout/VerticalCurvedList"/>
    <dgm:cxn modelId="{6FC1646B-1DF9-4E1F-AB3F-11FA608E2D2B}" type="presParOf" srcId="{43DE48F2-E2F7-40E9-ABAF-743EE5D217B9}" destId="{57121F05-7FA3-4656-928E-88468242CAC2}" srcOrd="0" destOrd="0" presId="urn:microsoft.com/office/officeart/2008/layout/VerticalCurvedList"/>
    <dgm:cxn modelId="{CD845F72-39BC-4255-8909-2B5E52AC8BFA}" type="presParOf" srcId="{43DE48F2-E2F7-40E9-ABAF-743EE5D217B9}" destId="{EF0B0994-F790-47C8-A569-77618FB5C55A}" srcOrd="1" destOrd="0" presId="urn:microsoft.com/office/officeart/2008/layout/VerticalCurvedList"/>
    <dgm:cxn modelId="{A669B84A-B0BE-4F60-9731-2F1F840A929D}" type="presParOf" srcId="{43DE48F2-E2F7-40E9-ABAF-743EE5D217B9}" destId="{00B50248-0628-4528-BAB6-0E7274314A1D}" srcOrd="2" destOrd="0" presId="urn:microsoft.com/office/officeart/2008/layout/VerticalCurvedList"/>
    <dgm:cxn modelId="{89AA786A-A13C-4380-8EB5-157D238DB25B}" type="presParOf" srcId="{43DE48F2-E2F7-40E9-ABAF-743EE5D217B9}" destId="{BB9C501F-F3A4-45B2-91D1-A72D57F1D36E}" srcOrd="3" destOrd="0" presId="urn:microsoft.com/office/officeart/2008/layout/VerticalCurvedList"/>
    <dgm:cxn modelId="{15816FD1-F414-4059-A438-EA3BF2812437}" type="presParOf" srcId="{1F4B217A-A249-4C27-A9EA-6B29F44AB1B5}" destId="{CF673550-E2C0-499B-9D52-0F3480AB705E}" srcOrd="1" destOrd="0" presId="urn:microsoft.com/office/officeart/2008/layout/VerticalCurvedList"/>
    <dgm:cxn modelId="{B1142430-D7B6-47D4-8A47-EE5FCA105C94}" type="presParOf" srcId="{1F4B217A-A249-4C27-A9EA-6B29F44AB1B5}" destId="{AE517C7C-8ECE-41A1-9256-71B452605826}" srcOrd="2" destOrd="0" presId="urn:microsoft.com/office/officeart/2008/layout/VerticalCurvedList"/>
    <dgm:cxn modelId="{A041049E-F883-42DC-9439-71B66F7CC939}" type="presParOf" srcId="{AE517C7C-8ECE-41A1-9256-71B452605826}" destId="{ED782B86-3487-4B31-8257-5CD641BC84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816C62A-81FA-4C79-834A-4BCD59941DEC}"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s-MX"/>
        </a:p>
      </dgm:t>
    </dgm:pt>
    <dgm:pt modelId="{DC1C5421-9E70-444D-AF21-254B8A81D1EE}">
      <dgm:prSet/>
      <dgm:spPr/>
      <dgm:t>
        <a:bodyPr/>
        <a:lstStyle/>
        <a:p>
          <a:pPr rtl="0"/>
          <a:r>
            <a:rPr lang="es-MX" smtClean="0"/>
            <a:t>El derecho de respuesta, para ser realizada requiere de los datos que hagan posible la localización física de quien debe ser enterado del acuerdo recaído.</a:t>
          </a:r>
          <a:endParaRPr lang="es-MX"/>
        </a:p>
      </dgm:t>
    </dgm:pt>
    <dgm:pt modelId="{B993FBD3-4539-4FF9-8B07-760ED3FE2FCF}" type="parTrans" cxnId="{07AC71E1-4CBC-486B-B735-356367C57ACD}">
      <dgm:prSet/>
      <dgm:spPr/>
      <dgm:t>
        <a:bodyPr/>
        <a:lstStyle/>
        <a:p>
          <a:endParaRPr lang="es-MX"/>
        </a:p>
      </dgm:t>
    </dgm:pt>
    <dgm:pt modelId="{5BB0B48A-5D9C-4577-A375-4CF629061CE2}" type="sibTrans" cxnId="{07AC71E1-4CBC-486B-B735-356367C57ACD}">
      <dgm:prSet/>
      <dgm:spPr/>
      <dgm:t>
        <a:bodyPr/>
        <a:lstStyle/>
        <a:p>
          <a:endParaRPr lang="es-MX"/>
        </a:p>
      </dgm:t>
    </dgm:pt>
    <dgm:pt modelId="{3B49BA17-E1E6-4D00-808D-09B6546CC4C2}">
      <dgm:prSet/>
      <dgm:spPr/>
      <dgm:t>
        <a:bodyPr/>
        <a:lstStyle/>
        <a:p>
          <a:pPr rtl="0"/>
          <a:r>
            <a:rPr lang="es-MX" smtClean="0"/>
            <a:t>Por lo tanto se debe señalar un domicilio para que se le de aviso de todo lo relacionado a la petición</a:t>
          </a:r>
          <a:endParaRPr lang="es-MX"/>
        </a:p>
      </dgm:t>
    </dgm:pt>
    <dgm:pt modelId="{3A4BB3E9-29AD-4953-B7A3-FC5AA07850D2}" type="parTrans" cxnId="{21697A7F-8626-46BD-AA20-FA0367FEC9E3}">
      <dgm:prSet/>
      <dgm:spPr/>
      <dgm:t>
        <a:bodyPr/>
        <a:lstStyle/>
        <a:p>
          <a:endParaRPr lang="es-MX"/>
        </a:p>
      </dgm:t>
    </dgm:pt>
    <dgm:pt modelId="{94F1AAED-5B8E-46D8-856A-F27F90BDC85F}" type="sibTrans" cxnId="{21697A7F-8626-46BD-AA20-FA0367FEC9E3}">
      <dgm:prSet/>
      <dgm:spPr/>
      <dgm:t>
        <a:bodyPr/>
        <a:lstStyle/>
        <a:p>
          <a:endParaRPr lang="es-MX"/>
        </a:p>
      </dgm:t>
    </dgm:pt>
    <dgm:pt modelId="{F7EDE3BC-5300-4D24-B860-5CACF0EB972E}" type="pres">
      <dgm:prSet presAssocID="{5816C62A-81FA-4C79-834A-4BCD59941DEC}" presName="linear" presStyleCnt="0">
        <dgm:presLayoutVars>
          <dgm:animLvl val="lvl"/>
          <dgm:resizeHandles val="exact"/>
        </dgm:presLayoutVars>
      </dgm:prSet>
      <dgm:spPr/>
    </dgm:pt>
    <dgm:pt modelId="{09CA64B8-550D-4903-BAF9-F4B8580A9E00}" type="pres">
      <dgm:prSet presAssocID="{DC1C5421-9E70-444D-AF21-254B8A81D1EE}" presName="parentText" presStyleLbl="node1" presStyleIdx="0" presStyleCnt="2">
        <dgm:presLayoutVars>
          <dgm:chMax val="0"/>
          <dgm:bulletEnabled val="1"/>
        </dgm:presLayoutVars>
      </dgm:prSet>
      <dgm:spPr/>
    </dgm:pt>
    <dgm:pt modelId="{156A9E2D-D0D8-4C22-AC6B-166E8DF86EDA}" type="pres">
      <dgm:prSet presAssocID="{5BB0B48A-5D9C-4577-A375-4CF629061CE2}" presName="spacer" presStyleCnt="0"/>
      <dgm:spPr/>
    </dgm:pt>
    <dgm:pt modelId="{D80D58F1-9EC3-4792-8C09-D733D54E577C}" type="pres">
      <dgm:prSet presAssocID="{3B49BA17-E1E6-4D00-808D-09B6546CC4C2}" presName="parentText" presStyleLbl="node1" presStyleIdx="1" presStyleCnt="2">
        <dgm:presLayoutVars>
          <dgm:chMax val="0"/>
          <dgm:bulletEnabled val="1"/>
        </dgm:presLayoutVars>
      </dgm:prSet>
      <dgm:spPr/>
    </dgm:pt>
  </dgm:ptLst>
  <dgm:cxnLst>
    <dgm:cxn modelId="{8004B566-29DA-4FCD-AFD5-CE995657A417}" type="presOf" srcId="{DC1C5421-9E70-444D-AF21-254B8A81D1EE}" destId="{09CA64B8-550D-4903-BAF9-F4B8580A9E00}" srcOrd="0" destOrd="0" presId="urn:microsoft.com/office/officeart/2005/8/layout/vList2"/>
    <dgm:cxn modelId="{9D108B54-324E-406C-9E7C-FE1CCABB8B0D}" type="presOf" srcId="{5816C62A-81FA-4C79-834A-4BCD59941DEC}" destId="{F7EDE3BC-5300-4D24-B860-5CACF0EB972E}" srcOrd="0" destOrd="0" presId="urn:microsoft.com/office/officeart/2005/8/layout/vList2"/>
    <dgm:cxn modelId="{52588BF6-51D9-4E8C-B10D-E7B835B38743}" type="presOf" srcId="{3B49BA17-E1E6-4D00-808D-09B6546CC4C2}" destId="{D80D58F1-9EC3-4792-8C09-D733D54E577C}" srcOrd="0" destOrd="0" presId="urn:microsoft.com/office/officeart/2005/8/layout/vList2"/>
    <dgm:cxn modelId="{21697A7F-8626-46BD-AA20-FA0367FEC9E3}" srcId="{5816C62A-81FA-4C79-834A-4BCD59941DEC}" destId="{3B49BA17-E1E6-4D00-808D-09B6546CC4C2}" srcOrd="1" destOrd="0" parTransId="{3A4BB3E9-29AD-4953-B7A3-FC5AA07850D2}" sibTransId="{94F1AAED-5B8E-46D8-856A-F27F90BDC85F}"/>
    <dgm:cxn modelId="{07AC71E1-4CBC-486B-B735-356367C57ACD}" srcId="{5816C62A-81FA-4C79-834A-4BCD59941DEC}" destId="{DC1C5421-9E70-444D-AF21-254B8A81D1EE}" srcOrd="0" destOrd="0" parTransId="{B993FBD3-4539-4FF9-8B07-760ED3FE2FCF}" sibTransId="{5BB0B48A-5D9C-4577-A375-4CF629061CE2}"/>
    <dgm:cxn modelId="{FAE32DF1-7322-40B0-8DF0-8DE11887F4DA}" type="presParOf" srcId="{F7EDE3BC-5300-4D24-B860-5CACF0EB972E}" destId="{09CA64B8-550D-4903-BAF9-F4B8580A9E00}" srcOrd="0" destOrd="0" presId="urn:microsoft.com/office/officeart/2005/8/layout/vList2"/>
    <dgm:cxn modelId="{B73041E5-1F4D-4CB4-B9A4-6078441F4A1D}" type="presParOf" srcId="{F7EDE3BC-5300-4D24-B860-5CACF0EB972E}" destId="{156A9E2D-D0D8-4C22-AC6B-166E8DF86EDA}" srcOrd="1" destOrd="0" presId="urn:microsoft.com/office/officeart/2005/8/layout/vList2"/>
    <dgm:cxn modelId="{435097E3-32F8-4844-A857-CE64B920AFE9}" type="presParOf" srcId="{F7EDE3BC-5300-4D24-B860-5CACF0EB972E}" destId="{D80D58F1-9EC3-4792-8C09-D733D54E577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AAD387C-BF6F-4807-A104-62D120FF6587}"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48AF3889-BB8B-47CB-929D-5FDC1D2BEC55}">
      <dgm:prSet/>
      <dgm:spPr/>
      <dgm:t>
        <a:bodyPr/>
        <a:lstStyle/>
        <a:p>
          <a:pPr rtl="0"/>
          <a:r>
            <a:rPr lang="es-MX" dirty="0" smtClean="0"/>
            <a:t>En apego a la idea de que ambas partes merecen respeto, tanto el que pide como el que contesta la solicitud, debe evitarse la utilización de amenazas u ofensas en el texto de la petición.</a:t>
          </a:r>
          <a:endParaRPr lang="es-MX" dirty="0"/>
        </a:p>
      </dgm:t>
    </dgm:pt>
    <dgm:pt modelId="{856183B2-692D-43CB-8835-D2776E089A30}" type="parTrans" cxnId="{E9ACAD80-F54C-447F-9DDB-C17C78314664}">
      <dgm:prSet/>
      <dgm:spPr/>
      <dgm:t>
        <a:bodyPr/>
        <a:lstStyle/>
        <a:p>
          <a:endParaRPr lang="es-MX"/>
        </a:p>
      </dgm:t>
    </dgm:pt>
    <dgm:pt modelId="{B600B976-CD0F-466B-84AE-D5CD82E83CE7}" type="sibTrans" cxnId="{E9ACAD80-F54C-447F-9DDB-C17C78314664}">
      <dgm:prSet/>
      <dgm:spPr/>
      <dgm:t>
        <a:bodyPr/>
        <a:lstStyle/>
        <a:p>
          <a:endParaRPr lang="es-MX"/>
        </a:p>
      </dgm:t>
    </dgm:pt>
    <dgm:pt modelId="{64B9A4F7-CFF2-4073-AA44-02CF57AAF7CB}" type="pres">
      <dgm:prSet presAssocID="{0AAD387C-BF6F-4807-A104-62D120FF6587}" presName="compositeShape" presStyleCnt="0">
        <dgm:presLayoutVars>
          <dgm:chMax val="7"/>
          <dgm:dir/>
          <dgm:resizeHandles val="exact"/>
        </dgm:presLayoutVars>
      </dgm:prSet>
      <dgm:spPr/>
    </dgm:pt>
    <dgm:pt modelId="{2E83C804-7DFB-4177-BC7A-B5014B7F0565}" type="pres">
      <dgm:prSet presAssocID="{48AF3889-BB8B-47CB-929D-5FDC1D2BEC55}" presName="circ1TxSh" presStyleLbl="vennNode1" presStyleIdx="0" presStyleCnt="1" custScaleX="252940"/>
      <dgm:spPr/>
    </dgm:pt>
  </dgm:ptLst>
  <dgm:cxnLst>
    <dgm:cxn modelId="{1488304D-E866-4803-A6D1-998BC8B5724A}" type="presOf" srcId="{0AAD387C-BF6F-4807-A104-62D120FF6587}" destId="{64B9A4F7-CFF2-4073-AA44-02CF57AAF7CB}" srcOrd="0" destOrd="0" presId="urn:microsoft.com/office/officeart/2005/8/layout/venn1"/>
    <dgm:cxn modelId="{070C1CFC-12F8-4C13-9895-AEF32F24731F}" type="presOf" srcId="{48AF3889-BB8B-47CB-929D-5FDC1D2BEC55}" destId="{2E83C804-7DFB-4177-BC7A-B5014B7F0565}" srcOrd="0" destOrd="0" presId="urn:microsoft.com/office/officeart/2005/8/layout/venn1"/>
    <dgm:cxn modelId="{E9ACAD80-F54C-447F-9DDB-C17C78314664}" srcId="{0AAD387C-BF6F-4807-A104-62D120FF6587}" destId="{48AF3889-BB8B-47CB-929D-5FDC1D2BEC55}" srcOrd="0" destOrd="0" parTransId="{856183B2-692D-43CB-8835-D2776E089A30}" sibTransId="{B600B976-CD0F-466B-84AE-D5CD82E83CE7}"/>
    <dgm:cxn modelId="{9A2D6473-1C88-421F-B5C2-14294CDB638B}" type="presParOf" srcId="{64B9A4F7-CFF2-4073-AA44-02CF57AAF7CB}" destId="{2E83C804-7DFB-4177-BC7A-B5014B7F0565}"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0C8E636-877B-4B8F-825F-4A6C5F5F1408}"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931A6570-8BF4-450D-806D-187BEAF2CC9F}">
      <dgm:prSet/>
      <dgm:spPr/>
      <dgm:t>
        <a:bodyPr/>
        <a:lstStyle/>
        <a:p>
          <a:pPr rtl="0"/>
          <a:r>
            <a:rPr lang="es-MX" smtClean="0"/>
            <a:t>El ejercicio del derecho de petición puede realizarse en cualquier momento.</a:t>
          </a:r>
          <a:endParaRPr lang="es-MX"/>
        </a:p>
      </dgm:t>
    </dgm:pt>
    <dgm:pt modelId="{F0B81E9B-6BB2-4743-A4D3-79775CED6428}" type="parTrans" cxnId="{867D999D-A65D-46CD-8EB0-2D82D3A6EFDD}">
      <dgm:prSet/>
      <dgm:spPr/>
      <dgm:t>
        <a:bodyPr/>
        <a:lstStyle/>
        <a:p>
          <a:endParaRPr lang="es-MX"/>
        </a:p>
      </dgm:t>
    </dgm:pt>
    <dgm:pt modelId="{25B80A67-68AF-4AA1-931B-241C1EEC4B28}" type="sibTrans" cxnId="{867D999D-A65D-46CD-8EB0-2D82D3A6EFDD}">
      <dgm:prSet/>
      <dgm:spPr/>
      <dgm:t>
        <a:bodyPr/>
        <a:lstStyle/>
        <a:p>
          <a:endParaRPr lang="es-MX"/>
        </a:p>
      </dgm:t>
    </dgm:pt>
    <dgm:pt modelId="{3CA8AB6B-A4DF-4048-A06E-3B4EB2A937A3}">
      <dgm:prSet/>
      <dgm:spPr/>
      <dgm:t>
        <a:bodyPr/>
        <a:lstStyle/>
        <a:p>
          <a:pPr rtl="0"/>
          <a:r>
            <a:rPr lang="es-MX" dirty="0" smtClean="0"/>
            <a:t>No requiere que exista una actuación previa de algún órgano o servidor público, toda vez que la mayor parte de las peticiones giran en torno a la satisfacción de necesidades de información, concesión o atención, mismas que no están supeditadas en forma alguna a la actuación estatal</a:t>
          </a:r>
          <a:endParaRPr lang="es-MX" dirty="0"/>
        </a:p>
      </dgm:t>
    </dgm:pt>
    <dgm:pt modelId="{07DBF1B1-EB72-4101-96CE-032ADB1F8DCA}" type="parTrans" cxnId="{2D241D54-1152-4D35-9C4B-C104F9E793AC}">
      <dgm:prSet/>
      <dgm:spPr/>
      <dgm:t>
        <a:bodyPr/>
        <a:lstStyle/>
        <a:p>
          <a:endParaRPr lang="es-MX"/>
        </a:p>
      </dgm:t>
    </dgm:pt>
    <dgm:pt modelId="{D46AE80E-CBF9-45AE-8CC9-8857E785AEAF}" type="sibTrans" cxnId="{2D241D54-1152-4D35-9C4B-C104F9E793AC}">
      <dgm:prSet/>
      <dgm:spPr/>
      <dgm:t>
        <a:bodyPr/>
        <a:lstStyle/>
        <a:p>
          <a:endParaRPr lang="es-MX"/>
        </a:p>
      </dgm:t>
    </dgm:pt>
    <dgm:pt modelId="{477D42BC-EECB-4C10-A03E-F624FBC03CE3}" type="pres">
      <dgm:prSet presAssocID="{60C8E636-877B-4B8F-825F-4A6C5F5F1408}" presName="vert0" presStyleCnt="0">
        <dgm:presLayoutVars>
          <dgm:dir/>
          <dgm:animOne val="branch"/>
          <dgm:animLvl val="lvl"/>
        </dgm:presLayoutVars>
      </dgm:prSet>
      <dgm:spPr/>
    </dgm:pt>
    <dgm:pt modelId="{3412A93F-D3A0-43E6-83BC-F810D3D5EAF1}" type="pres">
      <dgm:prSet presAssocID="{931A6570-8BF4-450D-806D-187BEAF2CC9F}" presName="thickLine" presStyleLbl="alignNode1" presStyleIdx="0" presStyleCnt="1"/>
      <dgm:spPr/>
    </dgm:pt>
    <dgm:pt modelId="{0CE26D9D-BF8F-4843-83BD-2CFE6FC22E8D}" type="pres">
      <dgm:prSet presAssocID="{931A6570-8BF4-450D-806D-187BEAF2CC9F}" presName="horz1" presStyleCnt="0"/>
      <dgm:spPr/>
    </dgm:pt>
    <dgm:pt modelId="{6EB270E0-9E23-4139-A8E3-6774A199A046}" type="pres">
      <dgm:prSet presAssocID="{931A6570-8BF4-450D-806D-187BEAF2CC9F}" presName="tx1" presStyleLbl="revTx" presStyleIdx="0" presStyleCnt="2"/>
      <dgm:spPr/>
    </dgm:pt>
    <dgm:pt modelId="{EB7C77DA-A8EE-44B1-836D-456DCF90D6F5}" type="pres">
      <dgm:prSet presAssocID="{931A6570-8BF4-450D-806D-187BEAF2CC9F}" presName="vert1" presStyleCnt="0"/>
      <dgm:spPr/>
    </dgm:pt>
    <dgm:pt modelId="{DF7460B5-2766-4F1C-82F5-1EB53D7D1F18}" type="pres">
      <dgm:prSet presAssocID="{3CA8AB6B-A4DF-4048-A06E-3B4EB2A937A3}" presName="vertSpace2a" presStyleCnt="0"/>
      <dgm:spPr/>
    </dgm:pt>
    <dgm:pt modelId="{44F3A916-6104-458C-A874-EAC05549C36E}" type="pres">
      <dgm:prSet presAssocID="{3CA8AB6B-A4DF-4048-A06E-3B4EB2A937A3}" presName="horz2" presStyleCnt="0"/>
      <dgm:spPr/>
    </dgm:pt>
    <dgm:pt modelId="{E14FA70D-1C19-49E2-8663-1C0EC9E0FC96}" type="pres">
      <dgm:prSet presAssocID="{3CA8AB6B-A4DF-4048-A06E-3B4EB2A937A3}" presName="horzSpace2" presStyleCnt="0"/>
      <dgm:spPr/>
    </dgm:pt>
    <dgm:pt modelId="{C880F187-D9B6-4B03-8894-1097D9E82EB5}" type="pres">
      <dgm:prSet presAssocID="{3CA8AB6B-A4DF-4048-A06E-3B4EB2A937A3}" presName="tx2" presStyleLbl="revTx" presStyleIdx="1" presStyleCnt="2"/>
      <dgm:spPr/>
    </dgm:pt>
    <dgm:pt modelId="{4E030FDF-2241-4760-A363-7BAD0A17272F}" type="pres">
      <dgm:prSet presAssocID="{3CA8AB6B-A4DF-4048-A06E-3B4EB2A937A3}" presName="vert2" presStyleCnt="0"/>
      <dgm:spPr/>
    </dgm:pt>
    <dgm:pt modelId="{692D984A-EB71-49EB-8F87-1F0A9C0E1AA9}" type="pres">
      <dgm:prSet presAssocID="{3CA8AB6B-A4DF-4048-A06E-3B4EB2A937A3}" presName="thinLine2b" presStyleLbl="callout" presStyleIdx="0" presStyleCnt="1"/>
      <dgm:spPr/>
    </dgm:pt>
    <dgm:pt modelId="{BFAD544E-53E8-4097-984C-853445D658A3}" type="pres">
      <dgm:prSet presAssocID="{3CA8AB6B-A4DF-4048-A06E-3B4EB2A937A3}" presName="vertSpace2b" presStyleCnt="0"/>
      <dgm:spPr/>
    </dgm:pt>
  </dgm:ptLst>
  <dgm:cxnLst>
    <dgm:cxn modelId="{867D999D-A65D-46CD-8EB0-2D82D3A6EFDD}" srcId="{60C8E636-877B-4B8F-825F-4A6C5F5F1408}" destId="{931A6570-8BF4-450D-806D-187BEAF2CC9F}" srcOrd="0" destOrd="0" parTransId="{F0B81E9B-6BB2-4743-A4D3-79775CED6428}" sibTransId="{25B80A67-68AF-4AA1-931B-241C1EEC4B28}"/>
    <dgm:cxn modelId="{FEFD372A-C028-41E1-895B-861FD701E60C}" type="presOf" srcId="{3CA8AB6B-A4DF-4048-A06E-3B4EB2A937A3}" destId="{C880F187-D9B6-4B03-8894-1097D9E82EB5}" srcOrd="0" destOrd="0" presId="urn:microsoft.com/office/officeart/2008/layout/LinedList"/>
    <dgm:cxn modelId="{348DDB14-4EDB-4BFC-91CB-6144C5C31DC4}" type="presOf" srcId="{60C8E636-877B-4B8F-825F-4A6C5F5F1408}" destId="{477D42BC-EECB-4C10-A03E-F624FBC03CE3}" srcOrd="0" destOrd="0" presId="urn:microsoft.com/office/officeart/2008/layout/LinedList"/>
    <dgm:cxn modelId="{E85A1620-F8F0-411A-A751-F5CD80C909F8}" type="presOf" srcId="{931A6570-8BF4-450D-806D-187BEAF2CC9F}" destId="{6EB270E0-9E23-4139-A8E3-6774A199A046}" srcOrd="0" destOrd="0" presId="urn:microsoft.com/office/officeart/2008/layout/LinedList"/>
    <dgm:cxn modelId="{2D241D54-1152-4D35-9C4B-C104F9E793AC}" srcId="{931A6570-8BF4-450D-806D-187BEAF2CC9F}" destId="{3CA8AB6B-A4DF-4048-A06E-3B4EB2A937A3}" srcOrd="0" destOrd="0" parTransId="{07DBF1B1-EB72-4101-96CE-032ADB1F8DCA}" sibTransId="{D46AE80E-CBF9-45AE-8CC9-8857E785AEAF}"/>
    <dgm:cxn modelId="{1327577F-F2DD-4496-8F5D-B59A7D0D911E}" type="presParOf" srcId="{477D42BC-EECB-4C10-A03E-F624FBC03CE3}" destId="{3412A93F-D3A0-43E6-83BC-F810D3D5EAF1}" srcOrd="0" destOrd="0" presId="urn:microsoft.com/office/officeart/2008/layout/LinedList"/>
    <dgm:cxn modelId="{7A20B6BD-5844-4D8B-89BA-5D5699085F41}" type="presParOf" srcId="{477D42BC-EECB-4C10-A03E-F624FBC03CE3}" destId="{0CE26D9D-BF8F-4843-83BD-2CFE6FC22E8D}" srcOrd="1" destOrd="0" presId="urn:microsoft.com/office/officeart/2008/layout/LinedList"/>
    <dgm:cxn modelId="{637AE2DE-71FE-4186-9344-9921BF197A11}" type="presParOf" srcId="{0CE26D9D-BF8F-4843-83BD-2CFE6FC22E8D}" destId="{6EB270E0-9E23-4139-A8E3-6774A199A046}" srcOrd="0" destOrd="0" presId="urn:microsoft.com/office/officeart/2008/layout/LinedList"/>
    <dgm:cxn modelId="{113E97C1-2A18-4BDA-A0F1-ED028BCB24A4}" type="presParOf" srcId="{0CE26D9D-BF8F-4843-83BD-2CFE6FC22E8D}" destId="{EB7C77DA-A8EE-44B1-836D-456DCF90D6F5}" srcOrd="1" destOrd="0" presId="urn:microsoft.com/office/officeart/2008/layout/LinedList"/>
    <dgm:cxn modelId="{1BDFF6FB-9D5B-43A5-B40B-91D443ACBF12}" type="presParOf" srcId="{EB7C77DA-A8EE-44B1-836D-456DCF90D6F5}" destId="{DF7460B5-2766-4F1C-82F5-1EB53D7D1F18}" srcOrd="0" destOrd="0" presId="urn:microsoft.com/office/officeart/2008/layout/LinedList"/>
    <dgm:cxn modelId="{57C6950C-0831-46AE-BE51-F8F5C9AFBDEA}" type="presParOf" srcId="{EB7C77DA-A8EE-44B1-836D-456DCF90D6F5}" destId="{44F3A916-6104-458C-A874-EAC05549C36E}" srcOrd="1" destOrd="0" presId="urn:microsoft.com/office/officeart/2008/layout/LinedList"/>
    <dgm:cxn modelId="{8FF3E2D6-AF1E-4292-9D52-C0B88294B70B}" type="presParOf" srcId="{44F3A916-6104-458C-A874-EAC05549C36E}" destId="{E14FA70D-1C19-49E2-8663-1C0EC9E0FC96}" srcOrd="0" destOrd="0" presId="urn:microsoft.com/office/officeart/2008/layout/LinedList"/>
    <dgm:cxn modelId="{D0828848-5FAA-4BE4-8FCC-6DEDF3320EDC}" type="presParOf" srcId="{44F3A916-6104-458C-A874-EAC05549C36E}" destId="{C880F187-D9B6-4B03-8894-1097D9E82EB5}" srcOrd="1" destOrd="0" presId="urn:microsoft.com/office/officeart/2008/layout/LinedList"/>
    <dgm:cxn modelId="{E95CD66E-8DCF-48CF-AA8A-4B7D59D5AA61}" type="presParOf" srcId="{44F3A916-6104-458C-A874-EAC05549C36E}" destId="{4E030FDF-2241-4760-A363-7BAD0A17272F}" srcOrd="2" destOrd="0" presId="urn:microsoft.com/office/officeart/2008/layout/LinedList"/>
    <dgm:cxn modelId="{E64AF40B-7010-4956-ADA4-2E4585DDD254}" type="presParOf" srcId="{EB7C77DA-A8EE-44B1-836D-456DCF90D6F5}" destId="{692D984A-EB71-49EB-8F87-1F0A9C0E1AA9}" srcOrd="2" destOrd="0" presId="urn:microsoft.com/office/officeart/2008/layout/LinedList"/>
    <dgm:cxn modelId="{FC6FA4A1-D15E-41E0-B9A8-0FDE23EEAF49}" type="presParOf" srcId="{EB7C77DA-A8EE-44B1-836D-456DCF90D6F5}" destId="{BFAD544E-53E8-4097-984C-853445D658A3}"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71FD148-ABAF-4DDD-9BA5-CAAB29613279}"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s-MX"/>
        </a:p>
      </dgm:t>
    </dgm:pt>
    <dgm:pt modelId="{F2F670D7-2AEC-47CD-9A20-665A859BF0A9}">
      <dgm:prSet/>
      <dgm:spPr/>
      <dgm:t>
        <a:bodyPr/>
        <a:lstStyle/>
        <a:p>
          <a:pPr rtl="0"/>
          <a:r>
            <a:rPr lang="es-MX" dirty="0" smtClean="0"/>
            <a:t>La realidad exige que algunas peticiones no sean escritas, Son tres supuestos en que podemos encontrar las excepciones: </a:t>
          </a:r>
          <a:endParaRPr lang="es-MX" dirty="0"/>
        </a:p>
      </dgm:t>
    </dgm:pt>
    <dgm:pt modelId="{1EF27EB6-4595-4C14-94C6-4F644AB7EBDE}" type="parTrans" cxnId="{1EBD118E-FBF5-48B6-8EF3-D05E5F0E6FE6}">
      <dgm:prSet/>
      <dgm:spPr/>
      <dgm:t>
        <a:bodyPr/>
        <a:lstStyle/>
        <a:p>
          <a:endParaRPr lang="es-MX"/>
        </a:p>
      </dgm:t>
    </dgm:pt>
    <dgm:pt modelId="{8CCE2916-CD84-4589-B93C-17DF72273069}" type="sibTrans" cxnId="{1EBD118E-FBF5-48B6-8EF3-D05E5F0E6FE6}">
      <dgm:prSet/>
      <dgm:spPr/>
      <dgm:t>
        <a:bodyPr/>
        <a:lstStyle/>
        <a:p>
          <a:endParaRPr lang="es-MX"/>
        </a:p>
      </dgm:t>
    </dgm:pt>
    <dgm:pt modelId="{C7418EDF-81E4-483D-AC09-9FB10BF8F042}">
      <dgm:prSet/>
      <dgm:spPr/>
      <dgm:t>
        <a:bodyPr/>
        <a:lstStyle/>
        <a:p>
          <a:pPr rtl="0"/>
          <a:r>
            <a:rPr lang="es-MX" dirty="0" smtClean="0"/>
            <a:t>Por mandato legal</a:t>
          </a:r>
          <a:endParaRPr lang="es-MX" dirty="0"/>
        </a:p>
      </dgm:t>
    </dgm:pt>
    <dgm:pt modelId="{5F4ECA49-F3A3-42AA-A2FE-42136CB0530A}" type="parTrans" cxnId="{93A70AB0-1A31-4FBA-87D9-6240FA7921E0}">
      <dgm:prSet/>
      <dgm:spPr/>
      <dgm:t>
        <a:bodyPr/>
        <a:lstStyle/>
        <a:p>
          <a:endParaRPr lang="es-MX"/>
        </a:p>
      </dgm:t>
    </dgm:pt>
    <dgm:pt modelId="{644B13DB-8E2F-4FEA-B342-038F8189B64F}" type="sibTrans" cxnId="{93A70AB0-1A31-4FBA-87D9-6240FA7921E0}">
      <dgm:prSet/>
      <dgm:spPr/>
      <dgm:t>
        <a:bodyPr/>
        <a:lstStyle/>
        <a:p>
          <a:endParaRPr lang="es-MX"/>
        </a:p>
      </dgm:t>
    </dgm:pt>
    <dgm:pt modelId="{A0F1736C-0FA2-42E7-9650-BCD3D352F43E}">
      <dgm:prSet/>
      <dgm:spPr/>
      <dgm:t>
        <a:bodyPr/>
        <a:lstStyle/>
        <a:p>
          <a:pPr rtl="0"/>
          <a:r>
            <a:rPr lang="es-MX" dirty="0" smtClean="0"/>
            <a:t>En situaciones de urgencia </a:t>
          </a:r>
          <a:endParaRPr lang="es-MX" dirty="0"/>
        </a:p>
      </dgm:t>
    </dgm:pt>
    <dgm:pt modelId="{03CB766E-EC39-4A88-BA49-53E669150ED1}" type="parTrans" cxnId="{D77EE0D0-6CEB-4A14-8ACA-CE8188F1E7B5}">
      <dgm:prSet/>
      <dgm:spPr/>
      <dgm:t>
        <a:bodyPr/>
        <a:lstStyle/>
        <a:p>
          <a:endParaRPr lang="es-MX"/>
        </a:p>
      </dgm:t>
    </dgm:pt>
    <dgm:pt modelId="{7E2CCB72-E2F3-4F25-BFD0-B356BD47E2F9}" type="sibTrans" cxnId="{D77EE0D0-6CEB-4A14-8ACA-CE8188F1E7B5}">
      <dgm:prSet/>
      <dgm:spPr/>
      <dgm:t>
        <a:bodyPr/>
        <a:lstStyle/>
        <a:p>
          <a:endParaRPr lang="es-MX"/>
        </a:p>
      </dgm:t>
    </dgm:pt>
    <dgm:pt modelId="{0C81D616-5247-4556-AE46-0C2AEB611A04}">
      <dgm:prSet/>
      <dgm:spPr/>
      <dgm:t>
        <a:bodyPr/>
        <a:lstStyle/>
        <a:p>
          <a:pPr rtl="0"/>
          <a:r>
            <a:rPr lang="es-MX" smtClean="0"/>
            <a:t>Por existencia de formularios.</a:t>
          </a:r>
          <a:endParaRPr lang="es-MX"/>
        </a:p>
      </dgm:t>
    </dgm:pt>
    <dgm:pt modelId="{285211B9-10EA-4897-BBAF-CB027A813EF7}" type="parTrans" cxnId="{3FCA62BC-812D-4476-89DB-E691858E9C04}">
      <dgm:prSet/>
      <dgm:spPr/>
      <dgm:t>
        <a:bodyPr/>
        <a:lstStyle/>
        <a:p>
          <a:endParaRPr lang="es-MX"/>
        </a:p>
      </dgm:t>
    </dgm:pt>
    <dgm:pt modelId="{BAFA9EDE-B21F-4167-BCB9-01ED3528FB40}" type="sibTrans" cxnId="{3FCA62BC-812D-4476-89DB-E691858E9C04}">
      <dgm:prSet/>
      <dgm:spPr/>
      <dgm:t>
        <a:bodyPr/>
        <a:lstStyle/>
        <a:p>
          <a:endParaRPr lang="es-MX"/>
        </a:p>
      </dgm:t>
    </dgm:pt>
    <dgm:pt modelId="{3AA74C24-A5D8-45AD-A428-982F2B6E0DD4}" type="pres">
      <dgm:prSet presAssocID="{A71FD148-ABAF-4DDD-9BA5-CAAB29613279}" presName="Name0" presStyleCnt="0">
        <dgm:presLayoutVars>
          <dgm:chMax val="1"/>
          <dgm:chPref val="1"/>
          <dgm:dir/>
          <dgm:animOne val="branch"/>
          <dgm:animLvl val="lvl"/>
        </dgm:presLayoutVars>
      </dgm:prSet>
      <dgm:spPr/>
    </dgm:pt>
    <dgm:pt modelId="{349516AE-0685-4C22-BFF2-21BE226327CA}" type="pres">
      <dgm:prSet presAssocID="{F2F670D7-2AEC-47CD-9A20-665A859BF0A9}" presName="singleCycle" presStyleCnt="0"/>
      <dgm:spPr/>
    </dgm:pt>
    <dgm:pt modelId="{DCD9362F-91D7-4958-A4ED-96465DEACF6C}" type="pres">
      <dgm:prSet presAssocID="{F2F670D7-2AEC-47CD-9A20-665A859BF0A9}" presName="singleCenter" presStyleLbl="node1" presStyleIdx="0" presStyleCnt="4" custScaleX="219393">
        <dgm:presLayoutVars>
          <dgm:chMax val="7"/>
          <dgm:chPref val="7"/>
        </dgm:presLayoutVars>
      </dgm:prSet>
      <dgm:spPr/>
    </dgm:pt>
    <dgm:pt modelId="{8B98F473-21FF-4850-B4C2-5797064107C9}" type="pres">
      <dgm:prSet presAssocID="{5F4ECA49-F3A3-42AA-A2FE-42136CB0530A}" presName="Name56" presStyleLbl="parChTrans1D2" presStyleIdx="0" presStyleCnt="3"/>
      <dgm:spPr/>
    </dgm:pt>
    <dgm:pt modelId="{CE28B664-914C-464B-9237-0474896FA05C}" type="pres">
      <dgm:prSet presAssocID="{C7418EDF-81E4-483D-AC09-9FB10BF8F042}" presName="text0" presStyleLbl="node1" presStyleIdx="1" presStyleCnt="4" custScaleX="217146" custRadScaleRad="83848" custRadScaleInc="1596">
        <dgm:presLayoutVars>
          <dgm:bulletEnabled val="1"/>
        </dgm:presLayoutVars>
      </dgm:prSet>
      <dgm:spPr/>
      <dgm:t>
        <a:bodyPr/>
        <a:lstStyle/>
        <a:p>
          <a:endParaRPr lang="es-MX"/>
        </a:p>
      </dgm:t>
    </dgm:pt>
    <dgm:pt modelId="{7E39EED8-DEEB-477D-BD3A-D757CFEC5C05}" type="pres">
      <dgm:prSet presAssocID="{03CB766E-EC39-4A88-BA49-53E669150ED1}" presName="Name56" presStyleLbl="parChTrans1D2" presStyleIdx="1" presStyleCnt="3"/>
      <dgm:spPr/>
    </dgm:pt>
    <dgm:pt modelId="{42A20B74-5E13-4054-92E4-809FA5A6EAD3}" type="pres">
      <dgm:prSet presAssocID="{A0F1736C-0FA2-42E7-9650-BCD3D352F43E}" presName="text0" presStyleLbl="node1" presStyleIdx="2" presStyleCnt="4" custScaleX="158622" custRadScaleRad="132328" custRadScaleInc="-13252">
        <dgm:presLayoutVars>
          <dgm:bulletEnabled val="1"/>
        </dgm:presLayoutVars>
      </dgm:prSet>
      <dgm:spPr/>
      <dgm:t>
        <a:bodyPr/>
        <a:lstStyle/>
        <a:p>
          <a:endParaRPr lang="es-MX"/>
        </a:p>
      </dgm:t>
    </dgm:pt>
    <dgm:pt modelId="{8B7FF960-472F-4FCF-AD23-5E48681D2A78}" type="pres">
      <dgm:prSet presAssocID="{285211B9-10EA-4897-BBAF-CB027A813EF7}" presName="Name56" presStyleLbl="parChTrans1D2" presStyleIdx="2" presStyleCnt="3"/>
      <dgm:spPr/>
    </dgm:pt>
    <dgm:pt modelId="{BC127A4B-4FF3-40B3-A4FC-FC0B8A15E870}" type="pres">
      <dgm:prSet presAssocID="{0C81D616-5247-4556-AE46-0C2AEB611A04}" presName="text0" presStyleLbl="node1" presStyleIdx="3" presStyleCnt="4" custScaleX="156737" custRadScaleRad="131931" custRadScaleInc="10549">
        <dgm:presLayoutVars>
          <dgm:bulletEnabled val="1"/>
        </dgm:presLayoutVars>
      </dgm:prSet>
      <dgm:spPr/>
    </dgm:pt>
  </dgm:ptLst>
  <dgm:cxnLst>
    <dgm:cxn modelId="{E9CB33AD-FCD8-45C4-B83B-D6D5595C863F}" type="presOf" srcId="{285211B9-10EA-4897-BBAF-CB027A813EF7}" destId="{8B7FF960-472F-4FCF-AD23-5E48681D2A78}" srcOrd="0" destOrd="0" presId="urn:microsoft.com/office/officeart/2008/layout/RadialCluster"/>
    <dgm:cxn modelId="{6AF296DE-8096-404E-8B95-C7A6876E7D56}" type="presOf" srcId="{A0F1736C-0FA2-42E7-9650-BCD3D352F43E}" destId="{42A20B74-5E13-4054-92E4-809FA5A6EAD3}" srcOrd="0" destOrd="0" presId="urn:microsoft.com/office/officeart/2008/layout/RadialCluster"/>
    <dgm:cxn modelId="{F94580DF-3050-43F2-AA23-1A3E76885A64}" type="presOf" srcId="{03CB766E-EC39-4A88-BA49-53E669150ED1}" destId="{7E39EED8-DEEB-477D-BD3A-D757CFEC5C05}" srcOrd="0" destOrd="0" presId="urn:microsoft.com/office/officeart/2008/layout/RadialCluster"/>
    <dgm:cxn modelId="{EB039F16-F320-4628-AB29-BE2414DDF8BD}" type="presOf" srcId="{C7418EDF-81E4-483D-AC09-9FB10BF8F042}" destId="{CE28B664-914C-464B-9237-0474896FA05C}" srcOrd="0" destOrd="0" presId="urn:microsoft.com/office/officeart/2008/layout/RadialCluster"/>
    <dgm:cxn modelId="{C1C37884-984D-4418-B3C0-181A9030816A}" type="presOf" srcId="{0C81D616-5247-4556-AE46-0C2AEB611A04}" destId="{BC127A4B-4FF3-40B3-A4FC-FC0B8A15E870}" srcOrd="0" destOrd="0" presId="urn:microsoft.com/office/officeart/2008/layout/RadialCluster"/>
    <dgm:cxn modelId="{C38332E7-27C1-47E5-AF51-BFFFF402A896}" type="presOf" srcId="{5F4ECA49-F3A3-42AA-A2FE-42136CB0530A}" destId="{8B98F473-21FF-4850-B4C2-5797064107C9}" srcOrd="0" destOrd="0" presId="urn:microsoft.com/office/officeart/2008/layout/RadialCluster"/>
    <dgm:cxn modelId="{D77EE0D0-6CEB-4A14-8ACA-CE8188F1E7B5}" srcId="{F2F670D7-2AEC-47CD-9A20-665A859BF0A9}" destId="{A0F1736C-0FA2-42E7-9650-BCD3D352F43E}" srcOrd="1" destOrd="0" parTransId="{03CB766E-EC39-4A88-BA49-53E669150ED1}" sibTransId="{7E2CCB72-E2F3-4F25-BFD0-B356BD47E2F9}"/>
    <dgm:cxn modelId="{1EBD118E-FBF5-48B6-8EF3-D05E5F0E6FE6}" srcId="{A71FD148-ABAF-4DDD-9BA5-CAAB29613279}" destId="{F2F670D7-2AEC-47CD-9A20-665A859BF0A9}" srcOrd="0" destOrd="0" parTransId="{1EF27EB6-4595-4C14-94C6-4F644AB7EBDE}" sibTransId="{8CCE2916-CD84-4589-B93C-17DF72273069}"/>
    <dgm:cxn modelId="{B1E8B62B-2940-4ECF-ADA6-FDE0F3454236}" type="presOf" srcId="{A71FD148-ABAF-4DDD-9BA5-CAAB29613279}" destId="{3AA74C24-A5D8-45AD-A428-982F2B6E0DD4}" srcOrd="0" destOrd="0" presId="urn:microsoft.com/office/officeart/2008/layout/RadialCluster"/>
    <dgm:cxn modelId="{57B8154E-D846-435C-9C10-033C717D4BFC}" type="presOf" srcId="{F2F670D7-2AEC-47CD-9A20-665A859BF0A9}" destId="{DCD9362F-91D7-4958-A4ED-96465DEACF6C}" srcOrd="0" destOrd="0" presId="urn:microsoft.com/office/officeart/2008/layout/RadialCluster"/>
    <dgm:cxn modelId="{93A70AB0-1A31-4FBA-87D9-6240FA7921E0}" srcId="{F2F670D7-2AEC-47CD-9A20-665A859BF0A9}" destId="{C7418EDF-81E4-483D-AC09-9FB10BF8F042}" srcOrd="0" destOrd="0" parTransId="{5F4ECA49-F3A3-42AA-A2FE-42136CB0530A}" sibTransId="{644B13DB-8E2F-4FEA-B342-038F8189B64F}"/>
    <dgm:cxn modelId="{3FCA62BC-812D-4476-89DB-E691858E9C04}" srcId="{F2F670D7-2AEC-47CD-9A20-665A859BF0A9}" destId="{0C81D616-5247-4556-AE46-0C2AEB611A04}" srcOrd="2" destOrd="0" parTransId="{285211B9-10EA-4897-BBAF-CB027A813EF7}" sibTransId="{BAFA9EDE-B21F-4167-BCB9-01ED3528FB40}"/>
    <dgm:cxn modelId="{35E2F9F3-7A14-4F90-867B-E66E8D2E1895}" type="presParOf" srcId="{3AA74C24-A5D8-45AD-A428-982F2B6E0DD4}" destId="{349516AE-0685-4C22-BFF2-21BE226327CA}" srcOrd="0" destOrd="0" presId="urn:microsoft.com/office/officeart/2008/layout/RadialCluster"/>
    <dgm:cxn modelId="{925006CF-5C86-48DE-97AD-D06543DECBDD}" type="presParOf" srcId="{349516AE-0685-4C22-BFF2-21BE226327CA}" destId="{DCD9362F-91D7-4958-A4ED-96465DEACF6C}" srcOrd="0" destOrd="0" presId="urn:microsoft.com/office/officeart/2008/layout/RadialCluster"/>
    <dgm:cxn modelId="{FF23FC3A-F66B-42B0-9271-E1046E91D32E}" type="presParOf" srcId="{349516AE-0685-4C22-BFF2-21BE226327CA}" destId="{8B98F473-21FF-4850-B4C2-5797064107C9}" srcOrd="1" destOrd="0" presId="urn:microsoft.com/office/officeart/2008/layout/RadialCluster"/>
    <dgm:cxn modelId="{FBA5042A-8418-4143-BAD5-B963059C06AE}" type="presParOf" srcId="{349516AE-0685-4C22-BFF2-21BE226327CA}" destId="{CE28B664-914C-464B-9237-0474896FA05C}" srcOrd="2" destOrd="0" presId="urn:microsoft.com/office/officeart/2008/layout/RadialCluster"/>
    <dgm:cxn modelId="{8A63DCD3-0A98-458C-A43A-4ADA65D666FB}" type="presParOf" srcId="{349516AE-0685-4C22-BFF2-21BE226327CA}" destId="{7E39EED8-DEEB-477D-BD3A-D757CFEC5C05}" srcOrd="3" destOrd="0" presId="urn:microsoft.com/office/officeart/2008/layout/RadialCluster"/>
    <dgm:cxn modelId="{A5D17B97-7FAA-4625-AEE7-951A68CD9ED4}" type="presParOf" srcId="{349516AE-0685-4C22-BFF2-21BE226327CA}" destId="{42A20B74-5E13-4054-92E4-809FA5A6EAD3}" srcOrd="4" destOrd="0" presId="urn:microsoft.com/office/officeart/2008/layout/RadialCluster"/>
    <dgm:cxn modelId="{E6C91F66-20CA-46CB-9939-7B4456E21C37}" type="presParOf" srcId="{349516AE-0685-4C22-BFF2-21BE226327CA}" destId="{8B7FF960-472F-4FCF-AD23-5E48681D2A78}" srcOrd="5" destOrd="0" presId="urn:microsoft.com/office/officeart/2008/layout/RadialCluster"/>
    <dgm:cxn modelId="{8DE747B8-8A02-4F36-A1DD-459F9A2D3437}" type="presParOf" srcId="{349516AE-0685-4C22-BFF2-21BE226327CA}" destId="{BC127A4B-4FF3-40B3-A4FC-FC0B8A15E870}"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D6DE2CE-84B1-42A7-BEE3-9E87A09F47E1}" type="doc">
      <dgm:prSet loTypeId="urn:microsoft.com/office/officeart/2008/layout/VerticalCircleList" loCatId="list" qsTypeId="urn:microsoft.com/office/officeart/2005/8/quickstyle/simple1" qsCatId="simple" csTypeId="urn:microsoft.com/office/officeart/2005/8/colors/accent1_2" csCatId="accent1"/>
      <dgm:spPr/>
      <dgm:t>
        <a:bodyPr/>
        <a:lstStyle/>
        <a:p>
          <a:endParaRPr lang="es-MX"/>
        </a:p>
      </dgm:t>
    </dgm:pt>
    <dgm:pt modelId="{080288CF-208E-4307-86B4-3880BED1BF8F}">
      <dgm:prSet/>
      <dgm:spPr/>
      <dgm:t>
        <a:bodyPr/>
        <a:lstStyle/>
        <a:p>
          <a:pPr rtl="0"/>
          <a:r>
            <a:rPr lang="es-MX" smtClean="0"/>
            <a:t>La expresión: </a:t>
          </a:r>
          <a:r>
            <a:rPr lang="es-MX" i="1" smtClean="0"/>
            <a:t>se formule por escrito, de manera pacífica y respetuosa </a:t>
          </a:r>
          <a:r>
            <a:rPr lang="es-MX" smtClean="0"/>
            <a:t>alude al estilo que debe emplearse para redactar la petición</a:t>
          </a:r>
          <a:endParaRPr lang="es-MX"/>
        </a:p>
      </dgm:t>
    </dgm:pt>
    <dgm:pt modelId="{6DAA111E-F26B-4913-8120-185B1EC52108}" type="parTrans" cxnId="{FA85835E-7027-4DC0-BE0D-DB879E5BD397}">
      <dgm:prSet/>
      <dgm:spPr/>
      <dgm:t>
        <a:bodyPr/>
        <a:lstStyle/>
        <a:p>
          <a:endParaRPr lang="es-MX"/>
        </a:p>
      </dgm:t>
    </dgm:pt>
    <dgm:pt modelId="{FC3D6DD1-EC13-459B-839E-93B0C48F16A3}" type="sibTrans" cxnId="{FA85835E-7027-4DC0-BE0D-DB879E5BD397}">
      <dgm:prSet/>
      <dgm:spPr/>
      <dgm:t>
        <a:bodyPr/>
        <a:lstStyle/>
        <a:p>
          <a:endParaRPr lang="es-MX"/>
        </a:p>
      </dgm:t>
    </dgm:pt>
    <dgm:pt modelId="{E944FA31-35C0-4886-A1BB-896140D00132}">
      <dgm:prSet/>
      <dgm:spPr/>
      <dgm:t>
        <a:bodyPr/>
        <a:lstStyle/>
        <a:p>
          <a:pPr rtl="0"/>
          <a:r>
            <a:rPr lang="es-MX" smtClean="0"/>
            <a:t>Una petición se formula de manera pacífica cuando no altera el estatus o las circunstancias de tranquilidad presentes antes de que se haga la solicitud, tal y como puede inferirse de las acepciones adoptadas para el adjetivo </a:t>
          </a:r>
          <a:r>
            <a:rPr lang="es-MX" i="1" smtClean="0"/>
            <a:t>pacífico</a:t>
          </a:r>
          <a:r>
            <a:rPr lang="es-MX" smtClean="0"/>
            <a:t>: a) que ama la paz, b) tranquilo, que está en paz, y c) que no tiene o que no halla oposición.</a:t>
          </a:r>
          <a:endParaRPr lang="es-MX"/>
        </a:p>
      </dgm:t>
    </dgm:pt>
    <dgm:pt modelId="{3A1FC765-9B6B-414C-A766-B672327FDEEE}" type="parTrans" cxnId="{2172AD00-B283-4285-BE6C-FB8F060BD00A}">
      <dgm:prSet/>
      <dgm:spPr/>
      <dgm:t>
        <a:bodyPr/>
        <a:lstStyle/>
        <a:p>
          <a:endParaRPr lang="es-MX"/>
        </a:p>
      </dgm:t>
    </dgm:pt>
    <dgm:pt modelId="{B208E942-07D6-47AB-8ADC-485DB508A253}" type="sibTrans" cxnId="{2172AD00-B283-4285-BE6C-FB8F060BD00A}">
      <dgm:prSet/>
      <dgm:spPr/>
      <dgm:t>
        <a:bodyPr/>
        <a:lstStyle/>
        <a:p>
          <a:endParaRPr lang="es-MX"/>
        </a:p>
      </dgm:t>
    </dgm:pt>
    <dgm:pt modelId="{801E9F2D-F086-4092-AB42-19CB1CEE3BC3}">
      <dgm:prSet/>
      <dgm:spPr/>
      <dgm:t>
        <a:bodyPr/>
        <a:lstStyle/>
        <a:p>
          <a:pPr rtl="0"/>
          <a:r>
            <a:rPr lang="es-MX" smtClean="0"/>
            <a:t>El respeto es la atención o consideración con la que debe dirigirse a quien se realiza la petición</a:t>
          </a:r>
          <a:endParaRPr lang="es-MX"/>
        </a:p>
      </dgm:t>
    </dgm:pt>
    <dgm:pt modelId="{1239A34C-CF39-4A9F-A9CE-EBC87251ED48}" type="parTrans" cxnId="{2DAFC955-C26C-417E-90CC-C224F5756C7B}">
      <dgm:prSet/>
      <dgm:spPr/>
      <dgm:t>
        <a:bodyPr/>
        <a:lstStyle/>
        <a:p>
          <a:endParaRPr lang="es-MX"/>
        </a:p>
      </dgm:t>
    </dgm:pt>
    <dgm:pt modelId="{D5F1D78B-4457-4FB0-AB52-0B632DF6FF28}" type="sibTrans" cxnId="{2DAFC955-C26C-417E-90CC-C224F5756C7B}">
      <dgm:prSet/>
      <dgm:spPr/>
      <dgm:t>
        <a:bodyPr/>
        <a:lstStyle/>
        <a:p>
          <a:endParaRPr lang="es-MX"/>
        </a:p>
      </dgm:t>
    </dgm:pt>
    <dgm:pt modelId="{90D91FA0-3210-404A-8CF7-574921ED8C15}" type="pres">
      <dgm:prSet presAssocID="{DD6DE2CE-84B1-42A7-BEE3-9E87A09F47E1}" presName="Name0" presStyleCnt="0">
        <dgm:presLayoutVars>
          <dgm:dir/>
        </dgm:presLayoutVars>
      </dgm:prSet>
      <dgm:spPr/>
    </dgm:pt>
    <dgm:pt modelId="{C5B3D9FB-011B-4145-B411-1D3538AEAFD4}" type="pres">
      <dgm:prSet presAssocID="{080288CF-208E-4307-86B4-3880BED1BF8F}" presName="noChildren" presStyleCnt="0"/>
      <dgm:spPr/>
    </dgm:pt>
    <dgm:pt modelId="{0FA32D41-DBB7-4B2F-BE36-DDF63D2F0575}" type="pres">
      <dgm:prSet presAssocID="{080288CF-208E-4307-86B4-3880BED1BF8F}" presName="gap" presStyleCnt="0"/>
      <dgm:spPr/>
    </dgm:pt>
    <dgm:pt modelId="{3692553D-B2AF-4180-B8B9-A3986EB7A7EF}" type="pres">
      <dgm:prSet presAssocID="{080288CF-208E-4307-86B4-3880BED1BF8F}" presName="medCircle2" presStyleLbl="vennNode1" presStyleIdx="0" presStyleCnt="3"/>
      <dgm:spPr/>
    </dgm:pt>
    <dgm:pt modelId="{A05BB472-644F-4030-BA15-198DE0AB5054}" type="pres">
      <dgm:prSet presAssocID="{080288CF-208E-4307-86B4-3880BED1BF8F}" presName="txLvlOnly1" presStyleLbl="revTx" presStyleIdx="0" presStyleCnt="3"/>
      <dgm:spPr/>
    </dgm:pt>
    <dgm:pt modelId="{232BE2D3-96AB-409F-9A57-238AE97A8817}" type="pres">
      <dgm:prSet presAssocID="{E944FA31-35C0-4886-A1BB-896140D00132}" presName="noChildren" presStyleCnt="0"/>
      <dgm:spPr/>
    </dgm:pt>
    <dgm:pt modelId="{50DF0B2B-E822-414F-BF09-02C7188AB9E6}" type="pres">
      <dgm:prSet presAssocID="{E944FA31-35C0-4886-A1BB-896140D00132}" presName="gap" presStyleCnt="0"/>
      <dgm:spPr/>
    </dgm:pt>
    <dgm:pt modelId="{97A49090-CF1A-4958-A164-D868B784ECF3}" type="pres">
      <dgm:prSet presAssocID="{E944FA31-35C0-4886-A1BB-896140D00132}" presName="medCircle2" presStyleLbl="vennNode1" presStyleIdx="1" presStyleCnt="3"/>
      <dgm:spPr/>
    </dgm:pt>
    <dgm:pt modelId="{774C23A3-6CD0-4984-9E16-9F310EB40FB6}" type="pres">
      <dgm:prSet presAssocID="{E944FA31-35C0-4886-A1BB-896140D00132}" presName="txLvlOnly1" presStyleLbl="revTx" presStyleIdx="1" presStyleCnt="3"/>
      <dgm:spPr/>
    </dgm:pt>
    <dgm:pt modelId="{A83747C0-1756-4209-BF27-381A62A48C07}" type="pres">
      <dgm:prSet presAssocID="{801E9F2D-F086-4092-AB42-19CB1CEE3BC3}" presName="noChildren" presStyleCnt="0"/>
      <dgm:spPr/>
    </dgm:pt>
    <dgm:pt modelId="{2BADB229-2E55-4880-A1BF-B4DDB5A00BD1}" type="pres">
      <dgm:prSet presAssocID="{801E9F2D-F086-4092-AB42-19CB1CEE3BC3}" presName="gap" presStyleCnt="0"/>
      <dgm:spPr/>
    </dgm:pt>
    <dgm:pt modelId="{EA942F5D-8C25-4E60-8D0F-545ECDCF44FC}" type="pres">
      <dgm:prSet presAssocID="{801E9F2D-F086-4092-AB42-19CB1CEE3BC3}" presName="medCircle2" presStyleLbl="vennNode1" presStyleIdx="2" presStyleCnt="3"/>
      <dgm:spPr/>
    </dgm:pt>
    <dgm:pt modelId="{9AE6ECFB-DB72-4484-B905-064372E32398}" type="pres">
      <dgm:prSet presAssocID="{801E9F2D-F086-4092-AB42-19CB1CEE3BC3}" presName="txLvlOnly1" presStyleLbl="revTx" presStyleIdx="2" presStyleCnt="3"/>
      <dgm:spPr/>
    </dgm:pt>
  </dgm:ptLst>
  <dgm:cxnLst>
    <dgm:cxn modelId="{244CB433-B953-436D-8B2D-CBE159607E73}" type="presOf" srcId="{080288CF-208E-4307-86B4-3880BED1BF8F}" destId="{A05BB472-644F-4030-BA15-198DE0AB5054}" srcOrd="0" destOrd="0" presId="urn:microsoft.com/office/officeart/2008/layout/VerticalCircleList"/>
    <dgm:cxn modelId="{CE34AF0C-84AA-4EF0-9D3D-651086EA3FC0}" type="presOf" srcId="{801E9F2D-F086-4092-AB42-19CB1CEE3BC3}" destId="{9AE6ECFB-DB72-4484-B905-064372E32398}" srcOrd="0" destOrd="0" presId="urn:microsoft.com/office/officeart/2008/layout/VerticalCircleList"/>
    <dgm:cxn modelId="{2DAFC955-C26C-417E-90CC-C224F5756C7B}" srcId="{DD6DE2CE-84B1-42A7-BEE3-9E87A09F47E1}" destId="{801E9F2D-F086-4092-AB42-19CB1CEE3BC3}" srcOrd="2" destOrd="0" parTransId="{1239A34C-CF39-4A9F-A9CE-EBC87251ED48}" sibTransId="{D5F1D78B-4457-4FB0-AB52-0B632DF6FF28}"/>
    <dgm:cxn modelId="{2172AD00-B283-4285-BE6C-FB8F060BD00A}" srcId="{DD6DE2CE-84B1-42A7-BEE3-9E87A09F47E1}" destId="{E944FA31-35C0-4886-A1BB-896140D00132}" srcOrd="1" destOrd="0" parTransId="{3A1FC765-9B6B-414C-A766-B672327FDEEE}" sibTransId="{B208E942-07D6-47AB-8ADC-485DB508A253}"/>
    <dgm:cxn modelId="{A44ADEDD-5397-42AD-BDD7-76A602CC7FBF}" type="presOf" srcId="{E944FA31-35C0-4886-A1BB-896140D00132}" destId="{774C23A3-6CD0-4984-9E16-9F310EB40FB6}" srcOrd="0" destOrd="0" presId="urn:microsoft.com/office/officeart/2008/layout/VerticalCircleList"/>
    <dgm:cxn modelId="{17D1BFD0-A027-405F-942D-5AA1D70A8648}" type="presOf" srcId="{DD6DE2CE-84B1-42A7-BEE3-9E87A09F47E1}" destId="{90D91FA0-3210-404A-8CF7-574921ED8C15}" srcOrd="0" destOrd="0" presId="urn:microsoft.com/office/officeart/2008/layout/VerticalCircleList"/>
    <dgm:cxn modelId="{FA85835E-7027-4DC0-BE0D-DB879E5BD397}" srcId="{DD6DE2CE-84B1-42A7-BEE3-9E87A09F47E1}" destId="{080288CF-208E-4307-86B4-3880BED1BF8F}" srcOrd="0" destOrd="0" parTransId="{6DAA111E-F26B-4913-8120-185B1EC52108}" sibTransId="{FC3D6DD1-EC13-459B-839E-93B0C48F16A3}"/>
    <dgm:cxn modelId="{074FF56F-8742-45C6-B20A-1E73BFEA7EDF}" type="presParOf" srcId="{90D91FA0-3210-404A-8CF7-574921ED8C15}" destId="{C5B3D9FB-011B-4145-B411-1D3538AEAFD4}" srcOrd="0" destOrd="0" presId="urn:microsoft.com/office/officeart/2008/layout/VerticalCircleList"/>
    <dgm:cxn modelId="{3073D403-4A71-4480-B337-288E136214AE}" type="presParOf" srcId="{C5B3D9FB-011B-4145-B411-1D3538AEAFD4}" destId="{0FA32D41-DBB7-4B2F-BE36-DDF63D2F0575}" srcOrd="0" destOrd="0" presId="urn:microsoft.com/office/officeart/2008/layout/VerticalCircleList"/>
    <dgm:cxn modelId="{9486D2CB-BD25-4A32-AF6C-C24E04830872}" type="presParOf" srcId="{C5B3D9FB-011B-4145-B411-1D3538AEAFD4}" destId="{3692553D-B2AF-4180-B8B9-A3986EB7A7EF}" srcOrd="1" destOrd="0" presId="urn:microsoft.com/office/officeart/2008/layout/VerticalCircleList"/>
    <dgm:cxn modelId="{1ED39388-AC15-436F-B84F-17AE39AB77A4}" type="presParOf" srcId="{C5B3D9FB-011B-4145-B411-1D3538AEAFD4}" destId="{A05BB472-644F-4030-BA15-198DE0AB5054}" srcOrd="2" destOrd="0" presId="urn:microsoft.com/office/officeart/2008/layout/VerticalCircleList"/>
    <dgm:cxn modelId="{DE35B0DE-27DD-4527-BF97-C3784CD650B0}" type="presParOf" srcId="{90D91FA0-3210-404A-8CF7-574921ED8C15}" destId="{232BE2D3-96AB-409F-9A57-238AE97A8817}" srcOrd="1" destOrd="0" presId="urn:microsoft.com/office/officeart/2008/layout/VerticalCircleList"/>
    <dgm:cxn modelId="{8C7B54B1-C0C3-44E1-841E-67D16CEDE9A7}" type="presParOf" srcId="{232BE2D3-96AB-409F-9A57-238AE97A8817}" destId="{50DF0B2B-E822-414F-BF09-02C7188AB9E6}" srcOrd="0" destOrd="0" presId="urn:microsoft.com/office/officeart/2008/layout/VerticalCircleList"/>
    <dgm:cxn modelId="{4D26C690-2E6E-4AA8-89CE-51B8995C7CA3}" type="presParOf" srcId="{232BE2D3-96AB-409F-9A57-238AE97A8817}" destId="{97A49090-CF1A-4958-A164-D868B784ECF3}" srcOrd="1" destOrd="0" presId="urn:microsoft.com/office/officeart/2008/layout/VerticalCircleList"/>
    <dgm:cxn modelId="{B7D1E0FA-8451-41F9-A7CC-AFD19DA76DA9}" type="presParOf" srcId="{232BE2D3-96AB-409F-9A57-238AE97A8817}" destId="{774C23A3-6CD0-4984-9E16-9F310EB40FB6}" srcOrd="2" destOrd="0" presId="urn:microsoft.com/office/officeart/2008/layout/VerticalCircleList"/>
    <dgm:cxn modelId="{D91B1AD7-2007-4725-ABFC-06BDC73AF461}" type="presParOf" srcId="{90D91FA0-3210-404A-8CF7-574921ED8C15}" destId="{A83747C0-1756-4209-BF27-381A62A48C07}" srcOrd="2" destOrd="0" presId="urn:microsoft.com/office/officeart/2008/layout/VerticalCircleList"/>
    <dgm:cxn modelId="{93381C9F-2B67-4247-A4B5-9878FDD118FD}" type="presParOf" srcId="{A83747C0-1756-4209-BF27-381A62A48C07}" destId="{2BADB229-2E55-4880-A1BF-B4DDB5A00BD1}" srcOrd="0" destOrd="0" presId="urn:microsoft.com/office/officeart/2008/layout/VerticalCircleList"/>
    <dgm:cxn modelId="{D8D3FBA0-5E0C-4FD9-86D2-F1E64FD84362}" type="presParOf" srcId="{A83747C0-1756-4209-BF27-381A62A48C07}" destId="{EA942F5D-8C25-4E60-8D0F-545ECDCF44FC}" srcOrd="1" destOrd="0" presId="urn:microsoft.com/office/officeart/2008/layout/VerticalCircleList"/>
    <dgm:cxn modelId="{D6D86461-61C7-4CEE-9C4B-9DB2EDF329EE}" type="presParOf" srcId="{A83747C0-1756-4209-BF27-381A62A48C07}" destId="{9AE6ECFB-DB72-4484-B905-064372E32398}" srcOrd="2" destOrd="0" presId="urn:microsoft.com/office/officeart/2008/layout/Vertical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3FD0ED42-BE0A-428D-BF69-2BE967C9127D}" type="doc">
      <dgm:prSet loTypeId="urn:microsoft.com/office/officeart/2005/8/layout/gear1" loCatId="relationship" qsTypeId="urn:microsoft.com/office/officeart/2005/8/quickstyle/simple1" qsCatId="simple" csTypeId="urn:microsoft.com/office/officeart/2005/8/colors/accent1_2" csCatId="accent1" phldr="1"/>
      <dgm:spPr/>
      <dgm:t>
        <a:bodyPr/>
        <a:lstStyle/>
        <a:p>
          <a:endParaRPr lang="es-MX"/>
        </a:p>
      </dgm:t>
    </dgm:pt>
    <dgm:pt modelId="{9E0CE3E9-4DFC-47A2-BD4A-2FDDD42807B6}">
      <dgm:prSet/>
      <dgm:spPr/>
      <dgm:t>
        <a:bodyPr/>
        <a:lstStyle/>
        <a:p>
          <a:pPr rtl="0"/>
          <a:r>
            <a:rPr lang="es-MX" dirty="0" smtClean="0"/>
            <a:t>Ningún servidor público podrá negarse a recibir una petición aduciendo que hace falta cumplir con algún requisito reglamentario.</a:t>
          </a:r>
          <a:endParaRPr lang="es-MX" dirty="0"/>
        </a:p>
      </dgm:t>
    </dgm:pt>
    <dgm:pt modelId="{37751ACA-4828-451E-936A-B766EE7A50A0}" type="parTrans" cxnId="{E3F630DC-E894-4EAA-8430-8A59A440D245}">
      <dgm:prSet/>
      <dgm:spPr/>
      <dgm:t>
        <a:bodyPr/>
        <a:lstStyle/>
        <a:p>
          <a:endParaRPr lang="es-MX"/>
        </a:p>
      </dgm:t>
    </dgm:pt>
    <dgm:pt modelId="{61768D4A-9A50-4E93-A244-7EC4F16CB51F}" type="sibTrans" cxnId="{E3F630DC-E894-4EAA-8430-8A59A440D245}">
      <dgm:prSet/>
      <dgm:spPr/>
      <dgm:t>
        <a:bodyPr/>
        <a:lstStyle/>
        <a:p>
          <a:endParaRPr lang="es-MX"/>
        </a:p>
      </dgm:t>
    </dgm:pt>
    <dgm:pt modelId="{10F07E44-FF55-4F95-A26D-183AD4281FE1}" type="pres">
      <dgm:prSet presAssocID="{3FD0ED42-BE0A-428D-BF69-2BE967C9127D}" presName="composite" presStyleCnt="0">
        <dgm:presLayoutVars>
          <dgm:chMax val="3"/>
          <dgm:animLvl val="lvl"/>
          <dgm:resizeHandles val="exact"/>
        </dgm:presLayoutVars>
      </dgm:prSet>
      <dgm:spPr/>
    </dgm:pt>
    <dgm:pt modelId="{378C74DD-540D-41C5-B653-E787F21AD00F}" type="pres">
      <dgm:prSet presAssocID="{9E0CE3E9-4DFC-47A2-BD4A-2FDDD42807B6}" presName="gear1" presStyleLbl="node1" presStyleIdx="0" presStyleCnt="1" custScaleX="176501" custScaleY="159422">
        <dgm:presLayoutVars>
          <dgm:chMax val="1"/>
          <dgm:bulletEnabled val="1"/>
        </dgm:presLayoutVars>
      </dgm:prSet>
      <dgm:spPr/>
    </dgm:pt>
    <dgm:pt modelId="{5AA29640-C937-47A8-A075-AD7D3E3E1237}" type="pres">
      <dgm:prSet presAssocID="{9E0CE3E9-4DFC-47A2-BD4A-2FDDD42807B6}" presName="gear1srcNode" presStyleLbl="node1" presStyleIdx="0" presStyleCnt="1"/>
      <dgm:spPr/>
    </dgm:pt>
    <dgm:pt modelId="{97369A3A-AF93-4177-A496-BCDCCA087968}" type="pres">
      <dgm:prSet presAssocID="{9E0CE3E9-4DFC-47A2-BD4A-2FDDD42807B6}" presName="gear1dstNode" presStyleLbl="node1" presStyleIdx="0" presStyleCnt="1"/>
      <dgm:spPr/>
    </dgm:pt>
    <dgm:pt modelId="{6BB2E883-1416-4B78-9452-41A5224AB766}" type="pres">
      <dgm:prSet presAssocID="{61768D4A-9A50-4E93-A244-7EC4F16CB51F}" presName="connector1" presStyleLbl="sibTrans2D1" presStyleIdx="0" presStyleCnt="1" custLinFactNeighborX="27581" custLinFactNeighborY="7525"/>
      <dgm:spPr/>
    </dgm:pt>
  </dgm:ptLst>
  <dgm:cxnLst>
    <dgm:cxn modelId="{BB9C8514-C638-44DE-9C00-81CE1B426761}" type="presOf" srcId="{9E0CE3E9-4DFC-47A2-BD4A-2FDDD42807B6}" destId="{378C74DD-540D-41C5-B653-E787F21AD00F}" srcOrd="0" destOrd="0" presId="urn:microsoft.com/office/officeart/2005/8/layout/gear1"/>
    <dgm:cxn modelId="{603B2A84-46F5-428F-BF47-5FC4CA6A0C0F}" type="presOf" srcId="{3FD0ED42-BE0A-428D-BF69-2BE967C9127D}" destId="{10F07E44-FF55-4F95-A26D-183AD4281FE1}" srcOrd="0" destOrd="0" presId="urn:microsoft.com/office/officeart/2005/8/layout/gear1"/>
    <dgm:cxn modelId="{E3F630DC-E894-4EAA-8430-8A59A440D245}" srcId="{3FD0ED42-BE0A-428D-BF69-2BE967C9127D}" destId="{9E0CE3E9-4DFC-47A2-BD4A-2FDDD42807B6}" srcOrd="0" destOrd="0" parTransId="{37751ACA-4828-451E-936A-B766EE7A50A0}" sibTransId="{61768D4A-9A50-4E93-A244-7EC4F16CB51F}"/>
    <dgm:cxn modelId="{92709B9B-8F1F-4EF3-97FA-90139AB50240}" type="presOf" srcId="{61768D4A-9A50-4E93-A244-7EC4F16CB51F}" destId="{6BB2E883-1416-4B78-9452-41A5224AB766}" srcOrd="0" destOrd="0" presId="urn:microsoft.com/office/officeart/2005/8/layout/gear1"/>
    <dgm:cxn modelId="{125EFA57-0A22-4486-8CCA-A4B1F8BDB39B}" type="presOf" srcId="{9E0CE3E9-4DFC-47A2-BD4A-2FDDD42807B6}" destId="{97369A3A-AF93-4177-A496-BCDCCA087968}" srcOrd="2" destOrd="0" presId="urn:microsoft.com/office/officeart/2005/8/layout/gear1"/>
    <dgm:cxn modelId="{A3B101FF-3F1E-4DDC-AE85-C4A1C814B3F4}" type="presOf" srcId="{9E0CE3E9-4DFC-47A2-BD4A-2FDDD42807B6}" destId="{5AA29640-C937-47A8-A075-AD7D3E3E1237}" srcOrd="1" destOrd="0" presId="urn:microsoft.com/office/officeart/2005/8/layout/gear1"/>
    <dgm:cxn modelId="{3CBDE0BC-E9C6-4EB7-9C6A-49311CFB7C77}" type="presParOf" srcId="{10F07E44-FF55-4F95-A26D-183AD4281FE1}" destId="{378C74DD-540D-41C5-B653-E787F21AD00F}" srcOrd="0" destOrd="0" presId="urn:microsoft.com/office/officeart/2005/8/layout/gear1"/>
    <dgm:cxn modelId="{5B080C35-A1E0-4B8E-917E-17BA301B08DA}" type="presParOf" srcId="{10F07E44-FF55-4F95-A26D-183AD4281FE1}" destId="{5AA29640-C937-47A8-A075-AD7D3E3E1237}" srcOrd="1" destOrd="0" presId="urn:microsoft.com/office/officeart/2005/8/layout/gear1"/>
    <dgm:cxn modelId="{80912915-E12F-489F-A613-C5F559F58EC2}" type="presParOf" srcId="{10F07E44-FF55-4F95-A26D-183AD4281FE1}" destId="{97369A3A-AF93-4177-A496-BCDCCA087968}" srcOrd="2" destOrd="0" presId="urn:microsoft.com/office/officeart/2005/8/layout/gear1"/>
    <dgm:cxn modelId="{A3C0D749-6D44-442E-8CBB-2C8305405A9A}" type="presParOf" srcId="{10F07E44-FF55-4F95-A26D-183AD4281FE1}" destId="{6BB2E883-1416-4B78-9452-41A5224AB766}" srcOrd="3"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A01719AE-3704-4E5D-8A51-9CF44418EB9A}" type="doc">
      <dgm:prSet loTypeId="urn:microsoft.com/office/officeart/2005/8/layout/vList2" loCatId="list" qsTypeId="urn:microsoft.com/office/officeart/2005/8/quickstyle/3d2" qsCatId="3D" csTypeId="urn:microsoft.com/office/officeart/2005/8/colors/accent1_2" csCatId="accent1"/>
      <dgm:spPr/>
      <dgm:t>
        <a:bodyPr/>
        <a:lstStyle/>
        <a:p>
          <a:endParaRPr lang="es-MX"/>
        </a:p>
      </dgm:t>
    </dgm:pt>
    <dgm:pt modelId="{3A3B6A6A-654A-473F-9D7A-EE9410088A7A}" type="pres">
      <dgm:prSet presAssocID="{A01719AE-3704-4E5D-8A51-9CF44418EB9A}" presName="linear" presStyleCnt="0">
        <dgm:presLayoutVars>
          <dgm:animLvl val="lvl"/>
          <dgm:resizeHandles val="exact"/>
        </dgm:presLayoutVars>
      </dgm:prSet>
      <dgm:spPr/>
      <dgm:t>
        <a:bodyPr/>
        <a:lstStyle/>
        <a:p>
          <a:endParaRPr lang="es-MX"/>
        </a:p>
      </dgm:t>
    </dgm:pt>
  </dgm:ptLst>
  <dgm:cxnLst>
    <dgm:cxn modelId="{5E043405-1D35-4A4D-B6A3-78829EFE70C9}" type="presOf" srcId="{A01719AE-3704-4E5D-8A51-9CF44418EB9A}" destId="{3A3B6A6A-654A-473F-9D7A-EE9410088A7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859260-5DB0-4826-A9DE-6880D4CD2408}" type="doc">
      <dgm:prSet loTypeId="urn:microsoft.com/office/officeart/2005/8/layout/process1" loCatId="process" qsTypeId="urn:microsoft.com/office/officeart/2005/8/quickstyle/simple1" qsCatId="simple" csTypeId="urn:microsoft.com/office/officeart/2005/8/colors/colorful3" csCatId="colorful" phldr="1"/>
      <dgm:spPr/>
      <dgm:t>
        <a:bodyPr/>
        <a:lstStyle/>
        <a:p>
          <a:endParaRPr lang="es-MX"/>
        </a:p>
      </dgm:t>
    </dgm:pt>
    <dgm:pt modelId="{93CF12B0-6700-404D-A988-5781A0BEC5DC}">
      <dgm:prSet/>
      <dgm:spPr/>
      <dgm:t>
        <a:bodyPr/>
        <a:lstStyle/>
        <a:p>
          <a:pPr rtl="0"/>
          <a:r>
            <a:rPr lang="es-MX" dirty="0" smtClean="0"/>
            <a:t>Unidad 1. Evolución, Naturaleza y Metodología del Proceso Administrativo</a:t>
          </a:r>
          <a:endParaRPr lang="es-ES" dirty="0"/>
        </a:p>
      </dgm:t>
    </dgm:pt>
    <dgm:pt modelId="{45AA51C9-37CB-4720-BCB2-CA988B95B0A5}" type="parTrans" cxnId="{AD4EE698-2955-4B53-A4C7-66F4FF3219E8}">
      <dgm:prSet/>
      <dgm:spPr/>
      <dgm:t>
        <a:bodyPr/>
        <a:lstStyle/>
        <a:p>
          <a:endParaRPr lang="es-MX"/>
        </a:p>
      </dgm:t>
    </dgm:pt>
    <dgm:pt modelId="{C18523EE-2647-4FA4-8A2B-DF704EEC92C0}" type="sibTrans" cxnId="{AD4EE698-2955-4B53-A4C7-66F4FF3219E8}">
      <dgm:prSet/>
      <dgm:spPr/>
      <dgm:t>
        <a:bodyPr/>
        <a:lstStyle/>
        <a:p>
          <a:endParaRPr lang="es-MX"/>
        </a:p>
      </dgm:t>
    </dgm:pt>
    <dgm:pt modelId="{CFF17D2D-4E61-406F-AA49-7AA87090D128}">
      <dgm:prSet/>
      <dgm:spPr/>
      <dgm:t>
        <a:bodyPr/>
        <a:lstStyle/>
        <a:p>
          <a:r>
            <a:rPr lang="es-MX" dirty="0"/>
            <a:t>Objetivo: Explicar las bases, funcionamiento y aplicación del proceso administrativo, diferenciándolo con el procedimiento administrativo, teoría del proceso y derecho procesal administrativo, para conocer la justicia administrativa.</a:t>
          </a:r>
        </a:p>
      </dgm:t>
    </dgm:pt>
    <dgm:pt modelId="{AC60E387-44C5-4CB6-9B93-7975DCA9F704}" type="parTrans" cxnId="{7DC74DD5-858E-43AA-9F1B-305B439BB7AD}">
      <dgm:prSet/>
      <dgm:spPr/>
      <dgm:t>
        <a:bodyPr/>
        <a:lstStyle/>
        <a:p>
          <a:endParaRPr lang="es-MX"/>
        </a:p>
      </dgm:t>
    </dgm:pt>
    <dgm:pt modelId="{165929EC-432E-447E-AB2A-4A048F7EA700}" type="sibTrans" cxnId="{7DC74DD5-858E-43AA-9F1B-305B439BB7AD}">
      <dgm:prSet/>
      <dgm:spPr/>
      <dgm:t>
        <a:bodyPr/>
        <a:lstStyle/>
        <a:p>
          <a:endParaRPr lang="es-MX"/>
        </a:p>
      </dgm:t>
    </dgm:pt>
    <dgm:pt modelId="{F90E8276-730E-49FF-9E63-CB9742D56EB1}" type="pres">
      <dgm:prSet presAssocID="{A1859260-5DB0-4826-A9DE-6880D4CD2408}" presName="Name0" presStyleCnt="0">
        <dgm:presLayoutVars>
          <dgm:dir/>
          <dgm:resizeHandles val="exact"/>
        </dgm:presLayoutVars>
      </dgm:prSet>
      <dgm:spPr/>
      <dgm:t>
        <a:bodyPr/>
        <a:lstStyle/>
        <a:p>
          <a:endParaRPr lang="es-MX"/>
        </a:p>
      </dgm:t>
    </dgm:pt>
    <dgm:pt modelId="{6695C682-6476-4ACC-A5AB-53B655F981CA}" type="pres">
      <dgm:prSet presAssocID="{93CF12B0-6700-404D-A988-5781A0BEC5DC}" presName="node" presStyleLbl="node1" presStyleIdx="0" presStyleCnt="2">
        <dgm:presLayoutVars>
          <dgm:bulletEnabled val="1"/>
        </dgm:presLayoutVars>
      </dgm:prSet>
      <dgm:spPr/>
      <dgm:t>
        <a:bodyPr/>
        <a:lstStyle/>
        <a:p>
          <a:endParaRPr lang="es-MX"/>
        </a:p>
      </dgm:t>
    </dgm:pt>
    <dgm:pt modelId="{9DADCC3B-7015-4C26-AADF-F6C427FB360E}" type="pres">
      <dgm:prSet presAssocID="{C18523EE-2647-4FA4-8A2B-DF704EEC92C0}" presName="sibTrans" presStyleLbl="sibTrans2D1" presStyleIdx="0" presStyleCnt="1"/>
      <dgm:spPr/>
      <dgm:t>
        <a:bodyPr/>
        <a:lstStyle/>
        <a:p>
          <a:endParaRPr lang="es-MX"/>
        </a:p>
      </dgm:t>
    </dgm:pt>
    <dgm:pt modelId="{C2C9387B-A2AE-413B-905B-B47B3C6D98B3}" type="pres">
      <dgm:prSet presAssocID="{C18523EE-2647-4FA4-8A2B-DF704EEC92C0}" presName="connectorText" presStyleLbl="sibTrans2D1" presStyleIdx="0" presStyleCnt="1"/>
      <dgm:spPr/>
      <dgm:t>
        <a:bodyPr/>
        <a:lstStyle/>
        <a:p>
          <a:endParaRPr lang="es-MX"/>
        </a:p>
      </dgm:t>
    </dgm:pt>
    <dgm:pt modelId="{837F9066-6215-493F-A5F1-27B6FF478079}" type="pres">
      <dgm:prSet presAssocID="{CFF17D2D-4E61-406F-AA49-7AA87090D128}" presName="node" presStyleLbl="node1" presStyleIdx="1" presStyleCnt="2" custScaleY="178931">
        <dgm:presLayoutVars>
          <dgm:bulletEnabled val="1"/>
        </dgm:presLayoutVars>
      </dgm:prSet>
      <dgm:spPr/>
      <dgm:t>
        <a:bodyPr/>
        <a:lstStyle/>
        <a:p>
          <a:endParaRPr lang="es-MX"/>
        </a:p>
      </dgm:t>
    </dgm:pt>
  </dgm:ptLst>
  <dgm:cxnLst>
    <dgm:cxn modelId="{AD4EE698-2955-4B53-A4C7-66F4FF3219E8}" srcId="{A1859260-5DB0-4826-A9DE-6880D4CD2408}" destId="{93CF12B0-6700-404D-A988-5781A0BEC5DC}" srcOrd="0" destOrd="0" parTransId="{45AA51C9-37CB-4720-BCB2-CA988B95B0A5}" sibTransId="{C18523EE-2647-4FA4-8A2B-DF704EEC92C0}"/>
    <dgm:cxn modelId="{998943B3-B2EF-4F62-ADDB-5043B5A35CA5}" type="presOf" srcId="{C18523EE-2647-4FA4-8A2B-DF704EEC92C0}" destId="{9DADCC3B-7015-4C26-AADF-F6C427FB360E}" srcOrd="0" destOrd="0" presId="urn:microsoft.com/office/officeart/2005/8/layout/process1"/>
    <dgm:cxn modelId="{5E948A6D-215C-449E-93FF-94FA0C6A9689}" type="presOf" srcId="{CFF17D2D-4E61-406F-AA49-7AA87090D128}" destId="{837F9066-6215-493F-A5F1-27B6FF478079}" srcOrd="0" destOrd="0" presId="urn:microsoft.com/office/officeart/2005/8/layout/process1"/>
    <dgm:cxn modelId="{9897D521-E592-47E4-8AF1-1FC365F52BD9}" type="presOf" srcId="{93CF12B0-6700-404D-A988-5781A0BEC5DC}" destId="{6695C682-6476-4ACC-A5AB-53B655F981CA}" srcOrd="0" destOrd="0" presId="urn:microsoft.com/office/officeart/2005/8/layout/process1"/>
    <dgm:cxn modelId="{0278A188-0D1A-443A-BC45-E1C58EF2C682}" type="presOf" srcId="{C18523EE-2647-4FA4-8A2B-DF704EEC92C0}" destId="{C2C9387B-A2AE-413B-905B-B47B3C6D98B3}" srcOrd="1" destOrd="0" presId="urn:microsoft.com/office/officeart/2005/8/layout/process1"/>
    <dgm:cxn modelId="{7DC74DD5-858E-43AA-9F1B-305B439BB7AD}" srcId="{A1859260-5DB0-4826-A9DE-6880D4CD2408}" destId="{CFF17D2D-4E61-406F-AA49-7AA87090D128}" srcOrd="1" destOrd="0" parTransId="{AC60E387-44C5-4CB6-9B93-7975DCA9F704}" sibTransId="{165929EC-432E-447E-AB2A-4A048F7EA700}"/>
    <dgm:cxn modelId="{2A0856C8-EA80-4A1B-B61C-FDF85D2756B0}" type="presOf" srcId="{A1859260-5DB0-4826-A9DE-6880D4CD2408}" destId="{F90E8276-730E-49FF-9E63-CB9742D56EB1}" srcOrd="0" destOrd="0" presId="urn:microsoft.com/office/officeart/2005/8/layout/process1"/>
    <dgm:cxn modelId="{1C90F689-B72F-4ED1-B631-9CD6F41090B7}" type="presParOf" srcId="{F90E8276-730E-49FF-9E63-CB9742D56EB1}" destId="{6695C682-6476-4ACC-A5AB-53B655F981CA}" srcOrd="0" destOrd="0" presId="urn:microsoft.com/office/officeart/2005/8/layout/process1"/>
    <dgm:cxn modelId="{0CDB2EFA-23D3-481C-8E9C-3223C6E54E21}" type="presParOf" srcId="{F90E8276-730E-49FF-9E63-CB9742D56EB1}" destId="{9DADCC3B-7015-4C26-AADF-F6C427FB360E}" srcOrd="1" destOrd="0" presId="urn:microsoft.com/office/officeart/2005/8/layout/process1"/>
    <dgm:cxn modelId="{78988821-8300-4826-A7C9-ED6D0CCC2420}" type="presParOf" srcId="{9DADCC3B-7015-4C26-AADF-F6C427FB360E}" destId="{C2C9387B-A2AE-413B-905B-B47B3C6D98B3}" srcOrd="0" destOrd="0" presId="urn:microsoft.com/office/officeart/2005/8/layout/process1"/>
    <dgm:cxn modelId="{688DF95D-1C59-4826-BF41-1DF39E067C04}" type="presParOf" srcId="{F90E8276-730E-49FF-9E63-CB9742D56EB1}" destId="{837F9066-6215-493F-A5F1-27B6FF478079}"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72DEB0-9283-4FFA-BA0C-4AEFBE71B76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MX"/>
        </a:p>
      </dgm:t>
    </dgm:pt>
    <dgm:pt modelId="{19C22C03-AD0A-44A8-97B9-A2F4763156F6}">
      <dgm:prSet/>
      <dgm:spPr/>
      <dgm:t>
        <a:bodyPr/>
        <a:lstStyle/>
        <a:p>
          <a:pPr rtl="0"/>
          <a:r>
            <a:rPr lang="es-ES" dirty="0" smtClean="0"/>
            <a:t>Proceso Administrativo es una unidad de aprendizaje obligatoria del programa educativo  de la Licenciatura en Derecho, perteneciente al núcleo integral,</a:t>
          </a:r>
          <a:r>
            <a:rPr lang="es-MX" dirty="0" smtClean="0"/>
            <a:t> bajo un total de 6 créditos, con modalidad de curso taller</a:t>
          </a:r>
          <a:endParaRPr lang="es-MX" dirty="0"/>
        </a:p>
      </dgm:t>
    </dgm:pt>
    <dgm:pt modelId="{ADE7AFD9-F605-45CB-A4B1-89570BE57F64}" type="parTrans" cxnId="{B13C8476-9408-4821-8550-9CB0AC0C3328}">
      <dgm:prSet/>
      <dgm:spPr/>
      <dgm:t>
        <a:bodyPr/>
        <a:lstStyle/>
        <a:p>
          <a:endParaRPr lang="es-MX"/>
        </a:p>
      </dgm:t>
    </dgm:pt>
    <dgm:pt modelId="{AF395150-3B24-44DD-B74C-67090DADA5C0}" type="sibTrans" cxnId="{B13C8476-9408-4821-8550-9CB0AC0C3328}">
      <dgm:prSet/>
      <dgm:spPr/>
      <dgm:t>
        <a:bodyPr/>
        <a:lstStyle/>
        <a:p>
          <a:endParaRPr lang="es-MX"/>
        </a:p>
      </dgm:t>
    </dgm:pt>
    <dgm:pt modelId="{40FEDA7D-FA41-4711-B9D9-D6CFB95953C4}">
      <dgm:prSet/>
      <dgm:spPr/>
      <dgm:t>
        <a:bodyPr/>
        <a:lstStyle/>
        <a:p>
          <a:pPr rtl="0"/>
          <a:r>
            <a:rPr lang="es-ES" dirty="0" smtClean="0"/>
            <a:t>El presente </a:t>
          </a:r>
          <a:r>
            <a:rPr lang="es-ES" dirty="0" smtClean="0"/>
            <a:t>material de visión </a:t>
          </a:r>
          <a:r>
            <a:rPr lang="es-ES" dirty="0" err="1" smtClean="0"/>
            <a:t>proyectable</a:t>
          </a:r>
          <a:r>
            <a:rPr lang="es-ES" dirty="0" smtClean="0"/>
            <a:t> deberá ser  utilizado durante las primeras clases del periodo, </a:t>
          </a:r>
          <a:r>
            <a:rPr lang="es-ES" dirty="0" smtClean="0"/>
            <a:t>y le servirá en todas y cada una de las áreas en las que se desempeñe durante su vida profesional.</a:t>
          </a:r>
          <a:endParaRPr lang="es-MX" dirty="0"/>
        </a:p>
      </dgm:t>
    </dgm:pt>
    <dgm:pt modelId="{3A0F6395-4C0F-4180-BD53-A01B12579016}" type="parTrans" cxnId="{1B6A27DD-C089-4FC7-9CDE-B1D09303EF88}">
      <dgm:prSet/>
      <dgm:spPr/>
      <dgm:t>
        <a:bodyPr/>
        <a:lstStyle/>
        <a:p>
          <a:endParaRPr lang="es-MX"/>
        </a:p>
      </dgm:t>
    </dgm:pt>
    <dgm:pt modelId="{85D85E19-BF9D-408D-B181-EAF59618AB29}" type="sibTrans" cxnId="{1B6A27DD-C089-4FC7-9CDE-B1D09303EF88}">
      <dgm:prSet/>
      <dgm:spPr/>
      <dgm:t>
        <a:bodyPr/>
        <a:lstStyle/>
        <a:p>
          <a:endParaRPr lang="es-MX"/>
        </a:p>
      </dgm:t>
    </dgm:pt>
    <dgm:pt modelId="{C7005070-7E54-4012-B5F3-861E7442FCE1}">
      <dgm:prSet/>
      <dgm:spPr/>
      <dgm:t>
        <a:bodyPr/>
        <a:lstStyle/>
        <a:p>
          <a:pPr rtl="0"/>
          <a:r>
            <a:rPr lang="es-MX" dirty="0" smtClean="0"/>
            <a:t>Se deberá utilizar el programa </a:t>
          </a:r>
          <a:r>
            <a:rPr lang="es-MX" dirty="0" err="1" smtClean="0"/>
            <a:t>power</a:t>
          </a:r>
          <a:r>
            <a:rPr lang="es-MX" dirty="0" smtClean="0"/>
            <a:t> </a:t>
          </a:r>
          <a:r>
            <a:rPr lang="es-MX" dirty="0" err="1" smtClean="0"/>
            <a:t>point</a:t>
          </a:r>
          <a:r>
            <a:rPr lang="es-MX" dirty="0" smtClean="0"/>
            <a:t> y utilizar un proyector para compartirlo en clases presencial con los estudiantes.</a:t>
          </a:r>
          <a:endParaRPr lang="es-MX" dirty="0"/>
        </a:p>
      </dgm:t>
    </dgm:pt>
    <dgm:pt modelId="{3DE2A70E-ED53-4BC8-9F3A-3948C15DE612}" type="parTrans" cxnId="{C5A198EC-6DB5-44B3-A8F2-D85F183487F1}">
      <dgm:prSet/>
      <dgm:spPr/>
      <dgm:t>
        <a:bodyPr/>
        <a:lstStyle/>
        <a:p>
          <a:endParaRPr lang="es-MX"/>
        </a:p>
      </dgm:t>
    </dgm:pt>
    <dgm:pt modelId="{EB751FC6-874B-4D2B-9E2B-305CC5D83EB4}" type="sibTrans" cxnId="{C5A198EC-6DB5-44B3-A8F2-D85F183487F1}">
      <dgm:prSet/>
      <dgm:spPr/>
      <dgm:t>
        <a:bodyPr/>
        <a:lstStyle/>
        <a:p>
          <a:endParaRPr lang="es-MX"/>
        </a:p>
      </dgm:t>
    </dgm:pt>
    <dgm:pt modelId="{DAC2CC65-9505-496E-BBE6-86398D5D2CB1}" type="pres">
      <dgm:prSet presAssocID="{2E72DEB0-9283-4FFA-BA0C-4AEFBE71B764}" presName="linear" presStyleCnt="0">
        <dgm:presLayoutVars>
          <dgm:animLvl val="lvl"/>
          <dgm:resizeHandles val="exact"/>
        </dgm:presLayoutVars>
      </dgm:prSet>
      <dgm:spPr/>
      <dgm:t>
        <a:bodyPr/>
        <a:lstStyle/>
        <a:p>
          <a:endParaRPr lang="es-MX"/>
        </a:p>
      </dgm:t>
    </dgm:pt>
    <dgm:pt modelId="{C216EFF1-83CD-4E2E-8478-0CD485A9776A}" type="pres">
      <dgm:prSet presAssocID="{19C22C03-AD0A-44A8-97B9-A2F4763156F6}" presName="parentText" presStyleLbl="node1" presStyleIdx="0" presStyleCnt="3">
        <dgm:presLayoutVars>
          <dgm:chMax val="0"/>
          <dgm:bulletEnabled val="1"/>
        </dgm:presLayoutVars>
      </dgm:prSet>
      <dgm:spPr/>
      <dgm:t>
        <a:bodyPr/>
        <a:lstStyle/>
        <a:p>
          <a:endParaRPr lang="es-MX"/>
        </a:p>
      </dgm:t>
    </dgm:pt>
    <dgm:pt modelId="{C98B4B3C-0CFE-4D40-A207-63F3B344ECC7}" type="pres">
      <dgm:prSet presAssocID="{AF395150-3B24-44DD-B74C-67090DADA5C0}" presName="spacer" presStyleCnt="0"/>
      <dgm:spPr/>
      <dgm:t>
        <a:bodyPr/>
        <a:lstStyle/>
        <a:p>
          <a:endParaRPr lang="es-MX"/>
        </a:p>
      </dgm:t>
    </dgm:pt>
    <dgm:pt modelId="{EA01AD7B-44F4-4730-AE42-F070E0D49E00}" type="pres">
      <dgm:prSet presAssocID="{40FEDA7D-FA41-4711-B9D9-D6CFB95953C4}" presName="parentText" presStyleLbl="node1" presStyleIdx="1" presStyleCnt="3">
        <dgm:presLayoutVars>
          <dgm:chMax val="0"/>
          <dgm:bulletEnabled val="1"/>
        </dgm:presLayoutVars>
      </dgm:prSet>
      <dgm:spPr/>
      <dgm:t>
        <a:bodyPr/>
        <a:lstStyle/>
        <a:p>
          <a:endParaRPr lang="es-MX"/>
        </a:p>
      </dgm:t>
    </dgm:pt>
    <dgm:pt modelId="{0C01CC94-89D4-451B-9D7F-A2CD89960FE0}" type="pres">
      <dgm:prSet presAssocID="{85D85E19-BF9D-408D-B181-EAF59618AB29}" presName="spacer" presStyleCnt="0"/>
      <dgm:spPr/>
    </dgm:pt>
    <dgm:pt modelId="{3729743D-5D40-4A2B-90CC-A5BBCE311FC3}" type="pres">
      <dgm:prSet presAssocID="{C7005070-7E54-4012-B5F3-861E7442FCE1}" presName="parentText" presStyleLbl="node1" presStyleIdx="2" presStyleCnt="3">
        <dgm:presLayoutVars>
          <dgm:chMax val="0"/>
          <dgm:bulletEnabled val="1"/>
        </dgm:presLayoutVars>
      </dgm:prSet>
      <dgm:spPr/>
      <dgm:t>
        <a:bodyPr/>
        <a:lstStyle/>
        <a:p>
          <a:endParaRPr lang="es-MX"/>
        </a:p>
      </dgm:t>
    </dgm:pt>
  </dgm:ptLst>
  <dgm:cxnLst>
    <dgm:cxn modelId="{FE785025-7039-4788-BA1E-38CC3910D754}" type="presOf" srcId="{2E72DEB0-9283-4FFA-BA0C-4AEFBE71B764}" destId="{DAC2CC65-9505-496E-BBE6-86398D5D2CB1}" srcOrd="0" destOrd="0" presId="urn:microsoft.com/office/officeart/2005/8/layout/vList2"/>
    <dgm:cxn modelId="{B13C8476-9408-4821-8550-9CB0AC0C3328}" srcId="{2E72DEB0-9283-4FFA-BA0C-4AEFBE71B764}" destId="{19C22C03-AD0A-44A8-97B9-A2F4763156F6}" srcOrd="0" destOrd="0" parTransId="{ADE7AFD9-F605-45CB-A4B1-89570BE57F64}" sibTransId="{AF395150-3B24-44DD-B74C-67090DADA5C0}"/>
    <dgm:cxn modelId="{EFE0B83B-D44E-44E1-948C-11A8C4764EE1}" type="presOf" srcId="{40FEDA7D-FA41-4711-B9D9-D6CFB95953C4}" destId="{EA01AD7B-44F4-4730-AE42-F070E0D49E00}" srcOrd="0" destOrd="0" presId="urn:microsoft.com/office/officeart/2005/8/layout/vList2"/>
    <dgm:cxn modelId="{CE24D024-F150-42B3-AA31-733812BB8572}" type="presOf" srcId="{C7005070-7E54-4012-B5F3-861E7442FCE1}" destId="{3729743D-5D40-4A2B-90CC-A5BBCE311FC3}" srcOrd="0" destOrd="0" presId="urn:microsoft.com/office/officeart/2005/8/layout/vList2"/>
    <dgm:cxn modelId="{C5A198EC-6DB5-44B3-A8F2-D85F183487F1}" srcId="{2E72DEB0-9283-4FFA-BA0C-4AEFBE71B764}" destId="{C7005070-7E54-4012-B5F3-861E7442FCE1}" srcOrd="2" destOrd="0" parTransId="{3DE2A70E-ED53-4BC8-9F3A-3948C15DE612}" sibTransId="{EB751FC6-874B-4D2B-9E2B-305CC5D83EB4}"/>
    <dgm:cxn modelId="{D900908F-AAEF-4953-8930-BD61BD88747C}" type="presOf" srcId="{19C22C03-AD0A-44A8-97B9-A2F4763156F6}" destId="{C216EFF1-83CD-4E2E-8478-0CD485A9776A}" srcOrd="0" destOrd="0" presId="urn:microsoft.com/office/officeart/2005/8/layout/vList2"/>
    <dgm:cxn modelId="{1B6A27DD-C089-4FC7-9CDE-B1D09303EF88}" srcId="{2E72DEB0-9283-4FFA-BA0C-4AEFBE71B764}" destId="{40FEDA7D-FA41-4711-B9D9-D6CFB95953C4}" srcOrd="1" destOrd="0" parTransId="{3A0F6395-4C0F-4180-BD53-A01B12579016}" sibTransId="{85D85E19-BF9D-408D-B181-EAF59618AB29}"/>
    <dgm:cxn modelId="{A7759AEA-1188-4AA2-9A44-940D7F9AD07A}" type="presParOf" srcId="{DAC2CC65-9505-496E-BBE6-86398D5D2CB1}" destId="{C216EFF1-83CD-4E2E-8478-0CD485A9776A}" srcOrd="0" destOrd="0" presId="urn:microsoft.com/office/officeart/2005/8/layout/vList2"/>
    <dgm:cxn modelId="{D00A7D96-7E02-404D-BC8A-248B9889EFDE}" type="presParOf" srcId="{DAC2CC65-9505-496E-BBE6-86398D5D2CB1}" destId="{C98B4B3C-0CFE-4D40-A207-63F3B344ECC7}" srcOrd="1" destOrd="0" presId="urn:microsoft.com/office/officeart/2005/8/layout/vList2"/>
    <dgm:cxn modelId="{C12C245E-0DE7-4945-B8E0-BB1221B562E6}" type="presParOf" srcId="{DAC2CC65-9505-496E-BBE6-86398D5D2CB1}" destId="{EA01AD7B-44F4-4730-AE42-F070E0D49E00}" srcOrd="2" destOrd="0" presId="urn:microsoft.com/office/officeart/2005/8/layout/vList2"/>
    <dgm:cxn modelId="{3EA36737-80C2-4384-AA87-B68D43EAD2F8}" type="presParOf" srcId="{DAC2CC65-9505-496E-BBE6-86398D5D2CB1}" destId="{0C01CC94-89D4-451B-9D7F-A2CD89960FE0}" srcOrd="3" destOrd="0" presId="urn:microsoft.com/office/officeart/2005/8/layout/vList2"/>
    <dgm:cxn modelId="{43E6B9D4-0BD0-4189-9A3F-6D3DFCB48743}" type="presParOf" srcId="{DAC2CC65-9505-496E-BBE6-86398D5D2CB1}" destId="{3729743D-5D40-4A2B-90CC-A5BBCE311FC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B6E7B4-4F2B-4B9C-A8F8-DAA5E2E3903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CB3C90F8-DDA9-469F-B2E1-7A1261E871D2}">
      <dgm:prSet custT="1"/>
      <dgm:spPr/>
      <dgm:t>
        <a:bodyPr/>
        <a:lstStyle/>
        <a:p>
          <a:pPr algn="ctr" rtl="0"/>
          <a:r>
            <a:rPr lang="es-MX" sz="3100" dirty="0" smtClean="0"/>
            <a:t>El derecho de petición es la facultad que tiene toda persona para dirigirse a cualquier autoridad pública para solicitar información, demandar su intervención o la prestación de algún servicio o trámite a cargo de la autoridad.</a:t>
          </a:r>
        </a:p>
        <a:p>
          <a:pPr algn="r" rtl="0"/>
          <a:r>
            <a:rPr lang="es-MX" sz="2400" dirty="0" smtClean="0"/>
            <a:t>(Diccionario Jurídico en línea) </a:t>
          </a:r>
          <a:endParaRPr lang="es-MX" sz="2400" dirty="0"/>
        </a:p>
      </dgm:t>
    </dgm:pt>
    <dgm:pt modelId="{320BABBB-D381-4321-B054-96C1E567DE5F}" type="parTrans" cxnId="{AA673817-FB50-4FB4-8D31-EEA20724E8A2}">
      <dgm:prSet/>
      <dgm:spPr/>
      <dgm:t>
        <a:bodyPr/>
        <a:lstStyle/>
        <a:p>
          <a:endParaRPr lang="es-MX"/>
        </a:p>
      </dgm:t>
    </dgm:pt>
    <dgm:pt modelId="{57685CC7-A5E0-4E88-9834-696C7A92AD7D}" type="sibTrans" cxnId="{AA673817-FB50-4FB4-8D31-EEA20724E8A2}">
      <dgm:prSet/>
      <dgm:spPr/>
      <dgm:t>
        <a:bodyPr/>
        <a:lstStyle/>
        <a:p>
          <a:endParaRPr lang="es-MX"/>
        </a:p>
      </dgm:t>
    </dgm:pt>
    <dgm:pt modelId="{D0B55DDD-5543-41F6-A713-93EFD765C1F1}" type="pres">
      <dgm:prSet presAssocID="{D3B6E7B4-4F2B-4B9C-A8F8-DAA5E2E3903D}" presName="compositeShape" presStyleCnt="0">
        <dgm:presLayoutVars>
          <dgm:chMax val="7"/>
          <dgm:dir/>
          <dgm:resizeHandles val="exact"/>
        </dgm:presLayoutVars>
      </dgm:prSet>
      <dgm:spPr/>
      <dgm:t>
        <a:bodyPr/>
        <a:lstStyle/>
        <a:p>
          <a:endParaRPr lang="es-MX"/>
        </a:p>
      </dgm:t>
    </dgm:pt>
    <dgm:pt modelId="{D66F3D55-6B08-4931-9C68-C4480D578ABF}" type="pres">
      <dgm:prSet presAssocID="{CB3C90F8-DDA9-469F-B2E1-7A1261E871D2}" presName="circ1TxSh" presStyleLbl="vennNode1" presStyleIdx="0" presStyleCnt="1" custScaleX="158634"/>
      <dgm:spPr/>
      <dgm:t>
        <a:bodyPr/>
        <a:lstStyle/>
        <a:p>
          <a:endParaRPr lang="es-MX"/>
        </a:p>
      </dgm:t>
    </dgm:pt>
  </dgm:ptLst>
  <dgm:cxnLst>
    <dgm:cxn modelId="{AA673817-FB50-4FB4-8D31-EEA20724E8A2}" srcId="{D3B6E7B4-4F2B-4B9C-A8F8-DAA5E2E3903D}" destId="{CB3C90F8-DDA9-469F-B2E1-7A1261E871D2}" srcOrd="0" destOrd="0" parTransId="{320BABBB-D381-4321-B054-96C1E567DE5F}" sibTransId="{57685CC7-A5E0-4E88-9834-696C7A92AD7D}"/>
    <dgm:cxn modelId="{EF2F654B-094E-436D-A86A-AFCD8ADB3499}" type="presOf" srcId="{D3B6E7B4-4F2B-4B9C-A8F8-DAA5E2E3903D}" destId="{D0B55DDD-5543-41F6-A713-93EFD765C1F1}" srcOrd="0" destOrd="0" presId="urn:microsoft.com/office/officeart/2005/8/layout/venn1"/>
    <dgm:cxn modelId="{2E94B0E5-DF3B-4080-9EE9-C243143EDBE1}" type="presOf" srcId="{CB3C90F8-DDA9-469F-B2E1-7A1261E871D2}" destId="{D66F3D55-6B08-4931-9C68-C4480D578ABF}" srcOrd="0" destOrd="0" presId="urn:microsoft.com/office/officeart/2005/8/layout/venn1"/>
    <dgm:cxn modelId="{E2BAEA73-9983-4114-B9A1-23E05F7EF726}" type="presParOf" srcId="{D0B55DDD-5543-41F6-A713-93EFD765C1F1}" destId="{D66F3D55-6B08-4931-9C68-C4480D578ABF}"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EB8AC1C-E526-42F1-BDAB-F8EB16732EA3}"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s-MX"/>
        </a:p>
      </dgm:t>
    </dgm:pt>
    <dgm:pt modelId="{794FFC5F-E48B-474F-9923-C3CCDABDA557}">
      <dgm:prSet/>
      <dgm:spPr/>
      <dgm:t>
        <a:bodyPr/>
        <a:lstStyle/>
        <a:p>
          <a:pPr rtl="0"/>
          <a:r>
            <a:rPr lang="es-MX" dirty="0" smtClean="0"/>
            <a:t>El Derecho de Petición permite a las personas dirigirse a los poderes públicos, tanto a los órganos parlamentarios como a los gobiernos, con una petición cuyo contenido puede ser muy diverso. Desde una petición muy puntual hasta una pretensión dirigida a la elaboración de una norma. (</a:t>
          </a:r>
          <a:r>
            <a:rPr lang="es-MX" dirty="0" err="1" smtClean="0"/>
            <a:t>Lasagabaster</a:t>
          </a:r>
          <a:r>
            <a:rPr lang="es-MX" dirty="0" smtClean="0"/>
            <a:t>, 2003)</a:t>
          </a:r>
          <a:endParaRPr lang="es-MX" dirty="0"/>
        </a:p>
      </dgm:t>
    </dgm:pt>
    <dgm:pt modelId="{DDD1181C-A5CC-48C0-9934-11E7F7B6BF94}" type="parTrans" cxnId="{77BA8234-0BD9-40D2-AC9C-8990F49AF6E3}">
      <dgm:prSet/>
      <dgm:spPr/>
      <dgm:t>
        <a:bodyPr/>
        <a:lstStyle/>
        <a:p>
          <a:endParaRPr lang="es-MX"/>
        </a:p>
      </dgm:t>
    </dgm:pt>
    <dgm:pt modelId="{5C9EC440-2DC7-44DE-AE5F-05E696EC4DF1}" type="sibTrans" cxnId="{77BA8234-0BD9-40D2-AC9C-8990F49AF6E3}">
      <dgm:prSet/>
      <dgm:spPr/>
      <dgm:t>
        <a:bodyPr/>
        <a:lstStyle/>
        <a:p>
          <a:endParaRPr lang="es-MX"/>
        </a:p>
      </dgm:t>
    </dgm:pt>
    <dgm:pt modelId="{A866DF28-ED50-4D08-AA02-745777C400BA}" type="pres">
      <dgm:prSet presAssocID="{EEB8AC1C-E526-42F1-BDAB-F8EB16732EA3}" presName="Name0" presStyleCnt="0">
        <dgm:presLayoutVars>
          <dgm:chMax/>
          <dgm:chPref/>
          <dgm:dir/>
        </dgm:presLayoutVars>
      </dgm:prSet>
      <dgm:spPr/>
      <dgm:t>
        <a:bodyPr/>
        <a:lstStyle/>
        <a:p>
          <a:endParaRPr lang="es-MX"/>
        </a:p>
      </dgm:t>
    </dgm:pt>
    <dgm:pt modelId="{642C5C15-76CE-481C-8BD8-B8C7847D9DCF}" type="pres">
      <dgm:prSet presAssocID="{794FFC5F-E48B-474F-9923-C3CCDABDA557}" presName="composite" presStyleCnt="0">
        <dgm:presLayoutVars>
          <dgm:chMax/>
          <dgm:chPref/>
        </dgm:presLayoutVars>
      </dgm:prSet>
      <dgm:spPr/>
    </dgm:pt>
    <dgm:pt modelId="{9CCA555A-239C-43C9-87CF-19DD93473D88}" type="pres">
      <dgm:prSet presAssocID="{794FFC5F-E48B-474F-9923-C3CCDABDA557}" presName="Image" presStyleLbl="bgImgPlace1" presStyleIdx="0" presStyleCnt="1"/>
      <dgm:spPr>
        <a:blipFill rotWithShape="1">
          <a:blip xmlns:r="http://schemas.openxmlformats.org/officeDocument/2006/relationships" r:embed="rId1"/>
          <a:stretch>
            <a:fillRect/>
          </a:stretch>
        </a:blipFill>
      </dgm:spPr>
    </dgm:pt>
    <dgm:pt modelId="{5A36863E-D0A6-4912-A2FE-2175A9F4A9C0}" type="pres">
      <dgm:prSet presAssocID="{794FFC5F-E48B-474F-9923-C3CCDABDA557}" presName="ParentText" presStyleLbl="revTx" presStyleIdx="0" presStyleCnt="1" custScaleX="108300">
        <dgm:presLayoutVars>
          <dgm:chMax val="0"/>
          <dgm:chPref val="0"/>
          <dgm:bulletEnabled val="1"/>
        </dgm:presLayoutVars>
      </dgm:prSet>
      <dgm:spPr/>
      <dgm:t>
        <a:bodyPr/>
        <a:lstStyle/>
        <a:p>
          <a:endParaRPr lang="es-MX"/>
        </a:p>
      </dgm:t>
    </dgm:pt>
    <dgm:pt modelId="{7F5E831B-B38F-419A-98B4-16BD7DA68306}" type="pres">
      <dgm:prSet presAssocID="{794FFC5F-E48B-474F-9923-C3CCDABDA557}" presName="tlFrame" presStyleLbl="node1" presStyleIdx="0" presStyleCnt="4"/>
      <dgm:spPr/>
    </dgm:pt>
    <dgm:pt modelId="{08A99F12-5DDC-4899-A3D6-FC340559F93D}" type="pres">
      <dgm:prSet presAssocID="{794FFC5F-E48B-474F-9923-C3CCDABDA557}" presName="trFrame" presStyleLbl="node1" presStyleIdx="1" presStyleCnt="4"/>
      <dgm:spPr/>
    </dgm:pt>
    <dgm:pt modelId="{1D953FBC-E7DD-4C9F-A343-332EEE4A3F95}" type="pres">
      <dgm:prSet presAssocID="{794FFC5F-E48B-474F-9923-C3CCDABDA557}" presName="blFrame" presStyleLbl="node1" presStyleIdx="2" presStyleCnt="4"/>
      <dgm:spPr/>
    </dgm:pt>
    <dgm:pt modelId="{9A7BBDE5-9C6F-4BCF-8486-853DF52BD08B}" type="pres">
      <dgm:prSet presAssocID="{794FFC5F-E48B-474F-9923-C3CCDABDA557}" presName="brFrame" presStyleLbl="node1" presStyleIdx="3" presStyleCnt="4"/>
      <dgm:spPr/>
    </dgm:pt>
  </dgm:ptLst>
  <dgm:cxnLst>
    <dgm:cxn modelId="{0B353AB0-C595-47A2-AC02-1DF073930E66}" type="presOf" srcId="{EEB8AC1C-E526-42F1-BDAB-F8EB16732EA3}" destId="{A866DF28-ED50-4D08-AA02-745777C400BA}" srcOrd="0" destOrd="0" presId="urn:microsoft.com/office/officeart/2009/3/layout/FramedTextPicture"/>
    <dgm:cxn modelId="{2BCB4912-D8EE-4128-8A41-5683DE8C07F0}" type="presOf" srcId="{794FFC5F-E48B-474F-9923-C3CCDABDA557}" destId="{5A36863E-D0A6-4912-A2FE-2175A9F4A9C0}" srcOrd="0" destOrd="0" presId="urn:microsoft.com/office/officeart/2009/3/layout/FramedTextPicture"/>
    <dgm:cxn modelId="{77BA8234-0BD9-40D2-AC9C-8990F49AF6E3}" srcId="{EEB8AC1C-E526-42F1-BDAB-F8EB16732EA3}" destId="{794FFC5F-E48B-474F-9923-C3CCDABDA557}" srcOrd="0" destOrd="0" parTransId="{DDD1181C-A5CC-48C0-9934-11E7F7B6BF94}" sibTransId="{5C9EC440-2DC7-44DE-AE5F-05E696EC4DF1}"/>
    <dgm:cxn modelId="{0054F85F-EFF0-4806-B428-DD9890CCC2E3}" type="presParOf" srcId="{A866DF28-ED50-4D08-AA02-745777C400BA}" destId="{642C5C15-76CE-481C-8BD8-B8C7847D9DCF}" srcOrd="0" destOrd="0" presId="urn:microsoft.com/office/officeart/2009/3/layout/FramedTextPicture"/>
    <dgm:cxn modelId="{600CBB66-63EC-47B6-88D8-63160D453CD6}" type="presParOf" srcId="{642C5C15-76CE-481C-8BD8-B8C7847D9DCF}" destId="{9CCA555A-239C-43C9-87CF-19DD93473D88}" srcOrd="0" destOrd="0" presId="urn:microsoft.com/office/officeart/2009/3/layout/FramedTextPicture"/>
    <dgm:cxn modelId="{040AD76E-3947-463B-B4EB-E4A1C384963D}" type="presParOf" srcId="{642C5C15-76CE-481C-8BD8-B8C7847D9DCF}" destId="{5A36863E-D0A6-4912-A2FE-2175A9F4A9C0}" srcOrd="1" destOrd="0" presId="urn:microsoft.com/office/officeart/2009/3/layout/FramedTextPicture"/>
    <dgm:cxn modelId="{0142D594-2823-4CF1-B7A3-65101E0F9917}" type="presParOf" srcId="{642C5C15-76CE-481C-8BD8-B8C7847D9DCF}" destId="{7F5E831B-B38F-419A-98B4-16BD7DA68306}" srcOrd="2" destOrd="0" presId="urn:microsoft.com/office/officeart/2009/3/layout/FramedTextPicture"/>
    <dgm:cxn modelId="{0AC7A29C-BB20-4A91-A845-ECCE0B628091}" type="presParOf" srcId="{642C5C15-76CE-481C-8BD8-B8C7847D9DCF}" destId="{08A99F12-5DDC-4899-A3D6-FC340559F93D}" srcOrd="3" destOrd="0" presId="urn:microsoft.com/office/officeart/2009/3/layout/FramedTextPicture"/>
    <dgm:cxn modelId="{85451523-F7F8-4754-BDA1-5862590A1159}" type="presParOf" srcId="{642C5C15-76CE-481C-8BD8-B8C7847D9DCF}" destId="{1D953FBC-E7DD-4C9F-A343-332EEE4A3F95}" srcOrd="4" destOrd="0" presId="urn:microsoft.com/office/officeart/2009/3/layout/FramedTextPicture"/>
    <dgm:cxn modelId="{C9950434-5873-4256-9B60-5144651F7E74}" type="presParOf" srcId="{642C5C15-76CE-481C-8BD8-B8C7847D9DCF}" destId="{9A7BBDE5-9C6F-4BCF-8486-853DF52BD08B}"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201B20-1BC0-4856-BB5D-8BC2BCDD808A}"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EB224CD2-D018-4913-9555-3D656652CEF1}">
      <dgm:prSet/>
      <dgm:spPr/>
      <dgm:t>
        <a:bodyPr/>
        <a:lstStyle/>
        <a:p>
          <a:pPr rtl="0"/>
          <a:r>
            <a:rPr lang="es-MX" dirty="0" smtClean="0"/>
            <a:t>Es la solicitud que se presenta ante un servidor público con el fin de requerir su intervención o respuesta en un asunto concreto. </a:t>
          </a:r>
          <a:endParaRPr lang="es-MX" dirty="0"/>
        </a:p>
      </dgm:t>
    </dgm:pt>
    <dgm:pt modelId="{549BB07D-CE38-40A1-B799-303131484AD5}" type="parTrans" cxnId="{0F5E19DE-89B5-472E-982B-C1DA7E601FE9}">
      <dgm:prSet/>
      <dgm:spPr/>
      <dgm:t>
        <a:bodyPr/>
        <a:lstStyle/>
        <a:p>
          <a:endParaRPr lang="es-MX"/>
        </a:p>
      </dgm:t>
    </dgm:pt>
    <dgm:pt modelId="{F5662DA0-4B5D-44C0-A1E1-AFE1E9A96AB9}" type="sibTrans" cxnId="{0F5E19DE-89B5-472E-982B-C1DA7E601FE9}">
      <dgm:prSet/>
      <dgm:spPr/>
      <dgm:t>
        <a:bodyPr/>
        <a:lstStyle/>
        <a:p>
          <a:endParaRPr lang="es-MX"/>
        </a:p>
      </dgm:t>
    </dgm:pt>
    <dgm:pt modelId="{C9CA3776-E6A0-4937-9A00-37F22A7EFEA2}" type="pres">
      <dgm:prSet presAssocID="{B3201B20-1BC0-4856-BB5D-8BC2BCDD808A}" presName="CompostProcess" presStyleCnt="0">
        <dgm:presLayoutVars>
          <dgm:dir/>
          <dgm:resizeHandles val="exact"/>
        </dgm:presLayoutVars>
      </dgm:prSet>
      <dgm:spPr/>
      <dgm:t>
        <a:bodyPr/>
        <a:lstStyle/>
        <a:p>
          <a:endParaRPr lang="es-MX"/>
        </a:p>
      </dgm:t>
    </dgm:pt>
    <dgm:pt modelId="{1E558F72-8ACD-485E-AA4C-EF16825D0452}" type="pres">
      <dgm:prSet presAssocID="{B3201B20-1BC0-4856-BB5D-8BC2BCDD808A}" presName="arrow" presStyleLbl="bgShp" presStyleIdx="0" presStyleCnt="1"/>
      <dgm:spPr/>
    </dgm:pt>
    <dgm:pt modelId="{09080023-40F7-46E8-88DD-1029EEC26F4D}" type="pres">
      <dgm:prSet presAssocID="{B3201B20-1BC0-4856-BB5D-8BC2BCDD808A}" presName="linearProcess" presStyleCnt="0"/>
      <dgm:spPr/>
    </dgm:pt>
    <dgm:pt modelId="{1D9AB457-9169-44F4-A66F-B17133BE75F4}" type="pres">
      <dgm:prSet presAssocID="{EB224CD2-D018-4913-9555-3D656652CEF1}" presName="textNode" presStyleLbl="node1" presStyleIdx="0" presStyleCnt="1">
        <dgm:presLayoutVars>
          <dgm:bulletEnabled val="1"/>
        </dgm:presLayoutVars>
      </dgm:prSet>
      <dgm:spPr/>
      <dgm:t>
        <a:bodyPr/>
        <a:lstStyle/>
        <a:p>
          <a:endParaRPr lang="es-MX"/>
        </a:p>
      </dgm:t>
    </dgm:pt>
  </dgm:ptLst>
  <dgm:cxnLst>
    <dgm:cxn modelId="{0F5E19DE-89B5-472E-982B-C1DA7E601FE9}" srcId="{B3201B20-1BC0-4856-BB5D-8BC2BCDD808A}" destId="{EB224CD2-D018-4913-9555-3D656652CEF1}" srcOrd="0" destOrd="0" parTransId="{549BB07D-CE38-40A1-B799-303131484AD5}" sibTransId="{F5662DA0-4B5D-44C0-A1E1-AFE1E9A96AB9}"/>
    <dgm:cxn modelId="{EE52D06F-C830-45B6-B0A8-E5D4C8C4758B}" type="presOf" srcId="{B3201B20-1BC0-4856-BB5D-8BC2BCDD808A}" destId="{C9CA3776-E6A0-4937-9A00-37F22A7EFEA2}" srcOrd="0" destOrd="0" presId="urn:microsoft.com/office/officeart/2005/8/layout/hProcess9"/>
    <dgm:cxn modelId="{F92AD3BE-3DD7-4E17-8F0F-9E1034ADA02C}" type="presOf" srcId="{EB224CD2-D018-4913-9555-3D656652CEF1}" destId="{1D9AB457-9169-44F4-A66F-B17133BE75F4}" srcOrd="0" destOrd="0" presId="urn:microsoft.com/office/officeart/2005/8/layout/hProcess9"/>
    <dgm:cxn modelId="{BFBE6AD1-1D11-479D-930E-0D97F66E927F}" type="presParOf" srcId="{C9CA3776-E6A0-4937-9A00-37F22A7EFEA2}" destId="{1E558F72-8ACD-485E-AA4C-EF16825D0452}" srcOrd="0" destOrd="0" presId="urn:microsoft.com/office/officeart/2005/8/layout/hProcess9"/>
    <dgm:cxn modelId="{FBC0EF62-CE03-4117-8197-636E64EF2D9B}" type="presParOf" srcId="{C9CA3776-E6A0-4937-9A00-37F22A7EFEA2}" destId="{09080023-40F7-46E8-88DD-1029EEC26F4D}" srcOrd="1" destOrd="0" presId="urn:microsoft.com/office/officeart/2005/8/layout/hProcess9"/>
    <dgm:cxn modelId="{38A03633-3F78-4EE6-8DD6-2D53F97460A1}" type="presParOf" srcId="{09080023-40F7-46E8-88DD-1029EEC26F4D}" destId="{1D9AB457-9169-44F4-A66F-B17133BE75F4}"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718420B-DEAC-4A9A-88DB-F0D7065C531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E1E878F-F1EF-46D7-822B-0C4B23F2EF6B}">
      <dgm:prSet/>
      <dgm:spPr/>
      <dgm:t>
        <a:bodyPr/>
        <a:lstStyle/>
        <a:p>
          <a:pPr rtl="0"/>
          <a:r>
            <a:rPr lang="es-MX" dirty="0" smtClean="0"/>
            <a:t>Es el </a:t>
          </a:r>
          <a:r>
            <a:rPr lang="es-MX" b="1" dirty="0" smtClean="0"/>
            <a:t>fundamento constitucional </a:t>
          </a:r>
          <a:r>
            <a:rPr lang="es-MX" dirty="0" smtClean="0"/>
            <a:t>del derecho de petición </a:t>
          </a:r>
          <a:endParaRPr lang="es-MX" dirty="0"/>
        </a:p>
      </dgm:t>
    </dgm:pt>
    <dgm:pt modelId="{216F4A35-AD4C-4E47-BAD3-643ED6B732F8}" type="parTrans" cxnId="{AF066C56-9769-4F9D-B37B-34CE5388A525}">
      <dgm:prSet/>
      <dgm:spPr/>
      <dgm:t>
        <a:bodyPr/>
        <a:lstStyle/>
        <a:p>
          <a:endParaRPr lang="es-MX"/>
        </a:p>
      </dgm:t>
    </dgm:pt>
    <dgm:pt modelId="{C4ED0FD8-3D26-4731-BF6A-C5AECE3BCFE9}" type="sibTrans" cxnId="{AF066C56-9769-4F9D-B37B-34CE5388A525}">
      <dgm:prSet/>
      <dgm:spPr/>
      <dgm:t>
        <a:bodyPr/>
        <a:lstStyle/>
        <a:p>
          <a:endParaRPr lang="es-MX"/>
        </a:p>
      </dgm:t>
    </dgm:pt>
    <dgm:pt modelId="{1222ECAA-6C7E-4772-857F-9B38EC6565EE}" type="pres">
      <dgm:prSet presAssocID="{E718420B-DEAC-4A9A-88DB-F0D7065C5315}" presName="linear" presStyleCnt="0">
        <dgm:presLayoutVars>
          <dgm:animLvl val="lvl"/>
          <dgm:resizeHandles val="exact"/>
        </dgm:presLayoutVars>
      </dgm:prSet>
      <dgm:spPr/>
      <dgm:t>
        <a:bodyPr/>
        <a:lstStyle/>
        <a:p>
          <a:endParaRPr lang="es-MX"/>
        </a:p>
      </dgm:t>
    </dgm:pt>
    <dgm:pt modelId="{9061B5D0-78FE-46DB-82F9-EC7B69B2AC32}" type="pres">
      <dgm:prSet presAssocID="{6E1E878F-F1EF-46D7-822B-0C4B23F2EF6B}" presName="parentText" presStyleLbl="node1" presStyleIdx="0" presStyleCnt="1">
        <dgm:presLayoutVars>
          <dgm:chMax val="0"/>
          <dgm:bulletEnabled val="1"/>
        </dgm:presLayoutVars>
      </dgm:prSet>
      <dgm:spPr/>
      <dgm:t>
        <a:bodyPr/>
        <a:lstStyle/>
        <a:p>
          <a:endParaRPr lang="es-MX"/>
        </a:p>
      </dgm:t>
    </dgm:pt>
  </dgm:ptLst>
  <dgm:cxnLst>
    <dgm:cxn modelId="{F7C099C8-D835-4022-8F87-B17BFECF6589}" type="presOf" srcId="{6E1E878F-F1EF-46D7-822B-0C4B23F2EF6B}" destId="{9061B5D0-78FE-46DB-82F9-EC7B69B2AC32}" srcOrd="0" destOrd="0" presId="urn:microsoft.com/office/officeart/2005/8/layout/vList2"/>
    <dgm:cxn modelId="{CAC66580-1F45-4F07-8AED-0C49ECB5AFE8}" type="presOf" srcId="{E718420B-DEAC-4A9A-88DB-F0D7065C5315}" destId="{1222ECAA-6C7E-4772-857F-9B38EC6565EE}" srcOrd="0" destOrd="0" presId="urn:microsoft.com/office/officeart/2005/8/layout/vList2"/>
    <dgm:cxn modelId="{AF066C56-9769-4F9D-B37B-34CE5388A525}" srcId="{E718420B-DEAC-4A9A-88DB-F0D7065C5315}" destId="{6E1E878F-F1EF-46D7-822B-0C4B23F2EF6B}" srcOrd="0" destOrd="0" parTransId="{216F4A35-AD4C-4E47-BAD3-643ED6B732F8}" sibTransId="{C4ED0FD8-3D26-4731-BF6A-C5AECE3BCFE9}"/>
    <dgm:cxn modelId="{899492D2-E34F-4A3B-8CCC-6FD55D1E3497}" type="presParOf" srcId="{1222ECAA-6C7E-4772-857F-9B38EC6565EE}" destId="{9061B5D0-78FE-46DB-82F9-EC7B69B2AC3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236CBA7-9367-496C-8347-A9CB24FC40B4}"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925C65E1-4C56-4643-994A-FC2E5BDBADCF}">
      <dgm:prSet/>
      <dgm:spPr/>
      <dgm:t>
        <a:bodyPr/>
        <a:lstStyle/>
        <a:p>
          <a:pPr rtl="0"/>
          <a:r>
            <a:rPr lang="es-MX" dirty="0" smtClean="0"/>
            <a:t>“Los funcionarios y empleados públicos respetarán el ejercicio del derecho de petición, siempre que ésta se formule por escrito, de manera pacífica y respetuosa; pero en materia política sólo podrán hacer uso de ese derecho los ciudadanos de la República.                      </a:t>
          </a:r>
        </a:p>
        <a:p>
          <a:pPr rtl="0"/>
          <a:r>
            <a:rPr lang="es-MX" dirty="0" smtClean="0"/>
            <a:t> A toda petición deberá recaer un acuerdo escrito de la autoridad a quien se haya dirigido, la cual tiene obligación de hacerlo conocer en breve término al peticionario.”</a:t>
          </a:r>
          <a:endParaRPr lang="es-MX" dirty="0"/>
        </a:p>
      </dgm:t>
    </dgm:pt>
    <dgm:pt modelId="{AE450D3C-A1D3-4175-B8E6-71E43AE5EA29}" type="parTrans" cxnId="{8CD61A3B-BA2E-4F29-BD20-1C72654D39ED}">
      <dgm:prSet/>
      <dgm:spPr/>
      <dgm:t>
        <a:bodyPr/>
        <a:lstStyle/>
        <a:p>
          <a:endParaRPr lang="es-MX"/>
        </a:p>
      </dgm:t>
    </dgm:pt>
    <dgm:pt modelId="{61789CA4-14C0-46EF-A59C-419B8A329A08}" type="sibTrans" cxnId="{8CD61A3B-BA2E-4F29-BD20-1C72654D39ED}">
      <dgm:prSet/>
      <dgm:spPr/>
      <dgm:t>
        <a:bodyPr/>
        <a:lstStyle/>
        <a:p>
          <a:endParaRPr lang="es-MX"/>
        </a:p>
      </dgm:t>
    </dgm:pt>
    <dgm:pt modelId="{27D635C4-A4D5-4392-829D-38ED7DAFA4EA}" type="pres">
      <dgm:prSet presAssocID="{3236CBA7-9367-496C-8347-A9CB24FC40B4}" presName="compositeShape" presStyleCnt="0">
        <dgm:presLayoutVars>
          <dgm:chMax val="7"/>
          <dgm:dir/>
          <dgm:resizeHandles val="exact"/>
        </dgm:presLayoutVars>
      </dgm:prSet>
      <dgm:spPr/>
      <dgm:t>
        <a:bodyPr/>
        <a:lstStyle/>
        <a:p>
          <a:endParaRPr lang="es-MX"/>
        </a:p>
      </dgm:t>
    </dgm:pt>
    <dgm:pt modelId="{01325BD7-E88F-46A5-9353-9A836A100771}" type="pres">
      <dgm:prSet presAssocID="{925C65E1-4C56-4643-994A-FC2E5BDBADCF}" presName="circ1TxSh" presStyleLbl="vennNode1" presStyleIdx="0" presStyleCnt="1" custScaleX="144733"/>
      <dgm:spPr/>
      <dgm:t>
        <a:bodyPr/>
        <a:lstStyle/>
        <a:p>
          <a:endParaRPr lang="es-MX"/>
        </a:p>
      </dgm:t>
    </dgm:pt>
  </dgm:ptLst>
  <dgm:cxnLst>
    <dgm:cxn modelId="{DC9D906C-632B-47B6-8D55-44CCA9DB981D}" type="presOf" srcId="{925C65E1-4C56-4643-994A-FC2E5BDBADCF}" destId="{01325BD7-E88F-46A5-9353-9A836A100771}" srcOrd="0" destOrd="0" presId="urn:microsoft.com/office/officeart/2005/8/layout/venn1"/>
    <dgm:cxn modelId="{FD2C28DD-202B-4662-B1B2-E07B60606CFE}" type="presOf" srcId="{3236CBA7-9367-496C-8347-A9CB24FC40B4}" destId="{27D635C4-A4D5-4392-829D-38ED7DAFA4EA}" srcOrd="0" destOrd="0" presId="urn:microsoft.com/office/officeart/2005/8/layout/venn1"/>
    <dgm:cxn modelId="{8CD61A3B-BA2E-4F29-BD20-1C72654D39ED}" srcId="{3236CBA7-9367-496C-8347-A9CB24FC40B4}" destId="{925C65E1-4C56-4643-994A-FC2E5BDBADCF}" srcOrd="0" destOrd="0" parTransId="{AE450D3C-A1D3-4175-B8E6-71E43AE5EA29}" sibTransId="{61789CA4-14C0-46EF-A59C-419B8A329A08}"/>
    <dgm:cxn modelId="{382E0BE6-2E1A-42E8-93F1-4DA5DD4038DE}" type="presParOf" srcId="{27D635C4-A4D5-4392-829D-38ED7DAFA4EA}" destId="{01325BD7-E88F-46A5-9353-9A836A100771}"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929C0D-04C1-45D4-8025-5C65785E6A0D}">
      <dsp:nvSpPr>
        <dsp:cNvPr id="0" name=""/>
        <dsp:cNvSpPr/>
      </dsp:nvSpPr>
      <dsp:spPr>
        <a:xfrm>
          <a:off x="0" y="0"/>
          <a:ext cx="5935162" cy="518457"/>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s-MX" sz="3600" kern="1200" baseline="0" dirty="0" smtClean="0"/>
            <a:t>Tema</a:t>
          </a:r>
          <a:r>
            <a:rPr lang="es-MX" sz="3600" kern="1200" baseline="0" dirty="0" smtClean="0"/>
            <a:t>:</a:t>
          </a:r>
          <a:endParaRPr lang="es-MX" sz="3600" kern="1200" baseline="0" dirty="0"/>
        </a:p>
      </dsp:txBody>
      <dsp:txXfrm>
        <a:off x="15185" y="15185"/>
        <a:ext cx="5399296" cy="488087"/>
      </dsp:txXfrm>
    </dsp:sp>
    <dsp:sp modelId="{AEA97F93-9A3D-4890-A77E-9E58EA7F255E}">
      <dsp:nvSpPr>
        <dsp:cNvPr id="0" name=""/>
        <dsp:cNvSpPr/>
      </dsp:nvSpPr>
      <dsp:spPr>
        <a:xfrm>
          <a:off x="1047381" y="633670"/>
          <a:ext cx="5935162" cy="518457"/>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kern="1200" baseline="0" dirty="0" smtClean="0"/>
            <a:t>DERECHO </a:t>
          </a:r>
          <a:r>
            <a:rPr lang="es-MX" sz="3200" kern="1200" baseline="0" dirty="0" smtClean="0"/>
            <a:t>DE PETICIÓN</a:t>
          </a:r>
          <a:endParaRPr lang="es-MX" sz="3200" kern="1200" baseline="0" dirty="0"/>
        </a:p>
      </dsp:txBody>
      <dsp:txXfrm>
        <a:off x="1062566" y="648855"/>
        <a:ext cx="4520413" cy="488087"/>
      </dsp:txXfrm>
    </dsp:sp>
    <dsp:sp modelId="{5EF17EC7-CD9F-4051-B6C4-3E3871071989}">
      <dsp:nvSpPr>
        <dsp:cNvPr id="0" name=""/>
        <dsp:cNvSpPr/>
      </dsp:nvSpPr>
      <dsp:spPr>
        <a:xfrm>
          <a:off x="5598164" y="407565"/>
          <a:ext cx="336997" cy="336997"/>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endParaRPr lang="es-MX" sz="1500" kern="1200"/>
        </a:p>
      </dsp:txBody>
      <dsp:txXfrm>
        <a:off x="5673988" y="407565"/>
        <a:ext cx="185349" cy="25359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7C63C-D110-43DC-B6D3-418E65743F80}">
      <dsp:nvSpPr>
        <dsp:cNvPr id="0" name=""/>
        <dsp:cNvSpPr/>
      </dsp:nvSpPr>
      <dsp:spPr>
        <a:xfrm>
          <a:off x="0" y="388843"/>
          <a:ext cx="7416824" cy="2966729"/>
        </a:xfrm>
        <a:prstGeom prst="plaqu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lvl="0" algn="ctr" defTabSz="977900" rtl="0">
            <a:lnSpc>
              <a:spcPct val="90000"/>
            </a:lnSpc>
            <a:spcBef>
              <a:spcPct val="0"/>
            </a:spcBef>
            <a:spcAft>
              <a:spcPct val="35000"/>
            </a:spcAft>
          </a:pPr>
          <a:r>
            <a:rPr lang="es-MX" sz="2200" kern="1200" dirty="0" smtClean="0"/>
            <a:t>El artículo 108 de la Constitución Política de los Estados Unidos Mexicanos, reputa como servidores públicos a los representantes de elección popular, a los miembros del Poder Judicial de la Federación, los funcionarios y empleados, y, en general toda persona que desempeñe un empleo, cargo o comisión de cualquier naturaleza en la Administración Pública Federal.</a:t>
          </a:r>
          <a:endParaRPr lang="es-MX" sz="2200" kern="1200" dirty="0"/>
        </a:p>
      </dsp:txBody>
      <dsp:txXfrm>
        <a:off x="349641" y="738484"/>
        <a:ext cx="6717542" cy="226744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D903CC-064A-40E6-AFE1-EE2DFF5662F9}">
      <dsp:nvSpPr>
        <dsp:cNvPr id="0" name=""/>
        <dsp:cNvSpPr/>
      </dsp:nvSpPr>
      <dsp:spPr>
        <a:xfrm>
          <a:off x="0" y="44409"/>
          <a:ext cx="7179136" cy="3369600"/>
        </a:xfrm>
        <a:prstGeom prst="cub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smtClean="0"/>
            <a:t>Por su parte, el artículo 2° de la Ley Federal de Responsabilidades de los Servidores Públicos, establece que son sujetos de esa Ley, los servidores públicos mencionados en el párrafo primero y tercero del artículo 108 Constitucional y todas aquellas personas que manejen o apliquen recursos económicos federales.</a:t>
          </a:r>
          <a:endParaRPr lang="es-MX" sz="2400" kern="1200"/>
        </a:p>
      </dsp:txBody>
      <dsp:txXfrm>
        <a:off x="0" y="886809"/>
        <a:ext cx="6336736" cy="25272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DCF5CD-B3D2-4E66-8B01-364F62C1739B}">
      <dsp:nvSpPr>
        <dsp:cNvPr id="0" name=""/>
        <dsp:cNvSpPr/>
      </dsp:nvSpPr>
      <dsp:spPr>
        <a:xfrm>
          <a:off x="481195" y="0"/>
          <a:ext cx="3240360" cy="3240360"/>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kern="1200" dirty="0" smtClean="0"/>
            <a:t>Esto quiere decir que debe estar plasmada en un papel o documento electrónico, mecanografiado, a mano o impreso</a:t>
          </a:r>
          <a:endParaRPr lang="es-MX" sz="2200" kern="1200" dirty="0"/>
        </a:p>
      </dsp:txBody>
      <dsp:txXfrm>
        <a:off x="955735" y="474540"/>
        <a:ext cx="2291280" cy="229128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04D34C-9F88-4ED3-8F0B-5A176FB1EB4A}">
      <dsp:nvSpPr>
        <dsp:cNvPr id="0" name=""/>
        <dsp:cNvSpPr/>
      </dsp:nvSpPr>
      <dsp:spPr>
        <a:xfrm>
          <a:off x="633614" y="2530091"/>
          <a:ext cx="2436090" cy="2436090"/>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MX" sz="2000" kern="1200" smtClean="0"/>
            <a:t>La forma escrita permite precisar los términos y los alcances de la petición formulada </a:t>
          </a:r>
          <a:endParaRPr lang="es-MX" sz="2000" kern="1200"/>
        </a:p>
      </dsp:txBody>
      <dsp:txXfrm>
        <a:off x="990371" y="2886848"/>
        <a:ext cx="1722576" cy="1722576"/>
      </dsp:txXfrm>
    </dsp:sp>
    <dsp:sp modelId="{07711428-5027-4898-8AC9-DDA12CA0EC1C}">
      <dsp:nvSpPr>
        <dsp:cNvPr id="0" name=""/>
        <dsp:cNvSpPr/>
      </dsp:nvSpPr>
      <dsp:spPr>
        <a:xfrm rot="16200000">
          <a:off x="1094711" y="1337889"/>
          <a:ext cx="1513896" cy="69428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6F14E4-CE4A-4A15-9739-9BEFA958BC79}">
      <dsp:nvSpPr>
        <dsp:cNvPr id="0" name=""/>
        <dsp:cNvSpPr/>
      </dsp:nvSpPr>
      <dsp:spPr>
        <a:xfrm>
          <a:off x="694517" y="2370"/>
          <a:ext cx="2314285" cy="185142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rtl="0">
            <a:lnSpc>
              <a:spcPct val="90000"/>
            </a:lnSpc>
            <a:spcBef>
              <a:spcPct val="0"/>
            </a:spcBef>
            <a:spcAft>
              <a:spcPct val="35000"/>
            </a:spcAft>
          </a:pPr>
          <a:r>
            <a:rPr lang="es-MX" sz="2000" kern="1200" dirty="0" smtClean="0"/>
            <a:t>Además brinda a los involucrados un principio de certeza y por tanto de seguridad jurídica.</a:t>
          </a:r>
          <a:endParaRPr lang="es-MX" sz="2000" kern="1200" dirty="0"/>
        </a:p>
      </dsp:txBody>
      <dsp:txXfrm>
        <a:off x="748743" y="56596"/>
        <a:ext cx="2205833" cy="174297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735122-E5EE-48A3-AAB2-7ABB86399446}">
      <dsp:nvSpPr>
        <dsp:cNvPr id="0" name=""/>
        <dsp:cNvSpPr/>
      </dsp:nvSpPr>
      <dsp:spPr>
        <a:xfrm>
          <a:off x="0" y="0"/>
          <a:ext cx="3528388" cy="1224136"/>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MX" sz="2000" kern="1200" dirty="0" smtClean="0"/>
            <a:t>El escrito debe contener algunos elementos </a:t>
          </a:r>
          <a:endParaRPr lang="es-MX" sz="2000" kern="1200" dirty="0"/>
        </a:p>
      </dsp:txBody>
      <dsp:txXfrm>
        <a:off x="516720" y="179271"/>
        <a:ext cx="2494948" cy="86559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48AC84-5F3A-4B3E-80BC-CE23F87BDDB4}">
      <dsp:nvSpPr>
        <dsp:cNvPr id="0" name=""/>
        <dsp:cNvSpPr/>
      </dsp:nvSpPr>
      <dsp:spPr>
        <a:xfrm>
          <a:off x="3485187" y="0"/>
          <a:ext cx="5227780" cy="3672408"/>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rtl="0">
            <a:lnSpc>
              <a:spcPct val="90000"/>
            </a:lnSpc>
            <a:spcBef>
              <a:spcPct val="0"/>
            </a:spcBef>
            <a:spcAft>
              <a:spcPct val="15000"/>
            </a:spcAft>
            <a:buChar char="••"/>
          </a:pPr>
          <a:r>
            <a:rPr lang="es-MX" sz="2400" kern="1200" dirty="0" smtClean="0"/>
            <a:t>Las actuaciones judiciales y promociones deben escribirse en lengua española. Lo que se presente escrito en idioma extranjero se acompañará de la correspondiente traducción al castellano. </a:t>
          </a:r>
          <a:endParaRPr lang="es-MX" sz="2400" kern="1200" dirty="0"/>
        </a:p>
      </dsp:txBody>
      <dsp:txXfrm>
        <a:off x="3485187" y="459051"/>
        <a:ext cx="3850627" cy="2754306"/>
      </dsp:txXfrm>
    </dsp:sp>
    <dsp:sp modelId="{F3F61C52-739A-4B7F-B67A-2469AB372B37}">
      <dsp:nvSpPr>
        <dsp:cNvPr id="0" name=""/>
        <dsp:cNvSpPr/>
      </dsp:nvSpPr>
      <dsp:spPr>
        <a:xfrm>
          <a:off x="0" y="0"/>
          <a:ext cx="3485187" cy="367240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s-MX" sz="2600" kern="1200" smtClean="0"/>
            <a:t>A pesar de que no hay un documento que establezca al español como lengua oficial de Mexico, El Código Federal de Procedimientos Civiles establece:</a:t>
          </a:r>
          <a:endParaRPr lang="es-MX" sz="2600" kern="1200"/>
        </a:p>
      </dsp:txBody>
      <dsp:txXfrm>
        <a:off x="170133" y="170133"/>
        <a:ext cx="3144921" cy="333214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A347D-F42F-40D2-AD7F-D087EF34A9BA}">
      <dsp:nvSpPr>
        <dsp:cNvPr id="0" name=""/>
        <dsp:cNvSpPr/>
      </dsp:nvSpPr>
      <dsp:spPr>
        <a:xfrm>
          <a:off x="2593" y="0"/>
          <a:ext cx="3477220" cy="3088166"/>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Es evidente que en ocasiones la petición deberá acompañarse de pruebas, a efecto de que una vez conocida por la autoridad o servidor públicos se dé el trámite correspondiente.</a:t>
          </a:r>
          <a:endParaRPr lang="es-MX" sz="2000" kern="1200"/>
        </a:p>
      </dsp:txBody>
      <dsp:txXfrm>
        <a:off x="93042" y="90449"/>
        <a:ext cx="3296322" cy="2907268"/>
      </dsp:txXfrm>
    </dsp:sp>
    <dsp:sp modelId="{F0DAAF80-6897-43EA-B208-F1BB5230950A}">
      <dsp:nvSpPr>
        <dsp:cNvPr id="0" name=""/>
        <dsp:cNvSpPr/>
      </dsp:nvSpPr>
      <dsp:spPr>
        <a:xfrm>
          <a:off x="4063987" y="0"/>
          <a:ext cx="3477220" cy="3088166"/>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La falta de dichos documentos a lo sumo conduzca a que la respuesta le indique al peticionario </a:t>
          </a:r>
          <a:r>
            <a:rPr lang="es-MX" sz="2000" i="1" kern="1200" dirty="0" smtClean="0"/>
            <a:t>cuáles son los documentos que le falten </a:t>
          </a:r>
          <a:r>
            <a:rPr lang="es-MX" sz="2000" kern="1200" dirty="0" smtClean="0"/>
            <a:t>y que su omisión ha sido la causa de que no se decida en cuanto al fondo su respectiva solicitud.</a:t>
          </a:r>
          <a:endParaRPr lang="es-MX" sz="2000" kern="1200" dirty="0"/>
        </a:p>
      </dsp:txBody>
      <dsp:txXfrm>
        <a:off x="4154436" y="90449"/>
        <a:ext cx="3296322" cy="29072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AD2CA-5D35-48DC-94CE-55E893C7B189}">
      <dsp:nvSpPr>
        <dsp:cNvPr id="0" name=""/>
        <dsp:cNvSpPr/>
      </dsp:nvSpPr>
      <dsp:spPr>
        <a:xfrm>
          <a:off x="0" y="0"/>
          <a:ext cx="4525963" cy="4525963"/>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BAC944-3AED-4BE6-86ED-32C194BB45C5}">
      <dsp:nvSpPr>
        <dsp:cNvPr id="0" name=""/>
        <dsp:cNvSpPr/>
      </dsp:nvSpPr>
      <dsp:spPr>
        <a:xfrm>
          <a:off x="2262981" y="0"/>
          <a:ext cx="6423818" cy="4525963"/>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 sz="1700" kern="1200" dirty="0" smtClean="0"/>
            <a:t>Todo profesional del derecho deberá conocer  lo relacionado al derecho administrativo, ya que en su vida profesional se enfrentará a diversas situaciones  que requieran de conocimientos jurídicos de ésta área, mismos que lograrán en determinados momentos resolver situaciones complejas. </a:t>
          </a:r>
          <a:endParaRPr lang="es-MX" sz="1700" kern="1200" dirty="0"/>
        </a:p>
      </dsp:txBody>
      <dsp:txXfrm>
        <a:off x="2262981" y="0"/>
        <a:ext cx="6423818" cy="1357791"/>
      </dsp:txXfrm>
    </dsp:sp>
    <dsp:sp modelId="{9925F756-6274-44AF-840C-31E826A31F83}">
      <dsp:nvSpPr>
        <dsp:cNvPr id="0" name=""/>
        <dsp:cNvSpPr/>
      </dsp:nvSpPr>
      <dsp:spPr>
        <a:xfrm>
          <a:off x="792044" y="1357791"/>
          <a:ext cx="2941873" cy="2941873"/>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FA8BAB-96F3-4DFE-AA28-B27D4F052447}">
      <dsp:nvSpPr>
        <dsp:cNvPr id="0" name=""/>
        <dsp:cNvSpPr/>
      </dsp:nvSpPr>
      <dsp:spPr>
        <a:xfrm>
          <a:off x="2262981" y="1357791"/>
          <a:ext cx="6423818" cy="2941873"/>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 sz="1700" kern="1200" dirty="0" smtClean="0"/>
            <a:t>Por lo tanto, para el estudiante de la licenciatura en Derecho resulta de suma importancia, conocer el derecho de petición, con la finalidad de que conozca la forma correcta de realizar solicitudes a la autoridad </a:t>
          </a:r>
          <a:r>
            <a:rPr lang="es-ES" sz="1700" kern="1200" smtClean="0"/>
            <a:t>con fundamento en el  </a:t>
          </a:r>
          <a:r>
            <a:rPr lang="es-ES" sz="1700" kern="1200" dirty="0" smtClean="0"/>
            <a:t>artículo 8</a:t>
          </a:r>
          <a:r>
            <a:rPr lang="es-ES" sz="1700" kern="1200" smtClean="0"/>
            <a:t>° constitucional.</a:t>
          </a:r>
          <a:endParaRPr lang="es-ES" sz="1700" kern="1200" dirty="0"/>
        </a:p>
      </dsp:txBody>
      <dsp:txXfrm>
        <a:off x="2262981" y="1357791"/>
        <a:ext cx="6423818" cy="1357787"/>
      </dsp:txXfrm>
    </dsp:sp>
    <dsp:sp modelId="{35D64F4B-53AC-4B24-AA3A-429ED9A87244}">
      <dsp:nvSpPr>
        <dsp:cNvPr id="0" name=""/>
        <dsp:cNvSpPr/>
      </dsp:nvSpPr>
      <dsp:spPr>
        <a:xfrm>
          <a:off x="1584087" y="2715579"/>
          <a:ext cx="1357787" cy="1357787"/>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9A2A40-DC87-418C-BEA2-935D1DACCCE4}">
      <dsp:nvSpPr>
        <dsp:cNvPr id="0" name=""/>
        <dsp:cNvSpPr/>
      </dsp:nvSpPr>
      <dsp:spPr>
        <a:xfrm>
          <a:off x="2262981" y="2715579"/>
          <a:ext cx="6423818" cy="1357787"/>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 sz="1700" kern="1200" dirty="0" smtClean="0"/>
            <a:t>El tema denominado derecho de petición, se ubica en el punto marcado con el numeral 1.2  correspondiente a la unidad 1 del  programa de la UA Proceso Administrativo. </a:t>
          </a:r>
          <a:endParaRPr lang="es-ES" sz="1700" kern="1200" dirty="0"/>
        </a:p>
      </dsp:txBody>
      <dsp:txXfrm>
        <a:off x="2262981" y="2715579"/>
        <a:ext cx="6423818" cy="135778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7E73B8-2551-423D-A74A-D6A2B661BC80}">
      <dsp:nvSpPr>
        <dsp:cNvPr id="0" name=""/>
        <dsp:cNvSpPr/>
      </dsp:nvSpPr>
      <dsp:spPr>
        <a:xfrm>
          <a:off x="7721" y="1637210"/>
          <a:ext cx="4615544" cy="1846217"/>
        </a:xfrm>
        <a:prstGeom prst="chevron">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rtl="0">
            <a:lnSpc>
              <a:spcPct val="90000"/>
            </a:lnSpc>
            <a:spcBef>
              <a:spcPct val="0"/>
            </a:spcBef>
            <a:spcAft>
              <a:spcPct val="35000"/>
            </a:spcAft>
          </a:pPr>
          <a:r>
            <a:rPr lang="es-MX" sz="2100" kern="1200" dirty="0" smtClean="0"/>
            <a:t>“De tan evidente puede parecer superfluo”... Sin embargo, resulta muy importante indicar a quien va dirigido.</a:t>
          </a:r>
          <a:endParaRPr lang="es-MX" sz="2100" kern="1200" dirty="0"/>
        </a:p>
      </dsp:txBody>
      <dsp:txXfrm>
        <a:off x="930830" y="1637210"/>
        <a:ext cx="2769327" cy="1846217"/>
      </dsp:txXfrm>
    </dsp:sp>
    <dsp:sp modelId="{738A6835-C6CC-497D-A277-75F107CBA527}">
      <dsp:nvSpPr>
        <dsp:cNvPr id="0" name=""/>
        <dsp:cNvSpPr/>
      </dsp:nvSpPr>
      <dsp:spPr>
        <a:xfrm>
          <a:off x="4161710" y="1637210"/>
          <a:ext cx="4615544" cy="1846217"/>
        </a:xfrm>
        <a:prstGeom prst="chevron">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rtl="0">
            <a:lnSpc>
              <a:spcPct val="90000"/>
            </a:lnSpc>
            <a:spcBef>
              <a:spcPct val="0"/>
            </a:spcBef>
            <a:spcAft>
              <a:spcPct val="35000"/>
            </a:spcAft>
          </a:pPr>
          <a:r>
            <a:rPr lang="es-MX" sz="2100" kern="1200" smtClean="0"/>
            <a:t>Pues será esa persona quien tien la obligación de dar respuesta a la petición</a:t>
          </a:r>
          <a:endParaRPr lang="es-MX" sz="2100" kern="1200"/>
        </a:p>
      </dsp:txBody>
      <dsp:txXfrm>
        <a:off x="5084819" y="1637210"/>
        <a:ext cx="2769327" cy="18462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0B0994-F790-47C8-A569-77618FB5C55A}">
      <dsp:nvSpPr>
        <dsp:cNvPr id="0" name=""/>
        <dsp:cNvSpPr/>
      </dsp:nvSpPr>
      <dsp:spPr>
        <a:xfrm>
          <a:off x="-2802493" y="-470245"/>
          <a:ext cx="3643080" cy="3643080"/>
        </a:xfrm>
        <a:prstGeom prst="blockArc">
          <a:avLst>
            <a:gd name="adj1" fmla="val 18900000"/>
            <a:gd name="adj2" fmla="val 2700000"/>
            <a:gd name="adj3" fmla="val 593"/>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673550-E2C0-499B-9D52-0F3480AB705E}">
      <dsp:nvSpPr>
        <dsp:cNvPr id="0" name=""/>
        <dsp:cNvSpPr/>
      </dsp:nvSpPr>
      <dsp:spPr>
        <a:xfrm>
          <a:off x="818974" y="696115"/>
          <a:ext cx="6724826" cy="1310359"/>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2590" tIns="53340" rIns="53340" bIns="53340" numCol="1" spcCol="1270" anchor="ctr" anchorCtr="0">
          <a:noAutofit/>
        </a:bodyPr>
        <a:lstStyle/>
        <a:p>
          <a:pPr lvl="0" algn="l" defTabSz="933450" rtl="0">
            <a:lnSpc>
              <a:spcPct val="90000"/>
            </a:lnSpc>
            <a:spcBef>
              <a:spcPct val="0"/>
            </a:spcBef>
            <a:spcAft>
              <a:spcPct val="35000"/>
            </a:spcAft>
          </a:pPr>
          <a:r>
            <a:rPr lang="es-MX" sz="2100" kern="1200" smtClean="0"/>
            <a:t>Se entiende por firma el nombre de una persona, generalmente acompañado de una rúbrica, estampado al pie de un escrito para atestiguar que es el autor o que aprueba su contenido</a:t>
          </a:r>
          <a:endParaRPr lang="es-MX" sz="2100" kern="1200"/>
        </a:p>
      </dsp:txBody>
      <dsp:txXfrm>
        <a:off x="818974" y="696115"/>
        <a:ext cx="6724826" cy="1310359"/>
      </dsp:txXfrm>
    </dsp:sp>
    <dsp:sp modelId="{ED782B86-3487-4B31-8257-5CD641BC84FF}">
      <dsp:nvSpPr>
        <dsp:cNvPr id="0" name=""/>
        <dsp:cNvSpPr/>
      </dsp:nvSpPr>
      <dsp:spPr>
        <a:xfrm>
          <a:off x="0" y="532320"/>
          <a:ext cx="1637949" cy="1637949"/>
        </a:xfrm>
        <a:prstGeom prst="ellipse">
          <a:avLst/>
        </a:prstGeom>
        <a:blipFill rotWithShape="0">
          <a:blip xmlns:r="http://schemas.openxmlformats.org/officeDocument/2006/relationships" r:embed="rId1"/>
          <a:stretch>
            <a:fillRect/>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CA64B8-550D-4903-BAF9-F4B8580A9E00}">
      <dsp:nvSpPr>
        <dsp:cNvPr id="0" name=""/>
        <dsp:cNvSpPr/>
      </dsp:nvSpPr>
      <dsp:spPr>
        <a:xfrm>
          <a:off x="0" y="24042"/>
          <a:ext cx="7543801" cy="1429740"/>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s-MX" sz="2600" kern="1200" smtClean="0"/>
            <a:t>El derecho de respuesta, para ser realizada requiere de los datos que hagan posible la localización física de quien debe ser enterado del acuerdo recaído.</a:t>
          </a:r>
          <a:endParaRPr lang="es-MX" sz="2600" kern="1200"/>
        </a:p>
      </dsp:txBody>
      <dsp:txXfrm>
        <a:off x="69794" y="93836"/>
        <a:ext cx="7404213" cy="1290152"/>
      </dsp:txXfrm>
    </dsp:sp>
    <dsp:sp modelId="{D80D58F1-9EC3-4792-8C09-D733D54E577C}">
      <dsp:nvSpPr>
        <dsp:cNvPr id="0" name=""/>
        <dsp:cNvSpPr/>
      </dsp:nvSpPr>
      <dsp:spPr>
        <a:xfrm>
          <a:off x="0" y="1528662"/>
          <a:ext cx="7543801" cy="1429740"/>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s-MX" sz="2600" kern="1200" smtClean="0"/>
            <a:t>Por lo tanto se debe señalar un domicilio para que se le de aviso de todo lo relacionado a la petición</a:t>
          </a:r>
          <a:endParaRPr lang="es-MX" sz="2600" kern="1200"/>
        </a:p>
      </dsp:txBody>
      <dsp:txXfrm>
        <a:off x="69794" y="1598456"/>
        <a:ext cx="7404213" cy="129015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83C804-7DFB-4177-BC7A-B5014B7F0565}">
      <dsp:nvSpPr>
        <dsp:cNvPr id="0" name=""/>
        <dsp:cNvSpPr/>
      </dsp:nvSpPr>
      <dsp:spPr>
        <a:xfrm>
          <a:off x="3" y="0"/>
          <a:ext cx="7543793" cy="2982444"/>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55700" rtl="0">
            <a:lnSpc>
              <a:spcPct val="90000"/>
            </a:lnSpc>
            <a:spcBef>
              <a:spcPct val="0"/>
            </a:spcBef>
            <a:spcAft>
              <a:spcPct val="35000"/>
            </a:spcAft>
          </a:pPr>
          <a:r>
            <a:rPr lang="es-MX" sz="2600" kern="1200" dirty="0" smtClean="0"/>
            <a:t>En apego a la idea de que ambas partes merecen respeto, tanto el que pide como el que contesta la solicitud, debe evitarse la utilización de amenazas u ofensas en el texto de la petición.</a:t>
          </a:r>
          <a:endParaRPr lang="es-MX" sz="2600" kern="1200" dirty="0"/>
        </a:p>
      </dsp:txBody>
      <dsp:txXfrm>
        <a:off x="1104766" y="436769"/>
        <a:ext cx="5334267" cy="210890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12A93F-D3A0-43E6-83BC-F810D3D5EAF1}">
      <dsp:nvSpPr>
        <dsp:cNvPr id="0" name=""/>
        <dsp:cNvSpPr/>
      </dsp:nvSpPr>
      <dsp:spPr>
        <a:xfrm>
          <a:off x="0" y="0"/>
          <a:ext cx="7543801"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1">
          <a:scrgbClr r="0" g="0" b="0"/>
        </a:lnRef>
        <a:fillRef idx="3">
          <a:scrgbClr r="0" g="0" b="0"/>
        </a:fillRef>
        <a:effectRef idx="3">
          <a:scrgbClr r="0" g="0" b="0"/>
        </a:effectRef>
        <a:fontRef idx="minor">
          <a:schemeClr val="lt1"/>
        </a:fontRef>
      </dsp:style>
    </dsp:sp>
    <dsp:sp modelId="{6EB270E0-9E23-4139-A8E3-6774A199A046}">
      <dsp:nvSpPr>
        <dsp:cNvPr id="0" name=""/>
        <dsp:cNvSpPr/>
      </dsp:nvSpPr>
      <dsp:spPr>
        <a:xfrm>
          <a:off x="0" y="0"/>
          <a:ext cx="1508760" cy="29824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El ejercicio del derecho de petición puede realizarse en cualquier momento.</a:t>
          </a:r>
          <a:endParaRPr lang="es-MX" sz="2200" kern="1200"/>
        </a:p>
      </dsp:txBody>
      <dsp:txXfrm>
        <a:off x="0" y="0"/>
        <a:ext cx="1508760" cy="2982444"/>
      </dsp:txXfrm>
    </dsp:sp>
    <dsp:sp modelId="{C880F187-D9B6-4B03-8894-1097D9E82EB5}">
      <dsp:nvSpPr>
        <dsp:cNvPr id="0" name=""/>
        <dsp:cNvSpPr/>
      </dsp:nvSpPr>
      <dsp:spPr>
        <a:xfrm>
          <a:off x="1621917" y="135433"/>
          <a:ext cx="5921883" cy="27086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kern="1200" dirty="0" smtClean="0"/>
            <a:t>No requiere que exista una actuación previa de algún órgano o servidor público, toda vez que la mayor parte de las peticiones giran en torno a la satisfacción de necesidades de información, concesión o atención, mismas que no están supeditadas en forma alguna a la actuación estatal</a:t>
          </a:r>
          <a:endParaRPr lang="es-MX" sz="2500" kern="1200" dirty="0"/>
        </a:p>
      </dsp:txBody>
      <dsp:txXfrm>
        <a:off x="1621917" y="135433"/>
        <a:ext cx="5921883" cy="2708664"/>
      </dsp:txXfrm>
    </dsp:sp>
    <dsp:sp modelId="{692D984A-EB71-49EB-8F87-1F0A9C0E1AA9}">
      <dsp:nvSpPr>
        <dsp:cNvPr id="0" name=""/>
        <dsp:cNvSpPr/>
      </dsp:nvSpPr>
      <dsp:spPr>
        <a:xfrm>
          <a:off x="1508760" y="2844098"/>
          <a:ext cx="6035040" cy="0"/>
        </a:xfrm>
        <a:prstGeom prst="line">
          <a:avLst/>
        </a:prstGeom>
        <a:noFill/>
        <a:ln w="12700" cap="flat"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D9362F-91D7-4958-A4ED-96465DEACF6C}">
      <dsp:nvSpPr>
        <dsp:cNvPr id="0" name=""/>
        <dsp:cNvSpPr/>
      </dsp:nvSpPr>
      <dsp:spPr>
        <a:xfrm>
          <a:off x="2206090" y="2207234"/>
          <a:ext cx="3122631" cy="142330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755650" rtl="0">
            <a:lnSpc>
              <a:spcPct val="90000"/>
            </a:lnSpc>
            <a:spcBef>
              <a:spcPct val="0"/>
            </a:spcBef>
            <a:spcAft>
              <a:spcPct val="35000"/>
            </a:spcAft>
          </a:pPr>
          <a:r>
            <a:rPr lang="es-MX" sz="1700" kern="1200" dirty="0" smtClean="0"/>
            <a:t>La realidad exige que algunas peticiones no sean escritas, Son tres supuestos en que podemos encontrar las excepciones: </a:t>
          </a:r>
          <a:endParaRPr lang="es-MX" sz="1700" kern="1200" dirty="0"/>
        </a:p>
      </dsp:txBody>
      <dsp:txXfrm>
        <a:off x="2275570" y="2276714"/>
        <a:ext cx="2983671" cy="1284345"/>
      </dsp:txXfrm>
    </dsp:sp>
    <dsp:sp modelId="{8B98F473-21FF-4850-B4C2-5797064107C9}">
      <dsp:nvSpPr>
        <dsp:cNvPr id="0" name=""/>
        <dsp:cNvSpPr/>
      </dsp:nvSpPr>
      <dsp:spPr>
        <a:xfrm rot="16257456">
          <a:off x="3462189" y="1884778"/>
          <a:ext cx="645003" cy="0"/>
        </a:xfrm>
        <a:custGeom>
          <a:avLst/>
          <a:gdLst/>
          <a:ahLst/>
          <a:cxnLst/>
          <a:rect l="0" t="0" r="0" b="0"/>
          <a:pathLst>
            <a:path>
              <a:moveTo>
                <a:pt x="0" y="0"/>
              </a:moveTo>
              <a:lnTo>
                <a:pt x="64500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28B664-914C-464B-9237-0474896FA05C}">
      <dsp:nvSpPr>
        <dsp:cNvPr id="0" name=""/>
        <dsp:cNvSpPr/>
      </dsp:nvSpPr>
      <dsp:spPr>
        <a:xfrm>
          <a:off x="2762683" y="608707"/>
          <a:ext cx="2070735" cy="95361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lvl="0" algn="ctr" defTabSz="1155700" rtl="0">
            <a:lnSpc>
              <a:spcPct val="90000"/>
            </a:lnSpc>
            <a:spcBef>
              <a:spcPct val="0"/>
            </a:spcBef>
            <a:spcAft>
              <a:spcPct val="35000"/>
            </a:spcAft>
          </a:pPr>
          <a:r>
            <a:rPr lang="es-MX" sz="2600" kern="1200" dirty="0" smtClean="0"/>
            <a:t>Por mandato legal</a:t>
          </a:r>
          <a:endParaRPr lang="es-MX" sz="2600" kern="1200" dirty="0"/>
        </a:p>
      </dsp:txBody>
      <dsp:txXfrm>
        <a:off x="2809235" y="655259"/>
        <a:ext cx="1977631" cy="860510"/>
      </dsp:txXfrm>
    </dsp:sp>
    <dsp:sp modelId="{7E39EED8-DEEB-477D-BD3A-D757CFEC5C05}">
      <dsp:nvSpPr>
        <dsp:cNvPr id="0" name=""/>
        <dsp:cNvSpPr/>
      </dsp:nvSpPr>
      <dsp:spPr>
        <a:xfrm rot="1322928">
          <a:off x="5314340" y="3625068"/>
          <a:ext cx="393300" cy="0"/>
        </a:xfrm>
        <a:custGeom>
          <a:avLst/>
          <a:gdLst/>
          <a:ahLst/>
          <a:cxnLst/>
          <a:rect l="0" t="0" r="0" b="0"/>
          <a:pathLst>
            <a:path>
              <a:moveTo>
                <a:pt x="0" y="0"/>
              </a:moveTo>
              <a:lnTo>
                <a:pt x="393300"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A20B74-5E13-4054-92E4-809FA5A6EAD3}">
      <dsp:nvSpPr>
        <dsp:cNvPr id="0" name=""/>
        <dsp:cNvSpPr/>
      </dsp:nvSpPr>
      <dsp:spPr>
        <a:xfrm>
          <a:off x="5693258" y="3528406"/>
          <a:ext cx="1512642" cy="95361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s-MX" sz="1800" kern="1200" dirty="0" smtClean="0"/>
            <a:t>En situaciones de urgencia </a:t>
          </a:r>
          <a:endParaRPr lang="es-MX" sz="1800" kern="1200" dirty="0"/>
        </a:p>
      </dsp:txBody>
      <dsp:txXfrm>
        <a:off x="5739810" y="3574958"/>
        <a:ext cx="1419538" cy="860510"/>
      </dsp:txXfrm>
    </dsp:sp>
    <dsp:sp modelId="{8B7FF960-472F-4FCF-AD23-5E48681D2A78}">
      <dsp:nvSpPr>
        <dsp:cNvPr id="0" name=""/>
        <dsp:cNvSpPr/>
      </dsp:nvSpPr>
      <dsp:spPr>
        <a:xfrm rot="9379764">
          <a:off x="1857008" y="3676453"/>
          <a:ext cx="364411" cy="0"/>
        </a:xfrm>
        <a:custGeom>
          <a:avLst/>
          <a:gdLst/>
          <a:ahLst/>
          <a:cxnLst/>
          <a:rect l="0" t="0" r="0" b="0"/>
          <a:pathLst>
            <a:path>
              <a:moveTo>
                <a:pt x="0" y="0"/>
              </a:moveTo>
              <a:lnTo>
                <a:pt x="364411"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127A4B-4FF3-40B3-A4FC-FC0B8A15E870}">
      <dsp:nvSpPr>
        <dsp:cNvPr id="0" name=""/>
        <dsp:cNvSpPr/>
      </dsp:nvSpPr>
      <dsp:spPr>
        <a:xfrm>
          <a:off x="377671" y="3600396"/>
          <a:ext cx="1494666" cy="95361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s-MX" sz="1800" kern="1200" smtClean="0"/>
            <a:t>Por existencia de formularios.</a:t>
          </a:r>
          <a:endParaRPr lang="es-MX" sz="1800" kern="1200"/>
        </a:p>
      </dsp:txBody>
      <dsp:txXfrm>
        <a:off x="424223" y="3646948"/>
        <a:ext cx="1401562" cy="86051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92553D-B2AF-4180-B8B9-A3986EB7A7EF}">
      <dsp:nvSpPr>
        <dsp:cNvPr id="0" name=""/>
        <dsp:cNvSpPr/>
      </dsp:nvSpPr>
      <dsp:spPr>
        <a:xfrm>
          <a:off x="324383" y="155904"/>
          <a:ext cx="1237183" cy="1237183"/>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05BB472-644F-4030-BA15-198DE0AB5054}">
      <dsp:nvSpPr>
        <dsp:cNvPr id="0" name=""/>
        <dsp:cNvSpPr/>
      </dsp:nvSpPr>
      <dsp:spPr>
        <a:xfrm>
          <a:off x="942975" y="155904"/>
          <a:ext cx="6600825" cy="12371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1590" rIns="0" bIns="21590" numCol="1" spcCol="1270" anchor="ctr" anchorCtr="0">
          <a:noAutofit/>
        </a:bodyPr>
        <a:lstStyle/>
        <a:p>
          <a:pPr lvl="0" algn="l" defTabSz="755650" rtl="0">
            <a:lnSpc>
              <a:spcPct val="90000"/>
            </a:lnSpc>
            <a:spcBef>
              <a:spcPct val="0"/>
            </a:spcBef>
            <a:spcAft>
              <a:spcPct val="35000"/>
            </a:spcAft>
          </a:pPr>
          <a:r>
            <a:rPr lang="es-MX" sz="1700" kern="1200" smtClean="0"/>
            <a:t>La expresión: </a:t>
          </a:r>
          <a:r>
            <a:rPr lang="es-MX" sz="1700" i="1" kern="1200" smtClean="0"/>
            <a:t>se formule por escrito, de manera pacífica y respetuosa </a:t>
          </a:r>
          <a:r>
            <a:rPr lang="es-MX" sz="1700" kern="1200" smtClean="0"/>
            <a:t>alude al estilo que debe emplearse para redactar la petición</a:t>
          </a:r>
          <a:endParaRPr lang="es-MX" sz="1700" kern="1200"/>
        </a:p>
      </dsp:txBody>
      <dsp:txXfrm>
        <a:off x="942975" y="155904"/>
        <a:ext cx="6600825" cy="1237183"/>
      </dsp:txXfrm>
    </dsp:sp>
    <dsp:sp modelId="{97A49090-CF1A-4958-A164-D868B784ECF3}">
      <dsp:nvSpPr>
        <dsp:cNvPr id="0" name=""/>
        <dsp:cNvSpPr/>
      </dsp:nvSpPr>
      <dsp:spPr>
        <a:xfrm>
          <a:off x="324383" y="1393088"/>
          <a:ext cx="1237183" cy="1237183"/>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74C23A3-6CD0-4984-9E16-9F310EB40FB6}">
      <dsp:nvSpPr>
        <dsp:cNvPr id="0" name=""/>
        <dsp:cNvSpPr/>
      </dsp:nvSpPr>
      <dsp:spPr>
        <a:xfrm>
          <a:off x="942975" y="1393088"/>
          <a:ext cx="6600825" cy="12371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1590" rIns="0" bIns="21590" numCol="1" spcCol="1270" anchor="ctr" anchorCtr="0">
          <a:noAutofit/>
        </a:bodyPr>
        <a:lstStyle/>
        <a:p>
          <a:pPr lvl="0" algn="l" defTabSz="755650" rtl="0">
            <a:lnSpc>
              <a:spcPct val="90000"/>
            </a:lnSpc>
            <a:spcBef>
              <a:spcPct val="0"/>
            </a:spcBef>
            <a:spcAft>
              <a:spcPct val="35000"/>
            </a:spcAft>
          </a:pPr>
          <a:r>
            <a:rPr lang="es-MX" sz="1700" kern="1200" smtClean="0"/>
            <a:t>Una petición se formula de manera pacífica cuando no altera el estatus o las circunstancias de tranquilidad presentes antes de que se haga la solicitud, tal y como puede inferirse de las acepciones adoptadas para el adjetivo </a:t>
          </a:r>
          <a:r>
            <a:rPr lang="es-MX" sz="1700" i="1" kern="1200" smtClean="0"/>
            <a:t>pacífico</a:t>
          </a:r>
          <a:r>
            <a:rPr lang="es-MX" sz="1700" kern="1200" smtClean="0"/>
            <a:t>: a) que ama la paz, b) tranquilo, que está en paz, y c) que no tiene o que no halla oposición.</a:t>
          </a:r>
          <a:endParaRPr lang="es-MX" sz="1700" kern="1200"/>
        </a:p>
      </dsp:txBody>
      <dsp:txXfrm>
        <a:off x="942975" y="1393088"/>
        <a:ext cx="6600825" cy="1237183"/>
      </dsp:txXfrm>
    </dsp:sp>
    <dsp:sp modelId="{EA942F5D-8C25-4E60-8D0F-545ECDCF44FC}">
      <dsp:nvSpPr>
        <dsp:cNvPr id="0" name=""/>
        <dsp:cNvSpPr/>
      </dsp:nvSpPr>
      <dsp:spPr>
        <a:xfrm>
          <a:off x="324383" y="2630271"/>
          <a:ext cx="1237183" cy="1237183"/>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AE6ECFB-DB72-4484-B905-064372E32398}">
      <dsp:nvSpPr>
        <dsp:cNvPr id="0" name=""/>
        <dsp:cNvSpPr/>
      </dsp:nvSpPr>
      <dsp:spPr>
        <a:xfrm>
          <a:off x="942975" y="2630271"/>
          <a:ext cx="6600825" cy="12371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1590" rIns="0" bIns="21590" numCol="1" spcCol="1270" anchor="ctr" anchorCtr="0">
          <a:noAutofit/>
        </a:bodyPr>
        <a:lstStyle/>
        <a:p>
          <a:pPr lvl="0" algn="l" defTabSz="755650" rtl="0">
            <a:lnSpc>
              <a:spcPct val="90000"/>
            </a:lnSpc>
            <a:spcBef>
              <a:spcPct val="0"/>
            </a:spcBef>
            <a:spcAft>
              <a:spcPct val="35000"/>
            </a:spcAft>
          </a:pPr>
          <a:r>
            <a:rPr lang="es-MX" sz="1700" kern="1200" smtClean="0"/>
            <a:t>El respeto es la atención o consideración con la que debe dirigirse a quien se realiza la petición</a:t>
          </a:r>
          <a:endParaRPr lang="es-MX" sz="1700" kern="1200"/>
        </a:p>
      </dsp:txBody>
      <dsp:txXfrm>
        <a:off x="942975" y="2630271"/>
        <a:ext cx="6600825" cy="123718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8C74DD-540D-41C5-B653-E787F21AD00F}">
      <dsp:nvSpPr>
        <dsp:cNvPr id="0" name=""/>
        <dsp:cNvSpPr/>
      </dsp:nvSpPr>
      <dsp:spPr>
        <a:xfrm>
          <a:off x="1014734" y="349856"/>
          <a:ext cx="5514331" cy="4980741"/>
        </a:xfrm>
        <a:prstGeom prst="gear9">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rtl="0">
            <a:lnSpc>
              <a:spcPct val="90000"/>
            </a:lnSpc>
            <a:spcBef>
              <a:spcPct val="0"/>
            </a:spcBef>
            <a:spcAft>
              <a:spcPct val="35000"/>
            </a:spcAft>
          </a:pPr>
          <a:r>
            <a:rPr lang="es-MX" sz="2600" kern="1200" dirty="0" smtClean="0"/>
            <a:t>Ningún servidor público podrá negarse a recibir una petición aduciendo que hace falta cumplir con algún requisito reglamentario.</a:t>
          </a:r>
          <a:endParaRPr lang="es-MX" sz="2600" kern="1200" dirty="0"/>
        </a:p>
      </dsp:txBody>
      <dsp:txXfrm>
        <a:off x="2083480" y="1516571"/>
        <a:ext cx="3376839" cy="2560204"/>
      </dsp:txXfrm>
    </dsp:sp>
    <dsp:sp modelId="{6BB2E883-1416-4B78-9452-41A5224AB766}">
      <dsp:nvSpPr>
        <dsp:cNvPr id="0" name=""/>
        <dsp:cNvSpPr/>
      </dsp:nvSpPr>
      <dsp:spPr>
        <a:xfrm>
          <a:off x="3461026" y="1010108"/>
          <a:ext cx="3842827" cy="3842827"/>
        </a:xfrm>
        <a:prstGeom prst="circularArrow">
          <a:avLst>
            <a:gd name="adj1" fmla="val 4878"/>
            <a:gd name="adj2" fmla="val 312630"/>
            <a:gd name="adj3" fmla="val 3239360"/>
            <a:gd name="adj4" fmla="val 15094609"/>
            <a:gd name="adj5" fmla="val 569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95C682-6476-4ACC-A5AB-53B655F981CA}">
      <dsp:nvSpPr>
        <dsp:cNvPr id="0" name=""/>
        <dsp:cNvSpPr/>
      </dsp:nvSpPr>
      <dsp:spPr>
        <a:xfrm>
          <a:off x="1696" y="1614874"/>
          <a:ext cx="3618086" cy="2170851"/>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dirty="0" smtClean="0"/>
            <a:t>Unidad 1. Evolución, Naturaleza y Metodología del Proceso Administrativo</a:t>
          </a:r>
          <a:endParaRPr lang="es-ES" sz="2100" kern="1200" dirty="0"/>
        </a:p>
      </dsp:txBody>
      <dsp:txXfrm>
        <a:off x="65278" y="1678456"/>
        <a:ext cx="3490922" cy="2043687"/>
      </dsp:txXfrm>
    </dsp:sp>
    <dsp:sp modelId="{9DADCC3B-7015-4C26-AADF-F6C427FB360E}">
      <dsp:nvSpPr>
        <dsp:cNvPr id="0" name=""/>
        <dsp:cNvSpPr/>
      </dsp:nvSpPr>
      <dsp:spPr>
        <a:xfrm>
          <a:off x="3981591" y="2251657"/>
          <a:ext cx="767034" cy="89728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3981591" y="2431114"/>
        <a:ext cx="536924" cy="538371"/>
      </dsp:txXfrm>
    </dsp:sp>
    <dsp:sp modelId="{837F9066-6215-493F-A5F1-27B6FF478079}">
      <dsp:nvSpPr>
        <dsp:cNvPr id="0" name=""/>
        <dsp:cNvSpPr/>
      </dsp:nvSpPr>
      <dsp:spPr>
        <a:xfrm>
          <a:off x="5067017" y="758136"/>
          <a:ext cx="3618086" cy="3884326"/>
        </a:xfrm>
        <a:prstGeom prst="roundRect">
          <a:avLst>
            <a:gd name="adj" fmla="val 10000"/>
          </a:avLst>
        </a:prstGeom>
        <a:solidFill>
          <a:schemeClr val="accent3">
            <a:hueOff val="1198005"/>
            <a:satOff val="-7255"/>
            <a:lumOff val="862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a:t>Objetivo: Explicar las bases, funcionamiento y aplicación del proceso administrativo, diferenciándolo con el procedimiento administrativo, teoría del proceso y derecho procesal administrativo, para conocer la justicia administrativa.</a:t>
          </a:r>
        </a:p>
      </dsp:txBody>
      <dsp:txXfrm>
        <a:off x="5172987" y="864106"/>
        <a:ext cx="3406146" cy="36723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6EFF1-83CD-4E2E-8478-0CD485A9776A}">
      <dsp:nvSpPr>
        <dsp:cNvPr id="0" name=""/>
        <dsp:cNvSpPr/>
      </dsp:nvSpPr>
      <dsp:spPr>
        <a:xfrm>
          <a:off x="0" y="17291"/>
          <a:ext cx="7286676" cy="142740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Proceso Administrativo es una unidad de aprendizaje obligatoria del programa educativo  de la Licenciatura en Derecho, perteneciente al núcleo integral,</a:t>
          </a:r>
          <a:r>
            <a:rPr lang="es-MX" sz="2000" kern="1200" dirty="0" smtClean="0"/>
            <a:t> bajo un total de 6 créditos, con modalidad de curso taller</a:t>
          </a:r>
          <a:endParaRPr lang="es-MX" sz="2000" kern="1200" dirty="0"/>
        </a:p>
      </dsp:txBody>
      <dsp:txXfrm>
        <a:off x="69680" y="86971"/>
        <a:ext cx="7147316" cy="1288040"/>
      </dsp:txXfrm>
    </dsp:sp>
    <dsp:sp modelId="{EA01AD7B-44F4-4730-AE42-F070E0D49E00}">
      <dsp:nvSpPr>
        <dsp:cNvPr id="0" name=""/>
        <dsp:cNvSpPr/>
      </dsp:nvSpPr>
      <dsp:spPr>
        <a:xfrm>
          <a:off x="0" y="1502291"/>
          <a:ext cx="7286676" cy="1427400"/>
        </a:xfrm>
        <a:prstGeom prst="roundRect">
          <a:avLst/>
        </a:prstGeom>
        <a:solidFill>
          <a:schemeClr val="accent2">
            <a:hueOff val="19519"/>
            <a:satOff val="-13438"/>
            <a:lumOff val="-343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El presente </a:t>
          </a:r>
          <a:r>
            <a:rPr lang="es-ES" sz="2000" kern="1200" dirty="0" smtClean="0"/>
            <a:t>material de visión </a:t>
          </a:r>
          <a:r>
            <a:rPr lang="es-ES" sz="2000" kern="1200" dirty="0" err="1" smtClean="0"/>
            <a:t>proyectable</a:t>
          </a:r>
          <a:r>
            <a:rPr lang="es-ES" sz="2000" kern="1200" dirty="0" smtClean="0"/>
            <a:t> deberá ser  utilizado durante las primeras clases del periodo, </a:t>
          </a:r>
          <a:r>
            <a:rPr lang="es-ES" sz="2000" kern="1200" dirty="0" smtClean="0"/>
            <a:t>y le servirá en todas y cada una de las áreas en las que se desempeñe durante su vida profesional.</a:t>
          </a:r>
          <a:endParaRPr lang="es-MX" sz="2000" kern="1200" dirty="0"/>
        </a:p>
      </dsp:txBody>
      <dsp:txXfrm>
        <a:off x="69680" y="1571971"/>
        <a:ext cx="7147316" cy="1288040"/>
      </dsp:txXfrm>
    </dsp:sp>
    <dsp:sp modelId="{3729743D-5D40-4A2B-90CC-A5BBCE311FC3}">
      <dsp:nvSpPr>
        <dsp:cNvPr id="0" name=""/>
        <dsp:cNvSpPr/>
      </dsp:nvSpPr>
      <dsp:spPr>
        <a:xfrm>
          <a:off x="0" y="2987291"/>
          <a:ext cx="7286676" cy="1427400"/>
        </a:xfrm>
        <a:prstGeom prst="roundRect">
          <a:avLst/>
        </a:prstGeom>
        <a:solidFill>
          <a:schemeClr val="accent2">
            <a:hueOff val="39038"/>
            <a:satOff val="-26876"/>
            <a:lumOff val="-686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Se deberá utilizar el programa </a:t>
          </a:r>
          <a:r>
            <a:rPr lang="es-MX" sz="2000" kern="1200" dirty="0" err="1" smtClean="0"/>
            <a:t>power</a:t>
          </a:r>
          <a:r>
            <a:rPr lang="es-MX" sz="2000" kern="1200" dirty="0" smtClean="0"/>
            <a:t> </a:t>
          </a:r>
          <a:r>
            <a:rPr lang="es-MX" sz="2000" kern="1200" dirty="0" err="1" smtClean="0"/>
            <a:t>point</a:t>
          </a:r>
          <a:r>
            <a:rPr lang="es-MX" sz="2000" kern="1200" dirty="0" smtClean="0"/>
            <a:t> y utilizar un proyector para compartirlo en clases presencial con los estudiantes.</a:t>
          </a:r>
          <a:endParaRPr lang="es-MX" sz="2000" kern="1200" dirty="0"/>
        </a:p>
      </dsp:txBody>
      <dsp:txXfrm>
        <a:off x="69680" y="3056971"/>
        <a:ext cx="7147316" cy="12880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6F3D55-6B08-4931-9C68-C4480D578ABF}">
      <dsp:nvSpPr>
        <dsp:cNvPr id="0" name=""/>
        <dsp:cNvSpPr/>
      </dsp:nvSpPr>
      <dsp:spPr>
        <a:xfrm>
          <a:off x="-390977" y="0"/>
          <a:ext cx="8325756" cy="5248406"/>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377950" rtl="0">
            <a:lnSpc>
              <a:spcPct val="90000"/>
            </a:lnSpc>
            <a:spcBef>
              <a:spcPct val="0"/>
            </a:spcBef>
            <a:spcAft>
              <a:spcPct val="35000"/>
            </a:spcAft>
          </a:pPr>
          <a:r>
            <a:rPr lang="es-MX" sz="3100" kern="1200" dirty="0" smtClean="0"/>
            <a:t>El derecho de petición es la facultad que tiene toda persona para dirigirse a cualquier autoridad pública para solicitar información, demandar su intervención o la prestación de algún servicio o trámite a cargo de la autoridad.</a:t>
          </a:r>
        </a:p>
        <a:p>
          <a:pPr lvl="0" algn="r" defTabSz="1377950" rtl="0">
            <a:lnSpc>
              <a:spcPct val="90000"/>
            </a:lnSpc>
            <a:spcBef>
              <a:spcPct val="0"/>
            </a:spcBef>
            <a:spcAft>
              <a:spcPct val="35000"/>
            </a:spcAft>
          </a:pPr>
          <a:r>
            <a:rPr lang="es-MX" sz="2400" kern="1200" dirty="0" smtClean="0"/>
            <a:t>(Diccionario Jurídico en línea) </a:t>
          </a:r>
          <a:endParaRPr lang="es-MX" sz="2400" kern="1200" dirty="0"/>
        </a:p>
      </dsp:txBody>
      <dsp:txXfrm>
        <a:off x="828302" y="768611"/>
        <a:ext cx="5887198" cy="37111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CA555A-239C-43C9-87CF-19DD93473D88}">
      <dsp:nvSpPr>
        <dsp:cNvPr id="0" name=""/>
        <dsp:cNvSpPr/>
      </dsp:nvSpPr>
      <dsp:spPr>
        <a:xfrm>
          <a:off x="0" y="489903"/>
          <a:ext cx="2861710" cy="1907799"/>
        </a:xfrm>
        <a:prstGeom prst="rect">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36863E-D0A6-4912-A2FE-2175A9F4A9C0}">
      <dsp:nvSpPr>
        <dsp:cNvPr id="0" name=""/>
        <dsp:cNvSpPr/>
      </dsp:nvSpPr>
      <dsp:spPr>
        <a:xfrm>
          <a:off x="2812941" y="2517001"/>
          <a:ext cx="4390847" cy="2504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El Derecho de Petición permite a las personas dirigirse a los poderes públicos, tanto a los órganos parlamentarios como a los gobiernos, con una petición cuyo contenido puede ser muy diverso. Desde una petición muy puntual hasta una pretensión dirigida a la elaboración de una norma. (</a:t>
          </a:r>
          <a:r>
            <a:rPr lang="es-MX" sz="2000" kern="1200" dirty="0" err="1" smtClean="0"/>
            <a:t>Lasagabaster</a:t>
          </a:r>
          <a:r>
            <a:rPr lang="es-MX" sz="2000" kern="1200" dirty="0" smtClean="0"/>
            <a:t>, 2003)</a:t>
          </a:r>
          <a:endParaRPr lang="es-MX" sz="2000" kern="1200" dirty="0"/>
        </a:p>
      </dsp:txBody>
      <dsp:txXfrm>
        <a:off x="2812941" y="2517001"/>
        <a:ext cx="4390847" cy="2504292"/>
      </dsp:txXfrm>
    </dsp:sp>
    <dsp:sp modelId="{7F5E831B-B38F-419A-98B4-16BD7DA68306}">
      <dsp:nvSpPr>
        <dsp:cNvPr id="0" name=""/>
        <dsp:cNvSpPr/>
      </dsp:nvSpPr>
      <dsp:spPr>
        <a:xfrm>
          <a:off x="2623482" y="2159594"/>
          <a:ext cx="973694" cy="973946"/>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A99F12-5DDC-4899-A3D6-FC340559F93D}">
      <dsp:nvSpPr>
        <dsp:cNvPr id="0" name=""/>
        <dsp:cNvSpPr/>
      </dsp:nvSpPr>
      <dsp:spPr>
        <a:xfrm rot="5400000">
          <a:off x="6447628" y="2159720"/>
          <a:ext cx="973946" cy="973694"/>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953FBC-E7DD-4C9F-A343-332EEE4A3F95}">
      <dsp:nvSpPr>
        <dsp:cNvPr id="0" name=""/>
        <dsp:cNvSpPr/>
      </dsp:nvSpPr>
      <dsp:spPr>
        <a:xfrm rot="16200000">
          <a:off x="2623356" y="4405370"/>
          <a:ext cx="973946" cy="973694"/>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7BBDE5-9C6F-4BCF-8486-853DF52BD08B}">
      <dsp:nvSpPr>
        <dsp:cNvPr id="0" name=""/>
        <dsp:cNvSpPr/>
      </dsp:nvSpPr>
      <dsp:spPr>
        <a:xfrm rot="10800000">
          <a:off x="6447754" y="4405244"/>
          <a:ext cx="973694" cy="973946"/>
        </a:xfrm>
        <a:prstGeom prst="halfFrame">
          <a:avLst>
            <a:gd name="adj1" fmla="val 25770"/>
            <a:gd name="adj2" fmla="val 257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558F72-8ACD-485E-AA4C-EF16825D0452}">
      <dsp:nvSpPr>
        <dsp:cNvPr id="0" name=""/>
        <dsp:cNvSpPr/>
      </dsp:nvSpPr>
      <dsp:spPr>
        <a:xfrm>
          <a:off x="565785" y="0"/>
          <a:ext cx="6412230" cy="402336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9AB457-9169-44F4-A66F-B17133BE75F4}">
      <dsp:nvSpPr>
        <dsp:cNvPr id="0" name=""/>
        <dsp:cNvSpPr/>
      </dsp:nvSpPr>
      <dsp:spPr>
        <a:xfrm>
          <a:off x="0" y="1207008"/>
          <a:ext cx="7543801" cy="160934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s-MX" sz="2900" kern="1200" dirty="0" smtClean="0"/>
            <a:t>Es la solicitud que se presenta ante un servidor público con el fin de requerir su intervención o respuesta en un asunto concreto. </a:t>
          </a:r>
          <a:endParaRPr lang="es-MX" sz="2900" kern="1200" dirty="0"/>
        </a:p>
      </dsp:txBody>
      <dsp:txXfrm>
        <a:off x="78562" y="1285570"/>
        <a:ext cx="7386677" cy="14522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61B5D0-78FE-46DB-82F9-EC7B69B2AC32}">
      <dsp:nvSpPr>
        <dsp:cNvPr id="0" name=""/>
        <dsp:cNvSpPr/>
      </dsp:nvSpPr>
      <dsp:spPr>
        <a:xfrm>
          <a:off x="0" y="247949"/>
          <a:ext cx="5009393" cy="47619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es-MX" sz="5500" kern="1200" dirty="0" smtClean="0"/>
            <a:t>Es el </a:t>
          </a:r>
          <a:r>
            <a:rPr lang="es-MX" sz="5500" b="1" kern="1200" dirty="0" smtClean="0"/>
            <a:t>fundamento constitucional </a:t>
          </a:r>
          <a:r>
            <a:rPr lang="es-MX" sz="5500" kern="1200" dirty="0" smtClean="0"/>
            <a:t>del derecho de petición </a:t>
          </a:r>
          <a:endParaRPr lang="es-MX" sz="5500" kern="1200" dirty="0"/>
        </a:p>
      </dsp:txBody>
      <dsp:txXfrm>
        <a:off x="232457" y="480406"/>
        <a:ext cx="4544479" cy="429698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325BD7-E88F-46A5-9353-9A836A100771}">
      <dsp:nvSpPr>
        <dsp:cNvPr id="0" name=""/>
        <dsp:cNvSpPr/>
      </dsp:nvSpPr>
      <dsp:spPr>
        <a:xfrm>
          <a:off x="8" y="0"/>
          <a:ext cx="6408694" cy="4427943"/>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s-MX" sz="1900" kern="1200" dirty="0" smtClean="0"/>
            <a:t>“Los funcionarios y empleados públicos respetarán el ejercicio del derecho de petición, siempre que ésta se formule por escrito, de manera pacífica y respetuosa; pero en materia política sólo podrán hacer uso de ese derecho los ciudadanos de la República.                      </a:t>
          </a:r>
        </a:p>
        <a:p>
          <a:pPr lvl="0" algn="ctr" defTabSz="844550" rtl="0">
            <a:lnSpc>
              <a:spcPct val="90000"/>
            </a:lnSpc>
            <a:spcBef>
              <a:spcPct val="0"/>
            </a:spcBef>
            <a:spcAft>
              <a:spcPct val="35000"/>
            </a:spcAft>
          </a:pPr>
          <a:r>
            <a:rPr lang="es-MX" sz="1900" kern="1200" dirty="0" smtClean="0"/>
            <a:t> A toda petición deberá recaer un acuerdo escrito de la autoridad a quien se haya dirigido, la cual tiene obligación de hacerlo conocer en breve término al peticionario.”</a:t>
          </a:r>
          <a:endParaRPr lang="es-MX" sz="1900" kern="1200" dirty="0"/>
        </a:p>
      </dsp:txBody>
      <dsp:txXfrm>
        <a:off x="938540" y="648457"/>
        <a:ext cx="4531630" cy="313102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E275EE-6B84-4A47-854F-144EEFB428E0}" type="datetimeFigureOut">
              <a:rPr lang="es-MX" smtClean="0"/>
              <a:pPr/>
              <a:t>29/09/2019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7E9FF9-52B6-4E11-8983-0CC86D29F2C3}" type="slidenum">
              <a:rPr lang="es-MX" smtClean="0"/>
              <a:pPr/>
              <a:t>‹Nº›</a:t>
            </a:fld>
            <a:endParaRPr lang="es-MX"/>
          </a:p>
        </p:txBody>
      </p:sp>
    </p:spTree>
    <p:extLst>
      <p:ext uri="{BB962C8B-B14F-4D97-AF65-F5344CB8AC3E}">
        <p14:creationId xmlns:p14="http://schemas.microsoft.com/office/powerpoint/2010/main" val="1124135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8144984"/>
      </p:ext>
    </p:extLst>
  </p:cSld>
  <p:clrMapOvr>
    <a:masterClrMapping/>
  </p:clrMapOvr>
  <p:transition spd="med">
    <p:pull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926364679"/>
      </p:ext>
    </p:extLst>
  </p:cSld>
  <p:clrMapOvr>
    <a:masterClrMapping/>
  </p:clrMapOvr>
  <p:transition spd="med">
    <p:pull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381326176"/>
      </p:ext>
    </p:extLst>
  </p:cSld>
  <p:clrMapOvr>
    <a:masterClrMapping/>
  </p:clrMapOvr>
  <p:transition spd="med">
    <p:pull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586022193"/>
      </p:ext>
    </p:extLst>
  </p:cSld>
  <p:clrMapOvr>
    <a:masterClrMapping/>
  </p:clrMapOvr>
  <p:transition spd="med">
    <p:pull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0275364"/>
      </p:ext>
    </p:extLst>
  </p:cSld>
  <p:clrMapOvr>
    <a:masterClrMapping/>
  </p:clrMapOvr>
  <p:transition spd="med">
    <p:pull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87524353"/>
      </p:ext>
    </p:extLst>
  </p:cSld>
  <p:clrMapOvr>
    <a:masterClrMapping/>
  </p:clrMapOvr>
  <p:transition spd="med">
    <p:pull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2566184565"/>
      </p:ext>
    </p:extLst>
  </p:cSld>
  <p:clrMapOvr>
    <a:masterClrMapping/>
  </p:clrMapOvr>
  <p:transition spd="med">
    <p:pull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4107785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484280738"/>
      </p:ext>
    </p:extLst>
  </p:cSld>
  <p:clrMapOvr>
    <a:masterClrMapping/>
  </p:clrMapOvr>
  <p:transition spd="med">
    <p:pull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B49DE561-82C2-423A-B5A9-57F01955CC62}" type="datetimeFigureOut">
              <a:rPr lang="es-MX" smtClean="0"/>
              <a:pPr/>
              <a:t>29/09/2019</a:t>
            </a:fld>
            <a:endParaRPr lang="es-MX"/>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4C6AC00-3132-4C8B-8D00-865A3BC8BF1F}" type="slidenum">
              <a:rPr lang="es-MX" smtClean="0"/>
              <a:pPr/>
              <a:t>‹Nº›</a:t>
            </a:fld>
            <a:endParaRPr lang="es-MX"/>
          </a:p>
        </p:txBody>
      </p:sp>
    </p:spTree>
    <p:extLst>
      <p:ext uri="{BB962C8B-B14F-4D97-AF65-F5344CB8AC3E}">
        <p14:creationId xmlns:p14="http://schemas.microsoft.com/office/powerpoint/2010/main" val="1334618544"/>
      </p:ext>
    </p:extLst>
  </p:cSld>
  <p:clrMapOvr>
    <a:masterClrMapping/>
  </p:clrMapOvr>
  <p:transition spd="med">
    <p:pull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9DE561-82C2-423A-B5A9-57F01955CC62}" type="datetimeFigureOut">
              <a:rPr lang="es-MX" smtClean="0"/>
              <a:pPr/>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201847307"/>
      </p:ext>
    </p:extLst>
  </p:cSld>
  <p:clrMapOvr>
    <a:masterClrMapping/>
  </p:clrMapOvr>
  <p:transition spd="med">
    <p:pull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49DE561-82C2-423A-B5A9-57F01955CC62}" type="datetimeFigureOut">
              <a:rPr lang="es-MX" smtClean="0"/>
              <a:pPr/>
              <a:t>29/09/2019</a:t>
            </a:fld>
            <a:endParaRPr lang="es-MX"/>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A4C6AC00-3132-4C8B-8D00-865A3BC8BF1F}"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894973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pull dir="r"/>
  </p:transition>
  <p:timing>
    <p:tnLst>
      <p:par>
        <p:cTn id="1" dur="indefinite" restart="never" nodeType="tmRoot"/>
      </p:par>
    </p:tnLst>
  </p:timing>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1.xml"/><Relationship Id="rId7" Type="http://schemas.openxmlformats.org/officeDocument/2006/relationships/image" Target="../media/image2.gif"/><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8.png"/><Relationship Id="rId2" Type="http://schemas.openxmlformats.org/officeDocument/2006/relationships/diagramData" Target="../diagrams/data8.xml"/><Relationship Id="rId1" Type="http://schemas.openxmlformats.org/officeDocument/2006/relationships/slideLayout" Target="../slideLayouts/slideLayout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9.png"/><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3.xml"/><Relationship Id="rId13" Type="http://schemas.openxmlformats.org/officeDocument/2006/relationships/diagramLayout" Target="../diagrams/layout14.xml"/><Relationship Id="rId3" Type="http://schemas.openxmlformats.org/officeDocument/2006/relationships/diagramLayout" Target="../diagrams/layout12.xml"/><Relationship Id="rId7" Type="http://schemas.openxmlformats.org/officeDocument/2006/relationships/diagramData" Target="../diagrams/data13.xml"/><Relationship Id="rId12" Type="http://schemas.openxmlformats.org/officeDocument/2006/relationships/diagramData" Target="../diagrams/data14.xml"/><Relationship Id="rId2" Type="http://schemas.openxmlformats.org/officeDocument/2006/relationships/diagramData" Target="../diagrams/data12.xml"/><Relationship Id="rId16" Type="http://schemas.microsoft.com/office/2007/relationships/diagramDrawing" Target="../diagrams/drawing14.xml"/><Relationship Id="rId1" Type="http://schemas.openxmlformats.org/officeDocument/2006/relationships/slideLayout" Target="../slideLayouts/slideLayout5.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5" Type="http://schemas.openxmlformats.org/officeDocument/2006/relationships/diagramColors" Target="../diagrams/colors14.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 Id="rId1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5.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12.pn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7.xml"/><Relationship Id="rId7" Type="http://schemas.openxmlformats.org/officeDocument/2006/relationships/image" Target="../media/image13.png"/><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openxmlformats.org/officeDocument/2006/relationships/hyperlink" Target="https://biblio.juridicas.unam.mx/bjv/detalle-libro/1336-el-derecho-de-peticion-en-mexico" TargetMode="External"/><Relationship Id="rId3" Type="http://schemas.openxmlformats.org/officeDocument/2006/relationships/diagramLayout" Target="../diagrams/layout28.xml"/><Relationship Id="rId7" Type="http://schemas.openxmlformats.org/officeDocument/2006/relationships/hyperlink" Target="http://www.diccionariojuridico.mx/" TargetMode="Externa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 Id="rId9" Type="http://schemas.openxmlformats.org/officeDocument/2006/relationships/hyperlink" Target="file:///C:\Users\Usuario\Downloads\PONENCIA%20DEL%20MAESTRO%20JESUS%20TRAPAGA%20REYES%20FORO%20EL%20DERECHO%20DE%20PETICION%20EN%20MEXICO%20(4).pdf"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6.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2744046923"/>
              </p:ext>
            </p:extLst>
          </p:nvPr>
        </p:nvGraphicFramePr>
        <p:xfrm>
          <a:off x="1475656" y="3861049"/>
          <a:ext cx="6982544" cy="1152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5 Título"/>
          <p:cNvSpPr txBox="1">
            <a:spLocks/>
          </p:cNvSpPr>
          <p:nvPr/>
        </p:nvSpPr>
        <p:spPr>
          <a:xfrm>
            <a:off x="1475656" y="476672"/>
            <a:ext cx="6115064" cy="1071570"/>
          </a:xfrm>
          <a:prstGeom prst="rect">
            <a:avLst/>
          </a:prstGeom>
        </p:spPr>
        <p:txBody>
          <a:bodyPr anchor="b">
            <a:normAutofit lnSpcReduction="10000"/>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UNIVERSIDAD AUTONOMA DEL ESTADO DE MEXICO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
            </a:r>
            <a:b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b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CENTRO UNIVERSITARIO UAEM ZUMPANGO </a:t>
            </a:r>
            <a:endParaRPr kumimoji="0" lang="es-ES" sz="22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6" name="6 Marcador de contenido"/>
          <p:cNvSpPr txBox="1">
            <a:spLocks/>
          </p:cNvSpPr>
          <p:nvPr/>
        </p:nvSpPr>
        <p:spPr bwMode="auto">
          <a:xfrm>
            <a:off x="457200" y="2285992"/>
            <a:ext cx="7829576" cy="1791080"/>
          </a:xfrm>
          <a:prstGeom prst="rect">
            <a:avLst/>
          </a:prstGeom>
          <a:noFill/>
          <a:ln w="9525">
            <a:noFill/>
            <a:miter lim="800000"/>
            <a:headEnd/>
            <a:tailEnd/>
          </a:ln>
        </p:spPr>
        <p:txBody>
          <a:bodyPr vert="horz" wrap="square" lIns="91440" tIns="0" rIns="91440" bIns="45720" numCol="1" anchor="t" anchorCtr="0" compatLnSpc="1">
            <a:prstTxWarp prst="textNoShape">
              <a:avLst/>
            </a:prstTxWarp>
            <a:normAutofit/>
          </a:bodyPr>
          <a:lstStyle/>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2400" b="1" i="0" u="sng" strike="noStrike" kern="1200" cap="none" spc="0" normalizeH="0" baseline="0" noProof="0" dirty="0" smtClean="0">
                <a:ln>
                  <a:noFill/>
                </a:ln>
                <a:effectLst/>
                <a:uLnTx/>
                <a:uFillTx/>
                <a:latin typeface="+mn-lt"/>
                <a:ea typeface="+mn-ea"/>
                <a:cs typeface="+mn-cs"/>
              </a:rPr>
              <a:t>LICENCIATURA EN DERECHO</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1" i="0" u="sng"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UNIDAD DE APRENDIZAJE:</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600" noProof="0" dirty="0" smtClean="0"/>
              <a:t>PROCESO ADMINISTRATIVO</a:t>
            </a: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p:txBody>
      </p:sp>
      <p:sp>
        <p:nvSpPr>
          <p:cNvPr id="7" name="7 Marcador de contenido"/>
          <p:cNvSpPr txBox="1">
            <a:spLocks/>
          </p:cNvSpPr>
          <p:nvPr/>
        </p:nvSpPr>
        <p:spPr>
          <a:xfrm>
            <a:off x="1835696" y="4869160"/>
            <a:ext cx="5500726" cy="1640041"/>
          </a:xfrm>
          <a:prstGeom prst="rect">
            <a:avLst/>
          </a:prstGeom>
        </p:spPr>
        <p:txBody>
          <a:bodyPr>
            <a:normAutofit/>
          </a:bodyPr>
          <a:lstStyle/>
          <a:p>
            <a:pPr marL="365125" marR="0" lvl="0" indent="-282575" algn="l" defTabSz="914400" rtl="0" eaLnBrk="0" fontAlgn="base" latinLnBrk="0" hangingPunct="0">
              <a:lnSpc>
                <a:spcPct val="100000"/>
              </a:lnSpc>
              <a:spcBef>
                <a:spcPts val="600"/>
              </a:spcBef>
              <a:spcAft>
                <a:spcPct val="0"/>
              </a:spcAft>
              <a:buClr>
                <a:schemeClr val="accent1"/>
              </a:buClr>
              <a:buSzPct val="80000"/>
              <a:buFont typeface="Wingdings 2" pitchFamily="18" charset="2"/>
              <a:buChar char=""/>
              <a:tabLst/>
              <a:defRPr/>
            </a:pPr>
            <a:endParaRPr kumimoji="0" lang="es-ES" sz="2000" b="0" i="0" u="none" strike="noStrike" kern="1200" cap="none" spc="0" normalizeH="0" baseline="0" noProof="0" dirty="0" smtClean="0">
              <a:ln>
                <a:noFill/>
              </a:ln>
              <a:effectLst/>
              <a:uLnTx/>
              <a:uFillTx/>
              <a:latin typeface="+mn-lt"/>
              <a:ea typeface="+mn-ea"/>
              <a:cs typeface="+mn-cs"/>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AUTOR:</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MTRA. EN  A. JUANA GABRIELA SORIANO HERNÁNDEZ</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lang="es-ES" sz="1200" dirty="0" smtClean="0"/>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200" dirty="0" smtClean="0"/>
              <a:t>FECHA DE ELABORACIÓN: </a:t>
            </a:r>
            <a:r>
              <a:rPr lang="es-ES" sz="1200" dirty="0"/>
              <a:t> </a:t>
            </a:r>
            <a:r>
              <a:rPr lang="es-ES" sz="1200" dirty="0" smtClean="0"/>
              <a:t>FEBRERO DE 2019</a:t>
            </a:r>
            <a:endParaRPr kumimoji="0" lang="es-ES" sz="1200" b="0" i="0" u="none" strike="noStrike" kern="1200" cap="none" spc="0" normalizeH="0" baseline="0" noProof="0" dirty="0" smtClean="0">
              <a:ln>
                <a:noFill/>
              </a:ln>
              <a:effectLst/>
              <a:uLnTx/>
              <a:uFillTx/>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2000" b="0" i="0" u="none" strike="noStrike" kern="1200" cap="none" spc="0" normalizeH="0" baseline="0" noProof="0" dirty="0">
              <a:ln>
                <a:noFill/>
              </a:ln>
              <a:effectLst/>
              <a:uLnTx/>
              <a:uFillTx/>
              <a:latin typeface="+mn-lt"/>
              <a:ea typeface="+mn-ea"/>
              <a:cs typeface="+mn-cs"/>
            </a:endParaRPr>
          </a:p>
        </p:txBody>
      </p:sp>
      <p:pic>
        <p:nvPicPr>
          <p:cNvPr id="8" name="7 Imagen" descr="escudoUAEM.gif"/>
          <p:cNvPicPr>
            <a:picLocks noChangeAspect="1"/>
          </p:cNvPicPr>
          <p:nvPr/>
        </p:nvPicPr>
        <p:blipFill>
          <a:blip r:embed="rId7" cstate="print"/>
          <a:stretch>
            <a:fillRect/>
          </a:stretch>
        </p:blipFill>
        <p:spPr>
          <a:xfrm>
            <a:off x="6983760" y="1124744"/>
            <a:ext cx="2160240" cy="2079523"/>
          </a:xfrm>
          <a:prstGeom prst="rect">
            <a:avLst/>
          </a:prstGeom>
        </p:spPr>
      </p:pic>
      <p:pic>
        <p:nvPicPr>
          <p:cNvPr id="2" name="Imagen 1"/>
          <p:cNvPicPr>
            <a:picLocks noChangeAspect="1"/>
          </p:cNvPicPr>
          <p:nvPr/>
        </p:nvPicPr>
        <p:blipFill>
          <a:blip r:embed="rId8"/>
          <a:stretch>
            <a:fillRect/>
          </a:stretch>
        </p:blipFill>
        <p:spPr>
          <a:xfrm>
            <a:off x="827584" y="2139619"/>
            <a:ext cx="920427" cy="1069810"/>
          </a:xfrm>
          <a:prstGeom prst="rect">
            <a:avLst/>
          </a:prstGeom>
        </p:spPr>
      </p:pic>
    </p:spTree>
  </p:cSld>
  <p:clrMapOvr>
    <a:masterClrMapping/>
  </p:clrMapOvr>
  <p:transition spd="med">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777240" y="5301208"/>
            <a:ext cx="7589520" cy="822960"/>
          </a:xfrm>
        </p:spPr>
        <p:txBody>
          <a:bodyPr/>
          <a:lstStyle/>
          <a:p>
            <a:r>
              <a:rPr lang="es-MX" sz="2800" b="1" dirty="0" smtClean="0">
                <a:latin typeface="Arial Black" panose="020B0A04020102020204" pitchFamily="34" charset="0"/>
              </a:rPr>
              <a:t>¿Cuál es el fundamento constitucional del derecho de petición?</a:t>
            </a:r>
            <a:endParaRPr lang="es-MX" sz="2800" b="1" dirty="0">
              <a:latin typeface="Arial Black" panose="020B0A04020102020204" pitchFamily="34" charset="0"/>
            </a:endParaRPr>
          </a:p>
        </p:txBody>
      </p:sp>
      <p:pic>
        <p:nvPicPr>
          <p:cNvPr id="7" name="Imagen 6"/>
          <p:cNvPicPr>
            <a:picLocks noChangeAspect="1"/>
          </p:cNvPicPr>
          <p:nvPr/>
        </p:nvPicPr>
        <p:blipFill>
          <a:blip r:embed="rId2"/>
          <a:stretch>
            <a:fillRect/>
          </a:stretch>
        </p:blipFill>
        <p:spPr>
          <a:xfrm>
            <a:off x="395536" y="241239"/>
            <a:ext cx="8352928" cy="4555913"/>
          </a:xfrm>
          <a:prstGeom prst="rect">
            <a:avLst/>
          </a:prstGeom>
        </p:spPr>
      </p:pic>
    </p:spTree>
    <p:extLst>
      <p:ext uri="{BB962C8B-B14F-4D97-AF65-F5344CB8AC3E}">
        <p14:creationId xmlns:p14="http://schemas.microsoft.com/office/powerpoint/2010/main" val="1026915838"/>
      </p:ext>
    </p:extLst>
  </p:cSld>
  <p:clrMapOvr>
    <a:masterClrMapping/>
  </p:clrMapOvr>
  <p:transition spd="med">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95536" y="2132856"/>
            <a:ext cx="2400300" cy="2952328"/>
          </a:xfrm>
        </p:spPr>
        <p:txBody>
          <a:bodyPr>
            <a:normAutofit fontScale="90000"/>
          </a:bodyPr>
          <a:lstStyle/>
          <a:p>
            <a:r>
              <a:rPr lang="es-MX" b="1" dirty="0" smtClean="0">
                <a:latin typeface="Arial Black" panose="020B0A04020102020204" pitchFamily="34" charset="0"/>
              </a:rPr>
              <a:t>Artículo 8°</a:t>
            </a:r>
            <a:r>
              <a:rPr lang="es-MX" dirty="0" smtClean="0"/>
              <a:t> de la Constitución política de los Estados Unidos Mexicanos</a:t>
            </a:r>
            <a:endParaRPr lang="es-MX"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435732965"/>
              </p:ext>
            </p:extLst>
          </p:nvPr>
        </p:nvGraphicFramePr>
        <p:xfrm>
          <a:off x="3460237" y="731520"/>
          <a:ext cx="5009393"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5838350" y="260648"/>
            <a:ext cx="2667000" cy="1714500"/>
          </a:xfrm>
          <a:prstGeom prst="rect">
            <a:avLst/>
          </a:prstGeom>
        </p:spPr>
      </p:pic>
    </p:spTree>
    <p:extLst>
      <p:ext uri="{BB962C8B-B14F-4D97-AF65-F5344CB8AC3E}">
        <p14:creationId xmlns:p14="http://schemas.microsoft.com/office/powerpoint/2010/main" val="2964345028"/>
      </p:ext>
    </p:extLst>
  </p:cSld>
  <p:clrMapOvr>
    <a:masterClrMapping/>
  </p:clrMapOvr>
  <p:transition spd="med">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¿Qué dice el artículo 8° constitucional?</a:t>
            </a:r>
            <a:endParaRPr lang="es-MX" dirty="0"/>
          </a:p>
        </p:txBody>
      </p:sp>
      <p:graphicFrame>
        <p:nvGraphicFramePr>
          <p:cNvPr id="7" name="Diagrama 6"/>
          <p:cNvGraphicFramePr/>
          <p:nvPr>
            <p:extLst>
              <p:ext uri="{D42A27DB-BD31-4B8C-83A1-F6EECF244321}">
                <p14:modId xmlns:p14="http://schemas.microsoft.com/office/powerpoint/2010/main" val="3884955991"/>
              </p:ext>
            </p:extLst>
          </p:nvPr>
        </p:nvGraphicFramePr>
        <p:xfrm>
          <a:off x="1619672" y="1737361"/>
          <a:ext cx="6408712" cy="44279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2483768" y="6021288"/>
            <a:ext cx="6264696" cy="338554"/>
          </a:xfrm>
          <a:prstGeom prst="rect">
            <a:avLst/>
          </a:prstGeom>
          <a:noFill/>
        </p:spPr>
        <p:txBody>
          <a:bodyPr wrap="square" rtlCol="0">
            <a:spAutoFit/>
          </a:bodyPr>
          <a:lstStyle/>
          <a:p>
            <a:r>
              <a:rPr lang="es-MX" sz="1600" dirty="0" smtClean="0"/>
              <a:t>Constitución Política de </a:t>
            </a:r>
            <a:r>
              <a:rPr lang="es-MX" sz="1600" dirty="0"/>
              <a:t>l</a:t>
            </a:r>
            <a:r>
              <a:rPr lang="es-MX" sz="1600" dirty="0" smtClean="0"/>
              <a:t>os Estados Unidos Mexicanos</a:t>
            </a:r>
            <a:endParaRPr lang="es-MX" sz="1600" dirty="0"/>
          </a:p>
        </p:txBody>
      </p:sp>
      <p:pic>
        <p:nvPicPr>
          <p:cNvPr id="2" name="Imagen 1"/>
          <p:cNvPicPr>
            <a:picLocks noChangeAspect="1"/>
          </p:cNvPicPr>
          <p:nvPr/>
        </p:nvPicPr>
        <p:blipFill>
          <a:blip r:embed="rId7"/>
          <a:stretch>
            <a:fillRect/>
          </a:stretch>
        </p:blipFill>
        <p:spPr>
          <a:xfrm>
            <a:off x="6553200" y="286604"/>
            <a:ext cx="2590800" cy="1762125"/>
          </a:xfrm>
          <a:prstGeom prst="rect">
            <a:avLst/>
          </a:prstGeom>
        </p:spPr>
      </p:pic>
    </p:spTree>
    <p:extLst>
      <p:ext uri="{BB962C8B-B14F-4D97-AF65-F5344CB8AC3E}">
        <p14:creationId xmlns:p14="http://schemas.microsoft.com/office/powerpoint/2010/main" val="4086116520"/>
      </p:ext>
    </p:extLst>
  </p:cSld>
  <p:clrMapOvr>
    <a:masterClrMapping/>
  </p:clrMapOvr>
  <p:transition spd="med">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endParaRPr lang="es-MX"/>
          </a:p>
        </p:txBody>
      </p:sp>
      <p:sp>
        <p:nvSpPr>
          <p:cNvPr id="4" name="Marcador de contenido 3"/>
          <p:cNvSpPr>
            <a:spLocks noGrp="1"/>
          </p:cNvSpPr>
          <p:nvPr>
            <p:ph idx="1"/>
          </p:nvPr>
        </p:nvSpPr>
        <p:spPr/>
        <p:txBody>
          <a:bodyPr>
            <a:normAutofit/>
          </a:bodyPr>
          <a:lstStyle/>
          <a:p>
            <a:r>
              <a:rPr lang="es-MX" sz="6600" dirty="0" smtClean="0"/>
              <a:t>Analicemos el artículo 8° constitucional</a:t>
            </a:r>
            <a:endParaRPr lang="es-MX" sz="6600" dirty="0"/>
          </a:p>
        </p:txBody>
      </p:sp>
      <p:sp>
        <p:nvSpPr>
          <p:cNvPr id="5" name="Marcador de texto 4"/>
          <p:cNvSpPr>
            <a:spLocks noGrp="1"/>
          </p:cNvSpPr>
          <p:nvPr>
            <p:ph type="body" sz="half" idx="2"/>
          </p:nvPr>
        </p:nvSpPr>
        <p:spPr/>
        <p:txBody>
          <a:bodyPr/>
          <a:lstStyle/>
          <a:p>
            <a:endParaRPr lang="es-MX"/>
          </a:p>
        </p:txBody>
      </p:sp>
      <p:pic>
        <p:nvPicPr>
          <p:cNvPr id="2" name="Imagen 1"/>
          <p:cNvPicPr>
            <a:picLocks noChangeAspect="1"/>
          </p:cNvPicPr>
          <p:nvPr/>
        </p:nvPicPr>
        <p:blipFill>
          <a:blip r:embed="rId2"/>
          <a:stretch>
            <a:fillRect/>
          </a:stretch>
        </p:blipFill>
        <p:spPr>
          <a:xfrm>
            <a:off x="4893370" y="3846195"/>
            <a:ext cx="2143125" cy="2143125"/>
          </a:xfrm>
          <a:prstGeom prst="rect">
            <a:avLst/>
          </a:prstGeom>
        </p:spPr>
      </p:pic>
    </p:spTree>
    <p:extLst>
      <p:ext uri="{BB962C8B-B14F-4D97-AF65-F5344CB8AC3E}">
        <p14:creationId xmlns:p14="http://schemas.microsoft.com/office/powerpoint/2010/main" val="3226194615"/>
      </p:ext>
    </p:extLst>
  </p:cSld>
  <p:clrMapOvr>
    <a:masterClrMapping/>
  </p:clrMapOvr>
  <p:transition spd="med">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853496" cy="1450757"/>
          </a:xfrm>
        </p:spPr>
        <p:txBody>
          <a:bodyPr>
            <a:noAutofit/>
          </a:bodyPr>
          <a:lstStyle/>
          <a:p>
            <a:r>
              <a:rPr lang="es-MX" sz="4000" dirty="0" smtClean="0"/>
              <a:t>¿Quienes son considerados funcionarios y/o empleados Públicos? </a:t>
            </a:r>
            <a:endParaRPr lang="es-MX" sz="4000" dirty="0"/>
          </a:p>
        </p:txBody>
      </p:sp>
      <p:graphicFrame>
        <p:nvGraphicFramePr>
          <p:cNvPr id="4" name="Diagrama 3"/>
          <p:cNvGraphicFramePr/>
          <p:nvPr>
            <p:extLst>
              <p:ext uri="{D42A27DB-BD31-4B8C-83A1-F6EECF244321}">
                <p14:modId xmlns:p14="http://schemas.microsoft.com/office/powerpoint/2010/main" val="1180691470"/>
              </p:ext>
            </p:extLst>
          </p:nvPr>
        </p:nvGraphicFramePr>
        <p:xfrm>
          <a:off x="899592" y="2204864"/>
          <a:ext cx="7416824"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5923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dirty="0"/>
              <a:t>¿Quienes son considerados funcionarios y/o empleados Públicos? </a:t>
            </a:r>
            <a:r>
              <a:rPr lang="es-MX" sz="3200" dirty="0" smtClean="0"/>
              <a:t>         </a:t>
            </a:r>
            <a:r>
              <a:rPr lang="es-MX" sz="2400" dirty="0" smtClean="0"/>
              <a:t>continuación</a:t>
            </a:r>
            <a:endParaRPr lang="es-MX" sz="2400" dirty="0"/>
          </a:p>
        </p:txBody>
      </p:sp>
      <p:graphicFrame>
        <p:nvGraphicFramePr>
          <p:cNvPr id="4" name="Diagrama 3"/>
          <p:cNvGraphicFramePr/>
          <p:nvPr>
            <p:extLst>
              <p:ext uri="{D42A27DB-BD31-4B8C-83A1-F6EECF244321}">
                <p14:modId xmlns:p14="http://schemas.microsoft.com/office/powerpoint/2010/main" val="283492843"/>
              </p:ext>
            </p:extLst>
          </p:nvPr>
        </p:nvGraphicFramePr>
        <p:xfrm>
          <a:off x="1187624" y="2274838"/>
          <a:ext cx="7179136" cy="34584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000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22960" y="1124744"/>
            <a:ext cx="7543800" cy="612617"/>
          </a:xfrm>
        </p:spPr>
        <p:txBody>
          <a:bodyPr>
            <a:normAutofit fontScale="90000"/>
          </a:bodyPr>
          <a:lstStyle/>
          <a:p>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1.-La </a:t>
            </a:r>
            <a:r>
              <a:rPr lang="es-MX" dirty="0"/>
              <a:t>petición debe ser formulada por </a:t>
            </a:r>
            <a:r>
              <a:rPr lang="es-MX" dirty="0" smtClean="0"/>
              <a:t>escrito</a:t>
            </a:r>
            <a:endParaRPr lang="es-MX" dirty="0"/>
          </a:p>
        </p:txBody>
      </p:sp>
      <p:graphicFrame>
        <p:nvGraphicFramePr>
          <p:cNvPr id="2" name="Marcador de contenido 1"/>
          <p:cNvGraphicFramePr>
            <a:graphicFrameLocks noGrp="1"/>
          </p:cNvGraphicFramePr>
          <p:nvPr>
            <p:ph sz="half" idx="2"/>
            <p:extLst>
              <p:ext uri="{D42A27DB-BD31-4B8C-83A1-F6EECF244321}">
                <p14:modId xmlns:p14="http://schemas.microsoft.com/office/powerpoint/2010/main" val="2000971220"/>
              </p:ext>
            </p:extLst>
          </p:nvPr>
        </p:nvGraphicFramePr>
        <p:xfrm>
          <a:off x="323528" y="1844824"/>
          <a:ext cx="4202752"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Marcador de contenido 2"/>
          <p:cNvGraphicFramePr>
            <a:graphicFrameLocks noGrp="1"/>
          </p:cNvGraphicFramePr>
          <p:nvPr>
            <p:ph sz="quarter" idx="4"/>
            <p:extLst>
              <p:ext uri="{D42A27DB-BD31-4B8C-83A1-F6EECF244321}">
                <p14:modId xmlns:p14="http://schemas.microsoft.com/office/powerpoint/2010/main" val="1100829569"/>
              </p:ext>
            </p:extLst>
          </p:nvPr>
        </p:nvGraphicFramePr>
        <p:xfrm>
          <a:off x="5292080" y="1628800"/>
          <a:ext cx="3703320" cy="49685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 name="Diagrama 3"/>
          <p:cNvGraphicFramePr/>
          <p:nvPr>
            <p:extLst>
              <p:ext uri="{D42A27DB-BD31-4B8C-83A1-F6EECF244321}">
                <p14:modId xmlns:p14="http://schemas.microsoft.com/office/powerpoint/2010/main" val="1248210961"/>
              </p:ext>
            </p:extLst>
          </p:nvPr>
        </p:nvGraphicFramePr>
        <p:xfrm>
          <a:off x="1763688" y="5085184"/>
          <a:ext cx="3528392" cy="122413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793432069"/>
      </p:ext>
    </p:extLst>
  </p:cSld>
  <p:clrMapOvr>
    <a:masterClrMapping/>
  </p:clrMapOvr>
  <p:transition spd="med">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971600" y="248263"/>
            <a:ext cx="7543800" cy="1234733"/>
          </a:xfrm>
        </p:spPr>
        <p:txBody>
          <a:bodyPr>
            <a:normAutofit/>
          </a:bodyPr>
          <a:lstStyle/>
          <a:p>
            <a:r>
              <a:rPr lang="es-MX" sz="3600" dirty="0" smtClean="0"/>
              <a:t>Elementos y/o características  que debe tener el escrito </a:t>
            </a:r>
            <a:r>
              <a:rPr lang="es-MX" sz="2400" dirty="0" smtClean="0"/>
              <a:t>(Cienfuegos, 2004)</a:t>
            </a:r>
            <a:endParaRPr lang="es-MX" sz="2400" dirty="0"/>
          </a:p>
        </p:txBody>
      </p:sp>
      <p:sp>
        <p:nvSpPr>
          <p:cNvPr id="8" name="Marcador de texto 7"/>
          <p:cNvSpPr>
            <a:spLocks noGrp="1"/>
          </p:cNvSpPr>
          <p:nvPr>
            <p:ph type="body" idx="1"/>
          </p:nvPr>
        </p:nvSpPr>
        <p:spPr>
          <a:xfrm>
            <a:off x="2756344" y="1628800"/>
            <a:ext cx="3703320" cy="736282"/>
          </a:xfrm>
        </p:spPr>
        <p:style>
          <a:lnRef idx="1">
            <a:schemeClr val="accent5"/>
          </a:lnRef>
          <a:fillRef idx="2">
            <a:schemeClr val="accent5"/>
          </a:fillRef>
          <a:effectRef idx="1">
            <a:schemeClr val="accent5"/>
          </a:effectRef>
          <a:fontRef idx="minor">
            <a:schemeClr val="dk1"/>
          </a:fontRef>
        </p:style>
        <p:txBody>
          <a:bodyPr/>
          <a:lstStyle/>
          <a:p>
            <a:pPr marL="342900" indent="-342900" algn="ctr">
              <a:buFont typeface="Arial" panose="020B0604020202020204" pitchFamily="34" charset="0"/>
              <a:buChar char="•"/>
            </a:pPr>
            <a:r>
              <a:rPr lang="es-MX" b="1" dirty="0" smtClean="0"/>
              <a:t>En idioma español</a:t>
            </a:r>
            <a:endParaRPr lang="es-MX" b="1" dirty="0"/>
          </a:p>
        </p:txBody>
      </p:sp>
      <p:graphicFrame>
        <p:nvGraphicFramePr>
          <p:cNvPr id="13" name="Marcador de contenido 12"/>
          <p:cNvGraphicFramePr>
            <a:graphicFrameLocks noGrp="1"/>
          </p:cNvGraphicFramePr>
          <p:nvPr>
            <p:ph sz="half" idx="2"/>
            <p:extLst>
              <p:ext uri="{D42A27DB-BD31-4B8C-83A1-F6EECF244321}">
                <p14:modId xmlns:p14="http://schemas.microsoft.com/office/powerpoint/2010/main" val="1112937733"/>
              </p:ext>
            </p:extLst>
          </p:nvPr>
        </p:nvGraphicFramePr>
        <p:xfrm>
          <a:off x="251520" y="2492896"/>
          <a:ext cx="8712968"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511314"/>
      </p:ext>
    </p:extLst>
  </p:cSld>
  <p:clrMapOvr>
    <a:masterClrMapping/>
  </p:clrMapOvr>
  <p:transition spd="med">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Elementos y/o características  que debe tener el </a:t>
            </a:r>
            <a:r>
              <a:rPr lang="es-MX" sz="3600" dirty="0" smtClean="0"/>
              <a:t>escrito…        </a:t>
            </a:r>
            <a:r>
              <a:rPr lang="es-MX" sz="2400" dirty="0" smtClean="0"/>
              <a:t>continuación</a:t>
            </a:r>
            <a:endParaRPr lang="es-MX" sz="2400" dirty="0"/>
          </a:p>
        </p:txBody>
      </p:sp>
      <p:graphicFrame>
        <p:nvGraphicFramePr>
          <p:cNvPr id="9" name="Marcador de contenido 8"/>
          <p:cNvGraphicFramePr>
            <a:graphicFrameLocks noGrp="1"/>
          </p:cNvGraphicFramePr>
          <p:nvPr>
            <p:ph idx="1"/>
            <p:extLst>
              <p:ext uri="{D42A27DB-BD31-4B8C-83A1-F6EECF244321}">
                <p14:modId xmlns:p14="http://schemas.microsoft.com/office/powerpoint/2010/main" val="541304427"/>
              </p:ext>
            </p:extLst>
          </p:nvPr>
        </p:nvGraphicFramePr>
        <p:xfrm>
          <a:off x="822959" y="3068960"/>
          <a:ext cx="7543801" cy="30161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3275856" y="2132856"/>
            <a:ext cx="3456384" cy="52322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ctr">
              <a:buFont typeface="Arial" panose="020B0604020202020204" pitchFamily="34" charset="0"/>
              <a:buChar char="•"/>
            </a:pPr>
            <a:r>
              <a:rPr lang="es-MX" sz="2800" b="1" dirty="0" smtClean="0"/>
              <a:t>DE FORMA CLARA</a:t>
            </a:r>
            <a:endParaRPr lang="es-MX" sz="2800" b="1" dirty="0"/>
          </a:p>
        </p:txBody>
      </p:sp>
    </p:spTree>
    <p:extLst>
      <p:ext uri="{BB962C8B-B14F-4D97-AF65-F5344CB8AC3E}">
        <p14:creationId xmlns:p14="http://schemas.microsoft.com/office/powerpoint/2010/main" val="4255841434"/>
      </p:ext>
    </p:extLst>
  </p:cSld>
  <p:clrMapOvr>
    <a:masterClrMapping/>
  </p:clrMapOvr>
  <p:transition spd="med">
    <p:pull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Elementos y/o características  que debe tener el escrito…        </a:t>
            </a:r>
            <a:r>
              <a:rPr lang="es-MX" sz="2400" dirty="0"/>
              <a:t>continuación</a:t>
            </a:r>
            <a:endParaRPr lang="es-MX" sz="36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433758166"/>
              </p:ext>
            </p:extLst>
          </p:nvPr>
        </p:nvGraphicFramePr>
        <p:xfrm>
          <a:off x="107505" y="2963853"/>
          <a:ext cx="8928992" cy="33396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2807805" y="1935108"/>
            <a:ext cx="3528392" cy="83099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ctr">
              <a:buFont typeface="Arial" panose="020B0604020202020204" pitchFamily="34" charset="0"/>
              <a:buChar char="•"/>
            </a:pPr>
            <a:r>
              <a:rPr lang="es-MX" sz="2400" b="1" dirty="0" smtClean="0"/>
              <a:t>EN DUPLICADO PARA ACUSE DE RECIBO</a:t>
            </a:r>
            <a:endParaRPr lang="es-MX" sz="2400" b="1" dirty="0"/>
          </a:p>
        </p:txBody>
      </p:sp>
    </p:spTree>
    <p:extLst>
      <p:ext uri="{BB962C8B-B14F-4D97-AF65-F5344CB8AC3E}">
        <p14:creationId xmlns:p14="http://schemas.microsoft.com/office/powerpoint/2010/main" val="1876512288"/>
      </p:ext>
    </p:extLst>
  </p:cSld>
  <p:clrMapOvr>
    <a:masterClrMapping/>
  </p:clrMapOvr>
  <p:transition spd="med">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Contenido</a:t>
            </a:r>
            <a:endParaRPr lang="es-ES" dirty="0"/>
          </a:p>
        </p:txBody>
      </p:sp>
      <p:graphicFrame>
        <p:nvGraphicFramePr>
          <p:cNvPr id="4" name="3 Tabla"/>
          <p:cNvGraphicFramePr>
            <a:graphicFrameLocks noGrp="1"/>
          </p:cNvGraphicFramePr>
          <p:nvPr>
            <p:extLst>
              <p:ext uri="{D42A27DB-BD31-4B8C-83A1-F6EECF244321}">
                <p14:modId xmlns:p14="http://schemas.microsoft.com/office/powerpoint/2010/main" val="396426377"/>
              </p:ext>
            </p:extLst>
          </p:nvPr>
        </p:nvGraphicFramePr>
        <p:xfrm>
          <a:off x="1115616" y="1737362"/>
          <a:ext cx="6840538" cy="4428981"/>
        </p:xfrm>
        <a:graphic>
          <a:graphicData uri="http://schemas.openxmlformats.org/drawingml/2006/table">
            <a:tbl>
              <a:tblPr/>
              <a:tblGrid>
                <a:gridCol w="741363"/>
                <a:gridCol w="5451475"/>
                <a:gridCol w="647700"/>
              </a:tblGrid>
              <a:tr h="48899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None/>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noProof="0" dirty="0" smtClean="0">
                          <a:ln>
                            <a:noFill/>
                          </a:ln>
                          <a:solidFill>
                            <a:srgbClr val="009900"/>
                          </a:solidFill>
                          <a:effectLst/>
                          <a:latin typeface="Albertus Extra Bold" pitchFamily="34" charset="0"/>
                        </a:rPr>
                        <a:t>Presentación</a:t>
                      </a:r>
                      <a:r>
                        <a:rPr kumimoji="0" lang="es-MX" sz="2000" b="0" i="0" u="none" strike="noStrike" cap="none" normalizeH="0" baseline="0" dirty="0" smtClean="0">
                          <a:ln>
                            <a:noFill/>
                          </a:ln>
                          <a:solidFill>
                            <a:srgbClr val="009900"/>
                          </a:solidFill>
                          <a:effectLst/>
                          <a:latin typeface="Albertus Extra Bold" pitchFamily="34" charset="0"/>
                        </a:rPr>
                        <a:t>……………………………………</a:t>
                      </a:r>
                    </a:p>
                  </a:txBody>
                  <a:tcPr horzOverflow="overflow">
                    <a:lnL>
                      <a:noFill/>
                    </a:lnL>
                    <a:lnR>
                      <a:noFill/>
                    </a:lnR>
                    <a:lnT cap="fla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3</a:t>
                      </a:r>
                    </a:p>
                  </a:txBody>
                  <a:tcPr horzOverflow="overflow">
                    <a:lnL>
                      <a:noFill/>
                    </a:lnL>
                    <a:lnR cap="flat">
                      <a:noFill/>
                    </a:lnR>
                    <a:lnT cap="flat">
                      <a:noFill/>
                    </a:lnT>
                    <a:lnB>
                      <a:noFill/>
                    </a:lnB>
                    <a:lnTlToBr>
                      <a:noFill/>
                    </a:lnTlToBr>
                    <a:lnBlToTr>
                      <a:noFill/>
                    </a:lnBlToTr>
                    <a:solidFill>
                      <a:schemeClr val="accent3">
                        <a:lumMod val="40000"/>
                        <a:lumOff val="60000"/>
                      </a:schemeClr>
                    </a:solidFill>
                  </a:tcPr>
                </a:tc>
              </a:tr>
              <a:tr h="534833">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Unidad y Objetivo  donde se ubica la temática……………</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4</a:t>
                      </a: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532873">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s-MX" sz="2000" b="0" i="0" u="none" strike="noStrike" cap="none" normalizeH="0" baseline="0" noProof="0" dirty="0" err="1" smtClean="0">
                          <a:ln>
                            <a:noFill/>
                          </a:ln>
                          <a:solidFill>
                            <a:srgbClr val="009900"/>
                          </a:solidFill>
                          <a:effectLst/>
                          <a:latin typeface="Albertus Extra Bold" pitchFamily="34" charset="0"/>
                        </a:rPr>
                        <a:t>Guión</a:t>
                      </a:r>
                      <a:r>
                        <a:rPr kumimoji="0" lang="es-MX" sz="2000" b="0" i="0" u="none" strike="noStrike" cap="none" normalizeH="0" baseline="0" dirty="0" smtClean="0">
                          <a:ln>
                            <a:noFill/>
                          </a:ln>
                          <a:solidFill>
                            <a:srgbClr val="009900"/>
                          </a:solidFill>
                          <a:effectLst/>
                          <a:latin typeface="Albertus Extra Bold" pitchFamily="34" charset="0"/>
                        </a:rPr>
                        <a:t> explicativo para el </a:t>
                      </a:r>
                      <a:r>
                        <a:rPr kumimoji="0" lang="es-MX" sz="2000" b="0" i="0" u="none" strike="noStrike" cap="none" normalizeH="0" baseline="0" noProof="0" dirty="0" smtClean="0">
                          <a:ln>
                            <a:noFill/>
                          </a:ln>
                          <a:solidFill>
                            <a:srgbClr val="009900"/>
                          </a:solidFill>
                          <a:effectLst/>
                          <a:latin typeface="Albertus Extra Bold" pitchFamily="34" charset="0"/>
                        </a:rPr>
                        <a:t>empleo</a:t>
                      </a:r>
                      <a:r>
                        <a:rPr kumimoji="0" lang="es-MX" sz="2000" b="0" i="0" u="none" strike="noStrike" cap="none" normalizeH="0" baseline="0" dirty="0" smtClean="0">
                          <a:ln>
                            <a:noFill/>
                          </a:ln>
                          <a:solidFill>
                            <a:srgbClr val="009900"/>
                          </a:solidFill>
                          <a:effectLst/>
                          <a:latin typeface="Albertus Extra Bold" pitchFamily="34" charset="0"/>
                        </a:rPr>
                        <a:t> del material..</a:t>
                      </a: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5</a:t>
                      </a: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532873">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¿Qué es el derecho de petición?</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6</a:t>
                      </a: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532873">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Fundamento constitucional del derecho de petición</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10</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60703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Análisis del artículo 8° constitucional</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13</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865135">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Datos importantes del derecho de petición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Referencias</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lnL>
                      <a:noFill/>
                    </a:lnL>
                    <a:lnR>
                      <a:noFill/>
                    </a:lnR>
                    <a:lnT>
                      <a:noFill/>
                    </a:lnT>
                    <a:lnB cap="flat">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29</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36</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a:noFill/>
                    </a:lnL>
                    <a:lnR cap="flat">
                      <a:noFill/>
                    </a:lnR>
                    <a:lnT>
                      <a:noFill/>
                    </a:lnT>
                    <a:lnB cap="flat">
                      <a:noFill/>
                    </a:lnB>
                    <a:lnTlToBr>
                      <a:noFill/>
                    </a:lnTlToBr>
                    <a:lnBlToTr>
                      <a:noFill/>
                    </a:lnBlToTr>
                    <a:solidFill>
                      <a:schemeClr val="accent3">
                        <a:lumMod val="40000"/>
                        <a:lumOff val="60000"/>
                      </a:schemeClr>
                    </a:solidFill>
                  </a:tcPr>
                </a:tc>
              </a:tr>
            </a:tbl>
          </a:graphicData>
        </a:graphic>
      </p:graphicFrame>
    </p:spTree>
  </p:cSld>
  <p:clrMapOvr>
    <a:masterClrMapping/>
  </p:clrMapOvr>
  <p:transition spd="med">
    <p:pull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Elementos y/o características  que debe tener el escrito…        </a:t>
            </a:r>
            <a:r>
              <a:rPr lang="es-MX" sz="2400" dirty="0"/>
              <a:t>continuación</a:t>
            </a:r>
            <a:endParaRPr lang="es-MX" sz="36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060576979"/>
              </p:ext>
            </p:extLst>
          </p:nvPr>
        </p:nvGraphicFramePr>
        <p:xfrm>
          <a:off x="822959" y="2996952"/>
          <a:ext cx="7543801" cy="28721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3275856" y="1916832"/>
            <a:ext cx="2664296" cy="83099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ctr">
              <a:buFont typeface="Arial" panose="020B0604020202020204" pitchFamily="34" charset="0"/>
              <a:buChar char="•"/>
            </a:pPr>
            <a:r>
              <a:rPr lang="es-MX" sz="2400" b="1" dirty="0" smtClean="0"/>
              <a:t>CON LA CITA DE HECHOS</a:t>
            </a:r>
            <a:endParaRPr lang="es-MX" sz="2400" b="1" dirty="0"/>
          </a:p>
        </p:txBody>
      </p:sp>
    </p:spTree>
    <p:extLst>
      <p:ext uri="{BB962C8B-B14F-4D97-AF65-F5344CB8AC3E}">
        <p14:creationId xmlns:p14="http://schemas.microsoft.com/office/powerpoint/2010/main" val="2376518114"/>
      </p:ext>
    </p:extLst>
  </p:cSld>
  <p:clrMapOvr>
    <a:masterClrMapping/>
  </p:clrMapOvr>
  <p:transition spd="med">
    <p:pull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dirty="0"/>
              <a:t>Elementos y/o características  que debe tener el escrito…        </a:t>
            </a:r>
            <a:r>
              <a:rPr lang="es-MX" sz="2800" dirty="0"/>
              <a:t>continuación</a:t>
            </a:r>
            <a:endParaRPr lang="es-MX" sz="40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72869248"/>
              </p:ext>
            </p:extLst>
          </p:nvPr>
        </p:nvGraphicFramePr>
        <p:xfrm>
          <a:off x="822959" y="2780928"/>
          <a:ext cx="7543801" cy="3088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3419872" y="1988840"/>
            <a:ext cx="2808312"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ctr">
              <a:buFont typeface="Arial" panose="020B0604020202020204" pitchFamily="34" charset="0"/>
              <a:buChar char="•"/>
            </a:pPr>
            <a:r>
              <a:rPr lang="es-MX" dirty="0" smtClean="0"/>
              <a:t>ENTREGA DE DOCUMENTOS</a:t>
            </a:r>
            <a:endParaRPr lang="es-MX" dirty="0"/>
          </a:p>
        </p:txBody>
      </p:sp>
    </p:spTree>
    <p:extLst>
      <p:ext uri="{BB962C8B-B14F-4D97-AF65-F5344CB8AC3E}">
        <p14:creationId xmlns:p14="http://schemas.microsoft.com/office/powerpoint/2010/main" val="1995343087"/>
      </p:ext>
    </p:extLst>
  </p:cSld>
  <p:clrMapOvr>
    <a:masterClrMapping/>
  </p:clrMapOvr>
  <p:transition spd="med">
    <p:pull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Elementos y/o características  que debe tener el escrito…        </a:t>
            </a:r>
            <a:r>
              <a:rPr lang="es-MX" sz="2400" dirty="0"/>
              <a:t>continuación</a:t>
            </a:r>
            <a:endParaRPr lang="es-MX" sz="36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613865190"/>
              </p:ext>
            </p:extLst>
          </p:nvPr>
        </p:nvGraphicFramePr>
        <p:xfrm>
          <a:off x="179513" y="1737361"/>
          <a:ext cx="8784976" cy="51206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2699792" y="1988840"/>
            <a:ext cx="324036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ctr">
              <a:buFont typeface="Arial" panose="020B0604020202020204" pitchFamily="34" charset="0"/>
              <a:buChar char="•"/>
            </a:pPr>
            <a:r>
              <a:rPr lang="es-MX" b="1" dirty="0" smtClean="0"/>
              <a:t>DIRIGIDA A UN ÓRGANO O SERVIDOR PÚBLICOS</a:t>
            </a:r>
            <a:endParaRPr lang="es-MX" b="1" dirty="0"/>
          </a:p>
        </p:txBody>
      </p:sp>
    </p:spTree>
    <p:extLst>
      <p:ext uri="{BB962C8B-B14F-4D97-AF65-F5344CB8AC3E}">
        <p14:creationId xmlns:p14="http://schemas.microsoft.com/office/powerpoint/2010/main" val="1842768819"/>
      </p:ext>
    </p:extLst>
  </p:cSld>
  <p:clrMapOvr>
    <a:masterClrMapping/>
  </p:clrMapOvr>
  <p:transition spd="med">
    <p:pull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Elementos y/o características  que debe tener el escrito…        </a:t>
            </a:r>
            <a:r>
              <a:rPr lang="es-MX" sz="2400" dirty="0"/>
              <a:t>continuación</a:t>
            </a:r>
            <a:endParaRPr lang="es-MX" sz="36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503628228"/>
              </p:ext>
            </p:extLst>
          </p:nvPr>
        </p:nvGraphicFramePr>
        <p:xfrm>
          <a:off x="683568" y="2132856"/>
          <a:ext cx="7543801" cy="27025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2699792" y="1988840"/>
            <a:ext cx="324036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ctr">
              <a:buFont typeface="Arial" panose="020B0604020202020204" pitchFamily="34" charset="0"/>
              <a:buChar char="•"/>
            </a:pPr>
            <a:r>
              <a:rPr lang="es-MX" b="1" dirty="0" smtClean="0"/>
              <a:t>FIRMADA POR EL PETICIONARIO</a:t>
            </a:r>
            <a:endParaRPr lang="es-MX" b="1" dirty="0"/>
          </a:p>
        </p:txBody>
      </p:sp>
      <p:sp>
        <p:nvSpPr>
          <p:cNvPr id="6" name="CuadroTexto 5"/>
          <p:cNvSpPr txBox="1"/>
          <p:nvPr/>
        </p:nvSpPr>
        <p:spPr>
          <a:xfrm>
            <a:off x="3635896" y="4653136"/>
            <a:ext cx="4730864" cy="1477328"/>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s-MX" dirty="0"/>
              <a:t>LAS AUTORIDADES ADMINISTRATIVAS SÓLO ESTÁN </a:t>
            </a:r>
            <a:r>
              <a:rPr lang="es-MX" dirty="0" smtClean="0"/>
              <a:t>OBLIGADAS A </a:t>
            </a:r>
            <a:r>
              <a:rPr lang="es-MX" dirty="0"/>
              <a:t>CONTESTAR LAS SOLICITUDES A LAS PERSONAS QUE LAS SIGNAN Y NO A </a:t>
            </a:r>
            <a:r>
              <a:rPr lang="es-MX" dirty="0" smtClean="0"/>
              <a:t>QUIENES APARECEN </a:t>
            </a:r>
            <a:r>
              <a:rPr lang="es-MX" dirty="0"/>
              <a:t>EN EL CONTEXTO DE DICHA SOLICITUD</a:t>
            </a:r>
            <a:endParaRPr lang="es-MX" dirty="0"/>
          </a:p>
        </p:txBody>
      </p:sp>
    </p:spTree>
    <p:extLst>
      <p:ext uri="{BB962C8B-B14F-4D97-AF65-F5344CB8AC3E}">
        <p14:creationId xmlns:p14="http://schemas.microsoft.com/office/powerpoint/2010/main" val="2237280784"/>
      </p:ext>
    </p:extLst>
  </p:cSld>
  <p:clrMapOvr>
    <a:masterClrMapping/>
  </p:clrMapOvr>
  <p:transition spd="med">
    <p:pull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Elementos y/o características  que debe tener el escrito…        </a:t>
            </a:r>
            <a:r>
              <a:rPr lang="es-MX" sz="2400" dirty="0"/>
              <a:t>continuación</a:t>
            </a:r>
            <a:endParaRPr lang="es-MX" sz="3600" dirty="0"/>
          </a:p>
        </p:txBody>
      </p:sp>
      <p:sp>
        <p:nvSpPr>
          <p:cNvPr id="4" name="CuadroTexto 3"/>
          <p:cNvSpPr txBox="1"/>
          <p:nvPr/>
        </p:nvSpPr>
        <p:spPr>
          <a:xfrm>
            <a:off x="2699792" y="1988840"/>
            <a:ext cx="324036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ctr">
              <a:buFont typeface="Arial" panose="020B0604020202020204" pitchFamily="34" charset="0"/>
              <a:buChar char="•"/>
            </a:pPr>
            <a:r>
              <a:rPr lang="es-MX" b="1" dirty="0" smtClean="0"/>
              <a:t>SEÑALAR DOMICILIO PARA NOTIFICACIONES</a:t>
            </a:r>
            <a:endParaRPr lang="es-MX" b="1"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934075960"/>
              </p:ext>
            </p:extLst>
          </p:nvPr>
        </p:nvGraphicFramePr>
        <p:xfrm>
          <a:off x="822959" y="2886650"/>
          <a:ext cx="7543801" cy="2982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7702740"/>
      </p:ext>
    </p:extLst>
  </p:cSld>
  <p:clrMapOvr>
    <a:masterClrMapping/>
  </p:clrMapOvr>
  <p:transition spd="med">
    <p:pull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Elementos y/o características  que debe tener el escrito…        </a:t>
            </a:r>
            <a:r>
              <a:rPr lang="es-MX" sz="2400" dirty="0"/>
              <a:t>continuación</a:t>
            </a:r>
            <a:endParaRPr lang="es-MX" sz="3600" dirty="0"/>
          </a:p>
        </p:txBody>
      </p:sp>
      <p:sp>
        <p:nvSpPr>
          <p:cNvPr id="4" name="CuadroTexto 3"/>
          <p:cNvSpPr txBox="1"/>
          <p:nvPr/>
        </p:nvSpPr>
        <p:spPr>
          <a:xfrm>
            <a:off x="2699792" y="1988840"/>
            <a:ext cx="324036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ctr">
              <a:buFont typeface="Arial" panose="020B0604020202020204" pitchFamily="34" charset="0"/>
              <a:buChar char="•"/>
            </a:pPr>
            <a:r>
              <a:rPr lang="es-MX" b="1" dirty="0" smtClean="0"/>
              <a:t>NO EXPRESAR AMENAZAS U OFENSAS</a:t>
            </a:r>
            <a:endParaRPr lang="es-MX" b="1"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033607628"/>
              </p:ext>
            </p:extLst>
          </p:nvPr>
        </p:nvGraphicFramePr>
        <p:xfrm>
          <a:off x="822959" y="2886650"/>
          <a:ext cx="7543801" cy="2982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6965236"/>
      </p:ext>
    </p:extLst>
  </p:cSld>
  <p:clrMapOvr>
    <a:masterClrMapping/>
  </p:clrMapOvr>
  <p:transition spd="med">
    <p:pull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Elementos y/o características  que debe tener el escrito…        </a:t>
            </a:r>
            <a:r>
              <a:rPr lang="es-MX" sz="2400" dirty="0"/>
              <a:t>continuación</a:t>
            </a:r>
            <a:endParaRPr lang="es-MX" sz="3600" dirty="0"/>
          </a:p>
        </p:txBody>
      </p:sp>
      <p:sp>
        <p:nvSpPr>
          <p:cNvPr id="4" name="CuadroTexto 3"/>
          <p:cNvSpPr txBox="1"/>
          <p:nvPr/>
        </p:nvSpPr>
        <p:spPr>
          <a:xfrm>
            <a:off x="2699792" y="1988840"/>
            <a:ext cx="3240360"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ctr">
              <a:buFont typeface="Arial" panose="020B0604020202020204" pitchFamily="34" charset="0"/>
              <a:buChar char="•"/>
            </a:pPr>
            <a:r>
              <a:rPr lang="es-MX" b="1" dirty="0" smtClean="0"/>
              <a:t>EN CUALQUIER MOMENTO</a:t>
            </a:r>
            <a:endParaRPr lang="es-MX" b="1"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19074637"/>
              </p:ext>
            </p:extLst>
          </p:nvPr>
        </p:nvGraphicFramePr>
        <p:xfrm>
          <a:off x="822959" y="2886650"/>
          <a:ext cx="7543801" cy="2982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9167323"/>
      </p:ext>
    </p:extLst>
  </p:cSld>
  <p:clrMapOvr>
    <a:masterClrMapping/>
  </p:clrMapOvr>
  <p:transition spd="med">
    <p:pull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EXCEPCIONES AL REQUISITO DE ESCRITURA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7407882"/>
              </p:ext>
            </p:extLst>
          </p:nvPr>
        </p:nvGraphicFramePr>
        <p:xfrm>
          <a:off x="822959" y="1124744"/>
          <a:ext cx="7543801" cy="474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7560843"/>
      </p:ext>
    </p:extLst>
  </p:cSld>
  <p:clrMapOvr>
    <a:masterClrMapping/>
  </p:clrMapOvr>
  <p:transition spd="med">
    <p:pull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a:bodyPr>
          <a:lstStyle/>
          <a:p>
            <a:r>
              <a:rPr lang="es-MX" dirty="0" smtClean="0"/>
              <a:t>2.-</a:t>
            </a:r>
            <a:r>
              <a:rPr lang="es-MX" sz="2700" dirty="0"/>
              <a:t>LA PETICIÓN DEBERÁ SER FORMULADA DE </a:t>
            </a:r>
            <a:r>
              <a:rPr lang="es-MX" sz="2700" dirty="0" smtClean="0"/>
              <a:t>MANERA PACÍFICA </a:t>
            </a:r>
            <a:r>
              <a:rPr lang="es-MX" sz="2700" dirty="0"/>
              <a:t>Y </a:t>
            </a:r>
            <a:r>
              <a:rPr lang="es-MX" sz="2700" dirty="0" smtClean="0"/>
              <a:t>RESPETUOSA</a:t>
            </a:r>
            <a:endParaRPr lang="es-MX"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3425204393"/>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Imagen 8"/>
          <p:cNvPicPr>
            <a:picLocks noChangeAspect="1"/>
          </p:cNvPicPr>
          <p:nvPr/>
        </p:nvPicPr>
        <p:blipFill>
          <a:blip r:embed="rId7"/>
          <a:stretch>
            <a:fillRect/>
          </a:stretch>
        </p:blipFill>
        <p:spPr>
          <a:xfrm>
            <a:off x="5661660" y="5134504"/>
            <a:ext cx="2705100" cy="1685925"/>
          </a:xfrm>
          <a:prstGeom prst="rect">
            <a:avLst/>
          </a:prstGeom>
        </p:spPr>
      </p:pic>
    </p:spTree>
    <p:extLst>
      <p:ext uri="{BB962C8B-B14F-4D97-AF65-F5344CB8AC3E}">
        <p14:creationId xmlns:p14="http://schemas.microsoft.com/office/powerpoint/2010/main" val="2915909662"/>
      </p:ext>
    </p:extLst>
  </p:cSld>
  <p:clrMapOvr>
    <a:masterClrMapping/>
  </p:clrMapOvr>
  <p:transition spd="med">
    <p:pull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138680672"/>
              </p:ext>
            </p:extLst>
          </p:nvPr>
        </p:nvGraphicFramePr>
        <p:xfrm>
          <a:off x="822959" y="188640"/>
          <a:ext cx="7543801" cy="5680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683568" y="188640"/>
            <a:ext cx="1512168" cy="13234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MX" sz="2000" b="1" dirty="0" smtClean="0"/>
              <a:t>Datos importantes del derecho de petición</a:t>
            </a:r>
            <a:endParaRPr lang="es-MX" sz="2000" b="1" dirty="0"/>
          </a:p>
        </p:txBody>
      </p:sp>
      <p:pic>
        <p:nvPicPr>
          <p:cNvPr id="6" name="Imagen 5"/>
          <p:cNvPicPr>
            <a:picLocks noChangeAspect="1"/>
          </p:cNvPicPr>
          <p:nvPr/>
        </p:nvPicPr>
        <p:blipFill>
          <a:blip r:embed="rId7"/>
          <a:stretch>
            <a:fillRect/>
          </a:stretch>
        </p:blipFill>
        <p:spPr>
          <a:xfrm>
            <a:off x="349039" y="4437112"/>
            <a:ext cx="2181225" cy="2095500"/>
          </a:xfrm>
          <a:prstGeom prst="rect">
            <a:avLst/>
          </a:prstGeom>
        </p:spPr>
      </p:pic>
    </p:spTree>
    <p:extLst>
      <p:ext uri="{BB962C8B-B14F-4D97-AF65-F5344CB8AC3E}">
        <p14:creationId xmlns:p14="http://schemas.microsoft.com/office/powerpoint/2010/main" val="2523124465"/>
      </p:ext>
    </p:extLst>
  </p:cSld>
  <p:clrMapOvr>
    <a:masterClrMapping/>
  </p:clrMapOvr>
  <p:transition spd="med">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80276" y="332656"/>
            <a:ext cx="7543800" cy="612617"/>
          </a:xfrm>
        </p:spPr>
        <p:txBody>
          <a:bodyPr>
            <a:normAutofit fontScale="90000"/>
          </a:bodyPr>
          <a:lstStyle/>
          <a:p>
            <a:r>
              <a:rPr lang="es-ES" dirty="0" smtClean="0"/>
              <a:t>Presentación</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623984279"/>
              </p:ext>
            </p:extLst>
          </p:nvPr>
        </p:nvGraphicFramePr>
        <p:xfrm>
          <a:off x="304800" y="1567333"/>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83568" y="188640"/>
            <a:ext cx="1512168" cy="13234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MX" sz="2000" b="1" dirty="0" smtClean="0"/>
              <a:t>Datos importantes del derecho de petición</a:t>
            </a:r>
            <a:endParaRPr lang="es-MX" sz="2000" b="1" dirty="0"/>
          </a:p>
        </p:txBody>
      </p:sp>
      <p:sp>
        <p:nvSpPr>
          <p:cNvPr id="5" name="CuadroTexto 4"/>
          <p:cNvSpPr txBox="1"/>
          <p:nvPr/>
        </p:nvSpPr>
        <p:spPr>
          <a:xfrm>
            <a:off x="1907704" y="2132856"/>
            <a:ext cx="4896544" cy="14773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s-MX" dirty="0" smtClean="0"/>
              <a:t>El derecho de petición avala:</a:t>
            </a:r>
          </a:p>
          <a:p>
            <a:pPr marL="342900" indent="-342900">
              <a:buAutoNum type="alphaLcParenR"/>
            </a:pPr>
            <a:r>
              <a:rPr lang="es-MX" dirty="0" smtClean="0"/>
              <a:t>el derecho a solicitar algo a una autoridad</a:t>
            </a:r>
          </a:p>
          <a:p>
            <a:pPr marL="342900" indent="-342900">
              <a:buAutoNum type="alphaLcParenR"/>
            </a:pPr>
            <a:r>
              <a:rPr lang="es-MX" dirty="0" smtClean="0"/>
              <a:t>la obligación de la autoridad de dar contestación  a la solicitud </a:t>
            </a:r>
          </a:p>
          <a:p>
            <a:endParaRPr lang="es-MX" dirty="0"/>
          </a:p>
        </p:txBody>
      </p:sp>
      <p:sp>
        <p:nvSpPr>
          <p:cNvPr id="6" name="CuadroTexto 5"/>
          <p:cNvSpPr txBox="1"/>
          <p:nvPr/>
        </p:nvSpPr>
        <p:spPr>
          <a:xfrm>
            <a:off x="3995936" y="4365104"/>
            <a:ext cx="4320480" cy="92333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s-MX" dirty="0" smtClean="0"/>
              <a:t>El derecho de petición </a:t>
            </a:r>
            <a:r>
              <a:rPr lang="es-MX" b="1" dirty="0" smtClean="0"/>
              <a:t>No</a:t>
            </a:r>
            <a:r>
              <a:rPr lang="es-MX" dirty="0" smtClean="0"/>
              <a:t> obliga a la autoridad a dar cumplimiento a lo solicitado. </a:t>
            </a:r>
            <a:endParaRPr lang="es-MX" dirty="0"/>
          </a:p>
        </p:txBody>
      </p:sp>
    </p:spTree>
    <p:extLst>
      <p:ext uri="{BB962C8B-B14F-4D97-AF65-F5344CB8AC3E}">
        <p14:creationId xmlns:p14="http://schemas.microsoft.com/office/powerpoint/2010/main" val="2775343909"/>
      </p:ext>
    </p:extLst>
  </p:cSld>
  <p:clrMapOvr>
    <a:masterClrMapping/>
  </p:clrMapOvr>
  <p:transition spd="med">
    <p:pull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redondeado 4"/>
          <p:cNvSpPr/>
          <p:nvPr/>
        </p:nvSpPr>
        <p:spPr>
          <a:xfrm>
            <a:off x="2411760" y="2204864"/>
            <a:ext cx="4320480" cy="31683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p:cNvSpPr txBox="1"/>
          <p:nvPr/>
        </p:nvSpPr>
        <p:spPr>
          <a:xfrm>
            <a:off x="2843808" y="2204864"/>
            <a:ext cx="3672408" cy="2677656"/>
          </a:xfrm>
          <a:prstGeom prst="rect">
            <a:avLst/>
          </a:prstGeom>
          <a:noFill/>
        </p:spPr>
        <p:txBody>
          <a:bodyPr wrap="square" rtlCol="0">
            <a:spAutoFit/>
          </a:bodyPr>
          <a:lstStyle/>
          <a:p>
            <a:r>
              <a:rPr lang="es-MX" sz="2400" dirty="0"/>
              <a:t>A</a:t>
            </a:r>
            <a:r>
              <a:rPr lang="es-MX" sz="2400" dirty="0" smtClean="0"/>
              <a:t> </a:t>
            </a:r>
            <a:r>
              <a:rPr lang="es-MX" sz="2400" dirty="0"/>
              <a:t>toda petición deberá </a:t>
            </a:r>
            <a:r>
              <a:rPr lang="es-MX" sz="2400" dirty="0" smtClean="0"/>
              <a:t>recaer un </a:t>
            </a:r>
            <a:r>
              <a:rPr lang="es-MX" sz="2400" dirty="0"/>
              <a:t>acuerdo escrito de la autoridad a la que se haya dirigido, la cual tiene </a:t>
            </a:r>
            <a:r>
              <a:rPr lang="es-MX" sz="2400" dirty="0" smtClean="0"/>
              <a:t>la obligación </a:t>
            </a:r>
            <a:r>
              <a:rPr lang="es-MX" sz="2400" dirty="0"/>
              <a:t>de hacerlo conocer en breve término al peticionario</a:t>
            </a:r>
            <a:endParaRPr lang="es-MX" sz="2400" dirty="0"/>
          </a:p>
        </p:txBody>
      </p:sp>
      <p:sp>
        <p:nvSpPr>
          <p:cNvPr id="6" name="CuadroTexto 5"/>
          <p:cNvSpPr txBox="1"/>
          <p:nvPr/>
        </p:nvSpPr>
        <p:spPr>
          <a:xfrm>
            <a:off x="827584" y="881425"/>
            <a:ext cx="1512168" cy="13234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MX" sz="2000" b="1" dirty="0" smtClean="0"/>
              <a:t>Datos importantes del derecho de petición</a:t>
            </a:r>
            <a:endParaRPr lang="es-MX" sz="2000" b="1" dirty="0"/>
          </a:p>
        </p:txBody>
      </p:sp>
    </p:spTree>
    <p:extLst>
      <p:ext uri="{BB962C8B-B14F-4D97-AF65-F5344CB8AC3E}">
        <p14:creationId xmlns:p14="http://schemas.microsoft.com/office/powerpoint/2010/main" val="1243638066"/>
      </p:ext>
    </p:extLst>
  </p:cSld>
  <p:clrMapOvr>
    <a:masterClrMapping/>
  </p:clrMapOvr>
  <p:transition spd="med">
    <p:pull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4380" y="116632"/>
            <a:ext cx="7543800" cy="1450757"/>
          </a:xfrm>
        </p:spPr>
        <p:txBody>
          <a:bodyPr/>
          <a:lstStyle/>
          <a:p>
            <a:r>
              <a:rPr lang="es-MX" b="1" spc="0" dirty="0" smtClean="0">
                <a:ln w="22225">
                  <a:solidFill>
                    <a:schemeClr val="accent2"/>
                  </a:solidFill>
                  <a:prstDash val="solid"/>
                </a:ln>
                <a:solidFill>
                  <a:schemeClr val="accent2">
                    <a:lumMod val="40000"/>
                    <a:lumOff val="60000"/>
                  </a:schemeClr>
                </a:solidFill>
              </a:rPr>
              <a:t>¿ Qué dice la Jurisprudencia?</a:t>
            </a:r>
            <a:endParaRPr lang="es-MX" b="1" spc="0" dirty="0">
              <a:ln w="22225">
                <a:solidFill>
                  <a:schemeClr val="accent2"/>
                </a:solidFill>
                <a:prstDash val="solid"/>
              </a:ln>
              <a:solidFill>
                <a:schemeClr val="accent2">
                  <a:lumMod val="40000"/>
                  <a:lumOff val="60000"/>
                </a:schemeClr>
              </a:solidFill>
            </a:endParaRPr>
          </a:p>
        </p:txBody>
      </p:sp>
      <p:sp>
        <p:nvSpPr>
          <p:cNvPr id="3" name="Marcador de contenido 2"/>
          <p:cNvSpPr>
            <a:spLocks noGrp="1"/>
          </p:cNvSpPr>
          <p:nvPr>
            <p:ph sz="half" idx="1"/>
          </p:nvPr>
        </p:nvSpPr>
        <p:spPr>
          <a:xfrm>
            <a:off x="839250" y="2349336"/>
            <a:ext cx="3703320" cy="2303800"/>
          </a:xfrm>
        </p:spPr>
        <p:style>
          <a:lnRef idx="2">
            <a:schemeClr val="accent3">
              <a:shade val="50000"/>
            </a:schemeClr>
          </a:lnRef>
          <a:fillRef idx="1">
            <a:schemeClr val="accent3"/>
          </a:fillRef>
          <a:effectRef idx="0">
            <a:schemeClr val="accent3"/>
          </a:effectRef>
          <a:fontRef idx="minor">
            <a:schemeClr val="lt1"/>
          </a:fontRef>
        </p:style>
        <p:txBody>
          <a:bodyPr/>
          <a:lstStyle/>
          <a:p>
            <a:r>
              <a:rPr lang="es-MX" dirty="0"/>
              <a:t>L</a:t>
            </a:r>
            <a:r>
              <a:rPr lang="es-MX" dirty="0" smtClean="0"/>
              <a:t>os </a:t>
            </a:r>
            <a:r>
              <a:rPr lang="es-MX" dirty="0"/>
              <a:t>derechos consagrados constitucionalmente, como es el caso del de petición, deben interpretarse de manera que resulten eficaces y no se queden en el ámbito de lo </a:t>
            </a:r>
            <a:r>
              <a:rPr lang="es-MX" dirty="0" smtClean="0"/>
              <a:t>teórico</a:t>
            </a:r>
            <a:endParaRPr lang="es-MX" dirty="0"/>
          </a:p>
        </p:txBody>
      </p:sp>
      <p:sp>
        <p:nvSpPr>
          <p:cNvPr id="7" name="CuadroTexto 6"/>
          <p:cNvSpPr txBox="1"/>
          <p:nvPr/>
        </p:nvSpPr>
        <p:spPr>
          <a:xfrm rot="20580349">
            <a:off x="5076056" y="3861048"/>
            <a:ext cx="3290704" cy="1656184"/>
          </a:xfrm>
          <a:prstGeom prst="rect">
            <a:avLst/>
          </a:prstGeom>
          <a:noFill/>
        </p:spPr>
        <p:txBody>
          <a:bodyPr wrap="square" rtlCol="0">
            <a:spAutoFit/>
          </a:bodyPr>
          <a:lstStyle/>
          <a:p>
            <a:endParaRPr lang="es-MX" dirty="0"/>
          </a:p>
        </p:txBody>
      </p:sp>
      <p:sp>
        <p:nvSpPr>
          <p:cNvPr id="8" name="Marcador de contenido 7"/>
          <p:cNvSpPr>
            <a:spLocks noGrp="1"/>
          </p:cNvSpPr>
          <p:nvPr>
            <p:ph sz="half" idx="2"/>
          </p:nvPr>
        </p:nvSpPr>
        <p:spPr>
          <a:xfrm>
            <a:off x="4869748" y="3573016"/>
            <a:ext cx="3703320" cy="1223224"/>
          </a:xfrm>
        </p:spPr>
        <p:style>
          <a:lnRef idx="0">
            <a:schemeClr val="accent5"/>
          </a:lnRef>
          <a:fillRef idx="3">
            <a:schemeClr val="accent5"/>
          </a:fillRef>
          <a:effectRef idx="3">
            <a:schemeClr val="accent5"/>
          </a:effectRef>
          <a:fontRef idx="minor">
            <a:schemeClr val="lt1"/>
          </a:fontRef>
        </p:style>
        <p:txBody>
          <a:bodyPr/>
          <a:lstStyle/>
          <a:p>
            <a:r>
              <a:rPr lang="es-MX" dirty="0" smtClean="0"/>
              <a:t>Por ello algunos tribunales  colegiados en materia administrativa han  emitido las siguientes jurisprudencias</a:t>
            </a:r>
            <a:endParaRPr lang="es-MX" dirty="0"/>
          </a:p>
        </p:txBody>
      </p:sp>
      <p:sp>
        <p:nvSpPr>
          <p:cNvPr id="9" name="Flecha abajo 8"/>
          <p:cNvSpPr/>
          <p:nvPr/>
        </p:nvSpPr>
        <p:spPr>
          <a:xfrm>
            <a:off x="5940152" y="5301208"/>
            <a:ext cx="1008112"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86153249"/>
      </p:ext>
    </p:extLst>
  </p:cSld>
  <p:clrMapOvr>
    <a:masterClrMapping/>
  </p:clrMapOvr>
  <p:transition spd="med">
    <p:pull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style>
          <a:lnRef idx="1">
            <a:schemeClr val="accent5"/>
          </a:lnRef>
          <a:fillRef idx="2">
            <a:schemeClr val="accent5"/>
          </a:fillRef>
          <a:effectRef idx="1">
            <a:schemeClr val="accent5"/>
          </a:effectRef>
          <a:fontRef idx="minor">
            <a:schemeClr val="dk1"/>
          </a:fontRef>
        </p:style>
        <p:txBody>
          <a:bodyPr>
            <a:noAutofit/>
          </a:bodyPr>
          <a:lstStyle/>
          <a:p>
            <a:pPr algn="just"/>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200" dirty="0" smtClean="0"/>
              <a:t>PETICIÓN</a:t>
            </a:r>
            <a:r>
              <a:rPr lang="es-MX" sz="2200" dirty="0"/>
              <a:t>, DERECHO DE. El artículo 8o. constitucional protege en principio la garantía de seguridad legal de los ciudadanos relativa a que sus peticiones serán resueltas, pero ello incluye también la protección del derecho de los particulares a ser informados del estado que guardan sus instancias cuando éstas deban sujetarse a un trámite prolongado, pues el precepto constitucional que se analiza, expresamente establece que a toda petición deberá recaer un acuerdo escrito de la autoridad a la que se haya dirigido, la cual tiene la obligación de hacerlo conocer en breve término al </a:t>
            </a:r>
            <a:r>
              <a:rPr lang="es-MX" sz="2200" dirty="0" smtClean="0"/>
              <a:t>peticionario.</a:t>
            </a:r>
            <a:r>
              <a:rPr lang="es-MX" sz="2400" dirty="0"/>
              <a:t/>
            </a:r>
            <a:br>
              <a:rPr lang="es-MX" sz="2400" dirty="0"/>
            </a:br>
            <a:endParaRPr lang="es-MX" sz="2400" dirty="0"/>
          </a:p>
        </p:txBody>
      </p:sp>
      <p:sp>
        <p:nvSpPr>
          <p:cNvPr id="6" name="Subtítulo 5"/>
          <p:cNvSpPr>
            <a:spLocks noGrp="1"/>
          </p:cNvSpPr>
          <p:nvPr>
            <p:ph type="subTitle" idx="1"/>
          </p:nvPr>
        </p:nvSpPr>
        <p:spPr/>
        <p:txBody>
          <a:bodyPr>
            <a:normAutofit/>
          </a:bodyPr>
          <a:lstStyle/>
          <a:p>
            <a:r>
              <a:rPr lang="es-MX" dirty="0"/>
              <a:t>Cuarto Tribunal Colegiado en materia administrativa del Primer Circuito, SJF7, t. 205-216, sexta parte, p. 358.</a:t>
            </a:r>
          </a:p>
        </p:txBody>
      </p:sp>
    </p:spTree>
    <p:extLst>
      <p:ext uri="{BB962C8B-B14F-4D97-AF65-F5344CB8AC3E}">
        <p14:creationId xmlns:p14="http://schemas.microsoft.com/office/powerpoint/2010/main" val="923144969"/>
      </p:ext>
    </p:extLst>
  </p:cSld>
  <p:clrMapOvr>
    <a:masterClrMapping/>
  </p:clrMapOvr>
  <p:transition spd="med">
    <p:pull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type="subTitle" idx="1"/>
          </p:nvPr>
        </p:nvSpPr>
        <p:spPr/>
        <p:txBody>
          <a:bodyPr>
            <a:normAutofit fontScale="70000" lnSpcReduction="20000"/>
          </a:bodyPr>
          <a:lstStyle/>
          <a:p>
            <a:pPr marL="457200" indent="-457200">
              <a:buFont typeface="+mj-lt"/>
              <a:buAutoNum type="arabicPeriod"/>
            </a:pPr>
            <a:r>
              <a:rPr lang="es-MX" dirty="0"/>
              <a:t>Primer Tribunal Colegiado en materia administrativa del Primer Circuito, SJF7, t. 127-132, sexta parte, p. 118. Amparo en revisión 507/79, Julio Alberto Velázquez Ávila, 29 de agosto de 1979, unanimidad de votos, ponente: Guillermo Guzmán Orozco.</a:t>
            </a:r>
          </a:p>
        </p:txBody>
      </p:sp>
      <p:sp>
        <p:nvSpPr>
          <p:cNvPr id="8" name="CuadroTexto 7"/>
          <p:cNvSpPr txBox="1"/>
          <p:nvPr/>
        </p:nvSpPr>
        <p:spPr>
          <a:xfrm>
            <a:off x="996538" y="1196752"/>
            <a:ext cx="7200800" cy="286232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indent="-342900">
              <a:buFont typeface="Arial" panose="020B0604020202020204" pitchFamily="34" charset="0"/>
              <a:buChar char="•"/>
            </a:pPr>
            <a:r>
              <a:rPr lang="es-MX" dirty="0"/>
              <a:t>El artículo 8o. constitucional debe ser interpretado y acatado en forma eficaz y </a:t>
            </a:r>
            <a:r>
              <a:rPr lang="es-MX" dirty="0" smtClean="0"/>
              <a:t>generosa </a:t>
            </a:r>
          </a:p>
          <a:p>
            <a:pPr marL="342900" indent="-342900">
              <a:buFont typeface="Arial" panose="020B0604020202020204" pitchFamily="34" charset="0"/>
              <a:buChar char="•"/>
            </a:pPr>
            <a:r>
              <a:rPr lang="es-MX" dirty="0" smtClean="0"/>
              <a:t>Debe </a:t>
            </a:r>
            <a:r>
              <a:rPr lang="es-MX" dirty="0"/>
              <a:t>permitir al  </a:t>
            </a:r>
            <a:r>
              <a:rPr lang="es-MX" dirty="0" smtClean="0"/>
              <a:t>peticionario </a:t>
            </a:r>
            <a:r>
              <a:rPr lang="es-MX" dirty="0"/>
              <a:t>obtener una respuesta cabal y clara en breve </a:t>
            </a:r>
            <a:r>
              <a:rPr lang="es-MX" dirty="0" smtClean="0"/>
              <a:t>término.</a:t>
            </a:r>
          </a:p>
          <a:p>
            <a:pPr marL="342900" indent="-342900">
              <a:buFont typeface="Arial" panose="020B0604020202020204" pitchFamily="34" charset="0"/>
              <a:buChar char="•"/>
            </a:pPr>
            <a:r>
              <a:rPr lang="es-MX" dirty="0" smtClean="0"/>
              <a:t>Debe </a:t>
            </a:r>
            <a:r>
              <a:rPr lang="es-MX" dirty="0"/>
              <a:t>ser satisfactoria si no en cuanto a su resultado, al menos en cuanto a proporcionar al gobernado la información exacta y precisa que </a:t>
            </a:r>
            <a:r>
              <a:rPr lang="es-MX" dirty="0" smtClean="0"/>
              <a:t>desea</a:t>
            </a:r>
          </a:p>
          <a:p>
            <a:pPr marL="342900" indent="-342900">
              <a:buFont typeface="Arial" panose="020B0604020202020204" pitchFamily="34" charset="0"/>
              <a:buChar char="•"/>
            </a:pPr>
            <a:r>
              <a:rPr lang="es-MX" dirty="0"/>
              <a:t>S</a:t>
            </a:r>
            <a:r>
              <a:rPr lang="es-MX" dirty="0" smtClean="0"/>
              <a:t>in </a:t>
            </a:r>
            <a:r>
              <a:rPr lang="es-MX" dirty="0"/>
              <a:t>interpretaciones rigurosas que menoscaben el contenido del derecho de petición </a:t>
            </a:r>
            <a:br>
              <a:rPr lang="es-MX" dirty="0"/>
            </a:br>
            <a:endParaRPr lang="es-MX" dirty="0"/>
          </a:p>
        </p:txBody>
      </p:sp>
    </p:spTree>
    <p:extLst>
      <p:ext uri="{BB962C8B-B14F-4D97-AF65-F5344CB8AC3E}">
        <p14:creationId xmlns:p14="http://schemas.microsoft.com/office/powerpoint/2010/main" val="1556829486"/>
      </p:ext>
    </p:extLst>
  </p:cSld>
  <p:clrMapOvr>
    <a:masterClrMapping/>
  </p:clrMapOvr>
  <p:transition spd="med">
    <p:pull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a:bodyPr>
          <a:lstStyle/>
          <a:p>
            <a:r>
              <a:rPr lang="es-MX" sz="3600" dirty="0"/>
              <a:t>DERECHO DE PETICIÓN. Ningún precepto legal impone al peticionario la obligación de citar la ley en que se apoya, antes bien, es de explorado derecho que para la procedencia de una promoción, basta que sea clara y </a:t>
            </a:r>
            <a:r>
              <a:rPr lang="es-MX" sz="3600" i="1" dirty="0"/>
              <a:t>que se citen los hechos concretos</a:t>
            </a:r>
            <a:endParaRPr lang="es-MX" sz="3600" dirty="0"/>
          </a:p>
        </p:txBody>
      </p:sp>
      <p:sp>
        <p:nvSpPr>
          <p:cNvPr id="3" name="Marcador de contenido 2"/>
          <p:cNvSpPr>
            <a:spLocks noGrp="1"/>
          </p:cNvSpPr>
          <p:nvPr>
            <p:ph type="subTitle" idx="1"/>
          </p:nvPr>
        </p:nvSpPr>
        <p:spPr/>
        <p:txBody>
          <a:bodyPr>
            <a:normAutofit/>
          </a:bodyPr>
          <a:lstStyle/>
          <a:p>
            <a:r>
              <a:rPr lang="es-MX" dirty="0" smtClean="0"/>
              <a:t>.</a:t>
            </a:r>
            <a:r>
              <a:rPr lang="it-IT" dirty="0"/>
              <a:t> Primera Sala, </a:t>
            </a:r>
            <a:r>
              <a:rPr lang="it-IT" i="1" dirty="0"/>
              <a:t>SJF5</a:t>
            </a:r>
            <a:r>
              <a:rPr lang="it-IT" dirty="0"/>
              <a:t>, t. XXXI, p. 1291</a:t>
            </a:r>
            <a:endParaRPr lang="es-MX" dirty="0"/>
          </a:p>
        </p:txBody>
      </p:sp>
    </p:spTree>
    <p:extLst>
      <p:ext uri="{BB962C8B-B14F-4D97-AF65-F5344CB8AC3E}">
        <p14:creationId xmlns:p14="http://schemas.microsoft.com/office/powerpoint/2010/main" val="2282962829"/>
      </p:ext>
    </p:extLst>
  </p:cSld>
  <p:clrMapOvr>
    <a:masterClrMapping/>
  </p:clrMapOvr>
  <p:transition spd="med">
    <p:pull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304800" y="457200"/>
          <a:ext cx="8686800" cy="83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contenido 1"/>
          <p:cNvSpPr>
            <a:spLocks noGrp="1"/>
          </p:cNvSpPr>
          <p:nvPr>
            <p:ph idx="1"/>
          </p:nvPr>
        </p:nvSpPr>
        <p:spPr/>
        <p:txBody>
          <a:bodyPr>
            <a:normAutofit fontScale="92500" lnSpcReduction="20000"/>
          </a:bodyPr>
          <a:lstStyle/>
          <a:p>
            <a:r>
              <a:rPr lang="es-MX" dirty="0" smtClean="0"/>
              <a:t>Referencias </a:t>
            </a:r>
          </a:p>
          <a:p>
            <a:pPr marL="0" indent="0">
              <a:buNone/>
            </a:pPr>
            <a:r>
              <a:rPr lang="es-MX" dirty="0" err="1" smtClean="0"/>
              <a:t>Lasagabaster</a:t>
            </a:r>
            <a:r>
              <a:rPr lang="es-MX" dirty="0" smtClean="0"/>
              <a:t>, Iñaki (</a:t>
            </a:r>
            <a:r>
              <a:rPr lang="es-MX" dirty="0"/>
              <a:t>2003). ¿QUÉ ES EL DERECHO DE PETICIÓN?. Revista </a:t>
            </a:r>
            <a:r>
              <a:rPr lang="es-MX" dirty="0" err="1"/>
              <a:t>Elkarri</a:t>
            </a:r>
            <a:r>
              <a:rPr lang="es-MX" dirty="0"/>
              <a:t> Nº 97, Octubre</a:t>
            </a:r>
            <a:r>
              <a:rPr lang="es-MX" dirty="0" smtClean="0"/>
              <a:t>.</a:t>
            </a:r>
          </a:p>
          <a:p>
            <a:pPr marL="0" indent="0">
              <a:buNone/>
            </a:pPr>
            <a:r>
              <a:rPr lang="es-MX" dirty="0" smtClean="0"/>
              <a:t>Diccionario jurídico en línea, disponible en: </a:t>
            </a:r>
            <a:r>
              <a:rPr lang="es-MX" dirty="0" smtClean="0">
                <a:hlinkClick r:id="rId7"/>
              </a:rPr>
              <a:t>www.diccionariojuridico.mx</a:t>
            </a:r>
            <a:endParaRPr lang="es-MX" dirty="0" smtClean="0"/>
          </a:p>
          <a:p>
            <a:pPr marL="0" indent="0">
              <a:buNone/>
            </a:pPr>
            <a:r>
              <a:rPr lang="es-MX" dirty="0"/>
              <a:t>Cienfuegos Salgado, </a:t>
            </a:r>
            <a:r>
              <a:rPr lang="es-MX" dirty="0" smtClean="0"/>
              <a:t>David.</a:t>
            </a:r>
            <a:r>
              <a:rPr lang="es-MX" dirty="0"/>
              <a:t> </a:t>
            </a:r>
            <a:r>
              <a:rPr lang="es-MX" dirty="0" smtClean="0"/>
              <a:t> (2004) </a:t>
            </a:r>
            <a:r>
              <a:rPr lang="es-MX" dirty="0"/>
              <a:t> El derecho de </a:t>
            </a:r>
            <a:r>
              <a:rPr lang="es-MX" dirty="0" smtClean="0"/>
              <a:t>petición </a:t>
            </a:r>
            <a:r>
              <a:rPr lang="es-MX" dirty="0"/>
              <a:t>en México /   México :   UNAM, Instituto de Investigaciones Jurídicas,   </a:t>
            </a:r>
            <a:r>
              <a:rPr lang="es-MX" dirty="0" smtClean="0"/>
              <a:t>2004 libro electrónico disponible en: </a:t>
            </a:r>
            <a:r>
              <a:rPr lang="es-MX" dirty="0">
                <a:hlinkClick r:id="rId8"/>
              </a:rPr>
              <a:t>https://biblio.juridicas.unam.mx/bjv/detalle-libro/1336-el-derecho-de-peticion-en-mexico</a:t>
            </a:r>
            <a:endParaRPr lang="es-MX" dirty="0" smtClean="0"/>
          </a:p>
          <a:p>
            <a:pPr marL="0" indent="0">
              <a:buNone/>
            </a:pPr>
            <a:r>
              <a:rPr lang="es-MX" dirty="0" smtClean="0"/>
              <a:t>Elementos estructurales del derecho de petición. </a:t>
            </a:r>
            <a:r>
              <a:rPr lang="es-MX" dirty="0"/>
              <a:t>PONENCIA PRESENTADA POR EL “MAESTRO </a:t>
            </a:r>
            <a:r>
              <a:rPr lang="es-MX" dirty="0" err="1"/>
              <a:t>JESUS</a:t>
            </a:r>
            <a:r>
              <a:rPr lang="es-MX" dirty="0"/>
              <a:t> </a:t>
            </a:r>
            <a:r>
              <a:rPr lang="es-MX" dirty="0" err="1"/>
              <a:t>TRAPAGA</a:t>
            </a:r>
            <a:r>
              <a:rPr lang="es-MX" dirty="0"/>
              <a:t> REYES” EN EL FORO EL DERECHO DE </a:t>
            </a:r>
            <a:r>
              <a:rPr lang="es-MX" dirty="0" err="1"/>
              <a:t>PETICION</a:t>
            </a:r>
            <a:r>
              <a:rPr lang="es-MX" dirty="0"/>
              <a:t> EN </a:t>
            </a:r>
            <a:r>
              <a:rPr lang="es-MX" dirty="0" err="1"/>
              <a:t>MEXICO</a:t>
            </a:r>
            <a:r>
              <a:rPr lang="es-MX" dirty="0"/>
              <a:t> </a:t>
            </a:r>
            <a:r>
              <a:rPr lang="es-MX" dirty="0" smtClean="0"/>
              <a:t>. Disponible en: </a:t>
            </a:r>
            <a:r>
              <a:rPr lang="es-MX" dirty="0" smtClean="0">
                <a:hlinkClick r:id="rId9"/>
              </a:rPr>
              <a:t>file</a:t>
            </a:r>
            <a:r>
              <a:rPr lang="es-MX" dirty="0">
                <a:hlinkClick r:id="rId9"/>
              </a:rPr>
              <a:t>:///C:/Users/Usuario/Downloads/PONENCIA%20DEL%20MAESTRO%20JESUS%20TRAPAGA%20REYES%20FORO%20EL%20DERECHO%20DE%20PETICION%20EN%20MEXICO%20(4).pdf</a:t>
            </a:r>
            <a:endParaRPr lang="es-MX" dirty="0"/>
          </a:p>
        </p:txBody>
      </p:sp>
    </p:spTree>
  </p:cSld>
  <p:clrMapOvr>
    <a:masterClrMapping/>
  </p:clrMapOvr>
  <p:transition spd="med">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Unidad </a:t>
            </a:r>
            <a:r>
              <a:rPr lang="es-ES" dirty="0" smtClean="0"/>
              <a:t>y Objetivo </a:t>
            </a:r>
            <a:r>
              <a:rPr lang="es-ES" dirty="0" smtClean="0"/>
              <a:t>donde </a:t>
            </a:r>
            <a:r>
              <a:rPr lang="es-ES" dirty="0"/>
              <a:t>s</a:t>
            </a:r>
            <a:r>
              <a:rPr lang="es-ES" dirty="0" smtClean="0"/>
              <a:t>e </a:t>
            </a:r>
            <a:r>
              <a:rPr lang="es-ES" dirty="0" smtClean="0"/>
              <a:t>ubica la </a:t>
            </a:r>
            <a:r>
              <a:rPr lang="es-ES" dirty="0" smtClean="0"/>
              <a:t>temática dentro del programa de la UA</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001099124"/>
              </p:ext>
            </p:extLst>
          </p:nvPr>
        </p:nvGraphicFramePr>
        <p:xfrm>
          <a:off x="251460" y="1027363"/>
          <a:ext cx="868680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57200" y="704088"/>
            <a:ext cx="8229600" cy="796086"/>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0" i="0" u="none" strike="noStrike" kern="1200" cap="all" spc="0" normalizeH="0" baseline="0" noProof="0" smtClean="0">
                <a:ln>
                  <a:noFill/>
                </a:ln>
                <a:solidFill>
                  <a:schemeClr val="tx2"/>
                </a:solidFill>
                <a:effectLst>
                  <a:reflection blurRad="12700" stA="48000" endA="300" endPos="55000" dir="5400000" sy="-90000" algn="bl" rotWithShape="0"/>
                </a:effectLst>
                <a:uLnTx/>
                <a:uFillTx/>
                <a:latin typeface="+mj-lt"/>
                <a:ea typeface="+mj-ea"/>
                <a:cs typeface="+mj-cs"/>
              </a:rPr>
              <a:t>GUION EXPLICATIVO PARA EL EMPLEO DEL MATERIAL</a:t>
            </a:r>
            <a:endParaRPr kumimoji="0" lang="es-ES" sz="40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graphicFrame>
        <p:nvGraphicFramePr>
          <p:cNvPr id="7" name="6 Diagrama"/>
          <p:cNvGraphicFramePr/>
          <p:nvPr>
            <p:extLst>
              <p:ext uri="{D42A27DB-BD31-4B8C-83A1-F6EECF244321}">
                <p14:modId xmlns:p14="http://schemas.microsoft.com/office/powerpoint/2010/main" val="634535243"/>
              </p:ext>
            </p:extLst>
          </p:nvPr>
        </p:nvGraphicFramePr>
        <p:xfrm>
          <a:off x="971600" y="1700808"/>
          <a:ext cx="7286676" cy="4431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71600" y="5661248"/>
            <a:ext cx="7589520" cy="822960"/>
          </a:xfrm>
        </p:spPr>
        <p:txBody>
          <a:bodyPr/>
          <a:lstStyle/>
          <a:p>
            <a:pPr algn="ctr"/>
            <a:r>
              <a:rPr lang="es-MX" sz="4400" b="1" dirty="0" smtClean="0">
                <a:latin typeface="Arial Black" panose="020B0A04020102020204" pitchFamily="34" charset="0"/>
              </a:rPr>
              <a:t>¿Qué es el derecho de petición?</a:t>
            </a:r>
            <a:endParaRPr lang="es-MX" sz="4400" b="1" dirty="0">
              <a:latin typeface="Arial Black" panose="020B0A04020102020204" pitchFamily="34" charset="0"/>
            </a:endParaRPr>
          </a:p>
        </p:txBody>
      </p:sp>
      <p:pic>
        <p:nvPicPr>
          <p:cNvPr id="7" name="Imagen 6"/>
          <p:cNvPicPr>
            <a:picLocks noChangeAspect="1"/>
          </p:cNvPicPr>
          <p:nvPr/>
        </p:nvPicPr>
        <p:blipFill>
          <a:blip r:embed="rId2"/>
          <a:stretch>
            <a:fillRect/>
          </a:stretch>
        </p:blipFill>
        <p:spPr>
          <a:xfrm>
            <a:off x="971600" y="620688"/>
            <a:ext cx="6777215" cy="3747665"/>
          </a:xfrm>
          <a:prstGeom prst="rect">
            <a:avLst/>
          </a:prstGeom>
        </p:spPr>
      </p:pic>
    </p:spTree>
    <p:extLst>
      <p:ext uri="{BB962C8B-B14F-4D97-AF65-F5344CB8AC3E}">
        <p14:creationId xmlns:p14="http://schemas.microsoft.com/office/powerpoint/2010/main" val="1200417165"/>
      </p:ext>
    </p:extLst>
  </p:cSld>
  <p:clrMapOvr>
    <a:masterClrMapping/>
  </p:clrMapOvr>
  <p:transition spd="med">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Marcador de contenido 7"/>
          <p:cNvGraphicFramePr>
            <a:graphicFrameLocks noGrp="1"/>
          </p:cNvGraphicFramePr>
          <p:nvPr>
            <p:ph idx="1"/>
            <p:extLst>
              <p:ext uri="{D42A27DB-BD31-4B8C-83A1-F6EECF244321}">
                <p14:modId xmlns:p14="http://schemas.microsoft.com/office/powerpoint/2010/main" val="380626182"/>
              </p:ext>
            </p:extLst>
          </p:nvPr>
        </p:nvGraphicFramePr>
        <p:xfrm>
          <a:off x="827584" y="476672"/>
          <a:ext cx="7543801" cy="52484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4641105"/>
      </p:ext>
    </p:extLst>
  </p:cSld>
  <p:clrMapOvr>
    <a:masterClrMapping/>
  </p:clrMapOvr>
  <p:transition spd="med">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3418045259"/>
              </p:ext>
            </p:extLst>
          </p:nvPr>
        </p:nvGraphicFramePr>
        <p:xfrm>
          <a:off x="822959" y="0"/>
          <a:ext cx="7421449" cy="5869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4144242"/>
      </p:ext>
    </p:extLst>
  </p:cSld>
  <p:clrMapOvr>
    <a:masterClrMapping/>
  </p:clrMapOvr>
  <p:transition spd="med">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En términos </a:t>
            </a:r>
            <a:r>
              <a:rPr lang="es-MX" dirty="0" smtClean="0"/>
              <a:t>operativos…</a:t>
            </a:r>
            <a:r>
              <a:rPr lang="es-MX" dirty="0"/>
              <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90628926"/>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6804248" y="548680"/>
            <a:ext cx="2143125" cy="2143125"/>
          </a:xfrm>
          <a:prstGeom prst="rect">
            <a:avLst/>
          </a:prstGeom>
        </p:spPr>
      </p:pic>
    </p:spTree>
    <p:extLst>
      <p:ext uri="{BB962C8B-B14F-4D97-AF65-F5344CB8AC3E}">
        <p14:creationId xmlns:p14="http://schemas.microsoft.com/office/powerpoint/2010/main" val="2736753529"/>
      </p:ext>
    </p:extLst>
  </p:cSld>
  <p:clrMapOvr>
    <a:masterClrMapping/>
  </p:clrMapOvr>
  <p:transition spd="med">
    <p:pull dir="r"/>
  </p:transition>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1307</TotalTime>
  <Words>2030</Words>
  <Application>Microsoft Office PowerPoint</Application>
  <PresentationFormat>Presentación en pantalla (4:3)</PresentationFormat>
  <Paragraphs>141</Paragraphs>
  <Slides>36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Albertus</vt:lpstr>
      <vt:lpstr>Albertus Extra Bold</vt:lpstr>
      <vt:lpstr>Arial</vt:lpstr>
      <vt:lpstr>Arial Black</vt:lpstr>
      <vt:lpstr>Calibri</vt:lpstr>
      <vt:lpstr>Calibri Light</vt:lpstr>
      <vt:lpstr>Wingdings 2</vt:lpstr>
      <vt:lpstr>Retrospección</vt:lpstr>
      <vt:lpstr>Presentación de PowerPoint</vt:lpstr>
      <vt:lpstr>Contenido</vt:lpstr>
      <vt:lpstr>Presentación</vt:lpstr>
      <vt:lpstr>Unidad y Objetivo donde se ubica la temática dentro del programa de la UA</vt:lpstr>
      <vt:lpstr>Presentación de PowerPoint</vt:lpstr>
      <vt:lpstr>¿Qué es el derecho de petición?</vt:lpstr>
      <vt:lpstr>Presentación de PowerPoint</vt:lpstr>
      <vt:lpstr>Presentación de PowerPoint</vt:lpstr>
      <vt:lpstr>En términos operativos… </vt:lpstr>
      <vt:lpstr>¿Cuál es el fundamento constitucional del derecho de petición?</vt:lpstr>
      <vt:lpstr>Artículo 8° de la Constitución política de los Estados Unidos Mexicanos</vt:lpstr>
      <vt:lpstr>¿Qué dice el artículo 8° constitucional?</vt:lpstr>
      <vt:lpstr>Presentación de PowerPoint</vt:lpstr>
      <vt:lpstr>¿Quienes son considerados funcionarios y/o empleados Públicos? </vt:lpstr>
      <vt:lpstr>¿Quienes son considerados funcionarios y/o empleados Públicos?          continuación</vt:lpstr>
      <vt:lpstr>    1.-La petición debe ser formulada por escrito</vt:lpstr>
      <vt:lpstr>Elementos y/o características  que debe tener el escrito (Cienfuegos, 2004)</vt:lpstr>
      <vt:lpstr>Elementos y/o características  que debe tener el escrito…        continuación</vt:lpstr>
      <vt:lpstr>Elementos y/o características  que debe tener el escrito…        continuación</vt:lpstr>
      <vt:lpstr>Elementos y/o características  que debe tener el escrito…        continuación</vt:lpstr>
      <vt:lpstr>Elementos y/o características  que debe tener el escrito…        continuación</vt:lpstr>
      <vt:lpstr>Elementos y/o características  que debe tener el escrito…        continuación</vt:lpstr>
      <vt:lpstr>Elementos y/o características  que debe tener el escrito…        continuación</vt:lpstr>
      <vt:lpstr>Elementos y/o características  que debe tener el escrito…        continuación</vt:lpstr>
      <vt:lpstr>Elementos y/o características  que debe tener el escrito…        continuación</vt:lpstr>
      <vt:lpstr>Elementos y/o características  que debe tener el escrito…        continuación</vt:lpstr>
      <vt:lpstr>EXCEPCIONES AL REQUISITO DE ESCRITURA</vt:lpstr>
      <vt:lpstr>2.-LA PETICIÓN DEBERÁ SER FORMULADA DE MANERA PACÍFICA Y RESPETUOSA</vt:lpstr>
      <vt:lpstr>Presentación de PowerPoint</vt:lpstr>
      <vt:lpstr>Presentación de PowerPoint</vt:lpstr>
      <vt:lpstr>Presentación de PowerPoint</vt:lpstr>
      <vt:lpstr>¿ Qué dice la Jurisprudencia?</vt:lpstr>
      <vt:lpstr>            PETICIÓN, DERECHO DE. El artículo 8o. constitucional protege en principio la garantía de seguridad legal de los ciudadanos relativa a que sus peticiones serán resueltas, pero ello incluye también la protección del derecho de los particulares a ser informados del estado que guardan sus instancias cuando éstas deban sujetarse a un trámite prolongado, pues el precepto constitucional que se analiza, expresamente establece que a toda petición deberá recaer un acuerdo escrito de la autoridad a la que se haya dirigido, la cual tiene la obligación de hacerlo conocer en breve término al peticionario. </vt:lpstr>
      <vt:lpstr>Presentación de PowerPoint</vt:lpstr>
      <vt:lpstr>DERECHO DE PETICIÓN. Ningún precepto legal impone al peticionario la obligación de citar la ley en que se apoya, antes bien, es de explorado derecho que para la procedencia de una promoción, basta que sea clara y que se citen los hechos concretos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BUHO</dc:creator>
  <cp:lastModifiedBy>Usuario</cp:lastModifiedBy>
  <cp:revision>92</cp:revision>
  <dcterms:created xsi:type="dcterms:W3CDTF">2011-10-13T20:34:31Z</dcterms:created>
  <dcterms:modified xsi:type="dcterms:W3CDTF">2019-09-30T05:28:30Z</dcterms:modified>
</cp:coreProperties>
</file>