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1"/>
  </p:sldMasterIdLst>
  <p:notesMasterIdLst>
    <p:notesMasterId r:id="rId37"/>
  </p:notesMasterIdLst>
  <p:sldIdLst>
    <p:sldId id="256" r:id="rId2"/>
    <p:sldId id="333" r:id="rId3"/>
    <p:sldId id="334" r:id="rId4"/>
    <p:sldId id="335" r:id="rId5"/>
    <p:sldId id="337" r:id="rId6"/>
    <p:sldId id="369" r:id="rId7"/>
    <p:sldId id="370" r:id="rId8"/>
    <p:sldId id="371" r:id="rId9"/>
    <p:sldId id="372" r:id="rId10"/>
    <p:sldId id="373" r:id="rId11"/>
    <p:sldId id="374" r:id="rId12"/>
    <p:sldId id="375" r:id="rId13"/>
    <p:sldId id="376" r:id="rId14"/>
    <p:sldId id="338" r:id="rId15"/>
    <p:sldId id="341" r:id="rId16"/>
    <p:sldId id="378" r:id="rId17"/>
    <p:sldId id="344" r:id="rId18"/>
    <p:sldId id="383" r:id="rId19"/>
    <p:sldId id="377" r:id="rId20"/>
    <p:sldId id="343" r:id="rId21"/>
    <p:sldId id="379" r:id="rId22"/>
    <p:sldId id="380" r:id="rId23"/>
    <p:sldId id="381" r:id="rId24"/>
    <p:sldId id="382" r:id="rId25"/>
    <p:sldId id="384" r:id="rId26"/>
    <p:sldId id="386" r:id="rId27"/>
    <p:sldId id="387" r:id="rId28"/>
    <p:sldId id="388" r:id="rId29"/>
    <p:sldId id="389" r:id="rId30"/>
    <p:sldId id="390" r:id="rId31"/>
    <p:sldId id="391" r:id="rId32"/>
    <p:sldId id="392" r:id="rId33"/>
    <p:sldId id="393" r:id="rId34"/>
    <p:sldId id="394" r:id="rId35"/>
    <p:sldId id="332" r:id="rId3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956" autoAdjust="0"/>
    <p:restoredTop sz="94660"/>
  </p:normalViewPr>
  <p:slideViewPr>
    <p:cSldViewPr>
      <p:cViewPr>
        <p:scale>
          <a:sx n="75" d="100"/>
          <a:sy n="75" d="100"/>
        </p:scale>
        <p:origin x="1014" y="4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_rels/data12.xml.rels><?xml version="1.0" encoding="UTF-8" standalone="yes"?>
<Relationships xmlns="http://schemas.openxmlformats.org/package/2006/relationships"><Relationship Id="rId1" Type="http://schemas.openxmlformats.org/officeDocument/2006/relationships/image" Target="../media/image11.png"/></Relationships>
</file>

<file path=ppt/diagrams/_rels/data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image" Target="../media/image16.png"/></Relationships>
</file>

<file path=ppt/diagrams/_rels/drawing12.xml.rels><?xml version="1.0" encoding="UTF-8" standalone="yes"?>
<Relationships xmlns="http://schemas.openxmlformats.org/package/2006/relationships"><Relationship Id="rId1" Type="http://schemas.openxmlformats.org/officeDocument/2006/relationships/image" Target="../media/image11.png"/></Relationships>
</file>

<file path=ppt/diagrams/_rels/drawing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image" Target="../media/image1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32E0BD-276E-447C-B226-12EE2BC389A1}"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E406C58A-D699-43A0-A64F-33EBA3EF33BA}">
      <dgm:prSet custT="1"/>
      <dgm:spPr/>
      <dgm:t>
        <a:bodyPr/>
        <a:lstStyle/>
        <a:p>
          <a:pPr rtl="0"/>
          <a:r>
            <a:rPr lang="es-MX" sz="3200" b="1" baseline="0" dirty="0" smtClean="0"/>
            <a:t>Tema: </a:t>
          </a:r>
          <a:r>
            <a:rPr lang="es-MX" sz="2800" b="1" baseline="0" dirty="0" smtClean="0"/>
            <a:t>Conceptos fundamentales del derecho económico</a:t>
          </a:r>
          <a:endParaRPr lang="es-MX" sz="3200" b="1" baseline="0" dirty="0"/>
        </a:p>
      </dgm:t>
    </dgm:pt>
    <dgm:pt modelId="{AAD4C5FE-DCD5-44BC-988F-952EB92E9A9A}" type="parTrans" cxnId="{0AD05CB9-E93E-4153-B268-4D5610F22080}">
      <dgm:prSet/>
      <dgm:spPr/>
      <dgm:t>
        <a:bodyPr/>
        <a:lstStyle/>
        <a:p>
          <a:endParaRPr lang="es-MX"/>
        </a:p>
      </dgm:t>
    </dgm:pt>
    <dgm:pt modelId="{1227AD38-413E-4F51-9ED3-5E66E153A39E}" type="sibTrans" cxnId="{0AD05CB9-E93E-4153-B268-4D5610F22080}">
      <dgm:prSet/>
      <dgm:spPr/>
      <dgm:t>
        <a:bodyPr/>
        <a:lstStyle/>
        <a:p>
          <a:endParaRPr lang="es-MX"/>
        </a:p>
      </dgm:t>
    </dgm:pt>
    <dgm:pt modelId="{7CC859B1-C566-4237-ACA0-5FB828F6E1EB}" type="pres">
      <dgm:prSet presAssocID="{E332E0BD-276E-447C-B226-12EE2BC389A1}" presName="linear" presStyleCnt="0">
        <dgm:presLayoutVars>
          <dgm:animLvl val="lvl"/>
          <dgm:resizeHandles val="exact"/>
        </dgm:presLayoutVars>
      </dgm:prSet>
      <dgm:spPr/>
      <dgm:t>
        <a:bodyPr/>
        <a:lstStyle/>
        <a:p>
          <a:endParaRPr lang="es-MX"/>
        </a:p>
      </dgm:t>
    </dgm:pt>
    <dgm:pt modelId="{ACE6014C-2AE8-45C9-8274-AFAE574BF496}" type="pres">
      <dgm:prSet presAssocID="{E406C58A-D699-43A0-A64F-33EBA3EF33BA}" presName="parentText" presStyleLbl="node1" presStyleIdx="0" presStyleCnt="1">
        <dgm:presLayoutVars>
          <dgm:chMax val="0"/>
          <dgm:bulletEnabled val="1"/>
        </dgm:presLayoutVars>
      </dgm:prSet>
      <dgm:spPr/>
      <dgm:t>
        <a:bodyPr/>
        <a:lstStyle/>
        <a:p>
          <a:endParaRPr lang="es-MX"/>
        </a:p>
      </dgm:t>
    </dgm:pt>
  </dgm:ptLst>
  <dgm:cxnLst>
    <dgm:cxn modelId="{43832A73-3FB9-4DC6-A00F-9F0FB2C3C14D}" type="presOf" srcId="{E406C58A-D699-43A0-A64F-33EBA3EF33BA}" destId="{ACE6014C-2AE8-45C9-8274-AFAE574BF496}" srcOrd="0" destOrd="0" presId="urn:microsoft.com/office/officeart/2005/8/layout/vList2"/>
    <dgm:cxn modelId="{0AD05CB9-E93E-4153-B268-4D5610F22080}" srcId="{E332E0BD-276E-447C-B226-12EE2BC389A1}" destId="{E406C58A-D699-43A0-A64F-33EBA3EF33BA}" srcOrd="0" destOrd="0" parTransId="{AAD4C5FE-DCD5-44BC-988F-952EB92E9A9A}" sibTransId="{1227AD38-413E-4F51-9ED3-5E66E153A39E}"/>
    <dgm:cxn modelId="{F9BA618E-4F6B-4227-BC45-065DF306F581}" type="presOf" srcId="{E332E0BD-276E-447C-B226-12EE2BC389A1}" destId="{7CC859B1-C566-4237-ACA0-5FB828F6E1EB}" srcOrd="0" destOrd="0" presId="urn:microsoft.com/office/officeart/2005/8/layout/vList2"/>
    <dgm:cxn modelId="{0F981805-062E-430D-AB5C-21BB2EEB8C5F}" type="presParOf" srcId="{7CC859B1-C566-4237-ACA0-5FB828F6E1EB}" destId="{ACE6014C-2AE8-45C9-8274-AFAE574BF49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5081A80-679E-45BB-9186-A55169EF6F4B}"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s-MX"/>
        </a:p>
      </dgm:t>
    </dgm:pt>
    <dgm:pt modelId="{8EBED7CB-1F18-4EC6-9D91-853ADD76FDE5}">
      <dgm:prSet/>
      <dgm:spPr/>
      <dgm:t>
        <a:bodyPr/>
        <a:lstStyle/>
        <a:p>
          <a:pPr rtl="0"/>
          <a:r>
            <a:rPr lang="es-MX" dirty="0" smtClean="0"/>
            <a:t>No importa qué país observemos, ni qué modelo de sociedad, en cualquiera encontraremos un marco jurídico que establece, norma y mantiene una determinada forma de relación económica entre los individuos respecto a la propiedad y la acumulación de la riqueza</a:t>
          </a:r>
          <a:endParaRPr lang="es-MX" dirty="0"/>
        </a:p>
      </dgm:t>
    </dgm:pt>
    <dgm:pt modelId="{85BDAD56-84EC-48BB-AA1D-240DAADB3B10}" type="parTrans" cxnId="{3111FB8A-83DD-41A0-A8EE-F467AC82549D}">
      <dgm:prSet/>
      <dgm:spPr/>
      <dgm:t>
        <a:bodyPr/>
        <a:lstStyle/>
        <a:p>
          <a:endParaRPr lang="es-MX"/>
        </a:p>
      </dgm:t>
    </dgm:pt>
    <dgm:pt modelId="{44564EC9-6434-479A-92A3-6C4657661D07}" type="sibTrans" cxnId="{3111FB8A-83DD-41A0-A8EE-F467AC82549D}">
      <dgm:prSet/>
      <dgm:spPr/>
      <dgm:t>
        <a:bodyPr/>
        <a:lstStyle/>
        <a:p>
          <a:endParaRPr lang="es-MX"/>
        </a:p>
      </dgm:t>
    </dgm:pt>
    <dgm:pt modelId="{8DD373DA-CBBC-4E17-AC75-20ACD6C9033E}" type="pres">
      <dgm:prSet presAssocID="{45081A80-679E-45BB-9186-A55169EF6F4B}" presName="compositeShape" presStyleCnt="0">
        <dgm:presLayoutVars>
          <dgm:dir/>
          <dgm:resizeHandles/>
        </dgm:presLayoutVars>
      </dgm:prSet>
      <dgm:spPr/>
    </dgm:pt>
    <dgm:pt modelId="{4348F6E4-3E96-41CF-8B7E-FA76568E41E3}" type="pres">
      <dgm:prSet presAssocID="{45081A80-679E-45BB-9186-A55169EF6F4B}" presName="pyramid" presStyleLbl="node1" presStyleIdx="0" presStyleCnt="1"/>
      <dgm:spPr/>
    </dgm:pt>
    <dgm:pt modelId="{C36973FC-4566-4F7E-8161-00E585CB6C72}" type="pres">
      <dgm:prSet presAssocID="{45081A80-679E-45BB-9186-A55169EF6F4B}" presName="theList" presStyleCnt="0"/>
      <dgm:spPr/>
    </dgm:pt>
    <dgm:pt modelId="{C56B89B4-77CF-4DEC-9B6C-C1C08A5D18DC}" type="pres">
      <dgm:prSet presAssocID="{8EBED7CB-1F18-4EC6-9D91-853ADD76FDE5}" presName="aNode" presStyleLbl="fgAcc1" presStyleIdx="0" presStyleCnt="1" custScaleY="156990" custLinFactY="11064" custLinFactNeighborX="1104" custLinFactNeighborY="100000">
        <dgm:presLayoutVars>
          <dgm:bulletEnabled val="1"/>
        </dgm:presLayoutVars>
      </dgm:prSet>
      <dgm:spPr/>
    </dgm:pt>
    <dgm:pt modelId="{4EFF8BD6-5D47-44DB-B0A6-B628D746181B}" type="pres">
      <dgm:prSet presAssocID="{8EBED7CB-1F18-4EC6-9D91-853ADD76FDE5}" presName="aSpace" presStyleCnt="0"/>
      <dgm:spPr/>
    </dgm:pt>
  </dgm:ptLst>
  <dgm:cxnLst>
    <dgm:cxn modelId="{3111FB8A-83DD-41A0-A8EE-F467AC82549D}" srcId="{45081A80-679E-45BB-9186-A55169EF6F4B}" destId="{8EBED7CB-1F18-4EC6-9D91-853ADD76FDE5}" srcOrd="0" destOrd="0" parTransId="{85BDAD56-84EC-48BB-AA1D-240DAADB3B10}" sibTransId="{44564EC9-6434-479A-92A3-6C4657661D07}"/>
    <dgm:cxn modelId="{54B37572-2ED8-48EE-8D5E-C4039F5F1E20}" type="presOf" srcId="{8EBED7CB-1F18-4EC6-9D91-853ADD76FDE5}" destId="{C56B89B4-77CF-4DEC-9B6C-C1C08A5D18DC}" srcOrd="0" destOrd="0" presId="urn:microsoft.com/office/officeart/2005/8/layout/pyramid2"/>
    <dgm:cxn modelId="{5B6F0498-3600-4E17-A497-B78985712E1A}" type="presOf" srcId="{45081A80-679E-45BB-9186-A55169EF6F4B}" destId="{8DD373DA-CBBC-4E17-AC75-20ACD6C9033E}" srcOrd="0" destOrd="0" presId="urn:microsoft.com/office/officeart/2005/8/layout/pyramid2"/>
    <dgm:cxn modelId="{ABAC9BDF-BD52-448A-9E47-C62D9AD736E2}" type="presParOf" srcId="{8DD373DA-CBBC-4E17-AC75-20ACD6C9033E}" destId="{4348F6E4-3E96-41CF-8B7E-FA76568E41E3}" srcOrd="0" destOrd="0" presId="urn:microsoft.com/office/officeart/2005/8/layout/pyramid2"/>
    <dgm:cxn modelId="{6F82684E-09F5-48B5-A6A2-D443F06AAD6D}" type="presParOf" srcId="{8DD373DA-CBBC-4E17-AC75-20ACD6C9033E}" destId="{C36973FC-4566-4F7E-8161-00E585CB6C72}" srcOrd="1" destOrd="0" presId="urn:microsoft.com/office/officeart/2005/8/layout/pyramid2"/>
    <dgm:cxn modelId="{4FCF70CF-76D5-4209-8CD9-AA5D1F7C8664}" type="presParOf" srcId="{C36973FC-4566-4F7E-8161-00E585CB6C72}" destId="{C56B89B4-77CF-4DEC-9B6C-C1C08A5D18DC}" srcOrd="0" destOrd="0" presId="urn:microsoft.com/office/officeart/2005/8/layout/pyramid2"/>
    <dgm:cxn modelId="{410ADC23-C15F-40CF-9648-5AC92CC718BA}" type="presParOf" srcId="{C36973FC-4566-4F7E-8161-00E585CB6C72}" destId="{4EFF8BD6-5D47-44DB-B0A6-B628D746181B}" srcOrd="1"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D5B1150-06C7-4C0A-8986-67ACD47271E2}" type="doc">
      <dgm:prSet loTypeId="urn:microsoft.com/office/officeart/2005/8/layout/vList2" loCatId="list" qsTypeId="urn:microsoft.com/office/officeart/2005/8/quickstyle/simple1" qsCatId="simple" csTypeId="urn:microsoft.com/office/officeart/2005/8/colors/colorful4" csCatId="colorful"/>
      <dgm:spPr/>
      <dgm:t>
        <a:bodyPr/>
        <a:lstStyle/>
        <a:p>
          <a:endParaRPr lang="es-MX"/>
        </a:p>
      </dgm:t>
    </dgm:pt>
    <dgm:pt modelId="{1705D209-6A70-46B0-82A4-7BF49A0D2798}">
      <dgm:prSet/>
      <dgm:spPr/>
      <dgm:t>
        <a:bodyPr/>
        <a:lstStyle/>
        <a:p>
          <a:pPr rtl="0"/>
          <a:r>
            <a:rPr lang="es-MX" smtClean="0"/>
            <a:t>• 1.- Conjunto de principios y de normas jurídicas que regulan la cooperación humana en las actividades de creación, distribución, cambio y consumo de la riqueza generada por un sistema económico </a:t>
          </a:r>
          <a:endParaRPr lang="es-MX"/>
        </a:p>
      </dgm:t>
    </dgm:pt>
    <dgm:pt modelId="{600C612C-33F4-4E33-AAFD-C177E6F95C5E}" type="parTrans" cxnId="{C548231B-178A-4BE8-B2BE-B440371817C7}">
      <dgm:prSet/>
      <dgm:spPr/>
      <dgm:t>
        <a:bodyPr/>
        <a:lstStyle/>
        <a:p>
          <a:endParaRPr lang="es-MX"/>
        </a:p>
      </dgm:t>
    </dgm:pt>
    <dgm:pt modelId="{2213CEB2-FEEC-439C-8057-BE1A5DC42DF8}" type="sibTrans" cxnId="{C548231B-178A-4BE8-B2BE-B440371817C7}">
      <dgm:prSet/>
      <dgm:spPr/>
      <dgm:t>
        <a:bodyPr/>
        <a:lstStyle/>
        <a:p>
          <a:endParaRPr lang="es-MX"/>
        </a:p>
      </dgm:t>
    </dgm:pt>
    <dgm:pt modelId="{E5F619B4-191E-4E74-B3B8-30CF516D5E12}">
      <dgm:prSet/>
      <dgm:spPr/>
      <dgm:t>
        <a:bodyPr/>
        <a:lstStyle/>
        <a:p>
          <a:pPr rtl="0"/>
          <a:r>
            <a:rPr lang="es-MX" dirty="0" smtClean="0"/>
            <a:t>• 2.- Conjunto de principios jurídicos que informan de las disposiciones, generalmente de derecho público, que rigen la política económica estatal orientada a promover de manera acelerada el desarrollo económico. </a:t>
          </a:r>
          <a:endParaRPr lang="es-MX" dirty="0"/>
        </a:p>
      </dgm:t>
    </dgm:pt>
    <dgm:pt modelId="{23CF4BEC-F4C8-46A1-AB6C-B75BE73B1093}" type="parTrans" cxnId="{F400A5B4-1ABA-4104-A1B0-7924CD3A5D36}">
      <dgm:prSet/>
      <dgm:spPr/>
      <dgm:t>
        <a:bodyPr/>
        <a:lstStyle/>
        <a:p>
          <a:endParaRPr lang="es-MX"/>
        </a:p>
      </dgm:t>
    </dgm:pt>
    <dgm:pt modelId="{BCF99D4C-E2F0-4CD9-BF0A-CEA30314C2AD}" type="sibTrans" cxnId="{F400A5B4-1ABA-4104-A1B0-7924CD3A5D36}">
      <dgm:prSet/>
      <dgm:spPr/>
      <dgm:t>
        <a:bodyPr/>
        <a:lstStyle/>
        <a:p>
          <a:endParaRPr lang="es-MX"/>
        </a:p>
      </dgm:t>
    </dgm:pt>
    <dgm:pt modelId="{A8401A8B-48FE-4CAE-9788-BFE7A885B03B}">
      <dgm:prSet/>
      <dgm:spPr/>
      <dgm:t>
        <a:bodyPr/>
        <a:lstStyle/>
        <a:p>
          <a:pPr rtl="0"/>
          <a:r>
            <a:rPr lang="es-MX" smtClean="0"/>
            <a:t>• 3.- Conjunto de técnicas jurídicas que formula el estado contemporáneo para la realización de su política económica.</a:t>
          </a:r>
          <a:endParaRPr lang="es-MX"/>
        </a:p>
      </dgm:t>
    </dgm:pt>
    <dgm:pt modelId="{53978191-5BE7-41C5-AEB0-888E76B0925D}" type="parTrans" cxnId="{F4318EBC-A526-4B9C-BA69-45677DDB17C1}">
      <dgm:prSet/>
      <dgm:spPr/>
      <dgm:t>
        <a:bodyPr/>
        <a:lstStyle/>
        <a:p>
          <a:endParaRPr lang="es-MX"/>
        </a:p>
      </dgm:t>
    </dgm:pt>
    <dgm:pt modelId="{109119B2-BFC8-4C3A-8964-B61D08F11DA3}" type="sibTrans" cxnId="{F4318EBC-A526-4B9C-BA69-45677DDB17C1}">
      <dgm:prSet/>
      <dgm:spPr/>
      <dgm:t>
        <a:bodyPr/>
        <a:lstStyle/>
        <a:p>
          <a:endParaRPr lang="es-MX"/>
        </a:p>
      </dgm:t>
    </dgm:pt>
    <dgm:pt modelId="{257D32A5-3567-4B8A-9D9E-AC3EB8CD3BD6}">
      <dgm:prSet/>
      <dgm:spPr/>
      <dgm:t>
        <a:bodyPr/>
        <a:lstStyle/>
        <a:p>
          <a:pPr rtl="0"/>
          <a:r>
            <a:rPr lang="es-MX" smtClean="0"/>
            <a:t>• 4.- Complejo de normas que regulan la acción del Estado sobre las estructuras del sistema económico y las relaciones entre los agentes de la economía.</a:t>
          </a:r>
          <a:endParaRPr lang="es-MX"/>
        </a:p>
      </dgm:t>
    </dgm:pt>
    <dgm:pt modelId="{D8626C84-EB4C-4896-96FF-026DDBEAEDA3}" type="parTrans" cxnId="{B9816755-051E-4547-BDBF-0ECEECD0F26F}">
      <dgm:prSet/>
      <dgm:spPr/>
      <dgm:t>
        <a:bodyPr/>
        <a:lstStyle/>
        <a:p>
          <a:endParaRPr lang="es-MX"/>
        </a:p>
      </dgm:t>
    </dgm:pt>
    <dgm:pt modelId="{6411D826-67D6-4212-8D96-45A902787330}" type="sibTrans" cxnId="{B9816755-051E-4547-BDBF-0ECEECD0F26F}">
      <dgm:prSet/>
      <dgm:spPr/>
      <dgm:t>
        <a:bodyPr/>
        <a:lstStyle/>
        <a:p>
          <a:endParaRPr lang="es-MX"/>
        </a:p>
      </dgm:t>
    </dgm:pt>
    <dgm:pt modelId="{48751E9E-9500-4E5F-A4B8-590C5B1872C6}" type="pres">
      <dgm:prSet presAssocID="{DD5B1150-06C7-4C0A-8986-67ACD47271E2}" presName="linear" presStyleCnt="0">
        <dgm:presLayoutVars>
          <dgm:animLvl val="lvl"/>
          <dgm:resizeHandles val="exact"/>
        </dgm:presLayoutVars>
      </dgm:prSet>
      <dgm:spPr/>
    </dgm:pt>
    <dgm:pt modelId="{6DEFEC90-E490-4A19-84A8-DF8F7B69B32F}" type="pres">
      <dgm:prSet presAssocID="{1705D209-6A70-46B0-82A4-7BF49A0D2798}" presName="parentText" presStyleLbl="node1" presStyleIdx="0" presStyleCnt="4">
        <dgm:presLayoutVars>
          <dgm:chMax val="0"/>
          <dgm:bulletEnabled val="1"/>
        </dgm:presLayoutVars>
      </dgm:prSet>
      <dgm:spPr/>
    </dgm:pt>
    <dgm:pt modelId="{477C8396-836D-46E8-BFCF-013A0BC0DB4A}" type="pres">
      <dgm:prSet presAssocID="{2213CEB2-FEEC-439C-8057-BE1A5DC42DF8}" presName="spacer" presStyleCnt="0"/>
      <dgm:spPr/>
    </dgm:pt>
    <dgm:pt modelId="{93E576F3-AAAC-4C82-BBFE-86B41436A1F2}" type="pres">
      <dgm:prSet presAssocID="{E5F619B4-191E-4E74-B3B8-30CF516D5E12}" presName="parentText" presStyleLbl="node1" presStyleIdx="1" presStyleCnt="4">
        <dgm:presLayoutVars>
          <dgm:chMax val="0"/>
          <dgm:bulletEnabled val="1"/>
        </dgm:presLayoutVars>
      </dgm:prSet>
      <dgm:spPr/>
    </dgm:pt>
    <dgm:pt modelId="{46E83ACC-28B1-49A6-9C99-761DFCFBE060}" type="pres">
      <dgm:prSet presAssocID="{BCF99D4C-E2F0-4CD9-BF0A-CEA30314C2AD}" presName="spacer" presStyleCnt="0"/>
      <dgm:spPr/>
    </dgm:pt>
    <dgm:pt modelId="{5540CDEE-6A43-46D6-A17A-0CB5199AD1D2}" type="pres">
      <dgm:prSet presAssocID="{A8401A8B-48FE-4CAE-9788-BFE7A885B03B}" presName="parentText" presStyleLbl="node1" presStyleIdx="2" presStyleCnt="4">
        <dgm:presLayoutVars>
          <dgm:chMax val="0"/>
          <dgm:bulletEnabled val="1"/>
        </dgm:presLayoutVars>
      </dgm:prSet>
      <dgm:spPr/>
    </dgm:pt>
    <dgm:pt modelId="{B28CA278-E785-4506-BB52-6E4931C770DD}" type="pres">
      <dgm:prSet presAssocID="{109119B2-BFC8-4C3A-8964-B61D08F11DA3}" presName="spacer" presStyleCnt="0"/>
      <dgm:spPr/>
    </dgm:pt>
    <dgm:pt modelId="{85DE615F-BAC2-4961-A398-1B7A3E3EF42F}" type="pres">
      <dgm:prSet presAssocID="{257D32A5-3567-4B8A-9D9E-AC3EB8CD3BD6}" presName="parentText" presStyleLbl="node1" presStyleIdx="3" presStyleCnt="4">
        <dgm:presLayoutVars>
          <dgm:chMax val="0"/>
          <dgm:bulletEnabled val="1"/>
        </dgm:presLayoutVars>
      </dgm:prSet>
      <dgm:spPr/>
    </dgm:pt>
  </dgm:ptLst>
  <dgm:cxnLst>
    <dgm:cxn modelId="{F400A5B4-1ABA-4104-A1B0-7924CD3A5D36}" srcId="{DD5B1150-06C7-4C0A-8986-67ACD47271E2}" destId="{E5F619B4-191E-4E74-B3B8-30CF516D5E12}" srcOrd="1" destOrd="0" parTransId="{23CF4BEC-F4C8-46A1-AB6C-B75BE73B1093}" sibTransId="{BCF99D4C-E2F0-4CD9-BF0A-CEA30314C2AD}"/>
    <dgm:cxn modelId="{165DEA02-0583-4CBD-88E8-2ED16D1B12CC}" type="presOf" srcId="{E5F619B4-191E-4E74-B3B8-30CF516D5E12}" destId="{93E576F3-AAAC-4C82-BBFE-86B41436A1F2}" srcOrd="0" destOrd="0" presId="urn:microsoft.com/office/officeart/2005/8/layout/vList2"/>
    <dgm:cxn modelId="{22D4F402-FD70-4860-8CAA-760B491A7F2E}" type="presOf" srcId="{DD5B1150-06C7-4C0A-8986-67ACD47271E2}" destId="{48751E9E-9500-4E5F-A4B8-590C5B1872C6}" srcOrd="0" destOrd="0" presId="urn:microsoft.com/office/officeart/2005/8/layout/vList2"/>
    <dgm:cxn modelId="{F4318EBC-A526-4B9C-BA69-45677DDB17C1}" srcId="{DD5B1150-06C7-4C0A-8986-67ACD47271E2}" destId="{A8401A8B-48FE-4CAE-9788-BFE7A885B03B}" srcOrd="2" destOrd="0" parTransId="{53978191-5BE7-41C5-AEB0-888E76B0925D}" sibTransId="{109119B2-BFC8-4C3A-8964-B61D08F11DA3}"/>
    <dgm:cxn modelId="{FB89DCF6-CA91-4E33-959E-E211CAB31BDD}" type="presOf" srcId="{257D32A5-3567-4B8A-9D9E-AC3EB8CD3BD6}" destId="{85DE615F-BAC2-4961-A398-1B7A3E3EF42F}" srcOrd="0" destOrd="0" presId="urn:microsoft.com/office/officeart/2005/8/layout/vList2"/>
    <dgm:cxn modelId="{C548231B-178A-4BE8-B2BE-B440371817C7}" srcId="{DD5B1150-06C7-4C0A-8986-67ACD47271E2}" destId="{1705D209-6A70-46B0-82A4-7BF49A0D2798}" srcOrd="0" destOrd="0" parTransId="{600C612C-33F4-4E33-AAFD-C177E6F95C5E}" sibTransId="{2213CEB2-FEEC-439C-8057-BE1A5DC42DF8}"/>
    <dgm:cxn modelId="{C832F129-9BC6-4FB0-847A-4E1F213F89CF}" type="presOf" srcId="{1705D209-6A70-46B0-82A4-7BF49A0D2798}" destId="{6DEFEC90-E490-4A19-84A8-DF8F7B69B32F}" srcOrd="0" destOrd="0" presId="urn:microsoft.com/office/officeart/2005/8/layout/vList2"/>
    <dgm:cxn modelId="{B9816755-051E-4547-BDBF-0ECEECD0F26F}" srcId="{DD5B1150-06C7-4C0A-8986-67ACD47271E2}" destId="{257D32A5-3567-4B8A-9D9E-AC3EB8CD3BD6}" srcOrd="3" destOrd="0" parTransId="{D8626C84-EB4C-4896-96FF-026DDBEAEDA3}" sibTransId="{6411D826-67D6-4212-8D96-45A902787330}"/>
    <dgm:cxn modelId="{9B6FB78F-11A8-40E1-9916-08CD3A6164E0}" type="presOf" srcId="{A8401A8B-48FE-4CAE-9788-BFE7A885B03B}" destId="{5540CDEE-6A43-46D6-A17A-0CB5199AD1D2}" srcOrd="0" destOrd="0" presId="urn:microsoft.com/office/officeart/2005/8/layout/vList2"/>
    <dgm:cxn modelId="{C20A450E-E05F-46B4-8300-E3E8729A076B}" type="presParOf" srcId="{48751E9E-9500-4E5F-A4B8-590C5B1872C6}" destId="{6DEFEC90-E490-4A19-84A8-DF8F7B69B32F}" srcOrd="0" destOrd="0" presId="urn:microsoft.com/office/officeart/2005/8/layout/vList2"/>
    <dgm:cxn modelId="{D22AE9C0-0EB8-4131-9C6D-C5602BD85870}" type="presParOf" srcId="{48751E9E-9500-4E5F-A4B8-590C5B1872C6}" destId="{477C8396-836D-46E8-BFCF-013A0BC0DB4A}" srcOrd="1" destOrd="0" presId="urn:microsoft.com/office/officeart/2005/8/layout/vList2"/>
    <dgm:cxn modelId="{C4D8ADE2-127D-43F5-9FBF-2B139C46A3C2}" type="presParOf" srcId="{48751E9E-9500-4E5F-A4B8-590C5B1872C6}" destId="{93E576F3-AAAC-4C82-BBFE-86B41436A1F2}" srcOrd="2" destOrd="0" presId="urn:microsoft.com/office/officeart/2005/8/layout/vList2"/>
    <dgm:cxn modelId="{908B06F9-1EDC-4834-AAE8-3C53817A67DE}" type="presParOf" srcId="{48751E9E-9500-4E5F-A4B8-590C5B1872C6}" destId="{46E83ACC-28B1-49A6-9C99-761DFCFBE060}" srcOrd="3" destOrd="0" presId="urn:microsoft.com/office/officeart/2005/8/layout/vList2"/>
    <dgm:cxn modelId="{E29E24E4-B337-4979-850E-F1855676F8EF}" type="presParOf" srcId="{48751E9E-9500-4E5F-A4B8-590C5B1872C6}" destId="{5540CDEE-6A43-46D6-A17A-0CB5199AD1D2}" srcOrd="4" destOrd="0" presId="urn:microsoft.com/office/officeart/2005/8/layout/vList2"/>
    <dgm:cxn modelId="{11723A23-04EA-4E11-96EF-375310A7EC63}" type="presParOf" srcId="{48751E9E-9500-4E5F-A4B8-590C5B1872C6}" destId="{B28CA278-E785-4506-BB52-6E4931C770DD}" srcOrd="5" destOrd="0" presId="urn:microsoft.com/office/officeart/2005/8/layout/vList2"/>
    <dgm:cxn modelId="{2B367DC1-FF7F-4E13-A68B-A132578FCDCC}" type="presParOf" srcId="{48751E9E-9500-4E5F-A4B8-590C5B1872C6}" destId="{85DE615F-BAC2-4961-A398-1B7A3E3EF42F}"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EB8AC1C-E526-42F1-BDAB-F8EB16732EA3}" type="doc">
      <dgm:prSet loTypeId="urn:microsoft.com/office/officeart/2009/3/layout/FramedTextPicture" loCatId="picture" qsTypeId="urn:microsoft.com/office/officeart/2005/8/quickstyle/simple1" qsCatId="simple" csTypeId="urn:microsoft.com/office/officeart/2005/8/colors/accent1_2" csCatId="accent1" phldr="1"/>
      <dgm:spPr/>
      <dgm:t>
        <a:bodyPr/>
        <a:lstStyle/>
        <a:p>
          <a:endParaRPr lang="es-MX"/>
        </a:p>
      </dgm:t>
    </dgm:pt>
    <dgm:pt modelId="{794FFC5F-E48B-474F-9923-C3CCDABDA557}">
      <dgm:prSet/>
      <dgm:spPr/>
      <dgm:t>
        <a:bodyPr/>
        <a:lstStyle/>
        <a:p>
          <a:pPr rtl="0"/>
          <a:r>
            <a:rPr lang="es-MX" dirty="0" smtClean="0"/>
            <a:t>¿qué es lo que hace que un hecho o acto económico se convierta en materia del Derecho Económico? La respuesta es: el hecho o acto económico que está normado por el Derecho Económico es aquel donde participa el Estado, en su relación de imperio jurídico, frente a otro agente económico.</a:t>
          </a:r>
          <a:endParaRPr lang="es-MX" dirty="0"/>
        </a:p>
      </dgm:t>
    </dgm:pt>
    <dgm:pt modelId="{DDD1181C-A5CC-48C0-9934-11E7F7B6BF94}" type="parTrans" cxnId="{77BA8234-0BD9-40D2-AC9C-8990F49AF6E3}">
      <dgm:prSet/>
      <dgm:spPr/>
      <dgm:t>
        <a:bodyPr/>
        <a:lstStyle/>
        <a:p>
          <a:endParaRPr lang="es-MX"/>
        </a:p>
      </dgm:t>
    </dgm:pt>
    <dgm:pt modelId="{5C9EC440-2DC7-44DE-AE5F-05E696EC4DF1}" type="sibTrans" cxnId="{77BA8234-0BD9-40D2-AC9C-8990F49AF6E3}">
      <dgm:prSet/>
      <dgm:spPr/>
      <dgm:t>
        <a:bodyPr/>
        <a:lstStyle/>
        <a:p>
          <a:endParaRPr lang="es-MX"/>
        </a:p>
      </dgm:t>
    </dgm:pt>
    <dgm:pt modelId="{A866DF28-ED50-4D08-AA02-745777C400BA}" type="pres">
      <dgm:prSet presAssocID="{EEB8AC1C-E526-42F1-BDAB-F8EB16732EA3}" presName="Name0" presStyleCnt="0">
        <dgm:presLayoutVars>
          <dgm:chMax/>
          <dgm:chPref/>
          <dgm:dir/>
        </dgm:presLayoutVars>
      </dgm:prSet>
      <dgm:spPr/>
      <dgm:t>
        <a:bodyPr/>
        <a:lstStyle/>
        <a:p>
          <a:endParaRPr lang="es-MX"/>
        </a:p>
      </dgm:t>
    </dgm:pt>
    <dgm:pt modelId="{642C5C15-76CE-481C-8BD8-B8C7847D9DCF}" type="pres">
      <dgm:prSet presAssocID="{794FFC5F-E48B-474F-9923-C3CCDABDA557}" presName="composite" presStyleCnt="0">
        <dgm:presLayoutVars>
          <dgm:chMax/>
          <dgm:chPref/>
        </dgm:presLayoutVars>
      </dgm:prSet>
      <dgm:spPr/>
    </dgm:pt>
    <dgm:pt modelId="{9CCA555A-239C-43C9-87CF-19DD93473D88}" type="pres">
      <dgm:prSet presAssocID="{794FFC5F-E48B-474F-9923-C3CCDABDA557}" presName="Image" presStyleLbl="bgImgPlace1" presStyleIdx="0" presStyleCnt="1"/>
      <dgm:spPr>
        <a:blipFill rotWithShape="1">
          <a:blip xmlns:r="http://schemas.openxmlformats.org/officeDocument/2006/relationships" r:embed="rId1"/>
          <a:stretch>
            <a:fillRect/>
          </a:stretch>
        </a:blipFill>
      </dgm:spPr>
      <dgm:t>
        <a:bodyPr/>
        <a:lstStyle/>
        <a:p>
          <a:endParaRPr lang="es-MX"/>
        </a:p>
      </dgm:t>
    </dgm:pt>
    <dgm:pt modelId="{5A36863E-D0A6-4912-A2FE-2175A9F4A9C0}" type="pres">
      <dgm:prSet presAssocID="{794FFC5F-E48B-474F-9923-C3CCDABDA557}" presName="ParentText" presStyleLbl="revTx" presStyleIdx="0" presStyleCnt="1" custScaleX="108300">
        <dgm:presLayoutVars>
          <dgm:chMax val="0"/>
          <dgm:chPref val="0"/>
          <dgm:bulletEnabled val="1"/>
        </dgm:presLayoutVars>
      </dgm:prSet>
      <dgm:spPr/>
      <dgm:t>
        <a:bodyPr/>
        <a:lstStyle/>
        <a:p>
          <a:endParaRPr lang="es-MX"/>
        </a:p>
      </dgm:t>
    </dgm:pt>
    <dgm:pt modelId="{7F5E831B-B38F-419A-98B4-16BD7DA68306}" type="pres">
      <dgm:prSet presAssocID="{794FFC5F-E48B-474F-9923-C3CCDABDA557}" presName="tlFrame" presStyleLbl="node1" presStyleIdx="0" presStyleCnt="4"/>
      <dgm:spPr/>
    </dgm:pt>
    <dgm:pt modelId="{08A99F12-5DDC-4899-A3D6-FC340559F93D}" type="pres">
      <dgm:prSet presAssocID="{794FFC5F-E48B-474F-9923-C3CCDABDA557}" presName="trFrame" presStyleLbl="node1" presStyleIdx="1" presStyleCnt="4"/>
      <dgm:spPr/>
    </dgm:pt>
    <dgm:pt modelId="{1D953FBC-E7DD-4C9F-A343-332EEE4A3F95}" type="pres">
      <dgm:prSet presAssocID="{794FFC5F-E48B-474F-9923-C3CCDABDA557}" presName="blFrame" presStyleLbl="node1" presStyleIdx="2" presStyleCnt="4"/>
      <dgm:spPr/>
    </dgm:pt>
    <dgm:pt modelId="{9A7BBDE5-9C6F-4BCF-8486-853DF52BD08B}" type="pres">
      <dgm:prSet presAssocID="{794FFC5F-E48B-474F-9923-C3CCDABDA557}" presName="brFrame" presStyleLbl="node1" presStyleIdx="3" presStyleCnt="4"/>
      <dgm:spPr/>
    </dgm:pt>
  </dgm:ptLst>
  <dgm:cxnLst>
    <dgm:cxn modelId="{2BCB4912-D8EE-4128-8A41-5683DE8C07F0}" type="presOf" srcId="{794FFC5F-E48B-474F-9923-C3CCDABDA557}" destId="{5A36863E-D0A6-4912-A2FE-2175A9F4A9C0}" srcOrd="0" destOrd="0" presId="urn:microsoft.com/office/officeart/2009/3/layout/FramedTextPicture"/>
    <dgm:cxn modelId="{0B353AB0-C595-47A2-AC02-1DF073930E66}" type="presOf" srcId="{EEB8AC1C-E526-42F1-BDAB-F8EB16732EA3}" destId="{A866DF28-ED50-4D08-AA02-745777C400BA}" srcOrd="0" destOrd="0" presId="urn:microsoft.com/office/officeart/2009/3/layout/FramedTextPicture"/>
    <dgm:cxn modelId="{77BA8234-0BD9-40D2-AC9C-8990F49AF6E3}" srcId="{EEB8AC1C-E526-42F1-BDAB-F8EB16732EA3}" destId="{794FFC5F-E48B-474F-9923-C3CCDABDA557}" srcOrd="0" destOrd="0" parTransId="{DDD1181C-A5CC-48C0-9934-11E7F7B6BF94}" sibTransId="{5C9EC440-2DC7-44DE-AE5F-05E696EC4DF1}"/>
    <dgm:cxn modelId="{0054F85F-EFF0-4806-B428-DD9890CCC2E3}" type="presParOf" srcId="{A866DF28-ED50-4D08-AA02-745777C400BA}" destId="{642C5C15-76CE-481C-8BD8-B8C7847D9DCF}" srcOrd="0" destOrd="0" presId="urn:microsoft.com/office/officeart/2009/3/layout/FramedTextPicture"/>
    <dgm:cxn modelId="{600CBB66-63EC-47B6-88D8-63160D453CD6}" type="presParOf" srcId="{642C5C15-76CE-481C-8BD8-B8C7847D9DCF}" destId="{9CCA555A-239C-43C9-87CF-19DD93473D88}" srcOrd="0" destOrd="0" presId="urn:microsoft.com/office/officeart/2009/3/layout/FramedTextPicture"/>
    <dgm:cxn modelId="{040AD76E-3947-463B-B4EB-E4A1C384963D}" type="presParOf" srcId="{642C5C15-76CE-481C-8BD8-B8C7847D9DCF}" destId="{5A36863E-D0A6-4912-A2FE-2175A9F4A9C0}" srcOrd="1" destOrd="0" presId="urn:microsoft.com/office/officeart/2009/3/layout/FramedTextPicture"/>
    <dgm:cxn modelId="{0142D594-2823-4CF1-B7A3-65101E0F9917}" type="presParOf" srcId="{642C5C15-76CE-481C-8BD8-B8C7847D9DCF}" destId="{7F5E831B-B38F-419A-98B4-16BD7DA68306}" srcOrd="2" destOrd="0" presId="urn:microsoft.com/office/officeart/2009/3/layout/FramedTextPicture"/>
    <dgm:cxn modelId="{0AC7A29C-BB20-4A91-A845-ECCE0B628091}" type="presParOf" srcId="{642C5C15-76CE-481C-8BD8-B8C7847D9DCF}" destId="{08A99F12-5DDC-4899-A3D6-FC340559F93D}" srcOrd="3" destOrd="0" presId="urn:microsoft.com/office/officeart/2009/3/layout/FramedTextPicture"/>
    <dgm:cxn modelId="{85451523-F7F8-4754-BDA1-5862590A1159}" type="presParOf" srcId="{642C5C15-76CE-481C-8BD8-B8C7847D9DCF}" destId="{1D953FBC-E7DD-4C9F-A343-332EEE4A3F95}" srcOrd="4" destOrd="0" presId="urn:microsoft.com/office/officeart/2009/3/layout/FramedTextPicture"/>
    <dgm:cxn modelId="{C9950434-5873-4256-9B60-5144651F7E74}" type="presParOf" srcId="{642C5C15-76CE-481C-8BD8-B8C7847D9DCF}" destId="{9A7BBDE5-9C6F-4BCF-8486-853DF52BD08B}"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C6A36A5-89D0-4479-A101-BA366B3FD213}" type="doc">
      <dgm:prSet loTypeId="urn:microsoft.com/office/officeart/2005/8/layout/hProcess11" loCatId="process" qsTypeId="urn:microsoft.com/office/officeart/2005/8/quickstyle/simple1" qsCatId="simple" csTypeId="urn:microsoft.com/office/officeart/2005/8/colors/accent1_2" csCatId="accent1"/>
      <dgm:spPr/>
      <dgm:t>
        <a:bodyPr/>
        <a:lstStyle/>
        <a:p>
          <a:endParaRPr lang="es-MX"/>
        </a:p>
      </dgm:t>
    </dgm:pt>
    <dgm:pt modelId="{5E9CAF49-5EC5-450D-BF01-8B9952D95986}">
      <dgm:prSet/>
      <dgm:spPr/>
      <dgm:t>
        <a:bodyPr/>
        <a:lstStyle/>
        <a:p>
          <a:pPr rtl="0"/>
          <a:r>
            <a:rPr lang="es-MX" dirty="0" smtClean="0"/>
            <a:t>1.Organizar la economía </a:t>
          </a:r>
          <a:r>
            <a:rPr lang="es-MX" dirty="0" err="1" smtClean="0"/>
            <a:t>macrojurídica</a:t>
          </a:r>
          <a:r>
            <a:rPr lang="es-MX" dirty="0" smtClean="0"/>
            <a:t> a nivel zonal.</a:t>
          </a:r>
          <a:endParaRPr lang="es-MX" dirty="0"/>
        </a:p>
      </dgm:t>
    </dgm:pt>
    <dgm:pt modelId="{7931B547-E727-493B-B1EA-83CB5EFA6805}" type="parTrans" cxnId="{395068EF-4250-450D-8489-63DF4E525866}">
      <dgm:prSet/>
      <dgm:spPr/>
      <dgm:t>
        <a:bodyPr/>
        <a:lstStyle/>
        <a:p>
          <a:endParaRPr lang="es-MX"/>
        </a:p>
      </dgm:t>
    </dgm:pt>
    <dgm:pt modelId="{D9EB0DE1-918B-4325-9C0B-E805DE62EBF5}" type="sibTrans" cxnId="{395068EF-4250-450D-8489-63DF4E525866}">
      <dgm:prSet/>
      <dgm:spPr/>
      <dgm:t>
        <a:bodyPr/>
        <a:lstStyle/>
        <a:p>
          <a:endParaRPr lang="es-MX"/>
        </a:p>
      </dgm:t>
    </dgm:pt>
    <dgm:pt modelId="{C186AF48-2DCA-45C7-BD1F-CB638058C495}">
      <dgm:prSet/>
      <dgm:spPr/>
      <dgm:t>
        <a:bodyPr/>
        <a:lstStyle/>
        <a:p>
          <a:pPr rtl="0"/>
          <a:r>
            <a:rPr lang="es-MX" dirty="0" smtClean="0"/>
            <a:t>2.  Asignar al Estado un poder regulador eficiente.</a:t>
          </a:r>
          <a:endParaRPr lang="es-MX" dirty="0"/>
        </a:p>
      </dgm:t>
    </dgm:pt>
    <dgm:pt modelId="{6AE5AE6C-29DE-42EA-A064-D813319A8A33}" type="parTrans" cxnId="{BF2E2713-AC33-4635-B34F-82DA9ACEA6F0}">
      <dgm:prSet/>
      <dgm:spPr/>
      <dgm:t>
        <a:bodyPr/>
        <a:lstStyle/>
        <a:p>
          <a:endParaRPr lang="es-MX"/>
        </a:p>
      </dgm:t>
    </dgm:pt>
    <dgm:pt modelId="{895F5934-AC99-467C-94B5-B7D03023A4E1}" type="sibTrans" cxnId="{BF2E2713-AC33-4635-B34F-82DA9ACEA6F0}">
      <dgm:prSet/>
      <dgm:spPr/>
      <dgm:t>
        <a:bodyPr/>
        <a:lstStyle/>
        <a:p>
          <a:endParaRPr lang="es-MX"/>
        </a:p>
      </dgm:t>
    </dgm:pt>
    <dgm:pt modelId="{C2C3EEC0-FE6B-4A92-A6DC-5874907741AF}">
      <dgm:prSet/>
      <dgm:spPr/>
      <dgm:t>
        <a:bodyPr/>
        <a:lstStyle/>
        <a:p>
          <a:pPr rtl="0"/>
          <a:r>
            <a:rPr lang="es-MX" dirty="0" smtClean="0"/>
            <a:t>3. Fomentar los mecanismos del mercado.</a:t>
          </a:r>
          <a:endParaRPr lang="es-MX" dirty="0"/>
        </a:p>
      </dgm:t>
    </dgm:pt>
    <dgm:pt modelId="{5A19D4A3-4DE1-4A30-8715-650F23A8C6AB}" type="parTrans" cxnId="{F4CEE004-A14C-4717-AB02-2774750C36F3}">
      <dgm:prSet/>
      <dgm:spPr/>
      <dgm:t>
        <a:bodyPr/>
        <a:lstStyle/>
        <a:p>
          <a:endParaRPr lang="es-MX"/>
        </a:p>
      </dgm:t>
    </dgm:pt>
    <dgm:pt modelId="{6FE1528D-A2F3-4CE1-ABA3-1FDD8AF328D1}" type="sibTrans" cxnId="{F4CEE004-A14C-4717-AB02-2774750C36F3}">
      <dgm:prSet/>
      <dgm:spPr/>
      <dgm:t>
        <a:bodyPr/>
        <a:lstStyle/>
        <a:p>
          <a:endParaRPr lang="es-MX"/>
        </a:p>
      </dgm:t>
    </dgm:pt>
    <dgm:pt modelId="{C67B455E-41D1-4238-A5FC-E707DE9A2B55}">
      <dgm:prSet/>
      <dgm:spPr/>
      <dgm:t>
        <a:bodyPr/>
        <a:lstStyle/>
        <a:p>
          <a:pPr rtl="0"/>
          <a:r>
            <a:rPr lang="es-MX" dirty="0" smtClean="0"/>
            <a:t>4. Buscar conciliar intereses generales con los privados nacionales o extranjeros.</a:t>
          </a:r>
          <a:endParaRPr lang="es-MX" dirty="0"/>
        </a:p>
      </dgm:t>
    </dgm:pt>
    <dgm:pt modelId="{FBF682C6-B758-4B3F-AB29-D87818F39C6D}" type="parTrans" cxnId="{22E5481F-8B56-4F8F-AB81-E86E5FB68EBD}">
      <dgm:prSet/>
      <dgm:spPr/>
      <dgm:t>
        <a:bodyPr/>
        <a:lstStyle/>
        <a:p>
          <a:endParaRPr lang="es-MX"/>
        </a:p>
      </dgm:t>
    </dgm:pt>
    <dgm:pt modelId="{93B49E07-72AB-4EF5-84B1-AE1A3D20C2E6}" type="sibTrans" cxnId="{22E5481F-8B56-4F8F-AB81-E86E5FB68EBD}">
      <dgm:prSet/>
      <dgm:spPr/>
      <dgm:t>
        <a:bodyPr/>
        <a:lstStyle/>
        <a:p>
          <a:endParaRPr lang="es-MX"/>
        </a:p>
      </dgm:t>
    </dgm:pt>
    <dgm:pt modelId="{C65E8601-E412-4D62-8B75-16BE34B71D5F}">
      <dgm:prSet/>
      <dgm:spPr/>
      <dgm:t>
        <a:bodyPr/>
        <a:lstStyle/>
        <a:p>
          <a:pPr rtl="0"/>
          <a:r>
            <a:rPr lang="es-MX" dirty="0" smtClean="0"/>
            <a:t>5. Sancionar las prácticas desleales y restrictivas o monopólicas.</a:t>
          </a:r>
          <a:endParaRPr lang="es-MX" dirty="0"/>
        </a:p>
      </dgm:t>
    </dgm:pt>
    <dgm:pt modelId="{467618FB-4D7E-473A-B427-A800261BE79D}" type="parTrans" cxnId="{917DFF9D-1AE1-4705-B251-B46B05792314}">
      <dgm:prSet/>
      <dgm:spPr/>
      <dgm:t>
        <a:bodyPr/>
        <a:lstStyle/>
        <a:p>
          <a:endParaRPr lang="es-MX"/>
        </a:p>
      </dgm:t>
    </dgm:pt>
    <dgm:pt modelId="{8A60BB42-A2B6-452F-826C-0B2C79FE7581}" type="sibTrans" cxnId="{917DFF9D-1AE1-4705-B251-B46B05792314}">
      <dgm:prSet/>
      <dgm:spPr/>
      <dgm:t>
        <a:bodyPr/>
        <a:lstStyle/>
        <a:p>
          <a:endParaRPr lang="es-MX"/>
        </a:p>
      </dgm:t>
    </dgm:pt>
    <dgm:pt modelId="{CA4413A5-03FE-4380-A1EB-A68F06F1C38A}">
      <dgm:prSet/>
      <dgm:spPr/>
      <dgm:t>
        <a:bodyPr/>
        <a:lstStyle/>
        <a:p>
          <a:pPr rtl="0"/>
          <a:r>
            <a:rPr lang="es-MX" dirty="0" smtClean="0"/>
            <a:t>6. Las normas tienen más carácter zonal e internacional que internos o nacional.</a:t>
          </a:r>
          <a:endParaRPr lang="es-MX" dirty="0"/>
        </a:p>
      </dgm:t>
    </dgm:pt>
    <dgm:pt modelId="{850AF146-028E-4750-8435-557D29767F73}" type="parTrans" cxnId="{6B689291-DA62-43B7-AA30-E5199E1CB07D}">
      <dgm:prSet/>
      <dgm:spPr/>
      <dgm:t>
        <a:bodyPr/>
        <a:lstStyle/>
        <a:p>
          <a:endParaRPr lang="es-MX"/>
        </a:p>
      </dgm:t>
    </dgm:pt>
    <dgm:pt modelId="{2995C1A1-7A94-4496-A36E-63CCE72B2505}" type="sibTrans" cxnId="{6B689291-DA62-43B7-AA30-E5199E1CB07D}">
      <dgm:prSet/>
      <dgm:spPr/>
      <dgm:t>
        <a:bodyPr/>
        <a:lstStyle/>
        <a:p>
          <a:endParaRPr lang="es-MX"/>
        </a:p>
      </dgm:t>
    </dgm:pt>
    <dgm:pt modelId="{9B738662-A73F-41FA-B79E-C82D7369DA02}" type="pres">
      <dgm:prSet presAssocID="{9C6A36A5-89D0-4479-A101-BA366B3FD213}" presName="Name0" presStyleCnt="0">
        <dgm:presLayoutVars>
          <dgm:dir/>
          <dgm:resizeHandles val="exact"/>
        </dgm:presLayoutVars>
      </dgm:prSet>
      <dgm:spPr/>
    </dgm:pt>
    <dgm:pt modelId="{21F3579B-C2DF-4320-A264-EBF5875E2AEC}" type="pres">
      <dgm:prSet presAssocID="{9C6A36A5-89D0-4479-A101-BA366B3FD213}" presName="arrow" presStyleLbl="bgShp" presStyleIdx="0" presStyleCnt="1"/>
      <dgm:spPr/>
    </dgm:pt>
    <dgm:pt modelId="{D95853CF-E654-411F-BF35-8FDB1F8791DF}" type="pres">
      <dgm:prSet presAssocID="{9C6A36A5-89D0-4479-A101-BA366B3FD213}" presName="points" presStyleCnt="0"/>
      <dgm:spPr/>
    </dgm:pt>
    <dgm:pt modelId="{7F4B973C-07D3-4A93-AE2B-AE641E3ADBE7}" type="pres">
      <dgm:prSet presAssocID="{5E9CAF49-5EC5-450D-BF01-8B9952D95986}" presName="compositeA" presStyleCnt="0"/>
      <dgm:spPr/>
    </dgm:pt>
    <dgm:pt modelId="{518AD691-D3D4-4688-8689-952A8A194192}" type="pres">
      <dgm:prSet presAssocID="{5E9CAF49-5EC5-450D-BF01-8B9952D95986}" presName="textA" presStyleLbl="revTx" presStyleIdx="0" presStyleCnt="6">
        <dgm:presLayoutVars>
          <dgm:bulletEnabled val="1"/>
        </dgm:presLayoutVars>
      </dgm:prSet>
      <dgm:spPr/>
    </dgm:pt>
    <dgm:pt modelId="{EA2F04F5-47E5-4448-AB13-2ADD918EAFCF}" type="pres">
      <dgm:prSet presAssocID="{5E9CAF49-5EC5-450D-BF01-8B9952D95986}" presName="circleA" presStyleLbl="node1" presStyleIdx="0" presStyleCnt="6"/>
      <dgm:spPr/>
    </dgm:pt>
    <dgm:pt modelId="{7094A8C0-C9C6-43D7-9754-0ADC7F99D63A}" type="pres">
      <dgm:prSet presAssocID="{5E9CAF49-5EC5-450D-BF01-8B9952D95986}" presName="spaceA" presStyleCnt="0"/>
      <dgm:spPr/>
    </dgm:pt>
    <dgm:pt modelId="{796494AE-7B43-4097-B46D-118A57D16A1F}" type="pres">
      <dgm:prSet presAssocID="{D9EB0DE1-918B-4325-9C0B-E805DE62EBF5}" presName="space" presStyleCnt="0"/>
      <dgm:spPr/>
    </dgm:pt>
    <dgm:pt modelId="{48DA4380-6041-48E7-9E4A-8EFAEC384905}" type="pres">
      <dgm:prSet presAssocID="{C186AF48-2DCA-45C7-BD1F-CB638058C495}" presName="compositeB" presStyleCnt="0"/>
      <dgm:spPr/>
    </dgm:pt>
    <dgm:pt modelId="{232BED98-B18C-4C1A-AB73-D34149CE69E0}" type="pres">
      <dgm:prSet presAssocID="{C186AF48-2DCA-45C7-BD1F-CB638058C495}" presName="textB" presStyleLbl="revTx" presStyleIdx="1" presStyleCnt="6">
        <dgm:presLayoutVars>
          <dgm:bulletEnabled val="1"/>
        </dgm:presLayoutVars>
      </dgm:prSet>
      <dgm:spPr/>
    </dgm:pt>
    <dgm:pt modelId="{C6653856-08FC-49F7-9647-70A4131D8992}" type="pres">
      <dgm:prSet presAssocID="{C186AF48-2DCA-45C7-BD1F-CB638058C495}" presName="circleB" presStyleLbl="node1" presStyleIdx="1" presStyleCnt="6"/>
      <dgm:spPr/>
    </dgm:pt>
    <dgm:pt modelId="{08EDE61F-0300-448F-A124-9A892723C3B8}" type="pres">
      <dgm:prSet presAssocID="{C186AF48-2DCA-45C7-BD1F-CB638058C495}" presName="spaceB" presStyleCnt="0"/>
      <dgm:spPr/>
    </dgm:pt>
    <dgm:pt modelId="{4C16B3FC-AE10-4D2A-A0C0-4C9308BDB19B}" type="pres">
      <dgm:prSet presAssocID="{895F5934-AC99-467C-94B5-B7D03023A4E1}" presName="space" presStyleCnt="0"/>
      <dgm:spPr/>
    </dgm:pt>
    <dgm:pt modelId="{6F7FF706-DC09-49B7-A278-511692C011EB}" type="pres">
      <dgm:prSet presAssocID="{C2C3EEC0-FE6B-4A92-A6DC-5874907741AF}" presName="compositeA" presStyleCnt="0"/>
      <dgm:spPr/>
    </dgm:pt>
    <dgm:pt modelId="{12B46E0C-7E87-4EAA-9727-6710CE8C7E70}" type="pres">
      <dgm:prSet presAssocID="{C2C3EEC0-FE6B-4A92-A6DC-5874907741AF}" presName="textA" presStyleLbl="revTx" presStyleIdx="2" presStyleCnt="6">
        <dgm:presLayoutVars>
          <dgm:bulletEnabled val="1"/>
        </dgm:presLayoutVars>
      </dgm:prSet>
      <dgm:spPr/>
    </dgm:pt>
    <dgm:pt modelId="{C4FD5328-4729-4888-B6CF-CDFD04188472}" type="pres">
      <dgm:prSet presAssocID="{C2C3EEC0-FE6B-4A92-A6DC-5874907741AF}" presName="circleA" presStyleLbl="node1" presStyleIdx="2" presStyleCnt="6"/>
      <dgm:spPr/>
    </dgm:pt>
    <dgm:pt modelId="{A00CC121-F319-44AE-9FE2-C398DBE938E3}" type="pres">
      <dgm:prSet presAssocID="{C2C3EEC0-FE6B-4A92-A6DC-5874907741AF}" presName="spaceA" presStyleCnt="0"/>
      <dgm:spPr/>
    </dgm:pt>
    <dgm:pt modelId="{C8DA7795-AD60-4F6B-87C2-EF7504435430}" type="pres">
      <dgm:prSet presAssocID="{6FE1528D-A2F3-4CE1-ABA3-1FDD8AF328D1}" presName="space" presStyleCnt="0"/>
      <dgm:spPr/>
    </dgm:pt>
    <dgm:pt modelId="{3CBA775C-E3AE-45BA-ADC6-36FAC6EF1C5A}" type="pres">
      <dgm:prSet presAssocID="{C67B455E-41D1-4238-A5FC-E707DE9A2B55}" presName="compositeB" presStyleCnt="0"/>
      <dgm:spPr/>
    </dgm:pt>
    <dgm:pt modelId="{B484BF20-7CA0-4F1B-BD39-172C6921A225}" type="pres">
      <dgm:prSet presAssocID="{C67B455E-41D1-4238-A5FC-E707DE9A2B55}" presName="textB" presStyleLbl="revTx" presStyleIdx="3" presStyleCnt="6">
        <dgm:presLayoutVars>
          <dgm:bulletEnabled val="1"/>
        </dgm:presLayoutVars>
      </dgm:prSet>
      <dgm:spPr/>
    </dgm:pt>
    <dgm:pt modelId="{55AA306B-DBD0-4C39-A946-C33CE95660CD}" type="pres">
      <dgm:prSet presAssocID="{C67B455E-41D1-4238-A5FC-E707DE9A2B55}" presName="circleB" presStyleLbl="node1" presStyleIdx="3" presStyleCnt="6"/>
      <dgm:spPr/>
    </dgm:pt>
    <dgm:pt modelId="{3A206DC7-9371-426B-BB62-EE3025402EBB}" type="pres">
      <dgm:prSet presAssocID="{C67B455E-41D1-4238-A5FC-E707DE9A2B55}" presName="spaceB" presStyleCnt="0"/>
      <dgm:spPr/>
    </dgm:pt>
    <dgm:pt modelId="{7E2FE95A-E74A-4921-973C-8A8B9691A649}" type="pres">
      <dgm:prSet presAssocID="{93B49E07-72AB-4EF5-84B1-AE1A3D20C2E6}" presName="space" presStyleCnt="0"/>
      <dgm:spPr/>
    </dgm:pt>
    <dgm:pt modelId="{D9209A55-9B6A-46B3-8905-4E207E93AB81}" type="pres">
      <dgm:prSet presAssocID="{C65E8601-E412-4D62-8B75-16BE34B71D5F}" presName="compositeA" presStyleCnt="0"/>
      <dgm:spPr/>
    </dgm:pt>
    <dgm:pt modelId="{D4A59499-9A84-472B-B375-2F32FFB38763}" type="pres">
      <dgm:prSet presAssocID="{C65E8601-E412-4D62-8B75-16BE34B71D5F}" presName="textA" presStyleLbl="revTx" presStyleIdx="4" presStyleCnt="6">
        <dgm:presLayoutVars>
          <dgm:bulletEnabled val="1"/>
        </dgm:presLayoutVars>
      </dgm:prSet>
      <dgm:spPr/>
    </dgm:pt>
    <dgm:pt modelId="{BB7EFB92-67E8-4BA6-AC94-A931B15EC721}" type="pres">
      <dgm:prSet presAssocID="{C65E8601-E412-4D62-8B75-16BE34B71D5F}" presName="circleA" presStyleLbl="node1" presStyleIdx="4" presStyleCnt="6"/>
      <dgm:spPr/>
    </dgm:pt>
    <dgm:pt modelId="{136AE3BE-A9F1-4653-A638-029B88D98EF2}" type="pres">
      <dgm:prSet presAssocID="{C65E8601-E412-4D62-8B75-16BE34B71D5F}" presName="spaceA" presStyleCnt="0"/>
      <dgm:spPr/>
    </dgm:pt>
    <dgm:pt modelId="{4CB27A78-88A5-4E10-8CC8-A1E49964EE06}" type="pres">
      <dgm:prSet presAssocID="{8A60BB42-A2B6-452F-826C-0B2C79FE7581}" presName="space" presStyleCnt="0"/>
      <dgm:spPr/>
    </dgm:pt>
    <dgm:pt modelId="{65ADA290-C7C9-4F2D-A871-8C968C4C3401}" type="pres">
      <dgm:prSet presAssocID="{CA4413A5-03FE-4380-A1EB-A68F06F1C38A}" presName="compositeB" presStyleCnt="0"/>
      <dgm:spPr/>
    </dgm:pt>
    <dgm:pt modelId="{4DE41885-6EB6-408D-AC44-F9EEAAE0BB50}" type="pres">
      <dgm:prSet presAssocID="{CA4413A5-03FE-4380-A1EB-A68F06F1C38A}" presName="textB" presStyleLbl="revTx" presStyleIdx="5" presStyleCnt="6">
        <dgm:presLayoutVars>
          <dgm:bulletEnabled val="1"/>
        </dgm:presLayoutVars>
      </dgm:prSet>
      <dgm:spPr/>
    </dgm:pt>
    <dgm:pt modelId="{496B19A7-D419-46A9-B772-4E7AFD745FA4}" type="pres">
      <dgm:prSet presAssocID="{CA4413A5-03FE-4380-A1EB-A68F06F1C38A}" presName="circleB" presStyleLbl="node1" presStyleIdx="5" presStyleCnt="6"/>
      <dgm:spPr/>
    </dgm:pt>
    <dgm:pt modelId="{BE3CBD7A-6D0D-4A2B-84E4-0C2AA7685EC5}" type="pres">
      <dgm:prSet presAssocID="{CA4413A5-03FE-4380-A1EB-A68F06F1C38A}" presName="spaceB" presStyleCnt="0"/>
      <dgm:spPr/>
    </dgm:pt>
  </dgm:ptLst>
  <dgm:cxnLst>
    <dgm:cxn modelId="{7947241A-2C06-4296-A94A-0374861E26A8}" type="presOf" srcId="{5E9CAF49-5EC5-450D-BF01-8B9952D95986}" destId="{518AD691-D3D4-4688-8689-952A8A194192}" srcOrd="0" destOrd="0" presId="urn:microsoft.com/office/officeart/2005/8/layout/hProcess11"/>
    <dgm:cxn modelId="{6B689291-DA62-43B7-AA30-E5199E1CB07D}" srcId="{9C6A36A5-89D0-4479-A101-BA366B3FD213}" destId="{CA4413A5-03FE-4380-A1EB-A68F06F1C38A}" srcOrd="5" destOrd="0" parTransId="{850AF146-028E-4750-8435-557D29767F73}" sibTransId="{2995C1A1-7A94-4496-A36E-63CCE72B2505}"/>
    <dgm:cxn modelId="{395068EF-4250-450D-8489-63DF4E525866}" srcId="{9C6A36A5-89D0-4479-A101-BA366B3FD213}" destId="{5E9CAF49-5EC5-450D-BF01-8B9952D95986}" srcOrd="0" destOrd="0" parTransId="{7931B547-E727-493B-B1EA-83CB5EFA6805}" sibTransId="{D9EB0DE1-918B-4325-9C0B-E805DE62EBF5}"/>
    <dgm:cxn modelId="{CA7B6809-5A06-4C5E-A01F-A3989914AFF4}" type="presOf" srcId="{C186AF48-2DCA-45C7-BD1F-CB638058C495}" destId="{232BED98-B18C-4C1A-AB73-D34149CE69E0}" srcOrd="0" destOrd="0" presId="urn:microsoft.com/office/officeart/2005/8/layout/hProcess11"/>
    <dgm:cxn modelId="{917DFF9D-1AE1-4705-B251-B46B05792314}" srcId="{9C6A36A5-89D0-4479-A101-BA366B3FD213}" destId="{C65E8601-E412-4D62-8B75-16BE34B71D5F}" srcOrd="4" destOrd="0" parTransId="{467618FB-4D7E-473A-B427-A800261BE79D}" sibTransId="{8A60BB42-A2B6-452F-826C-0B2C79FE7581}"/>
    <dgm:cxn modelId="{0E3EE222-18D7-4134-B8C4-3F45BFD16C27}" type="presOf" srcId="{C65E8601-E412-4D62-8B75-16BE34B71D5F}" destId="{D4A59499-9A84-472B-B375-2F32FFB38763}" srcOrd="0" destOrd="0" presId="urn:microsoft.com/office/officeart/2005/8/layout/hProcess11"/>
    <dgm:cxn modelId="{8939EFF3-98D9-4761-8EBC-246445992D06}" type="presOf" srcId="{C2C3EEC0-FE6B-4A92-A6DC-5874907741AF}" destId="{12B46E0C-7E87-4EAA-9727-6710CE8C7E70}" srcOrd="0" destOrd="0" presId="urn:microsoft.com/office/officeart/2005/8/layout/hProcess11"/>
    <dgm:cxn modelId="{22E5481F-8B56-4F8F-AB81-E86E5FB68EBD}" srcId="{9C6A36A5-89D0-4479-A101-BA366B3FD213}" destId="{C67B455E-41D1-4238-A5FC-E707DE9A2B55}" srcOrd="3" destOrd="0" parTransId="{FBF682C6-B758-4B3F-AB29-D87818F39C6D}" sibTransId="{93B49E07-72AB-4EF5-84B1-AE1A3D20C2E6}"/>
    <dgm:cxn modelId="{8BE2FE31-BDE5-42EA-8A5F-FDACBA3F9C5B}" type="presOf" srcId="{CA4413A5-03FE-4380-A1EB-A68F06F1C38A}" destId="{4DE41885-6EB6-408D-AC44-F9EEAAE0BB50}" srcOrd="0" destOrd="0" presId="urn:microsoft.com/office/officeart/2005/8/layout/hProcess11"/>
    <dgm:cxn modelId="{924C0597-8261-483A-A2BC-E8BA22206D35}" type="presOf" srcId="{9C6A36A5-89D0-4479-A101-BA366B3FD213}" destId="{9B738662-A73F-41FA-B79E-C82D7369DA02}" srcOrd="0" destOrd="0" presId="urn:microsoft.com/office/officeart/2005/8/layout/hProcess11"/>
    <dgm:cxn modelId="{99E8A1F4-3E46-431A-B2EC-01700BBE8527}" type="presOf" srcId="{C67B455E-41D1-4238-A5FC-E707DE9A2B55}" destId="{B484BF20-7CA0-4F1B-BD39-172C6921A225}" srcOrd="0" destOrd="0" presId="urn:microsoft.com/office/officeart/2005/8/layout/hProcess11"/>
    <dgm:cxn modelId="{F4CEE004-A14C-4717-AB02-2774750C36F3}" srcId="{9C6A36A5-89D0-4479-A101-BA366B3FD213}" destId="{C2C3EEC0-FE6B-4A92-A6DC-5874907741AF}" srcOrd="2" destOrd="0" parTransId="{5A19D4A3-4DE1-4A30-8715-650F23A8C6AB}" sibTransId="{6FE1528D-A2F3-4CE1-ABA3-1FDD8AF328D1}"/>
    <dgm:cxn modelId="{BF2E2713-AC33-4635-B34F-82DA9ACEA6F0}" srcId="{9C6A36A5-89D0-4479-A101-BA366B3FD213}" destId="{C186AF48-2DCA-45C7-BD1F-CB638058C495}" srcOrd="1" destOrd="0" parTransId="{6AE5AE6C-29DE-42EA-A064-D813319A8A33}" sibTransId="{895F5934-AC99-467C-94B5-B7D03023A4E1}"/>
    <dgm:cxn modelId="{6F053549-AF50-4A86-81A9-6E88659E24D6}" type="presParOf" srcId="{9B738662-A73F-41FA-B79E-C82D7369DA02}" destId="{21F3579B-C2DF-4320-A264-EBF5875E2AEC}" srcOrd="0" destOrd="0" presId="urn:microsoft.com/office/officeart/2005/8/layout/hProcess11"/>
    <dgm:cxn modelId="{C7CDA1E4-FB5D-4ED0-BABE-9DD50E9BFDFD}" type="presParOf" srcId="{9B738662-A73F-41FA-B79E-C82D7369DA02}" destId="{D95853CF-E654-411F-BF35-8FDB1F8791DF}" srcOrd="1" destOrd="0" presId="urn:microsoft.com/office/officeart/2005/8/layout/hProcess11"/>
    <dgm:cxn modelId="{82026B6C-BB2A-43C3-BF60-98672A57DFD7}" type="presParOf" srcId="{D95853CF-E654-411F-BF35-8FDB1F8791DF}" destId="{7F4B973C-07D3-4A93-AE2B-AE641E3ADBE7}" srcOrd="0" destOrd="0" presId="urn:microsoft.com/office/officeart/2005/8/layout/hProcess11"/>
    <dgm:cxn modelId="{F52E5F8F-ABCA-468F-A2E0-9CD59F26EE4A}" type="presParOf" srcId="{7F4B973C-07D3-4A93-AE2B-AE641E3ADBE7}" destId="{518AD691-D3D4-4688-8689-952A8A194192}" srcOrd="0" destOrd="0" presId="urn:microsoft.com/office/officeart/2005/8/layout/hProcess11"/>
    <dgm:cxn modelId="{5E93EA33-74AA-44A9-AD79-F78CC4E6FC52}" type="presParOf" srcId="{7F4B973C-07D3-4A93-AE2B-AE641E3ADBE7}" destId="{EA2F04F5-47E5-4448-AB13-2ADD918EAFCF}" srcOrd="1" destOrd="0" presId="urn:microsoft.com/office/officeart/2005/8/layout/hProcess11"/>
    <dgm:cxn modelId="{482B4054-85ED-4C73-B658-982910CB520C}" type="presParOf" srcId="{7F4B973C-07D3-4A93-AE2B-AE641E3ADBE7}" destId="{7094A8C0-C9C6-43D7-9754-0ADC7F99D63A}" srcOrd="2" destOrd="0" presId="urn:microsoft.com/office/officeart/2005/8/layout/hProcess11"/>
    <dgm:cxn modelId="{205FF494-E478-4846-90FE-6F48037BEB6A}" type="presParOf" srcId="{D95853CF-E654-411F-BF35-8FDB1F8791DF}" destId="{796494AE-7B43-4097-B46D-118A57D16A1F}" srcOrd="1" destOrd="0" presId="urn:microsoft.com/office/officeart/2005/8/layout/hProcess11"/>
    <dgm:cxn modelId="{2D648E3E-04F7-4278-BBD6-C03CCF1938F1}" type="presParOf" srcId="{D95853CF-E654-411F-BF35-8FDB1F8791DF}" destId="{48DA4380-6041-48E7-9E4A-8EFAEC384905}" srcOrd="2" destOrd="0" presId="urn:microsoft.com/office/officeart/2005/8/layout/hProcess11"/>
    <dgm:cxn modelId="{82C3C591-E5B7-4135-8664-9D2C11B86DBC}" type="presParOf" srcId="{48DA4380-6041-48E7-9E4A-8EFAEC384905}" destId="{232BED98-B18C-4C1A-AB73-D34149CE69E0}" srcOrd="0" destOrd="0" presId="urn:microsoft.com/office/officeart/2005/8/layout/hProcess11"/>
    <dgm:cxn modelId="{CAE54FED-A1FB-42CB-B5FD-AFD50FAEFA47}" type="presParOf" srcId="{48DA4380-6041-48E7-9E4A-8EFAEC384905}" destId="{C6653856-08FC-49F7-9647-70A4131D8992}" srcOrd="1" destOrd="0" presId="urn:microsoft.com/office/officeart/2005/8/layout/hProcess11"/>
    <dgm:cxn modelId="{52FD135F-F71C-400B-920E-A6A0D0BA555E}" type="presParOf" srcId="{48DA4380-6041-48E7-9E4A-8EFAEC384905}" destId="{08EDE61F-0300-448F-A124-9A892723C3B8}" srcOrd="2" destOrd="0" presId="urn:microsoft.com/office/officeart/2005/8/layout/hProcess11"/>
    <dgm:cxn modelId="{73844210-DE1D-4F48-B297-48C46B2EA51D}" type="presParOf" srcId="{D95853CF-E654-411F-BF35-8FDB1F8791DF}" destId="{4C16B3FC-AE10-4D2A-A0C0-4C9308BDB19B}" srcOrd="3" destOrd="0" presId="urn:microsoft.com/office/officeart/2005/8/layout/hProcess11"/>
    <dgm:cxn modelId="{CE263B4C-E7EE-4510-88F2-93EBCD91EB98}" type="presParOf" srcId="{D95853CF-E654-411F-BF35-8FDB1F8791DF}" destId="{6F7FF706-DC09-49B7-A278-511692C011EB}" srcOrd="4" destOrd="0" presId="urn:microsoft.com/office/officeart/2005/8/layout/hProcess11"/>
    <dgm:cxn modelId="{F774CA52-F13D-459B-AFBF-BCACCEEAD172}" type="presParOf" srcId="{6F7FF706-DC09-49B7-A278-511692C011EB}" destId="{12B46E0C-7E87-4EAA-9727-6710CE8C7E70}" srcOrd="0" destOrd="0" presId="urn:microsoft.com/office/officeart/2005/8/layout/hProcess11"/>
    <dgm:cxn modelId="{67F7433D-61ED-449F-9E9E-5B8CAC6B6BCC}" type="presParOf" srcId="{6F7FF706-DC09-49B7-A278-511692C011EB}" destId="{C4FD5328-4729-4888-B6CF-CDFD04188472}" srcOrd="1" destOrd="0" presId="urn:microsoft.com/office/officeart/2005/8/layout/hProcess11"/>
    <dgm:cxn modelId="{3DE10BE6-D415-4F5F-AE16-800893B3D335}" type="presParOf" srcId="{6F7FF706-DC09-49B7-A278-511692C011EB}" destId="{A00CC121-F319-44AE-9FE2-C398DBE938E3}" srcOrd="2" destOrd="0" presId="urn:microsoft.com/office/officeart/2005/8/layout/hProcess11"/>
    <dgm:cxn modelId="{B701884E-45A0-4D38-AAB1-67A91AC23220}" type="presParOf" srcId="{D95853CF-E654-411F-BF35-8FDB1F8791DF}" destId="{C8DA7795-AD60-4F6B-87C2-EF7504435430}" srcOrd="5" destOrd="0" presId="urn:microsoft.com/office/officeart/2005/8/layout/hProcess11"/>
    <dgm:cxn modelId="{54F012B9-F2A7-4732-86F9-250CD9F8847D}" type="presParOf" srcId="{D95853CF-E654-411F-BF35-8FDB1F8791DF}" destId="{3CBA775C-E3AE-45BA-ADC6-36FAC6EF1C5A}" srcOrd="6" destOrd="0" presId="urn:microsoft.com/office/officeart/2005/8/layout/hProcess11"/>
    <dgm:cxn modelId="{00CEF9B1-B952-4844-9425-EC5710B2242B}" type="presParOf" srcId="{3CBA775C-E3AE-45BA-ADC6-36FAC6EF1C5A}" destId="{B484BF20-7CA0-4F1B-BD39-172C6921A225}" srcOrd="0" destOrd="0" presId="urn:microsoft.com/office/officeart/2005/8/layout/hProcess11"/>
    <dgm:cxn modelId="{8D3EC4A4-F45C-4B1E-B018-3D32063E5451}" type="presParOf" srcId="{3CBA775C-E3AE-45BA-ADC6-36FAC6EF1C5A}" destId="{55AA306B-DBD0-4C39-A946-C33CE95660CD}" srcOrd="1" destOrd="0" presId="urn:microsoft.com/office/officeart/2005/8/layout/hProcess11"/>
    <dgm:cxn modelId="{5D9B7E31-DBD0-4E05-ACA0-5696CF9E065E}" type="presParOf" srcId="{3CBA775C-E3AE-45BA-ADC6-36FAC6EF1C5A}" destId="{3A206DC7-9371-426B-BB62-EE3025402EBB}" srcOrd="2" destOrd="0" presId="urn:microsoft.com/office/officeart/2005/8/layout/hProcess11"/>
    <dgm:cxn modelId="{53F65E97-B0C1-4CFA-B95A-4CEBF89934D0}" type="presParOf" srcId="{D95853CF-E654-411F-BF35-8FDB1F8791DF}" destId="{7E2FE95A-E74A-4921-973C-8A8B9691A649}" srcOrd="7" destOrd="0" presId="urn:microsoft.com/office/officeart/2005/8/layout/hProcess11"/>
    <dgm:cxn modelId="{9D4A0FF1-CF69-4273-A9EC-4E8913D5B2BD}" type="presParOf" srcId="{D95853CF-E654-411F-BF35-8FDB1F8791DF}" destId="{D9209A55-9B6A-46B3-8905-4E207E93AB81}" srcOrd="8" destOrd="0" presId="urn:microsoft.com/office/officeart/2005/8/layout/hProcess11"/>
    <dgm:cxn modelId="{E548BE5A-4B57-40BD-952D-755DCDFFAF4C}" type="presParOf" srcId="{D9209A55-9B6A-46B3-8905-4E207E93AB81}" destId="{D4A59499-9A84-472B-B375-2F32FFB38763}" srcOrd="0" destOrd="0" presId="urn:microsoft.com/office/officeart/2005/8/layout/hProcess11"/>
    <dgm:cxn modelId="{5822BE58-676F-4D41-8D0B-6B207B79E49E}" type="presParOf" srcId="{D9209A55-9B6A-46B3-8905-4E207E93AB81}" destId="{BB7EFB92-67E8-4BA6-AC94-A931B15EC721}" srcOrd="1" destOrd="0" presId="urn:microsoft.com/office/officeart/2005/8/layout/hProcess11"/>
    <dgm:cxn modelId="{3AD40F3D-7238-49D5-9C2A-732E0BD9B43E}" type="presParOf" srcId="{D9209A55-9B6A-46B3-8905-4E207E93AB81}" destId="{136AE3BE-A9F1-4653-A638-029B88D98EF2}" srcOrd="2" destOrd="0" presId="urn:microsoft.com/office/officeart/2005/8/layout/hProcess11"/>
    <dgm:cxn modelId="{4590198E-06AE-46A0-97D8-ADE762AEC0EF}" type="presParOf" srcId="{D95853CF-E654-411F-BF35-8FDB1F8791DF}" destId="{4CB27A78-88A5-4E10-8CC8-A1E49964EE06}" srcOrd="9" destOrd="0" presId="urn:microsoft.com/office/officeart/2005/8/layout/hProcess11"/>
    <dgm:cxn modelId="{9A1DE473-1C37-41CF-8115-A6B101A21A75}" type="presParOf" srcId="{D95853CF-E654-411F-BF35-8FDB1F8791DF}" destId="{65ADA290-C7C9-4F2D-A871-8C968C4C3401}" srcOrd="10" destOrd="0" presId="urn:microsoft.com/office/officeart/2005/8/layout/hProcess11"/>
    <dgm:cxn modelId="{D25B3AF3-B228-4C8A-9612-D604D4236A22}" type="presParOf" srcId="{65ADA290-C7C9-4F2D-A871-8C968C4C3401}" destId="{4DE41885-6EB6-408D-AC44-F9EEAAE0BB50}" srcOrd="0" destOrd="0" presId="urn:microsoft.com/office/officeart/2005/8/layout/hProcess11"/>
    <dgm:cxn modelId="{ED7A079E-90EB-49E1-BAC8-9F454A1ACBDC}" type="presParOf" srcId="{65ADA290-C7C9-4F2D-A871-8C968C4C3401}" destId="{496B19A7-D419-46A9-B772-4E7AFD745FA4}" srcOrd="1" destOrd="0" presId="urn:microsoft.com/office/officeart/2005/8/layout/hProcess11"/>
    <dgm:cxn modelId="{B5FE1CDD-3075-458E-8860-73913394D427}" type="presParOf" srcId="{65ADA290-C7C9-4F2D-A871-8C968C4C3401}" destId="{BE3CBD7A-6D0D-4A2B-84E4-0C2AA7685EC5}"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3201B20-1BC0-4856-BB5D-8BC2BCDD808A}"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s-MX"/>
        </a:p>
      </dgm:t>
    </dgm:pt>
    <dgm:pt modelId="{EB224CD2-D018-4913-9555-3D656652CEF1}">
      <dgm:prSet/>
      <dgm:spPr/>
      <dgm:t>
        <a:bodyPr/>
        <a:lstStyle/>
        <a:p>
          <a:pPr rtl="0"/>
          <a:r>
            <a:rPr lang="es-MX" dirty="0" smtClean="0"/>
            <a:t>El objeto del derecho económico es:</a:t>
          </a:r>
          <a:endParaRPr lang="es-MX" dirty="0"/>
        </a:p>
      </dgm:t>
    </dgm:pt>
    <dgm:pt modelId="{549BB07D-CE38-40A1-B799-303131484AD5}" type="parTrans" cxnId="{0F5E19DE-89B5-472E-982B-C1DA7E601FE9}">
      <dgm:prSet/>
      <dgm:spPr/>
      <dgm:t>
        <a:bodyPr/>
        <a:lstStyle/>
        <a:p>
          <a:endParaRPr lang="es-MX"/>
        </a:p>
      </dgm:t>
    </dgm:pt>
    <dgm:pt modelId="{F5662DA0-4B5D-44C0-A1E1-AFE1E9A96AB9}" type="sibTrans" cxnId="{0F5E19DE-89B5-472E-982B-C1DA7E601FE9}">
      <dgm:prSet/>
      <dgm:spPr/>
      <dgm:t>
        <a:bodyPr/>
        <a:lstStyle/>
        <a:p>
          <a:endParaRPr lang="es-MX"/>
        </a:p>
      </dgm:t>
    </dgm:pt>
    <dgm:pt modelId="{C9CA3776-E6A0-4937-9A00-37F22A7EFEA2}" type="pres">
      <dgm:prSet presAssocID="{B3201B20-1BC0-4856-BB5D-8BC2BCDD808A}" presName="CompostProcess" presStyleCnt="0">
        <dgm:presLayoutVars>
          <dgm:dir/>
          <dgm:resizeHandles val="exact"/>
        </dgm:presLayoutVars>
      </dgm:prSet>
      <dgm:spPr/>
      <dgm:t>
        <a:bodyPr/>
        <a:lstStyle/>
        <a:p>
          <a:endParaRPr lang="es-MX"/>
        </a:p>
      </dgm:t>
    </dgm:pt>
    <dgm:pt modelId="{1E558F72-8ACD-485E-AA4C-EF16825D0452}" type="pres">
      <dgm:prSet presAssocID="{B3201B20-1BC0-4856-BB5D-8BC2BCDD808A}" presName="arrow" presStyleLbl="bgShp" presStyleIdx="0" presStyleCnt="1"/>
      <dgm:spPr/>
    </dgm:pt>
    <dgm:pt modelId="{09080023-40F7-46E8-88DD-1029EEC26F4D}" type="pres">
      <dgm:prSet presAssocID="{B3201B20-1BC0-4856-BB5D-8BC2BCDD808A}" presName="linearProcess" presStyleCnt="0"/>
      <dgm:spPr/>
    </dgm:pt>
    <dgm:pt modelId="{1D9AB457-9169-44F4-A66F-B17133BE75F4}" type="pres">
      <dgm:prSet presAssocID="{EB224CD2-D018-4913-9555-3D656652CEF1}" presName="textNode" presStyleLbl="node1" presStyleIdx="0" presStyleCnt="1" custAng="930228">
        <dgm:presLayoutVars>
          <dgm:bulletEnabled val="1"/>
        </dgm:presLayoutVars>
      </dgm:prSet>
      <dgm:spPr/>
      <dgm:t>
        <a:bodyPr/>
        <a:lstStyle/>
        <a:p>
          <a:endParaRPr lang="es-MX"/>
        </a:p>
      </dgm:t>
    </dgm:pt>
  </dgm:ptLst>
  <dgm:cxnLst>
    <dgm:cxn modelId="{0F5E19DE-89B5-472E-982B-C1DA7E601FE9}" srcId="{B3201B20-1BC0-4856-BB5D-8BC2BCDD808A}" destId="{EB224CD2-D018-4913-9555-3D656652CEF1}" srcOrd="0" destOrd="0" parTransId="{549BB07D-CE38-40A1-B799-303131484AD5}" sibTransId="{F5662DA0-4B5D-44C0-A1E1-AFE1E9A96AB9}"/>
    <dgm:cxn modelId="{EE52D06F-C830-45B6-B0A8-E5D4C8C4758B}" type="presOf" srcId="{B3201B20-1BC0-4856-BB5D-8BC2BCDD808A}" destId="{C9CA3776-E6A0-4937-9A00-37F22A7EFEA2}" srcOrd="0" destOrd="0" presId="urn:microsoft.com/office/officeart/2005/8/layout/hProcess9"/>
    <dgm:cxn modelId="{F92AD3BE-3DD7-4E17-8F0F-9E1034ADA02C}" type="presOf" srcId="{EB224CD2-D018-4913-9555-3D656652CEF1}" destId="{1D9AB457-9169-44F4-A66F-B17133BE75F4}" srcOrd="0" destOrd="0" presId="urn:microsoft.com/office/officeart/2005/8/layout/hProcess9"/>
    <dgm:cxn modelId="{BFBE6AD1-1D11-479D-930E-0D97F66E927F}" type="presParOf" srcId="{C9CA3776-E6A0-4937-9A00-37F22A7EFEA2}" destId="{1E558F72-8ACD-485E-AA4C-EF16825D0452}" srcOrd="0" destOrd="0" presId="urn:microsoft.com/office/officeart/2005/8/layout/hProcess9"/>
    <dgm:cxn modelId="{FBC0EF62-CE03-4117-8197-636E64EF2D9B}" type="presParOf" srcId="{C9CA3776-E6A0-4937-9A00-37F22A7EFEA2}" destId="{09080023-40F7-46E8-88DD-1029EEC26F4D}" srcOrd="1" destOrd="0" presId="urn:microsoft.com/office/officeart/2005/8/layout/hProcess9"/>
    <dgm:cxn modelId="{38A03633-3F78-4EE6-8DD6-2D53F97460A1}" type="presParOf" srcId="{09080023-40F7-46E8-88DD-1029EEC26F4D}" destId="{1D9AB457-9169-44F4-A66F-B17133BE75F4}"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709A704-8D33-4D38-B9D1-1817F7011F9F}" type="doc">
      <dgm:prSet loTypeId="urn:microsoft.com/office/officeart/2005/8/layout/hierarchy3" loCatId="hierarchy" qsTypeId="urn:microsoft.com/office/officeart/2005/8/quickstyle/simple1" qsCatId="simple" csTypeId="urn:microsoft.com/office/officeart/2005/8/colors/colorful1" csCatId="colorful" phldr="1"/>
      <dgm:spPr/>
      <dgm:t>
        <a:bodyPr/>
        <a:lstStyle/>
        <a:p>
          <a:endParaRPr lang="es-MX"/>
        </a:p>
      </dgm:t>
    </dgm:pt>
    <dgm:pt modelId="{248BF719-FD80-4B78-80AC-23E66CB55CEA}">
      <dgm:prSet/>
      <dgm:spPr/>
      <dgm:t>
        <a:bodyPr/>
        <a:lstStyle/>
        <a:p>
          <a:pPr rtl="0"/>
          <a:r>
            <a:rPr lang="es-MX" dirty="0" smtClean="0"/>
            <a:t>Cada tiempo y cada sociedad tiene su propio Derecho Económico</a:t>
          </a:r>
          <a:endParaRPr lang="es-MX" dirty="0"/>
        </a:p>
      </dgm:t>
    </dgm:pt>
    <dgm:pt modelId="{71C856FA-2BD8-4501-B009-A2B1B8FFA7AC}" type="parTrans" cxnId="{0CAE4C7E-49D1-4AFE-9194-000C4B19FCFB}">
      <dgm:prSet/>
      <dgm:spPr/>
      <dgm:t>
        <a:bodyPr/>
        <a:lstStyle/>
        <a:p>
          <a:endParaRPr lang="es-MX"/>
        </a:p>
      </dgm:t>
    </dgm:pt>
    <dgm:pt modelId="{465647CD-E1D7-48C8-8B23-B1DBC5ABE9B8}" type="sibTrans" cxnId="{0CAE4C7E-49D1-4AFE-9194-000C4B19FCFB}">
      <dgm:prSet/>
      <dgm:spPr/>
      <dgm:t>
        <a:bodyPr/>
        <a:lstStyle/>
        <a:p>
          <a:endParaRPr lang="es-MX"/>
        </a:p>
      </dgm:t>
    </dgm:pt>
    <dgm:pt modelId="{C0CBA093-D6E7-41D8-9C5D-C1806E70C6DC}">
      <dgm:prSet/>
      <dgm:spPr/>
      <dgm:t>
        <a:bodyPr/>
        <a:lstStyle/>
        <a:p>
          <a:pPr rtl="0"/>
          <a:r>
            <a:rPr lang="es-MX" dirty="0" smtClean="0"/>
            <a:t>Su estudio como disciplina jurídica sistemática es relativamente reciente</a:t>
          </a:r>
          <a:endParaRPr lang="es-MX" dirty="0"/>
        </a:p>
      </dgm:t>
    </dgm:pt>
    <dgm:pt modelId="{D84D4A1C-5AA8-4D06-99E8-397EFDA99950}" type="parTrans" cxnId="{A1CEE2C2-2D02-444D-B1BA-AA653F35BE66}">
      <dgm:prSet/>
      <dgm:spPr/>
      <dgm:t>
        <a:bodyPr/>
        <a:lstStyle/>
        <a:p>
          <a:endParaRPr lang="es-MX"/>
        </a:p>
      </dgm:t>
    </dgm:pt>
    <dgm:pt modelId="{F220B837-05E1-42BF-9547-A62782A152C7}" type="sibTrans" cxnId="{A1CEE2C2-2D02-444D-B1BA-AA653F35BE66}">
      <dgm:prSet/>
      <dgm:spPr/>
      <dgm:t>
        <a:bodyPr/>
        <a:lstStyle/>
        <a:p>
          <a:endParaRPr lang="es-MX"/>
        </a:p>
      </dgm:t>
    </dgm:pt>
    <dgm:pt modelId="{66829723-140F-4179-A786-E371ED44C2FE}" type="pres">
      <dgm:prSet presAssocID="{B709A704-8D33-4D38-B9D1-1817F7011F9F}" presName="diagram" presStyleCnt="0">
        <dgm:presLayoutVars>
          <dgm:chPref val="1"/>
          <dgm:dir/>
          <dgm:animOne val="branch"/>
          <dgm:animLvl val="lvl"/>
          <dgm:resizeHandles/>
        </dgm:presLayoutVars>
      </dgm:prSet>
      <dgm:spPr/>
    </dgm:pt>
    <dgm:pt modelId="{B5EB892F-CF38-462F-A01A-634BBED9571E}" type="pres">
      <dgm:prSet presAssocID="{248BF719-FD80-4B78-80AC-23E66CB55CEA}" presName="root" presStyleCnt="0"/>
      <dgm:spPr/>
    </dgm:pt>
    <dgm:pt modelId="{C89D1C33-5CC2-471B-91DC-94CE0E83E84E}" type="pres">
      <dgm:prSet presAssocID="{248BF719-FD80-4B78-80AC-23E66CB55CEA}" presName="rootComposite" presStyleCnt="0"/>
      <dgm:spPr/>
    </dgm:pt>
    <dgm:pt modelId="{CB801CD0-FF97-409A-B29F-51E6F8C9E507}" type="pres">
      <dgm:prSet presAssocID="{248BF719-FD80-4B78-80AC-23E66CB55CEA}" presName="rootText" presStyleLbl="node1" presStyleIdx="0" presStyleCnt="1"/>
      <dgm:spPr/>
      <dgm:t>
        <a:bodyPr/>
        <a:lstStyle/>
        <a:p>
          <a:endParaRPr lang="es-MX"/>
        </a:p>
      </dgm:t>
    </dgm:pt>
    <dgm:pt modelId="{B281D0EA-6A1D-4300-B1B7-D5E5466105E6}" type="pres">
      <dgm:prSet presAssocID="{248BF719-FD80-4B78-80AC-23E66CB55CEA}" presName="rootConnector" presStyleLbl="node1" presStyleIdx="0" presStyleCnt="1"/>
      <dgm:spPr/>
    </dgm:pt>
    <dgm:pt modelId="{55F91C2D-1066-46B9-BDAA-71ADF87AFC24}" type="pres">
      <dgm:prSet presAssocID="{248BF719-FD80-4B78-80AC-23E66CB55CEA}" presName="childShape" presStyleCnt="0"/>
      <dgm:spPr/>
    </dgm:pt>
    <dgm:pt modelId="{2036FDEE-541E-4797-B5D3-CC4FF87452D3}" type="pres">
      <dgm:prSet presAssocID="{D84D4A1C-5AA8-4D06-99E8-397EFDA99950}" presName="Name13" presStyleLbl="parChTrans1D2" presStyleIdx="0" presStyleCnt="1"/>
      <dgm:spPr/>
    </dgm:pt>
    <dgm:pt modelId="{FEDBDA2B-9BDC-4550-85B0-8DBFE8A242F7}" type="pres">
      <dgm:prSet presAssocID="{C0CBA093-D6E7-41D8-9C5D-C1806E70C6DC}" presName="childText" presStyleLbl="bgAcc1" presStyleIdx="0" presStyleCnt="1">
        <dgm:presLayoutVars>
          <dgm:bulletEnabled val="1"/>
        </dgm:presLayoutVars>
      </dgm:prSet>
      <dgm:spPr/>
    </dgm:pt>
  </dgm:ptLst>
  <dgm:cxnLst>
    <dgm:cxn modelId="{0A128F24-8B53-4E74-AD79-148465C109CF}" type="presOf" srcId="{248BF719-FD80-4B78-80AC-23E66CB55CEA}" destId="{CB801CD0-FF97-409A-B29F-51E6F8C9E507}" srcOrd="0" destOrd="0" presId="urn:microsoft.com/office/officeart/2005/8/layout/hierarchy3"/>
    <dgm:cxn modelId="{99EFEDBF-9995-4EAE-9F48-DA6258DBCCE0}" type="presOf" srcId="{B709A704-8D33-4D38-B9D1-1817F7011F9F}" destId="{66829723-140F-4179-A786-E371ED44C2FE}" srcOrd="0" destOrd="0" presId="urn:microsoft.com/office/officeart/2005/8/layout/hierarchy3"/>
    <dgm:cxn modelId="{D21E8866-AA90-45E1-8B0E-E33018DF769D}" type="presOf" srcId="{C0CBA093-D6E7-41D8-9C5D-C1806E70C6DC}" destId="{FEDBDA2B-9BDC-4550-85B0-8DBFE8A242F7}" srcOrd="0" destOrd="0" presId="urn:microsoft.com/office/officeart/2005/8/layout/hierarchy3"/>
    <dgm:cxn modelId="{A1CEE2C2-2D02-444D-B1BA-AA653F35BE66}" srcId="{248BF719-FD80-4B78-80AC-23E66CB55CEA}" destId="{C0CBA093-D6E7-41D8-9C5D-C1806E70C6DC}" srcOrd="0" destOrd="0" parTransId="{D84D4A1C-5AA8-4D06-99E8-397EFDA99950}" sibTransId="{F220B837-05E1-42BF-9547-A62782A152C7}"/>
    <dgm:cxn modelId="{2C3FE450-97BF-497D-A9AD-F6A7EC9E9765}" type="presOf" srcId="{248BF719-FD80-4B78-80AC-23E66CB55CEA}" destId="{B281D0EA-6A1D-4300-B1B7-D5E5466105E6}" srcOrd="1" destOrd="0" presId="urn:microsoft.com/office/officeart/2005/8/layout/hierarchy3"/>
    <dgm:cxn modelId="{0CAE4C7E-49D1-4AFE-9194-000C4B19FCFB}" srcId="{B709A704-8D33-4D38-B9D1-1817F7011F9F}" destId="{248BF719-FD80-4B78-80AC-23E66CB55CEA}" srcOrd="0" destOrd="0" parTransId="{71C856FA-2BD8-4501-B009-A2B1B8FFA7AC}" sibTransId="{465647CD-E1D7-48C8-8B23-B1DBC5ABE9B8}"/>
    <dgm:cxn modelId="{FCD6BCDE-1CF3-40F1-9C17-D6582C2BC36A}" type="presOf" srcId="{D84D4A1C-5AA8-4D06-99E8-397EFDA99950}" destId="{2036FDEE-541E-4797-B5D3-CC4FF87452D3}" srcOrd="0" destOrd="0" presId="urn:microsoft.com/office/officeart/2005/8/layout/hierarchy3"/>
    <dgm:cxn modelId="{CDBFB65F-802E-457C-B529-DCE92EFF665F}" type="presParOf" srcId="{66829723-140F-4179-A786-E371ED44C2FE}" destId="{B5EB892F-CF38-462F-A01A-634BBED9571E}" srcOrd="0" destOrd="0" presId="urn:microsoft.com/office/officeart/2005/8/layout/hierarchy3"/>
    <dgm:cxn modelId="{0F719B2B-F645-4E15-BD69-1A1F3375CECD}" type="presParOf" srcId="{B5EB892F-CF38-462F-A01A-634BBED9571E}" destId="{C89D1C33-5CC2-471B-91DC-94CE0E83E84E}" srcOrd="0" destOrd="0" presId="urn:microsoft.com/office/officeart/2005/8/layout/hierarchy3"/>
    <dgm:cxn modelId="{4C8FAA63-A448-43EC-8694-EB1C89674C64}" type="presParOf" srcId="{C89D1C33-5CC2-471B-91DC-94CE0E83E84E}" destId="{CB801CD0-FF97-409A-B29F-51E6F8C9E507}" srcOrd="0" destOrd="0" presId="urn:microsoft.com/office/officeart/2005/8/layout/hierarchy3"/>
    <dgm:cxn modelId="{6E2AD704-B6C3-4494-98B5-937C8DF5349C}" type="presParOf" srcId="{C89D1C33-5CC2-471B-91DC-94CE0E83E84E}" destId="{B281D0EA-6A1D-4300-B1B7-D5E5466105E6}" srcOrd="1" destOrd="0" presId="urn:microsoft.com/office/officeart/2005/8/layout/hierarchy3"/>
    <dgm:cxn modelId="{D26B0E42-A287-4C3C-AA8F-3C8F7AAAD68D}" type="presParOf" srcId="{B5EB892F-CF38-462F-A01A-634BBED9571E}" destId="{55F91C2D-1066-46B9-BDAA-71ADF87AFC24}" srcOrd="1" destOrd="0" presId="urn:microsoft.com/office/officeart/2005/8/layout/hierarchy3"/>
    <dgm:cxn modelId="{BBF72771-8F2C-4A46-B6AF-30A982A107AE}" type="presParOf" srcId="{55F91C2D-1066-46B9-BDAA-71ADF87AFC24}" destId="{2036FDEE-541E-4797-B5D3-CC4FF87452D3}" srcOrd="0" destOrd="0" presId="urn:microsoft.com/office/officeart/2005/8/layout/hierarchy3"/>
    <dgm:cxn modelId="{B170420F-A02A-4F9C-8C36-859E8D256C96}" type="presParOf" srcId="{55F91C2D-1066-46B9-BDAA-71ADF87AFC24}" destId="{FEDBDA2B-9BDC-4550-85B0-8DBFE8A242F7}"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95AC15C-8358-4187-A48C-00B8C7D21393}" type="doc">
      <dgm:prSet loTypeId="urn:microsoft.com/office/officeart/2005/8/layout/venn1" loCatId="relationship" qsTypeId="urn:microsoft.com/office/officeart/2005/8/quickstyle/simple1" qsCatId="simple" csTypeId="urn:microsoft.com/office/officeart/2005/8/colors/colorful5" csCatId="colorful"/>
      <dgm:spPr/>
      <dgm:t>
        <a:bodyPr/>
        <a:lstStyle/>
        <a:p>
          <a:endParaRPr lang="es-MX"/>
        </a:p>
      </dgm:t>
    </dgm:pt>
    <dgm:pt modelId="{E2A201E5-C80C-4024-A079-080327693CD5}">
      <dgm:prSet/>
      <dgm:spPr/>
      <dgm:t>
        <a:bodyPr/>
        <a:lstStyle/>
        <a:p>
          <a:pPr rtl="0"/>
          <a:r>
            <a:rPr lang="es-MX" dirty="0" smtClean="0"/>
            <a:t>La primera, en su aspecto normativo, es decir, las reglas de conducta que emite el Estado para normar su participación en los actos económicos;</a:t>
          </a:r>
          <a:endParaRPr lang="es-MX" dirty="0"/>
        </a:p>
      </dgm:t>
    </dgm:pt>
    <dgm:pt modelId="{30B2936E-3A90-4A53-AF4C-A3A5125D6BD7}" type="parTrans" cxnId="{8ABD302F-540E-4A64-8497-04DF9D30049D}">
      <dgm:prSet/>
      <dgm:spPr/>
      <dgm:t>
        <a:bodyPr/>
        <a:lstStyle/>
        <a:p>
          <a:endParaRPr lang="es-MX"/>
        </a:p>
      </dgm:t>
    </dgm:pt>
    <dgm:pt modelId="{B8016255-A8A1-4892-A81D-213C3E1AC476}" type="sibTrans" cxnId="{8ABD302F-540E-4A64-8497-04DF9D30049D}">
      <dgm:prSet/>
      <dgm:spPr/>
      <dgm:t>
        <a:bodyPr/>
        <a:lstStyle/>
        <a:p>
          <a:endParaRPr lang="es-MX"/>
        </a:p>
      </dgm:t>
    </dgm:pt>
    <dgm:pt modelId="{1AA5EF37-3D80-4AFE-A249-82D432725EA9}">
      <dgm:prSet/>
      <dgm:spPr/>
      <dgm:t>
        <a:bodyPr/>
        <a:lstStyle/>
        <a:p>
          <a:pPr rtl="0"/>
          <a:r>
            <a:rPr lang="es-MX" smtClean="0"/>
            <a:t>La segunda, es su parte fáctica —es decir, en los hechos— donde se ponen de manifiesto los mandatos legales que regulan la actividad.</a:t>
          </a:r>
          <a:endParaRPr lang="es-MX"/>
        </a:p>
      </dgm:t>
    </dgm:pt>
    <dgm:pt modelId="{001DCCAB-1AD0-4C38-B2F7-D24BDFC73117}" type="parTrans" cxnId="{31CDB1E6-7A4C-487F-AC3A-D5E00366DE48}">
      <dgm:prSet/>
      <dgm:spPr/>
      <dgm:t>
        <a:bodyPr/>
        <a:lstStyle/>
        <a:p>
          <a:endParaRPr lang="es-MX"/>
        </a:p>
      </dgm:t>
    </dgm:pt>
    <dgm:pt modelId="{C82CAAF7-DE9A-4680-AA04-A3C7042EDF2E}" type="sibTrans" cxnId="{31CDB1E6-7A4C-487F-AC3A-D5E00366DE48}">
      <dgm:prSet/>
      <dgm:spPr/>
      <dgm:t>
        <a:bodyPr/>
        <a:lstStyle/>
        <a:p>
          <a:endParaRPr lang="es-MX"/>
        </a:p>
      </dgm:t>
    </dgm:pt>
    <dgm:pt modelId="{92B0D8AC-9A3D-4562-915E-2BEF2163BDCD}" type="pres">
      <dgm:prSet presAssocID="{F95AC15C-8358-4187-A48C-00B8C7D21393}" presName="compositeShape" presStyleCnt="0">
        <dgm:presLayoutVars>
          <dgm:chMax val="7"/>
          <dgm:dir/>
          <dgm:resizeHandles val="exact"/>
        </dgm:presLayoutVars>
      </dgm:prSet>
      <dgm:spPr/>
    </dgm:pt>
    <dgm:pt modelId="{299EE0AD-CC4B-4FEB-893C-68DC6E46B2D4}" type="pres">
      <dgm:prSet presAssocID="{E2A201E5-C80C-4024-A079-080327693CD5}" presName="circ1" presStyleLbl="vennNode1" presStyleIdx="0" presStyleCnt="2"/>
      <dgm:spPr/>
    </dgm:pt>
    <dgm:pt modelId="{DA12FB5D-EF3B-4328-8148-2EBC3D9A2742}" type="pres">
      <dgm:prSet presAssocID="{E2A201E5-C80C-4024-A079-080327693CD5}" presName="circ1Tx" presStyleLbl="revTx" presStyleIdx="0" presStyleCnt="0">
        <dgm:presLayoutVars>
          <dgm:chMax val="0"/>
          <dgm:chPref val="0"/>
          <dgm:bulletEnabled val="1"/>
        </dgm:presLayoutVars>
      </dgm:prSet>
      <dgm:spPr/>
    </dgm:pt>
    <dgm:pt modelId="{AE507AA7-ECAC-4E3C-ABBC-77DD7CF20BEF}" type="pres">
      <dgm:prSet presAssocID="{1AA5EF37-3D80-4AFE-A249-82D432725EA9}" presName="circ2" presStyleLbl="vennNode1" presStyleIdx="1" presStyleCnt="2"/>
      <dgm:spPr/>
    </dgm:pt>
    <dgm:pt modelId="{27C71436-B9D9-4F98-935F-5B8132E13CC2}" type="pres">
      <dgm:prSet presAssocID="{1AA5EF37-3D80-4AFE-A249-82D432725EA9}" presName="circ2Tx" presStyleLbl="revTx" presStyleIdx="0" presStyleCnt="0">
        <dgm:presLayoutVars>
          <dgm:chMax val="0"/>
          <dgm:chPref val="0"/>
          <dgm:bulletEnabled val="1"/>
        </dgm:presLayoutVars>
      </dgm:prSet>
      <dgm:spPr/>
    </dgm:pt>
  </dgm:ptLst>
  <dgm:cxnLst>
    <dgm:cxn modelId="{6387C031-7F7D-4005-94CE-69A7F0910F92}" type="presOf" srcId="{1AA5EF37-3D80-4AFE-A249-82D432725EA9}" destId="{AE507AA7-ECAC-4E3C-ABBC-77DD7CF20BEF}" srcOrd="0" destOrd="0" presId="urn:microsoft.com/office/officeart/2005/8/layout/venn1"/>
    <dgm:cxn modelId="{31CDB1E6-7A4C-487F-AC3A-D5E00366DE48}" srcId="{F95AC15C-8358-4187-A48C-00B8C7D21393}" destId="{1AA5EF37-3D80-4AFE-A249-82D432725EA9}" srcOrd="1" destOrd="0" parTransId="{001DCCAB-1AD0-4C38-B2F7-D24BDFC73117}" sibTransId="{C82CAAF7-DE9A-4680-AA04-A3C7042EDF2E}"/>
    <dgm:cxn modelId="{13FFF2E5-483E-4539-BB9D-5510E4686C99}" type="presOf" srcId="{E2A201E5-C80C-4024-A079-080327693CD5}" destId="{DA12FB5D-EF3B-4328-8148-2EBC3D9A2742}" srcOrd="1" destOrd="0" presId="urn:microsoft.com/office/officeart/2005/8/layout/venn1"/>
    <dgm:cxn modelId="{9CF3535F-AB99-4593-AE19-D7A1C686C0D7}" type="presOf" srcId="{1AA5EF37-3D80-4AFE-A249-82D432725EA9}" destId="{27C71436-B9D9-4F98-935F-5B8132E13CC2}" srcOrd="1" destOrd="0" presId="urn:microsoft.com/office/officeart/2005/8/layout/venn1"/>
    <dgm:cxn modelId="{7A03ADBA-390E-4782-B18C-3C2C5501155E}" type="presOf" srcId="{F95AC15C-8358-4187-A48C-00B8C7D21393}" destId="{92B0D8AC-9A3D-4562-915E-2BEF2163BDCD}" srcOrd="0" destOrd="0" presId="urn:microsoft.com/office/officeart/2005/8/layout/venn1"/>
    <dgm:cxn modelId="{8ABD302F-540E-4A64-8497-04DF9D30049D}" srcId="{F95AC15C-8358-4187-A48C-00B8C7D21393}" destId="{E2A201E5-C80C-4024-A079-080327693CD5}" srcOrd="0" destOrd="0" parTransId="{30B2936E-3A90-4A53-AF4C-A3A5125D6BD7}" sibTransId="{B8016255-A8A1-4892-A81D-213C3E1AC476}"/>
    <dgm:cxn modelId="{CBA7D2FD-E7E3-4753-A100-183357439EC5}" type="presOf" srcId="{E2A201E5-C80C-4024-A079-080327693CD5}" destId="{299EE0AD-CC4B-4FEB-893C-68DC6E46B2D4}" srcOrd="0" destOrd="0" presId="urn:microsoft.com/office/officeart/2005/8/layout/venn1"/>
    <dgm:cxn modelId="{9192E7C4-ACF5-40AC-A321-8884B8479313}" type="presParOf" srcId="{92B0D8AC-9A3D-4562-915E-2BEF2163BDCD}" destId="{299EE0AD-CC4B-4FEB-893C-68DC6E46B2D4}" srcOrd="0" destOrd="0" presId="urn:microsoft.com/office/officeart/2005/8/layout/venn1"/>
    <dgm:cxn modelId="{4B6DC9B2-9724-4152-A9CD-E27CB110976E}" type="presParOf" srcId="{92B0D8AC-9A3D-4562-915E-2BEF2163BDCD}" destId="{DA12FB5D-EF3B-4328-8148-2EBC3D9A2742}" srcOrd="1" destOrd="0" presId="urn:microsoft.com/office/officeart/2005/8/layout/venn1"/>
    <dgm:cxn modelId="{C011286A-CDB0-4DD6-8222-7BCB5E211B83}" type="presParOf" srcId="{92B0D8AC-9A3D-4562-915E-2BEF2163BDCD}" destId="{AE507AA7-ECAC-4E3C-ABBC-77DD7CF20BEF}" srcOrd="2" destOrd="0" presId="urn:microsoft.com/office/officeart/2005/8/layout/venn1"/>
    <dgm:cxn modelId="{478EC7F4-CA80-4574-B3EF-F49D871D2FA3}" type="presParOf" srcId="{92B0D8AC-9A3D-4562-915E-2BEF2163BDCD}" destId="{27C71436-B9D9-4F98-935F-5B8132E13CC2}"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60508EE-4C2F-4D95-BF62-2F41C2D37EB1}" type="doc">
      <dgm:prSet loTypeId="urn:microsoft.com/office/officeart/2008/layout/HalfCircleOrganizationChart" loCatId="hierarchy" qsTypeId="urn:microsoft.com/office/officeart/2005/8/quickstyle/simple1" qsCatId="simple" csTypeId="urn:microsoft.com/office/officeart/2005/8/colors/colorful5" csCatId="colorful" phldr="1"/>
      <dgm:spPr/>
      <dgm:t>
        <a:bodyPr/>
        <a:lstStyle/>
        <a:p>
          <a:endParaRPr lang="es-MX"/>
        </a:p>
      </dgm:t>
    </dgm:pt>
    <dgm:pt modelId="{B987CD91-5D02-419A-85AA-DF0999C2C984}">
      <dgm:prSet/>
      <dgm:spPr/>
      <dgm:t>
        <a:bodyPr/>
        <a:lstStyle/>
        <a:p>
          <a:pPr rtl="0"/>
          <a:r>
            <a:rPr lang="es-MX" i="1" dirty="0" smtClean="0"/>
            <a:t>Los sujetos como centro de imputación de derechos y obligaciones para el derecho económico son los agentes económicos en general.</a:t>
          </a:r>
          <a:endParaRPr lang="es-MX" dirty="0"/>
        </a:p>
      </dgm:t>
    </dgm:pt>
    <dgm:pt modelId="{D8EED370-8C1E-4820-A3E3-924845CB2C5D}" type="parTrans" cxnId="{26AA7E4E-11D5-4E08-8809-1E31AA8A9D4A}">
      <dgm:prSet/>
      <dgm:spPr/>
      <dgm:t>
        <a:bodyPr/>
        <a:lstStyle/>
        <a:p>
          <a:endParaRPr lang="es-MX"/>
        </a:p>
      </dgm:t>
    </dgm:pt>
    <dgm:pt modelId="{710F740A-F9B7-42B7-8291-E4673E6786E4}" type="sibTrans" cxnId="{26AA7E4E-11D5-4E08-8809-1E31AA8A9D4A}">
      <dgm:prSet/>
      <dgm:spPr/>
      <dgm:t>
        <a:bodyPr/>
        <a:lstStyle/>
        <a:p>
          <a:endParaRPr lang="es-MX"/>
        </a:p>
      </dgm:t>
    </dgm:pt>
    <dgm:pt modelId="{0DC54A18-C5FF-4FF7-971E-3E00108875E2}">
      <dgm:prSet/>
      <dgm:spPr/>
      <dgm:t>
        <a:bodyPr/>
        <a:lstStyle/>
        <a:p>
          <a:pPr rtl="0"/>
          <a:r>
            <a:rPr lang="es-MX" i="1" dirty="0" smtClean="0"/>
            <a:t>Sea cual fuere su forma jurídica o naturaleza patrimonial, que actúen en la producción, distribución, circulación y consumo de los bienes y servicios. (</a:t>
          </a:r>
          <a:r>
            <a:rPr lang="es-MX" i="1" dirty="0" err="1" smtClean="0"/>
            <a:t>Witker</a:t>
          </a:r>
          <a:r>
            <a:rPr lang="es-MX" i="1" dirty="0" smtClean="0"/>
            <a:t>, 1999)</a:t>
          </a:r>
          <a:endParaRPr lang="es-MX" dirty="0"/>
        </a:p>
      </dgm:t>
    </dgm:pt>
    <dgm:pt modelId="{CE5709A3-34DD-4462-A9CB-3AE304B2EE66}" type="parTrans" cxnId="{833BAFF4-5D00-46E0-B490-B63D8FF21248}">
      <dgm:prSet/>
      <dgm:spPr/>
      <dgm:t>
        <a:bodyPr/>
        <a:lstStyle/>
        <a:p>
          <a:endParaRPr lang="es-MX"/>
        </a:p>
      </dgm:t>
    </dgm:pt>
    <dgm:pt modelId="{7D9BDEEE-E4F3-40C6-AB40-B990CD27E18B}" type="sibTrans" cxnId="{833BAFF4-5D00-46E0-B490-B63D8FF21248}">
      <dgm:prSet/>
      <dgm:spPr/>
      <dgm:t>
        <a:bodyPr/>
        <a:lstStyle/>
        <a:p>
          <a:endParaRPr lang="es-MX"/>
        </a:p>
      </dgm:t>
    </dgm:pt>
    <dgm:pt modelId="{14E17970-AC14-4ACA-9CF6-AF5FE22DF3FD}" type="pres">
      <dgm:prSet presAssocID="{B60508EE-4C2F-4D95-BF62-2F41C2D37EB1}" presName="Name0" presStyleCnt="0">
        <dgm:presLayoutVars>
          <dgm:orgChart val="1"/>
          <dgm:chPref val="1"/>
          <dgm:dir/>
          <dgm:animOne val="branch"/>
          <dgm:animLvl val="lvl"/>
          <dgm:resizeHandles/>
        </dgm:presLayoutVars>
      </dgm:prSet>
      <dgm:spPr/>
    </dgm:pt>
    <dgm:pt modelId="{CCAEE5B4-9F99-4C1D-846D-7182CCBAD378}" type="pres">
      <dgm:prSet presAssocID="{B987CD91-5D02-419A-85AA-DF0999C2C984}" presName="hierRoot1" presStyleCnt="0">
        <dgm:presLayoutVars>
          <dgm:hierBranch val="init"/>
        </dgm:presLayoutVars>
      </dgm:prSet>
      <dgm:spPr/>
    </dgm:pt>
    <dgm:pt modelId="{752C2F82-8721-4DC1-AFCF-FDFFB6FDBB92}" type="pres">
      <dgm:prSet presAssocID="{B987CD91-5D02-419A-85AA-DF0999C2C984}" presName="rootComposite1" presStyleCnt="0"/>
      <dgm:spPr/>
    </dgm:pt>
    <dgm:pt modelId="{7D83E781-C9A2-49B3-92B1-25C4566567CC}" type="pres">
      <dgm:prSet presAssocID="{B987CD91-5D02-419A-85AA-DF0999C2C984}" presName="rootText1" presStyleLbl="alignAcc1" presStyleIdx="0" presStyleCnt="0">
        <dgm:presLayoutVars>
          <dgm:chPref val="3"/>
        </dgm:presLayoutVars>
      </dgm:prSet>
      <dgm:spPr/>
      <dgm:t>
        <a:bodyPr/>
        <a:lstStyle/>
        <a:p>
          <a:endParaRPr lang="es-MX"/>
        </a:p>
      </dgm:t>
    </dgm:pt>
    <dgm:pt modelId="{808D106E-12A3-4E1D-B85B-F7A40FBC7CE9}" type="pres">
      <dgm:prSet presAssocID="{B987CD91-5D02-419A-85AA-DF0999C2C984}" presName="topArc1" presStyleLbl="parChTrans1D1" presStyleIdx="0" presStyleCnt="4"/>
      <dgm:spPr/>
    </dgm:pt>
    <dgm:pt modelId="{1D5A9E88-C632-4BFF-BBEC-E9C1700D3AA9}" type="pres">
      <dgm:prSet presAssocID="{B987CD91-5D02-419A-85AA-DF0999C2C984}" presName="bottomArc1" presStyleLbl="parChTrans1D1" presStyleIdx="1" presStyleCnt="4"/>
      <dgm:spPr/>
    </dgm:pt>
    <dgm:pt modelId="{2A08E774-BCF4-415C-8EE4-2A9DB4AA925A}" type="pres">
      <dgm:prSet presAssocID="{B987CD91-5D02-419A-85AA-DF0999C2C984}" presName="topConnNode1" presStyleLbl="node1" presStyleIdx="0" presStyleCnt="0"/>
      <dgm:spPr/>
    </dgm:pt>
    <dgm:pt modelId="{99D2CA16-E7D0-4E71-B1CF-5FCA1D8D100F}" type="pres">
      <dgm:prSet presAssocID="{B987CD91-5D02-419A-85AA-DF0999C2C984}" presName="hierChild2" presStyleCnt="0"/>
      <dgm:spPr/>
    </dgm:pt>
    <dgm:pt modelId="{D7C88854-4D3B-4610-8717-587497058296}" type="pres">
      <dgm:prSet presAssocID="{CE5709A3-34DD-4462-A9CB-3AE304B2EE66}" presName="Name28" presStyleLbl="parChTrans1D2" presStyleIdx="0" presStyleCnt="1"/>
      <dgm:spPr/>
    </dgm:pt>
    <dgm:pt modelId="{DAF03861-6944-4634-B042-A9DCD12ECE6A}" type="pres">
      <dgm:prSet presAssocID="{0DC54A18-C5FF-4FF7-971E-3E00108875E2}" presName="hierRoot2" presStyleCnt="0">
        <dgm:presLayoutVars>
          <dgm:hierBranch val="init"/>
        </dgm:presLayoutVars>
      </dgm:prSet>
      <dgm:spPr/>
    </dgm:pt>
    <dgm:pt modelId="{46503DA4-B3D9-4D43-B7E9-9284F3C9736B}" type="pres">
      <dgm:prSet presAssocID="{0DC54A18-C5FF-4FF7-971E-3E00108875E2}" presName="rootComposite2" presStyleCnt="0"/>
      <dgm:spPr/>
    </dgm:pt>
    <dgm:pt modelId="{B13B5A7D-BD22-4C97-87E5-79E1CDAE1659}" type="pres">
      <dgm:prSet presAssocID="{0DC54A18-C5FF-4FF7-971E-3E00108875E2}" presName="rootText2" presStyleLbl="alignAcc1" presStyleIdx="0" presStyleCnt="0">
        <dgm:presLayoutVars>
          <dgm:chPref val="3"/>
        </dgm:presLayoutVars>
      </dgm:prSet>
      <dgm:spPr/>
    </dgm:pt>
    <dgm:pt modelId="{F42F5C01-4F9D-4A8D-B5D0-7A0986BAE4A8}" type="pres">
      <dgm:prSet presAssocID="{0DC54A18-C5FF-4FF7-971E-3E00108875E2}" presName="topArc2" presStyleLbl="parChTrans1D1" presStyleIdx="2" presStyleCnt="4"/>
      <dgm:spPr/>
    </dgm:pt>
    <dgm:pt modelId="{C4983993-8FAB-4138-A351-CF8B66A875C6}" type="pres">
      <dgm:prSet presAssocID="{0DC54A18-C5FF-4FF7-971E-3E00108875E2}" presName="bottomArc2" presStyleLbl="parChTrans1D1" presStyleIdx="3" presStyleCnt="4"/>
      <dgm:spPr/>
    </dgm:pt>
    <dgm:pt modelId="{00F15F9E-288B-4A2A-B831-EBBB3E40E6AD}" type="pres">
      <dgm:prSet presAssocID="{0DC54A18-C5FF-4FF7-971E-3E00108875E2}" presName="topConnNode2" presStyleLbl="node2" presStyleIdx="0" presStyleCnt="0"/>
      <dgm:spPr/>
    </dgm:pt>
    <dgm:pt modelId="{E02DE2BE-55B6-4183-8284-7B71FC517672}" type="pres">
      <dgm:prSet presAssocID="{0DC54A18-C5FF-4FF7-971E-3E00108875E2}" presName="hierChild4" presStyleCnt="0"/>
      <dgm:spPr/>
    </dgm:pt>
    <dgm:pt modelId="{6452A19C-B99D-43AD-848D-48C9CDD1BBD4}" type="pres">
      <dgm:prSet presAssocID="{0DC54A18-C5FF-4FF7-971E-3E00108875E2}" presName="hierChild5" presStyleCnt="0"/>
      <dgm:spPr/>
    </dgm:pt>
    <dgm:pt modelId="{8B26009E-389C-4B5F-A63E-BE72829ABE25}" type="pres">
      <dgm:prSet presAssocID="{B987CD91-5D02-419A-85AA-DF0999C2C984}" presName="hierChild3" presStyleCnt="0"/>
      <dgm:spPr/>
    </dgm:pt>
  </dgm:ptLst>
  <dgm:cxnLst>
    <dgm:cxn modelId="{1553E4C0-DE23-47F5-AE43-E68117769609}" type="presOf" srcId="{B60508EE-4C2F-4D95-BF62-2F41C2D37EB1}" destId="{14E17970-AC14-4ACA-9CF6-AF5FE22DF3FD}" srcOrd="0" destOrd="0" presId="urn:microsoft.com/office/officeart/2008/layout/HalfCircleOrganizationChart"/>
    <dgm:cxn modelId="{B1E56790-B93B-4CA1-9AD4-AEB7127E2C37}" type="presOf" srcId="{0DC54A18-C5FF-4FF7-971E-3E00108875E2}" destId="{00F15F9E-288B-4A2A-B831-EBBB3E40E6AD}" srcOrd="1" destOrd="0" presId="urn:microsoft.com/office/officeart/2008/layout/HalfCircleOrganizationChart"/>
    <dgm:cxn modelId="{21796455-85E6-45C5-9A26-A975699BA81C}" type="presOf" srcId="{CE5709A3-34DD-4462-A9CB-3AE304B2EE66}" destId="{D7C88854-4D3B-4610-8717-587497058296}" srcOrd="0" destOrd="0" presId="urn:microsoft.com/office/officeart/2008/layout/HalfCircleOrganizationChart"/>
    <dgm:cxn modelId="{833BAFF4-5D00-46E0-B490-B63D8FF21248}" srcId="{B987CD91-5D02-419A-85AA-DF0999C2C984}" destId="{0DC54A18-C5FF-4FF7-971E-3E00108875E2}" srcOrd="0" destOrd="0" parTransId="{CE5709A3-34DD-4462-A9CB-3AE304B2EE66}" sibTransId="{7D9BDEEE-E4F3-40C6-AB40-B990CD27E18B}"/>
    <dgm:cxn modelId="{C2E54424-F170-426E-93FE-D8D72991A216}" type="presOf" srcId="{0DC54A18-C5FF-4FF7-971E-3E00108875E2}" destId="{B13B5A7D-BD22-4C97-87E5-79E1CDAE1659}" srcOrd="0" destOrd="0" presId="urn:microsoft.com/office/officeart/2008/layout/HalfCircleOrganizationChart"/>
    <dgm:cxn modelId="{26AA7E4E-11D5-4E08-8809-1E31AA8A9D4A}" srcId="{B60508EE-4C2F-4D95-BF62-2F41C2D37EB1}" destId="{B987CD91-5D02-419A-85AA-DF0999C2C984}" srcOrd="0" destOrd="0" parTransId="{D8EED370-8C1E-4820-A3E3-924845CB2C5D}" sibTransId="{710F740A-F9B7-42B7-8291-E4673E6786E4}"/>
    <dgm:cxn modelId="{4EC72F90-4F4C-4F99-A2E0-98B92BBD9413}" type="presOf" srcId="{B987CD91-5D02-419A-85AA-DF0999C2C984}" destId="{2A08E774-BCF4-415C-8EE4-2A9DB4AA925A}" srcOrd="1" destOrd="0" presId="urn:microsoft.com/office/officeart/2008/layout/HalfCircleOrganizationChart"/>
    <dgm:cxn modelId="{F6F85617-59A1-4C60-84FA-72FE9AC004F7}" type="presOf" srcId="{B987CD91-5D02-419A-85AA-DF0999C2C984}" destId="{7D83E781-C9A2-49B3-92B1-25C4566567CC}" srcOrd="0" destOrd="0" presId="urn:microsoft.com/office/officeart/2008/layout/HalfCircleOrganizationChart"/>
    <dgm:cxn modelId="{9FA9E09A-DE20-4177-9402-ED94AB5826BE}" type="presParOf" srcId="{14E17970-AC14-4ACA-9CF6-AF5FE22DF3FD}" destId="{CCAEE5B4-9F99-4C1D-846D-7182CCBAD378}" srcOrd="0" destOrd="0" presId="urn:microsoft.com/office/officeart/2008/layout/HalfCircleOrganizationChart"/>
    <dgm:cxn modelId="{DFDE654E-432E-49DA-AE23-C55872E45AB3}" type="presParOf" srcId="{CCAEE5B4-9F99-4C1D-846D-7182CCBAD378}" destId="{752C2F82-8721-4DC1-AFCF-FDFFB6FDBB92}" srcOrd="0" destOrd="0" presId="urn:microsoft.com/office/officeart/2008/layout/HalfCircleOrganizationChart"/>
    <dgm:cxn modelId="{48BEFA5F-F950-450E-A869-F24E53CFECDA}" type="presParOf" srcId="{752C2F82-8721-4DC1-AFCF-FDFFB6FDBB92}" destId="{7D83E781-C9A2-49B3-92B1-25C4566567CC}" srcOrd="0" destOrd="0" presId="urn:microsoft.com/office/officeart/2008/layout/HalfCircleOrganizationChart"/>
    <dgm:cxn modelId="{74CFA2DD-20CD-41D8-B41D-750530DFB62A}" type="presParOf" srcId="{752C2F82-8721-4DC1-AFCF-FDFFB6FDBB92}" destId="{808D106E-12A3-4E1D-B85B-F7A40FBC7CE9}" srcOrd="1" destOrd="0" presId="urn:microsoft.com/office/officeart/2008/layout/HalfCircleOrganizationChart"/>
    <dgm:cxn modelId="{0B00B5C9-305A-4EE4-80A5-ABBCEDB7F571}" type="presParOf" srcId="{752C2F82-8721-4DC1-AFCF-FDFFB6FDBB92}" destId="{1D5A9E88-C632-4BFF-BBEC-E9C1700D3AA9}" srcOrd="2" destOrd="0" presId="urn:microsoft.com/office/officeart/2008/layout/HalfCircleOrganizationChart"/>
    <dgm:cxn modelId="{2DB42F14-6234-4F44-88BB-668094F285D0}" type="presParOf" srcId="{752C2F82-8721-4DC1-AFCF-FDFFB6FDBB92}" destId="{2A08E774-BCF4-415C-8EE4-2A9DB4AA925A}" srcOrd="3" destOrd="0" presId="urn:microsoft.com/office/officeart/2008/layout/HalfCircleOrganizationChart"/>
    <dgm:cxn modelId="{C82161DC-7844-4F21-81C6-71C928119A15}" type="presParOf" srcId="{CCAEE5B4-9F99-4C1D-846D-7182CCBAD378}" destId="{99D2CA16-E7D0-4E71-B1CF-5FCA1D8D100F}" srcOrd="1" destOrd="0" presId="urn:microsoft.com/office/officeart/2008/layout/HalfCircleOrganizationChart"/>
    <dgm:cxn modelId="{0810F547-1EA7-49E9-B4A8-5C9AB1A251A2}" type="presParOf" srcId="{99D2CA16-E7D0-4E71-B1CF-5FCA1D8D100F}" destId="{D7C88854-4D3B-4610-8717-587497058296}" srcOrd="0" destOrd="0" presId="urn:microsoft.com/office/officeart/2008/layout/HalfCircleOrganizationChart"/>
    <dgm:cxn modelId="{88164735-C572-416F-A6C8-EA77E015FD08}" type="presParOf" srcId="{99D2CA16-E7D0-4E71-B1CF-5FCA1D8D100F}" destId="{DAF03861-6944-4634-B042-A9DCD12ECE6A}" srcOrd="1" destOrd="0" presId="urn:microsoft.com/office/officeart/2008/layout/HalfCircleOrganizationChart"/>
    <dgm:cxn modelId="{DE9ED28D-DBAF-4BE7-921B-672F843E59F3}" type="presParOf" srcId="{DAF03861-6944-4634-B042-A9DCD12ECE6A}" destId="{46503DA4-B3D9-4D43-B7E9-9284F3C9736B}" srcOrd="0" destOrd="0" presId="urn:microsoft.com/office/officeart/2008/layout/HalfCircleOrganizationChart"/>
    <dgm:cxn modelId="{099A9F48-B13A-45FC-9460-8F16B048454C}" type="presParOf" srcId="{46503DA4-B3D9-4D43-B7E9-9284F3C9736B}" destId="{B13B5A7D-BD22-4C97-87E5-79E1CDAE1659}" srcOrd="0" destOrd="0" presId="urn:microsoft.com/office/officeart/2008/layout/HalfCircleOrganizationChart"/>
    <dgm:cxn modelId="{ED5D06A4-632A-413E-88D9-ADD2609BC370}" type="presParOf" srcId="{46503DA4-B3D9-4D43-B7E9-9284F3C9736B}" destId="{F42F5C01-4F9D-4A8D-B5D0-7A0986BAE4A8}" srcOrd="1" destOrd="0" presId="urn:microsoft.com/office/officeart/2008/layout/HalfCircleOrganizationChart"/>
    <dgm:cxn modelId="{4FAE695A-7281-4AB9-8111-1B895EC35EA1}" type="presParOf" srcId="{46503DA4-B3D9-4D43-B7E9-9284F3C9736B}" destId="{C4983993-8FAB-4138-A351-CF8B66A875C6}" srcOrd="2" destOrd="0" presId="urn:microsoft.com/office/officeart/2008/layout/HalfCircleOrganizationChart"/>
    <dgm:cxn modelId="{27B80107-8ED2-485E-BEBD-A6F78AD81108}" type="presParOf" srcId="{46503DA4-B3D9-4D43-B7E9-9284F3C9736B}" destId="{00F15F9E-288B-4A2A-B831-EBBB3E40E6AD}" srcOrd="3" destOrd="0" presId="urn:microsoft.com/office/officeart/2008/layout/HalfCircleOrganizationChart"/>
    <dgm:cxn modelId="{D5D22BD6-4832-4C3A-B08E-85545CCE8B7D}" type="presParOf" srcId="{DAF03861-6944-4634-B042-A9DCD12ECE6A}" destId="{E02DE2BE-55B6-4183-8284-7B71FC517672}" srcOrd="1" destOrd="0" presId="urn:microsoft.com/office/officeart/2008/layout/HalfCircleOrganizationChart"/>
    <dgm:cxn modelId="{7AC937C8-9CF8-4B52-A643-13000066B681}" type="presParOf" srcId="{DAF03861-6944-4634-B042-A9DCD12ECE6A}" destId="{6452A19C-B99D-43AD-848D-48C9CDD1BBD4}" srcOrd="2" destOrd="0" presId="urn:microsoft.com/office/officeart/2008/layout/HalfCircleOrganizationChart"/>
    <dgm:cxn modelId="{FB8D1BC1-6F2C-4AE5-A669-59F8F357BC49}" type="presParOf" srcId="{CCAEE5B4-9F99-4C1D-846D-7182CCBAD378}" destId="{8B26009E-389C-4B5F-A63E-BE72829ABE25}"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D0EFF114-9E44-4DDA-8AA0-82496C09C94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MX"/>
        </a:p>
      </dgm:t>
    </dgm:pt>
    <dgm:pt modelId="{DA405FE6-1F3B-472D-B5C4-C6C0D1351DF1}">
      <dgm:prSet/>
      <dgm:spPr/>
      <dgm:t>
        <a:bodyPr/>
        <a:lstStyle/>
        <a:p>
          <a:pPr rtl="0"/>
          <a:r>
            <a:rPr lang="es-MX" i="1" dirty="0" smtClean="0"/>
            <a:t>Las personas jurídicas estatales, las personas jurídicas privadas y los particulares en cuanto productores y distribuidores para el mercado;</a:t>
          </a:r>
          <a:endParaRPr lang="es-MX" dirty="0"/>
        </a:p>
      </dgm:t>
    </dgm:pt>
    <dgm:pt modelId="{950D8592-F565-442E-9C64-968FCCBDEA37}" type="parTrans" cxnId="{9E7D8CDC-CBB4-46A1-BF24-5975DA9DCE8B}">
      <dgm:prSet/>
      <dgm:spPr/>
      <dgm:t>
        <a:bodyPr/>
        <a:lstStyle/>
        <a:p>
          <a:endParaRPr lang="es-MX"/>
        </a:p>
      </dgm:t>
    </dgm:pt>
    <dgm:pt modelId="{D2A305CC-0FB9-40EF-9B49-4FDF66948310}" type="sibTrans" cxnId="{9E7D8CDC-CBB4-46A1-BF24-5975DA9DCE8B}">
      <dgm:prSet/>
      <dgm:spPr/>
      <dgm:t>
        <a:bodyPr/>
        <a:lstStyle/>
        <a:p>
          <a:endParaRPr lang="es-MX"/>
        </a:p>
      </dgm:t>
    </dgm:pt>
    <dgm:pt modelId="{5869D4E7-1487-4511-949B-F91E04FBAF5F}">
      <dgm:prSet/>
      <dgm:spPr/>
      <dgm:t>
        <a:bodyPr/>
        <a:lstStyle/>
        <a:p>
          <a:pPr rtl="0"/>
          <a:r>
            <a:rPr lang="es-MX" i="1" dirty="0" smtClean="0"/>
            <a:t>Toda persona, natural o jurídica, capaz de actos jurídicos que interviene en el proceso económico independientemente de su naturaleza y condición</a:t>
          </a:r>
          <a:endParaRPr lang="es-MX" dirty="0"/>
        </a:p>
      </dgm:t>
    </dgm:pt>
    <dgm:pt modelId="{CB495212-4BDB-492E-A600-DE6CABBADCDB}" type="parTrans" cxnId="{B4A0BBC0-614B-445F-86BD-B8299D974B88}">
      <dgm:prSet/>
      <dgm:spPr/>
      <dgm:t>
        <a:bodyPr/>
        <a:lstStyle/>
        <a:p>
          <a:endParaRPr lang="es-MX"/>
        </a:p>
      </dgm:t>
    </dgm:pt>
    <dgm:pt modelId="{838B0C9B-6E42-43A6-9872-58059017C349}" type="sibTrans" cxnId="{B4A0BBC0-614B-445F-86BD-B8299D974B88}">
      <dgm:prSet/>
      <dgm:spPr/>
      <dgm:t>
        <a:bodyPr/>
        <a:lstStyle/>
        <a:p>
          <a:endParaRPr lang="es-MX"/>
        </a:p>
      </dgm:t>
    </dgm:pt>
    <dgm:pt modelId="{72920D83-C41F-4BB7-8E2D-31F13EA27AA0}" type="pres">
      <dgm:prSet presAssocID="{D0EFF114-9E44-4DDA-8AA0-82496C09C942}" presName="Name0" presStyleCnt="0">
        <dgm:presLayoutVars>
          <dgm:dir/>
          <dgm:animLvl val="lvl"/>
          <dgm:resizeHandles val="exact"/>
        </dgm:presLayoutVars>
      </dgm:prSet>
      <dgm:spPr/>
    </dgm:pt>
    <dgm:pt modelId="{69F406EC-C6FB-45D0-85C0-0E6A86519F65}" type="pres">
      <dgm:prSet presAssocID="{DA405FE6-1F3B-472D-B5C4-C6C0D1351DF1}" presName="composite" presStyleCnt="0"/>
      <dgm:spPr/>
    </dgm:pt>
    <dgm:pt modelId="{02110E0A-5F64-4A50-9E7A-58BBD8C7529D}" type="pres">
      <dgm:prSet presAssocID="{DA405FE6-1F3B-472D-B5C4-C6C0D1351DF1}" presName="parTx" presStyleLbl="alignNode1" presStyleIdx="0" presStyleCnt="2" custScaleY="156201">
        <dgm:presLayoutVars>
          <dgm:chMax val="0"/>
          <dgm:chPref val="0"/>
          <dgm:bulletEnabled val="1"/>
        </dgm:presLayoutVars>
      </dgm:prSet>
      <dgm:spPr/>
    </dgm:pt>
    <dgm:pt modelId="{BCCB4472-7D67-4ECB-8F64-9223F6E9D1BD}" type="pres">
      <dgm:prSet presAssocID="{DA405FE6-1F3B-472D-B5C4-C6C0D1351DF1}" presName="desTx" presStyleLbl="alignAccFollowNode1" presStyleIdx="0" presStyleCnt="2">
        <dgm:presLayoutVars>
          <dgm:bulletEnabled val="1"/>
        </dgm:presLayoutVars>
      </dgm:prSet>
      <dgm:spPr/>
    </dgm:pt>
    <dgm:pt modelId="{E84240D2-FCFF-4294-B22D-7FDF876CC669}" type="pres">
      <dgm:prSet presAssocID="{D2A305CC-0FB9-40EF-9B49-4FDF66948310}" presName="space" presStyleCnt="0"/>
      <dgm:spPr/>
    </dgm:pt>
    <dgm:pt modelId="{7B9D4A88-10FA-4047-BDB5-950169B574D9}" type="pres">
      <dgm:prSet presAssocID="{5869D4E7-1487-4511-949B-F91E04FBAF5F}" presName="composite" presStyleCnt="0"/>
      <dgm:spPr/>
    </dgm:pt>
    <dgm:pt modelId="{C21268C8-93A4-4502-9EF3-46D7A0B4CC1E}" type="pres">
      <dgm:prSet presAssocID="{5869D4E7-1487-4511-949B-F91E04FBAF5F}" presName="parTx" presStyleLbl="alignNode1" presStyleIdx="1" presStyleCnt="2" custScaleY="145612">
        <dgm:presLayoutVars>
          <dgm:chMax val="0"/>
          <dgm:chPref val="0"/>
          <dgm:bulletEnabled val="1"/>
        </dgm:presLayoutVars>
      </dgm:prSet>
      <dgm:spPr/>
    </dgm:pt>
    <dgm:pt modelId="{8CFBF807-F153-48C5-BA76-03CC905EA137}" type="pres">
      <dgm:prSet presAssocID="{5869D4E7-1487-4511-949B-F91E04FBAF5F}" presName="desTx" presStyleLbl="alignAccFollowNode1" presStyleIdx="1" presStyleCnt="2">
        <dgm:presLayoutVars>
          <dgm:bulletEnabled val="1"/>
        </dgm:presLayoutVars>
      </dgm:prSet>
      <dgm:spPr/>
    </dgm:pt>
  </dgm:ptLst>
  <dgm:cxnLst>
    <dgm:cxn modelId="{B4A0BBC0-614B-445F-86BD-B8299D974B88}" srcId="{D0EFF114-9E44-4DDA-8AA0-82496C09C942}" destId="{5869D4E7-1487-4511-949B-F91E04FBAF5F}" srcOrd="1" destOrd="0" parTransId="{CB495212-4BDB-492E-A600-DE6CABBADCDB}" sibTransId="{838B0C9B-6E42-43A6-9872-58059017C349}"/>
    <dgm:cxn modelId="{96B23BB0-0FB2-4967-BE07-EC4B2E425717}" type="presOf" srcId="{5869D4E7-1487-4511-949B-F91E04FBAF5F}" destId="{C21268C8-93A4-4502-9EF3-46D7A0B4CC1E}" srcOrd="0" destOrd="0" presId="urn:microsoft.com/office/officeart/2005/8/layout/hList1"/>
    <dgm:cxn modelId="{3A7BE051-61AF-4539-93C7-BC8BB691C99D}" type="presOf" srcId="{DA405FE6-1F3B-472D-B5C4-C6C0D1351DF1}" destId="{02110E0A-5F64-4A50-9E7A-58BBD8C7529D}" srcOrd="0" destOrd="0" presId="urn:microsoft.com/office/officeart/2005/8/layout/hList1"/>
    <dgm:cxn modelId="{8C90D945-6E13-458A-A9FE-F93C35CD537B}" type="presOf" srcId="{D0EFF114-9E44-4DDA-8AA0-82496C09C942}" destId="{72920D83-C41F-4BB7-8E2D-31F13EA27AA0}" srcOrd="0" destOrd="0" presId="urn:microsoft.com/office/officeart/2005/8/layout/hList1"/>
    <dgm:cxn modelId="{9E7D8CDC-CBB4-46A1-BF24-5975DA9DCE8B}" srcId="{D0EFF114-9E44-4DDA-8AA0-82496C09C942}" destId="{DA405FE6-1F3B-472D-B5C4-C6C0D1351DF1}" srcOrd="0" destOrd="0" parTransId="{950D8592-F565-442E-9C64-968FCCBDEA37}" sibTransId="{D2A305CC-0FB9-40EF-9B49-4FDF66948310}"/>
    <dgm:cxn modelId="{9647FF7F-C2E5-4A82-96F9-E25CEAEDA8F8}" type="presParOf" srcId="{72920D83-C41F-4BB7-8E2D-31F13EA27AA0}" destId="{69F406EC-C6FB-45D0-85C0-0E6A86519F65}" srcOrd="0" destOrd="0" presId="urn:microsoft.com/office/officeart/2005/8/layout/hList1"/>
    <dgm:cxn modelId="{B99DDC46-1B9A-4E96-A1D2-011DB28A9009}" type="presParOf" srcId="{69F406EC-C6FB-45D0-85C0-0E6A86519F65}" destId="{02110E0A-5F64-4A50-9E7A-58BBD8C7529D}" srcOrd="0" destOrd="0" presId="urn:microsoft.com/office/officeart/2005/8/layout/hList1"/>
    <dgm:cxn modelId="{F07DFECF-A7FD-4F1C-8132-DD607F16CC9F}" type="presParOf" srcId="{69F406EC-C6FB-45D0-85C0-0E6A86519F65}" destId="{BCCB4472-7D67-4ECB-8F64-9223F6E9D1BD}" srcOrd="1" destOrd="0" presId="urn:microsoft.com/office/officeart/2005/8/layout/hList1"/>
    <dgm:cxn modelId="{A71B79C0-5538-4F94-827C-E47D435EEB7A}" type="presParOf" srcId="{72920D83-C41F-4BB7-8E2D-31F13EA27AA0}" destId="{E84240D2-FCFF-4294-B22D-7FDF876CC669}" srcOrd="1" destOrd="0" presId="urn:microsoft.com/office/officeart/2005/8/layout/hList1"/>
    <dgm:cxn modelId="{58DB2158-E40B-416D-BD9A-94EC32FBC69F}" type="presParOf" srcId="{72920D83-C41F-4BB7-8E2D-31F13EA27AA0}" destId="{7B9D4A88-10FA-4047-BDB5-950169B574D9}" srcOrd="2" destOrd="0" presId="urn:microsoft.com/office/officeart/2005/8/layout/hList1"/>
    <dgm:cxn modelId="{EBEADC81-B3A1-4A2C-B5BB-C1B2FA5ADBAB}" type="presParOf" srcId="{7B9D4A88-10FA-4047-BDB5-950169B574D9}" destId="{C21268C8-93A4-4502-9EF3-46D7A0B4CC1E}" srcOrd="0" destOrd="0" presId="urn:microsoft.com/office/officeart/2005/8/layout/hList1"/>
    <dgm:cxn modelId="{E4628118-F5CC-4DC6-8530-0695B3559637}" type="presParOf" srcId="{7B9D4A88-10FA-4047-BDB5-950169B574D9}" destId="{8CFBF807-F153-48C5-BA76-03CC905EA13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0A4BAA6F-30C5-4914-9351-E7B77B92E52B}" type="doc">
      <dgm:prSet loTypeId="urn:microsoft.com/office/officeart/2005/8/layout/radial5" loCatId="cycle" qsTypeId="urn:microsoft.com/office/officeart/2005/8/quickstyle/simple1" qsCatId="simple" csTypeId="urn:microsoft.com/office/officeart/2005/8/colors/colorful5" csCatId="colorful" phldr="1"/>
      <dgm:spPr/>
      <dgm:t>
        <a:bodyPr/>
        <a:lstStyle/>
        <a:p>
          <a:endParaRPr lang="es-MX"/>
        </a:p>
      </dgm:t>
    </dgm:pt>
    <dgm:pt modelId="{2DB83799-D112-4843-9B93-4DFC5222AE0E}">
      <dgm:prSet custT="1"/>
      <dgm:spPr/>
      <dgm:t>
        <a:bodyPr/>
        <a:lstStyle/>
        <a:p>
          <a:pPr rtl="0"/>
          <a:r>
            <a:rPr lang="es-MX" sz="1050" b="1" dirty="0" smtClean="0">
              <a:solidFill>
                <a:schemeClr val="tx1"/>
              </a:solidFill>
            </a:rPr>
            <a:t>Características</a:t>
          </a:r>
          <a:endParaRPr lang="es-MX" sz="1050" b="1" dirty="0">
            <a:solidFill>
              <a:schemeClr val="tx1"/>
            </a:solidFill>
          </a:endParaRPr>
        </a:p>
      </dgm:t>
    </dgm:pt>
    <dgm:pt modelId="{51BD5C3B-DA00-411C-863F-B2F6777314D9}" type="parTrans" cxnId="{8A01397A-8E19-4DC4-AC81-453C8C19E06C}">
      <dgm:prSet/>
      <dgm:spPr/>
      <dgm:t>
        <a:bodyPr/>
        <a:lstStyle/>
        <a:p>
          <a:endParaRPr lang="es-MX"/>
        </a:p>
      </dgm:t>
    </dgm:pt>
    <dgm:pt modelId="{1C120A75-9D71-455A-86BC-D2D8B9649483}" type="sibTrans" cxnId="{8A01397A-8E19-4DC4-AC81-453C8C19E06C}">
      <dgm:prSet/>
      <dgm:spPr/>
      <dgm:t>
        <a:bodyPr/>
        <a:lstStyle/>
        <a:p>
          <a:endParaRPr lang="es-MX"/>
        </a:p>
      </dgm:t>
    </dgm:pt>
    <dgm:pt modelId="{17299D04-7D79-4A0D-89F8-F0F042A88F34}">
      <dgm:prSet custT="1"/>
      <dgm:spPr/>
      <dgm:t>
        <a:bodyPr/>
        <a:lstStyle/>
        <a:p>
          <a:pPr rtl="0"/>
          <a:r>
            <a:rPr lang="es-MX" sz="1050" b="1" dirty="0" smtClean="0">
              <a:solidFill>
                <a:schemeClr val="tx1"/>
              </a:solidFill>
            </a:rPr>
            <a:t>Humanista</a:t>
          </a:r>
          <a:endParaRPr lang="es-MX" sz="1050" b="1" dirty="0">
            <a:solidFill>
              <a:schemeClr val="tx1"/>
            </a:solidFill>
          </a:endParaRPr>
        </a:p>
      </dgm:t>
    </dgm:pt>
    <dgm:pt modelId="{124EB8BE-5EBB-41F0-B6CE-F5AF5810B912}" type="parTrans" cxnId="{979326B4-077F-463E-A064-06E9F3527554}">
      <dgm:prSet/>
      <dgm:spPr/>
      <dgm:t>
        <a:bodyPr/>
        <a:lstStyle/>
        <a:p>
          <a:endParaRPr lang="es-MX"/>
        </a:p>
      </dgm:t>
    </dgm:pt>
    <dgm:pt modelId="{2EB7E18D-34DC-4766-9BA1-FC39724964F1}" type="sibTrans" cxnId="{979326B4-077F-463E-A064-06E9F3527554}">
      <dgm:prSet/>
      <dgm:spPr/>
      <dgm:t>
        <a:bodyPr/>
        <a:lstStyle/>
        <a:p>
          <a:endParaRPr lang="es-MX"/>
        </a:p>
      </dgm:t>
    </dgm:pt>
    <dgm:pt modelId="{84F0E733-A848-4326-85DB-8C35BB8EC4AC}">
      <dgm:prSet custT="1"/>
      <dgm:spPr/>
      <dgm:t>
        <a:bodyPr/>
        <a:lstStyle/>
        <a:p>
          <a:pPr rtl="0"/>
          <a:r>
            <a:rPr lang="es-MX" sz="1050" b="1" smtClean="0">
              <a:solidFill>
                <a:schemeClr val="tx1"/>
              </a:solidFill>
            </a:rPr>
            <a:t>Complejo</a:t>
          </a:r>
          <a:endParaRPr lang="es-MX" sz="1050" b="1">
            <a:solidFill>
              <a:schemeClr val="tx1"/>
            </a:solidFill>
          </a:endParaRPr>
        </a:p>
      </dgm:t>
    </dgm:pt>
    <dgm:pt modelId="{D42A85E2-34D7-490F-8280-C1A2EF9FE5D5}" type="parTrans" cxnId="{F70A2EF6-F05F-46E7-AD86-B490582A73DC}">
      <dgm:prSet/>
      <dgm:spPr/>
      <dgm:t>
        <a:bodyPr/>
        <a:lstStyle/>
        <a:p>
          <a:endParaRPr lang="es-MX"/>
        </a:p>
      </dgm:t>
    </dgm:pt>
    <dgm:pt modelId="{83B7CA0D-0FBA-4597-99D7-F3E5ED30ACDA}" type="sibTrans" cxnId="{F70A2EF6-F05F-46E7-AD86-B490582A73DC}">
      <dgm:prSet/>
      <dgm:spPr/>
      <dgm:t>
        <a:bodyPr/>
        <a:lstStyle/>
        <a:p>
          <a:endParaRPr lang="es-MX"/>
        </a:p>
      </dgm:t>
    </dgm:pt>
    <dgm:pt modelId="{C0510A83-2F4E-42BE-AE14-BCAAF76F94A6}">
      <dgm:prSet custT="1"/>
      <dgm:spPr/>
      <dgm:t>
        <a:bodyPr/>
        <a:lstStyle/>
        <a:p>
          <a:pPr rtl="0"/>
          <a:r>
            <a:rPr lang="es-MX" sz="1050" b="1" dirty="0" smtClean="0">
              <a:solidFill>
                <a:schemeClr val="tx1"/>
              </a:solidFill>
            </a:rPr>
            <a:t>Concreto</a:t>
          </a:r>
          <a:endParaRPr lang="es-MX" sz="1050" b="1" dirty="0">
            <a:solidFill>
              <a:schemeClr val="tx1"/>
            </a:solidFill>
          </a:endParaRPr>
        </a:p>
      </dgm:t>
    </dgm:pt>
    <dgm:pt modelId="{5D5AC478-E9E5-4858-8B53-76413B97E061}" type="parTrans" cxnId="{30913441-15C0-4B73-A890-E470AE034967}">
      <dgm:prSet/>
      <dgm:spPr/>
      <dgm:t>
        <a:bodyPr/>
        <a:lstStyle/>
        <a:p>
          <a:endParaRPr lang="es-MX"/>
        </a:p>
      </dgm:t>
    </dgm:pt>
    <dgm:pt modelId="{389970F2-8B47-4037-AB6B-1CFF2DFE224B}" type="sibTrans" cxnId="{30913441-15C0-4B73-A890-E470AE034967}">
      <dgm:prSet/>
      <dgm:spPr/>
      <dgm:t>
        <a:bodyPr/>
        <a:lstStyle/>
        <a:p>
          <a:endParaRPr lang="es-MX"/>
        </a:p>
      </dgm:t>
    </dgm:pt>
    <dgm:pt modelId="{B566DDA1-BE7D-480F-A490-D5B65D1387FB}">
      <dgm:prSet custT="1"/>
      <dgm:spPr/>
      <dgm:t>
        <a:bodyPr/>
        <a:lstStyle/>
        <a:p>
          <a:pPr rtl="0"/>
          <a:r>
            <a:rPr lang="es-MX" sz="1050" b="1" smtClean="0">
              <a:solidFill>
                <a:schemeClr val="tx1"/>
              </a:solidFill>
            </a:rPr>
            <a:t>Nacional e Internacional</a:t>
          </a:r>
          <a:endParaRPr lang="es-MX" sz="1050" b="1">
            <a:solidFill>
              <a:schemeClr val="tx1"/>
            </a:solidFill>
          </a:endParaRPr>
        </a:p>
      </dgm:t>
    </dgm:pt>
    <dgm:pt modelId="{8F527777-E7CA-4F8D-BB15-62B8D08219E5}" type="parTrans" cxnId="{63358A73-3A5A-41BE-9525-933AC0315D32}">
      <dgm:prSet/>
      <dgm:spPr/>
      <dgm:t>
        <a:bodyPr/>
        <a:lstStyle/>
        <a:p>
          <a:endParaRPr lang="es-MX"/>
        </a:p>
      </dgm:t>
    </dgm:pt>
    <dgm:pt modelId="{2B90C2A0-C1F4-47E6-B17D-326561C7B091}" type="sibTrans" cxnId="{63358A73-3A5A-41BE-9525-933AC0315D32}">
      <dgm:prSet/>
      <dgm:spPr/>
      <dgm:t>
        <a:bodyPr/>
        <a:lstStyle/>
        <a:p>
          <a:endParaRPr lang="es-MX"/>
        </a:p>
      </dgm:t>
    </dgm:pt>
    <dgm:pt modelId="{70911990-B620-42B8-8EA3-CA8B431D7B84}">
      <dgm:prSet custT="1"/>
      <dgm:spPr/>
      <dgm:t>
        <a:bodyPr/>
        <a:lstStyle/>
        <a:p>
          <a:pPr rtl="0"/>
          <a:r>
            <a:rPr lang="es-MX" sz="1050" b="1" dirty="0" smtClean="0">
              <a:solidFill>
                <a:schemeClr val="tx1"/>
              </a:solidFill>
            </a:rPr>
            <a:t>Multidisciplinario e interdisciplinario</a:t>
          </a:r>
          <a:endParaRPr lang="es-MX" sz="1050" b="1" dirty="0">
            <a:solidFill>
              <a:schemeClr val="tx1"/>
            </a:solidFill>
          </a:endParaRPr>
        </a:p>
      </dgm:t>
    </dgm:pt>
    <dgm:pt modelId="{B89EAAF9-F759-4AC3-B05E-488674D9DCC8}" type="parTrans" cxnId="{0877C6C6-B9DE-44DC-8095-B443C620FEBA}">
      <dgm:prSet/>
      <dgm:spPr/>
      <dgm:t>
        <a:bodyPr/>
        <a:lstStyle/>
        <a:p>
          <a:endParaRPr lang="es-MX"/>
        </a:p>
      </dgm:t>
    </dgm:pt>
    <dgm:pt modelId="{AB64F72B-4218-4C89-AB9E-03E8190420EE}" type="sibTrans" cxnId="{0877C6C6-B9DE-44DC-8095-B443C620FEBA}">
      <dgm:prSet/>
      <dgm:spPr/>
      <dgm:t>
        <a:bodyPr/>
        <a:lstStyle/>
        <a:p>
          <a:endParaRPr lang="es-MX"/>
        </a:p>
      </dgm:t>
    </dgm:pt>
    <dgm:pt modelId="{C5007145-A300-4E56-A133-131B2CFF2C59}">
      <dgm:prSet custT="1"/>
      <dgm:spPr/>
      <dgm:t>
        <a:bodyPr/>
        <a:lstStyle/>
        <a:p>
          <a:pPr rtl="0"/>
          <a:r>
            <a:rPr lang="es-MX" sz="1050" b="1" dirty="0" smtClean="0">
              <a:solidFill>
                <a:schemeClr val="tx1"/>
              </a:solidFill>
            </a:rPr>
            <a:t>Enfoque macro y micro</a:t>
          </a:r>
          <a:endParaRPr lang="es-MX" sz="1050" b="1" dirty="0">
            <a:solidFill>
              <a:schemeClr val="tx1"/>
            </a:solidFill>
          </a:endParaRPr>
        </a:p>
      </dgm:t>
    </dgm:pt>
    <dgm:pt modelId="{23181AB2-2A70-4F08-A9F0-2DE943FA3BA0}" type="parTrans" cxnId="{CCF68B1D-7EA7-4227-8EF5-273C5CC33DA7}">
      <dgm:prSet/>
      <dgm:spPr/>
      <dgm:t>
        <a:bodyPr/>
        <a:lstStyle/>
        <a:p>
          <a:endParaRPr lang="es-MX"/>
        </a:p>
      </dgm:t>
    </dgm:pt>
    <dgm:pt modelId="{81A6FE79-10EF-4756-98D3-032893CFCE16}" type="sibTrans" cxnId="{CCF68B1D-7EA7-4227-8EF5-273C5CC33DA7}">
      <dgm:prSet/>
      <dgm:spPr/>
      <dgm:t>
        <a:bodyPr/>
        <a:lstStyle/>
        <a:p>
          <a:endParaRPr lang="es-MX"/>
        </a:p>
      </dgm:t>
    </dgm:pt>
    <dgm:pt modelId="{AF2733CC-B539-4388-B60A-1516ECCCA65D}">
      <dgm:prSet custT="1"/>
      <dgm:spPr/>
      <dgm:t>
        <a:bodyPr/>
        <a:lstStyle/>
        <a:p>
          <a:pPr rtl="0"/>
          <a:r>
            <a:rPr lang="es-MX" sz="1050" b="1" dirty="0" smtClean="0">
              <a:solidFill>
                <a:schemeClr val="tx1"/>
              </a:solidFill>
            </a:rPr>
            <a:t>Instrumento para el cambio social</a:t>
          </a:r>
          <a:endParaRPr lang="es-MX" sz="1050" b="1" dirty="0">
            <a:solidFill>
              <a:schemeClr val="tx1"/>
            </a:solidFill>
          </a:endParaRPr>
        </a:p>
      </dgm:t>
    </dgm:pt>
    <dgm:pt modelId="{CE3924F9-B55B-43A1-88FA-D15AE193D228}" type="parTrans" cxnId="{7A7E8FF9-87AB-4660-9AAE-B1C3F23E2CEC}">
      <dgm:prSet/>
      <dgm:spPr/>
      <dgm:t>
        <a:bodyPr/>
        <a:lstStyle/>
        <a:p>
          <a:endParaRPr lang="es-MX"/>
        </a:p>
      </dgm:t>
    </dgm:pt>
    <dgm:pt modelId="{8E1870A9-3058-4752-BDA5-66C2B697CD00}" type="sibTrans" cxnId="{7A7E8FF9-87AB-4660-9AAE-B1C3F23E2CEC}">
      <dgm:prSet/>
      <dgm:spPr/>
      <dgm:t>
        <a:bodyPr/>
        <a:lstStyle/>
        <a:p>
          <a:endParaRPr lang="es-MX"/>
        </a:p>
      </dgm:t>
    </dgm:pt>
    <dgm:pt modelId="{DE66BB53-DC0E-4492-BFA6-344D3AA718FC}" type="pres">
      <dgm:prSet presAssocID="{0A4BAA6F-30C5-4914-9351-E7B77B92E52B}" presName="Name0" presStyleCnt="0">
        <dgm:presLayoutVars>
          <dgm:chMax val="1"/>
          <dgm:dir/>
          <dgm:animLvl val="ctr"/>
          <dgm:resizeHandles val="exact"/>
        </dgm:presLayoutVars>
      </dgm:prSet>
      <dgm:spPr/>
    </dgm:pt>
    <dgm:pt modelId="{77EBF052-F481-4CE1-971A-FF94B307AF02}" type="pres">
      <dgm:prSet presAssocID="{2DB83799-D112-4843-9B93-4DFC5222AE0E}" presName="centerShape" presStyleLbl="node0" presStyleIdx="0" presStyleCnt="1" custScaleX="122923"/>
      <dgm:spPr/>
    </dgm:pt>
    <dgm:pt modelId="{B6FB519D-A36B-4483-AC98-4AAE6E7F10DD}" type="pres">
      <dgm:prSet presAssocID="{124EB8BE-5EBB-41F0-B6CE-F5AF5810B912}" presName="parTrans" presStyleLbl="sibTrans2D1" presStyleIdx="0" presStyleCnt="7"/>
      <dgm:spPr/>
    </dgm:pt>
    <dgm:pt modelId="{8AF4D4AC-FAF4-4E38-9B66-2F89DA4087A4}" type="pres">
      <dgm:prSet presAssocID="{124EB8BE-5EBB-41F0-B6CE-F5AF5810B912}" presName="connectorText" presStyleLbl="sibTrans2D1" presStyleIdx="0" presStyleCnt="7"/>
      <dgm:spPr/>
    </dgm:pt>
    <dgm:pt modelId="{3F02ED0C-D0A3-4652-AAE7-D75B29B16F86}" type="pres">
      <dgm:prSet presAssocID="{17299D04-7D79-4A0D-89F8-F0F042A88F34}" presName="node" presStyleLbl="node1" presStyleIdx="0" presStyleCnt="7" custScaleX="122923">
        <dgm:presLayoutVars>
          <dgm:bulletEnabled val="1"/>
        </dgm:presLayoutVars>
      </dgm:prSet>
      <dgm:spPr/>
    </dgm:pt>
    <dgm:pt modelId="{E1FAF084-2A60-49F6-9BD4-BA97E79D6513}" type="pres">
      <dgm:prSet presAssocID="{D42A85E2-34D7-490F-8280-C1A2EF9FE5D5}" presName="parTrans" presStyleLbl="sibTrans2D1" presStyleIdx="1" presStyleCnt="7"/>
      <dgm:spPr/>
    </dgm:pt>
    <dgm:pt modelId="{455FA729-301B-43ED-B582-35E886B87F12}" type="pres">
      <dgm:prSet presAssocID="{D42A85E2-34D7-490F-8280-C1A2EF9FE5D5}" presName="connectorText" presStyleLbl="sibTrans2D1" presStyleIdx="1" presStyleCnt="7"/>
      <dgm:spPr/>
    </dgm:pt>
    <dgm:pt modelId="{F1B0A0B2-810A-44A3-9650-8421F9A19DE9}" type="pres">
      <dgm:prSet presAssocID="{84F0E733-A848-4326-85DB-8C35BB8EC4AC}" presName="node" presStyleLbl="node1" presStyleIdx="1" presStyleCnt="7" custScaleX="122923">
        <dgm:presLayoutVars>
          <dgm:bulletEnabled val="1"/>
        </dgm:presLayoutVars>
      </dgm:prSet>
      <dgm:spPr/>
    </dgm:pt>
    <dgm:pt modelId="{6624787D-1F10-467B-92BF-95CCBFD86A62}" type="pres">
      <dgm:prSet presAssocID="{5D5AC478-E9E5-4858-8B53-76413B97E061}" presName="parTrans" presStyleLbl="sibTrans2D1" presStyleIdx="2" presStyleCnt="7"/>
      <dgm:spPr/>
    </dgm:pt>
    <dgm:pt modelId="{4B5FC759-3246-49D6-AA36-C6E091110BB7}" type="pres">
      <dgm:prSet presAssocID="{5D5AC478-E9E5-4858-8B53-76413B97E061}" presName="connectorText" presStyleLbl="sibTrans2D1" presStyleIdx="2" presStyleCnt="7"/>
      <dgm:spPr/>
    </dgm:pt>
    <dgm:pt modelId="{6DCC7D30-6B9B-437A-9085-55177DCA59EE}" type="pres">
      <dgm:prSet presAssocID="{C0510A83-2F4E-42BE-AE14-BCAAF76F94A6}" presName="node" presStyleLbl="node1" presStyleIdx="2" presStyleCnt="7" custScaleX="122923">
        <dgm:presLayoutVars>
          <dgm:bulletEnabled val="1"/>
        </dgm:presLayoutVars>
      </dgm:prSet>
      <dgm:spPr/>
    </dgm:pt>
    <dgm:pt modelId="{7DC4F9F3-680A-414B-9FF8-68EC91DD7C00}" type="pres">
      <dgm:prSet presAssocID="{8F527777-E7CA-4F8D-BB15-62B8D08219E5}" presName="parTrans" presStyleLbl="sibTrans2D1" presStyleIdx="3" presStyleCnt="7"/>
      <dgm:spPr/>
    </dgm:pt>
    <dgm:pt modelId="{194E5B55-A0CF-4A84-8715-D934130FD46D}" type="pres">
      <dgm:prSet presAssocID="{8F527777-E7CA-4F8D-BB15-62B8D08219E5}" presName="connectorText" presStyleLbl="sibTrans2D1" presStyleIdx="3" presStyleCnt="7"/>
      <dgm:spPr/>
    </dgm:pt>
    <dgm:pt modelId="{C01D4731-23A7-43B5-91DA-31F69803E2B0}" type="pres">
      <dgm:prSet presAssocID="{B566DDA1-BE7D-480F-A490-D5B65D1387FB}" presName="node" presStyleLbl="node1" presStyleIdx="3" presStyleCnt="7" custScaleX="122923">
        <dgm:presLayoutVars>
          <dgm:bulletEnabled val="1"/>
        </dgm:presLayoutVars>
      </dgm:prSet>
      <dgm:spPr/>
    </dgm:pt>
    <dgm:pt modelId="{D08FD570-0022-4DF9-BF4A-1B301A2E3504}" type="pres">
      <dgm:prSet presAssocID="{B89EAAF9-F759-4AC3-B05E-488674D9DCC8}" presName="parTrans" presStyleLbl="sibTrans2D1" presStyleIdx="4" presStyleCnt="7"/>
      <dgm:spPr/>
    </dgm:pt>
    <dgm:pt modelId="{3C07C1C3-95F8-44D3-BFDE-DB11968CE52E}" type="pres">
      <dgm:prSet presAssocID="{B89EAAF9-F759-4AC3-B05E-488674D9DCC8}" presName="connectorText" presStyleLbl="sibTrans2D1" presStyleIdx="4" presStyleCnt="7"/>
      <dgm:spPr/>
    </dgm:pt>
    <dgm:pt modelId="{FCBEDF58-7251-4620-A463-87729A0225AA}" type="pres">
      <dgm:prSet presAssocID="{70911990-B620-42B8-8EA3-CA8B431D7B84}" presName="node" presStyleLbl="node1" presStyleIdx="4" presStyleCnt="7" custScaleX="122923">
        <dgm:presLayoutVars>
          <dgm:bulletEnabled val="1"/>
        </dgm:presLayoutVars>
      </dgm:prSet>
      <dgm:spPr/>
    </dgm:pt>
    <dgm:pt modelId="{4275436A-6EB7-4E8A-919B-547A141470C5}" type="pres">
      <dgm:prSet presAssocID="{23181AB2-2A70-4F08-A9F0-2DE943FA3BA0}" presName="parTrans" presStyleLbl="sibTrans2D1" presStyleIdx="5" presStyleCnt="7"/>
      <dgm:spPr/>
    </dgm:pt>
    <dgm:pt modelId="{B278EA7E-C74A-45A8-9C1B-6874B938426B}" type="pres">
      <dgm:prSet presAssocID="{23181AB2-2A70-4F08-A9F0-2DE943FA3BA0}" presName="connectorText" presStyleLbl="sibTrans2D1" presStyleIdx="5" presStyleCnt="7"/>
      <dgm:spPr/>
    </dgm:pt>
    <dgm:pt modelId="{8C819A42-096F-4335-B947-15BE105D7548}" type="pres">
      <dgm:prSet presAssocID="{C5007145-A300-4E56-A133-131B2CFF2C59}" presName="node" presStyleLbl="node1" presStyleIdx="5" presStyleCnt="7" custScaleX="122923">
        <dgm:presLayoutVars>
          <dgm:bulletEnabled val="1"/>
        </dgm:presLayoutVars>
      </dgm:prSet>
      <dgm:spPr/>
    </dgm:pt>
    <dgm:pt modelId="{622334FA-6F37-4A94-B855-FB21C13DC035}" type="pres">
      <dgm:prSet presAssocID="{CE3924F9-B55B-43A1-88FA-D15AE193D228}" presName="parTrans" presStyleLbl="sibTrans2D1" presStyleIdx="6" presStyleCnt="7"/>
      <dgm:spPr/>
    </dgm:pt>
    <dgm:pt modelId="{BEF87F3B-E9A1-4EF4-8930-5A97D465D9D1}" type="pres">
      <dgm:prSet presAssocID="{CE3924F9-B55B-43A1-88FA-D15AE193D228}" presName="connectorText" presStyleLbl="sibTrans2D1" presStyleIdx="6" presStyleCnt="7"/>
      <dgm:spPr/>
    </dgm:pt>
    <dgm:pt modelId="{B8B92F50-DE38-4AE6-B77F-BCCF2E0251D2}" type="pres">
      <dgm:prSet presAssocID="{AF2733CC-B539-4388-B60A-1516ECCCA65D}" presName="node" presStyleLbl="node1" presStyleIdx="6" presStyleCnt="7" custScaleX="122923">
        <dgm:presLayoutVars>
          <dgm:bulletEnabled val="1"/>
        </dgm:presLayoutVars>
      </dgm:prSet>
      <dgm:spPr/>
    </dgm:pt>
  </dgm:ptLst>
  <dgm:cxnLst>
    <dgm:cxn modelId="{A0F6AD82-AB34-4236-9953-BC53A85B3F3A}" type="presOf" srcId="{124EB8BE-5EBB-41F0-B6CE-F5AF5810B912}" destId="{8AF4D4AC-FAF4-4E38-9B66-2F89DA4087A4}" srcOrd="1" destOrd="0" presId="urn:microsoft.com/office/officeart/2005/8/layout/radial5"/>
    <dgm:cxn modelId="{F149AFF2-DBC5-4992-8E39-962680EB4D76}" type="presOf" srcId="{CE3924F9-B55B-43A1-88FA-D15AE193D228}" destId="{622334FA-6F37-4A94-B855-FB21C13DC035}" srcOrd="0" destOrd="0" presId="urn:microsoft.com/office/officeart/2005/8/layout/radial5"/>
    <dgm:cxn modelId="{6BF2E692-A468-427F-9149-573C59A21A03}" type="presOf" srcId="{D42A85E2-34D7-490F-8280-C1A2EF9FE5D5}" destId="{455FA729-301B-43ED-B582-35E886B87F12}" srcOrd="1" destOrd="0" presId="urn:microsoft.com/office/officeart/2005/8/layout/radial5"/>
    <dgm:cxn modelId="{F70A2EF6-F05F-46E7-AD86-B490582A73DC}" srcId="{2DB83799-D112-4843-9B93-4DFC5222AE0E}" destId="{84F0E733-A848-4326-85DB-8C35BB8EC4AC}" srcOrd="1" destOrd="0" parTransId="{D42A85E2-34D7-490F-8280-C1A2EF9FE5D5}" sibTransId="{83B7CA0D-0FBA-4597-99D7-F3E5ED30ACDA}"/>
    <dgm:cxn modelId="{D9C0D9EE-999D-48CD-B23B-A4FCDE043662}" type="presOf" srcId="{17299D04-7D79-4A0D-89F8-F0F042A88F34}" destId="{3F02ED0C-D0A3-4652-AAE7-D75B29B16F86}" srcOrd="0" destOrd="0" presId="urn:microsoft.com/office/officeart/2005/8/layout/radial5"/>
    <dgm:cxn modelId="{C668378C-9E85-4F08-9A1C-713F66181099}" type="presOf" srcId="{8F527777-E7CA-4F8D-BB15-62B8D08219E5}" destId="{7DC4F9F3-680A-414B-9FF8-68EC91DD7C00}" srcOrd="0" destOrd="0" presId="urn:microsoft.com/office/officeart/2005/8/layout/radial5"/>
    <dgm:cxn modelId="{1A626627-2D8E-4537-957F-33C8B8C7320E}" type="presOf" srcId="{AF2733CC-B539-4388-B60A-1516ECCCA65D}" destId="{B8B92F50-DE38-4AE6-B77F-BCCF2E0251D2}" srcOrd="0" destOrd="0" presId="urn:microsoft.com/office/officeart/2005/8/layout/radial5"/>
    <dgm:cxn modelId="{63358A73-3A5A-41BE-9525-933AC0315D32}" srcId="{2DB83799-D112-4843-9B93-4DFC5222AE0E}" destId="{B566DDA1-BE7D-480F-A490-D5B65D1387FB}" srcOrd="3" destOrd="0" parTransId="{8F527777-E7CA-4F8D-BB15-62B8D08219E5}" sibTransId="{2B90C2A0-C1F4-47E6-B17D-326561C7B091}"/>
    <dgm:cxn modelId="{F2037FE8-9AFE-4981-B22D-CC3544380BE9}" type="presOf" srcId="{5D5AC478-E9E5-4858-8B53-76413B97E061}" destId="{4B5FC759-3246-49D6-AA36-C6E091110BB7}" srcOrd="1" destOrd="0" presId="urn:microsoft.com/office/officeart/2005/8/layout/radial5"/>
    <dgm:cxn modelId="{3636BBAA-0F42-42DD-835A-5406F5AA2E1D}" type="presOf" srcId="{B89EAAF9-F759-4AC3-B05E-488674D9DCC8}" destId="{3C07C1C3-95F8-44D3-BFDE-DB11968CE52E}" srcOrd="1" destOrd="0" presId="urn:microsoft.com/office/officeart/2005/8/layout/radial5"/>
    <dgm:cxn modelId="{8A01397A-8E19-4DC4-AC81-453C8C19E06C}" srcId="{0A4BAA6F-30C5-4914-9351-E7B77B92E52B}" destId="{2DB83799-D112-4843-9B93-4DFC5222AE0E}" srcOrd="0" destOrd="0" parTransId="{51BD5C3B-DA00-411C-863F-B2F6777314D9}" sibTransId="{1C120A75-9D71-455A-86BC-D2D8B9649483}"/>
    <dgm:cxn modelId="{979326B4-077F-463E-A064-06E9F3527554}" srcId="{2DB83799-D112-4843-9B93-4DFC5222AE0E}" destId="{17299D04-7D79-4A0D-89F8-F0F042A88F34}" srcOrd="0" destOrd="0" parTransId="{124EB8BE-5EBB-41F0-B6CE-F5AF5810B912}" sibTransId="{2EB7E18D-34DC-4766-9BA1-FC39724964F1}"/>
    <dgm:cxn modelId="{30913441-15C0-4B73-A890-E470AE034967}" srcId="{2DB83799-D112-4843-9B93-4DFC5222AE0E}" destId="{C0510A83-2F4E-42BE-AE14-BCAAF76F94A6}" srcOrd="2" destOrd="0" parTransId="{5D5AC478-E9E5-4858-8B53-76413B97E061}" sibTransId="{389970F2-8B47-4037-AB6B-1CFF2DFE224B}"/>
    <dgm:cxn modelId="{0DD128F3-EA49-42BA-AE94-81E24BBA7C97}" type="presOf" srcId="{B89EAAF9-F759-4AC3-B05E-488674D9DCC8}" destId="{D08FD570-0022-4DF9-BF4A-1B301A2E3504}" srcOrd="0" destOrd="0" presId="urn:microsoft.com/office/officeart/2005/8/layout/radial5"/>
    <dgm:cxn modelId="{95BC8D46-1013-49BA-B97A-B7E011B6A94B}" type="presOf" srcId="{C0510A83-2F4E-42BE-AE14-BCAAF76F94A6}" destId="{6DCC7D30-6B9B-437A-9085-55177DCA59EE}" srcOrd="0" destOrd="0" presId="urn:microsoft.com/office/officeart/2005/8/layout/radial5"/>
    <dgm:cxn modelId="{1242BA6A-6FD7-4A7B-A0F9-FBE1992BCBDA}" type="presOf" srcId="{CE3924F9-B55B-43A1-88FA-D15AE193D228}" destId="{BEF87F3B-E9A1-4EF4-8930-5A97D465D9D1}" srcOrd="1" destOrd="0" presId="urn:microsoft.com/office/officeart/2005/8/layout/radial5"/>
    <dgm:cxn modelId="{0877C6C6-B9DE-44DC-8095-B443C620FEBA}" srcId="{2DB83799-D112-4843-9B93-4DFC5222AE0E}" destId="{70911990-B620-42B8-8EA3-CA8B431D7B84}" srcOrd="4" destOrd="0" parTransId="{B89EAAF9-F759-4AC3-B05E-488674D9DCC8}" sibTransId="{AB64F72B-4218-4C89-AB9E-03E8190420EE}"/>
    <dgm:cxn modelId="{E605DE54-C001-4268-A5F2-7EBB6DEB5870}" type="presOf" srcId="{D42A85E2-34D7-490F-8280-C1A2EF9FE5D5}" destId="{E1FAF084-2A60-49F6-9BD4-BA97E79D6513}" srcOrd="0" destOrd="0" presId="urn:microsoft.com/office/officeart/2005/8/layout/radial5"/>
    <dgm:cxn modelId="{D26E8BD4-AD9F-47B3-AD6A-370D14E5698B}" type="presOf" srcId="{5D5AC478-E9E5-4858-8B53-76413B97E061}" destId="{6624787D-1F10-467B-92BF-95CCBFD86A62}" srcOrd="0" destOrd="0" presId="urn:microsoft.com/office/officeart/2005/8/layout/radial5"/>
    <dgm:cxn modelId="{24F40765-A5E8-4F59-8C2D-6591082C83C6}" type="presOf" srcId="{124EB8BE-5EBB-41F0-B6CE-F5AF5810B912}" destId="{B6FB519D-A36B-4483-AC98-4AAE6E7F10DD}" srcOrd="0" destOrd="0" presId="urn:microsoft.com/office/officeart/2005/8/layout/radial5"/>
    <dgm:cxn modelId="{381773D9-7841-46CF-B4B0-9DAFC53B62BE}" type="presOf" srcId="{23181AB2-2A70-4F08-A9F0-2DE943FA3BA0}" destId="{4275436A-6EB7-4E8A-919B-547A141470C5}" srcOrd="0" destOrd="0" presId="urn:microsoft.com/office/officeart/2005/8/layout/radial5"/>
    <dgm:cxn modelId="{274B7538-065B-49D7-9CF5-270A04248125}" type="presOf" srcId="{C5007145-A300-4E56-A133-131B2CFF2C59}" destId="{8C819A42-096F-4335-B947-15BE105D7548}" srcOrd="0" destOrd="0" presId="urn:microsoft.com/office/officeart/2005/8/layout/radial5"/>
    <dgm:cxn modelId="{7A7E8FF9-87AB-4660-9AAE-B1C3F23E2CEC}" srcId="{2DB83799-D112-4843-9B93-4DFC5222AE0E}" destId="{AF2733CC-B539-4388-B60A-1516ECCCA65D}" srcOrd="6" destOrd="0" parTransId="{CE3924F9-B55B-43A1-88FA-D15AE193D228}" sibTransId="{8E1870A9-3058-4752-BDA5-66C2B697CD00}"/>
    <dgm:cxn modelId="{DE706236-96C6-433E-B073-DCD7FB65FFF3}" type="presOf" srcId="{70911990-B620-42B8-8EA3-CA8B431D7B84}" destId="{FCBEDF58-7251-4620-A463-87729A0225AA}" srcOrd="0" destOrd="0" presId="urn:microsoft.com/office/officeart/2005/8/layout/radial5"/>
    <dgm:cxn modelId="{17A9ECDD-43A2-4E22-BB40-F6A190BCEFC1}" type="presOf" srcId="{2DB83799-D112-4843-9B93-4DFC5222AE0E}" destId="{77EBF052-F481-4CE1-971A-FF94B307AF02}" srcOrd="0" destOrd="0" presId="urn:microsoft.com/office/officeart/2005/8/layout/radial5"/>
    <dgm:cxn modelId="{9D45746C-9A56-4209-82F8-3F0F7C1F38EF}" type="presOf" srcId="{B566DDA1-BE7D-480F-A490-D5B65D1387FB}" destId="{C01D4731-23A7-43B5-91DA-31F69803E2B0}" srcOrd="0" destOrd="0" presId="urn:microsoft.com/office/officeart/2005/8/layout/radial5"/>
    <dgm:cxn modelId="{CCF68B1D-7EA7-4227-8EF5-273C5CC33DA7}" srcId="{2DB83799-D112-4843-9B93-4DFC5222AE0E}" destId="{C5007145-A300-4E56-A133-131B2CFF2C59}" srcOrd="5" destOrd="0" parTransId="{23181AB2-2A70-4F08-A9F0-2DE943FA3BA0}" sibTransId="{81A6FE79-10EF-4756-98D3-032893CFCE16}"/>
    <dgm:cxn modelId="{1E8F734E-3318-4175-B5F4-9194E486CED3}" type="presOf" srcId="{8F527777-E7CA-4F8D-BB15-62B8D08219E5}" destId="{194E5B55-A0CF-4A84-8715-D934130FD46D}" srcOrd="1" destOrd="0" presId="urn:microsoft.com/office/officeart/2005/8/layout/radial5"/>
    <dgm:cxn modelId="{BE9411F7-12A0-4060-972F-4A21B4A1E781}" type="presOf" srcId="{23181AB2-2A70-4F08-A9F0-2DE943FA3BA0}" destId="{B278EA7E-C74A-45A8-9C1B-6874B938426B}" srcOrd="1" destOrd="0" presId="urn:microsoft.com/office/officeart/2005/8/layout/radial5"/>
    <dgm:cxn modelId="{4BE63CD9-1062-4499-ABAF-EEBDA8EA2318}" type="presOf" srcId="{84F0E733-A848-4326-85DB-8C35BB8EC4AC}" destId="{F1B0A0B2-810A-44A3-9650-8421F9A19DE9}" srcOrd="0" destOrd="0" presId="urn:microsoft.com/office/officeart/2005/8/layout/radial5"/>
    <dgm:cxn modelId="{8F790784-5649-44DC-A3E9-C4E7D3ED480C}" type="presOf" srcId="{0A4BAA6F-30C5-4914-9351-E7B77B92E52B}" destId="{DE66BB53-DC0E-4492-BFA6-344D3AA718FC}" srcOrd="0" destOrd="0" presId="urn:microsoft.com/office/officeart/2005/8/layout/radial5"/>
    <dgm:cxn modelId="{EE92550D-E0B4-4EF3-9FE0-B6B93880A22A}" type="presParOf" srcId="{DE66BB53-DC0E-4492-BFA6-344D3AA718FC}" destId="{77EBF052-F481-4CE1-971A-FF94B307AF02}" srcOrd="0" destOrd="0" presId="urn:microsoft.com/office/officeart/2005/8/layout/radial5"/>
    <dgm:cxn modelId="{EF3948E1-88F6-4667-B7A6-BC6186BD4B81}" type="presParOf" srcId="{DE66BB53-DC0E-4492-BFA6-344D3AA718FC}" destId="{B6FB519D-A36B-4483-AC98-4AAE6E7F10DD}" srcOrd="1" destOrd="0" presId="urn:microsoft.com/office/officeart/2005/8/layout/radial5"/>
    <dgm:cxn modelId="{916D4B0B-5BFC-41FC-BEE5-3453F8851FBD}" type="presParOf" srcId="{B6FB519D-A36B-4483-AC98-4AAE6E7F10DD}" destId="{8AF4D4AC-FAF4-4E38-9B66-2F89DA4087A4}" srcOrd="0" destOrd="0" presId="urn:microsoft.com/office/officeart/2005/8/layout/radial5"/>
    <dgm:cxn modelId="{F3CA4D1F-E819-4765-9616-5BBD50B1E5FA}" type="presParOf" srcId="{DE66BB53-DC0E-4492-BFA6-344D3AA718FC}" destId="{3F02ED0C-D0A3-4652-AAE7-D75B29B16F86}" srcOrd="2" destOrd="0" presId="urn:microsoft.com/office/officeart/2005/8/layout/radial5"/>
    <dgm:cxn modelId="{1B4F54A0-99FD-4FAD-82BE-0F249E359FD5}" type="presParOf" srcId="{DE66BB53-DC0E-4492-BFA6-344D3AA718FC}" destId="{E1FAF084-2A60-49F6-9BD4-BA97E79D6513}" srcOrd="3" destOrd="0" presId="urn:microsoft.com/office/officeart/2005/8/layout/radial5"/>
    <dgm:cxn modelId="{FADCA974-3A1D-4A59-B958-D995749ADFFA}" type="presParOf" srcId="{E1FAF084-2A60-49F6-9BD4-BA97E79D6513}" destId="{455FA729-301B-43ED-B582-35E886B87F12}" srcOrd="0" destOrd="0" presId="urn:microsoft.com/office/officeart/2005/8/layout/radial5"/>
    <dgm:cxn modelId="{F39E4F55-98E9-4767-8AE6-B2CD20F162AE}" type="presParOf" srcId="{DE66BB53-DC0E-4492-BFA6-344D3AA718FC}" destId="{F1B0A0B2-810A-44A3-9650-8421F9A19DE9}" srcOrd="4" destOrd="0" presId="urn:microsoft.com/office/officeart/2005/8/layout/radial5"/>
    <dgm:cxn modelId="{F570F786-1A7D-421B-B9AB-2C50C145C809}" type="presParOf" srcId="{DE66BB53-DC0E-4492-BFA6-344D3AA718FC}" destId="{6624787D-1F10-467B-92BF-95CCBFD86A62}" srcOrd="5" destOrd="0" presId="urn:microsoft.com/office/officeart/2005/8/layout/radial5"/>
    <dgm:cxn modelId="{2742946E-5075-4531-BDDE-791C7651166A}" type="presParOf" srcId="{6624787D-1F10-467B-92BF-95CCBFD86A62}" destId="{4B5FC759-3246-49D6-AA36-C6E091110BB7}" srcOrd="0" destOrd="0" presId="urn:microsoft.com/office/officeart/2005/8/layout/radial5"/>
    <dgm:cxn modelId="{57A03DBF-FD14-4A1F-B916-C5FA627C458C}" type="presParOf" srcId="{DE66BB53-DC0E-4492-BFA6-344D3AA718FC}" destId="{6DCC7D30-6B9B-437A-9085-55177DCA59EE}" srcOrd="6" destOrd="0" presId="urn:microsoft.com/office/officeart/2005/8/layout/radial5"/>
    <dgm:cxn modelId="{EF911AA6-EBE4-41ED-9BF3-40A719876B68}" type="presParOf" srcId="{DE66BB53-DC0E-4492-BFA6-344D3AA718FC}" destId="{7DC4F9F3-680A-414B-9FF8-68EC91DD7C00}" srcOrd="7" destOrd="0" presId="urn:microsoft.com/office/officeart/2005/8/layout/radial5"/>
    <dgm:cxn modelId="{C19E2B41-1954-4B72-AA99-18B65895EE07}" type="presParOf" srcId="{7DC4F9F3-680A-414B-9FF8-68EC91DD7C00}" destId="{194E5B55-A0CF-4A84-8715-D934130FD46D}" srcOrd="0" destOrd="0" presId="urn:microsoft.com/office/officeart/2005/8/layout/radial5"/>
    <dgm:cxn modelId="{A8EF54FD-1E51-4EFA-A5CC-DB8010114246}" type="presParOf" srcId="{DE66BB53-DC0E-4492-BFA6-344D3AA718FC}" destId="{C01D4731-23A7-43B5-91DA-31F69803E2B0}" srcOrd="8" destOrd="0" presId="urn:microsoft.com/office/officeart/2005/8/layout/radial5"/>
    <dgm:cxn modelId="{6E28C112-6201-4F60-8139-543465AC7805}" type="presParOf" srcId="{DE66BB53-DC0E-4492-BFA6-344D3AA718FC}" destId="{D08FD570-0022-4DF9-BF4A-1B301A2E3504}" srcOrd="9" destOrd="0" presId="urn:microsoft.com/office/officeart/2005/8/layout/radial5"/>
    <dgm:cxn modelId="{DDD94B23-2366-45E5-AFCC-2FFC14665BE3}" type="presParOf" srcId="{D08FD570-0022-4DF9-BF4A-1B301A2E3504}" destId="{3C07C1C3-95F8-44D3-BFDE-DB11968CE52E}" srcOrd="0" destOrd="0" presId="urn:microsoft.com/office/officeart/2005/8/layout/radial5"/>
    <dgm:cxn modelId="{B0528743-BF55-4240-B255-DE8C6A460FC8}" type="presParOf" srcId="{DE66BB53-DC0E-4492-BFA6-344D3AA718FC}" destId="{FCBEDF58-7251-4620-A463-87729A0225AA}" srcOrd="10" destOrd="0" presId="urn:microsoft.com/office/officeart/2005/8/layout/radial5"/>
    <dgm:cxn modelId="{247450E3-190B-4CD6-AC3A-F90B31F80244}" type="presParOf" srcId="{DE66BB53-DC0E-4492-BFA6-344D3AA718FC}" destId="{4275436A-6EB7-4E8A-919B-547A141470C5}" srcOrd="11" destOrd="0" presId="urn:microsoft.com/office/officeart/2005/8/layout/radial5"/>
    <dgm:cxn modelId="{3A4BBD0F-3D9F-4A4C-8188-C9C782B2996D}" type="presParOf" srcId="{4275436A-6EB7-4E8A-919B-547A141470C5}" destId="{B278EA7E-C74A-45A8-9C1B-6874B938426B}" srcOrd="0" destOrd="0" presId="urn:microsoft.com/office/officeart/2005/8/layout/radial5"/>
    <dgm:cxn modelId="{2504D169-C78F-4014-A56D-EC4535095004}" type="presParOf" srcId="{DE66BB53-DC0E-4492-BFA6-344D3AA718FC}" destId="{8C819A42-096F-4335-B947-15BE105D7548}" srcOrd="12" destOrd="0" presId="urn:microsoft.com/office/officeart/2005/8/layout/radial5"/>
    <dgm:cxn modelId="{D54A6E48-21BD-4F1E-B6A6-176B8D750F1F}" type="presParOf" srcId="{DE66BB53-DC0E-4492-BFA6-344D3AA718FC}" destId="{622334FA-6F37-4A94-B855-FB21C13DC035}" srcOrd="13" destOrd="0" presId="urn:microsoft.com/office/officeart/2005/8/layout/radial5"/>
    <dgm:cxn modelId="{5AB0371A-213F-442D-826B-8030F8B175BE}" type="presParOf" srcId="{622334FA-6F37-4A94-B855-FB21C13DC035}" destId="{BEF87F3B-E9A1-4EF4-8930-5A97D465D9D1}" srcOrd="0" destOrd="0" presId="urn:microsoft.com/office/officeart/2005/8/layout/radial5"/>
    <dgm:cxn modelId="{CD3DBB63-4F64-47CD-B6B6-D066D3AEDB06}" type="presParOf" srcId="{DE66BB53-DC0E-4492-BFA6-344D3AA718FC}" destId="{B8B92F50-DE38-4AE6-B77F-BCCF2E0251D2}" srcOrd="14"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303DE48-824C-4721-9ADE-3F41FE190B5D}"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MX"/>
        </a:p>
      </dgm:t>
    </dgm:pt>
    <dgm:pt modelId="{C01CCBDC-E694-49AE-A668-9D348389BE6D}">
      <dgm:prSet/>
      <dgm:spPr/>
      <dgm:t>
        <a:bodyPr/>
        <a:lstStyle/>
        <a:p>
          <a:r>
            <a:rPr lang="es-MX" dirty="0" smtClean="0"/>
            <a:t>De acuerdo con el programa de la UA, en la época contemporánea es indispensable que la interpretación de los fenómenos económicos sea entendida desde la perspectiva jurídica. Esta necesidad surge porque los actos sociales se vinculan desde tres ámbitos; el jurídico, el económico y el del poder público.</a:t>
          </a:r>
          <a:endParaRPr lang="es-MX" dirty="0"/>
        </a:p>
      </dgm:t>
    </dgm:pt>
    <dgm:pt modelId="{998F6019-54CB-4FCE-A784-213A68DA4FB6}" type="parTrans" cxnId="{E02A42E9-5079-4A66-BF5F-DDF236EBF630}">
      <dgm:prSet/>
      <dgm:spPr/>
      <dgm:t>
        <a:bodyPr/>
        <a:lstStyle/>
        <a:p>
          <a:endParaRPr lang="es-MX"/>
        </a:p>
      </dgm:t>
    </dgm:pt>
    <dgm:pt modelId="{E3905D5E-3628-4DD0-A11A-9FF088DDC430}" type="sibTrans" cxnId="{E02A42E9-5079-4A66-BF5F-DDF236EBF630}">
      <dgm:prSet/>
      <dgm:spPr/>
      <dgm:t>
        <a:bodyPr/>
        <a:lstStyle/>
        <a:p>
          <a:endParaRPr lang="es-MX"/>
        </a:p>
      </dgm:t>
    </dgm:pt>
    <dgm:pt modelId="{29E4D118-B585-4CE3-8812-7B8E2912F338}">
      <dgm:prSet/>
      <dgm:spPr/>
      <dgm:t>
        <a:bodyPr/>
        <a:lstStyle/>
        <a:p>
          <a:endParaRPr lang="es-MX" dirty="0" smtClean="0"/>
        </a:p>
        <a:p>
          <a:r>
            <a:rPr lang="es-MX" dirty="0" smtClean="0"/>
            <a:t>Por ello, resulta indispensable que el estudiante conozca los conceptos fundamentales de el Derecho económica, y así encontrarse en posibilidad de entender el desarrollo de las siguientes temáticas</a:t>
          </a:r>
          <a:endParaRPr lang="es-MX" dirty="0"/>
        </a:p>
      </dgm:t>
    </dgm:pt>
    <dgm:pt modelId="{70B7F097-DBB7-458B-BFDF-EDFF4E2F9A42}" type="parTrans" cxnId="{E6BDB4D7-2D69-49AA-9C98-1E2FA0ED2694}">
      <dgm:prSet/>
      <dgm:spPr/>
    </dgm:pt>
    <dgm:pt modelId="{5213F42F-9E1C-4025-A6FD-CE3121C023D8}" type="sibTrans" cxnId="{E6BDB4D7-2D69-49AA-9C98-1E2FA0ED2694}">
      <dgm:prSet/>
      <dgm:spPr/>
    </dgm:pt>
    <dgm:pt modelId="{3FFCF424-F907-41EC-88D9-572C90621AAE}" type="pres">
      <dgm:prSet presAssocID="{8303DE48-824C-4721-9ADE-3F41FE190B5D}" presName="Name0" presStyleCnt="0">
        <dgm:presLayoutVars>
          <dgm:chMax val="7"/>
          <dgm:dir/>
          <dgm:animLvl val="lvl"/>
          <dgm:resizeHandles val="exact"/>
        </dgm:presLayoutVars>
      </dgm:prSet>
      <dgm:spPr/>
      <dgm:t>
        <a:bodyPr/>
        <a:lstStyle/>
        <a:p>
          <a:endParaRPr lang="es-MX"/>
        </a:p>
      </dgm:t>
    </dgm:pt>
    <dgm:pt modelId="{70F251E3-8397-494D-9831-CF918D40B0CE}" type="pres">
      <dgm:prSet presAssocID="{C01CCBDC-E694-49AE-A668-9D348389BE6D}" presName="circle1" presStyleLbl="node1" presStyleIdx="0" presStyleCnt="2"/>
      <dgm:spPr/>
    </dgm:pt>
    <dgm:pt modelId="{9C991C6F-964C-43FC-BC82-EFFFFFBA8E5C}" type="pres">
      <dgm:prSet presAssocID="{C01CCBDC-E694-49AE-A668-9D348389BE6D}" presName="space" presStyleCnt="0"/>
      <dgm:spPr/>
    </dgm:pt>
    <dgm:pt modelId="{AA3CD57C-DE59-48C0-88E8-ADCCB5219ECE}" type="pres">
      <dgm:prSet presAssocID="{C01CCBDC-E694-49AE-A668-9D348389BE6D}" presName="rect1" presStyleLbl="alignAcc1" presStyleIdx="0" presStyleCnt="2"/>
      <dgm:spPr/>
      <dgm:t>
        <a:bodyPr/>
        <a:lstStyle/>
        <a:p>
          <a:endParaRPr lang="es-MX"/>
        </a:p>
      </dgm:t>
    </dgm:pt>
    <dgm:pt modelId="{141B89EC-FB6E-4FB3-9DD0-7BE7FDFDD365}" type="pres">
      <dgm:prSet presAssocID="{29E4D118-B585-4CE3-8812-7B8E2912F338}" presName="vertSpace2" presStyleLbl="node1" presStyleIdx="0" presStyleCnt="2"/>
      <dgm:spPr/>
    </dgm:pt>
    <dgm:pt modelId="{F184615A-255C-4D78-BF7C-872896E5C67F}" type="pres">
      <dgm:prSet presAssocID="{29E4D118-B585-4CE3-8812-7B8E2912F338}" presName="circle2" presStyleLbl="node1" presStyleIdx="1" presStyleCnt="2"/>
      <dgm:spPr/>
    </dgm:pt>
    <dgm:pt modelId="{F6C3262D-B7DB-45CD-A172-6FD2D1FB9A13}" type="pres">
      <dgm:prSet presAssocID="{29E4D118-B585-4CE3-8812-7B8E2912F338}" presName="rect2" presStyleLbl="alignAcc1" presStyleIdx="1" presStyleCnt="2"/>
      <dgm:spPr/>
    </dgm:pt>
    <dgm:pt modelId="{6881E7C6-B7B4-4662-A023-3C1FFA4177CB}" type="pres">
      <dgm:prSet presAssocID="{C01CCBDC-E694-49AE-A668-9D348389BE6D}" presName="rect1ParTxNoCh" presStyleLbl="alignAcc1" presStyleIdx="1" presStyleCnt="2">
        <dgm:presLayoutVars>
          <dgm:chMax val="1"/>
          <dgm:bulletEnabled val="1"/>
        </dgm:presLayoutVars>
      </dgm:prSet>
      <dgm:spPr/>
      <dgm:t>
        <a:bodyPr/>
        <a:lstStyle/>
        <a:p>
          <a:endParaRPr lang="es-MX"/>
        </a:p>
      </dgm:t>
    </dgm:pt>
    <dgm:pt modelId="{6996D12C-C6D1-40D4-A1A2-E1F1B84850C5}" type="pres">
      <dgm:prSet presAssocID="{29E4D118-B585-4CE3-8812-7B8E2912F338}" presName="rect2ParTxNoCh" presStyleLbl="alignAcc1" presStyleIdx="1" presStyleCnt="2">
        <dgm:presLayoutVars>
          <dgm:chMax val="1"/>
          <dgm:bulletEnabled val="1"/>
        </dgm:presLayoutVars>
      </dgm:prSet>
      <dgm:spPr/>
    </dgm:pt>
  </dgm:ptLst>
  <dgm:cxnLst>
    <dgm:cxn modelId="{BC161951-C940-477F-B34D-DB4597F90AC5}" type="presOf" srcId="{8303DE48-824C-4721-9ADE-3F41FE190B5D}" destId="{3FFCF424-F907-41EC-88D9-572C90621AAE}" srcOrd="0" destOrd="0" presId="urn:microsoft.com/office/officeart/2005/8/layout/target3"/>
    <dgm:cxn modelId="{76FACDDF-6BB5-410C-AC18-BD3928C89900}" type="presOf" srcId="{29E4D118-B585-4CE3-8812-7B8E2912F338}" destId="{F6C3262D-B7DB-45CD-A172-6FD2D1FB9A13}" srcOrd="0" destOrd="0" presId="urn:microsoft.com/office/officeart/2005/8/layout/target3"/>
    <dgm:cxn modelId="{963E1E2C-49CD-41D4-8AD4-F68557813034}" type="presOf" srcId="{29E4D118-B585-4CE3-8812-7B8E2912F338}" destId="{6996D12C-C6D1-40D4-A1A2-E1F1B84850C5}" srcOrd="1" destOrd="0" presId="urn:microsoft.com/office/officeart/2005/8/layout/target3"/>
    <dgm:cxn modelId="{E02A42E9-5079-4A66-BF5F-DDF236EBF630}" srcId="{8303DE48-824C-4721-9ADE-3F41FE190B5D}" destId="{C01CCBDC-E694-49AE-A668-9D348389BE6D}" srcOrd="0" destOrd="0" parTransId="{998F6019-54CB-4FCE-A784-213A68DA4FB6}" sibTransId="{E3905D5E-3628-4DD0-A11A-9FF088DDC430}"/>
    <dgm:cxn modelId="{4908A8EA-DDCB-41C0-9250-F9A5F305D26B}" type="presOf" srcId="{C01CCBDC-E694-49AE-A668-9D348389BE6D}" destId="{AA3CD57C-DE59-48C0-88E8-ADCCB5219ECE}" srcOrd="0" destOrd="0" presId="urn:microsoft.com/office/officeart/2005/8/layout/target3"/>
    <dgm:cxn modelId="{335F7DD5-1DA3-4FC8-A3C7-47F3DA34D4DF}" type="presOf" srcId="{C01CCBDC-E694-49AE-A668-9D348389BE6D}" destId="{6881E7C6-B7B4-4662-A023-3C1FFA4177CB}" srcOrd="1" destOrd="0" presId="urn:microsoft.com/office/officeart/2005/8/layout/target3"/>
    <dgm:cxn modelId="{E6BDB4D7-2D69-49AA-9C98-1E2FA0ED2694}" srcId="{8303DE48-824C-4721-9ADE-3F41FE190B5D}" destId="{29E4D118-B585-4CE3-8812-7B8E2912F338}" srcOrd="1" destOrd="0" parTransId="{70B7F097-DBB7-458B-BFDF-EDFF4E2F9A42}" sibTransId="{5213F42F-9E1C-4025-A6FD-CE3121C023D8}"/>
    <dgm:cxn modelId="{426B5644-EE9B-481E-8EDB-6A16D36EEFB4}" type="presParOf" srcId="{3FFCF424-F907-41EC-88D9-572C90621AAE}" destId="{70F251E3-8397-494D-9831-CF918D40B0CE}" srcOrd="0" destOrd="0" presId="urn:microsoft.com/office/officeart/2005/8/layout/target3"/>
    <dgm:cxn modelId="{2EE01BD0-C7AE-48DE-BA06-F7C5C7E92EC9}" type="presParOf" srcId="{3FFCF424-F907-41EC-88D9-572C90621AAE}" destId="{9C991C6F-964C-43FC-BC82-EFFFFFBA8E5C}" srcOrd="1" destOrd="0" presId="urn:microsoft.com/office/officeart/2005/8/layout/target3"/>
    <dgm:cxn modelId="{DD6F7EBA-6F44-492E-99EF-A9D113F0FFD1}" type="presParOf" srcId="{3FFCF424-F907-41EC-88D9-572C90621AAE}" destId="{AA3CD57C-DE59-48C0-88E8-ADCCB5219ECE}" srcOrd="2" destOrd="0" presId="urn:microsoft.com/office/officeart/2005/8/layout/target3"/>
    <dgm:cxn modelId="{D359CEE0-48F0-4497-ABA4-68CD7960AFD9}" type="presParOf" srcId="{3FFCF424-F907-41EC-88D9-572C90621AAE}" destId="{141B89EC-FB6E-4FB3-9DD0-7BE7FDFDD365}" srcOrd="3" destOrd="0" presId="urn:microsoft.com/office/officeart/2005/8/layout/target3"/>
    <dgm:cxn modelId="{36CDAD60-CF55-4C81-9A8B-1DC78CF76FB0}" type="presParOf" srcId="{3FFCF424-F907-41EC-88D9-572C90621AAE}" destId="{F184615A-255C-4D78-BF7C-872896E5C67F}" srcOrd="4" destOrd="0" presId="urn:microsoft.com/office/officeart/2005/8/layout/target3"/>
    <dgm:cxn modelId="{1CF26016-5AFA-4E97-82FC-79FBBEAD0FF1}" type="presParOf" srcId="{3FFCF424-F907-41EC-88D9-572C90621AAE}" destId="{F6C3262D-B7DB-45CD-A172-6FD2D1FB9A13}" srcOrd="5" destOrd="0" presId="urn:microsoft.com/office/officeart/2005/8/layout/target3"/>
    <dgm:cxn modelId="{181554EB-011B-4FCE-A0BA-BB6F87276B28}" type="presParOf" srcId="{3FFCF424-F907-41EC-88D9-572C90621AAE}" destId="{6881E7C6-B7B4-4662-A023-3C1FFA4177CB}" srcOrd="6" destOrd="0" presId="urn:microsoft.com/office/officeart/2005/8/layout/target3"/>
    <dgm:cxn modelId="{7FAF6E95-A24C-4BB9-A1DE-F720FA5E261F}" type="presParOf" srcId="{3FFCF424-F907-41EC-88D9-572C90621AAE}" destId="{6996D12C-C6D1-40D4-A1A2-E1F1B84850C5}"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F280CDCB-CCA4-4E89-A0BF-8702AB0382AE}" type="doc">
      <dgm:prSet loTypeId="urn:microsoft.com/office/officeart/2005/8/layout/target3" loCatId="list" qsTypeId="urn:microsoft.com/office/officeart/2005/8/quickstyle/simple1" qsCatId="simple" csTypeId="urn:microsoft.com/office/officeart/2005/8/colors/accent1_2" csCatId="accent1"/>
      <dgm:spPr/>
      <dgm:t>
        <a:bodyPr/>
        <a:lstStyle/>
        <a:p>
          <a:endParaRPr lang="es-MX"/>
        </a:p>
      </dgm:t>
    </dgm:pt>
    <dgm:pt modelId="{E6AAC40F-CF4B-4B30-A6B0-32FBC9065C0B}">
      <dgm:prSet/>
      <dgm:spPr/>
      <dgm:t>
        <a:bodyPr/>
        <a:lstStyle/>
        <a:p>
          <a:pPr rtl="0"/>
          <a:r>
            <a:rPr lang="es-MX" i="1" smtClean="0"/>
            <a:t>El derecho económico tiene como centro al hombre. Sus normas no tienen relación con los "ajustes estructurales" que limitan el gasto público y contienen los salarios, mientras los precios crecen en favor del capital</a:t>
          </a:r>
          <a:endParaRPr lang="es-MX"/>
        </a:p>
      </dgm:t>
    </dgm:pt>
    <dgm:pt modelId="{CFD95666-9834-4614-A2A6-97C4989EFA00}" type="parTrans" cxnId="{085A98A8-799A-47A6-84D6-98DF4D4A3D0F}">
      <dgm:prSet/>
      <dgm:spPr/>
      <dgm:t>
        <a:bodyPr/>
        <a:lstStyle/>
        <a:p>
          <a:endParaRPr lang="es-MX"/>
        </a:p>
      </dgm:t>
    </dgm:pt>
    <dgm:pt modelId="{C1AEDD32-2668-46B1-8ED4-AC2CC9008C1A}" type="sibTrans" cxnId="{085A98A8-799A-47A6-84D6-98DF4D4A3D0F}">
      <dgm:prSet/>
      <dgm:spPr/>
      <dgm:t>
        <a:bodyPr/>
        <a:lstStyle/>
        <a:p>
          <a:endParaRPr lang="es-MX"/>
        </a:p>
      </dgm:t>
    </dgm:pt>
    <dgm:pt modelId="{7AC7F153-67F1-4625-87C1-AA5A9A2BFC45}" type="pres">
      <dgm:prSet presAssocID="{F280CDCB-CCA4-4E89-A0BF-8702AB0382AE}" presName="Name0" presStyleCnt="0">
        <dgm:presLayoutVars>
          <dgm:chMax val="7"/>
          <dgm:dir/>
          <dgm:animLvl val="lvl"/>
          <dgm:resizeHandles val="exact"/>
        </dgm:presLayoutVars>
      </dgm:prSet>
      <dgm:spPr/>
    </dgm:pt>
    <dgm:pt modelId="{25447120-4D88-460E-8BC4-B5E77B857843}" type="pres">
      <dgm:prSet presAssocID="{E6AAC40F-CF4B-4B30-A6B0-32FBC9065C0B}" presName="circle1" presStyleLbl="node1" presStyleIdx="0" presStyleCnt="1"/>
      <dgm:spPr/>
    </dgm:pt>
    <dgm:pt modelId="{E6799C7F-1CE3-48D7-9F7A-B67879934403}" type="pres">
      <dgm:prSet presAssocID="{E6AAC40F-CF4B-4B30-A6B0-32FBC9065C0B}" presName="space" presStyleCnt="0"/>
      <dgm:spPr/>
    </dgm:pt>
    <dgm:pt modelId="{9542E9CF-2E6C-47AF-AAA4-CFBD429526D3}" type="pres">
      <dgm:prSet presAssocID="{E6AAC40F-CF4B-4B30-A6B0-32FBC9065C0B}" presName="rect1" presStyleLbl="alignAcc1" presStyleIdx="0" presStyleCnt="1"/>
      <dgm:spPr/>
    </dgm:pt>
    <dgm:pt modelId="{69C2991F-9F0A-4511-B596-9A8C9069AD1D}" type="pres">
      <dgm:prSet presAssocID="{E6AAC40F-CF4B-4B30-A6B0-32FBC9065C0B}" presName="rect1ParTxNoCh" presStyleLbl="alignAcc1" presStyleIdx="0" presStyleCnt="1">
        <dgm:presLayoutVars>
          <dgm:chMax val="1"/>
          <dgm:bulletEnabled val="1"/>
        </dgm:presLayoutVars>
      </dgm:prSet>
      <dgm:spPr/>
    </dgm:pt>
  </dgm:ptLst>
  <dgm:cxnLst>
    <dgm:cxn modelId="{085A98A8-799A-47A6-84D6-98DF4D4A3D0F}" srcId="{F280CDCB-CCA4-4E89-A0BF-8702AB0382AE}" destId="{E6AAC40F-CF4B-4B30-A6B0-32FBC9065C0B}" srcOrd="0" destOrd="0" parTransId="{CFD95666-9834-4614-A2A6-97C4989EFA00}" sibTransId="{C1AEDD32-2668-46B1-8ED4-AC2CC9008C1A}"/>
    <dgm:cxn modelId="{EA4C83F1-358A-4B08-AFCC-6687FCB6987A}" type="presOf" srcId="{E6AAC40F-CF4B-4B30-A6B0-32FBC9065C0B}" destId="{9542E9CF-2E6C-47AF-AAA4-CFBD429526D3}" srcOrd="0" destOrd="0" presId="urn:microsoft.com/office/officeart/2005/8/layout/target3"/>
    <dgm:cxn modelId="{E76C5A52-9CAE-46B8-8C14-3622795F6A4F}" type="presOf" srcId="{E6AAC40F-CF4B-4B30-A6B0-32FBC9065C0B}" destId="{69C2991F-9F0A-4511-B596-9A8C9069AD1D}" srcOrd="1" destOrd="0" presId="urn:microsoft.com/office/officeart/2005/8/layout/target3"/>
    <dgm:cxn modelId="{63CCF651-8F2C-4AFE-A6AB-D799827DDE42}" type="presOf" srcId="{F280CDCB-CCA4-4E89-A0BF-8702AB0382AE}" destId="{7AC7F153-67F1-4625-87C1-AA5A9A2BFC45}" srcOrd="0" destOrd="0" presId="urn:microsoft.com/office/officeart/2005/8/layout/target3"/>
    <dgm:cxn modelId="{3193DF8B-9B98-4C0E-936C-FE9E3CFF8D7A}" type="presParOf" srcId="{7AC7F153-67F1-4625-87C1-AA5A9A2BFC45}" destId="{25447120-4D88-460E-8BC4-B5E77B857843}" srcOrd="0" destOrd="0" presId="urn:microsoft.com/office/officeart/2005/8/layout/target3"/>
    <dgm:cxn modelId="{1A91ABAA-8C38-43EF-94F6-8E0A7E0694B9}" type="presParOf" srcId="{7AC7F153-67F1-4625-87C1-AA5A9A2BFC45}" destId="{E6799C7F-1CE3-48D7-9F7A-B67879934403}" srcOrd="1" destOrd="0" presId="urn:microsoft.com/office/officeart/2005/8/layout/target3"/>
    <dgm:cxn modelId="{00F1E293-28E5-4864-99D1-04B8B73C1C90}" type="presParOf" srcId="{7AC7F153-67F1-4625-87C1-AA5A9A2BFC45}" destId="{9542E9CF-2E6C-47AF-AAA4-CFBD429526D3}" srcOrd="2" destOrd="0" presId="urn:microsoft.com/office/officeart/2005/8/layout/target3"/>
    <dgm:cxn modelId="{99457D41-B211-40C5-B3DE-EBC2992DFFEC}" type="presParOf" srcId="{7AC7F153-67F1-4625-87C1-AA5A9A2BFC45}" destId="{69C2991F-9F0A-4511-B596-9A8C9069AD1D}"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ADE84A21-5F0C-4243-8A38-EFA47F9A3934}"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s-MX"/>
        </a:p>
      </dgm:t>
    </dgm:pt>
    <dgm:pt modelId="{6D89B361-AEF4-4F37-87DE-3738D748BC9E}">
      <dgm:prSet/>
      <dgm:spPr/>
      <dgm:t>
        <a:bodyPr/>
        <a:lstStyle/>
        <a:p>
          <a:pPr rtl="0"/>
          <a:r>
            <a:rPr lang="es-MX" i="1" smtClean="0"/>
            <a:t>Con el proceso de la globalización, las normas cambian y se adaptan a los cambios tecnológicos y productivos.</a:t>
          </a:r>
          <a:endParaRPr lang="es-MX"/>
        </a:p>
      </dgm:t>
    </dgm:pt>
    <dgm:pt modelId="{00C4A85F-BDB3-4CDC-B060-0E899C8491AA}" type="parTrans" cxnId="{A01069F3-891A-4840-8B6F-B9D72B1F7A67}">
      <dgm:prSet/>
      <dgm:spPr/>
      <dgm:t>
        <a:bodyPr/>
        <a:lstStyle/>
        <a:p>
          <a:endParaRPr lang="es-MX"/>
        </a:p>
      </dgm:t>
    </dgm:pt>
    <dgm:pt modelId="{6DB57131-CAE8-467C-8CE7-1D9FBABF15B9}" type="sibTrans" cxnId="{A01069F3-891A-4840-8B6F-B9D72B1F7A67}">
      <dgm:prSet/>
      <dgm:spPr/>
      <dgm:t>
        <a:bodyPr/>
        <a:lstStyle/>
        <a:p>
          <a:endParaRPr lang="es-MX"/>
        </a:p>
      </dgm:t>
    </dgm:pt>
    <dgm:pt modelId="{7A8462F8-C49D-4F9D-8458-F39384F5C30E}">
      <dgm:prSet/>
      <dgm:spPr/>
      <dgm:t>
        <a:bodyPr/>
        <a:lstStyle/>
        <a:p>
          <a:pPr rtl="0"/>
          <a:r>
            <a:rPr lang="es-MX" i="1" smtClean="0"/>
            <a:t>Se encuentra en un proceso de renovación constante</a:t>
          </a:r>
          <a:endParaRPr lang="es-MX"/>
        </a:p>
      </dgm:t>
    </dgm:pt>
    <dgm:pt modelId="{4131EDB0-5819-43C5-BCA7-A014BDA344EF}" type="parTrans" cxnId="{AE6F663F-DB8B-4AFC-9D0C-349749538D69}">
      <dgm:prSet/>
      <dgm:spPr/>
      <dgm:t>
        <a:bodyPr/>
        <a:lstStyle/>
        <a:p>
          <a:endParaRPr lang="es-MX"/>
        </a:p>
      </dgm:t>
    </dgm:pt>
    <dgm:pt modelId="{6F86AF4C-9FB4-4EE5-BCC9-36F46955962D}" type="sibTrans" cxnId="{AE6F663F-DB8B-4AFC-9D0C-349749538D69}">
      <dgm:prSet/>
      <dgm:spPr/>
      <dgm:t>
        <a:bodyPr/>
        <a:lstStyle/>
        <a:p>
          <a:endParaRPr lang="es-MX"/>
        </a:p>
      </dgm:t>
    </dgm:pt>
    <dgm:pt modelId="{1BE1D047-3469-4A62-8E37-49E4122EE8EB}" type="pres">
      <dgm:prSet presAssocID="{ADE84A21-5F0C-4243-8A38-EFA47F9A3934}" presName="linearFlow" presStyleCnt="0">
        <dgm:presLayoutVars>
          <dgm:dir/>
          <dgm:resizeHandles val="exact"/>
        </dgm:presLayoutVars>
      </dgm:prSet>
      <dgm:spPr/>
    </dgm:pt>
    <dgm:pt modelId="{58E59AFD-7912-45A2-9A9F-A94701986B8E}" type="pres">
      <dgm:prSet presAssocID="{6D89B361-AEF4-4F37-87DE-3738D748BC9E}" presName="composite" presStyleCnt="0"/>
      <dgm:spPr/>
    </dgm:pt>
    <dgm:pt modelId="{453D6D75-8DE0-42A1-8AAE-B38F5AC8A021}" type="pres">
      <dgm:prSet presAssocID="{6D89B361-AEF4-4F37-87DE-3738D748BC9E}" presName="imgShp" presStyleLbl="fgImgPlace1" presStyleIdx="0" presStyleCnt="2"/>
      <dgm:spPr>
        <a:blipFill rotWithShape="1">
          <a:blip xmlns:r="http://schemas.openxmlformats.org/officeDocument/2006/relationships" r:embed="rId1"/>
          <a:stretch>
            <a:fillRect/>
          </a:stretch>
        </a:blipFill>
      </dgm:spPr>
    </dgm:pt>
    <dgm:pt modelId="{3CFEA691-5737-4CD4-A334-EA156A1FBE1F}" type="pres">
      <dgm:prSet presAssocID="{6D89B361-AEF4-4F37-87DE-3738D748BC9E}" presName="txShp" presStyleLbl="node1" presStyleIdx="0" presStyleCnt="2">
        <dgm:presLayoutVars>
          <dgm:bulletEnabled val="1"/>
        </dgm:presLayoutVars>
      </dgm:prSet>
      <dgm:spPr/>
    </dgm:pt>
    <dgm:pt modelId="{B8FD3FF9-7D29-4D75-A3FF-82646B3EEDCC}" type="pres">
      <dgm:prSet presAssocID="{6DB57131-CAE8-467C-8CE7-1D9FBABF15B9}" presName="spacing" presStyleCnt="0"/>
      <dgm:spPr/>
    </dgm:pt>
    <dgm:pt modelId="{3D52EDD0-89F8-4C04-BD3A-FD72135FBEAB}" type="pres">
      <dgm:prSet presAssocID="{7A8462F8-C49D-4F9D-8458-F39384F5C30E}" presName="composite" presStyleCnt="0"/>
      <dgm:spPr/>
    </dgm:pt>
    <dgm:pt modelId="{A0D29E9D-AB0B-4EA2-BD72-1ABD6F8C87EF}" type="pres">
      <dgm:prSet presAssocID="{7A8462F8-C49D-4F9D-8458-F39384F5C30E}" presName="imgShp" presStyleLbl="fgImgPlace1" presStyleIdx="1" presStyleCnt="2"/>
      <dgm:spPr>
        <a:blipFill rotWithShape="1">
          <a:blip xmlns:r="http://schemas.openxmlformats.org/officeDocument/2006/relationships" r:embed="rId2"/>
          <a:stretch>
            <a:fillRect/>
          </a:stretch>
        </a:blipFill>
      </dgm:spPr>
    </dgm:pt>
    <dgm:pt modelId="{1A207D02-F264-4F55-879C-956CE89A786B}" type="pres">
      <dgm:prSet presAssocID="{7A8462F8-C49D-4F9D-8458-F39384F5C30E}" presName="txShp" presStyleLbl="node1" presStyleIdx="1" presStyleCnt="2">
        <dgm:presLayoutVars>
          <dgm:bulletEnabled val="1"/>
        </dgm:presLayoutVars>
      </dgm:prSet>
      <dgm:spPr/>
    </dgm:pt>
  </dgm:ptLst>
  <dgm:cxnLst>
    <dgm:cxn modelId="{31741C72-5CD7-42CB-8C4C-EB8AA80E6A22}" type="presOf" srcId="{7A8462F8-C49D-4F9D-8458-F39384F5C30E}" destId="{1A207D02-F264-4F55-879C-956CE89A786B}" srcOrd="0" destOrd="0" presId="urn:microsoft.com/office/officeart/2005/8/layout/vList3"/>
    <dgm:cxn modelId="{AE6F663F-DB8B-4AFC-9D0C-349749538D69}" srcId="{ADE84A21-5F0C-4243-8A38-EFA47F9A3934}" destId="{7A8462F8-C49D-4F9D-8458-F39384F5C30E}" srcOrd="1" destOrd="0" parTransId="{4131EDB0-5819-43C5-BCA7-A014BDA344EF}" sibTransId="{6F86AF4C-9FB4-4EE5-BCC9-36F46955962D}"/>
    <dgm:cxn modelId="{A01069F3-891A-4840-8B6F-B9D72B1F7A67}" srcId="{ADE84A21-5F0C-4243-8A38-EFA47F9A3934}" destId="{6D89B361-AEF4-4F37-87DE-3738D748BC9E}" srcOrd="0" destOrd="0" parTransId="{00C4A85F-BDB3-4CDC-B060-0E899C8491AA}" sibTransId="{6DB57131-CAE8-467C-8CE7-1D9FBABF15B9}"/>
    <dgm:cxn modelId="{6848C233-CE61-4ED9-912B-547854A470D6}" type="presOf" srcId="{6D89B361-AEF4-4F37-87DE-3738D748BC9E}" destId="{3CFEA691-5737-4CD4-A334-EA156A1FBE1F}" srcOrd="0" destOrd="0" presId="urn:microsoft.com/office/officeart/2005/8/layout/vList3"/>
    <dgm:cxn modelId="{2720BD89-98F2-4C34-996B-FE11E4BEB43D}" type="presOf" srcId="{ADE84A21-5F0C-4243-8A38-EFA47F9A3934}" destId="{1BE1D047-3469-4A62-8E37-49E4122EE8EB}" srcOrd="0" destOrd="0" presId="urn:microsoft.com/office/officeart/2005/8/layout/vList3"/>
    <dgm:cxn modelId="{B7B7052B-CFDD-4B84-8A82-41C549E4DDE2}" type="presParOf" srcId="{1BE1D047-3469-4A62-8E37-49E4122EE8EB}" destId="{58E59AFD-7912-45A2-9A9F-A94701986B8E}" srcOrd="0" destOrd="0" presId="urn:microsoft.com/office/officeart/2005/8/layout/vList3"/>
    <dgm:cxn modelId="{1E7BB7D8-9226-44C3-AD4F-894ACC78E692}" type="presParOf" srcId="{58E59AFD-7912-45A2-9A9F-A94701986B8E}" destId="{453D6D75-8DE0-42A1-8AAE-B38F5AC8A021}" srcOrd="0" destOrd="0" presId="urn:microsoft.com/office/officeart/2005/8/layout/vList3"/>
    <dgm:cxn modelId="{AB371D08-7683-48FC-A02D-27B9D4B95DD5}" type="presParOf" srcId="{58E59AFD-7912-45A2-9A9F-A94701986B8E}" destId="{3CFEA691-5737-4CD4-A334-EA156A1FBE1F}" srcOrd="1" destOrd="0" presId="urn:microsoft.com/office/officeart/2005/8/layout/vList3"/>
    <dgm:cxn modelId="{659A3621-75DD-4656-A35F-6A41E2B0BF40}" type="presParOf" srcId="{1BE1D047-3469-4A62-8E37-49E4122EE8EB}" destId="{B8FD3FF9-7D29-4D75-A3FF-82646B3EEDCC}" srcOrd="1" destOrd="0" presId="urn:microsoft.com/office/officeart/2005/8/layout/vList3"/>
    <dgm:cxn modelId="{7E6B7E51-6E0C-42A3-9DD6-952AAC3D582F}" type="presParOf" srcId="{1BE1D047-3469-4A62-8E37-49E4122EE8EB}" destId="{3D52EDD0-89F8-4C04-BD3A-FD72135FBEAB}" srcOrd="2" destOrd="0" presId="urn:microsoft.com/office/officeart/2005/8/layout/vList3"/>
    <dgm:cxn modelId="{CE96BCE3-8518-400A-9DEF-78ABEB8C44ED}" type="presParOf" srcId="{3D52EDD0-89F8-4C04-BD3A-FD72135FBEAB}" destId="{A0D29E9D-AB0B-4EA2-BD72-1ABD6F8C87EF}" srcOrd="0" destOrd="0" presId="urn:microsoft.com/office/officeart/2005/8/layout/vList3"/>
    <dgm:cxn modelId="{3C162EC2-AAE4-422E-8866-41FC7FFEDDC4}" type="presParOf" srcId="{3D52EDD0-89F8-4C04-BD3A-FD72135FBEAB}" destId="{1A207D02-F264-4F55-879C-956CE89A786B}"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E438B6CE-2012-4C6A-9321-8E6451E83180}" type="doc">
      <dgm:prSet loTypeId="urn:microsoft.com/office/officeart/2005/8/layout/hProcess9" loCatId="process" qsTypeId="urn:microsoft.com/office/officeart/2005/8/quickstyle/simple1" qsCatId="simple" csTypeId="urn:microsoft.com/office/officeart/2005/8/colors/accent1_2" csCatId="accent1"/>
      <dgm:spPr/>
      <dgm:t>
        <a:bodyPr/>
        <a:lstStyle/>
        <a:p>
          <a:endParaRPr lang="es-MX"/>
        </a:p>
      </dgm:t>
    </dgm:pt>
    <dgm:pt modelId="{605E3DF0-41BC-45C5-95CB-932E9770C0B4}">
      <dgm:prSet/>
      <dgm:spPr/>
      <dgm:t>
        <a:bodyPr/>
        <a:lstStyle/>
        <a:p>
          <a:pPr rtl="0"/>
          <a:r>
            <a:rPr lang="es-MX" smtClean="0"/>
            <a:t>Por la existencia de diversas normatividades que presentan  colisión o choque</a:t>
          </a:r>
          <a:endParaRPr lang="es-MX"/>
        </a:p>
      </dgm:t>
    </dgm:pt>
    <dgm:pt modelId="{C652EDD7-26E0-41E1-A83A-42AC1677EB9E}" type="parTrans" cxnId="{E4BB7F4D-5097-44FB-9301-8A3636944417}">
      <dgm:prSet/>
      <dgm:spPr/>
      <dgm:t>
        <a:bodyPr/>
        <a:lstStyle/>
        <a:p>
          <a:endParaRPr lang="es-MX"/>
        </a:p>
      </dgm:t>
    </dgm:pt>
    <dgm:pt modelId="{738A60DC-1E8C-4F8F-89CC-7347267A4655}" type="sibTrans" cxnId="{E4BB7F4D-5097-44FB-9301-8A3636944417}">
      <dgm:prSet/>
      <dgm:spPr/>
      <dgm:t>
        <a:bodyPr/>
        <a:lstStyle/>
        <a:p>
          <a:endParaRPr lang="es-MX"/>
        </a:p>
      </dgm:t>
    </dgm:pt>
    <dgm:pt modelId="{8E5223B9-1800-445F-BB53-24F2D7394A4F}" type="pres">
      <dgm:prSet presAssocID="{E438B6CE-2012-4C6A-9321-8E6451E83180}" presName="CompostProcess" presStyleCnt="0">
        <dgm:presLayoutVars>
          <dgm:dir/>
          <dgm:resizeHandles val="exact"/>
        </dgm:presLayoutVars>
      </dgm:prSet>
      <dgm:spPr/>
    </dgm:pt>
    <dgm:pt modelId="{DE24C156-64E5-45F3-87A8-EFE548DF2D0B}" type="pres">
      <dgm:prSet presAssocID="{E438B6CE-2012-4C6A-9321-8E6451E83180}" presName="arrow" presStyleLbl="bgShp" presStyleIdx="0" presStyleCnt="1"/>
      <dgm:spPr/>
    </dgm:pt>
    <dgm:pt modelId="{CD838519-4A10-4673-90A0-05B5FBA935A7}" type="pres">
      <dgm:prSet presAssocID="{E438B6CE-2012-4C6A-9321-8E6451E83180}" presName="linearProcess" presStyleCnt="0"/>
      <dgm:spPr/>
    </dgm:pt>
    <dgm:pt modelId="{B4644D53-0C13-4F9F-A121-8B834C9AEFE4}" type="pres">
      <dgm:prSet presAssocID="{605E3DF0-41BC-45C5-95CB-932E9770C0B4}" presName="textNode" presStyleLbl="node1" presStyleIdx="0" presStyleCnt="1">
        <dgm:presLayoutVars>
          <dgm:bulletEnabled val="1"/>
        </dgm:presLayoutVars>
      </dgm:prSet>
      <dgm:spPr/>
    </dgm:pt>
  </dgm:ptLst>
  <dgm:cxnLst>
    <dgm:cxn modelId="{FE089D13-64BC-4819-85CD-4577907BFDF6}" type="presOf" srcId="{E438B6CE-2012-4C6A-9321-8E6451E83180}" destId="{8E5223B9-1800-445F-BB53-24F2D7394A4F}" srcOrd="0" destOrd="0" presId="urn:microsoft.com/office/officeart/2005/8/layout/hProcess9"/>
    <dgm:cxn modelId="{E4BB7F4D-5097-44FB-9301-8A3636944417}" srcId="{E438B6CE-2012-4C6A-9321-8E6451E83180}" destId="{605E3DF0-41BC-45C5-95CB-932E9770C0B4}" srcOrd="0" destOrd="0" parTransId="{C652EDD7-26E0-41E1-A83A-42AC1677EB9E}" sibTransId="{738A60DC-1E8C-4F8F-89CC-7347267A4655}"/>
    <dgm:cxn modelId="{E8DF5223-E301-4CD8-97A7-88367A2D8F7E}" type="presOf" srcId="{605E3DF0-41BC-45C5-95CB-932E9770C0B4}" destId="{B4644D53-0C13-4F9F-A121-8B834C9AEFE4}" srcOrd="0" destOrd="0" presId="urn:microsoft.com/office/officeart/2005/8/layout/hProcess9"/>
    <dgm:cxn modelId="{39546529-B8DD-4C9D-868F-433588322204}" type="presParOf" srcId="{8E5223B9-1800-445F-BB53-24F2D7394A4F}" destId="{DE24C156-64E5-45F3-87A8-EFE548DF2D0B}" srcOrd="0" destOrd="0" presId="urn:microsoft.com/office/officeart/2005/8/layout/hProcess9"/>
    <dgm:cxn modelId="{4349BD67-694B-43EB-B0FE-FC8E4C01ABA0}" type="presParOf" srcId="{8E5223B9-1800-445F-BB53-24F2D7394A4F}" destId="{CD838519-4A10-4673-90A0-05B5FBA935A7}" srcOrd="1" destOrd="0" presId="urn:microsoft.com/office/officeart/2005/8/layout/hProcess9"/>
    <dgm:cxn modelId="{28490F95-A003-4FD4-8EF3-C4E19CF9EFF5}" type="presParOf" srcId="{CD838519-4A10-4673-90A0-05B5FBA935A7}" destId="{B4644D53-0C13-4F9F-A121-8B834C9AEFE4}"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42589299-E3F3-4C0A-8D97-05637CEEE868}" type="doc">
      <dgm:prSet loTypeId="urn:microsoft.com/office/officeart/2005/8/layout/lProcess3" loCatId="process" qsTypeId="urn:microsoft.com/office/officeart/2005/8/quickstyle/simple1" qsCatId="simple" csTypeId="urn:microsoft.com/office/officeart/2005/8/colors/colorful3" csCatId="colorful" phldr="1"/>
      <dgm:spPr/>
      <dgm:t>
        <a:bodyPr/>
        <a:lstStyle/>
        <a:p>
          <a:endParaRPr lang="es-MX"/>
        </a:p>
      </dgm:t>
    </dgm:pt>
    <dgm:pt modelId="{0AAD0222-0530-476F-8367-75D5FB78DC67}">
      <dgm:prSet/>
      <dgm:spPr/>
      <dgm:t>
        <a:bodyPr/>
        <a:lstStyle/>
        <a:p>
          <a:pPr rtl="0"/>
          <a:r>
            <a:rPr lang="es-MX" i="1" smtClean="0"/>
            <a:t>El derecho económico mexicano se conforma por normas internas por normas zonales  y también se integra por normas de tipo internacional al ser parte de diversos tratados y organizaciones mundiales</a:t>
          </a:r>
          <a:endParaRPr lang="es-MX"/>
        </a:p>
      </dgm:t>
    </dgm:pt>
    <dgm:pt modelId="{A165BC80-38EC-4AC7-B6EA-E7B0A2E332FA}" type="parTrans" cxnId="{F0853E6F-8CF8-4BA1-B65D-BB2C44E24593}">
      <dgm:prSet/>
      <dgm:spPr/>
      <dgm:t>
        <a:bodyPr/>
        <a:lstStyle/>
        <a:p>
          <a:endParaRPr lang="es-MX"/>
        </a:p>
      </dgm:t>
    </dgm:pt>
    <dgm:pt modelId="{B5E5BDAC-FC7E-429F-B873-30756E764440}" type="sibTrans" cxnId="{F0853E6F-8CF8-4BA1-B65D-BB2C44E24593}">
      <dgm:prSet/>
      <dgm:spPr/>
      <dgm:t>
        <a:bodyPr/>
        <a:lstStyle/>
        <a:p>
          <a:endParaRPr lang="es-MX"/>
        </a:p>
      </dgm:t>
    </dgm:pt>
    <dgm:pt modelId="{83200D62-E76D-41DC-9EF3-50B914D9D013}">
      <dgm:prSet/>
      <dgm:spPr/>
      <dgm:t>
        <a:bodyPr/>
        <a:lstStyle/>
        <a:p>
          <a:pPr rtl="0"/>
          <a:r>
            <a:rPr lang="es-MX" i="1" dirty="0" smtClean="0"/>
            <a:t>Dicha normatividad  encuadra los comportamientos de gobernantes y gobernados en México</a:t>
          </a:r>
          <a:endParaRPr lang="es-MX" dirty="0"/>
        </a:p>
      </dgm:t>
    </dgm:pt>
    <dgm:pt modelId="{C828EDB9-83DF-4EA3-900E-77ECC9D8051D}" type="parTrans" cxnId="{F429A77F-F035-4608-804E-68470B5681FD}">
      <dgm:prSet/>
      <dgm:spPr/>
      <dgm:t>
        <a:bodyPr/>
        <a:lstStyle/>
        <a:p>
          <a:endParaRPr lang="es-MX"/>
        </a:p>
      </dgm:t>
    </dgm:pt>
    <dgm:pt modelId="{CC55452E-537C-4348-9606-A981EEC448A2}" type="sibTrans" cxnId="{F429A77F-F035-4608-804E-68470B5681FD}">
      <dgm:prSet/>
      <dgm:spPr/>
      <dgm:t>
        <a:bodyPr/>
        <a:lstStyle/>
        <a:p>
          <a:endParaRPr lang="es-MX"/>
        </a:p>
      </dgm:t>
    </dgm:pt>
    <dgm:pt modelId="{9ECC5FF5-D271-42BA-81FD-4C3C303B37F8}" type="pres">
      <dgm:prSet presAssocID="{42589299-E3F3-4C0A-8D97-05637CEEE868}" presName="Name0" presStyleCnt="0">
        <dgm:presLayoutVars>
          <dgm:chPref val="3"/>
          <dgm:dir/>
          <dgm:animLvl val="lvl"/>
          <dgm:resizeHandles/>
        </dgm:presLayoutVars>
      </dgm:prSet>
      <dgm:spPr/>
    </dgm:pt>
    <dgm:pt modelId="{B6DCF4FD-99CB-432B-A797-0F341B9642D9}" type="pres">
      <dgm:prSet presAssocID="{0AAD0222-0530-476F-8367-75D5FB78DC67}" presName="horFlow" presStyleCnt="0"/>
      <dgm:spPr/>
    </dgm:pt>
    <dgm:pt modelId="{5DF089F2-9604-4EA8-A971-F6435E0EE551}" type="pres">
      <dgm:prSet presAssocID="{0AAD0222-0530-476F-8367-75D5FB78DC67}" presName="bigChev" presStyleLbl="node1" presStyleIdx="0" presStyleCnt="1"/>
      <dgm:spPr/>
    </dgm:pt>
    <dgm:pt modelId="{5694A2D9-CB5F-4041-B348-B2590032B1AB}" type="pres">
      <dgm:prSet presAssocID="{C828EDB9-83DF-4EA3-900E-77ECC9D8051D}" presName="parTrans" presStyleCnt="0"/>
      <dgm:spPr/>
    </dgm:pt>
    <dgm:pt modelId="{5900729A-1B2A-42D1-9B2F-496231E3A851}" type="pres">
      <dgm:prSet presAssocID="{83200D62-E76D-41DC-9EF3-50B914D9D013}" presName="node" presStyleLbl="alignAccFollowNode1" presStyleIdx="0" presStyleCnt="1">
        <dgm:presLayoutVars>
          <dgm:bulletEnabled val="1"/>
        </dgm:presLayoutVars>
      </dgm:prSet>
      <dgm:spPr/>
    </dgm:pt>
  </dgm:ptLst>
  <dgm:cxnLst>
    <dgm:cxn modelId="{96BC7D87-D976-4BA6-BAC4-BA7D1F99AB13}" type="presOf" srcId="{83200D62-E76D-41DC-9EF3-50B914D9D013}" destId="{5900729A-1B2A-42D1-9B2F-496231E3A851}" srcOrd="0" destOrd="0" presId="urn:microsoft.com/office/officeart/2005/8/layout/lProcess3"/>
    <dgm:cxn modelId="{5A739633-4B4A-42D0-9308-C567475C6C75}" type="presOf" srcId="{42589299-E3F3-4C0A-8D97-05637CEEE868}" destId="{9ECC5FF5-D271-42BA-81FD-4C3C303B37F8}" srcOrd="0" destOrd="0" presId="urn:microsoft.com/office/officeart/2005/8/layout/lProcess3"/>
    <dgm:cxn modelId="{F429A77F-F035-4608-804E-68470B5681FD}" srcId="{0AAD0222-0530-476F-8367-75D5FB78DC67}" destId="{83200D62-E76D-41DC-9EF3-50B914D9D013}" srcOrd="0" destOrd="0" parTransId="{C828EDB9-83DF-4EA3-900E-77ECC9D8051D}" sibTransId="{CC55452E-537C-4348-9606-A981EEC448A2}"/>
    <dgm:cxn modelId="{63DBBB81-DEBD-468A-881E-BE9725B53411}" type="presOf" srcId="{0AAD0222-0530-476F-8367-75D5FB78DC67}" destId="{5DF089F2-9604-4EA8-A971-F6435E0EE551}" srcOrd="0" destOrd="0" presId="urn:microsoft.com/office/officeart/2005/8/layout/lProcess3"/>
    <dgm:cxn modelId="{F0853E6F-8CF8-4BA1-B65D-BB2C44E24593}" srcId="{42589299-E3F3-4C0A-8D97-05637CEEE868}" destId="{0AAD0222-0530-476F-8367-75D5FB78DC67}" srcOrd="0" destOrd="0" parTransId="{A165BC80-38EC-4AC7-B6EA-E7B0A2E332FA}" sibTransId="{B5E5BDAC-FC7E-429F-B873-30756E764440}"/>
    <dgm:cxn modelId="{E0A2E939-D845-47B5-BCA3-EFE6F6F02DF9}" type="presParOf" srcId="{9ECC5FF5-D271-42BA-81FD-4C3C303B37F8}" destId="{B6DCF4FD-99CB-432B-A797-0F341B9642D9}" srcOrd="0" destOrd="0" presId="urn:microsoft.com/office/officeart/2005/8/layout/lProcess3"/>
    <dgm:cxn modelId="{E677A8DC-1071-41FF-81E1-A5BA5ABBF1EA}" type="presParOf" srcId="{B6DCF4FD-99CB-432B-A797-0F341B9642D9}" destId="{5DF089F2-9604-4EA8-A971-F6435E0EE551}" srcOrd="0" destOrd="0" presId="urn:microsoft.com/office/officeart/2005/8/layout/lProcess3"/>
    <dgm:cxn modelId="{2CB53335-0AFB-4BDA-9208-0CBBAF8130D8}" type="presParOf" srcId="{B6DCF4FD-99CB-432B-A797-0F341B9642D9}" destId="{5694A2D9-CB5F-4041-B348-B2590032B1AB}" srcOrd="1" destOrd="0" presId="urn:microsoft.com/office/officeart/2005/8/layout/lProcess3"/>
    <dgm:cxn modelId="{213C3F1A-7407-4538-86E6-2ADB7CFA8466}" type="presParOf" srcId="{B6DCF4FD-99CB-432B-A797-0F341B9642D9}" destId="{5900729A-1B2A-42D1-9B2F-496231E3A851}" srcOrd="2"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715897F9-3A37-427F-8A15-B2272843A3DB}" type="doc">
      <dgm:prSet loTypeId="urn:microsoft.com/office/officeart/2005/8/layout/venn1" loCatId="relationship" qsTypeId="urn:microsoft.com/office/officeart/2005/8/quickstyle/simple1" qsCatId="simple" csTypeId="urn:microsoft.com/office/officeart/2005/8/colors/accent2_5" csCatId="accent2" phldr="1"/>
      <dgm:spPr/>
      <dgm:t>
        <a:bodyPr/>
        <a:lstStyle/>
        <a:p>
          <a:endParaRPr lang="es-MX"/>
        </a:p>
      </dgm:t>
    </dgm:pt>
    <dgm:pt modelId="{BB43C574-861F-4CB5-B135-59CC2122E062}">
      <dgm:prSet/>
      <dgm:spPr/>
      <dgm:t>
        <a:bodyPr/>
        <a:lstStyle/>
        <a:p>
          <a:pPr rtl="0"/>
          <a:r>
            <a:rPr lang="es-MX" i="1" dirty="0" smtClean="0"/>
            <a:t>Su basamento constitucional y sus legislaciones secundarias se aplican a relaciones económicas que tienen como escenario el territorio nacional y zonal. </a:t>
          </a:r>
          <a:endParaRPr lang="es-MX" dirty="0"/>
        </a:p>
      </dgm:t>
    </dgm:pt>
    <dgm:pt modelId="{0B21EAE6-68A1-4D4A-BFC3-991CA2E60C97}" type="parTrans" cxnId="{F6FA8C8C-051C-406C-AB8B-5452FA361A3B}">
      <dgm:prSet/>
      <dgm:spPr/>
      <dgm:t>
        <a:bodyPr/>
        <a:lstStyle/>
        <a:p>
          <a:endParaRPr lang="es-MX"/>
        </a:p>
      </dgm:t>
    </dgm:pt>
    <dgm:pt modelId="{2294FE88-A3B9-4280-859A-591F86BA607F}" type="sibTrans" cxnId="{F6FA8C8C-051C-406C-AB8B-5452FA361A3B}">
      <dgm:prSet/>
      <dgm:spPr/>
      <dgm:t>
        <a:bodyPr/>
        <a:lstStyle/>
        <a:p>
          <a:endParaRPr lang="es-MX"/>
        </a:p>
      </dgm:t>
    </dgm:pt>
    <dgm:pt modelId="{057BD55A-03CA-4482-9272-D70E64C03A13}" type="pres">
      <dgm:prSet presAssocID="{715897F9-3A37-427F-8A15-B2272843A3DB}" presName="compositeShape" presStyleCnt="0">
        <dgm:presLayoutVars>
          <dgm:chMax val="7"/>
          <dgm:dir/>
          <dgm:resizeHandles val="exact"/>
        </dgm:presLayoutVars>
      </dgm:prSet>
      <dgm:spPr/>
    </dgm:pt>
    <dgm:pt modelId="{F1BA0066-871C-4D1C-9228-E91F6C68C10D}" type="pres">
      <dgm:prSet presAssocID="{BB43C574-861F-4CB5-B135-59CC2122E062}" presName="circ1TxSh" presStyleLbl="vennNode1" presStyleIdx="0" presStyleCnt="1" custScaleX="134403"/>
      <dgm:spPr/>
    </dgm:pt>
  </dgm:ptLst>
  <dgm:cxnLst>
    <dgm:cxn modelId="{3A2D0BA5-F597-4AEF-941B-2874AA3CEE46}" type="presOf" srcId="{715897F9-3A37-427F-8A15-B2272843A3DB}" destId="{057BD55A-03CA-4482-9272-D70E64C03A13}" srcOrd="0" destOrd="0" presId="urn:microsoft.com/office/officeart/2005/8/layout/venn1"/>
    <dgm:cxn modelId="{10CF4606-44AD-4126-8E66-7683713CCFA5}" type="presOf" srcId="{BB43C574-861F-4CB5-B135-59CC2122E062}" destId="{F1BA0066-871C-4D1C-9228-E91F6C68C10D}" srcOrd="0" destOrd="0" presId="urn:microsoft.com/office/officeart/2005/8/layout/venn1"/>
    <dgm:cxn modelId="{F6FA8C8C-051C-406C-AB8B-5452FA361A3B}" srcId="{715897F9-3A37-427F-8A15-B2272843A3DB}" destId="{BB43C574-861F-4CB5-B135-59CC2122E062}" srcOrd="0" destOrd="0" parTransId="{0B21EAE6-68A1-4D4A-BFC3-991CA2E60C97}" sibTransId="{2294FE88-A3B9-4280-859A-591F86BA607F}"/>
    <dgm:cxn modelId="{7822CA77-B1C1-4E4D-8D1A-02A2D462DE0D}" type="presParOf" srcId="{057BD55A-03CA-4482-9272-D70E64C03A13}" destId="{F1BA0066-871C-4D1C-9228-E91F6C68C10D}"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226CA881-1535-4F0E-AE18-DB62691ACBC2}" type="doc">
      <dgm:prSet loTypeId="urn:microsoft.com/office/officeart/2005/8/layout/process4" loCatId="list" qsTypeId="urn:microsoft.com/office/officeart/2005/8/quickstyle/simple1" qsCatId="simple" csTypeId="urn:microsoft.com/office/officeart/2005/8/colors/colorful5" csCatId="colorful"/>
      <dgm:spPr/>
      <dgm:t>
        <a:bodyPr/>
        <a:lstStyle/>
        <a:p>
          <a:endParaRPr lang="es-MX"/>
        </a:p>
      </dgm:t>
    </dgm:pt>
    <dgm:pt modelId="{B8C1D2F8-98B6-43DB-8E91-503E35595472}">
      <dgm:prSet/>
      <dgm:spPr/>
      <dgm:t>
        <a:bodyPr/>
        <a:lstStyle/>
        <a:p>
          <a:pPr rtl="0"/>
          <a:r>
            <a:rPr lang="es-MX" i="1" smtClean="0"/>
            <a:t>El término multidisciplinario hace referencia a que el derecho económico puede ser analizado desde diferentes áreas del conocimiento humano.</a:t>
          </a:r>
          <a:endParaRPr lang="es-MX"/>
        </a:p>
      </dgm:t>
    </dgm:pt>
    <dgm:pt modelId="{5EEF7078-0BB8-4DD7-B96B-8E3EF57FF179}" type="parTrans" cxnId="{EB76B108-7868-46F2-B1D6-D70D661F7085}">
      <dgm:prSet/>
      <dgm:spPr/>
      <dgm:t>
        <a:bodyPr/>
        <a:lstStyle/>
        <a:p>
          <a:endParaRPr lang="es-MX"/>
        </a:p>
      </dgm:t>
    </dgm:pt>
    <dgm:pt modelId="{BE371D22-7F59-4149-A845-A298CA8FA3CC}" type="sibTrans" cxnId="{EB76B108-7868-46F2-B1D6-D70D661F7085}">
      <dgm:prSet/>
      <dgm:spPr/>
      <dgm:t>
        <a:bodyPr/>
        <a:lstStyle/>
        <a:p>
          <a:endParaRPr lang="es-MX"/>
        </a:p>
      </dgm:t>
    </dgm:pt>
    <dgm:pt modelId="{FA17862E-8EF0-445A-A4DB-82AD516A81AA}">
      <dgm:prSet/>
      <dgm:spPr/>
      <dgm:t>
        <a:bodyPr/>
        <a:lstStyle/>
        <a:p>
          <a:pPr rtl="0"/>
          <a:r>
            <a:rPr lang="es-MX" i="1" smtClean="0"/>
            <a:t>por su misma naturaleza presenta implicaciones de tipo económico, jurídico, político, etc. </a:t>
          </a:r>
          <a:endParaRPr lang="es-MX"/>
        </a:p>
      </dgm:t>
    </dgm:pt>
    <dgm:pt modelId="{4472BC52-F6F8-4A3C-A338-68B811E7128D}" type="parTrans" cxnId="{487E4210-EA88-4620-BA3E-12ABB4490291}">
      <dgm:prSet/>
      <dgm:spPr/>
      <dgm:t>
        <a:bodyPr/>
        <a:lstStyle/>
        <a:p>
          <a:endParaRPr lang="es-MX"/>
        </a:p>
      </dgm:t>
    </dgm:pt>
    <dgm:pt modelId="{461ABBF5-F4C6-4012-9182-2CEE62C83BB5}" type="sibTrans" cxnId="{487E4210-EA88-4620-BA3E-12ABB4490291}">
      <dgm:prSet/>
      <dgm:spPr/>
      <dgm:t>
        <a:bodyPr/>
        <a:lstStyle/>
        <a:p>
          <a:endParaRPr lang="es-MX"/>
        </a:p>
      </dgm:t>
    </dgm:pt>
    <dgm:pt modelId="{2F3182E1-49D8-4B73-A9F6-EF25A6B18E68}">
      <dgm:prSet/>
      <dgm:spPr/>
      <dgm:t>
        <a:bodyPr/>
        <a:lstStyle/>
        <a:p>
          <a:pPr rtl="0"/>
          <a:r>
            <a:rPr lang="es-MX" i="1" smtClean="0"/>
            <a:t>Ello plantea el principal problema en las negociaciones in-ternacionales, </a:t>
          </a:r>
          <a:endParaRPr lang="es-MX"/>
        </a:p>
      </dgm:t>
    </dgm:pt>
    <dgm:pt modelId="{8D0B7F6C-B916-4234-AAFC-CA81E865249C}" type="parTrans" cxnId="{F07E721E-0F15-43AC-AEDE-357BD1A8C16F}">
      <dgm:prSet/>
      <dgm:spPr/>
      <dgm:t>
        <a:bodyPr/>
        <a:lstStyle/>
        <a:p>
          <a:endParaRPr lang="es-MX"/>
        </a:p>
      </dgm:t>
    </dgm:pt>
    <dgm:pt modelId="{49F5EBA6-9657-40FC-AC2C-02F39D667297}" type="sibTrans" cxnId="{F07E721E-0F15-43AC-AEDE-357BD1A8C16F}">
      <dgm:prSet/>
      <dgm:spPr/>
      <dgm:t>
        <a:bodyPr/>
        <a:lstStyle/>
        <a:p>
          <a:endParaRPr lang="es-MX"/>
        </a:p>
      </dgm:t>
    </dgm:pt>
    <dgm:pt modelId="{1B44A498-E198-4E18-B0B2-E80A0D5E378E}">
      <dgm:prSet/>
      <dgm:spPr/>
      <dgm:t>
        <a:bodyPr/>
        <a:lstStyle/>
        <a:p>
          <a:pPr rtl="0"/>
          <a:r>
            <a:rPr lang="es-MX" i="1" smtClean="0"/>
            <a:t>que es el lograr armonizar las diferentes posturas e intereses de los países que en ellas intervienen, por los aspectos antes señalados.</a:t>
          </a:r>
          <a:endParaRPr lang="es-MX"/>
        </a:p>
      </dgm:t>
    </dgm:pt>
    <dgm:pt modelId="{F7A4113A-2050-40CF-B65E-E3D05330772E}" type="parTrans" cxnId="{D21F2B6F-DF74-4241-A48D-41A39EA5785D}">
      <dgm:prSet/>
      <dgm:spPr/>
      <dgm:t>
        <a:bodyPr/>
        <a:lstStyle/>
        <a:p>
          <a:endParaRPr lang="es-MX"/>
        </a:p>
      </dgm:t>
    </dgm:pt>
    <dgm:pt modelId="{88C461CD-3FE6-4679-B1A7-181A6AAA6C6B}" type="sibTrans" cxnId="{D21F2B6F-DF74-4241-A48D-41A39EA5785D}">
      <dgm:prSet/>
      <dgm:spPr/>
      <dgm:t>
        <a:bodyPr/>
        <a:lstStyle/>
        <a:p>
          <a:endParaRPr lang="es-MX"/>
        </a:p>
      </dgm:t>
    </dgm:pt>
    <dgm:pt modelId="{8635CF2F-F3DC-461E-8B29-4789ED941FB8}" type="pres">
      <dgm:prSet presAssocID="{226CA881-1535-4F0E-AE18-DB62691ACBC2}" presName="Name0" presStyleCnt="0">
        <dgm:presLayoutVars>
          <dgm:dir/>
          <dgm:animLvl val="lvl"/>
          <dgm:resizeHandles val="exact"/>
        </dgm:presLayoutVars>
      </dgm:prSet>
      <dgm:spPr/>
    </dgm:pt>
    <dgm:pt modelId="{534A007C-FDD4-43A3-A5B9-CE252C91554E}" type="pres">
      <dgm:prSet presAssocID="{2F3182E1-49D8-4B73-A9F6-EF25A6B18E68}" presName="boxAndChildren" presStyleCnt="0"/>
      <dgm:spPr/>
    </dgm:pt>
    <dgm:pt modelId="{09CEC855-0678-40FC-9006-D3914D89F31E}" type="pres">
      <dgm:prSet presAssocID="{2F3182E1-49D8-4B73-A9F6-EF25A6B18E68}" presName="parentTextBox" presStyleLbl="node1" presStyleIdx="0" presStyleCnt="2"/>
      <dgm:spPr/>
    </dgm:pt>
    <dgm:pt modelId="{A33D633F-E4ED-4387-9BF5-7E32394894B1}" type="pres">
      <dgm:prSet presAssocID="{2F3182E1-49D8-4B73-A9F6-EF25A6B18E68}" presName="entireBox" presStyleLbl="node1" presStyleIdx="0" presStyleCnt="2"/>
      <dgm:spPr/>
    </dgm:pt>
    <dgm:pt modelId="{9153E126-F8CB-4DEF-8885-8F995F7D67DE}" type="pres">
      <dgm:prSet presAssocID="{2F3182E1-49D8-4B73-A9F6-EF25A6B18E68}" presName="descendantBox" presStyleCnt="0"/>
      <dgm:spPr/>
    </dgm:pt>
    <dgm:pt modelId="{B31A1A22-17DB-4679-9796-8CD3EB81A17C}" type="pres">
      <dgm:prSet presAssocID="{1B44A498-E198-4E18-B0B2-E80A0D5E378E}" presName="childTextBox" presStyleLbl="fgAccFollowNode1" presStyleIdx="0" presStyleCnt="2">
        <dgm:presLayoutVars>
          <dgm:bulletEnabled val="1"/>
        </dgm:presLayoutVars>
      </dgm:prSet>
      <dgm:spPr/>
    </dgm:pt>
    <dgm:pt modelId="{87FF4C10-749A-4589-A075-BEF103841991}" type="pres">
      <dgm:prSet presAssocID="{BE371D22-7F59-4149-A845-A298CA8FA3CC}" presName="sp" presStyleCnt="0"/>
      <dgm:spPr/>
    </dgm:pt>
    <dgm:pt modelId="{3F5415E8-B7B7-4748-9EC6-D6C691EBD03D}" type="pres">
      <dgm:prSet presAssocID="{B8C1D2F8-98B6-43DB-8E91-503E35595472}" presName="arrowAndChildren" presStyleCnt="0"/>
      <dgm:spPr/>
    </dgm:pt>
    <dgm:pt modelId="{631C0356-1037-4678-A3BB-CA079BC6591C}" type="pres">
      <dgm:prSet presAssocID="{B8C1D2F8-98B6-43DB-8E91-503E35595472}" presName="parentTextArrow" presStyleLbl="node1" presStyleIdx="0" presStyleCnt="2"/>
      <dgm:spPr/>
    </dgm:pt>
    <dgm:pt modelId="{FF403C2D-8DEF-4971-8E6F-FF9AD3756AC0}" type="pres">
      <dgm:prSet presAssocID="{B8C1D2F8-98B6-43DB-8E91-503E35595472}" presName="arrow" presStyleLbl="node1" presStyleIdx="1" presStyleCnt="2" custLinFactNeighborX="162" custLinFactNeighborY="-15384"/>
      <dgm:spPr/>
    </dgm:pt>
    <dgm:pt modelId="{BD22828F-77DD-4874-822E-F4918E3FEC6C}" type="pres">
      <dgm:prSet presAssocID="{B8C1D2F8-98B6-43DB-8E91-503E35595472}" presName="descendantArrow" presStyleCnt="0"/>
      <dgm:spPr/>
    </dgm:pt>
    <dgm:pt modelId="{9CD809B7-FA8D-4E47-9B20-5016F1B0B195}" type="pres">
      <dgm:prSet presAssocID="{FA17862E-8EF0-445A-A4DB-82AD516A81AA}" presName="childTextArrow" presStyleLbl="fgAccFollowNode1" presStyleIdx="1" presStyleCnt="2">
        <dgm:presLayoutVars>
          <dgm:bulletEnabled val="1"/>
        </dgm:presLayoutVars>
      </dgm:prSet>
      <dgm:spPr/>
    </dgm:pt>
  </dgm:ptLst>
  <dgm:cxnLst>
    <dgm:cxn modelId="{486BB2A2-25B9-4A35-BD29-6658CA754560}" type="presOf" srcId="{2F3182E1-49D8-4B73-A9F6-EF25A6B18E68}" destId="{09CEC855-0678-40FC-9006-D3914D89F31E}" srcOrd="0" destOrd="0" presId="urn:microsoft.com/office/officeart/2005/8/layout/process4"/>
    <dgm:cxn modelId="{2F494B45-53B0-447C-93EC-85DC4A8884BD}" type="presOf" srcId="{2F3182E1-49D8-4B73-A9F6-EF25A6B18E68}" destId="{A33D633F-E4ED-4387-9BF5-7E32394894B1}" srcOrd="1" destOrd="0" presId="urn:microsoft.com/office/officeart/2005/8/layout/process4"/>
    <dgm:cxn modelId="{EB76B108-7868-46F2-B1D6-D70D661F7085}" srcId="{226CA881-1535-4F0E-AE18-DB62691ACBC2}" destId="{B8C1D2F8-98B6-43DB-8E91-503E35595472}" srcOrd="0" destOrd="0" parTransId="{5EEF7078-0BB8-4DD7-B96B-8E3EF57FF179}" sibTransId="{BE371D22-7F59-4149-A845-A298CA8FA3CC}"/>
    <dgm:cxn modelId="{D21F2B6F-DF74-4241-A48D-41A39EA5785D}" srcId="{2F3182E1-49D8-4B73-A9F6-EF25A6B18E68}" destId="{1B44A498-E198-4E18-B0B2-E80A0D5E378E}" srcOrd="0" destOrd="0" parTransId="{F7A4113A-2050-40CF-B65E-E3D05330772E}" sibTransId="{88C461CD-3FE6-4679-B1A7-181A6AAA6C6B}"/>
    <dgm:cxn modelId="{7254600D-8179-4F18-8844-E3B040E24BD3}" type="presOf" srcId="{1B44A498-E198-4E18-B0B2-E80A0D5E378E}" destId="{B31A1A22-17DB-4679-9796-8CD3EB81A17C}" srcOrd="0" destOrd="0" presId="urn:microsoft.com/office/officeart/2005/8/layout/process4"/>
    <dgm:cxn modelId="{F07E721E-0F15-43AC-AEDE-357BD1A8C16F}" srcId="{226CA881-1535-4F0E-AE18-DB62691ACBC2}" destId="{2F3182E1-49D8-4B73-A9F6-EF25A6B18E68}" srcOrd="1" destOrd="0" parTransId="{8D0B7F6C-B916-4234-AAFC-CA81E865249C}" sibTransId="{49F5EBA6-9657-40FC-AC2C-02F39D667297}"/>
    <dgm:cxn modelId="{7A653E73-A26F-4A99-867E-9901C036F208}" type="presOf" srcId="{B8C1D2F8-98B6-43DB-8E91-503E35595472}" destId="{FF403C2D-8DEF-4971-8E6F-FF9AD3756AC0}" srcOrd="1" destOrd="0" presId="urn:microsoft.com/office/officeart/2005/8/layout/process4"/>
    <dgm:cxn modelId="{0356B847-FEB2-4E54-B12D-8F709C78AB99}" type="presOf" srcId="{B8C1D2F8-98B6-43DB-8E91-503E35595472}" destId="{631C0356-1037-4678-A3BB-CA079BC6591C}" srcOrd="0" destOrd="0" presId="urn:microsoft.com/office/officeart/2005/8/layout/process4"/>
    <dgm:cxn modelId="{487E4210-EA88-4620-BA3E-12ABB4490291}" srcId="{B8C1D2F8-98B6-43DB-8E91-503E35595472}" destId="{FA17862E-8EF0-445A-A4DB-82AD516A81AA}" srcOrd="0" destOrd="0" parTransId="{4472BC52-F6F8-4A3C-A338-68B811E7128D}" sibTransId="{461ABBF5-F4C6-4012-9182-2CEE62C83BB5}"/>
    <dgm:cxn modelId="{24C783AB-52FB-41FA-AE38-858A6A8A64B3}" type="presOf" srcId="{226CA881-1535-4F0E-AE18-DB62691ACBC2}" destId="{8635CF2F-F3DC-461E-8B29-4789ED941FB8}" srcOrd="0" destOrd="0" presId="urn:microsoft.com/office/officeart/2005/8/layout/process4"/>
    <dgm:cxn modelId="{8C612EB0-CBEA-4999-947F-E1B6BC289E02}" type="presOf" srcId="{FA17862E-8EF0-445A-A4DB-82AD516A81AA}" destId="{9CD809B7-FA8D-4E47-9B20-5016F1B0B195}" srcOrd="0" destOrd="0" presId="urn:microsoft.com/office/officeart/2005/8/layout/process4"/>
    <dgm:cxn modelId="{1E5D0844-0FD9-4CE6-A5BD-68131B49B835}" type="presParOf" srcId="{8635CF2F-F3DC-461E-8B29-4789ED941FB8}" destId="{534A007C-FDD4-43A3-A5B9-CE252C91554E}" srcOrd="0" destOrd="0" presId="urn:microsoft.com/office/officeart/2005/8/layout/process4"/>
    <dgm:cxn modelId="{51F55726-BC49-4EBE-B6F6-8FA5B4746267}" type="presParOf" srcId="{534A007C-FDD4-43A3-A5B9-CE252C91554E}" destId="{09CEC855-0678-40FC-9006-D3914D89F31E}" srcOrd="0" destOrd="0" presId="urn:microsoft.com/office/officeart/2005/8/layout/process4"/>
    <dgm:cxn modelId="{3428E182-E6E0-49A8-8D9B-E32E5F57C5AD}" type="presParOf" srcId="{534A007C-FDD4-43A3-A5B9-CE252C91554E}" destId="{A33D633F-E4ED-4387-9BF5-7E32394894B1}" srcOrd="1" destOrd="0" presId="urn:microsoft.com/office/officeart/2005/8/layout/process4"/>
    <dgm:cxn modelId="{985864E2-A00E-462A-83A8-851A0EC32464}" type="presParOf" srcId="{534A007C-FDD4-43A3-A5B9-CE252C91554E}" destId="{9153E126-F8CB-4DEF-8885-8F995F7D67DE}" srcOrd="2" destOrd="0" presId="urn:microsoft.com/office/officeart/2005/8/layout/process4"/>
    <dgm:cxn modelId="{7A4F3EB3-CBA3-4F0A-B278-1D89C1C55A57}" type="presParOf" srcId="{9153E126-F8CB-4DEF-8885-8F995F7D67DE}" destId="{B31A1A22-17DB-4679-9796-8CD3EB81A17C}" srcOrd="0" destOrd="0" presId="urn:microsoft.com/office/officeart/2005/8/layout/process4"/>
    <dgm:cxn modelId="{5AFE7E42-D8B2-4F97-AE3A-6EC32DB9DB87}" type="presParOf" srcId="{8635CF2F-F3DC-461E-8B29-4789ED941FB8}" destId="{87FF4C10-749A-4589-A075-BEF103841991}" srcOrd="1" destOrd="0" presId="urn:microsoft.com/office/officeart/2005/8/layout/process4"/>
    <dgm:cxn modelId="{D78DF8C1-EC52-404F-A108-EC995B96D88B}" type="presParOf" srcId="{8635CF2F-F3DC-461E-8B29-4789ED941FB8}" destId="{3F5415E8-B7B7-4748-9EC6-D6C691EBD03D}" srcOrd="2" destOrd="0" presId="urn:microsoft.com/office/officeart/2005/8/layout/process4"/>
    <dgm:cxn modelId="{93E3B584-690F-4D3A-89C5-71E4220BB8C5}" type="presParOf" srcId="{3F5415E8-B7B7-4748-9EC6-D6C691EBD03D}" destId="{631C0356-1037-4678-A3BB-CA079BC6591C}" srcOrd="0" destOrd="0" presId="urn:microsoft.com/office/officeart/2005/8/layout/process4"/>
    <dgm:cxn modelId="{9C093BAC-870B-4BD6-AC48-8601C826C8E1}" type="presParOf" srcId="{3F5415E8-B7B7-4748-9EC6-D6C691EBD03D}" destId="{FF403C2D-8DEF-4971-8E6F-FF9AD3756AC0}" srcOrd="1" destOrd="0" presId="urn:microsoft.com/office/officeart/2005/8/layout/process4"/>
    <dgm:cxn modelId="{F23EAF49-BCCC-4D6B-B9B2-C3E3C86F414A}" type="presParOf" srcId="{3F5415E8-B7B7-4748-9EC6-D6C691EBD03D}" destId="{BD22828F-77DD-4874-822E-F4918E3FEC6C}" srcOrd="2" destOrd="0" presId="urn:microsoft.com/office/officeart/2005/8/layout/process4"/>
    <dgm:cxn modelId="{AAD85022-ADE7-4B04-A0BE-3297BC2D97B4}" type="presParOf" srcId="{BD22828F-77DD-4874-822E-F4918E3FEC6C}" destId="{9CD809B7-FA8D-4E47-9B20-5016F1B0B195}"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A01719AE-3704-4E5D-8A51-9CF44418EB9A}" type="doc">
      <dgm:prSet loTypeId="urn:microsoft.com/office/officeart/2005/8/layout/vList2" loCatId="list" qsTypeId="urn:microsoft.com/office/officeart/2005/8/quickstyle/3d2" qsCatId="3D" csTypeId="urn:microsoft.com/office/officeart/2005/8/colors/accent1_2" csCatId="accent1"/>
      <dgm:spPr/>
      <dgm:t>
        <a:bodyPr/>
        <a:lstStyle/>
        <a:p>
          <a:endParaRPr lang="es-MX"/>
        </a:p>
      </dgm:t>
    </dgm:pt>
    <dgm:pt modelId="{3A3B6A6A-654A-473F-9D7A-EE9410088A7A}" type="pres">
      <dgm:prSet presAssocID="{A01719AE-3704-4E5D-8A51-9CF44418EB9A}" presName="linear" presStyleCnt="0">
        <dgm:presLayoutVars>
          <dgm:animLvl val="lvl"/>
          <dgm:resizeHandles val="exact"/>
        </dgm:presLayoutVars>
      </dgm:prSet>
      <dgm:spPr/>
      <dgm:t>
        <a:bodyPr/>
        <a:lstStyle/>
        <a:p>
          <a:endParaRPr lang="es-MX"/>
        </a:p>
      </dgm:t>
    </dgm:pt>
  </dgm:ptLst>
  <dgm:cxnLst>
    <dgm:cxn modelId="{5E043405-1D35-4A4D-B6A3-78829EFE70C9}" type="presOf" srcId="{A01719AE-3704-4E5D-8A51-9CF44418EB9A}" destId="{3A3B6A6A-654A-473F-9D7A-EE9410088A7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1859260-5DB0-4826-A9DE-6880D4CD2408}" type="doc">
      <dgm:prSet loTypeId="urn:microsoft.com/office/officeart/2005/8/layout/process1" loCatId="process" qsTypeId="urn:microsoft.com/office/officeart/2005/8/quickstyle/simple1" qsCatId="simple" csTypeId="urn:microsoft.com/office/officeart/2005/8/colors/colorful3" csCatId="colorful" phldr="1"/>
      <dgm:spPr/>
      <dgm:t>
        <a:bodyPr/>
        <a:lstStyle/>
        <a:p>
          <a:endParaRPr lang="es-MX"/>
        </a:p>
      </dgm:t>
    </dgm:pt>
    <dgm:pt modelId="{93CF12B0-6700-404D-A988-5781A0BEC5DC}">
      <dgm:prSet/>
      <dgm:spPr/>
      <dgm:t>
        <a:bodyPr/>
        <a:lstStyle/>
        <a:p>
          <a:pPr rtl="0"/>
          <a:r>
            <a:rPr lang="es-MX" dirty="0" smtClean="0"/>
            <a:t>Unidad </a:t>
          </a:r>
          <a:r>
            <a:rPr lang="es-MX" dirty="0" smtClean="0"/>
            <a:t>1. Introducción al derecho económico</a:t>
          </a:r>
          <a:endParaRPr lang="es-ES" dirty="0"/>
        </a:p>
      </dgm:t>
    </dgm:pt>
    <dgm:pt modelId="{45AA51C9-37CB-4720-BCB2-CA988B95B0A5}" type="parTrans" cxnId="{AD4EE698-2955-4B53-A4C7-66F4FF3219E8}">
      <dgm:prSet/>
      <dgm:spPr/>
      <dgm:t>
        <a:bodyPr/>
        <a:lstStyle/>
        <a:p>
          <a:endParaRPr lang="es-MX"/>
        </a:p>
      </dgm:t>
    </dgm:pt>
    <dgm:pt modelId="{C18523EE-2647-4FA4-8A2B-DF704EEC92C0}" type="sibTrans" cxnId="{AD4EE698-2955-4B53-A4C7-66F4FF3219E8}">
      <dgm:prSet/>
      <dgm:spPr/>
      <dgm:t>
        <a:bodyPr/>
        <a:lstStyle/>
        <a:p>
          <a:endParaRPr lang="es-MX"/>
        </a:p>
      </dgm:t>
    </dgm:pt>
    <dgm:pt modelId="{CFF17D2D-4E61-406F-AA49-7AA87090D128}">
      <dgm:prSet/>
      <dgm:spPr/>
      <dgm:t>
        <a:bodyPr/>
        <a:lstStyle/>
        <a:p>
          <a:r>
            <a:rPr lang="es-MX" dirty="0"/>
            <a:t>Objetivo: </a:t>
          </a:r>
          <a:r>
            <a:rPr lang="es-MX" dirty="0" smtClean="0"/>
            <a:t>Analizar los antecedentes, las fuentes y el marco conceptual del Derecho económico..</a:t>
          </a:r>
          <a:endParaRPr lang="es-MX" dirty="0"/>
        </a:p>
      </dgm:t>
    </dgm:pt>
    <dgm:pt modelId="{AC60E387-44C5-4CB6-9B93-7975DCA9F704}" type="parTrans" cxnId="{7DC74DD5-858E-43AA-9F1B-305B439BB7AD}">
      <dgm:prSet/>
      <dgm:spPr/>
      <dgm:t>
        <a:bodyPr/>
        <a:lstStyle/>
        <a:p>
          <a:endParaRPr lang="es-MX"/>
        </a:p>
      </dgm:t>
    </dgm:pt>
    <dgm:pt modelId="{165929EC-432E-447E-AB2A-4A048F7EA700}" type="sibTrans" cxnId="{7DC74DD5-858E-43AA-9F1B-305B439BB7AD}">
      <dgm:prSet/>
      <dgm:spPr/>
      <dgm:t>
        <a:bodyPr/>
        <a:lstStyle/>
        <a:p>
          <a:endParaRPr lang="es-MX"/>
        </a:p>
      </dgm:t>
    </dgm:pt>
    <dgm:pt modelId="{F90E8276-730E-49FF-9E63-CB9742D56EB1}" type="pres">
      <dgm:prSet presAssocID="{A1859260-5DB0-4826-A9DE-6880D4CD2408}" presName="Name0" presStyleCnt="0">
        <dgm:presLayoutVars>
          <dgm:dir/>
          <dgm:resizeHandles val="exact"/>
        </dgm:presLayoutVars>
      </dgm:prSet>
      <dgm:spPr/>
      <dgm:t>
        <a:bodyPr/>
        <a:lstStyle/>
        <a:p>
          <a:endParaRPr lang="es-MX"/>
        </a:p>
      </dgm:t>
    </dgm:pt>
    <dgm:pt modelId="{6695C682-6476-4ACC-A5AB-53B655F981CA}" type="pres">
      <dgm:prSet presAssocID="{93CF12B0-6700-404D-A988-5781A0BEC5DC}" presName="node" presStyleLbl="node1" presStyleIdx="0" presStyleCnt="2">
        <dgm:presLayoutVars>
          <dgm:bulletEnabled val="1"/>
        </dgm:presLayoutVars>
      </dgm:prSet>
      <dgm:spPr/>
      <dgm:t>
        <a:bodyPr/>
        <a:lstStyle/>
        <a:p>
          <a:endParaRPr lang="es-MX"/>
        </a:p>
      </dgm:t>
    </dgm:pt>
    <dgm:pt modelId="{9DADCC3B-7015-4C26-AADF-F6C427FB360E}" type="pres">
      <dgm:prSet presAssocID="{C18523EE-2647-4FA4-8A2B-DF704EEC92C0}" presName="sibTrans" presStyleLbl="sibTrans2D1" presStyleIdx="0" presStyleCnt="1"/>
      <dgm:spPr/>
      <dgm:t>
        <a:bodyPr/>
        <a:lstStyle/>
        <a:p>
          <a:endParaRPr lang="es-MX"/>
        </a:p>
      </dgm:t>
    </dgm:pt>
    <dgm:pt modelId="{C2C9387B-A2AE-413B-905B-B47B3C6D98B3}" type="pres">
      <dgm:prSet presAssocID="{C18523EE-2647-4FA4-8A2B-DF704EEC92C0}" presName="connectorText" presStyleLbl="sibTrans2D1" presStyleIdx="0" presStyleCnt="1"/>
      <dgm:spPr/>
      <dgm:t>
        <a:bodyPr/>
        <a:lstStyle/>
        <a:p>
          <a:endParaRPr lang="es-MX"/>
        </a:p>
      </dgm:t>
    </dgm:pt>
    <dgm:pt modelId="{837F9066-6215-493F-A5F1-27B6FF478079}" type="pres">
      <dgm:prSet presAssocID="{CFF17D2D-4E61-406F-AA49-7AA87090D128}" presName="node" presStyleLbl="node1" presStyleIdx="1" presStyleCnt="2" custScaleY="178931" custLinFactNeighborX="3152" custLinFactNeighborY="22635">
        <dgm:presLayoutVars>
          <dgm:bulletEnabled val="1"/>
        </dgm:presLayoutVars>
      </dgm:prSet>
      <dgm:spPr/>
      <dgm:t>
        <a:bodyPr/>
        <a:lstStyle/>
        <a:p>
          <a:endParaRPr lang="es-MX"/>
        </a:p>
      </dgm:t>
    </dgm:pt>
  </dgm:ptLst>
  <dgm:cxnLst>
    <dgm:cxn modelId="{AD4EE698-2955-4B53-A4C7-66F4FF3219E8}" srcId="{A1859260-5DB0-4826-A9DE-6880D4CD2408}" destId="{93CF12B0-6700-404D-A988-5781A0BEC5DC}" srcOrd="0" destOrd="0" parTransId="{45AA51C9-37CB-4720-BCB2-CA988B95B0A5}" sibTransId="{C18523EE-2647-4FA4-8A2B-DF704EEC92C0}"/>
    <dgm:cxn modelId="{998943B3-B2EF-4F62-ADDB-5043B5A35CA5}" type="presOf" srcId="{C18523EE-2647-4FA4-8A2B-DF704EEC92C0}" destId="{9DADCC3B-7015-4C26-AADF-F6C427FB360E}" srcOrd="0" destOrd="0" presId="urn:microsoft.com/office/officeart/2005/8/layout/process1"/>
    <dgm:cxn modelId="{5E948A6D-215C-449E-93FF-94FA0C6A9689}" type="presOf" srcId="{CFF17D2D-4E61-406F-AA49-7AA87090D128}" destId="{837F9066-6215-493F-A5F1-27B6FF478079}" srcOrd="0" destOrd="0" presId="urn:microsoft.com/office/officeart/2005/8/layout/process1"/>
    <dgm:cxn modelId="{9897D521-E592-47E4-8AF1-1FC365F52BD9}" type="presOf" srcId="{93CF12B0-6700-404D-A988-5781A0BEC5DC}" destId="{6695C682-6476-4ACC-A5AB-53B655F981CA}" srcOrd="0" destOrd="0" presId="urn:microsoft.com/office/officeart/2005/8/layout/process1"/>
    <dgm:cxn modelId="{0278A188-0D1A-443A-BC45-E1C58EF2C682}" type="presOf" srcId="{C18523EE-2647-4FA4-8A2B-DF704EEC92C0}" destId="{C2C9387B-A2AE-413B-905B-B47B3C6D98B3}" srcOrd="1" destOrd="0" presId="urn:microsoft.com/office/officeart/2005/8/layout/process1"/>
    <dgm:cxn modelId="{7DC74DD5-858E-43AA-9F1B-305B439BB7AD}" srcId="{A1859260-5DB0-4826-A9DE-6880D4CD2408}" destId="{CFF17D2D-4E61-406F-AA49-7AA87090D128}" srcOrd="1" destOrd="0" parTransId="{AC60E387-44C5-4CB6-9B93-7975DCA9F704}" sibTransId="{165929EC-432E-447E-AB2A-4A048F7EA700}"/>
    <dgm:cxn modelId="{2A0856C8-EA80-4A1B-B61C-FDF85D2756B0}" type="presOf" srcId="{A1859260-5DB0-4826-A9DE-6880D4CD2408}" destId="{F90E8276-730E-49FF-9E63-CB9742D56EB1}" srcOrd="0" destOrd="0" presId="urn:microsoft.com/office/officeart/2005/8/layout/process1"/>
    <dgm:cxn modelId="{1C90F689-B72F-4ED1-B631-9CD6F41090B7}" type="presParOf" srcId="{F90E8276-730E-49FF-9E63-CB9742D56EB1}" destId="{6695C682-6476-4ACC-A5AB-53B655F981CA}" srcOrd="0" destOrd="0" presId="urn:microsoft.com/office/officeart/2005/8/layout/process1"/>
    <dgm:cxn modelId="{0CDB2EFA-23D3-481C-8E9C-3223C6E54E21}" type="presParOf" srcId="{F90E8276-730E-49FF-9E63-CB9742D56EB1}" destId="{9DADCC3B-7015-4C26-AADF-F6C427FB360E}" srcOrd="1" destOrd="0" presId="urn:microsoft.com/office/officeart/2005/8/layout/process1"/>
    <dgm:cxn modelId="{78988821-8300-4826-A7C9-ED6D0CCC2420}" type="presParOf" srcId="{9DADCC3B-7015-4C26-AADF-F6C427FB360E}" destId="{C2C9387B-A2AE-413B-905B-B47B3C6D98B3}" srcOrd="0" destOrd="0" presId="urn:microsoft.com/office/officeart/2005/8/layout/process1"/>
    <dgm:cxn modelId="{688DF95D-1C59-4826-BF41-1DF39E067C04}" type="presParOf" srcId="{F90E8276-730E-49FF-9E63-CB9742D56EB1}" destId="{837F9066-6215-493F-A5F1-27B6FF478079}"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E72DEB0-9283-4FFA-BA0C-4AEFBE71B764}"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s-MX"/>
        </a:p>
      </dgm:t>
    </dgm:pt>
    <dgm:pt modelId="{19C22C03-AD0A-44A8-97B9-A2F4763156F6}">
      <dgm:prSet/>
      <dgm:spPr/>
      <dgm:t>
        <a:bodyPr/>
        <a:lstStyle/>
        <a:p>
          <a:pPr rtl="0"/>
          <a:r>
            <a:rPr lang="es-ES" dirty="0" smtClean="0"/>
            <a:t>Derecho económico es </a:t>
          </a:r>
          <a:r>
            <a:rPr lang="es-ES" dirty="0" smtClean="0"/>
            <a:t>una unidad de aprendizaje obligatoria del programa educativo  de la Licenciatura en Derecho, perteneciente al núcleo </a:t>
          </a:r>
          <a:r>
            <a:rPr lang="es-ES" dirty="0" smtClean="0"/>
            <a:t>sustantivo,</a:t>
          </a:r>
          <a:r>
            <a:rPr lang="es-MX" dirty="0" smtClean="0"/>
            <a:t> </a:t>
          </a:r>
          <a:r>
            <a:rPr lang="es-MX" dirty="0" smtClean="0"/>
            <a:t>bajo un total de </a:t>
          </a:r>
          <a:r>
            <a:rPr lang="es-MX" dirty="0" smtClean="0"/>
            <a:t>7 </a:t>
          </a:r>
          <a:r>
            <a:rPr lang="es-MX" dirty="0" smtClean="0"/>
            <a:t>créditos, con modalidad de </a:t>
          </a:r>
          <a:r>
            <a:rPr lang="es-MX" dirty="0" smtClean="0"/>
            <a:t>curso.</a:t>
          </a:r>
          <a:endParaRPr lang="es-MX" dirty="0"/>
        </a:p>
      </dgm:t>
    </dgm:pt>
    <dgm:pt modelId="{ADE7AFD9-F605-45CB-A4B1-89570BE57F64}" type="parTrans" cxnId="{B13C8476-9408-4821-8550-9CB0AC0C3328}">
      <dgm:prSet/>
      <dgm:spPr/>
      <dgm:t>
        <a:bodyPr/>
        <a:lstStyle/>
        <a:p>
          <a:endParaRPr lang="es-MX"/>
        </a:p>
      </dgm:t>
    </dgm:pt>
    <dgm:pt modelId="{AF395150-3B24-44DD-B74C-67090DADA5C0}" type="sibTrans" cxnId="{B13C8476-9408-4821-8550-9CB0AC0C3328}">
      <dgm:prSet/>
      <dgm:spPr/>
      <dgm:t>
        <a:bodyPr/>
        <a:lstStyle/>
        <a:p>
          <a:endParaRPr lang="es-MX"/>
        </a:p>
      </dgm:t>
    </dgm:pt>
    <dgm:pt modelId="{40FEDA7D-FA41-4711-B9D9-D6CFB95953C4}">
      <dgm:prSet/>
      <dgm:spPr/>
      <dgm:t>
        <a:bodyPr/>
        <a:lstStyle/>
        <a:p>
          <a:pPr rtl="0"/>
          <a:r>
            <a:rPr lang="es-ES" dirty="0" smtClean="0"/>
            <a:t>El presente material de visión </a:t>
          </a:r>
          <a:r>
            <a:rPr lang="es-ES" dirty="0" err="1" smtClean="0"/>
            <a:t>proyectable</a:t>
          </a:r>
          <a:r>
            <a:rPr lang="es-ES" dirty="0" smtClean="0"/>
            <a:t> debe ser un auxiliar en la explicación del tema, ya que el tema a desarrollar es tan amplio que el docente debe ahondar en cada una de las dispositivas con conocimientos adquiridos a partir de la propia experiencia en la practica laboral.</a:t>
          </a:r>
          <a:endParaRPr lang="es-MX" dirty="0"/>
        </a:p>
      </dgm:t>
    </dgm:pt>
    <dgm:pt modelId="{3A0F6395-4C0F-4180-BD53-A01B12579016}" type="parTrans" cxnId="{1B6A27DD-C089-4FC7-9CDE-B1D09303EF88}">
      <dgm:prSet/>
      <dgm:spPr/>
      <dgm:t>
        <a:bodyPr/>
        <a:lstStyle/>
        <a:p>
          <a:endParaRPr lang="es-MX"/>
        </a:p>
      </dgm:t>
    </dgm:pt>
    <dgm:pt modelId="{85D85E19-BF9D-408D-B181-EAF59618AB29}" type="sibTrans" cxnId="{1B6A27DD-C089-4FC7-9CDE-B1D09303EF88}">
      <dgm:prSet/>
      <dgm:spPr/>
      <dgm:t>
        <a:bodyPr/>
        <a:lstStyle/>
        <a:p>
          <a:endParaRPr lang="es-MX"/>
        </a:p>
      </dgm:t>
    </dgm:pt>
    <dgm:pt modelId="{C7005070-7E54-4012-B5F3-861E7442FCE1}">
      <dgm:prSet/>
      <dgm:spPr/>
      <dgm:t>
        <a:bodyPr/>
        <a:lstStyle/>
        <a:p>
          <a:pPr rtl="0"/>
          <a:r>
            <a:rPr lang="es-MX" dirty="0" smtClean="0"/>
            <a:t>Se deberá utilizar el programa </a:t>
          </a:r>
          <a:r>
            <a:rPr lang="es-MX" dirty="0" err="1" smtClean="0"/>
            <a:t>power</a:t>
          </a:r>
          <a:r>
            <a:rPr lang="es-MX" dirty="0" smtClean="0"/>
            <a:t> </a:t>
          </a:r>
          <a:r>
            <a:rPr lang="es-MX" dirty="0" err="1" smtClean="0"/>
            <a:t>point</a:t>
          </a:r>
          <a:r>
            <a:rPr lang="es-MX" dirty="0" smtClean="0"/>
            <a:t> y utilizar un proyector para compartirlo en clases presencial con los estudiantes.</a:t>
          </a:r>
          <a:endParaRPr lang="es-MX" dirty="0"/>
        </a:p>
      </dgm:t>
    </dgm:pt>
    <dgm:pt modelId="{3DE2A70E-ED53-4BC8-9F3A-3948C15DE612}" type="parTrans" cxnId="{C5A198EC-6DB5-44B3-A8F2-D85F183487F1}">
      <dgm:prSet/>
      <dgm:spPr/>
      <dgm:t>
        <a:bodyPr/>
        <a:lstStyle/>
        <a:p>
          <a:endParaRPr lang="es-MX"/>
        </a:p>
      </dgm:t>
    </dgm:pt>
    <dgm:pt modelId="{EB751FC6-874B-4D2B-9E2B-305CC5D83EB4}" type="sibTrans" cxnId="{C5A198EC-6DB5-44B3-A8F2-D85F183487F1}">
      <dgm:prSet/>
      <dgm:spPr/>
      <dgm:t>
        <a:bodyPr/>
        <a:lstStyle/>
        <a:p>
          <a:endParaRPr lang="es-MX"/>
        </a:p>
      </dgm:t>
    </dgm:pt>
    <dgm:pt modelId="{DAC2CC65-9505-496E-BBE6-86398D5D2CB1}" type="pres">
      <dgm:prSet presAssocID="{2E72DEB0-9283-4FFA-BA0C-4AEFBE71B764}" presName="linear" presStyleCnt="0">
        <dgm:presLayoutVars>
          <dgm:animLvl val="lvl"/>
          <dgm:resizeHandles val="exact"/>
        </dgm:presLayoutVars>
      </dgm:prSet>
      <dgm:spPr/>
      <dgm:t>
        <a:bodyPr/>
        <a:lstStyle/>
        <a:p>
          <a:endParaRPr lang="es-MX"/>
        </a:p>
      </dgm:t>
    </dgm:pt>
    <dgm:pt modelId="{C216EFF1-83CD-4E2E-8478-0CD485A9776A}" type="pres">
      <dgm:prSet presAssocID="{19C22C03-AD0A-44A8-97B9-A2F4763156F6}" presName="parentText" presStyleLbl="node1" presStyleIdx="0" presStyleCnt="3">
        <dgm:presLayoutVars>
          <dgm:chMax val="0"/>
          <dgm:bulletEnabled val="1"/>
        </dgm:presLayoutVars>
      </dgm:prSet>
      <dgm:spPr/>
      <dgm:t>
        <a:bodyPr/>
        <a:lstStyle/>
        <a:p>
          <a:endParaRPr lang="es-MX"/>
        </a:p>
      </dgm:t>
    </dgm:pt>
    <dgm:pt modelId="{C98B4B3C-0CFE-4D40-A207-63F3B344ECC7}" type="pres">
      <dgm:prSet presAssocID="{AF395150-3B24-44DD-B74C-67090DADA5C0}" presName="spacer" presStyleCnt="0"/>
      <dgm:spPr/>
      <dgm:t>
        <a:bodyPr/>
        <a:lstStyle/>
        <a:p>
          <a:endParaRPr lang="es-MX"/>
        </a:p>
      </dgm:t>
    </dgm:pt>
    <dgm:pt modelId="{EA01AD7B-44F4-4730-AE42-F070E0D49E00}" type="pres">
      <dgm:prSet presAssocID="{40FEDA7D-FA41-4711-B9D9-D6CFB95953C4}" presName="parentText" presStyleLbl="node1" presStyleIdx="1" presStyleCnt="3">
        <dgm:presLayoutVars>
          <dgm:chMax val="0"/>
          <dgm:bulletEnabled val="1"/>
        </dgm:presLayoutVars>
      </dgm:prSet>
      <dgm:spPr/>
      <dgm:t>
        <a:bodyPr/>
        <a:lstStyle/>
        <a:p>
          <a:endParaRPr lang="es-MX"/>
        </a:p>
      </dgm:t>
    </dgm:pt>
    <dgm:pt modelId="{0C01CC94-89D4-451B-9D7F-A2CD89960FE0}" type="pres">
      <dgm:prSet presAssocID="{85D85E19-BF9D-408D-B181-EAF59618AB29}" presName="spacer" presStyleCnt="0"/>
      <dgm:spPr/>
    </dgm:pt>
    <dgm:pt modelId="{3729743D-5D40-4A2B-90CC-A5BBCE311FC3}" type="pres">
      <dgm:prSet presAssocID="{C7005070-7E54-4012-B5F3-861E7442FCE1}" presName="parentText" presStyleLbl="node1" presStyleIdx="2" presStyleCnt="3">
        <dgm:presLayoutVars>
          <dgm:chMax val="0"/>
          <dgm:bulletEnabled val="1"/>
        </dgm:presLayoutVars>
      </dgm:prSet>
      <dgm:spPr/>
      <dgm:t>
        <a:bodyPr/>
        <a:lstStyle/>
        <a:p>
          <a:endParaRPr lang="es-MX"/>
        </a:p>
      </dgm:t>
    </dgm:pt>
  </dgm:ptLst>
  <dgm:cxnLst>
    <dgm:cxn modelId="{FE785025-7039-4788-BA1E-38CC3910D754}" type="presOf" srcId="{2E72DEB0-9283-4FFA-BA0C-4AEFBE71B764}" destId="{DAC2CC65-9505-496E-BBE6-86398D5D2CB1}" srcOrd="0" destOrd="0" presId="urn:microsoft.com/office/officeart/2005/8/layout/vList2"/>
    <dgm:cxn modelId="{B13C8476-9408-4821-8550-9CB0AC0C3328}" srcId="{2E72DEB0-9283-4FFA-BA0C-4AEFBE71B764}" destId="{19C22C03-AD0A-44A8-97B9-A2F4763156F6}" srcOrd="0" destOrd="0" parTransId="{ADE7AFD9-F605-45CB-A4B1-89570BE57F64}" sibTransId="{AF395150-3B24-44DD-B74C-67090DADA5C0}"/>
    <dgm:cxn modelId="{EFE0B83B-D44E-44E1-948C-11A8C4764EE1}" type="presOf" srcId="{40FEDA7D-FA41-4711-B9D9-D6CFB95953C4}" destId="{EA01AD7B-44F4-4730-AE42-F070E0D49E00}" srcOrd="0" destOrd="0" presId="urn:microsoft.com/office/officeart/2005/8/layout/vList2"/>
    <dgm:cxn modelId="{CE24D024-F150-42B3-AA31-733812BB8572}" type="presOf" srcId="{C7005070-7E54-4012-B5F3-861E7442FCE1}" destId="{3729743D-5D40-4A2B-90CC-A5BBCE311FC3}" srcOrd="0" destOrd="0" presId="urn:microsoft.com/office/officeart/2005/8/layout/vList2"/>
    <dgm:cxn modelId="{C5A198EC-6DB5-44B3-A8F2-D85F183487F1}" srcId="{2E72DEB0-9283-4FFA-BA0C-4AEFBE71B764}" destId="{C7005070-7E54-4012-B5F3-861E7442FCE1}" srcOrd="2" destOrd="0" parTransId="{3DE2A70E-ED53-4BC8-9F3A-3948C15DE612}" sibTransId="{EB751FC6-874B-4D2B-9E2B-305CC5D83EB4}"/>
    <dgm:cxn modelId="{D900908F-AAEF-4953-8930-BD61BD88747C}" type="presOf" srcId="{19C22C03-AD0A-44A8-97B9-A2F4763156F6}" destId="{C216EFF1-83CD-4E2E-8478-0CD485A9776A}" srcOrd="0" destOrd="0" presId="urn:microsoft.com/office/officeart/2005/8/layout/vList2"/>
    <dgm:cxn modelId="{1B6A27DD-C089-4FC7-9CDE-B1D09303EF88}" srcId="{2E72DEB0-9283-4FFA-BA0C-4AEFBE71B764}" destId="{40FEDA7D-FA41-4711-B9D9-D6CFB95953C4}" srcOrd="1" destOrd="0" parTransId="{3A0F6395-4C0F-4180-BD53-A01B12579016}" sibTransId="{85D85E19-BF9D-408D-B181-EAF59618AB29}"/>
    <dgm:cxn modelId="{A7759AEA-1188-4AA2-9A44-940D7F9AD07A}" type="presParOf" srcId="{DAC2CC65-9505-496E-BBE6-86398D5D2CB1}" destId="{C216EFF1-83CD-4E2E-8478-0CD485A9776A}" srcOrd="0" destOrd="0" presId="urn:microsoft.com/office/officeart/2005/8/layout/vList2"/>
    <dgm:cxn modelId="{D00A7D96-7E02-404D-BC8A-248B9889EFDE}" type="presParOf" srcId="{DAC2CC65-9505-496E-BBE6-86398D5D2CB1}" destId="{C98B4B3C-0CFE-4D40-A207-63F3B344ECC7}" srcOrd="1" destOrd="0" presId="urn:microsoft.com/office/officeart/2005/8/layout/vList2"/>
    <dgm:cxn modelId="{C12C245E-0DE7-4945-B8E0-BB1221B562E6}" type="presParOf" srcId="{DAC2CC65-9505-496E-BBE6-86398D5D2CB1}" destId="{EA01AD7B-44F4-4730-AE42-F070E0D49E00}" srcOrd="2" destOrd="0" presId="urn:microsoft.com/office/officeart/2005/8/layout/vList2"/>
    <dgm:cxn modelId="{3EA36737-80C2-4384-AA87-B68D43EAD2F8}" type="presParOf" srcId="{DAC2CC65-9505-496E-BBE6-86398D5D2CB1}" destId="{0C01CC94-89D4-451B-9D7F-A2CD89960FE0}" srcOrd="3" destOrd="0" presId="urn:microsoft.com/office/officeart/2005/8/layout/vList2"/>
    <dgm:cxn modelId="{43E6B9D4-0BD0-4189-9A3F-6D3DFCB48743}" type="presParOf" srcId="{DAC2CC65-9505-496E-BBE6-86398D5D2CB1}" destId="{3729743D-5D40-4A2B-90CC-A5BBCE311FC3}"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6556096-74C1-4644-9321-28E01ACC9743}"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180AC68B-5D3A-458B-BC9E-DDDFEA18F90D}">
      <dgm:prSet/>
      <dgm:spPr/>
      <dgm:t>
        <a:bodyPr/>
        <a:lstStyle/>
        <a:p>
          <a:pPr rtl="0"/>
          <a:r>
            <a:rPr lang="es-MX" dirty="0" smtClean="0"/>
            <a:t>El presente material didáctico se  basa principalmente en el capítulo primero del libro  “Derecho Económico” cuyo autor es Rafael Muñoz Fraga, y capitulo primero del libro “introducción al Derecho Económico de Jorge </a:t>
          </a:r>
          <a:r>
            <a:rPr lang="es-MX" dirty="0" err="1" smtClean="0"/>
            <a:t>Witker</a:t>
          </a:r>
          <a:endParaRPr lang="es-MX" dirty="0" smtClean="0"/>
        </a:p>
        <a:p>
          <a:pPr rtl="0"/>
          <a:r>
            <a:rPr lang="es-MX" dirty="0" smtClean="0"/>
            <a:t> Para el enriquecimiento del tema también se utilizan otras fuentes de información.</a:t>
          </a:r>
          <a:endParaRPr lang="es-MX" dirty="0"/>
        </a:p>
      </dgm:t>
    </dgm:pt>
    <dgm:pt modelId="{8C83563D-1B9D-4BF2-A3B9-4D05F6587138}" type="parTrans" cxnId="{AEEEE68B-87D1-49DB-BBA4-BF653B25CDF0}">
      <dgm:prSet/>
      <dgm:spPr/>
      <dgm:t>
        <a:bodyPr/>
        <a:lstStyle/>
        <a:p>
          <a:endParaRPr lang="es-MX"/>
        </a:p>
      </dgm:t>
    </dgm:pt>
    <dgm:pt modelId="{24568F00-BFDE-4A6D-8A53-7B8F14AE3A77}" type="sibTrans" cxnId="{AEEEE68B-87D1-49DB-BBA4-BF653B25CDF0}">
      <dgm:prSet/>
      <dgm:spPr/>
      <dgm:t>
        <a:bodyPr/>
        <a:lstStyle/>
        <a:p>
          <a:endParaRPr lang="es-MX"/>
        </a:p>
      </dgm:t>
    </dgm:pt>
    <dgm:pt modelId="{2B1F4355-8637-43E0-AF63-35512BC4A1AC}" type="pres">
      <dgm:prSet presAssocID="{66556096-74C1-4644-9321-28E01ACC9743}" presName="compositeShape" presStyleCnt="0">
        <dgm:presLayoutVars>
          <dgm:chMax val="7"/>
          <dgm:dir/>
          <dgm:resizeHandles val="exact"/>
        </dgm:presLayoutVars>
      </dgm:prSet>
      <dgm:spPr/>
    </dgm:pt>
    <dgm:pt modelId="{D35DBFD4-48DB-4E87-8180-6215BEC8DF09}" type="pres">
      <dgm:prSet presAssocID="{180AC68B-5D3A-458B-BC9E-DDDFEA18F90D}" presName="circ1TxSh" presStyleLbl="vennNode1" presStyleIdx="0" presStyleCnt="1" custScaleX="131081"/>
      <dgm:spPr/>
      <dgm:t>
        <a:bodyPr/>
        <a:lstStyle/>
        <a:p>
          <a:endParaRPr lang="es-MX"/>
        </a:p>
      </dgm:t>
    </dgm:pt>
  </dgm:ptLst>
  <dgm:cxnLst>
    <dgm:cxn modelId="{AEEEE68B-87D1-49DB-BBA4-BF653B25CDF0}" srcId="{66556096-74C1-4644-9321-28E01ACC9743}" destId="{180AC68B-5D3A-458B-BC9E-DDDFEA18F90D}" srcOrd="0" destOrd="0" parTransId="{8C83563D-1B9D-4BF2-A3B9-4D05F6587138}" sibTransId="{24568F00-BFDE-4A6D-8A53-7B8F14AE3A77}"/>
    <dgm:cxn modelId="{2A172D69-C768-40EE-A399-F2178EBAEB0B}" type="presOf" srcId="{180AC68B-5D3A-458B-BC9E-DDDFEA18F90D}" destId="{D35DBFD4-48DB-4E87-8180-6215BEC8DF09}" srcOrd="0" destOrd="0" presId="urn:microsoft.com/office/officeart/2005/8/layout/venn1"/>
    <dgm:cxn modelId="{27A0F901-ED34-4EAA-A3EA-D7226F9CFF85}" type="presOf" srcId="{66556096-74C1-4644-9321-28E01ACC9743}" destId="{2B1F4355-8637-43E0-AF63-35512BC4A1AC}" srcOrd="0" destOrd="0" presId="urn:microsoft.com/office/officeart/2005/8/layout/venn1"/>
    <dgm:cxn modelId="{28EEE296-5A98-4803-8B55-A46A2A29BC10}" type="presParOf" srcId="{2B1F4355-8637-43E0-AF63-35512BC4A1AC}" destId="{D35DBFD4-48DB-4E87-8180-6215BEC8DF09}"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9877386-B1E6-409D-B7D5-281728E000A8}"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06F6C71B-567C-4421-9019-20CA1816724E}">
      <dgm:prSet/>
      <dgm:spPr/>
      <dgm:t>
        <a:bodyPr/>
        <a:lstStyle/>
        <a:p>
          <a:pPr rtl="0"/>
          <a:r>
            <a:rPr lang="es-MX" dirty="0" smtClean="0"/>
            <a:t>Desde sus orígenes, el fenómeno económico está, indisolublemente, vinculado con el fenómeno que hoy conocemos como derecho. Son las dos caras de una misma moneda</a:t>
          </a:r>
          <a:endParaRPr lang="es-MX" dirty="0"/>
        </a:p>
      </dgm:t>
    </dgm:pt>
    <dgm:pt modelId="{4ABC24C6-0BFA-4FC4-881A-7918E0DDB9B2}" type="parTrans" cxnId="{E5579967-0048-488A-95A6-5FCCF8E90206}">
      <dgm:prSet/>
      <dgm:spPr/>
      <dgm:t>
        <a:bodyPr/>
        <a:lstStyle/>
        <a:p>
          <a:endParaRPr lang="es-MX"/>
        </a:p>
      </dgm:t>
    </dgm:pt>
    <dgm:pt modelId="{355D590B-9383-4CC2-9B97-CD275E5A6AE8}" type="sibTrans" cxnId="{E5579967-0048-488A-95A6-5FCCF8E90206}">
      <dgm:prSet/>
      <dgm:spPr/>
      <dgm:t>
        <a:bodyPr/>
        <a:lstStyle/>
        <a:p>
          <a:endParaRPr lang="es-MX"/>
        </a:p>
      </dgm:t>
    </dgm:pt>
    <dgm:pt modelId="{9A9D85BB-55A7-4AE0-A075-62A163AD9EFB}">
      <dgm:prSet/>
      <dgm:spPr/>
      <dgm:t>
        <a:bodyPr/>
        <a:lstStyle/>
        <a:p>
          <a:pPr rtl="0"/>
          <a:r>
            <a:rPr lang="es-MX" dirty="0" smtClean="0"/>
            <a:t>Los individuos de todos los tiempos y de todas las sociedades se agrupan con fines primordialmente de carácter económico y que de forma simultánea establecen reglas para la permanencia de su tipo de organización</a:t>
          </a:r>
          <a:endParaRPr lang="es-MX" dirty="0"/>
        </a:p>
      </dgm:t>
    </dgm:pt>
    <dgm:pt modelId="{A2D448A8-8E6C-4C61-9EED-7B5465A7B8B9}" type="parTrans" cxnId="{8940C1AA-07BC-45AF-AF50-B9CA1A5B4D14}">
      <dgm:prSet/>
      <dgm:spPr/>
      <dgm:t>
        <a:bodyPr/>
        <a:lstStyle/>
        <a:p>
          <a:endParaRPr lang="es-MX"/>
        </a:p>
      </dgm:t>
    </dgm:pt>
    <dgm:pt modelId="{664B64A2-E0EE-4EFA-BFD2-DBC12C324D19}" type="sibTrans" cxnId="{8940C1AA-07BC-45AF-AF50-B9CA1A5B4D14}">
      <dgm:prSet/>
      <dgm:spPr/>
      <dgm:t>
        <a:bodyPr/>
        <a:lstStyle/>
        <a:p>
          <a:endParaRPr lang="es-MX"/>
        </a:p>
      </dgm:t>
    </dgm:pt>
    <dgm:pt modelId="{0AF19203-EFA9-426B-95F5-E4B3A7EF82A7}" type="pres">
      <dgm:prSet presAssocID="{09877386-B1E6-409D-B7D5-281728E000A8}" presName="Name0" presStyleCnt="0">
        <dgm:presLayoutVars>
          <dgm:dir/>
          <dgm:animLvl val="lvl"/>
          <dgm:resizeHandles val="exact"/>
        </dgm:presLayoutVars>
      </dgm:prSet>
      <dgm:spPr/>
    </dgm:pt>
    <dgm:pt modelId="{E0DC466A-A095-466B-BEF4-B092294E71FE}" type="pres">
      <dgm:prSet presAssocID="{06F6C71B-567C-4421-9019-20CA1816724E}" presName="linNode" presStyleCnt="0"/>
      <dgm:spPr/>
    </dgm:pt>
    <dgm:pt modelId="{04E3F31A-AFFE-4034-AEDD-CFA56CF53A44}" type="pres">
      <dgm:prSet presAssocID="{06F6C71B-567C-4421-9019-20CA1816724E}" presName="parentText" presStyleLbl="node1" presStyleIdx="0" presStyleCnt="1">
        <dgm:presLayoutVars>
          <dgm:chMax val="1"/>
          <dgm:bulletEnabled val="1"/>
        </dgm:presLayoutVars>
      </dgm:prSet>
      <dgm:spPr/>
      <dgm:t>
        <a:bodyPr/>
        <a:lstStyle/>
        <a:p>
          <a:endParaRPr lang="es-MX"/>
        </a:p>
      </dgm:t>
    </dgm:pt>
    <dgm:pt modelId="{136FA7BA-B766-4465-9684-8DDD9AFB53C3}" type="pres">
      <dgm:prSet presAssocID="{06F6C71B-567C-4421-9019-20CA1816724E}" presName="descendantText" presStyleLbl="alignAccFollowNode1" presStyleIdx="0" presStyleCnt="1">
        <dgm:presLayoutVars>
          <dgm:bulletEnabled val="1"/>
        </dgm:presLayoutVars>
      </dgm:prSet>
      <dgm:spPr/>
      <dgm:t>
        <a:bodyPr/>
        <a:lstStyle/>
        <a:p>
          <a:endParaRPr lang="es-MX"/>
        </a:p>
      </dgm:t>
    </dgm:pt>
  </dgm:ptLst>
  <dgm:cxnLst>
    <dgm:cxn modelId="{4222B9DB-71D3-4C84-BCF6-F0DD9694C542}" type="presOf" srcId="{06F6C71B-567C-4421-9019-20CA1816724E}" destId="{04E3F31A-AFFE-4034-AEDD-CFA56CF53A44}" srcOrd="0" destOrd="0" presId="urn:microsoft.com/office/officeart/2005/8/layout/vList5"/>
    <dgm:cxn modelId="{BA65BE3A-DA86-498E-8215-8F8C0D055BAB}" type="presOf" srcId="{09877386-B1E6-409D-B7D5-281728E000A8}" destId="{0AF19203-EFA9-426B-95F5-E4B3A7EF82A7}" srcOrd="0" destOrd="0" presId="urn:microsoft.com/office/officeart/2005/8/layout/vList5"/>
    <dgm:cxn modelId="{8940C1AA-07BC-45AF-AF50-B9CA1A5B4D14}" srcId="{06F6C71B-567C-4421-9019-20CA1816724E}" destId="{9A9D85BB-55A7-4AE0-A075-62A163AD9EFB}" srcOrd="0" destOrd="0" parTransId="{A2D448A8-8E6C-4C61-9EED-7B5465A7B8B9}" sibTransId="{664B64A2-E0EE-4EFA-BFD2-DBC12C324D19}"/>
    <dgm:cxn modelId="{E5579967-0048-488A-95A6-5FCCF8E90206}" srcId="{09877386-B1E6-409D-B7D5-281728E000A8}" destId="{06F6C71B-567C-4421-9019-20CA1816724E}" srcOrd="0" destOrd="0" parTransId="{4ABC24C6-0BFA-4FC4-881A-7918E0DDB9B2}" sibTransId="{355D590B-9383-4CC2-9B97-CD275E5A6AE8}"/>
    <dgm:cxn modelId="{87481706-310D-46EB-AD42-3FFA8CDA97D9}" type="presOf" srcId="{9A9D85BB-55A7-4AE0-A075-62A163AD9EFB}" destId="{136FA7BA-B766-4465-9684-8DDD9AFB53C3}" srcOrd="0" destOrd="0" presId="urn:microsoft.com/office/officeart/2005/8/layout/vList5"/>
    <dgm:cxn modelId="{B6B65E8F-113C-4115-8D78-6A7C64B4E6E1}" type="presParOf" srcId="{0AF19203-EFA9-426B-95F5-E4B3A7EF82A7}" destId="{E0DC466A-A095-466B-BEF4-B092294E71FE}" srcOrd="0" destOrd="0" presId="urn:microsoft.com/office/officeart/2005/8/layout/vList5"/>
    <dgm:cxn modelId="{BE19D199-6DD3-4D39-8BE3-AF49595CE91A}" type="presParOf" srcId="{E0DC466A-A095-466B-BEF4-B092294E71FE}" destId="{04E3F31A-AFFE-4034-AEDD-CFA56CF53A44}" srcOrd="0" destOrd="0" presId="urn:microsoft.com/office/officeart/2005/8/layout/vList5"/>
    <dgm:cxn modelId="{9915191F-335E-4E87-AD8A-8693F0A269E1}" type="presParOf" srcId="{E0DC466A-A095-466B-BEF4-B092294E71FE}" destId="{136FA7BA-B766-4465-9684-8DDD9AFB53C3}"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2BD6CEC-0274-4D60-BA9A-962DC5E706B7}"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FC1E4A6E-DF41-4B26-9AC6-844DA689E367}">
      <dgm:prSet/>
      <dgm:spPr/>
      <dgm:t>
        <a:bodyPr/>
        <a:lstStyle/>
        <a:p>
          <a:pPr rtl="0"/>
          <a:r>
            <a:rPr lang="es-MX" dirty="0" smtClean="0"/>
            <a:t>La clasificación de los modelos de organización económica se puede realizar a partir de las formas de propiedad y las diversas formas de acceder a ella.</a:t>
          </a:r>
          <a:endParaRPr lang="es-MX" dirty="0"/>
        </a:p>
      </dgm:t>
    </dgm:pt>
    <dgm:pt modelId="{78AD2209-7D2F-40A5-AD0E-9518B6FB03B5}" type="parTrans" cxnId="{FD72DB89-BD7A-44F7-B8CE-802B32881F66}">
      <dgm:prSet/>
      <dgm:spPr/>
      <dgm:t>
        <a:bodyPr/>
        <a:lstStyle/>
        <a:p>
          <a:endParaRPr lang="es-MX"/>
        </a:p>
      </dgm:t>
    </dgm:pt>
    <dgm:pt modelId="{485632A5-23E6-4702-B11A-D8F5D5B19F71}" type="sibTrans" cxnId="{FD72DB89-BD7A-44F7-B8CE-802B32881F66}">
      <dgm:prSet/>
      <dgm:spPr/>
      <dgm:t>
        <a:bodyPr/>
        <a:lstStyle/>
        <a:p>
          <a:endParaRPr lang="es-MX"/>
        </a:p>
      </dgm:t>
    </dgm:pt>
    <dgm:pt modelId="{DA4BF81A-5C29-4A9F-AF90-F5C15E56F605}" type="pres">
      <dgm:prSet presAssocID="{E2BD6CEC-0274-4D60-BA9A-962DC5E706B7}" presName="compositeShape" presStyleCnt="0">
        <dgm:presLayoutVars>
          <dgm:chMax val="7"/>
          <dgm:dir/>
          <dgm:resizeHandles val="exact"/>
        </dgm:presLayoutVars>
      </dgm:prSet>
      <dgm:spPr/>
    </dgm:pt>
    <dgm:pt modelId="{156DA05C-BC76-4EB5-A7BD-35FB20562A8C}" type="pres">
      <dgm:prSet presAssocID="{FC1E4A6E-DF41-4B26-9AC6-844DA689E367}" presName="circ1TxSh" presStyleLbl="vennNode1" presStyleIdx="0" presStyleCnt="1"/>
      <dgm:spPr/>
      <dgm:t>
        <a:bodyPr/>
        <a:lstStyle/>
        <a:p>
          <a:endParaRPr lang="es-MX"/>
        </a:p>
      </dgm:t>
    </dgm:pt>
  </dgm:ptLst>
  <dgm:cxnLst>
    <dgm:cxn modelId="{6C34DB35-1963-45AC-9C10-3A3B06E581B5}" type="presOf" srcId="{E2BD6CEC-0274-4D60-BA9A-962DC5E706B7}" destId="{DA4BF81A-5C29-4A9F-AF90-F5C15E56F605}" srcOrd="0" destOrd="0" presId="urn:microsoft.com/office/officeart/2005/8/layout/venn1"/>
    <dgm:cxn modelId="{BDFBB27D-5B79-4FA6-BCA2-6727F2FEBA9B}" type="presOf" srcId="{FC1E4A6E-DF41-4B26-9AC6-844DA689E367}" destId="{156DA05C-BC76-4EB5-A7BD-35FB20562A8C}" srcOrd="0" destOrd="0" presId="urn:microsoft.com/office/officeart/2005/8/layout/venn1"/>
    <dgm:cxn modelId="{FD72DB89-BD7A-44F7-B8CE-802B32881F66}" srcId="{E2BD6CEC-0274-4D60-BA9A-962DC5E706B7}" destId="{FC1E4A6E-DF41-4B26-9AC6-844DA689E367}" srcOrd="0" destOrd="0" parTransId="{78AD2209-7D2F-40A5-AD0E-9518B6FB03B5}" sibTransId="{485632A5-23E6-4702-B11A-D8F5D5B19F71}"/>
    <dgm:cxn modelId="{296CC975-853A-4AE5-AD4F-E673C074CE9D}" type="presParOf" srcId="{DA4BF81A-5C29-4A9F-AF90-F5C15E56F605}" destId="{156DA05C-BC76-4EB5-A7BD-35FB20562A8C}" srcOrd="0"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62F8617-6C2B-4A85-8868-21B69E72D26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BD43625-44FA-4228-9382-6CAFC821AE76}">
      <dgm:prSet/>
      <dgm:spPr/>
      <dgm:t>
        <a:bodyPr/>
        <a:lstStyle/>
        <a:p>
          <a:pPr rtl="0"/>
          <a:r>
            <a:rPr lang="es-MX" dirty="0" smtClean="0"/>
            <a:t>las diversas etapas del desarrollo económico general es el que se refiere a la riqueza, su acumulación y distribución</a:t>
          </a:r>
          <a:endParaRPr lang="es-MX" dirty="0"/>
        </a:p>
      </dgm:t>
    </dgm:pt>
    <dgm:pt modelId="{6154FB87-6811-49A8-A0E9-6186A5E05A67}" type="parTrans" cxnId="{B7B90A97-77BD-4A76-A1D9-56910B6B56CC}">
      <dgm:prSet/>
      <dgm:spPr/>
      <dgm:t>
        <a:bodyPr/>
        <a:lstStyle/>
        <a:p>
          <a:endParaRPr lang="es-MX"/>
        </a:p>
      </dgm:t>
    </dgm:pt>
    <dgm:pt modelId="{51F38519-157B-4F54-95F3-4537EA7AC5FC}" type="sibTrans" cxnId="{B7B90A97-77BD-4A76-A1D9-56910B6B56CC}">
      <dgm:prSet/>
      <dgm:spPr/>
      <dgm:t>
        <a:bodyPr/>
        <a:lstStyle/>
        <a:p>
          <a:endParaRPr lang="es-MX"/>
        </a:p>
      </dgm:t>
    </dgm:pt>
    <dgm:pt modelId="{B4242F5C-9549-4973-A57E-E175A148C9F0}" type="pres">
      <dgm:prSet presAssocID="{E62F8617-6C2B-4A85-8868-21B69E72D266}" presName="linear" presStyleCnt="0">
        <dgm:presLayoutVars>
          <dgm:animLvl val="lvl"/>
          <dgm:resizeHandles val="exact"/>
        </dgm:presLayoutVars>
      </dgm:prSet>
      <dgm:spPr/>
    </dgm:pt>
    <dgm:pt modelId="{305546C6-392C-4CBC-9E3F-4CC04571AF3C}" type="pres">
      <dgm:prSet presAssocID="{7BD43625-44FA-4228-9382-6CAFC821AE76}" presName="parentText" presStyleLbl="node1" presStyleIdx="0" presStyleCnt="1">
        <dgm:presLayoutVars>
          <dgm:chMax val="0"/>
          <dgm:bulletEnabled val="1"/>
        </dgm:presLayoutVars>
      </dgm:prSet>
      <dgm:spPr/>
      <dgm:t>
        <a:bodyPr/>
        <a:lstStyle/>
        <a:p>
          <a:endParaRPr lang="es-MX"/>
        </a:p>
      </dgm:t>
    </dgm:pt>
  </dgm:ptLst>
  <dgm:cxnLst>
    <dgm:cxn modelId="{4CCD6EDF-DD67-4BE6-8C49-482175E3933B}" type="presOf" srcId="{7BD43625-44FA-4228-9382-6CAFC821AE76}" destId="{305546C6-392C-4CBC-9E3F-4CC04571AF3C}" srcOrd="0" destOrd="0" presId="urn:microsoft.com/office/officeart/2005/8/layout/vList2"/>
    <dgm:cxn modelId="{B7B90A97-77BD-4A76-A1D9-56910B6B56CC}" srcId="{E62F8617-6C2B-4A85-8868-21B69E72D266}" destId="{7BD43625-44FA-4228-9382-6CAFC821AE76}" srcOrd="0" destOrd="0" parTransId="{6154FB87-6811-49A8-A0E9-6186A5E05A67}" sibTransId="{51F38519-157B-4F54-95F3-4537EA7AC5FC}"/>
    <dgm:cxn modelId="{6F6BA9BA-4B16-4837-8B35-8D00215BA3C3}" type="presOf" srcId="{E62F8617-6C2B-4A85-8868-21B69E72D266}" destId="{B4242F5C-9549-4973-A57E-E175A148C9F0}" srcOrd="0" destOrd="0" presId="urn:microsoft.com/office/officeart/2005/8/layout/vList2"/>
    <dgm:cxn modelId="{2DC9B28B-C3D9-4CAD-941B-EBEDF6C3DC61}" type="presParOf" srcId="{B4242F5C-9549-4973-A57E-E175A148C9F0}" destId="{305546C6-392C-4CBC-9E3F-4CC04571AF3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3A722F0-BD26-4F36-AEBB-A18F428CFAB2}"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s-MX"/>
        </a:p>
      </dgm:t>
    </dgm:pt>
    <dgm:pt modelId="{C1863A57-C3A0-4BEF-AC5B-E266329907A0}">
      <dgm:prSet/>
      <dgm:spPr/>
      <dgm:t>
        <a:bodyPr/>
        <a:lstStyle/>
        <a:p>
          <a:pPr rtl="0"/>
          <a:r>
            <a:rPr lang="es-MX" dirty="0" smtClean="0"/>
            <a:t>A partir de que las sociedades dejaron de producir exclusivamente para el autoconsumo, aparecen los excedentes; es decir, aquellas cantidades de productos que no eran indispensables para la sobrevivencia.</a:t>
          </a:r>
        </a:p>
      </dgm:t>
    </dgm:pt>
    <dgm:pt modelId="{3F5FBA8E-B23E-469F-BBE4-65AE33CFBAD3}" type="parTrans" cxnId="{5716E8FE-48B8-49C7-BE0A-B3B79EA40EC0}">
      <dgm:prSet/>
      <dgm:spPr/>
      <dgm:t>
        <a:bodyPr/>
        <a:lstStyle/>
        <a:p>
          <a:endParaRPr lang="es-MX"/>
        </a:p>
      </dgm:t>
    </dgm:pt>
    <dgm:pt modelId="{E2EC39B6-8B88-4EB1-98D8-78759F09C1A8}" type="sibTrans" cxnId="{5716E8FE-48B8-49C7-BE0A-B3B79EA40EC0}">
      <dgm:prSet/>
      <dgm:spPr/>
      <dgm:t>
        <a:bodyPr/>
        <a:lstStyle/>
        <a:p>
          <a:endParaRPr lang="es-MX"/>
        </a:p>
      </dgm:t>
    </dgm:pt>
    <dgm:pt modelId="{C61BAFF7-9797-4258-A548-E067FA8961D6}">
      <dgm:prSet/>
      <dgm:spPr/>
      <dgm:t>
        <a:bodyPr/>
        <a:lstStyle/>
        <a:p>
          <a:pPr rtl="0"/>
          <a:r>
            <a:rPr lang="es-MX" smtClean="0"/>
            <a:t> </a:t>
          </a:r>
          <a:r>
            <a:rPr lang="es-MX" dirty="0" smtClean="0"/>
            <a:t>Es en ese momento que el producto de consumo se convierte en mercancía, ya no es simplemente un bien que se pueda consumir, ahora se pude intercambiar y con éste aparecen las mercancías.</a:t>
          </a:r>
          <a:endParaRPr lang="es-MX" dirty="0"/>
        </a:p>
      </dgm:t>
    </dgm:pt>
    <dgm:pt modelId="{6C40A182-32DD-4EE5-8950-1C3380974F13}" type="parTrans" cxnId="{20D2BD3C-BB3B-490F-AA39-AABCD206FA77}">
      <dgm:prSet/>
      <dgm:spPr/>
      <dgm:t>
        <a:bodyPr/>
        <a:lstStyle/>
        <a:p>
          <a:endParaRPr lang="es-MX"/>
        </a:p>
      </dgm:t>
    </dgm:pt>
    <dgm:pt modelId="{BBBD29AB-5509-4F3B-A63D-7003E23ED14A}" type="sibTrans" cxnId="{20D2BD3C-BB3B-490F-AA39-AABCD206FA77}">
      <dgm:prSet/>
      <dgm:spPr/>
      <dgm:t>
        <a:bodyPr/>
        <a:lstStyle/>
        <a:p>
          <a:endParaRPr lang="es-MX"/>
        </a:p>
      </dgm:t>
    </dgm:pt>
    <dgm:pt modelId="{DD412283-829A-4409-AC9B-841EBF5F83CD}" type="pres">
      <dgm:prSet presAssocID="{D3A722F0-BD26-4F36-AEBB-A18F428CFAB2}" presName="CompostProcess" presStyleCnt="0">
        <dgm:presLayoutVars>
          <dgm:dir/>
          <dgm:resizeHandles val="exact"/>
        </dgm:presLayoutVars>
      </dgm:prSet>
      <dgm:spPr/>
    </dgm:pt>
    <dgm:pt modelId="{20B5E2B7-99F9-48CA-B21A-5ADBACC01937}" type="pres">
      <dgm:prSet presAssocID="{D3A722F0-BD26-4F36-AEBB-A18F428CFAB2}" presName="arrow" presStyleLbl="bgShp" presStyleIdx="0" presStyleCnt="1"/>
      <dgm:spPr/>
    </dgm:pt>
    <dgm:pt modelId="{84597FCE-4367-4A3F-BCA3-3647779DFD8D}" type="pres">
      <dgm:prSet presAssocID="{D3A722F0-BD26-4F36-AEBB-A18F428CFAB2}" presName="linearProcess" presStyleCnt="0"/>
      <dgm:spPr/>
    </dgm:pt>
    <dgm:pt modelId="{64547582-E021-455C-89AD-1121E04D8A07}" type="pres">
      <dgm:prSet presAssocID="{C1863A57-C3A0-4BEF-AC5B-E266329907A0}" presName="textNode" presStyleLbl="node1" presStyleIdx="0" presStyleCnt="2" custScaleX="103167" custScaleY="99002">
        <dgm:presLayoutVars>
          <dgm:bulletEnabled val="1"/>
        </dgm:presLayoutVars>
      </dgm:prSet>
      <dgm:spPr/>
    </dgm:pt>
    <dgm:pt modelId="{081660D7-7273-4AD7-835F-ED865EB84A0A}" type="pres">
      <dgm:prSet presAssocID="{E2EC39B6-8B88-4EB1-98D8-78759F09C1A8}" presName="sibTrans" presStyleCnt="0"/>
      <dgm:spPr/>
    </dgm:pt>
    <dgm:pt modelId="{5E5DFD33-424C-4C4A-A02D-0C4CB33A2FDB}" type="pres">
      <dgm:prSet presAssocID="{C61BAFF7-9797-4258-A548-E067FA8961D6}" presName="textNode" presStyleLbl="node1" presStyleIdx="1" presStyleCnt="2">
        <dgm:presLayoutVars>
          <dgm:bulletEnabled val="1"/>
        </dgm:presLayoutVars>
      </dgm:prSet>
      <dgm:spPr/>
    </dgm:pt>
  </dgm:ptLst>
  <dgm:cxnLst>
    <dgm:cxn modelId="{20D2BD3C-BB3B-490F-AA39-AABCD206FA77}" srcId="{D3A722F0-BD26-4F36-AEBB-A18F428CFAB2}" destId="{C61BAFF7-9797-4258-A548-E067FA8961D6}" srcOrd="1" destOrd="0" parTransId="{6C40A182-32DD-4EE5-8950-1C3380974F13}" sibTransId="{BBBD29AB-5509-4F3B-A63D-7003E23ED14A}"/>
    <dgm:cxn modelId="{ED3CCB1E-E125-4FD0-8A03-5638C506FFD5}" type="presOf" srcId="{C1863A57-C3A0-4BEF-AC5B-E266329907A0}" destId="{64547582-E021-455C-89AD-1121E04D8A07}" srcOrd="0" destOrd="0" presId="urn:microsoft.com/office/officeart/2005/8/layout/hProcess9"/>
    <dgm:cxn modelId="{A97196B7-B49E-4973-8DC2-E271112F4FBF}" type="presOf" srcId="{D3A722F0-BD26-4F36-AEBB-A18F428CFAB2}" destId="{DD412283-829A-4409-AC9B-841EBF5F83CD}" srcOrd="0" destOrd="0" presId="urn:microsoft.com/office/officeart/2005/8/layout/hProcess9"/>
    <dgm:cxn modelId="{5716E8FE-48B8-49C7-BE0A-B3B79EA40EC0}" srcId="{D3A722F0-BD26-4F36-AEBB-A18F428CFAB2}" destId="{C1863A57-C3A0-4BEF-AC5B-E266329907A0}" srcOrd="0" destOrd="0" parTransId="{3F5FBA8E-B23E-469F-BBE4-65AE33CFBAD3}" sibTransId="{E2EC39B6-8B88-4EB1-98D8-78759F09C1A8}"/>
    <dgm:cxn modelId="{2F2AE66E-C613-45AA-BA45-552EFF550356}" type="presOf" srcId="{C61BAFF7-9797-4258-A548-E067FA8961D6}" destId="{5E5DFD33-424C-4C4A-A02D-0C4CB33A2FDB}" srcOrd="0" destOrd="0" presId="urn:microsoft.com/office/officeart/2005/8/layout/hProcess9"/>
    <dgm:cxn modelId="{95705B44-5455-4DAD-9BB9-E3D65CCA19D4}" type="presParOf" srcId="{DD412283-829A-4409-AC9B-841EBF5F83CD}" destId="{20B5E2B7-99F9-48CA-B21A-5ADBACC01937}" srcOrd="0" destOrd="0" presId="urn:microsoft.com/office/officeart/2005/8/layout/hProcess9"/>
    <dgm:cxn modelId="{66D2D926-70F0-431C-9FFC-D82D594176D9}" type="presParOf" srcId="{DD412283-829A-4409-AC9B-841EBF5F83CD}" destId="{84597FCE-4367-4A3F-BCA3-3647779DFD8D}" srcOrd="1" destOrd="0" presId="urn:microsoft.com/office/officeart/2005/8/layout/hProcess9"/>
    <dgm:cxn modelId="{C9229D6E-ED9C-4026-9A55-3E12790A53F2}" type="presParOf" srcId="{84597FCE-4367-4A3F-BCA3-3647779DFD8D}" destId="{64547582-E021-455C-89AD-1121E04D8A07}" srcOrd="0" destOrd="0" presId="urn:microsoft.com/office/officeart/2005/8/layout/hProcess9"/>
    <dgm:cxn modelId="{472DEB8B-6F22-4419-9188-1F9F758397D3}" type="presParOf" srcId="{84597FCE-4367-4A3F-BCA3-3647779DFD8D}" destId="{081660D7-7273-4AD7-835F-ED865EB84A0A}" srcOrd="1" destOrd="0" presId="urn:microsoft.com/office/officeart/2005/8/layout/hProcess9"/>
    <dgm:cxn modelId="{38A7E6F2-F2E7-407B-A41A-09C34983F239}" type="presParOf" srcId="{84597FCE-4367-4A3F-BCA3-3647779DFD8D}" destId="{5E5DFD33-424C-4C4A-A02D-0C4CB33A2FDB}"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E6014C-2AE8-45C9-8274-AFAE574BF496}">
      <dsp:nvSpPr>
        <dsp:cNvPr id="0" name=""/>
        <dsp:cNvSpPr/>
      </dsp:nvSpPr>
      <dsp:spPr>
        <a:xfrm>
          <a:off x="0" y="341"/>
          <a:ext cx="6982544" cy="1151444"/>
        </a:xfrm>
        <a:prstGeom prst="round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s-MX" sz="3200" b="1" kern="1200" baseline="0" dirty="0" smtClean="0"/>
            <a:t>Tema: </a:t>
          </a:r>
          <a:r>
            <a:rPr lang="es-MX" sz="2800" b="1" kern="1200" baseline="0" dirty="0" smtClean="0"/>
            <a:t>Conceptos fundamentales del derecho económico</a:t>
          </a:r>
          <a:endParaRPr lang="es-MX" sz="3200" b="1" kern="1200" baseline="0" dirty="0"/>
        </a:p>
      </dsp:txBody>
      <dsp:txXfrm>
        <a:off x="56209" y="56550"/>
        <a:ext cx="6870126" cy="103902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48F6E4-3E96-41CF-8B7E-FA76568E41E3}">
      <dsp:nvSpPr>
        <dsp:cNvPr id="0" name=""/>
        <dsp:cNvSpPr/>
      </dsp:nvSpPr>
      <dsp:spPr>
        <a:xfrm>
          <a:off x="88317" y="0"/>
          <a:ext cx="5578566" cy="5578566"/>
        </a:xfrm>
        <a:prstGeom prst="triangl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6B89B4-77CF-4DEC-9B6C-C1C08A5D18DC}">
      <dsp:nvSpPr>
        <dsp:cNvPr id="0" name=""/>
        <dsp:cNvSpPr/>
      </dsp:nvSpPr>
      <dsp:spPr>
        <a:xfrm>
          <a:off x="2917631" y="1178763"/>
          <a:ext cx="3626067" cy="4132582"/>
        </a:xfrm>
        <a:prstGeom prst="round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MX" sz="1900" kern="1200" dirty="0" smtClean="0"/>
            <a:t>No importa qué país observemos, ni qué modelo de sociedad, en cualquiera encontraremos un marco jurídico que establece, norma y mantiene una determinada forma de relación económica entre los individuos respecto a la propiedad y la acumulación de la riqueza</a:t>
          </a:r>
          <a:endParaRPr lang="es-MX" sz="1900" kern="1200" dirty="0"/>
        </a:p>
      </dsp:txBody>
      <dsp:txXfrm>
        <a:off x="3094641" y="1355773"/>
        <a:ext cx="3272047" cy="377856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EFEC90-E490-4A19-84A8-DF8F7B69B32F}">
      <dsp:nvSpPr>
        <dsp:cNvPr id="0" name=""/>
        <dsp:cNvSpPr/>
      </dsp:nvSpPr>
      <dsp:spPr>
        <a:xfrm>
          <a:off x="0" y="40279"/>
          <a:ext cx="6591985" cy="1141920"/>
        </a:xfrm>
        <a:prstGeom prst="round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smtClean="0"/>
            <a:t>• 1.- Conjunto de principios y de normas jurídicas que regulan la cooperación humana en las actividades de creación, distribución, cambio y consumo de la riqueza generada por un sistema económico </a:t>
          </a:r>
          <a:endParaRPr lang="es-MX" sz="1600" kern="1200"/>
        </a:p>
      </dsp:txBody>
      <dsp:txXfrm>
        <a:off x="55744" y="96023"/>
        <a:ext cx="6480497" cy="1030432"/>
      </dsp:txXfrm>
    </dsp:sp>
    <dsp:sp modelId="{93E576F3-AAAC-4C82-BBFE-86B41436A1F2}">
      <dsp:nvSpPr>
        <dsp:cNvPr id="0" name=""/>
        <dsp:cNvSpPr/>
      </dsp:nvSpPr>
      <dsp:spPr>
        <a:xfrm>
          <a:off x="0" y="1228279"/>
          <a:ext cx="6591985" cy="1141920"/>
        </a:xfrm>
        <a:prstGeom prst="roundRect">
          <a:avLst/>
        </a:prstGeom>
        <a:solidFill>
          <a:schemeClr val="accent4">
            <a:hueOff val="371656"/>
            <a:satOff val="7887"/>
            <a:lumOff val="262"/>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dirty="0" smtClean="0"/>
            <a:t>• 2.- Conjunto de principios jurídicos que informan de las disposiciones, generalmente de derecho público, que rigen la política económica estatal orientada a promover de manera acelerada el desarrollo económico. </a:t>
          </a:r>
          <a:endParaRPr lang="es-MX" sz="1600" kern="1200" dirty="0"/>
        </a:p>
      </dsp:txBody>
      <dsp:txXfrm>
        <a:off x="55744" y="1284023"/>
        <a:ext cx="6480497" cy="1030432"/>
      </dsp:txXfrm>
    </dsp:sp>
    <dsp:sp modelId="{5540CDEE-6A43-46D6-A17A-0CB5199AD1D2}">
      <dsp:nvSpPr>
        <dsp:cNvPr id="0" name=""/>
        <dsp:cNvSpPr/>
      </dsp:nvSpPr>
      <dsp:spPr>
        <a:xfrm>
          <a:off x="0" y="2416279"/>
          <a:ext cx="6591985" cy="1141920"/>
        </a:xfrm>
        <a:prstGeom prst="roundRect">
          <a:avLst/>
        </a:prstGeom>
        <a:solidFill>
          <a:schemeClr val="accent4">
            <a:hueOff val="743312"/>
            <a:satOff val="15775"/>
            <a:lumOff val="523"/>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smtClean="0"/>
            <a:t>• 3.- Conjunto de técnicas jurídicas que formula el estado contemporáneo para la realización de su política económica.</a:t>
          </a:r>
          <a:endParaRPr lang="es-MX" sz="1600" kern="1200"/>
        </a:p>
      </dsp:txBody>
      <dsp:txXfrm>
        <a:off x="55744" y="2472023"/>
        <a:ext cx="6480497" cy="1030432"/>
      </dsp:txXfrm>
    </dsp:sp>
    <dsp:sp modelId="{85DE615F-BAC2-4961-A398-1B7A3E3EF42F}">
      <dsp:nvSpPr>
        <dsp:cNvPr id="0" name=""/>
        <dsp:cNvSpPr/>
      </dsp:nvSpPr>
      <dsp:spPr>
        <a:xfrm>
          <a:off x="0" y="3604279"/>
          <a:ext cx="6591985" cy="1141920"/>
        </a:xfrm>
        <a:prstGeom prst="roundRect">
          <a:avLst/>
        </a:prstGeom>
        <a:solidFill>
          <a:schemeClr val="accent4">
            <a:hueOff val="1114968"/>
            <a:satOff val="23662"/>
            <a:lumOff val="78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smtClean="0"/>
            <a:t>• 4.- Complejo de normas que regulan la acción del Estado sobre las estructuras del sistema económico y las relaciones entre los agentes de la economía.</a:t>
          </a:r>
          <a:endParaRPr lang="es-MX" sz="1600" kern="1200"/>
        </a:p>
      </dsp:txBody>
      <dsp:txXfrm>
        <a:off x="55744" y="3660023"/>
        <a:ext cx="6480497" cy="103043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CA555A-239C-43C9-87CF-19DD93473D88}">
      <dsp:nvSpPr>
        <dsp:cNvPr id="0" name=""/>
        <dsp:cNvSpPr/>
      </dsp:nvSpPr>
      <dsp:spPr>
        <a:xfrm>
          <a:off x="0" y="489903"/>
          <a:ext cx="2861710" cy="1907799"/>
        </a:xfrm>
        <a:prstGeom prst="rect">
          <a:avLst/>
        </a:prstGeom>
        <a:blipFill rotWithShape="1">
          <a:blip xmlns:r="http://schemas.openxmlformats.org/officeDocument/2006/relationships" r:embed="rId1"/>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A36863E-D0A6-4912-A2FE-2175A9F4A9C0}">
      <dsp:nvSpPr>
        <dsp:cNvPr id="0" name=""/>
        <dsp:cNvSpPr/>
      </dsp:nvSpPr>
      <dsp:spPr>
        <a:xfrm>
          <a:off x="2812941" y="2517001"/>
          <a:ext cx="4390847" cy="25042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¿qué es lo que hace que un hecho o acto económico se convierta en materia del Derecho Económico? La respuesta es: el hecho o acto económico que está normado por el Derecho Económico es aquel donde participa el Estado, en su relación de imperio jurídico, frente a otro agente económico.</a:t>
          </a:r>
          <a:endParaRPr lang="es-MX" sz="1800" kern="1200" dirty="0"/>
        </a:p>
      </dsp:txBody>
      <dsp:txXfrm>
        <a:off x="2812941" y="2517001"/>
        <a:ext cx="4390847" cy="2504292"/>
      </dsp:txXfrm>
    </dsp:sp>
    <dsp:sp modelId="{7F5E831B-B38F-419A-98B4-16BD7DA68306}">
      <dsp:nvSpPr>
        <dsp:cNvPr id="0" name=""/>
        <dsp:cNvSpPr/>
      </dsp:nvSpPr>
      <dsp:spPr>
        <a:xfrm>
          <a:off x="2623482" y="2159594"/>
          <a:ext cx="973694" cy="973946"/>
        </a:xfrm>
        <a:prstGeom prst="halfFrame">
          <a:avLst>
            <a:gd name="adj1" fmla="val 25770"/>
            <a:gd name="adj2" fmla="val 257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8A99F12-5DDC-4899-A3D6-FC340559F93D}">
      <dsp:nvSpPr>
        <dsp:cNvPr id="0" name=""/>
        <dsp:cNvSpPr/>
      </dsp:nvSpPr>
      <dsp:spPr>
        <a:xfrm rot="5400000">
          <a:off x="6447628" y="2159720"/>
          <a:ext cx="973946" cy="973694"/>
        </a:xfrm>
        <a:prstGeom prst="halfFrame">
          <a:avLst>
            <a:gd name="adj1" fmla="val 25770"/>
            <a:gd name="adj2" fmla="val 257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953FBC-E7DD-4C9F-A343-332EEE4A3F95}">
      <dsp:nvSpPr>
        <dsp:cNvPr id="0" name=""/>
        <dsp:cNvSpPr/>
      </dsp:nvSpPr>
      <dsp:spPr>
        <a:xfrm rot="16200000">
          <a:off x="2623356" y="4405370"/>
          <a:ext cx="973946" cy="973694"/>
        </a:xfrm>
        <a:prstGeom prst="halfFrame">
          <a:avLst>
            <a:gd name="adj1" fmla="val 25770"/>
            <a:gd name="adj2" fmla="val 257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A7BBDE5-9C6F-4BCF-8486-853DF52BD08B}">
      <dsp:nvSpPr>
        <dsp:cNvPr id="0" name=""/>
        <dsp:cNvSpPr/>
      </dsp:nvSpPr>
      <dsp:spPr>
        <a:xfrm rot="10800000">
          <a:off x="6447754" y="4405244"/>
          <a:ext cx="973694" cy="973946"/>
        </a:xfrm>
        <a:prstGeom prst="halfFrame">
          <a:avLst>
            <a:gd name="adj1" fmla="val 25770"/>
            <a:gd name="adj2" fmla="val 257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F3579B-C2DF-4320-A264-EBF5875E2AEC}">
      <dsp:nvSpPr>
        <dsp:cNvPr id="0" name=""/>
        <dsp:cNvSpPr/>
      </dsp:nvSpPr>
      <dsp:spPr>
        <a:xfrm>
          <a:off x="0" y="1533770"/>
          <a:ext cx="8712967" cy="2045027"/>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18AD691-D3D4-4688-8689-952A8A194192}">
      <dsp:nvSpPr>
        <dsp:cNvPr id="0" name=""/>
        <dsp:cNvSpPr/>
      </dsp:nvSpPr>
      <dsp:spPr>
        <a:xfrm>
          <a:off x="2153" y="0"/>
          <a:ext cx="1253978" cy="2045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lvl="0" algn="ctr" defTabSz="533400" rtl="0">
            <a:lnSpc>
              <a:spcPct val="90000"/>
            </a:lnSpc>
            <a:spcBef>
              <a:spcPct val="0"/>
            </a:spcBef>
            <a:spcAft>
              <a:spcPct val="35000"/>
            </a:spcAft>
          </a:pPr>
          <a:r>
            <a:rPr lang="es-MX" sz="1200" kern="1200" dirty="0" smtClean="0"/>
            <a:t>1.Organizar la economía </a:t>
          </a:r>
          <a:r>
            <a:rPr lang="es-MX" sz="1200" kern="1200" dirty="0" err="1" smtClean="0"/>
            <a:t>macrojurídica</a:t>
          </a:r>
          <a:r>
            <a:rPr lang="es-MX" sz="1200" kern="1200" dirty="0" smtClean="0"/>
            <a:t> a nivel zonal.</a:t>
          </a:r>
          <a:endParaRPr lang="es-MX" sz="1200" kern="1200" dirty="0"/>
        </a:p>
      </dsp:txBody>
      <dsp:txXfrm>
        <a:off x="2153" y="0"/>
        <a:ext cx="1253978" cy="2045027"/>
      </dsp:txXfrm>
    </dsp:sp>
    <dsp:sp modelId="{EA2F04F5-47E5-4448-AB13-2ADD918EAFCF}">
      <dsp:nvSpPr>
        <dsp:cNvPr id="0" name=""/>
        <dsp:cNvSpPr/>
      </dsp:nvSpPr>
      <dsp:spPr>
        <a:xfrm>
          <a:off x="373514" y="2300655"/>
          <a:ext cx="511256" cy="511256"/>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2BED98-B18C-4C1A-AB73-D34149CE69E0}">
      <dsp:nvSpPr>
        <dsp:cNvPr id="0" name=""/>
        <dsp:cNvSpPr/>
      </dsp:nvSpPr>
      <dsp:spPr>
        <a:xfrm>
          <a:off x="1318830" y="3067540"/>
          <a:ext cx="1253978" cy="2045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lvl="0" algn="ctr" defTabSz="533400" rtl="0">
            <a:lnSpc>
              <a:spcPct val="90000"/>
            </a:lnSpc>
            <a:spcBef>
              <a:spcPct val="0"/>
            </a:spcBef>
            <a:spcAft>
              <a:spcPct val="35000"/>
            </a:spcAft>
          </a:pPr>
          <a:r>
            <a:rPr lang="es-MX" sz="1200" kern="1200" dirty="0" smtClean="0"/>
            <a:t>2.  Asignar al Estado un poder regulador eficiente.</a:t>
          </a:r>
          <a:endParaRPr lang="es-MX" sz="1200" kern="1200" dirty="0"/>
        </a:p>
      </dsp:txBody>
      <dsp:txXfrm>
        <a:off x="1318830" y="3067540"/>
        <a:ext cx="1253978" cy="2045027"/>
      </dsp:txXfrm>
    </dsp:sp>
    <dsp:sp modelId="{C6653856-08FC-49F7-9647-70A4131D8992}">
      <dsp:nvSpPr>
        <dsp:cNvPr id="0" name=""/>
        <dsp:cNvSpPr/>
      </dsp:nvSpPr>
      <dsp:spPr>
        <a:xfrm>
          <a:off x="1690191" y="2300655"/>
          <a:ext cx="511256" cy="511256"/>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B46E0C-7E87-4EAA-9727-6710CE8C7E70}">
      <dsp:nvSpPr>
        <dsp:cNvPr id="0" name=""/>
        <dsp:cNvSpPr/>
      </dsp:nvSpPr>
      <dsp:spPr>
        <a:xfrm>
          <a:off x="2635507" y="0"/>
          <a:ext cx="1253978" cy="2045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lvl="0" algn="ctr" defTabSz="533400" rtl="0">
            <a:lnSpc>
              <a:spcPct val="90000"/>
            </a:lnSpc>
            <a:spcBef>
              <a:spcPct val="0"/>
            </a:spcBef>
            <a:spcAft>
              <a:spcPct val="35000"/>
            </a:spcAft>
          </a:pPr>
          <a:r>
            <a:rPr lang="es-MX" sz="1200" kern="1200" dirty="0" smtClean="0"/>
            <a:t>3. Fomentar los mecanismos del mercado.</a:t>
          </a:r>
          <a:endParaRPr lang="es-MX" sz="1200" kern="1200" dirty="0"/>
        </a:p>
      </dsp:txBody>
      <dsp:txXfrm>
        <a:off x="2635507" y="0"/>
        <a:ext cx="1253978" cy="2045027"/>
      </dsp:txXfrm>
    </dsp:sp>
    <dsp:sp modelId="{C4FD5328-4729-4888-B6CF-CDFD04188472}">
      <dsp:nvSpPr>
        <dsp:cNvPr id="0" name=""/>
        <dsp:cNvSpPr/>
      </dsp:nvSpPr>
      <dsp:spPr>
        <a:xfrm>
          <a:off x="3006868" y="2300655"/>
          <a:ext cx="511256" cy="511256"/>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84BF20-7CA0-4F1B-BD39-172C6921A225}">
      <dsp:nvSpPr>
        <dsp:cNvPr id="0" name=""/>
        <dsp:cNvSpPr/>
      </dsp:nvSpPr>
      <dsp:spPr>
        <a:xfrm>
          <a:off x="3952184" y="3067540"/>
          <a:ext cx="1253978" cy="2045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lvl="0" algn="ctr" defTabSz="533400" rtl="0">
            <a:lnSpc>
              <a:spcPct val="90000"/>
            </a:lnSpc>
            <a:spcBef>
              <a:spcPct val="0"/>
            </a:spcBef>
            <a:spcAft>
              <a:spcPct val="35000"/>
            </a:spcAft>
          </a:pPr>
          <a:r>
            <a:rPr lang="es-MX" sz="1200" kern="1200" dirty="0" smtClean="0"/>
            <a:t>4. Buscar conciliar intereses generales con los privados nacionales o extranjeros.</a:t>
          </a:r>
          <a:endParaRPr lang="es-MX" sz="1200" kern="1200" dirty="0"/>
        </a:p>
      </dsp:txBody>
      <dsp:txXfrm>
        <a:off x="3952184" y="3067540"/>
        <a:ext cx="1253978" cy="2045027"/>
      </dsp:txXfrm>
    </dsp:sp>
    <dsp:sp modelId="{55AA306B-DBD0-4C39-A946-C33CE95660CD}">
      <dsp:nvSpPr>
        <dsp:cNvPr id="0" name=""/>
        <dsp:cNvSpPr/>
      </dsp:nvSpPr>
      <dsp:spPr>
        <a:xfrm>
          <a:off x="4323545" y="2300655"/>
          <a:ext cx="511256" cy="511256"/>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A59499-9A84-472B-B375-2F32FFB38763}">
      <dsp:nvSpPr>
        <dsp:cNvPr id="0" name=""/>
        <dsp:cNvSpPr/>
      </dsp:nvSpPr>
      <dsp:spPr>
        <a:xfrm>
          <a:off x="5268861" y="0"/>
          <a:ext cx="1253978" cy="2045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lvl="0" algn="ctr" defTabSz="533400" rtl="0">
            <a:lnSpc>
              <a:spcPct val="90000"/>
            </a:lnSpc>
            <a:spcBef>
              <a:spcPct val="0"/>
            </a:spcBef>
            <a:spcAft>
              <a:spcPct val="35000"/>
            </a:spcAft>
          </a:pPr>
          <a:r>
            <a:rPr lang="es-MX" sz="1200" kern="1200" dirty="0" smtClean="0"/>
            <a:t>5. Sancionar las prácticas desleales y restrictivas o monopólicas.</a:t>
          </a:r>
          <a:endParaRPr lang="es-MX" sz="1200" kern="1200" dirty="0"/>
        </a:p>
      </dsp:txBody>
      <dsp:txXfrm>
        <a:off x="5268861" y="0"/>
        <a:ext cx="1253978" cy="2045027"/>
      </dsp:txXfrm>
    </dsp:sp>
    <dsp:sp modelId="{BB7EFB92-67E8-4BA6-AC94-A931B15EC721}">
      <dsp:nvSpPr>
        <dsp:cNvPr id="0" name=""/>
        <dsp:cNvSpPr/>
      </dsp:nvSpPr>
      <dsp:spPr>
        <a:xfrm>
          <a:off x="5640222" y="2300655"/>
          <a:ext cx="511256" cy="511256"/>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E41885-6EB6-408D-AC44-F9EEAAE0BB50}">
      <dsp:nvSpPr>
        <dsp:cNvPr id="0" name=""/>
        <dsp:cNvSpPr/>
      </dsp:nvSpPr>
      <dsp:spPr>
        <a:xfrm>
          <a:off x="6585538" y="3067540"/>
          <a:ext cx="1253978" cy="2045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lvl="0" algn="ctr" defTabSz="533400" rtl="0">
            <a:lnSpc>
              <a:spcPct val="90000"/>
            </a:lnSpc>
            <a:spcBef>
              <a:spcPct val="0"/>
            </a:spcBef>
            <a:spcAft>
              <a:spcPct val="35000"/>
            </a:spcAft>
          </a:pPr>
          <a:r>
            <a:rPr lang="es-MX" sz="1200" kern="1200" dirty="0" smtClean="0"/>
            <a:t>6. Las normas tienen más carácter zonal e internacional que internos o nacional.</a:t>
          </a:r>
          <a:endParaRPr lang="es-MX" sz="1200" kern="1200" dirty="0"/>
        </a:p>
      </dsp:txBody>
      <dsp:txXfrm>
        <a:off x="6585538" y="3067540"/>
        <a:ext cx="1253978" cy="2045027"/>
      </dsp:txXfrm>
    </dsp:sp>
    <dsp:sp modelId="{496B19A7-D419-46A9-B772-4E7AFD745FA4}">
      <dsp:nvSpPr>
        <dsp:cNvPr id="0" name=""/>
        <dsp:cNvSpPr/>
      </dsp:nvSpPr>
      <dsp:spPr>
        <a:xfrm>
          <a:off x="6956899" y="2300655"/>
          <a:ext cx="511256" cy="511256"/>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558F72-8ACD-485E-AA4C-EF16825D0452}">
      <dsp:nvSpPr>
        <dsp:cNvPr id="0" name=""/>
        <dsp:cNvSpPr/>
      </dsp:nvSpPr>
      <dsp:spPr>
        <a:xfrm>
          <a:off x="364586" y="0"/>
          <a:ext cx="4131975" cy="377825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D9AB457-9169-44F4-A66F-B17133BE75F4}">
      <dsp:nvSpPr>
        <dsp:cNvPr id="0" name=""/>
        <dsp:cNvSpPr/>
      </dsp:nvSpPr>
      <dsp:spPr>
        <a:xfrm rot="930228">
          <a:off x="0" y="1133475"/>
          <a:ext cx="4861148" cy="15113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s-MX" sz="3300" kern="1200" dirty="0" smtClean="0"/>
            <a:t>El objeto del derecho económico es:</a:t>
          </a:r>
          <a:endParaRPr lang="es-MX" sz="3300" kern="1200" dirty="0"/>
        </a:p>
      </dsp:txBody>
      <dsp:txXfrm>
        <a:off x="73776" y="1207251"/>
        <a:ext cx="4713596" cy="136374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801CD0-FF97-409A-B29F-51E6F8C9E507}">
      <dsp:nvSpPr>
        <dsp:cNvPr id="0" name=""/>
        <dsp:cNvSpPr/>
      </dsp:nvSpPr>
      <dsp:spPr>
        <a:xfrm>
          <a:off x="817560" y="1047"/>
          <a:ext cx="4956863" cy="2478431"/>
        </a:xfrm>
        <a:prstGeom prst="roundRect">
          <a:avLst>
            <a:gd name="adj" fmla="val 1000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45720" rIns="68580" bIns="45720" numCol="1" spcCol="1270" anchor="ctr" anchorCtr="0">
          <a:noAutofit/>
        </a:bodyPr>
        <a:lstStyle/>
        <a:p>
          <a:pPr lvl="0" algn="ctr" defTabSz="1600200" rtl="0">
            <a:lnSpc>
              <a:spcPct val="90000"/>
            </a:lnSpc>
            <a:spcBef>
              <a:spcPct val="0"/>
            </a:spcBef>
            <a:spcAft>
              <a:spcPct val="35000"/>
            </a:spcAft>
          </a:pPr>
          <a:r>
            <a:rPr lang="es-MX" sz="3600" kern="1200" dirty="0" smtClean="0"/>
            <a:t>Cada tiempo y cada sociedad tiene su propio Derecho Económico</a:t>
          </a:r>
          <a:endParaRPr lang="es-MX" sz="3600" kern="1200" dirty="0"/>
        </a:p>
      </dsp:txBody>
      <dsp:txXfrm>
        <a:off x="890151" y="73638"/>
        <a:ext cx="4811681" cy="2333249"/>
      </dsp:txXfrm>
    </dsp:sp>
    <dsp:sp modelId="{2036FDEE-541E-4797-B5D3-CC4FF87452D3}">
      <dsp:nvSpPr>
        <dsp:cNvPr id="0" name=""/>
        <dsp:cNvSpPr/>
      </dsp:nvSpPr>
      <dsp:spPr>
        <a:xfrm>
          <a:off x="1313247" y="2479479"/>
          <a:ext cx="495686" cy="1858823"/>
        </a:xfrm>
        <a:custGeom>
          <a:avLst/>
          <a:gdLst/>
          <a:ahLst/>
          <a:cxnLst/>
          <a:rect l="0" t="0" r="0" b="0"/>
          <a:pathLst>
            <a:path>
              <a:moveTo>
                <a:pt x="0" y="0"/>
              </a:moveTo>
              <a:lnTo>
                <a:pt x="0" y="1858823"/>
              </a:lnTo>
              <a:lnTo>
                <a:pt x="495686" y="1858823"/>
              </a:lnTo>
            </a:path>
          </a:pathLst>
        </a:custGeom>
        <a:noFill/>
        <a:ln w="1587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DBDA2B-9BDC-4550-85B0-8DBFE8A242F7}">
      <dsp:nvSpPr>
        <dsp:cNvPr id="0" name=""/>
        <dsp:cNvSpPr/>
      </dsp:nvSpPr>
      <dsp:spPr>
        <a:xfrm>
          <a:off x="1808933" y="3099086"/>
          <a:ext cx="3965490" cy="2478431"/>
        </a:xfrm>
        <a:prstGeom prst="roundRect">
          <a:avLst>
            <a:gd name="adj" fmla="val 10000"/>
          </a:avLst>
        </a:prstGeom>
        <a:solidFill>
          <a:schemeClr val="lt1">
            <a:alpha val="9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ctr" defTabSz="1422400" rtl="0">
            <a:lnSpc>
              <a:spcPct val="90000"/>
            </a:lnSpc>
            <a:spcBef>
              <a:spcPct val="0"/>
            </a:spcBef>
            <a:spcAft>
              <a:spcPct val="35000"/>
            </a:spcAft>
          </a:pPr>
          <a:r>
            <a:rPr lang="es-MX" sz="3200" kern="1200" dirty="0" smtClean="0"/>
            <a:t>Su estudio como disciplina jurídica sistemática es relativamente reciente</a:t>
          </a:r>
          <a:endParaRPr lang="es-MX" sz="3200" kern="1200" dirty="0"/>
        </a:p>
      </dsp:txBody>
      <dsp:txXfrm>
        <a:off x="1881524" y="3171677"/>
        <a:ext cx="3820308" cy="2333249"/>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9EE0AD-CC4B-4FEB-893C-68DC6E46B2D4}">
      <dsp:nvSpPr>
        <dsp:cNvPr id="0" name=""/>
        <dsp:cNvSpPr/>
      </dsp:nvSpPr>
      <dsp:spPr>
        <a:xfrm>
          <a:off x="222928" y="12567"/>
          <a:ext cx="4595209" cy="4595209"/>
        </a:xfrm>
        <a:prstGeom prst="ellipse">
          <a:avLst/>
        </a:prstGeom>
        <a:solidFill>
          <a:schemeClr val="accent5">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r>
            <a:rPr lang="es-MX" sz="2300" kern="1200" dirty="0" smtClean="0"/>
            <a:t>La primera, en su aspecto normativo, es decir, las reglas de conducta que emite el Estado para normar su participación en los actos económicos;</a:t>
          </a:r>
          <a:endParaRPr lang="es-MX" sz="2300" kern="1200" dirty="0"/>
        </a:p>
      </dsp:txBody>
      <dsp:txXfrm>
        <a:off x="864601" y="554441"/>
        <a:ext cx="2649490" cy="3511461"/>
      </dsp:txXfrm>
    </dsp:sp>
    <dsp:sp modelId="{AE507AA7-ECAC-4E3C-ABBC-77DD7CF20BEF}">
      <dsp:nvSpPr>
        <dsp:cNvPr id="0" name=""/>
        <dsp:cNvSpPr/>
      </dsp:nvSpPr>
      <dsp:spPr>
        <a:xfrm>
          <a:off x="3534790" y="12567"/>
          <a:ext cx="4595209" cy="4595209"/>
        </a:xfrm>
        <a:prstGeom prst="ellipse">
          <a:avLst/>
        </a:prstGeom>
        <a:solidFill>
          <a:schemeClr val="accent5">
            <a:alpha val="50000"/>
            <a:hueOff val="1706166"/>
            <a:satOff val="-1777"/>
            <a:lumOff val="215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r>
            <a:rPr lang="es-MX" sz="2300" kern="1200" smtClean="0"/>
            <a:t>La segunda, es su parte fáctica —es decir, en los hechos— donde se ponen de manifiesto los mandatos legales que regulan la actividad.</a:t>
          </a:r>
          <a:endParaRPr lang="es-MX" sz="2300" kern="1200"/>
        </a:p>
      </dsp:txBody>
      <dsp:txXfrm>
        <a:off x="4838836" y="554441"/>
        <a:ext cx="2649490" cy="3511461"/>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C88854-4D3B-4610-8717-587497058296}">
      <dsp:nvSpPr>
        <dsp:cNvPr id="0" name=""/>
        <dsp:cNvSpPr/>
      </dsp:nvSpPr>
      <dsp:spPr>
        <a:xfrm>
          <a:off x="3250272" y="2053366"/>
          <a:ext cx="91440" cy="861818"/>
        </a:xfrm>
        <a:custGeom>
          <a:avLst/>
          <a:gdLst/>
          <a:ahLst/>
          <a:cxnLst/>
          <a:rect l="0" t="0" r="0" b="0"/>
          <a:pathLst>
            <a:path>
              <a:moveTo>
                <a:pt x="45720" y="0"/>
              </a:moveTo>
              <a:lnTo>
                <a:pt x="45720" y="861818"/>
              </a:lnTo>
            </a:path>
          </a:pathLst>
        </a:custGeom>
        <a:noFill/>
        <a:ln w="15875"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08D106E-12A3-4E1D-B85B-F7A40FBC7CE9}">
      <dsp:nvSpPr>
        <dsp:cNvPr id="0" name=""/>
        <dsp:cNvSpPr/>
      </dsp:nvSpPr>
      <dsp:spPr>
        <a:xfrm>
          <a:off x="2270018" y="1418"/>
          <a:ext cx="2051948" cy="2051948"/>
        </a:xfrm>
        <a:prstGeom prst="arc">
          <a:avLst>
            <a:gd name="adj1" fmla="val 13200000"/>
            <a:gd name="adj2" fmla="val 19200000"/>
          </a:avLst>
        </a:pr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5A9E88-C632-4BFF-BBEC-E9C1700D3AA9}">
      <dsp:nvSpPr>
        <dsp:cNvPr id="0" name=""/>
        <dsp:cNvSpPr/>
      </dsp:nvSpPr>
      <dsp:spPr>
        <a:xfrm>
          <a:off x="2270018" y="1418"/>
          <a:ext cx="2051948" cy="2051948"/>
        </a:xfrm>
        <a:prstGeom prst="arc">
          <a:avLst>
            <a:gd name="adj1" fmla="val 2400000"/>
            <a:gd name="adj2" fmla="val 8400000"/>
          </a:avLst>
        </a:pr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D83E781-C9A2-49B3-92B1-25C4566567CC}">
      <dsp:nvSpPr>
        <dsp:cNvPr id="0" name=""/>
        <dsp:cNvSpPr/>
      </dsp:nvSpPr>
      <dsp:spPr>
        <a:xfrm>
          <a:off x="1244044" y="370769"/>
          <a:ext cx="4103896" cy="1313247"/>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s-MX" sz="1800" i="1" kern="1200" dirty="0" smtClean="0"/>
            <a:t>Los sujetos como centro de imputación de derechos y obligaciones para el derecho económico son los agentes económicos en general.</a:t>
          </a:r>
          <a:endParaRPr lang="es-MX" sz="1800" kern="1200" dirty="0"/>
        </a:p>
      </dsp:txBody>
      <dsp:txXfrm>
        <a:off x="1244044" y="370769"/>
        <a:ext cx="4103896" cy="1313247"/>
      </dsp:txXfrm>
    </dsp:sp>
    <dsp:sp modelId="{F42F5C01-4F9D-4A8D-B5D0-7A0986BAE4A8}">
      <dsp:nvSpPr>
        <dsp:cNvPr id="0" name=""/>
        <dsp:cNvSpPr/>
      </dsp:nvSpPr>
      <dsp:spPr>
        <a:xfrm>
          <a:off x="2270018" y="2915185"/>
          <a:ext cx="2051948" cy="2051948"/>
        </a:xfrm>
        <a:prstGeom prst="arc">
          <a:avLst>
            <a:gd name="adj1" fmla="val 13200000"/>
            <a:gd name="adj2" fmla="val 19200000"/>
          </a:avLst>
        </a:pr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983993-8FAB-4138-A351-CF8B66A875C6}">
      <dsp:nvSpPr>
        <dsp:cNvPr id="0" name=""/>
        <dsp:cNvSpPr/>
      </dsp:nvSpPr>
      <dsp:spPr>
        <a:xfrm>
          <a:off x="2270018" y="2915185"/>
          <a:ext cx="2051948" cy="2051948"/>
        </a:xfrm>
        <a:prstGeom prst="arc">
          <a:avLst>
            <a:gd name="adj1" fmla="val 2400000"/>
            <a:gd name="adj2" fmla="val 8400000"/>
          </a:avLst>
        </a:pr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13B5A7D-BD22-4C97-87E5-79E1CDAE1659}">
      <dsp:nvSpPr>
        <dsp:cNvPr id="0" name=""/>
        <dsp:cNvSpPr/>
      </dsp:nvSpPr>
      <dsp:spPr>
        <a:xfrm>
          <a:off x="1244044" y="3284535"/>
          <a:ext cx="4103896" cy="1313247"/>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s-MX" sz="1800" i="1" kern="1200" dirty="0" smtClean="0"/>
            <a:t>Sea cual fuere su forma jurídica o naturaleza patrimonial, que actúen en la producción, distribución, circulación y consumo de los bienes y servicios. (</a:t>
          </a:r>
          <a:r>
            <a:rPr lang="es-MX" sz="1800" i="1" kern="1200" dirty="0" err="1" smtClean="0"/>
            <a:t>Witker</a:t>
          </a:r>
          <a:r>
            <a:rPr lang="es-MX" sz="1800" i="1" kern="1200" dirty="0" smtClean="0"/>
            <a:t>, 1999)</a:t>
          </a:r>
          <a:endParaRPr lang="es-MX" sz="1800" kern="1200" dirty="0"/>
        </a:p>
      </dsp:txBody>
      <dsp:txXfrm>
        <a:off x="1244044" y="3284535"/>
        <a:ext cx="4103896" cy="1313247"/>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110E0A-5F64-4A50-9E7A-58BBD8C7529D}">
      <dsp:nvSpPr>
        <dsp:cNvPr id="0" name=""/>
        <dsp:cNvSpPr/>
      </dsp:nvSpPr>
      <dsp:spPr>
        <a:xfrm>
          <a:off x="39" y="1959907"/>
          <a:ext cx="3803170" cy="2124442"/>
        </a:xfrm>
        <a:prstGeom prst="rect">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rtl="0">
            <a:lnSpc>
              <a:spcPct val="90000"/>
            </a:lnSpc>
            <a:spcBef>
              <a:spcPct val="0"/>
            </a:spcBef>
            <a:spcAft>
              <a:spcPct val="35000"/>
            </a:spcAft>
          </a:pPr>
          <a:r>
            <a:rPr lang="es-MX" sz="1700" i="1" kern="1200" dirty="0" smtClean="0"/>
            <a:t>Las personas jurídicas estatales, las personas jurídicas privadas y los particulares en cuanto productores y distribuidores para el mercado;</a:t>
          </a:r>
          <a:endParaRPr lang="es-MX" sz="1700" kern="1200" dirty="0"/>
        </a:p>
      </dsp:txBody>
      <dsp:txXfrm>
        <a:off x="39" y="1959907"/>
        <a:ext cx="3803170" cy="2124442"/>
      </dsp:txXfrm>
    </dsp:sp>
    <dsp:sp modelId="{BCCB4472-7D67-4ECB-8F64-9223F6E9D1BD}">
      <dsp:nvSpPr>
        <dsp:cNvPr id="0" name=""/>
        <dsp:cNvSpPr/>
      </dsp:nvSpPr>
      <dsp:spPr>
        <a:xfrm>
          <a:off x="39" y="3702164"/>
          <a:ext cx="3803170" cy="746639"/>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21268C8-93A4-4502-9EF3-46D7A0B4CC1E}">
      <dsp:nvSpPr>
        <dsp:cNvPr id="0" name=""/>
        <dsp:cNvSpPr/>
      </dsp:nvSpPr>
      <dsp:spPr>
        <a:xfrm>
          <a:off x="4335653" y="1995912"/>
          <a:ext cx="3803170" cy="1980425"/>
        </a:xfrm>
        <a:prstGeom prst="rect">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rtl="0">
            <a:lnSpc>
              <a:spcPct val="90000"/>
            </a:lnSpc>
            <a:spcBef>
              <a:spcPct val="0"/>
            </a:spcBef>
            <a:spcAft>
              <a:spcPct val="35000"/>
            </a:spcAft>
          </a:pPr>
          <a:r>
            <a:rPr lang="es-MX" sz="1700" i="1" kern="1200" dirty="0" smtClean="0"/>
            <a:t>Toda persona, natural o jurídica, capaz de actos jurídicos que interviene en el proceso económico independientemente de su naturaleza y condición</a:t>
          </a:r>
          <a:endParaRPr lang="es-MX" sz="1700" kern="1200" dirty="0"/>
        </a:p>
      </dsp:txBody>
      <dsp:txXfrm>
        <a:off x="4335653" y="1995912"/>
        <a:ext cx="3803170" cy="1980425"/>
      </dsp:txXfrm>
    </dsp:sp>
    <dsp:sp modelId="{8CFBF807-F153-48C5-BA76-03CC905EA137}">
      <dsp:nvSpPr>
        <dsp:cNvPr id="0" name=""/>
        <dsp:cNvSpPr/>
      </dsp:nvSpPr>
      <dsp:spPr>
        <a:xfrm>
          <a:off x="4335653" y="3666159"/>
          <a:ext cx="3803170" cy="746639"/>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EBF052-F481-4CE1-971A-FF94B307AF02}">
      <dsp:nvSpPr>
        <dsp:cNvPr id="0" name=""/>
        <dsp:cNvSpPr/>
      </dsp:nvSpPr>
      <dsp:spPr>
        <a:xfrm>
          <a:off x="3576239" y="2043239"/>
          <a:ext cx="1560489" cy="1269485"/>
        </a:xfrm>
        <a:prstGeom prst="ellipse">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rtl="0">
            <a:lnSpc>
              <a:spcPct val="90000"/>
            </a:lnSpc>
            <a:spcBef>
              <a:spcPct val="0"/>
            </a:spcBef>
            <a:spcAft>
              <a:spcPct val="35000"/>
            </a:spcAft>
          </a:pPr>
          <a:r>
            <a:rPr lang="es-MX" sz="1050" b="1" kern="1200" dirty="0" smtClean="0">
              <a:solidFill>
                <a:schemeClr val="tx1"/>
              </a:solidFill>
            </a:rPr>
            <a:t>Características</a:t>
          </a:r>
          <a:endParaRPr lang="es-MX" sz="1050" b="1" kern="1200" dirty="0">
            <a:solidFill>
              <a:schemeClr val="tx1"/>
            </a:solidFill>
          </a:endParaRPr>
        </a:p>
      </dsp:txBody>
      <dsp:txXfrm>
        <a:off x="3804767" y="2229151"/>
        <a:ext cx="1103433" cy="897661"/>
      </dsp:txXfrm>
    </dsp:sp>
    <dsp:sp modelId="{B6FB519D-A36B-4483-AC98-4AAE6E7F10DD}">
      <dsp:nvSpPr>
        <dsp:cNvPr id="0" name=""/>
        <dsp:cNvSpPr/>
      </dsp:nvSpPr>
      <dsp:spPr>
        <a:xfrm rot="16200000">
          <a:off x="4169852" y="1449255"/>
          <a:ext cx="373263" cy="504824"/>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MX" sz="2100" kern="1200"/>
        </a:p>
      </dsp:txBody>
      <dsp:txXfrm>
        <a:off x="4225842" y="1606210"/>
        <a:ext cx="261284" cy="302894"/>
      </dsp:txXfrm>
    </dsp:sp>
    <dsp:sp modelId="{3F02ED0C-D0A3-4652-AAE7-D75B29B16F86}">
      <dsp:nvSpPr>
        <dsp:cNvPr id="0" name=""/>
        <dsp:cNvSpPr/>
      </dsp:nvSpPr>
      <dsp:spPr>
        <a:xfrm>
          <a:off x="3535173" y="2667"/>
          <a:ext cx="1642620" cy="1336300"/>
        </a:xfrm>
        <a:prstGeom prst="ellipse">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rtl="0">
            <a:lnSpc>
              <a:spcPct val="90000"/>
            </a:lnSpc>
            <a:spcBef>
              <a:spcPct val="0"/>
            </a:spcBef>
            <a:spcAft>
              <a:spcPct val="35000"/>
            </a:spcAft>
          </a:pPr>
          <a:r>
            <a:rPr lang="es-MX" sz="1050" b="1" kern="1200" dirty="0" smtClean="0">
              <a:solidFill>
                <a:schemeClr val="tx1"/>
              </a:solidFill>
            </a:rPr>
            <a:t>Humanista</a:t>
          </a:r>
          <a:endParaRPr lang="es-MX" sz="1050" b="1" kern="1200" dirty="0">
            <a:solidFill>
              <a:schemeClr val="tx1"/>
            </a:solidFill>
          </a:endParaRPr>
        </a:p>
      </dsp:txBody>
      <dsp:txXfrm>
        <a:off x="3775729" y="198364"/>
        <a:ext cx="1161508" cy="944906"/>
      </dsp:txXfrm>
    </dsp:sp>
    <dsp:sp modelId="{E1FAF084-2A60-49F6-9BD4-BA97E79D6513}">
      <dsp:nvSpPr>
        <dsp:cNvPr id="0" name=""/>
        <dsp:cNvSpPr/>
      </dsp:nvSpPr>
      <dsp:spPr>
        <a:xfrm rot="19285714">
          <a:off x="4975823" y="1816630"/>
          <a:ext cx="288493" cy="504824"/>
        </a:xfrm>
        <a:prstGeom prst="rightArrow">
          <a:avLst>
            <a:gd name="adj1" fmla="val 60000"/>
            <a:gd name="adj2" fmla="val 50000"/>
          </a:avLst>
        </a:prstGeom>
        <a:solidFill>
          <a:schemeClr val="accent5">
            <a:hueOff val="284361"/>
            <a:satOff val="-296"/>
            <a:lumOff val="35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MX" sz="2100" kern="1200"/>
        </a:p>
      </dsp:txBody>
      <dsp:txXfrm>
        <a:off x="4985264" y="1944576"/>
        <a:ext cx="201945" cy="302894"/>
      </dsp:txXfrm>
    </dsp:sp>
    <dsp:sp modelId="{F1B0A0B2-810A-44A3-9650-8421F9A19DE9}">
      <dsp:nvSpPr>
        <dsp:cNvPr id="0" name=""/>
        <dsp:cNvSpPr/>
      </dsp:nvSpPr>
      <dsp:spPr>
        <a:xfrm>
          <a:off x="5104437" y="758385"/>
          <a:ext cx="1642620" cy="1336300"/>
        </a:xfrm>
        <a:prstGeom prst="ellipse">
          <a:avLst/>
        </a:prstGeom>
        <a:solidFill>
          <a:schemeClr val="accent5">
            <a:hueOff val="284361"/>
            <a:satOff val="-296"/>
            <a:lumOff val="359"/>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rtl="0">
            <a:lnSpc>
              <a:spcPct val="90000"/>
            </a:lnSpc>
            <a:spcBef>
              <a:spcPct val="0"/>
            </a:spcBef>
            <a:spcAft>
              <a:spcPct val="35000"/>
            </a:spcAft>
          </a:pPr>
          <a:r>
            <a:rPr lang="es-MX" sz="1050" b="1" kern="1200" smtClean="0">
              <a:solidFill>
                <a:schemeClr val="tx1"/>
              </a:solidFill>
            </a:rPr>
            <a:t>Complejo</a:t>
          </a:r>
          <a:endParaRPr lang="es-MX" sz="1050" b="1" kern="1200">
            <a:solidFill>
              <a:schemeClr val="tx1"/>
            </a:solidFill>
          </a:endParaRPr>
        </a:p>
      </dsp:txBody>
      <dsp:txXfrm>
        <a:off x="5344993" y="954082"/>
        <a:ext cx="1161508" cy="944906"/>
      </dsp:txXfrm>
    </dsp:sp>
    <dsp:sp modelId="{6624787D-1F10-467B-92BF-95CCBFD86A62}">
      <dsp:nvSpPr>
        <dsp:cNvPr id="0" name=""/>
        <dsp:cNvSpPr/>
      </dsp:nvSpPr>
      <dsp:spPr>
        <a:xfrm rot="771429">
          <a:off x="5196156" y="2642955"/>
          <a:ext cx="225511" cy="504824"/>
        </a:xfrm>
        <a:prstGeom prst="rightArrow">
          <a:avLst>
            <a:gd name="adj1" fmla="val 60000"/>
            <a:gd name="adj2" fmla="val 50000"/>
          </a:avLst>
        </a:prstGeom>
        <a:solidFill>
          <a:schemeClr val="accent5">
            <a:hueOff val="568722"/>
            <a:satOff val="-592"/>
            <a:lumOff val="71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MX" sz="2100" kern="1200"/>
        </a:p>
      </dsp:txBody>
      <dsp:txXfrm>
        <a:off x="5197004" y="2736393"/>
        <a:ext cx="157858" cy="302894"/>
      </dsp:txXfrm>
    </dsp:sp>
    <dsp:sp modelId="{6DCC7D30-6B9B-437A-9085-55177DCA59EE}">
      <dsp:nvSpPr>
        <dsp:cNvPr id="0" name=""/>
        <dsp:cNvSpPr/>
      </dsp:nvSpPr>
      <dsp:spPr>
        <a:xfrm>
          <a:off x="5492013" y="2456467"/>
          <a:ext cx="1642620" cy="1336300"/>
        </a:xfrm>
        <a:prstGeom prst="ellipse">
          <a:avLst/>
        </a:prstGeom>
        <a:solidFill>
          <a:schemeClr val="accent5">
            <a:hueOff val="568722"/>
            <a:satOff val="-592"/>
            <a:lumOff val="718"/>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rtl="0">
            <a:lnSpc>
              <a:spcPct val="90000"/>
            </a:lnSpc>
            <a:spcBef>
              <a:spcPct val="0"/>
            </a:spcBef>
            <a:spcAft>
              <a:spcPct val="35000"/>
            </a:spcAft>
          </a:pPr>
          <a:r>
            <a:rPr lang="es-MX" sz="1050" b="1" kern="1200" dirty="0" smtClean="0">
              <a:solidFill>
                <a:schemeClr val="tx1"/>
              </a:solidFill>
            </a:rPr>
            <a:t>Concreto</a:t>
          </a:r>
          <a:endParaRPr lang="es-MX" sz="1050" b="1" kern="1200" dirty="0">
            <a:solidFill>
              <a:schemeClr val="tx1"/>
            </a:solidFill>
          </a:endParaRPr>
        </a:p>
      </dsp:txBody>
      <dsp:txXfrm>
        <a:off x="5732569" y="2652164"/>
        <a:ext cx="1161508" cy="944906"/>
      </dsp:txXfrm>
    </dsp:sp>
    <dsp:sp modelId="{7DC4F9F3-680A-414B-9FF8-68EC91DD7C00}">
      <dsp:nvSpPr>
        <dsp:cNvPr id="0" name=""/>
        <dsp:cNvSpPr/>
      </dsp:nvSpPr>
      <dsp:spPr>
        <a:xfrm rot="3857143">
          <a:off x="4605045" y="3305283"/>
          <a:ext cx="350173" cy="504824"/>
        </a:xfrm>
        <a:prstGeom prst="rightArrow">
          <a:avLst>
            <a:gd name="adj1" fmla="val 60000"/>
            <a:gd name="adj2" fmla="val 50000"/>
          </a:avLst>
        </a:prstGeom>
        <a:solidFill>
          <a:schemeClr val="accent5">
            <a:hueOff val="853083"/>
            <a:satOff val="-888"/>
            <a:lumOff val="107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MX" sz="2100" kern="1200"/>
        </a:p>
      </dsp:txBody>
      <dsp:txXfrm>
        <a:off x="4634781" y="3358924"/>
        <a:ext cx="245121" cy="302894"/>
      </dsp:txXfrm>
    </dsp:sp>
    <dsp:sp modelId="{C01D4731-23A7-43B5-91DA-31F69803E2B0}">
      <dsp:nvSpPr>
        <dsp:cNvPr id="0" name=""/>
        <dsp:cNvSpPr/>
      </dsp:nvSpPr>
      <dsp:spPr>
        <a:xfrm>
          <a:off x="4406049" y="3818223"/>
          <a:ext cx="1642620" cy="1336300"/>
        </a:xfrm>
        <a:prstGeom prst="ellipse">
          <a:avLst/>
        </a:prstGeom>
        <a:solidFill>
          <a:schemeClr val="accent5">
            <a:hueOff val="853083"/>
            <a:satOff val="-888"/>
            <a:lumOff val="107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rtl="0">
            <a:lnSpc>
              <a:spcPct val="90000"/>
            </a:lnSpc>
            <a:spcBef>
              <a:spcPct val="0"/>
            </a:spcBef>
            <a:spcAft>
              <a:spcPct val="35000"/>
            </a:spcAft>
          </a:pPr>
          <a:r>
            <a:rPr lang="es-MX" sz="1050" b="1" kern="1200" smtClean="0">
              <a:solidFill>
                <a:schemeClr val="tx1"/>
              </a:solidFill>
            </a:rPr>
            <a:t>Nacional e Internacional</a:t>
          </a:r>
          <a:endParaRPr lang="es-MX" sz="1050" b="1" kern="1200">
            <a:solidFill>
              <a:schemeClr val="tx1"/>
            </a:solidFill>
          </a:endParaRPr>
        </a:p>
      </dsp:txBody>
      <dsp:txXfrm>
        <a:off x="4646605" y="4013920"/>
        <a:ext cx="1161508" cy="944906"/>
      </dsp:txXfrm>
    </dsp:sp>
    <dsp:sp modelId="{D08FD570-0022-4DF9-BF4A-1B301A2E3504}">
      <dsp:nvSpPr>
        <dsp:cNvPr id="0" name=""/>
        <dsp:cNvSpPr/>
      </dsp:nvSpPr>
      <dsp:spPr>
        <a:xfrm rot="6942857">
          <a:off x="3757749" y="3305283"/>
          <a:ext cx="350173" cy="504824"/>
        </a:xfrm>
        <a:prstGeom prst="rightArrow">
          <a:avLst>
            <a:gd name="adj1" fmla="val 60000"/>
            <a:gd name="adj2" fmla="val 50000"/>
          </a:avLst>
        </a:prstGeom>
        <a:solidFill>
          <a:schemeClr val="accent5">
            <a:hueOff val="1137444"/>
            <a:satOff val="-1185"/>
            <a:lumOff val="143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MX" sz="2100" kern="1200"/>
        </a:p>
      </dsp:txBody>
      <dsp:txXfrm rot="10800000">
        <a:off x="3833065" y="3358924"/>
        <a:ext cx="245121" cy="302894"/>
      </dsp:txXfrm>
    </dsp:sp>
    <dsp:sp modelId="{FCBEDF58-7251-4620-A463-87729A0225AA}">
      <dsp:nvSpPr>
        <dsp:cNvPr id="0" name=""/>
        <dsp:cNvSpPr/>
      </dsp:nvSpPr>
      <dsp:spPr>
        <a:xfrm>
          <a:off x="2664298" y="3818223"/>
          <a:ext cx="1642620" cy="1336300"/>
        </a:xfrm>
        <a:prstGeom prst="ellipse">
          <a:avLst/>
        </a:prstGeom>
        <a:solidFill>
          <a:schemeClr val="accent5">
            <a:hueOff val="1137444"/>
            <a:satOff val="-1185"/>
            <a:lumOff val="143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rtl="0">
            <a:lnSpc>
              <a:spcPct val="90000"/>
            </a:lnSpc>
            <a:spcBef>
              <a:spcPct val="0"/>
            </a:spcBef>
            <a:spcAft>
              <a:spcPct val="35000"/>
            </a:spcAft>
          </a:pPr>
          <a:r>
            <a:rPr lang="es-MX" sz="1050" b="1" kern="1200" dirty="0" smtClean="0">
              <a:solidFill>
                <a:schemeClr val="tx1"/>
              </a:solidFill>
            </a:rPr>
            <a:t>Multidisciplinario e interdisciplinario</a:t>
          </a:r>
          <a:endParaRPr lang="es-MX" sz="1050" b="1" kern="1200" dirty="0">
            <a:solidFill>
              <a:schemeClr val="tx1"/>
            </a:solidFill>
          </a:endParaRPr>
        </a:p>
      </dsp:txBody>
      <dsp:txXfrm>
        <a:off x="2904854" y="4013920"/>
        <a:ext cx="1161508" cy="944906"/>
      </dsp:txXfrm>
    </dsp:sp>
    <dsp:sp modelId="{4275436A-6EB7-4E8A-919B-547A141470C5}">
      <dsp:nvSpPr>
        <dsp:cNvPr id="0" name=""/>
        <dsp:cNvSpPr/>
      </dsp:nvSpPr>
      <dsp:spPr>
        <a:xfrm rot="10028571">
          <a:off x="3291299" y="2642955"/>
          <a:ext cx="225511" cy="504824"/>
        </a:xfrm>
        <a:prstGeom prst="rightArrow">
          <a:avLst>
            <a:gd name="adj1" fmla="val 60000"/>
            <a:gd name="adj2" fmla="val 50000"/>
          </a:avLst>
        </a:prstGeom>
        <a:solidFill>
          <a:schemeClr val="accent5">
            <a:hueOff val="1421805"/>
            <a:satOff val="-1481"/>
            <a:lumOff val="179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MX" sz="2100" kern="1200"/>
        </a:p>
      </dsp:txBody>
      <dsp:txXfrm rot="10800000">
        <a:off x="3358104" y="2736393"/>
        <a:ext cx="157858" cy="302894"/>
      </dsp:txXfrm>
    </dsp:sp>
    <dsp:sp modelId="{8C819A42-096F-4335-B947-15BE105D7548}">
      <dsp:nvSpPr>
        <dsp:cNvPr id="0" name=""/>
        <dsp:cNvSpPr/>
      </dsp:nvSpPr>
      <dsp:spPr>
        <a:xfrm>
          <a:off x="1578333" y="2456467"/>
          <a:ext cx="1642620" cy="1336300"/>
        </a:xfrm>
        <a:prstGeom prst="ellipse">
          <a:avLst/>
        </a:prstGeom>
        <a:solidFill>
          <a:schemeClr val="accent5">
            <a:hueOff val="1421805"/>
            <a:satOff val="-1481"/>
            <a:lumOff val="179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rtl="0">
            <a:lnSpc>
              <a:spcPct val="90000"/>
            </a:lnSpc>
            <a:spcBef>
              <a:spcPct val="0"/>
            </a:spcBef>
            <a:spcAft>
              <a:spcPct val="35000"/>
            </a:spcAft>
          </a:pPr>
          <a:r>
            <a:rPr lang="es-MX" sz="1050" b="1" kern="1200" dirty="0" smtClean="0">
              <a:solidFill>
                <a:schemeClr val="tx1"/>
              </a:solidFill>
            </a:rPr>
            <a:t>Enfoque macro y micro</a:t>
          </a:r>
          <a:endParaRPr lang="es-MX" sz="1050" b="1" kern="1200" dirty="0">
            <a:solidFill>
              <a:schemeClr val="tx1"/>
            </a:solidFill>
          </a:endParaRPr>
        </a:p>
      </dsp:txBody>
      <dsp:txXfrm>
        <a:off x="1818889" y="2652164"/>
        <a:ext cx="1161508" cy="944906"/>
      </dsp:txXfrm>
    </dsp:sp>
    <dsp:sp modelId="{622334FA-6F37-4A94-B855-FB21C13DC035}">
      <dsp:nvSpPr>
        <dsp:cNvPr id="0" name=""/>
        <dsp:cNvSpPr/>
      </dsp:nvSpPr>
      <dsp:spPr>
        <a:xfrm rot="13114286">
          <a:off x="3448651" y="1816630"/>
          <a:ext cx="288493" cy="504824"/>
        </a:xfrm>
        <a:prstGeom prst="rightArrow">
          <a:avLst>
            <a:gd name="adj1" fmla="val 60000"/>
            <a:gd name="adj2" fmla="val 50000"/>
          </a:avLst>
        </a:prstGeom>
        <a:solidFill>
          <a:schemeClr val="accent5">
            <a:hueOff val="1706166"/>
            <a:satOff val="-1777"/>
            <a:lumOff val="215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MX" sz="2100" kern="1200"/>
        </a:p>
      </dsp:txBody>
      <dsp:txXfrm rot="10800000">
        <a:off x="3525758" y="1944576"/>
        <a:ext cx="201945" cy="302894"/>
      </dsp:txXfrm>
    </dsp:sp>
    <dsp:sp modelId="{B8B92F50-DE38-4AE6-B77F-BCCF2E0251D2}">
      <dsp:nvSpPr>
        <dsp:cNvPr id="0" name=""/>
        <dsp:cNvSpPr/>
      </dsp:nvSpPr>
      <dsp:spPr>
        <a:xfrm>
          <a:off x="1965909" y="758385"/>
          <a:ext cx="1642620" cy="1336300"/>
        </a:xfrm>
        <a:prstGeom prst="ellipse">
          <a:avLst/>
        </a:prstGeom>
        <a:solidFill>
          <a:schemeClr val="accent5">
            <a:hueOff val="1706166"/>
            <a:satOff val="-1777"/>
            <a:lumOff val="215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rtl="0">
            <a:lnSpc>
              <a:spcPct val="90000"/>
            </a:lnSpc>
            <a:spcBef>
              <a:spcPct val="0"/>
            </a:spcBef>
            <a:spcAft>
              <a:spcPct val="35000"/>
            </a:spcAft>
          </a:pPr>
          <a:r>
            <a:rPr lang="es-MX" sz="1050" b="1" kern="1200" dirty="0" smtClean="0">
              <a:solidFill>
                <a:schemeClr val="tx1"/>
              </a:solidFill>
            </a:rPr>
            <a:t>Instrumento para el cambio social</a:t>
          </a:r>
          <a:endParaRPr lang="es-MX" sz="1050" b="1" kern="1200" dirty="0">
            <a:solidFill>
              <a:schemeClr val="tx1"/>
            </a:solidFill>
          </a:endParaRPr>
        </a:p>
      </dsp:txBody>
      <dsp:txXfrm>
        <a:off x="2206465" y="954082"/>
        <a:ext cx="1161508" cy="9449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F251E3-8397-494D-9831-CF918D40B0CE}">
      <dsp:nvSpPr>
        <dsp:cNvPr id="0" name=""/>
        <dsp:cNvSpPr/>
      </dsp:nvSpPr>
      <dsp:spPr>
        <a:xfrm>
          <a:off x="0" y="0"/>
          <a:ext cx="4525963" cy="4525963"/>
        </a:xfrm>
        <a:prstGeom prst="pie">
          <a:avLst>
            <a:gd name="adj1" fmla="val 5400000"/>
            <a:gd name="adj2" fmla="val 162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A3CD57C-DE59-48C0-88E8-ADCCB5219ECE}">
      <dsp:nvSpPr>
        <dsp:cNvPr id="0" name=""/>
        <dsp:cNvSpPr/>
      </dsp:nvSpPr>
      <dsp:spPr>
        <a:xfrm>
          <a:off x="2262981" y="0"/>
          <a:ext cx="6423818" cy="4525963"/>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De acuerdo con el programa de la UA, en la época contemporánea es indispensable que la interpretación de los fenómenos económicos sea entendida desde la perspectiva jurídica. Esta necesidad surge porque los actos sociales se vinculan desde tres ámbitos; el jurídico, el económico y el del poder público.</a:t>
          </a:r>
          <a:endParaRPr lang="es-MX" sz="2000" kern="1200" dirty="0"/>
        </a:p>
      </dsp:txBody>
      <dsp:txXfrm>
        <a:off x="2262981" y="0"/>
        <a:ext cx="6423818" cy="2149832"/>
      </dsp:txXfrm>
    </dsp:sp>
    <dsp:sp modelId="{F184615A-255C-4D78-BF7C-872896E5C67F}">
      <dsp:nvSpPr>
        <dsp:cNvPr id="0" name=""/>
        <dsp:cNvSpPr/>
      </dsp:nvSpPr>
      <dsp:spPr>
        <a:xfrm>
          <a:off x="1188065" y="2149832"/>
          <a:ext cx="2149832" cy="2149832"/>
        </a:xfrm>
        <a:prstGeom prst="pie">
          <a:avLst>
            <a:gd name="adj1" fmla="val 5400000"/>
            <a:gd name="adj2" fmla="val 162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C3262D-B7DB-45CD-A172-6FD2D1FB9A13}">
      <dsp:nvSpPr>
        <dsp:cNvPr id="0" name=""/>
        <dsp:cNvSpPr/>
      </dsp:nvSpPr>
      <dsp:spPr>
        <a:xfrm>
          <a:off x="2262981" y="2149832"/>
          <a:ext cx="6423818" cy="2149832"/>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endParaRPr lang="es-MX" sz="2000" kern="1200" dirty="0" smtClean="0"/>
        </a:p>
        <a:p>
          <a:pPr lvl="0" algn="ctr" defTabSz="889000">
            <a:lnSpc>
              <a:spcPct val="90000"/>
            </a:lnSpc>
            <a:spcBef>
              <a:spcPct val="0"/>
            </a:spcBef>
            <a:spcAft>
              <a:spcPct val="35000"/>
            </a:spcAft>
          </a:pPr>
          <a:r>
            <a:rPr lang="es-MX" sz="2000" kern="1200" dirty="0" smtClean="0"/>
            <a:t>Por ello, resulta indispensable que el estudiante conozca los conceptos fundamentales de el Derecho económica, y así encontrarse en posibilidad de entender el desarrollo de las siguientes temáticas</a:t>
          </a:r>
          <a:endParaRPr lang="es-MX" sz="2000" kern="1200" dirty="0"/>
        </a:p>
      </dsp:txBody>
      <dsp:txXfrm>
        <a:off x="2262981" y="2149832"/>
        <a:ext cx="6423818" cy="2149832"/>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447120-4D88-460E-8BC4-B5E77B857843}">
      <dsp:nvSpPr>
        <dsp:cNvPr id="0" name=""/>
        <dsp:cNvSpPr/>
      </dsp:nvSpPr>
      <dsp:spPr>
        <a:xfrm>
          <a:off x="0" y="0"/>
          <a:ext cx="3777622" cy="3777622"/>
        </a:xfrm>
        <a:prstGeom prst="pie">
          <a:avLst>
            <a:gd name="adj1" fmla="val 5400000"/>
            <a:gd name="adj2" fmla="val 162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42E9CF-2E6C-47AF-AAA4-CFBD429526D3}">
      <dsp:nvSpPr>
        <dsp:cNvPr id="0" name=""/>
        <dsp:cNvSpPr/>
      </dsp:nvSpPr>
      <dsp:spPr>
        <a:xfrm>
          <a:off x="1888811" y="0"/>
          <a:ext cx="4703173" cy="3777622"/>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s-MX" sz="2600" i="1" kern="1200" smtClean="0"/>
            <a:t>El derecho económico tiene como centro al hombre. Sus normas no tienen relación con los "ajustes estructurales" que limitan el gasto público y contienen los salarios, mientras los precios crecen en favor del capital</a:t>
          </a:r>
          <a:endParaRPr lang="es-MX" sz="2600" kern="1200"/>
        </a:p>
      </dsp:txBody>
      <dsp:txXfrm>
        <a:off x="1888811" y="0"/>
        <a:ext cx="4703173" cy="377762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FEA691-5737-4CD4-A334-EA156A1FBE1F}">
      <dsp:nvSpPr>
        <dsp:cNvPr id="0" name=""/>
        <dsp:cNvSpPr/>
      </dsp:nvSpPr>
      <dsp:spPr>
        <a:xfrm rot="10800000">
          <a:off x="1514981" y="245"/>
          <a:ext cx="4383670" cy="1643296"/>
        </a:xfrm>
        <a:prstGeom prst="homePlat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4648" tIns="72390" rIns="135128" bIns="72390" numCol="1" spcCol="1270" anchor="ctr" anchorCtr="0">
          <a:noAutofit/>
        </a:bodyPr>
        <a:lstStyle/>
        <a:p>
          <a:pPr lvl="0" algn="ctr" defTabSz="844550" rtl="0">
            <a:lnSpc>
              <a:spcPct val="90000"/>
            </a:lnSpc>
            <a:spcBef>
              <a:spcPct val="0"/>
            </a:spcBef>
            <a:spcAft>
              <a:spcPct val="35000"/>
            </a:spcAft>
          </a:pPr>
          <a:r>
            <a:rPr lang="es-MX" sz="1900" i="1" kern="1200" smtClean="0"/>
            <a:t>Con el proceso de la globalización, las normas cambian y se adaptan a los cambios tecnológicos y productivos.</a:t>
          </a:r>
          <a:endParaRPr lang="es-MX" sz="1900" kern="1200"/>
        </a:p>
      </dsp:txBody>
      <dsp:txXfrm rot="10800000">
        <a:off x="1925805" y="245"/>
        <a:ext cx="3972846" cy="1643296"/>
      </dsp:txXfrm>
    </dsp:sp>
    <dsp:sp modelId="{453D6D75-8DE0-42A1-8AAE-B38F5AC8A021}">
      <dsp:nvSpPr>
        <dsp:cNvPr id="0" name=""/>
        <dsp:cNvSpPr/>
      </dsp:nvSpPr>
      <dsp:spPr>
        <a:xfrm>
          <a:off x="693333" y="245"/>
          <a:ext cx="1643296" cy="1643296"/>
        </a:xfrm>
        <a:prstGeom prst="ellipse">
          <a:avLst/>
        </a:prstGeom>
        <a:blipFill rotWithShape="1">
          <a:blip xmlns:r="http://schemas.openxmlformats.org/officeDocument/2006/relationships" r:embed="rId1"/>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A207D02-F264-4F55-879C-956CE89A786B}">
      <dsp:nvSpPr>
        <dsp:cNvPr id="0" name=""/>
        <dsp:cNvSpPr/>
      </dsp:nvSpPr>
      <dsp:spPr>
        <a:xfrm rot="10800000">
          <a:off x="1514981" y="2134079"/>
          <a:ext cx="4383670" cy="1643296"/>
        </a:xfrm>
        <a:prstGeom prst="homePlat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4648" tIns="72390" rIns="135128" bIns="72390" numCol="1" spcCol="1270" anchor="ctr" anchorCtr="0">
          <a:noAutofit/>
        </a:bodyPr>
        <a:lstStyle/>
        <a:p>
          <a:pPr lvl="0" algn="ctr" defTabSz="844550" rtl="0">
            <a:lnSpc>
              <a:spcPct val="90000"/>
            </a:lnSpc>
            <a:spcBef>
              <a:spcPct val="0"/>
            </a:spcBef>
            <a:spcAft>
              <a:spcPct val="35000"/>
            </a:spcAft>
          </a:pPr>
          <a:r>
            <a:rPr lang="es-MX" sz="1900" i="1" kern="1200" smtClean="0"/>
            <a:t>Se encuentra en un proceso de renovación constante</a:t>
          </a:r>
          <a:endParaRPr lang="es-MX" sz="1900" kern="1200"/>
        </a:p>
      </dsp:txBody>
      <dsp:txXfrm rot="10800000">
        <a:off x="1925805" y="2134079"/>
        <a:ext cx="3972846" cy="1643296"/>
      </dsp:txXfrm>
    </dsp:sp>
    <dsp:sp modelId="{A0D29E9D-AB0B-4EA2-BD72-1ABD6F8C87EF}">
      <dsp:nvSpPr>
        <dsp:cNvPr id="0" name=""/>
        <dsp:cNvSpPr/>
      </dsp:nvSpPr>
      <dsp:spPr>
        <a:xfrm>
          <a:off x="693333" y="2134079"/>
          <a:ext cx="1643296" cy="1643296"/>
        </a:xfrm>
        <a:prstGeom prst="ellipse">
          <a:avLst/>
        </a:prstGeom>
        <a:blipFill rotWithShape="1">
          <a:blip xmlns:r="http://schemas.openxmlformats.org/officeDocument/2006/relationships" r:embed="rId2"/>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24C156-64E5-45F3-87A8-EFE548DF2D0B}">
      <dsp:nvSpPr>
        <dsp:cNvPr id="0" name=""/>
        <dsp:cNvSpPr/>
      </dsp:nvSpPr>
      <dsp:spPr>
        <a:xfrm>
          <a:off x="494398" y="0"/>
          <a:ext cx="5603187" cy="3777622"/>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4644D53-0C13-4F9F-A121-8B834C9AEFE4}">
      <dsp:nvSpPr>
        <dsp:cNvPr id="0" name=""/>
        <dsp:cNvSpPr/>
      </dsp:nvSpPr>
      <dsp:spPr>
        <a:xfrm>
          <a:off x="648898" y="1133286"/>
          <a:ext cx="5294187" cy="1511048"/>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s-MX" sz="2700" kern="1200" smtClean="0"/>
            <a:t>Por la existencia de diversas normatividades que presentan  colisión o choque</a:t>
          </a:r>
          <a:endParaRPr lang="es-MX" sz="2700" kern="1200"/>
        </a:p>
      </dsp:txBody>
      <dsp:txXfrm>
        <a:off x="722661" y="1207049"/>
        <a:ext cx="5146661" cy="1363522"/>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F089F2-9604-4EA8-A971-F6435E0EE551}">
      <dsp:nvSpPr>
        <dsp:cNvPr id="0" name=""/>
        <dsp:cNvSpPr/>
      </dsp:nvSpPr>
      <dsp:spPr>
        <a:xfrm>
          <a:off x="2426" y="1726414"/>
          <a:ext cx="4869427" cy="1947771"/>
        </a:xfrm>
        <a:prstGeom prst="chevron">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es-MX" sz="1700" i="1" kern="1200" smtClean="0"/>
            <a:t>El derecho económico mexicano se conforma por normas internas por normas zonales  y también se integra por normas de tipo internacional al ser parte de diversos tratados y organizaciones mundiales</a:t>
          </a:r>
          <a:endParaRPr lang="es-MX" sz="1700" kern="1200"/>
        </a:p>
      </dsp:txBody>
      <dsp:txXfrm>
        <a:off x="976312" y="1726414"/>
        <a:ext cx="2921656" cy="1947771"/>
      </dsp:txXfrm>
    </dsp:sp>
    <dsp:sp modelId="{5900729A-1B2A-42D1-9B2F-496231E3A851}">
      <dsp:nvSpPr>
        <dsp:cNvPr id="0" name=""/>
        <dsp:cNvSpPr/>
      </dsp:nvSpPr>
      <dsp:spPr>
        <a:xfrm>
          <a:off x="4238828" y="1891975"/>
          <a:ext cx="4041624" cy="1616649"/>
        </a:xfrm>
        <a:prstGeom prst="chevron">
          <a:avLst/>
        </a:prstGeom>
        <a:solidFill>
          <a:schemeClr val="accent3">
            <a:tint val="40000"/>
            <a:alpha val="90000"/>
            <a:hueOff val="0"/>
            <a:satOff val="0"/>
            <a:lumOff val="0"/>
            <a:alphaOff val="0"/>
          </a:schemeClr>
        </a:solidFill>
        <a:ln w="15875" cap="rnd"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s-MX" sz="1800" i="1" kern="1200" dirty="0" smtClean="0"/>
            <a:t>Dicha normatividad  encuadra los comportamientos de gobernantes y gobernados en México</a:t>
          </a:r>
          <a:endParaRPr lang="es-MX" sz="1800" kern="1200" dirty="0"/>
        </a:p>
      </dsp:txBody>
      <dsp:txXfrm>
        <a:off x="5047153" y="1891975"/>
        <a:ext cx="2424975" cy="1616649"/>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BA0066-871C-4D1C-9228-E91F6C68C10D}">
      <dsp:nvSpPr>
        <dsp:cNvPr id="0" name=""/>
        <dsp:cNvSpPr/>
      </dsp:nvSpPr>
      <dsp:spPr>
        <a:xfrm>
          <a:off x="757373" y="0"/>
          <a:ext cx="5077237" cy="3777622"/>
        </a:xfrm>
        <a:prstGeom prst="ellipse">
          <a:avLst/>
        </a:prstGeom>
        <a:solidFill>
          <a:schemeClr val="accent2">
            <a:shade val="80000"/>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r>
            <a:rPr lang="es-MX" sz="2300" i="1" kern="1200" dirty="0" smtClean="0"/>
            <a:t>Su basamento constitucional y sus legislaciones secundarias se aplican a relaciones económicas que tienen como escenario el territorio nacional y zonal. </a:t>
          </a:r>
          <a:endParaRPr lang="es-MX" sz="2300" kern="1200" dirty="0"/>
        </a:p>
      </dsp:txBody>
      <dsp:txXfrm>
        <a:off x="1500917" y="553220"/>
        <a:ext cx="3590149" cy="2671182"/>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3D633F-E4ED-4387-9BF5-7E32394894B1}">
      <dsp:nvSpPr>
        <dsp:cNvPr id="0" name=""/>
        <dsp:cNvSpPr/>
      </dsp:nvSpPr>
      <dsp:spPr>
        <a:xfrm>
          <a:off x="0" y="2895335"/>
          <a:ext cx="7994848" cy="1899653"/>
        </a:xfrm>
        <a:prstGeom prst="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s-MX" sz="1800" i="1" kern="1200" smtClean="0"/>
            <a:t>Ello plantea el principal problema en las negociaciones in-ternacionales, </a:t>
          </a:r>
          <a:endParaRPr lang="es-MX" sz="1800" kern="1200"/>
        </a:p>
      </dsp:txBody>
      <dsp:txXfrm>
        <a:off x="0" y="2895335"/>
        <a:ext cx="7994848" cy="1025812"/>
      </dsp:txXfrm>
    </dsp:sp>
    <dsp:sp modelId="{B31A1A22-17DB-4679-9796-8CD3EB81A17C}">
      <dsp:nvSpPr>
        <dsp:cNvPr id="0" name=""/>
        <dsp:cNvSpPr/>
      </dsp:nvSpPr>
      <dsp:spPr>
        <a:xfrm>
          <a:off x="0" y="3883155"/>
          <a:ext cx="7994848" cy="873840"/>
        </a:xfrm>
        <a:prstGeom prst="rect">
          <a:avLst/>
        </a:prstGeom>
        <a:solidFill>
          <a:schemeClr val="accent5">
            <a:tint val="40000"/>
            <a:alpha val="90000"/>
            <a:hueOff val="0"/>
            <a:satOff val="0"/>
            <a:lumOff val="0"/>
            <a:alphaOff val="0"/>
          </a:schemeClr>
        </a:solidFill>
        <a:ln w="15875" cap="rnd"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lvl="0" algn="ctr" defTabSz="844550" rtl="0">
            <a:lnSpc>
              <a:spcPct val="90000"/>
            </a:lnSpc>
            <a:spcBef>
              <a:spcPct val="0"/>
            </a:spcBef>
            <a:spcAft>
              <a:spcPct val="35000"/>
            </a:spcAft>
          </a:pPr>
          <a:r>
            <a:rPr lang="es-MX" sz="1900" i="1" kern="1200" smtClean="0"/>
            <a:t>que es el lograr armonizar las diferentes posturas e intereses de los países que en ellas intervienen, por los aspectos antes señalados.</a:t>
          </a:r>
          <a:endParaRPr lang="es-MX" sz="1900" kern="1200"/>
        </a:p>
      </dsp:txBody>
      <dsp:txXfrm>
        <a:off x="0" y="3883155"/>
        <a:ext cx="7994848" cy="873840"/>
      </dsp:txXfrm>
    </dsp:sp>
    <dsp:sp modelId="{FF403C2D-8DEF-4971-8E6F-FF9AD3756AC0}">
      <dsp:nvSpPr>
        <dsp:cNvPr id="0" name=""/>
        <dsp:cNvSpPr/>
      </dsp:nvSpPr>
      <dsp:spPr>
        <a:xfrm rot="10800000">
          <a:off x="0" y="0"/>
          <a:ext cx="7994848" cy="2921667"/>
        </a:xfrm>
        <a:prstGeom prst="upArrowCallout">
          <a:avLst/>
        </a:prstGeom>
        <a:solidFill>
          <a:schemeClr val="accent5">
            <a:hueOff val="1706166"/>
            <a:satOff val="-1777"/>
            <a:lumOff val="215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s-MX" sz="1800" i="1" kern="1200" smtClean="0"/>
            <a:t>El término multidisciplinario hace referencia a que el derecho económico puede ser analizado desde diferentes áreas del conocimiento humano.</a:t>
          </a:r>
          <a:endParaRPr lang="es-MX" sz="1800" kern="1200"/>
        </a:p>
      </dsp:txBody>
      <dsp:txXfrm rot="-10800000">
        <a:off x="0" y="0"/>
        <a:ext cx="7994848" cy="1025505"/>
      </dsp:txXfrm>
    </dsp:sp>
    <dsp:sp modelId="{9CD809B7-FA8D-4E47-9B20-5016F1B0B195}">
      <dsp:nvSpPr>
        <dsp:cNvPr id="0" name=""/>
        <dsp:cNvSpPr/>
      </dsp:nvSpPr>
      <dsp:spPr>
        <a:xfrm>
          <a:off x="0" y="1027668"/>
          <a:ext cx="7994848" cy="873578"/>
        </a:xfrm>
        <a:prstGeom prst="rect">
          <a:avLst/>
        </a:prstGeom>
        <a:solidFill>
          <a:schemeClr val="accent5">
            <a:tint val="40000"/>
            <a:alpha val="90000"/>
            <a:hueOff val="2622869"/>
            <a:satOff val="-1464"/>
            <a:lumOff val="77"/>
            <a:alphaOff val="0"/>
          </a:schemeClr>
        </a:solidFill>
        <a:ln w="15875" cap="rnd"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lvl="0" algn="ctr" defTabSz="844550" rtl="0">
            <a:lnSpc>
              <a:spcPct val="90000"/>
            </a:lnSpc>
            <a:spcBef>
              <a:spcPct val="0"/>
            </a:spcBef>
            <a:spcAft>
              <a:spcPct val="35000"/>
            </a:spcAft>
          </a:pPr>
          <a:r>
            <a:rPr lang="es-MX" sz="1900" i="1" kern="1200" smtClean="0"/>
            <a:t>por su misma naturaleza presenta implicaciones de tipo económico, jurídico, político, etc. </a:t>
          </a:r>
          <a:endParaRPr lang="es-MX" sz="1900" kern="1200"/>
        </a:p>
      </dsp:txBody>
      <dsp:txXfrm>
        <a:off x="0" y="1027668"/>
        <a:ext cx="7994848" cy="873578"/>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95C682-6476-4ACC-A5AB-53B655F981CA}">
      <dsp:nvSpPr>
        <dsp:cNvPr id="0" name=""/>
        <dsp:cNvSpPr/>
      </dsp:nvSpPr>
      <dsp:spPr>
        <a:xfrm>
          <a:off x="1696" y="1614874"/>
          <a:ext cx="3618086" cy="2170851"/>
        </a:xfrm>
        <a:prstGeom prst="roundRect">
          <a:avLst>
            <a:gd name="adj" fmla="val 10000"/>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s-MX" sz="2900" kern="1200" dirty="0" smtClean="0"/>
            <a:t>Unidad </a:t>
          </a:r>
          <a:r>
            <a:rPr lang="es-MX" sz="2900" kern="1200" dirty="0" smtClean="0"/>
            <a:t>1. Introducción al derecho económico</a:t>
          </a:r>
          <a:endParaRPr lang="es-ES" sz="2900" kern="1200" dirty="0"/>
        </a:p>
      </dsp:txBody>
      <dsp:txXfrm>
        <a:off x="65278" y="1678456"/>
        <a:ext cx="3490922" cy="2043687"/>
      </dsp:txXfrm>
    </dsp:sp>
    <dsp:sp modelId="{9DADCC3B-7015-4C26-AADF-F6C427FB360E}">
      <dsp:nvSpPr>
        <dsp:cNvPr id="0" name=""/>
        <dsp:cNvSpPr/>
      </dsp:nvSpPr>
      <dsp:spPr>
        <a:xfrm rot="332335">
          <a:off x="3980214" y="2499451"/>
          <a:ext cx="771535" cy="897285"/>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MX" sz="2300" kern="1200"/>
        </a:p>
      </dsp:txBody>
      <dsp:txXfrm>
        <a:off x="3980754" y="2667738"/>
        <a:ext cx="540075" cy="538371"/>
      </dsp:txXfrm>
    </dsp:sp>
    <dsp:sp modelId="{837F9066-6215-493F-A5F1-27B6FF478079}">
      <dsp:nvSpPr>
        <dsp:cNvPr id="0" name=""/>
        <dsp:cNvSpPr/>
      </dsp:nvSpPr>
      <dsp:spPr>
        <a:xfrm>
          <a:off x="5068713" y="1249508"/>
          <a:ext cx="3618086" cy="3884326"/>
        </a:xfrm>
        <a:prstGeom prst="roundRect">
          <a:avLst>
            <a:gd name="adj" fmla="val 10000"/>
          </a:avLst>
        </a:prstGeom>
        <a:solidFill>
          <a:schemeClr val="accent3">
            <a:hueOff val="3310247"/>
            <a:satOff val="-621"/>
            <a:lumOff val="1666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MX" sz="2900" kern="1200" dirty="0"/>
            <a:t>Objetivo: </a:t>
          </a:r>
          <a:r>
            <a:rPr lang="es-MX" sz="2900" kern="1200" dirty="0" smtClean="0"/>
            <a:t>Analizar los antecedentes, las fuentes y el marco conceptual del Derecho económico..</a:t>
          </a:r>
          <a:endParaRPr lang="es-MX" sz="2900" kern="1200" dirty="0"/>
        </a:p>
      </dsp:txBody>
      <dsp:txXfrm>
        <a:off x="5174683" y="1355478"/>
        <a:ext cx="3406146" cy="367238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16EFF1-83CD-4E2E-8478-0CD485A9776A}">
      <dsp:nvSpPr>
        <dsp:cNvPr id="0" name=""/>
        <dsp:cNvSpPr/>
      </dsp:nvSpPr>
      <dsp:spPr>
        <a:xfrm>
          <a:off x="0" y="63911"/>
          <a:ext cx="7286676" cy="1404000"/>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ES" sz="1600" kern="1200" dirty="0" smtClean="0"/>
            <a:t>Derecho económico es </a:t>
          </a:r>
          <a:r>
            <a:rPr lang="es-ES" sz="1600" kern="1200" dirty="0" smtClean="0"/>
            <a:t>una unidad de aprendizaje obligatoria del programa educativo  de la Licenciatura en Derecho, perteneciente al núcleo </a:t>
          </a:r>
          <a:r>
            <a:rPr lang="es-ES" sz="1600" kern="1200" dirty="0" smtClean="0"/>
            <a:t>sustantivo,</a:t>
          </a:r>
          <a:r>
            <a:rPr lang="es-MX" sz="1600" kern="1200" dirty="0" smtClean="0"/>
            <a:t> </a:t>
          </a:r>
          <a:r>
            <a:rPr lang="es-MX" sz="1600" kern="1200" dirty="0" smtClean="0"/>
            <a:t>bajo un total de </a:t>
          </a:r>
          <a:r>
            <a:rPr lang="es-MX" sz="1600" kern="1200" dirty="0" smtClean="0"/>
            <a:t>7 </a:t>
          </a:r>
          <a:r>
            <a:rPr lang="es-MX" sz="1600" kern="1200" dirty="0" smtClean="0"/>
            <a:t>créditos, con modalidad de </a:t>
          </a:r>
          <a:r>
            <a:rPr lang="es-MX" sz="1600" kern="1200" dirty="0" smtClean="0"/>
            <a:t>curso.</a:t>
          </a:r>
          <a:endParaRPr lang="es-MX" sz="1600" kern="1200" dirty="0"/>
        </a:p>
      </dsp:txBody>
      <dsp:txXfrm>
        <a:off x="68538" y="132449"/>
        <a:ext cx="7149600" cy="1266924"/>
      </dsp:txXfrm>
    </dsp:sp>
    <dsp:sp modelId="{EA01AD7B-44F4-4730-AE42-F070E0D49E00}">
      <dsp:nvSpPr>
        <dsp:cNvPr id="0" name=""/>
        <dsp:cNvSpPr/>
      </dsp:nvSpPr>
      <dsp:spPr>
        <a:xfrm>
          <a:off x="0" y="1513991"/>
          <a:ext cx="7286676" cy="1404000"/>
        </a:xfrm>
        <a:prstGeom prst="roundRect">
          <a:avLst/>
        </a:prstGeom>
        <a:solidFill>
          <a:schemeClr val="accent2">
            <a:hueOff val="444544"/>
            <a:satOff val="-9785"/>
            <a:lumOff val="-7058"/>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ES" sz="1600" kern="1200" dirty="0" smtClean="0"/>
            <a:t>El presente material de visión </a:t>
          </a:r>
          <a:r>
            <a:rPr lang="es-ES" sz="1600" kern="1200" dirty="0" err="1" smtClean="0"/>
            <a:t>proyectable</a:t>
          </a:r>
          <a:r>
            <a:rPr lang="es-ES" sz="1600" kern="1200" dirty="0" smtClean="0"/>
            <a:t> debe ser un auxiliar en la explicación del tema, ya que el tema a desarrollar es tan amplio que el docente debe ahondar en cada una de las dispositivas con conocimientos adquiridos a partir de la propia experiencia en la practica laboral.</a:t>
          </a:r>
          <a:endParaRPr lang="es-MX" sz="1600" kern="1200" dirty="0"/>
        </a:p>
      </dsp:txBody>
      <dsp:txXfrm>
        <a:off x="68538" y="1582529"/>
        <a:ext cx="7149600" cy="1266924"/>
      </dsp:txXfrm>
    </dsp:sp>
    <dsp:sp modelId="{3729743D-5D40-4A2B-90CC-A5BBCE311FC3}">
      <dsp:nvSpPr>
        <dsp:cNvPr id="0" name=""/>
        <dsp:cNvSpPr/>
      </dsp:nvSpPr>
      <dsp:spPr>
        <a:xfrm>
          <a:off x="0" y="2964071"/>
          <a:ext cx="7286676" cy="1404000"/>
        </a:xfrm>
        <a:prstGeom prst="roundRect">
          <a:avLst/>
        </a:prstGeom>
        <a:solidFill>
          <a:schemeClr val="accent2">
            <a:hueOff val="889088"/>
            <a:satOff val="-19570"/>
            <a:lumOff val="-1411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dirty="0" smtClean="0"/>
            <a:t>Se deberá utilizar el programa </a:t>
          </a:r>
          <a:r>
            <a:rPr lang="es-MX" sz="1600" kern="1200" dirty="0" err="1" smtClean="0"/>
            <a:t>power</a:t>
          </a:r>
          <a:r>
            <a:rPr lang="es-MX" sz="1600" kern="1200" dirty="0" smtClean="0"/>
            <a:t> </a:t>
          </a:r>
          <a:r>
            <a:rPr lang="es-MX" sz="1600" kern="1200" dirty="0" err="1" smtClean="0"/>
            <a:t>point</a:t>
          </a:r>
          <a:r>
            <a:rPr lang="es-MX" sz="1600" kern="1200" dirty="0" smtClean="0"/>
            <a:t> y utilizar un proyector para compartirlo en clases presencial con los estudiantes.</a:t>
          </a:r>
          <a:endParaRPr lang="es-MX" sz="1600" kern="1200" dirty="0"/>
        </a:p>
      </dsp:txBody>
      <dsp:txXfrm>
        <a:off x="68538" y="3032609"/>
        <a:ext cx="7149600" cy="126692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5DBFD4-48DB-4E87-8180-6215BEC8DF09}">
      <dsp:nvSpPr>
        <dsp:cNvPr id="0" name=""/>
        <dsp:cNvSpPr/>
      </dsp:nvSpPr>
      <dsp:spPr>
        <a:xfrm>
          <a:off x="144018" y="0"/>
          <a:ext cx="6984771" cy="5328591"/>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r>
            <a:rPr lang="es-MX" sz="2300" kern="1200" dirty="0" smtClean="0"/>
            <a:t>El presente material didáctico se  basa principalmente en el capítulo primero del libro  “Derecho Económico” cuyo autor es Rafael Muñoz Fraga, y capitulo primero del libro “introducción al Derecho Económico de Jorge </a:t>
          </a:r>
          <a:r>
            <a:rPr lang="es-MX" sz="2300" kern="1200" dirty="0" err="1" smtClean="0"/>
            <a:t>Witker</a:t>
          </a:r>
          <a:endParaRPr lang="es-MX" sz="2300" kern="1200" dirty="0" smtClean="0"/>
        </a:p>
        <a:p>
          <a:pPr lvl="0" algn="ctr" defTabSz="1022350" rtl="0">
            <a:lnSpc>
              <a:spcPct val="90000"/>
            </a:lnSpc>
            <a:spcBef>
              <a:spcPct val="0"/>
            </a:spcBef>
            <a:spcAft>
              <a:spcPct val="35000"/>
            </a:spcAft>
          </a:pPr>
          <a:r>
            <a:rPr lang="es-MX" sz="2300" kern="1200" dirty="0" smtClean="0"/>
            <a:t> Para el enriquecimiento del tema también se utilizan otras fuentes de información.</a:t>
          </a:r>
          <a:endParaRPr lang="es-MX" sz="2300" kern="1200" dirty="0"/>
        </a:p>
      </dsp:txBody>
      <dsp:txXfrm>
        <a:off x="1166914" y="780354"/>
        <a:ext cx="4938979" cy="376788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6FA7BA-B766-4465-9684-8DDD9AFB53C3}">
      <dsp:nvSpPr>
        <dsp:cNvPr id="0" name=""/>
        <dsp:cNvSpPr/>
      </dsp:nvSpPr>
      <dsp:spPr>
        <a:xfrm rot="5400000">
          <a:off x="2971501" y="-220624"/>
          <a:ext cx="3022097" cy="4218870"/>
        </a:xfrm>
        <a:prstGeom prst="round2Same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rtl="0">
            <a:lnSpc>
              <a:spcPct val="90000"/>
            </a:lnSpc>
            <a:spcBef>
              <a:spcPct val="0"/>
            </a:spcBef>
            <a:spcAft>
              <a:spcPct val="15000"/>
            </a:spcAft>
            <a:buChar char="••"/>
          </a:pPr>
          <a:r>
            <a:rPr lang="es-MX" sz="2000" kern="1200" dirty="0" smtClean="0"/>
            <a:t>Los individuos de todos los tiempos y de todas las sociedades se agrupan con fines primordialmente de carácter económico y que de forma simultánea establecen reglas para la permanencia de su tipo de organización</a:t>
          </a:r>
          <a:endParaRPr lang="es-MX" sz="2000" kern="1200" dirty="0"/>
        </a:p>
      </dsp:txBody>
      <dsp:txXfrm rot="-5400000">
        <a:off x="2373115" y="525289"/>
        <a:ext cx="4071343" cy="2727043"/>
      </dsp:txXfrm>
    </dsp:sp>
    <dsp:sp modelId="{04E3F31A-AFFE-4034-AEDD-CFA56CF53A44}">
      <dsp:nvSpPr>
        <dsp:cNvPr id="0" name=""/>
        <dsp:cNvSpPr/>
      </dsp:nvSpPr>
      <dsp:spPr>
        <a:xfrm>
          <a:off x="0" y="0"/>
          <a:ext cx="2373114" cy="3777622"/>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r>
            <a:rPr lang="es-MX" sz="1800" kern="1200" dirty="0" smtClean="0"/>
            <a:t>Desde sus orígenes, el fenómeno económico está, indisolublemente, vinculado con el fenómeno que hoy conocemos como derecho. Son las dos caras de una misma moneda</a:t>
          </a:r>
          <a:endParaRPr lang="es-MX" sz="1800" kern="1200" dirty="0"/>
        </a:p>
      </dsp:txBody>
      <dsp:txXfrm>
        <a:off x="115846" y="115846"/>
        <a:ext cx="2141422" cy="354593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6DA05C-BC76-4EB5-A7BD-35FB20562A8C}">
      <dsp:nvSpPr>
        <dsp:cNvPr id="0" name=""/>
        <dsp:cNvSpPr/>
      </dsp:nvSpPr>
      <dsp:spPr>
        <a:xfrm>
          <a:off x="1261813" y="0"/>
          <a:ext cx="4786478" cy="4786478"/>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55700" rtl="0">
            <a:lnSpc>
              <a:spcPct val="90000"/>
            </a:lnSpc>
            <a:spcBef>
              <a:spcPct val="0"/>
            </a:spcBef>
            <a:spcAft>
              <a:spcPct val="35000"/>
            </a:spcAft>
          </a:pPr>
          <a:r>
            <a:rPr lang="es-MX" sz="2600" kern="1200" dirty="0" smtClean="0"/>
            <a:t>La clasificación de los modelos de organización económica se puede realizar a partir de las formas de propiedad y las diversas formas de acceder a ella.</a:t>
          </a:r>
          <a:endParaRPr lang="es-MX" sz="2600" kern="1200" dirty="0"/>
        </a:p>
      </dsp:txBody>
      <dsp:txXfrm>
        <a:off x="1962776" y="700963"/>
        <a:ext cx="3384552" cy="338455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5546C6-392C-4CBC-9E3F-4CC04571AF3C}">
      <dsp:nvSpPr>
        <dsp:cNvPr id="0" name=""/>
        <dsp:cNvSpPr/>
      </dsp:nvSpPr>
      <dsp:spPr>
        <a:xfrm>
          <a:off x="0" y="8931"/>
          <a:ext cx="6591985" cy="199836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kern="1200" dirty="0" smtClean="0"/>
            <a:t>las diversas etapas del desarrollo económico general es el que se refiere a la riqueza, su acumulación y distribución</a:t>
          </a:r>
          <a:endParaRPr lang="es-MX" sz="2800" kern="1200" dirty="0"/>
        </a:p>
      </dsp:txBody>
      <dsp:txXfrm>
        <a:off x="97552" y="106483"/>
        <a:ext cx="6396881" cy="180325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B5E2B7-99F9-48CA-B21A-5ADBACC01937}">
      <dsp:nvSpPr>
        <dsp:cNvPr id="0" name=""/>
        <dsp:cNvSpPr/>
      </dsp:nvSpPr>
      <dsp:spPr>
        <a:xfrm>
          <a:off x="626616" y="0"/>
          <a:ext cx="7101654" cy="5722582"/>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547582-E021-455C-89AD-1121E04D8A07}">
      <dsp:nvSpPr>
        <dsp:cNvPr id="0" name=""/>
        <dsp:cNvSpPr/>
      </dsp:nvSpPr>
      <dsp:spPr>
        <a:xfrm>
          <a:off x="417089" y="1728196"/>
          <a:ext cx="3717153" cy="2266188"/>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t>A partir de que las sociedades dejaron de producir exclusivamente para el autoconsumo, aparecen los excedentes; es decir, aquellas cantidades de productos que no eran indispensables para la sobrevivencia.</a:t>
          </a:r>
        </a:p>
      </dsp:txBody>
      <dsp:txXfrm>
        <a:off x="527715" y="1838822"/>
        <a:ext cx="3495901" cy="2044936"/>
      </dsp:txXfrm>
    </dsp:sp>
    <dsp:sp modelId="{5E5DFD33-424C-4C4A-A02D-0C4CB33A2FDB}">
      <dsp:nvSpPr>
        <dsp:cNvPr id="0" name=""/>
        <dsp:cNvSpPr/>
      </dsp:nvSpPr>
      <dsp:spPr>
        <a:xfrm>
          <a:off x="4334752" y="1716774"/>
          <a:ext cx="3603045" cy="2289032"/>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smtClean="0"/>
            <a:t> </a:t>
          </a:r>
          <a:r>
            <a:rPr lang="es-MX" sz="1700" kern="1200" dirty="0" smtClean="0"/>
            <a:t>Es en ese momento que el producto de consumo se convierte en mercancía, ya no es simplemente un bien que se pueda consumir, ahora se pude intercambiar y con éste aparecen las mercancías.</a:t>
          </a:r>
          <a:endParaRPr lang="es-MX" sz="1700" kern="1200" dirty="0"/>
        </a:p>
      </dsp:txBody>
      <dsp:txXfrm>
        <a:off x="4446493" y="1828515"/>
        <a:ext cx="3379563" cy="20655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7.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E275EE-6B84-4A47-854F-144EEFB428E0}" type="datetimeFigureOut">
              <a:rPr lang="es-MX" smtClean="0"/>
              <a:pPr/>
              <a:t>30/09/2019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7E9FF9-52B6-4E11-8983-0CC86D29F2C3}" type="slidenum">
              <a:rPr lang="es-MX" smtClean="0"/>
              <a:pPr/>
              <a:t>‹Nº›</a:t>
            </a:fld>
            <a:endParaRPr lang="es-MX"/>
          </a:p>
        </p:txBody>
      </p:sp>
    </p:spTree>
    <p:extLst>
      <p:ext uri="{BB962C8B-B14F-4D97-AF65-F5344CB8AC3E}">
        <p14:creationId xmlns:p14="http://schemas.microsoft.com/office/powerpoint/2010/main" val="11241354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49DE561-82C2-423A-B5A9-57F01955CC62}" type="datetimeFigureOut">
              <a:rPr lang="es-MX" smtClean="0"/>
              <a:pPr/>
              <a:t>30/09/2019</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169209533"/>
      </p:ext>
    </p:extLst>
  </p:cSld>
  <p:clrMapOvr>
    <a:masterClrMapping/>
  </p:clrMapOvr>
  <p:transition spd="med">
    <p:pull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49DE561-82C2-423A-B5A9-57F01955CC62}" type="datetimeFigureOut">
              <a:rPr lang="es-MX" smtClean="0"/>
              <a:pPr/>
              <a:t>30/09/2019</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55199812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49DE561-82C2-423A-B5A9-57F01955CC62}" type="datetimeFigureOut">
              <a:rPr lang="es-MX" smtClean="0"/>
              <a:pPr/>
              <a:t>30/09/2019</a:t>
            </a:fld>
            <a:endParaRPr lang="es-MX"/>
          </a:p>
        </p:txBody>
      </p:sp>
      <p:sp>
        <p:nvSpPr>
          <p:cNvPr id="5" name="Footer Placeholder 4"/>
          <p:cNvSpPr>
            <a:spLocks noGrp="1"/>
          </p:cNvSpPr>
          <p:nvPr>
            <p:ph type="ftr" sz="quarter" idx="11"/>
          </p:nvPr>
        </p:nvSpPr>
        <p:spPr/>
        <p:txBody>
          <a:bodyPr/>
          <a:lstStyle/>
          <a:p>
            <a:endParaRPr lang="es-MX"/>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A4C6AC00-3132-4C8B-8D00-865A3BC8BF1F}" type="slidenum">
              <a:rPr lang="es-MX" smtClean="0"/>
              <a:pPr/>
              <a:t>‹Nº›</a:t>
            </a:fld>
            <a:endParaRPr lang="es-MX"/>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4990638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49DE561-82C2-423A-B5A9-57F01955CC62}" type="datetimeFigureOut">
              <a:rPr lang="es-MX" smtClean="0"/>
              <a:pPr/>
              <a:t>30/09/2019</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429148385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49DE561-82C2-423A-B5A9-57F01955CC62}" type="datetimeFigureOut">
              <a:rPr lang="es-MX" smtClean="0"/>
              <a:pPr/>
              <a:t>30/09/2019</a:t>
            </a:fld>
            <a:endParaRPr lang="es-MX"/>
          </a:p>
        </p:txBody>
      </p:sp>
      <p:sp>
        <p:nvSpPr>
          <p:cNvPr id="6" name="Footer Placeholder 5"/>
          <p:cNvSpPr>
            <a:spLocks noGrp="1"/>
          </p:cNvSpPr>
          <p:nvPr>
            <p:ph type="ftr" sz="quarter" idx="11"/>
          </p:nvPr>
        </p:nvSpPr>
        <p:spPr/>
        <p:txBody>
          <a:bodyPr/>
          <a:lstStyle/>
          <a:p>
            <a:endParaRPr lang="es-MX"/>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A4C6AC00-3132-4C8B-8D00-865A3BC8BF1F}" type="slidenum">
              <a:rPr lang="es-MX" smtClean="0"/>
              <a:pPr/>
              <a:t>‹Nº›</a:t>
            </a:fld>
            <a:endParaRPr lang="es-MX"/>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2630487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49DE561-82C2-423A-B5A9-57F01955CC62}" type="datetimeFigureOut">
              <a:rPr lang="es-MX" smtClean="0"/>
              <a:pPr/>
              <a:t>30/09/2019</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193276920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9DE561-82C2-423A-B5A9-57F01955CC62}" type="datetimeFigureOut">
              <a:rPr lang="es-MX" smtClean="0"/>
              <a:pPr/>
              <a:t>30/09/2019</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572882969"/>
      </p:ext>
    </p:extLst>
  </p:cSld>
  <p:clrMapOvr>
    <a:masterClrMapping/>
  </p:clrMapOvr>
  <p:transition spd="med">
    <p:pull dir="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9DE561-82C2-423A-B5A9-57F01955CC62}" type="datetimeFigureOut">
              <a:rPr lang="es-MX" smtClean="0"/>
              <a:pPr/>
              <a:t>30/09/2019</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678938469"/>
      </p:ext>
    </p:extLst>
  </p:cSld>
  <p:clrMapOvr>
    <a:masterClrMapping/>
  </p:clrMapOvr>
  <p:transition spd="med">
    <p:pull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9DE561-82C2-423A-B5A9-57F01955CC62}" type="datetimeFigureOut">
              <a:rPr lang="es-MX" smtClean="0"/>
              <a:pPr/>
              <a:t>30/09/2019</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1245783569"/>
      </p:ext>
    </p:extLst>
  </p:cSld>
  <p:clrMapOvr>
    <a:masterClrMapping/>
  </p:clrMapOvr>
  <p:transition spd="med">
    <p:pull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49DE561-82C2-423A-B5A9-57F01955CC62}" type="datetimeFigureOut">
              <a:rPr lang="es-MX" smtClean="0"/>
              <a:pPr/>
              <a:t>30/09/2019</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2950073367"/>
      </p:ext>
    </p:extLst>
  </p:cSld>
  <p:clrMapOvr>
    <a:masterClrMapping/>
  </p:clrMapOvr>
  <p:transition spd="med">
    <p:pull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49DE561-82C2-423A-B5A9-57F01955CC62}" type="datetimeFigureOut">
              <a:rPr lang="es-MX" smtClean="0"/>
              <a:pPr/>
              <a:t>30/09/2019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4145366865"/>
      </p:ext>
    </p:extLst>
  </p:cSld>
  <p:clrMapOvr>
    <a:masterClrMapping/>
  </p:clrMapOvr>
  <p:transition spd="med">
    <p:pull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49DE561-82C2-423A-B5A9-57F01955CC62}" type="datetimeFigureOut">
              <a:rPr lang="es-MX" smtClean="0"/>
              <a:pPr/>
              <a:t>30/09/2019</a:t>
            </a:fld>
            <a:endParaRPr lang="es-MX"/>
          </a:p>
        </p:txBody>
      </p:sp>
      <p:sp>
        <p:nvSpPr>
          <p:cNvPr id="8" name="Footer Placeholder 7"/>
          <p:cNvSpPr>
            <a:spLocks noGrp="1"/>
          </p:cNvSpPr>
          <p:nvPr>
            <p:ph type="ftr" sz="quarter" idx="11"/>
          </p:nvPr>
        </p:nvSpPr>
        <p:spPr/>
        <p:txBody>
          <a:bodyPr/>
          <a:lstStyle/>
          <a:p>
            <a:endParaRPr lang="es-MX"/>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847383050"/>
      </p:ext>
    </p:extLst>
  </p:cSld>
  <p:clrMapOvr>
    <a:masterClrMapping/>
  </p:clrMapOvr>
  <p:transition spd="med">
    <p:pull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49DE561-82C2-423A-B5A9-57F01955CC62}" type="datetimeFigureOut">
              <a:rPr lang="es-MX" smtClean="0"/>
              <a:pPr/>
              <a:t>30/09/2019</a:t>
            </a:fld>
            <a:endParaRPr lang="es-MX"/>
          </a:p>
        </p:txBody>
      </p:sp>
      <p:sp>
        <p:nvSpPr>
          <p:cNvPr id="4" name="Footer Placeholder 3"/>
          <p:cNvSpPr>
            <a:spLocks noGrp="1"/>
          </p:cNvSpPr>
          <p:nvPr>
            <p:ph type="ftr" sz="quarter" idx="11"/>
          </p:nvPr>
        </p:nvSpPr>
        <p:spPr/>
        <p:txBody>
          <a:bodyPr/>
          <a:lstStyle/>
          <a:p>
            <a:endParaRPr lang="es-MX"/>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426804259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9DE561-82C2-423A-B5A9-57F01955CC62}" type="datetimeFigureOut">
              <a:rPr lang="es-MX" smtClean="0"/>
              <a:pPr/>
              <a:t>30/09/2019</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1999823699"/>
      </p:ext>
    </p:extLst>
  </p:cSld>
  <p:clrMapOvr>
    <a:masterClrMapping/>
  </p:clrMapOvr>
  <p:transition spd="med">
    <p:pull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49DE561-82C2-423A-B5A9-57F01955CC62}" type="datetimeFigureOut">
              <a:rPr lang="es-MX" smtClean="0"/>
              <a:pPr/>
              <a:t>30/09/2019</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3571955054"/>
      </p:ext>
    </p:extLst>
  </p:cSld>
  <p:clrMapOvr>
    <a:masterClrMapping/>
  </p:clrMapOvr>
  <p:transition spd="med">
    <p:pull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49DE561-82C2-423A-B5A9-57F01955CC62}" type="datetimeFigureOut">
              <a:rPr lang="es-MX" smtClean="0"/>
              <a:pPr/>
              <a:t>30/09/2019</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2494447165"/>
      </p:ext>
    </p:extLst>
  </p:cSld>
  <p:clrMapOvr>
    <a:masterClrMapping/>
  </p:clrMapOvr>
  <p:transition spd="med">
    <p:pull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749"/>
            <a:ext cx="1952272" cy="6852504"/>
            <a:chOff x="6627813" y="196102"/>
            <a:chExt cx="1952625" cy="5677649"/>
          </a:xfrm>
        </p:grpSpPr>
        <p:sp>
          <p:nvSpPr>
            <p:cNvPr id="50" name="Freeform 27"/>
            <p:cNvSpPr/>
            <p:nvPr/>
          </p:nvSpPr>
          <p:spPr bwMode="auto">
            <a:xfrm>
              <a:off x="6627813" y="19610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B49DE561-82C2-423A-B5A9-57F01955CC62}" type="datetimeFigureOut">
              <a:rPr lang="es-MX" smtClean="0"/>
              <a:pPr/>
              <a:t>30/09/2019</a:t>
            </a:fld>
            <a:endParaRPr lang="es-MX"/>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A4C6AC00-3132-4C8B-8D00-865A3BC8BF1F}" type="slidenum">
              <a:rPr lang="es-MX" smtClean="0"/>
              <a:pPr/>
              <a:t>‹Nº›</a:t>
            </a:fld>
            <a:endParaRPr lang="es-MX"/>
          </a:p>
        </p:txBody>
      </p:sp>
    </p:spTree>
    <p:extLst>
      <p:ext uri="{BB962C8B-B14F-4D97-AF65-F5344CB8AC3E}">
        <p14:creationId xmlns:p14="http://schemas.microsoft.com/office/powerpoint/2010/main" val="2183248334"/>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 id="2147483744" r:id="rId14"/>
    <p:sldLayoutId id="2147483745" r:id="rId15"/>
    <p:sldLayoutId id="2147483746" r:id="rId16"/>
  </p:sldLayoutIdLst>
  <p:transition spd="med">
    <p:pull dir="r"/>
  </p:transition>
  <p:timing>
    <p:tnLst>
      <p:par>
        <p:cTn id="1" dur="indefinite" restart="never" nodeType="tmRoot"/>
      </p:par>
    </p:tnLst>
  </p:timing>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diagramLayout" Target="../diagrams/layout1.xml"/><Relationship Id="rId7" Type="http://schemas.openxmlformats.org/officeDocument/2006/relationships/image" Target="../media/image1.gif"/><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7.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8.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0.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12.pn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image" Target="../media/image13.png"/><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14.pn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6.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0.xml"/><Relationship Id="rId7" Type="http://schemas.openxmlformats.org/officeDocument/2006/relationships/image" Target="../media/image15.png"/><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18.png"/><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3.xml"/><Relationship Id="rId7" Type="http://schemas.openxmlformats.org/officeDocument/2006/relationships/image" Target="../media/image19.png"/><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4.xml"/><Relationship Id="rId7" Type="http://schemas.openxmlformats.org/officeDocument/2006/relationships/image" Target="../media/image20.png"/><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8" Type="http://schemas.openxmlformats.org/officeDocument/2006/relationships/hyperlink" Target="http://www.derecho.dua.unam.mx/guias_sua/pdfs/DerechoEconomico4toSemestreGuiadeEstudios.pdf" TargetMode="External"/><Relationship Id="rId3" Type="http://schemas.openxmlformats.org/officeDocument/2006/relationships/diagramLayout" Target="../diagrams/layout26.xml"/><Relationship Id="rId7" Type="http://schemas.openxmlformats.org/officeDocument/2006/relationships/hyperlink" Target="http://www.diccionariojuridico.mx/" TargetMode="Externa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6.xml"/><Relationship Id="rId7" Type="http://schemas.openxmlformats.org/officeDocument/2006/relationships/image" Target="../media/image3.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6.png"/><Relationship Id="rId7" Type="http://schemas.openxmlformats.org/officeDocument/2006/relationships/diagramColors" Target="../diagrams/colors7.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703073387"/>
              </p:ext>
            </p:extLst>
          </p:nvPr>
        </p:nvGraphicFramePr>
        <p:xfrm>
          <a:off x="1475656" y="3861049"/>
          <a:ext cx="6982544" cy="1152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5 Título"/>
          <p:cNvSpPr txBox="1">
            <a:spLocks/>
          </p:cNvSpPr>
          <p:nvPr/>
        </p:nvSpPr>
        <p:spPr>
          <a:xfrm>
            <a:off x="1475656" y="476672"/>
            <a:ext cx="6115064" cy="1071570"/>
          </a:xfrm>
          <a:prstGeom prst="rect">
            <a:avLst/>
          </a:prstGeom>
        </p:spPr>
        <p:txBody>
          <a:bodyPr anchor="b">
            <a:normAutofit fontScale="92500" lnSpcReduction="20000"/>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t>UNIVERSIDAD AUTONOMA DEL ESTADO DE MEXICO</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t/>
            </a:r>
            <a:b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br>
            <a: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t>CENTRO UNIVERSITARIO UAEM ZUMPANGO </a:t>
            </a:r>
            <a:endParaRPr kumimoji="0" lang="es-ES" sz="2200" b="0" i="0" u="none" strike="noStrike" kern="1200" cap="none" spc="0" normalizeH="0" baseline="0" noProof="0" dirty="0">
              <a:ln>
                <a:noFill/>
              </a:ln>
              <a:effectLst>
                <a:outerShdw blurRad="50000" dist="30000" dir="5400000" algn="tl" rotWithShape="0">
                  <a:srgbClr val="000000">
                    <a:alpha val="30000"/>
                  </a:srgbClr>
                </a:outerShdw>
              </a:effectLst>
              <a:uLnTx/>
              <a:uFillTx/>
              <a:latin typeface="+mj-lt"/>
              <a:ea typeface="+mj-ea"/>
              <a:cs typeface="+mj-cs"/>
            </a:endParaRPr>
          </a:p>
        </p:txBody>
      </p:sp>
      <p:sp>
        <p:nvSpPr>
          <p:cNvPr id="6" name="6 Marcador de contenido"/>
          <p:cNvSpPr txBox="1">
            <a:spLocks/>
          </p:cNvSpPr>
          <p:nvPr/>
        </p:nvSpPr>
        <p:spPr bwMode="auto">
          <a:xfrm>
            <a:off x="467544" y="2308727"/>
            <a:ext cx="7829576" cy="1791080"/>
          </a:xfrm>
          <a:prstGeom prst="rect">
            <a:avLst/>
          </a:prstGeom>
          <a:noFill/>
          <a:ln w="9525">
            <a:noFill/>
            <a:miter lim="800000"/>
            <a:headEnd/>
            <a:tailEnd/>
          </a:ln>
        </p:spPr>
        <p:txBody>
          <a:bodyPr vert="horz" wrap="square" lIns="91440" tIns="0" rIns="91440" bIns="45720" numCol="1" anchor="t" anchorCtr="0" compatLnSpc="1">
            <a:prstTxWarp prst="textNoShape">
              <a:avLst/>
            </a:prstTxWarp>
            <a:normAutofit/>
          </a:bodyPr>
          <a:lstStyle/>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2400" b="1" i="0" u="sng" strike="noStrike" kern="1200" cap="none" spc="0" normalizeH="0" baseline="0" noProof="0" dirty="0" smtClean="0">
                <a:ln>
                  <a:noFill/>
                </a:ln>
                <a:effectLst/>
                <a:uLnTx/>
                <a:uFillTx/>
                <a:latin typeface="+mn-lt"/>
                <a:ea typeface="+mn-ea"/>
                <a:cs typeface="+mn-cs"/>
              </a:rPr>
              <a:t>LICENCIATURA EN DERECHO</a:t>
            </a: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1" i="0" u="sng" strike="noStrike" kern="1200" cap="none" spc="0" normalizeH="0" baseline="0" noProof="0" dirty="0" smtClean="0">
              <a:ln>
                <a:noFill/>
              </a:ln>
              <a:effectLst/>
              <a:uLnTx/>
              <a:uFillTx/>
              <a:latin typeface="+mn-lt"/>
              <a:ea typeface="+mn-ea"/>
              <a:cs typeface="+mn-cs"/>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1600" b="0" i="0" u="none" strike="noStrike" kern="1200" cap="none" spc="0" normalizeH="0" baseline="0" noProof="0" dirty="0" smtClean="0">
                <a:ln>
                  <a:noFill/>
                </a:ln>
                <a:effectLst/>
                <a:uLnTx/>
                <a:uFillTx/>
                <a:latin typeface="+mn-lt"/>
                <a:ea typeface="+mn-ea"/>
                <a:cs typeface="+mn-cs"/>
              </a:rPr>
              <a:t>UNIDAD DE APRENDIZAJE:</a:t>
            </a: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lang="es-ES" sz="1600" noProof="0" dirty="0" smtClean="0"/>
              <a:t>DERECHO ECONÓMICO</a:t>
            </a:r>
            <a:endParaRPr kumimoji="0" lang="es-ES" sz="1600" b="0" i="0" u="none" strike="noStrike" kern="1200" cap="none" spc="0" normalizeH="0" baseline="0" noProof="0" dirty="0" smtClean="0">
              <a:ln>
                <a:noFill/>
              </a:ln>
              <a:effectLst/>
              <a:uLnTx/>
              <a:uFillTx/>
              <a:latin typeface="+mn-lt"/>
              <a:ea typeface="+mn-ea"/>
              <a:cs typeface="+mn-cs"/>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0" i="0" u="none" strike="noStrike" kern="1200" cap="none" spc="0" normalizeH="0" baseline="0" noProof="0" dirty="0" smtClean="0">
              <a:ln>
                <a:noFill/>
              </a:ln>
              <a:effectLst/>
              <a:uLnTx/>
              <a:uFillTx/>
              <a:latin typeface="+mn-lt"/>
              <a:ea typeface="+mn-ea"/>
              <a:cs typeface="+mn-cs"/>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0" i="0" u="none" strike="noStrike" kern="1200" cap="none" spc="0" normalizeH="0" baseline="0" noProof="0" dirty="0" smtClean="0">
              <a:ln>
                <a:noFill/>
              </a:ln>
              <a:effectLst/>
              <a:uLnTx/>
              <a:uFillTx/>
              <a:latin typeface="+mn-lt"/>
              <a:ea typeface="+mn-ea"/>
              <a:cs typeface="+mn-cs"/>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0" i="0" u="none" strike="noStrike" kern="1200" cap="none" spc="0" normalizeH="0" baseline="0" noProof="0" dirty="0" smtClean="0">
              <a:ln>
                <a:noFill/>
              </a:ln>
              <a:effectLst/>
              <a:uLnTx/>
              <a:uFillTx/>
              <a:latin typeface="+mn-lt"/>
              <a:ea typeface="+mn-ea"/>
              <a:cs typeface="+mn-cs"/>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0" i="0" u="none" strike="noStrike" kern="1200" cap="none" spc="0" normalizeH="0" baseline="0" noProof="0" dirty="0" smtClean="0">
              <a:ln>
                <a:noFill/>
              </a:ln>
              <a:effectLst/>
              <a:uLnTx/>
              <a:uFillTx/>
              <a:latin typeface="+mn-lt"/>
              <a:ea typeface="+mn-ea"/>
              <a:cs typeface="+mn-cs"/>
            </a:endParaRPr>
          </a:p>
        </p:txBody>
      </p:sp>
      <p:sp>
        <p:nvSpPr>
          <p:cNvPr id="7" name="7 Marcador de contenido"/>
          <p:cNvSpPr txBox="1">
            <a:spLocks/>
          </p:cNvSpPr>
          <p:nvPr/>
        </p:nvSpPr>
        <p:spPr>
          <a:xfrm>
            <a:off x="1835696" y="4869160"/>
            <a:ext cx="5500726" cy="1640041"/>
          </a:xfrm>
          <a:prstGeom prst="rect">
            <a:avLst/>
          </a:prstGeom>
        </p:spPr>
        <p:txBody>
          <a:bodyPr>
            <a:normAutofit/>
          </a:bodyPr>
          <a:lstStyle/>
          <a:p>
            <a:pPr marL="365125" marR="0" lvl="0" indent="-282575" algn="l" defTabSz="914400" rtl="0" eaLnBrk="0" fontAlgn="base" latinLnBrk="0" hangingPunct="0">
              <a:lnSpc>
                <a:spcPct val="100000"/>
              </a:lnSpc>
              <a:spcBef>
                <a:spcPts val="600"/>
              </a:spcBef>
              <a:spcAft>
                <a:spcPct val="0"/>
              </a:spcAft>
              <a:buClr>
                <a:schemeClr val="accent1"/>
              </a:buClr>
              <a:buSzPct val="80000"/>
              <a:buFont typeface="Wingdings 2" pitchFamily="18" charset="2"/>
              <a:buChar char=""/>
              <a:tabLst/>
              <a:defRPr/>
            </a:pPr>
            <a:endParaRPr kumimoji="0" lang="es-ES" sz="2000" b="0" i="0" u="none" strike="noStrike" kern="1200" cap="none" spc="0" normalizeH="0" baseline="0" noProof="0" dirty="0" smtClean="0">
              <a:ln>
                <a:noFill/>
              </a:ln>
              <a:effectLst/>
              <a:uLnTx/>
              <a:uFillTx/>
              <a:latin typeface="+mn-lt"/>
              <a:ea typeface="+mn-ea"/>
              <a:cs typeface="+mn-cs"/>
            </a:endParaRP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1600" b="0" i="0" u="none" strike="noStrike" kern="1200" cap="none" spc="0" normalizeH="0" baseline="0" noProof="0" dirty="0" smtClean="0">
                <a:ln>
                  <a:noFill/>
                </a:ln>
                <a:effectLst/>
                <a:uLnTx/>
                <a:uFillTx/>
                <a:latin typeface="+mn-lt"/>
                <a:ea typeface="+mn-ea"/>
                <a:cs typeface="+mn-cs"/>
              </a:rPr>
              <a:t>AUTOR:</a:t>
            </a: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1600" b="0" i="0" u="none" strike="noStrike" kern="1200" cap="none" spc="0" normalizeH="0" baseline="0" noProof="0" dirty="0" smtClean="0">
                <a:ln>
                  <a:noFill/>
                </a:ln>
                <a:effectLst/>
                <a:uLnTx/>
                <a:uFillTx/>
                <a:latin typeface="+mn-lt"/>
                <a:ea typeface="+mn-ea"/>
                <a:cs typeface="+mn-cs"/>
              </a:rPr>
              <a:t>MTRA. EN  A. JUANA GABRIELA SORIANO HERNÁNDEZ</a:t>
            </a: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lang="es-ES" sz="1200" dirty="0" smtClean="0"/>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lang="es-ES" sz="1200" dirty="0" smtClean="0"/>
              <a:t>FECHA DE ELABORACIÓN: </a:t>
            </a:r>
            <a:r>
              <a:rPr lang="es-ES" sz="1200" dirty="0"/>
              <a:t> </a:t>
            </a:r>
            <a:r>
              <a:rPr lang="es-ES" sz="1200" dirty="0" smtClean="0"/>
              <a:t>MARZO</a:t>
            </a:r>
            <a:r>
              <a:rPr lang="es-ES" sz="1200" dirty="0" smtClean="0"/>
              <a:t> </a:t>
            </a:r>
            <a:r>
              <a:rPr lang="es-ES" sz="1200" dirty="0" smtClean="0"/>
              <a:t>DE 2019</a:t>
            </a:r>
            <a:endParaRPr kumimoji="0" lang="es-ES" sz="1200" b="0" i="0" u="none" strike="noStrike" kern="1200" cap="none" spc="0" normalizeH="0" baseline="0" noProof="0" dirty="0" smtClean="0">
              <a:ln>
                <a:noFill/>
              </a:ln>
              <a:effectLst/>
              <a:uLnTx/>
              <a:uFillTx/>
            </a:endParaRP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0" i="0" u="none" strike="noStrike" kern="1200" cap="none" spc="0" normalizeH="0" baseline="0" noProof="0" dirty="0" smtClean="0">
              <a:ln>
                <a:noFill/>
              </a:ln>
              <a:effectLst/>
              <a:uLnTx/>
              <a:uFillTx/>
              <a:latin typeface="+mn-lt"/>
              <a:ea typeface="+mn-ea"/>
              <a:cs typeface="+mn-cs"/>
            </a:endParaRP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2000" b="0" i="0" u="none" strike="noStrike" kern="1200" cap="none" spc="0" normalizeH="0" baseline="0" noProof="0" dirty="0">
              <a:ln>
                <a:noFill/>
              </a:ln>
              <a:effectLst/>
              <a:uLnTx/>
              <a:uFillTx/>
              <a:latin typeface="+mn-lt"/>
              <a:ea typeface="+mn-ea"/>
              <a:cs typeface="+mn-cs"/>
            </a:endParaRPr>
          </a:p>
        </p:txBody>
      </p:sp>
      <p:pic>
        <p:nvPicPr>
          <p:cNvPr id="8" name="7 Imagen" descr="escudoUAEM.gif"/>
          <p:cNvPicPr>
            <a:picLocks noChangeAspect="1"/>
          </p:cNvPicPr>
          <p:nvPr/>
        </p:nvPicPr>
        <p:blipFill>
          <a:blip r:embed="rId7" cstate="print"/>
          <a:stretch>
            <a:fillRect/>
          </a:stretch>
        </p:blipFill>
        <p:spPr>
          <a:xfrm>
            <a:off x="6983760" y="1124744"/>
            <a:ext cx="2160240" cy="2079523"/>
          </a:xfrm>
          <a:prstGeom prst="rect">
            <a:avLst/>
          </a:prstGeom>
        </p:spPr>
      </p:pic>
      <p:pic>
        <p:nvPicPr>
          <p:cNvPr id="2" name="Imagen 1"/>
          <p:cNvPicPr>
            <a:picLocks noChangeAspect="1"/>
          </p:cNvPicPr>
          <p:nvPr/>
        </p:nvPicPr>
        <p:blipFill>
          <a:blip r:embed="rId8"/>
          <a:stretch>
            <a:fillRect/>
          </a:stretch>
        </p:blipFill>
        <p:spPr>
          <a:xfrm>
            <a:off x="827584" y="2139619"/>
            <a:ext cx="920427" cy="1069810"/>
          </a:xfrm>
          <a:prstGeom prst="rect">
            <a:avLst/>
          </a:prstGeom>
        </p:spPr>
      </p:pic>
    </p:spTree>
  </p:cSld>
  <p:clrMapOvr>
    <a:masterClrMapping/>
  </p:clrMapOvr>
  <p:transition spd="med">
    <p:pull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3050859464"/>
              </p:ext>
            </p:extLst>
          </p:nvPr>
        </p:nvGraphicFramePr>
        <p:xfrm>
          <a:off x="1942415" y="1124744"/>
          <a:ext cx="6591985" cy="2016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3851920" y="3068960"/>
            <a:ext cx="4536504" cy="3415515"/>
          </a:xfrm>
          <a:prstGeom prst="rect">
            <a:avLst/>
          </a:prstGeom>
        </p:spPr>
      </p:pic>
    </p:spTree>
    <p:extLst>
      <p:ext uri="{BB962C8B-B14F-4D97-AF65-F5344CB8AC3E}">
        <p14:creationId xmlns:p14="http://schemas.microsoft.com/office/powerpoint/2010/main" val="2026139081"/>
      </p:ext>
    </p:extLst>
  </p:cSld>
  <p:clrMapOvr>
    <a:masterClrMapping/>
  </p:clrMapOvr>
  <p:transition spd="med">
    <p:pull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4231994117"/>
              </p:ext>
            </p:extLst>
          </p:nvPr>
        </p:nvGraphicFramePr>
        <p:xfrm>
          <a:off x="179513" y="188640"/>
          <a:ext cx="8354888" cy="57225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611560" y="4421055"/>
            <a:ext cx="3910127" cy="2436945"/>
          </a:xfrm>
          <a:prstGeom prst="rect">
            <a:avLst/>
          </a:prstGeom>
        </p:spPr>
      </p:pic>
    </p:spTree>
    <p:extLst>
      <p:ext uri="{BB962C8B-B14F-4D97-AF65-F5344CB8AC3E}">
        <p14:creationId xmlns:p14="http://schemas.microsoft.com/office/powerpoint/2010/main" val="2843252959"/>
      </p:ext>
    </p:extLst>
  </p:cSld>
  <p:clrMapOvr>
    <a:masterClrMapping/>
  </p:clrMapOvr>
  <p:transition spd="med">
    <p:pull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1691680" y="692697"/>
            <a:ext cx="3197531" cy="2592287"/>
          </a:xfrm>
        </p:spPr>
        <p:style>
          <a:lnRef idx="1">
            <a:schemeClr val="accent6"/>
          </a:lnRef>
          <a:fillRef idx="2">
            <a:schemeClr val="accent6"/>
          </a:fillRef>
          <a:effectRef idx="1">
            <a:schemeClr val="accent6"/>
          </a:effectRef>
          <a:fontRef idx="minor">
            <a:schemeClr val="dk1"/>
          </a:fontRef>
        </p:style>
        <p:txBody>
          <a:bodyPr>
            <a:normAutofit/>
          </a:bodyPr>
          <a:lstStyle/>
          <a:p>
            <a:r>
              <a:rPr lang="es-MX" dirty="0" smtClean="0"/>
              <a:t>La </a:t>
            </a:r>
            <a:r>
              <a:rPr lang="es-MX" dirty="0"/>
              <a:t>aparición de los excedentes, provoca el intercambio; es decir, el comercio, el cual requiere de dinero (en cualquiera de sus formas) para intercambiar </a:t>
            </a:r>
            <a:r>
              <a:rPr lang="es-MX" dirty="0" smtClean="0"/>
              <a:t>bienes</a:t>
            </a:r>
          </a:p>
        </p:txBody>
      </p:sp>
      <p:sp>
        <p:nvSpPr>
          <p:cNvPr id="5" name="Marcador de contenido 4"/>
          <p:cNvSpPr>
            <a:spLocks noGrp="1"/>
          </p:cNvSpPr>
          <p:nvPr>
            <p:ph sz="half" idx="2"/>
          </p:nvPr>
        </p:nvSpPr>
        <p:spPr>
          <a:xfrm>
            <a:off x="5364088" y="1772817"/>
            <a:ext cx="3197093" cy="1944215"/>
          </a:xfrm>
        </p:spPr>
        <p:style>
          <a:lnRef idx="1">
            <a:schemeClr val="accent5"/>
          </a:lnRef>
          <a:fillRef idx="2">
            <a:schemeClr val="accent5"/>
          </a:fillRef>
          <a:effectRef idx="1">
            <a:schemeClr val="accent5"/>
          </a:effectRef>
          <a:fontRef idx="minor">
            <a:schemeClr val="dk1"/>
          </a:fontRef>
        </p:style>
        <p:txBody>
          <a:bodyPr>
            <a:normAutofit/>
          </a:bodyPr>
          <a:lstStyle/>
          <a:p>
            <a:r>
              <a:rPr lang="es-MX" dirty="0"/>
              <a:t>R</a:t>
            </a:r>
            <a:r>
              <a:rPr lang="es-MX" dirty="0" smtClean="0"/>
              <a:t>esultó </a:t>
            </a:r>
            <a:r>
              <a:rPr lang="es-MX" dirty="0"/>
              <a:t>necesario establecer e imponer normas que mantuvieran la hegemonía de unos sobre otros</a:t>
            </a:r>
          </a:p>
          <a:p>
            <a:endParaRPr lang="es-MX" dirty="0"/>
          </a:p>
        </p:txBody>
      </p:sp>
      <p:pic>
        <p:nvPicPr>
          <p:cNvPr id="6" name="Imagen 5"/>
          <p:cNvPicPr>
            <a:picLocks noChangeAspect="1"/>
          </p:cNvPicPr>
          <p:nvPr/>
        </p:nvPicPr>
        <p:blipFill>
          <a:blip r:embed="rId2"/>
          <a:stretch>
            <a:fillRect/>
          </a:stretch>
        </p:blipFill>
        <p:spPr>
          <a:xfrm>
            <a:off x="1267099" y="3573016"/>
            <a:ext cx="4046691" cy="3086192"/>
          </a:xfrm>
          <a:prstGeom prst="rect">
            <a:avLst/>
          </a:prstGeom>
        </p:spPr>
      </p:pic>
    </p:spTree>
    <p:extLst>
      <p:ext uri="{BB962C8B-B14F-4D97-AF65-F5344CB8AC3E}">
        <p14:creationId xmlns:p14="http://schemas.microsoft.com/office/powerpoint/2010/main" val="769525323"/>
      </p:ext>
    </p:extLst>
  </p:cSld>
  <p:clrMapOvr>
    <a:masterClrMapping/>
  </p:clrMapOvr>
  <p:transition spd="med">
    <p:pull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828030793"/>
              </p:ext>
            </p:extLst>
          </p:nvPr>
        </p:nvGraphicFramePr>
        <p:xfrm>
          <a:off x="1942415" y="332656"/>
          <a:ext cx="6591985" cy="55785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523190" y="1340768"/>
            <a:ext cx="4192826" cy="4570454"/>
          </a:xfrm>
          <a:prstGeom prst="rect">
            <a:avLst/>
          </a:prstGeom>
        </p:spPr>
      </p:pic>
    </p:spTree>
    <p:extLst>
      <p:ext uri="{BB962C8B-B14F-4D97-AF65-F5344CB8AC3E}">
        <p14:creationId xmlns:p14="http://schemas.microsoft.com/office/powerpoint/2010/main" val="2599583977"/>
      </p:ext>
    </p:extLst>
  </p:cSld>
  <p:clrMapOvr>
    <a:masterClrMapping/>
  </p:clrMapOvr>
  <p:transition spd="med">
    <p:pull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27584" y="3068960"/>
            <a:ext cx="7589520" cy="822960"/>
          </a:xfrm>
        </p:spPr>
        <p:txBody>
          <a:bodyPr>
            <a:noAutofit/>
          </a:bodyPr>
          <a:lstStyle/>
          <a:p>
            <a:pPr algn="ctr"/>
            <a:r>
              <a:rPr lang="es-MX" sz="5400" b="1" dirty="0" smtClean="0">
                <a:latin typeface="Arial Black" panose="020B0A04020102020204" pitchFamily="34" charset="0"/>
              </a:rPr>
              <a:t>Definición de Derecho económico</a:t>
            </a:r>
            <a:endParaRPr lang="es-MX" sz="5400" b="1" dirty="0">
              <a:latin typeface="Arial Black" panose="020B0A04020102020204" pitchFamily="34" charset="0"/>
            </a:endParaRPr>
          </a:p>
        </p:txBody>
      </p:sp>
    </p:spTree>
    <p:extLst>
      <p:ext uri="{BB962C8B-B14F-4D97-AF65-F5344CB8AC3E}">
        <p14:creationId xmlns:p14="http://schemas.microsoft.com/office/powerpoint/2010/main" val="1200417165"/>
      </p:ext>
    </p:extLst>
  </p:cSld>
  <p:clrMapOvr>
    <a:masterClrMapping/>
  </p:clrMapOvr>
  <p:transition spd="med">
    <p:pull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1259632" y="347910"/>
            <a:ext cx="6589199" cy="1280890"/>
          </a:xfrm>
        </p:spPr>
        <p:txBody>
          <a:bodyPr>
            <a:normAutofit/>
          </a:bodyPr>
          <a:lstStyle/>
          <a:p>
            <a:r>
              <a:rPr lang="es-MX" sz="3200" dirty="0" smtClean="0"/>
              <a:t>Algunas definiciones de Derecho económico</a:t>
            </a:r>
            <a:endParaRPr lang="es-MX" sz="32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12858264"/>
              </p:ext>
            </p:extLst>
          </p:nvPr>
        </p:nvGraphicFramePr>
        <p:xfrm>
          <a:off x="1907704" y="1628800"/>
          <a:ext cx="6591985" cy="47864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44641105"/>
      </p:ext>
    </p:extLst>
  </p:cSld>
  <p:clrMapOvr>
    <a:masterClrMapping/>
  </p:clrMapOvr>
  <p:transition spd="med">
    <p:pull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Para Muñoz Franco Derecho Económico es:</a:t>
            </a:r>
            <a:endParaRPr lang="es-MX" dirty="0"/>
          </a:p>
        </p:txBody>
      </p:sp>
      <p:sp>
        <p:nvSpPr>
          <p:cNvPr id="3" name="Marcador de contenido 2"/>
          <p:cNvSpPr>
            <a:spLocks noGrp="1"/>
          </p:cNvSpPr>
          <p:nvPr>
            <p:ph idx="1"/>
          </p:nvPr>
        </p:nvSpPr>
        <p:spPr>
          <a:xfrm>
            <a:off x="1942415" y="2133600"/>
            <a:ext cx="6591985" cy="3311624"/>
          </a:xfrm>
        </p:spPr>
        <p:style>
          <a:lnRef idx="1">
            <a:schemeClr val="accent6"/>
          </a:lnRef>
          <a:fillRef idx="2">
            <a:schemeClr val="accent6"/>
          </a:fillRef>
          <a:effectRef idx="1">
            <a:schemeClr val="accent6"/>
          </a:effectRef>
          <a:fontRef idx="minor">
            <a:schemeClr val="dk1"/>
          </a:fontRef>
        </p:style>
        <p:txBody>
          <a:bodyPr>
            <a:normAutofit/>
          </a:bodyPr>
          <a:lstStyle/>
          <a:p>
            <a:r>
              <a:rPr lang="es-MX" sz="3200" dirty="0" smtClean="0"/>
              <a:t>"la </a:t>
            </a:r>
            <a:r>
              <a:rPr lang="es-MX" sz="3200" dirty="0"/>
              <a:t>disciplina jurídica que estudia el orden normativo que se crea y aplica para regular la relación del Estado frente a otros agentes económicos." </a:t>
            </a:r>
          </a:p>
        </p:txBody>
      </p:sp>
    </p:spTree>
    <p:extLst>
      <p:ext uri="{BB962C8B-B14F-4D97-AF65-F5344CB8AC3E}">
        <p14:creationId xmlns:p14="http://schemas.microsoft.com/office/powerpoint/2010/main" val="2355731121"/>
      </p:ext>
    </p:extLst>
  </p:cSld>
  <p:clrMapOvr>
    <a:masterClrMapping/>
  </p:clrMapOvr>
  <p:transition spd="med">
    <p:pull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601463661"/>
              </p:ext>
            </p:extLst>
          </p:nvPr>
        </p:nvGraphicFramePr>
        <p:xfrm>
          <a:off x="822959" y="0"/>
          <a:ext cx="7421449" cy="58690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44144242"/>
      </p:ext>
    </p:extLst>
  </p:cSld>
  <p:clrMapOvr>
    <a:masterClrMapping/>
  </p:clrMapOvr>
  <p:transition spd="med">
    <p:pull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 qué se encarga el derecho económico?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24984339"/>
              </p:ext>
            </p:extLst>
          </p:nvPr>
        </p:nvGraphicFramePr>
        <p:xfrm>
          <a:off x="323528" y="1484784"/>
          <a:ext cx="8712967"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91504253"/>
      </p:ext>
    </p:extLst>
  </p:cSld>
  <p:clrMapOvr>
    <a:masterClrMapping/>
  </p:clrMapOvr>
  <p:transition spd="med">
    <p:pull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07704" y="1556792"/>
            <a:ext cx="6589199" cy="2084810"/>
          </a:xfrm>
        </p:spPr>
        <p:txBody>
          <a:bodyPr>
            <a:noAutofit/>
          </a:bodyPr>
          <a:lstStyle/>
          <a:p>
            <a:r>
              <a:rPr lang="es-MX" sz="5400" b="1" dirty="0" smtClean="0"/>
              <a:t>Objeto del Derecho Económico</a:t>
            </a:r>
            <a:endParaRPr lang="es-MX" sz="5400" b="1" dirty="0"/>
          </a:p>
        </p:txBody>
      </p:sp>
    </p:spTree>
    <p:extLst>
      <p:ext uri="{BB962C8B-B14F-4D97-AF65-F5344CB8AC3E}">
        <p14:creationId xmlns:p14="http://schemas.microsoft.com/office/powerpoint/2010/main" val="435115474"/>
      </p:ext>
    </p:extLst>
  </p:cSld>
  <p:clrMapOvr>
    <a:masterClrMapping/>
  </p:clrMapOvr>
  <p:transition spd="med">
    <p:pull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Contenido</a:t>
            </a:r>
            <a:endParaRPr lang="es-ES" dirty="0"/>
          </a:p>
        </p:txBody>
      </p:sp>
      <p:graphicFrame>
        <p:nvGraphicFramePr>
          <p:cNvPr id="4" name="3 Tabla"/>
          <p:cNvGraphicFramePr>
            <a:graphicFrameLocks noGrp="1"/>
          </p:cNvGraphicFramePr>
          <p:nvPr>
            <p:extLst>
              <p:ext uri="{D42A27DB-BD31-4B8C-83A1-F6EECF244321}">
                <p14:modId xmlns:p14="http://schemas.microsoft.com/office/powerpoint/2010/main" val="918673194"/>
              </p:ext>
            </p:extLst>
          </p:nvPr>
        </p:nvGraphicFramePr>
        <p:xfrm>
          <a:off x="1115616" y="1737362"/>
          <a:ext cx="6099175" cy="4801383"/>
        </p:xfrm>
        <a:graphic>
          <a:graphicData uri="http://schemas.openxmlformats.org/drawingml/2006/table">
            <a:tbl>
              <a:tblPr>
                <a:tableStyleId>{08FB837D-C827-4EFA-A057-4D05807E0F7C}</a:tableStyleId>
              </a:tblPr>
              <a:tblGrid>
                <a:gridCol w="5451475"/>
                <a:gridCol w="647700"/>
              </a:tblGrid>
              <a:tr h="4889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u="none" strike="noStrike" cap="none" normalizeH="0" baseline="0" noProof="0" dirty="0" smtClean="0">
                          <a:ln>
                            <a:noFill/>
                          </a:ln>
                          <a:effectLst/>
                        </a:rPr>
                        <a:t>Presentación</a:t>
                      </a:r>
                      <a:endParaRPr kumimoji="0" lang="es-MX" sz="2000" b="0" i="0" u="none" strike="noStrike" cap="none" normalizeH="0" baseline="0" dirty="0" smtClean="0">
                        <a:ln>
                          <a:noFill/>
                        </a:ln>
                        <a:solidFill>
                          <a:srgbClr val="009900"/>
                        </a:solidFill>
                        <a:effectLst/>
                        <a:latin typeface="Albertus Extra Bold" pitchFamily="34" charset="0"/>
                      </a:endParaRPr>
                    </a:p>
                  </a:txBody>
                  <a:tcP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u="none" strike="noStrike" cap="none" normalizeH="0" baseline="0" dirty="0" smtClean="0">
                          <a:ln>
                            <a:noFill/>
                          </a:ln>
                          <a:effectLst/>
                        </a:rPr>
                        <a:t>3</a:t>
                      </a: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tc>
              </a:tr>
              <a:tr h="5348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u="none" strike="noStrike" cap="none" normalizeH="0" baseline="0" dirty="0" smtClean="0">
                          <a:ln>
                            <a:noFill/>
                          </a:ln>
                          <a:effectLst/>
                        </a:rPr>
                        <a:t>Unidad y Objetivo  donde se ubica la </a:t>
                      </a:r>
                      <a:r>
                        <a:rPr kumimoji="0" lang="es-MX" sz="2000" u="none" strike="noStrike" cap="none" normalizeH="0" baseline="0" dirty="0" smtClean="0">
                          <a:ln>
                            <a:noFill/>
                          </a:ln>
                          <a:effectLst/>
                        </a:rPr>
                        <a:t>temática</a:t>
                      </a:r>
                      <a:endParaRPr kumimoji="0" lang="es-MX" sz="2000" b="0" i="0" u="none" strike="noStrike" cap="none" normalizeH="0" baseline="0" dirty="0" smtClean="0">
                        <a:ln>
                          <a:noFill/>
                        </a:ln>
                        <a:solidFill>
                          <a:srgbClr val="009900"/>
                        </a:solidFill>
                        <a:effectLst/>
                        <a:latin typeface="Albertus Extra Bold" pitchFamily="34" charset="0"/>
                      </a:endParaRPr>
                    </a:p>
                  </a:txBody>
                  <a:tcP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u="none" strike="noStrike" cap="none" normalizeH="0" baseline="0" dirty="0" smtClean="0">
                          <a:ln>
                            <a:noFill/>
                          </a:ln>
                          <a:effectLst/>
                        </a:rPr>
                        <a:t>4</a:t>
                      </a: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tc>
              </a:tr>
              <a:tr h="532873">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s-MX" sz="2000" u="none" strike="noStrike" cap="none" normalizeH="0" baseline="0" noProof="0" dirty="0" err="1" smtClean="0">
                          <a:ln>
                            <a:noFill/>
                          </a:ln>
                          <a:effectLst/>
                        </a:rPr>
                        <a:t>Guión</a:t>
                      </a:r>
                      <a:r>
                        <a:rPr kumimoji="0" lang="es-MX" sz="2000" u="none" strike="noStrike" cap="none" normalizeH="0" baseline="0" dirty="0" smtClean="0">
                          <a:ln>
                            <a:noFill/>
                          </a:ln>
                          <a:effectLst/>
                        </a:rPr>
                        <a:t> explicativo para el </a:t>
                      </a:r>
                      <a:r>
                        <a:rPr kumimoji="0" lang="es-MX" sz="2000" u="none" strike="noStrike" cap="none" normalizeH="0" baseline="0" noProof="0" dirty="0" smtClean="0">
                          <a:ln>
                            <a:noFill/>
                          </a:ln>
                          <a:effectLst/>
                        </a:rPr>
                        <a:t>empleo</a:t>
                      </a:r>
                      <a:r>
                        <a:rPr kumimoji="0" lang="es-MX" sz="2000" u="none" strike="noStrike" cap="none" normalizeH="0" baseline="0" dirty="0" smtClean="0">
                          <a:ln>
                            <a:noFill/>
                          </a:ln>
                          <a:effectLst/>
                        </a:rPr>
                        <a:t> del material..</a:t>
                      </a:r>
                      <a:endParaRPr kumimoji="0" lang="es-MX" sz="2000" b="0" i="0" u="none" strike="noStrike" cap="none" normalizeH="0" baseline="0" dirty="0" smtClean="0">
                        <a:ln>
                          <a:noFill/>
                        </a:ln>
                        <a:solidFill>
                          <a:srgbClr val="009900"/>
                        </a:solidFill>
                        <a:effectLst/>
                        <a:latin typeface="Albertus Extra Bold" pitchFamily="34" charset="0"/>
                      </a:endParaRPr>
                    </a:p>
                  </a:txBody>
                  <a:tcP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u="none" strike="noStrike" cap="none" normalizeH="0" baseline="0" dirty="0" smtClean="0">
                          <a:ln>
                            <a:noFill/>
                          </a:ln>
                          <a:effectLst/>
                        </a:rPr>
                        <a:t>5</a:t>
                      </a: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tc>
              </a:tr>
              <a:tr h="53287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u="none" strike="noStrike" cap="none" normalizeH="0" baseline="0" dirty="0" smtClean="0">
                          <a:ln>
                            <a:noFill/>
                          </a:ln>
                          <a:effectLst/>
                        </a:rPr>
                        <a:t>La realidad económica y su expresión normativa</a:t>
                      </a:r>
                      <a:endParaRPr kumimoji="0" lang="es-MX" sz="2000" b="0" i="0" u="none" strike="noStrike" cap="none" normalizeH="0" baseline="0" dirty="0" smtClean="0">
                        <a:ln>
                          <a:noFill/>
                        </a:ln>
                        <a:solidFill>
                          <a:srgbClr val="009900"/>
                        </a:solidFill>
                        <a:effectLst/>
                        <a:latin typeface="Albertus Extra Bold" pitchFamily="34" charset="0"/>
                      </a:endParaRPr>
                    </a:p>
                  </a:txBody>
                  <a:tcP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u="none" strike="noStrike" cap="none" normalizeH="0" baseline="0" dirty="0" smtClean="0">
                          <a:ln>
                            <a:noFill/>
                          </a:ln>
                          <a:effectLst/>
                        </a:rPr>
                        <a:t>7</a:t>
                      </a: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tc>
              </a:tr>
              <a:tr h="53287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u="none" strike="noStrike" cap="none" normalizeH="0" baseline="0" dirty="0" smtClean="0">
                          <a:ln>
                            <a:noFill/>
                          </a:ln>
                          <a:effectLst/>
                        </a:rPr>
                        <a:t>Definición de Derecho Económico</a:t>
                      </a:r>
                      <a:endParaRPr kumimoji="0" lang="es-MX" sz="2000" b="0" i="0" u="none" strike="noStrike" cap="none" normalizeH="0" baseline="0" dirty="0" smtClean="0">
                        <a:ln>
                          <a:noFill/>
                        </a:ln>
                        <a:solidFill>
                          <a:srgbClr val="009900"/>
                        </a:solidFill>
                        <a:effectLst/>
                        <a:latin typeface="Albertus Extra Bold" pitchFamily="34" charset="0"/>
                      </a:endParaRPr>
                    </a:p>
                  </a:txBody>
                  <a:tcP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u="none" strike="noStrike" cap="none" normalizeH="0" baseline="0" dirty="0" smtClean="0">
                          <a:ln>
                            <a:noFill/>
                          </a:ln>
                          <a:effectLst/>
                        </a:rPr>
                        <a:t>14</a:t>
                      </a: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tc>
              </a:tr>
              <a:tr h="60703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u="none" strike="noStrike" cap="none" normalizeH="0" baseline="0" dirty="0" smtClean="0">
                          <a:ln>
                            <a:noFill/>
                          </a:ln>
                          <a:effectLst/>
                        </a:rPr>
                        <a:t>Objeto del derecho económico</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u="none" strike="noStrike" cap="none" normalizeH="0" baseline="0" dirty="0" smtClean="0">
                          <a:ln>
                            <a:noFill/>
                          </a:ln>
                          <a:effectLst/>
                        </a:rPr>
                        <a:t>Sujetos del derecho económico</a:t>
                      </a:r>
                      <a:endParaRPr kumimoji="0" lang="es-MX" sz="2000" b="0" i="0" u="none" strike="noStrike" cap="none" normalizeH="0" baseline="0" dirty="0" smtClean="0">
                        <a:ln>
                          <a:noFill/>
                        </a:ln>
                        <a:solidFill>
                          <a:srgbClr val="009900"/>
                        </a:solidFill>
                        <a:effectLst/>
                        <a:latin typeface="Albertus Extra Bold" pitchFamily="34" charset="0"/>
                      </a:endParaRPr>
                    </a:p>
                  </a:txBody>
                  <a:tcP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u="none" strike="noStrike" cap="none" normalizeH="0" baseline="0" dirty="0" smtClean="0">
                          <a:ln>
                            <a:noFill/>
                          </a:ln>
                          <a:effectLst/>
                        </a:rPr>
                        <a:t>19</a:t>
                      </a:r>
                    </a:p>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u="none" strike="noStrike" cap="none" normalizeH="0" baseline="0" dirty="0" smtClean="0">
                          <a:ln>
                            <a:noFill/>
                          </a:ln>
                          <a:effectLst/>
                        </a:rPr>
                        <a:t>23</a:t>
                      </a: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tc>
              </a:tr>
              <a:tr h="865135">
                <a:tc>
                  <a:txBody>
                    <a:bodyPr/>
                    <a:lstStyle/>
                    <a:p>
                      <a:r>
                        <a:rPr lang="es-MX" dirty="0" smtClean="0"/>
                        <a:t>Características del Derecho Económico</a:t>
                      </a:r>
                    </a:p>
                    <a:p>
                      <a:endParaRPr lang="es-MX" dirty="0" smtClean="0"/>
                    </a:p>
                    <a:p>
                      <a:r>
                        <a:rPr lang="es-MX" dirty="0" smtClean="0"/>
                        <a:t>Referencias </a:t>
                      </a:r>
                      <a:endParaRPr lang="es-MX" b="1" dirty="0">
                        <a:solidFill>
                          <a:srgbClr val="00B050"/>
                        </a:solidFill>
                      </a:endParaRPr>
                    </a:p>
                  </a:txBody>
                  <a:tcPr horzOverflow="overflow"/>
                </a:tc>
                <a:tc>
                  <a:txBody>
                    <a:bodyPr/>
                    <a:lstStyle/>
                    <a:p>
                      <a:pPr algn="r"/>
                      <a:r>
                        <a:rPr lang="es-MX" dirty="0" smtClean="0"/>
                        <a:t>26</a:t>
                      </a:r>
                    </a:p>
                    <a:p>
                      <a:pPr algn="r"/>
                      <a:endParaRPr lang="es-MX" dirty="0" smtClean="0"/>
                    </a:p>
                    <a:p>
                      <a:pPr algn="r"/>
                      <a:r>
                        <a:rPr lang="es-MX" dirty="0" smtClean="0"/>
                        <a:t>35</a:t>
                      </a:r>
                      <a:endParaRPr lang="es-MX" b="1" dirty="0">
                        <a:solidFill>
                          <a:srgbClr val="00B050"/>
                        </a:solidFill>
                      </a:endParaRPr>
                    </a:p>
                  </a:txBody>
                  <a:tcPr horzOverflow="overflow"/>
                </a:tc>
              </a:tr>
            </a:tbl>
          </a:graphicData>
        </a:graphic>
      </p:graphicFrame>
    </p:spTree>
  </p:cSld>
  <p:clrMapOvr>
    <a:masterClrMapping/>
  </p:clrMapOvr>
  <p:transition spd="med">
    <p:pull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020190337"/>
              </p:ext>
            </p:extLst>
          </p:nvPr>
        </p:nvGraphicFramePr>
        <p:xfrm>
          <a:off x="1259632" y="332656"/>
          <a:ext cx="4861148"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redondeado 4"/>
          <p:cNvSpPr/>
          <p:nvPr/>
        </p:nvSpPr>
        <p:spPr>
          <a:xfrm>
            <a:off x="4788024" y="3789040"/>
            <a:ext cx="4211960" cy="1944216"/>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s-MX" b="1" dirty="0">
                <a:solidFill>
                  <a:schemeClr val="tx1"/>
                </a:solidFill>
              </a:rPr>
              <a:t>E</a:t>
            </a:r>
            <a:r>
              <a:rPr lang="es-MX" b="1" dirty="0" smtClean="0">
                <a:solidFill>
                  <a:schemeClr val="tx1"/>
                </a:solidFill>
              </a:rPr>
              <a:t>l </a:t>
            </a:r>
            <a:r>
              <a:rPr lang="es-MX" b="1" dirty="0">
                <a:solidFill>
                  <a:schemeClr val="tx1"/>
                </a:solidFill>
              </a:rPr>
              <a:t>orden normativo que establece las reglas de la participación del Estado en la economía de una nación</a:t>
            </a:r>
          </a:p>
        </p:txBody>
      </p:sp>
      <p:pic>
        <p:nvPicPr>
          <p:cNvPr id="6" name="Imagen 5"/>
          <p:cNvPicPr>
            <a:picLocks noChangeAspect="1"/>
          </p:cNvPicPr>
          <p:nvPr/>
        </p:nvPicPr>
        <p:blipFill>
          <a:blip r:embed="rId7"/>
          <a:stretch>
            <a:fillRect/>
          </a:stretch>
        </p:blipFill>
        <p:spPr>
          <a:xfrm>
            <a:off x="1043025" y="4365104"/>
            <a:ext cx="2676525" cy="1704975"/>
          </a:xfrm>
          <a:prstGeom prst="rect">
            <a:avLst/>
          </a:prstGeom>
        </p:spPr>
      </p:pic>
    </p:spTree>
    <p:extLst>
      <p:ext uri="{BB962C8B-B14F-4D97-AF65-F5344CB8AC3E}">
        <p14:creationId xmlns:p14="http://schemas.microsoft.com/office/powerpoint/2010/main" val="2736753529"/>
      </p:ext>
    </p:extLst>
  </p:cSld>
  <p:clrMapOvr>
    <a:masterClrMapping/>
  </p:clrMapOvr>
  <p:transition spd="med">
    <p:pull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944833796"/>
              </p:ext>
            </p:extLst>
          </p:nvPr>
        </p:nvGraphicFramePr>
        <p:xfrm>
          <a:off x="1942415" y="332656"/>
          <a:ext cx="6591985" cy="55785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14385539"/>
      </p:ext>
    </p:extLst>
  </p:cSld>
  <p:clrMapOvr>
    <a:masterClrMapping/>
  </p:clrMapOvr>
  <p:transition spd="med">
    <p:pull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a:t>
            </a:r>
            <a:r>
              <a:rPr lang="es-MX" dirty="0"/>
              <a:t>Derecho Económico tiene dos vertientes</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593551105"/>
              </p:ext>
            </p:extLst>
          </p:nvPr>
        </p:nvGraphicFramePr>
        <p:xfrm>
          <a:off x="539553" y="1905000"/>
          <a:ext cx="8352928" cy="4620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10427786"/>
      </p:ext>
    </p:extLst>
  </p:cSld>
  <p:clrMapOvr>
    <a:masterClrMapping/>
  </p:clrMapOvr>
  <p:transition spd="med">
    <p:pull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normAutofit fontScale="90000"/>
          </a:bodyPr>
          <a:lstStyle/>
          <a:p>
            <a:r>
              <a:rPr lang="es-MX" dirty="0" smtClean="0"/>
              <a:t>Sujetos del </a:t>
            </a:r>
            <a:r>
              <a:rPr lang="es-MX" dirty="0"/>
              <a:t>D</a:t>
            </a:r>
            <a:r>
              <a:rPr lang="es-MX" dirty="0" smtClean="0"/>
              <a:t>erecho </a:t>
            </a:r>
            <a:r>
              <a:rPr lang="es-MX" dirty="0"/>
              <a:t>E</a:t>
            </a:r>
            <a:r>
              <a:rPr lang="es-MX" dirty="0" smtClean="0"/>
              <a:t>conómico</a:t>
            </a:r>
            <a:endParaRPr lang="es-MX" dirty="0"/>
          </a:p>
        </p:txBody>
      </p:sp>
      <p:sp>
        <p:nvSpPr>
          <p:cNvPr id="5" name="Subtítulo 4"/>
          <p:cNvSpPr>
            <a:spLocks noGrp="1"/>
          </p:cNvSpPr>
          <p:nvPr>
            <p:ph type="subTitle" idx="1"/>
          </p:nvPr>
        </p:nvSpPr>
        <p:spPr/>
        <p:txBody>
          <a:bodyPr/>
          <a:lstStyle/>
          <a:p>
            <a:endParaRPr lang="es-MX"/>
          </a:p>
        </p:txBody>
      </p:sp>
    </p:spTree>
    <p:extLst>
      <p:ext uri="{BB962C8B-B14F-4D97-AF65-F5344CB8AC3E}">
        <p14:creationId xmlns:p14="http://schemas.microsoft.com/office/powerpoint/2010/main" val="2772435133"/>
      </p:ext>
    </p:extLst>
  </p:cSld>
  <p:clrMapOvr>
    <a:masterClrMapping/>
  </p:clrMapOvr>
  <p:transition spd="med">
    <p:pull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Son sujetos de Derecho económico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725086424"/>
              </p:ext>
            </p:extLst>
          </p:nvPr>
        </p:nvGraphicFramePr>
        <p:xfrm>
          <a:off x="1942415" y="1556792"/>
          <a:ext cx="6591985"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467544" y="2492896"/>
            <a:ext cx="2657475" cy="2405422"/>
          </a:xfrm>
          <a:prstGeom prst="rect">
            <a:avLst/>
          </a:prstGeom>
        </p:spPr>
      </p:pic>
    </p:spTree>
    <p:extLst>
      <p:ext uri="{BB962C8B-B14F-4D97-AF65-F5344CB8AC3E}">
        <p14:creationId xmlns:p14="http://schemas.microsoft.com/office/powerpoint/2010/main" val="3518929462"/>
      </p:ext>
    </p:extLst>
  </p:cSld>
  <p:clrMapOvr>
    <a:masterClrMapping/>
  </p:clrMapOvr>
  <p:transition spd="med">
    <p:pull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Por lo tanto…Son sujetos de derecho económico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840365977"/>
              </p:ext>
            </p:extLst>
          </p:nvPr>
        </p:nvGraphicFramePr>
        <p:xfrm>
          <a:off x="395537" y="260648"/>
          <a:ext cx="8138864"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2411760" y="4829026"/>
            <a:ext cx="5112568" cy="2000250"/>
          </a:xfrm>
          <a:prstGeom prst="rect">
            <a:avLst/>
          </a:prstGeom>
        </p:spPr>
      </p:pic>
    </p:spTree>
    <p:extLst>
      <p:ext uri="{BB962C8B-B14F-4D97-AF65-F5344CB8AC3E}">
        <p14:creationId xmlns:p14="http://schemas.microsoft.com/office/powerpoint/2010/main" val="4052650046"/>
      </p:ext>
    </p:extLst>
  </p:cSld>
  <p:clrMapOvr>
    <a:masterClrMapping/>
  </p:clrMapOvr>
  <p:transition spd="med">
    <p:pull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979712" y="260648"/>
            <a:ext cx="6589200" cy="1280890"/>
          </a:xfrm>
        </p:spPr>
        <p:txBody>
          <a:bodyPr/>
          <a:lstStyle/>
          <a:p>
            <a:r>
              <a:rPr lang="es-MX" dirty="0" smtClean="0"/>
              <a:t>Características del derecho económico</a:t>
            </a:r>
            <a:endParaRPr lang="es-MX" dirty="0"/>
          </a:p>
        </p:txBody>
      </p:sp>
      <p:graphicFrame>
        <p:nvGraphicFramePr>
          <p:cNvPr id="6" name="Diagrama 5"/>
          <p:cNvGraphicFramePr/>
          <p:nvPr>
            <p:extLst>
              <p:ext uri="{D42A27DB-BD31-4B8C-83A1-F6EECF244321}">
                <p14:modId xmlns:p14="http://schemas.microsoft.com/office/powerpoint/2010/main" val="3624158375"/>
              </p:ext>
            </p:extLst>
          </p:nvPr>
        </p:nvGraphicFramePr>
        <p:xfrm>
          <a:off x="323528" y="1700808"/>
          <a:ext cx="8712968" cy="51571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06667020"/>
      </p:ext>
    </p:extLst>
  </p:cSld>
  <p:clrMapOvr>
    <a:masterClrMapping/>
  </p:clrMapOvr>
  <p:transition spd="med">
    <p:pull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HUMANISTA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610882421"/>
              </p:ext>
            </p:extLst>
          </p:nvPr>
        </p:nvGraphicFramePr>
        <p:xfrm>
          <a:off x="1942415" y="2133600"/>
          <a:ext cx="6591985"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6228184" y="152400"/>
            <a:ext cx="2457450" cy="1866900"/>
          </a:xfrm>
          <a:prstGeom prst="rect">
            <a:avLst/>
          </a:prstGeom>
        </p:spPr>
      </p:pic>
    </p:spTree>
    <p:extLst>
      <p:ext uri="{BB962C8B-B14F-4D97-AF65-F5344CB8AC3E}">
        <p14:creationId xmlns:p14="http://schemas.microsoft.com/office/powerpoint/2010/main" val="1097158831"/>
      </p:ext>
    </p:extLst>
  </p:cSld>
  <p:clrMapOvr>
    <a:masterClrMapping/>
  </p:clrMapOvr>
  <p:transition spd="med">
    <p:pull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DINÁMICO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028090336"/>
              </p:ext>
            </p:extLst>
          </p:nvPr>
        </p:nvGraphicFramePr>
        <p:xfrm>
          <a:off x="1942415" y="2133600"/>
          <a:ext cx="6591985"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8173472"/>
      </p:ext>
    </p:extLst>
  </p:cSld>
  <p:clrMapOvr>
    <a:masterClrMapping/>
  </p:clrMapOvr>
  <p:transition spd="med">
    <p:pull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a:t>
            </a:r>
            <a:r>
              <a:rPr lang="es-MX" dirty="0" smtClean="0"/>
              <a:t>omplejo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48943548"/>
              </p:ext>
            </p:extLst>
          </p:nvPr>
        </p:nvGraphicFramePr>
        <p:xfrm>
          <a:off x="755576" y="2212381"/>
          <a:ext cx="6591985"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5868144" y="931491"/>
            <a:ext cx="2952328" cy="2124075"/>
          </a:xfrm>
          <a:prstGeom prst="rect">
            <a:avLst/>
          </a:prstGeom>
        </p:spPr>
      </p:pic>
    </p:spTree>
    <p:extLst>
      <p:ext uri="{BB962C8B-B14F-4D97-AF65-F5344CB8AC3E}">
        <p14:creationId xmlns:p14="http://schemas.microsoft.com/office/powerpoint/2010/main" val="1765926295"/>
      </p:ext>
    </p:extLst>
  </p:cSld>
  <p:clrMapOvr>
    <a:masterClrMapping/>
  </p:clrMapOvr>
  <p:transition spd="med">
    <p:pull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80276" y="332656"/>
            <a:ext cx="7543800" cy="612617"/>
          </a:xfrm>
        </p:spPr>
        <p:txBody>
          <a:bodyPr>
            <a:normAutofit fontScale="90000"/>
          </a:bodyPr>
          <a:lstStyle/>
          <a:p>
            <a:r>
              <a:rPr lang="es-ES" dirty="0" smtClean="0"/>
              <a:t>Presentación</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991840144"/>
              </p:ext>
            </p:extLst>
          </p:nvPr>
        </p:nvGraphicFramePr>
        <p:xfrm>
          <a:off x="304800" y="1567333"/>
          <a:ext cx="8686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pull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Nacional e Internacional</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766887061"/>
              </p:ext>
            </p:extLst>
          </p:nvPr>
        </p:nvGraphicFramePr>
        <p:xfrm>
          <a:off x="251520" y="2132856"/>
          <a:ext cx="8282880"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945202" y="1484784"/>
            <a:ext cx="5507118" cy="1647825"/>
          </a:xfrm>
          <a:prstGeom prst="rect">
            <a:avLst/>
          </a:prstGeom>
        </p:spPr>
      </p:pic>
    </p:spTree>
    <p:extLst>
      <p:ext uri="{BB962C8B-B14F-4D97-AF65-F5344CB8AC3E}">
        <p14:creationId xmlns:p14="http://schemas.microsoft.com/office/powerpoint/2010/main" val="791160219"/>
      </p:ext>
    </p:extLst>
  </p:cSld>
  <p:clrMapOvr>
    <a:masterClrMapping/>
  </p:clrMapOvr>
  <p:transition spd="med">
    <p:pull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Concreto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846603356"/>
              </p:ext>
            </p:extLst>
          </p:nvPr>
        </p:nvGraphicFramePr>
        <p:xfrm>
          <a:off x="1942415" y="2133600"/>
          <a:ext cx="6591985"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5857532" y="221754"/>
            <a:ext cx="2695575" cy="1695450"/>
          </a:xfrm>
          <a:prstGeom prst="rect">
            <a:avLst/>
          </a:prstGeom>
        </p:spPr>
      </p:pic>
    </p:spTree>
    <p:extLst>
      <p:ext uri="{BB962C8B-B14F-4D97-AF65-F5344CB8AC3E}">
        <p14:creationId xmlns:p14="http://schemas.microsoft.com/office/powerpoint/2010/main" val="272155617"/>
      </p:ext>
    </p:extLst>
  </p:cSld>
  <p:clrMapOvr>
    <a:masterClrMapping/>
  </p:clrMapOvr>
  <p:transition spd="med">
    <p:pull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58155" y="332656"/>
            <a:ext cx="6589199" cy="1280890"/>
          </a:xfrm>
        </p:spPr>
        <p:txBody>
          <a:bodyPr/>
          <a:lstStyle/>
          <a:p>
            <a:r>
              <a:rPr lang="es-MX" dirty="0" smtClean="0"/>
              <a:t>Multidisciplinario e Interdisciplinario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076390113"/>
              </p:ext>
            </p:extLst>
          </p:nvPr>
        </p:nvGraphicFramePr>
        <p:xfrm>
          <a:off x="755576" y="1643735"/>
          <a:ext cx="7994848" cy="47971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35832472"/>
      </p:ext>
    </p:extLst>
  </p:cSld>
  <p:clrMapOvr>
    <a:masterClrMapping/>
  </p:clrMapOvr>
  <p:transition spd="med">
    <p:pull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0193" y="188640"/>
            <a:ext cx="6589200" cy="1280890"/>
          </a:xfrm>
        </p:spPr>
        <p:txBody>
          <a:bodyPr/>
          <a:lstStyle/>
          <a:p>
            <a:r>
              <a:rPr lang="es-MX" dirty="0" smtClean="0"/>
              <a:t>Enfoque macroeconómico y microeconómico</a:t>
            </a:r>
            <a:endParaRPr lang="es-MX" dirty="0"/>
          </a:p>
        </p:txBody>
      </p:sp>
      <p:sp>
        <p:nvSpPr>
          <p:cNvPr id="4" name="Marcador de texto 3"/>
          <p:cNvSpPr>
            <a:spLocks noGrp="1"/>
          </p:cNvSpPr>
          <p:nvPr>
            <p:ph type="body" idx="1"/>
          </p:nvPr>
        </p:nvSpPr>
        <p:spPr>
          <a:xfrm>
            <a:off x="2051720" y="2226626"/>
            <a:ext cx="3088228" cy="576262"/>
          </a:xfrm>
        </p:spPr>
        <p:style>
          <a:lnRef idx="2">
            <a:schemeClr val="accent4">
              <a:shade val="50000"/>
            </a:schemeClr>
          </a:lnRef>
          <a:fillRef idx="1">
            <a:schemeClr val="accent4"/>
          </a:fillRef>
          <a:effectRef idx="0">
            <a:schemeClr val="accent4"/>
          </a:effectRef>
          <a:fontRef idx="minor">
            <a:schemeClr val="lt1"/>
          </a:fontRef>
        </p:style>
        <p:txBody>
          <a:bodyPr/>
          <a:lstStyle/>
          <a:p>
            <a:r>
              <a:rPr lang="es-MX" dirty="0"/>
              <a:t>M</a:t>
            </a:r>
            <a:r>
              <a:rPr lang="es-MX" dirty="0" smtClean="0"/>
              <a:t>acroeconómico</a:t>
            </a:r>
            <a:endParaRPr lang="es-MX" dirty="0"/>
          </a:p>
        </p:txBody>
      </p:sp>
      <p:sp>
        <p:nvSpPr>
          <p:cNvPr id="5" name="Marcador de contenido 4"/>
          <p:cNvSpPr>
            <a:spLocks noGrp="1"/>
          </p:cNvSpPr>
          <p:nvPr>
            <p:ph sz="half" idx="2"/>
          </p:nvPr>
        </p:nvSpPr>
        <p:spPr/>
        <p:style>
          <a:lnRef idx="1">
            <a:schemeClr val="accent5"/>
          </a:lnRef>
          <a:fillRef idx="2">
            <a:schemeClr val="accent5"/>
          </a:fillRef>
          <a:effectRef idx="1">
            <a:schemeClr val="accent5"/>
          </a:effectRef>
          <a:fontRef idx="minor">
            <a:schemeClr val="dk1"/>
          </a:fontRef>
        </p:style>
        <p:txBody>
          <a:bodyPr/>
          <a:lstStyle/>
          <a:p>
            <a:r>
              <a:rPr lang="es-MX" i="1" dirty="0"/>
              <a:t>Su núcleo de atención son los agregados y variables </a:t>
            </a:r>
            <a:r>
              <a:rPr lang="es-MX" i="1" dirty="0" smtClean="0"/>
              <a:t>macroeconómicas que </a:t>
            </a:r>
            <a:r>
              <a:rPr lang="es-MX" i="1" dirty="0"/>
              <a:t>explican los grandes equilibrios de una economía.</a:t>
            </a:r>
            <a:endParaRPr lang="es-MX" dirty="0"/>
          </a:p>
          <a:p>
            <a:endParaRPr lang="es-MX" dirty="0"/>
          </a:p>
        </p:txBody>
      </p:sp>
      <p:sp>
        <p:nvSpPr>
          <p:cNvPr id="6" name="Marcador de texto 5"/>
          <p:cNvSpPr>
            <a:spLocks noGrp="1"/>
          </p:cNvSpPr>
          <p:nvPr>
            <p:ph type="body" sz="quarter" idx="3"/>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es-MX" dirty="0" smtClean="0"/>
              <a:t>Microeconómico </a:t>
            </a:r>
            <a:endParaRPr lang="es-MX" dirty="0"/>
          </a:p>
        </p:txBody>
      </p:sp>
      <p:sp>
        <p:nvSpPr>
          <p:cNvPr id="7" name="Marcador de contenido 6"/>
          <p:cNvSpPr>
            <a:spLocks noGrp="1"/>
          </p:cNvSpPr>
          <p:nvPr>
            <p:ph sz="quarter" idx="4"/>
          </p:nvPr>
        </p:nvSpPr>
        <p:spPr/>
        <p:style>
          <a:lnRef idx="1">
            <a:schemeClr val="accent6"/>
          </a:lnRef>
          <a:fillRef idx="2">
            <a:schemeClr val="accent6"/>
          </a:fillRef>
          <a:effectRef idx="1">
            <a:schemeClr val="accent6"/>
          </a:effectRef>
          <a:fontRef idx="minor">
            <a:schemeClr val="dk1"/>
          </a:fontRef>
        </p:style>
        <p:txBody>
          <a:bodyPr/>
          <a:lstStyle/>
          <a:p>
            <a:r>
              <a:rPr lang="es-MX" i="1" dirty="0" smtClean="0"/>
              <a:t>Su centro </a:t>
            </a:r>
            <a:r>
              <a:rPr lang="es-MX" i="1" dirty="0"/>
              <a:t>de atención es la toma racional de decisiones por parte de </a:t>
            </a:r>
            <a:r>
              <a:rPr lang="es-MX" i="1" dirty="0" smtClean="0"/>
              <a:t>unidades económicas  individuales</a:t>
            </a:r>
            <a:r>
              <a:rPr lang="es-MX" i="1" dirty="0"/>
              <a:t>;</a:t>
            </a:r>
            <a:endParaRPr lang="es-MX" dirty="0"/>
          </a:p>
        </p:txBody>
      </p:sp>
    </p:spTree>
    <p:extLst>
      <p:ext uri="{BB962C8B-B14F-4D97-AF65-F5344CB8AC3E}">
        <p14:creationId xmlns:p14="http://schemas.microsoft.com/office/powerpoint/2010/main" val="2171349763"/>
      </p:ext>
    </p:extLst>
  </p:cSld>
  <p:clrMapOvr>
    <a:masterClrMapping/>
  </p:clrMapOvr>
  <p:transition spd="med">
    <p:pull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2414" y="116632"/>
            <a:ext cx="5221873" cy="976312"/>
          </a:xfrm>
        </p:spPr>
        <p:txBody>
          <a:bodyPr>
            <a:normAutofit/>
          </a:bodyPr>
          <a:lstStyle/>
          <a:p>
            <a:r>
              <a:rPr lang="es-MX" sz="2800" dirty="0" smtClean="0"/>
              <a:t>Instrumento para el cambio social</a:t>
            </a:r>
            <a:endParaRPr lang="es-MX" sz="2800" dirty="0"/>
          </a:p>
        </p:txBody>
      </p:sp>
      <p:sp>
        <p:nvSpPr>
          <p:cNvPr id="7" name="Marcador de contenido 6"/>
          <p:cNvSpPr>
            <a:spLocks noGrp="1"/>
          </p:cNvSpPr>
          <p:nvPr>
            <p:ph idx="1"/>
          </p:nvPr>
        </p:nvSpPr>
        <p:spPr>
          <a:xfrm>
            <a:off x="4211960" y="1422400"/>
            <a:ext cx="4322440" cy="4438652"/>
          </a:xfrm>
        </p:spPr>
        <p:style>
          <a:lnRef idx="1">
            <a:schemeClr val="accent4"/>
          </a:lnRef>
          <a:fillRef idx="2">
            <a:schemeClr val="accent4"/>
          </a:fillRef>
          <a:effectRef idx="1">
            <a:schemeClr val="accent4"/>
          </a:effectRef>
          <a:fontRef idx="minor">
            <a:schemeClr val="dk1"/>
          </a:fontRef>
        </p:style>
        <p:txBody>
          <a:bodyPr>
            <a:normAutofit/>
          </a:bodyPr>
          <a:lstStyle/>
          <a:p>
            <a:r>
              <a:rPr lang="es-MX" i="1" dirty="0" smtClean="0"/>
              <a:t>Una norma que protege a los consumidores, que protege el empleo productivo y que fomenta la expansión de industrias nacionales sí conforma una norma de contenido económico que impulsa y dinamiza </a:t>
            </a:r>
            <a:r>
              <a:rPr lang="es-MX" i="1" dirty="0" err="1" smtClean="0"/>
              <a:t>uncambio</a:t>
            </a:r>
            <a:r>
              <a:rPr lang="es-MX" i="1" dirty="0" smtClean="0"/>
              <a:t> social, que genera un crecimiento económico sustentable con equidad y justicia social</a:t>
            </a:r>
            <a:endParaRPr lang="es-MX" dirty="0"/>
          </a:p>
          <a:p>
            <a:endParaRPr lang="es-MX" dirty="0"/>
          </a:p>
        </p:txBody>
      </p:sp>
      <p:sp>
        <p:nvSpPr>
          <p:cNvPr id="8" name="Marcador de texto 7"/>
          <p:cNvSpPr>
            <a:spLocks noGrp="1"/>
          </p:cNvSpPr>
          <p:nvPr>
            <p:ph type="body" sz="half" idx="2"/>
          </p:nvPr>
        </p:nvSpPr>
        <p:spPr>
          <a:xfrm>
            <a:off x="1942415" y="1598613"/>
            <a:ext cx="1837497" cy="4262436"/>
          </a:xfrm>
        </p:spPr>
        <p:style>
          <a:lnRef idx="1">
            <a:schemeClr val="accent2"/>
          </a:lnRef>
          <a:fillRef idx="2">
            <a:schemeClr val="accent2"/>
          </a:fillRef>
          <a:effectRef idx="1">
            <a:schemeClr val="accent2"/>
          </a:effectRef>
          <a:fontRef idx="minor">
            <a:schemeClr val="dk1"/>
          </a:fontRef>
        </p:style>
        <p:txBody>
          <a:bodyPr anchor="ctr">
            <a:normAutofit/>
          </a:bodyPr>
          <a:lstStyle/>
          <a:p>
            <a:r>
              <a:rPr lang="es-MX" sz="1600" i="1" dirty="0"/>
              <a:t>No todo derecho económico es por sí un instrumento para el cambio social.</a:t>
            </a:r>
            <a:endParaRPr lang="es-MX" sz="1600" dirty="0"/>
          </a:p>
        </p:txBody>
      </p:sp>
      <p:pic>
        <p:nvPicPr>
          <p:cNvPr id="9" name="Imagen 8"/>
          <p:cNvPicPr>
            <a:picLocks noChangeAspect="1"/>
          </p:cNvPicPr>
          <p:nvPr/>
        </p:nvPicPr>
        <p:blipFill>
          <a:blip r:embed="rId2"/>
          <a:stretch>
            <a:fillRect/>
          </a:stretch>
        </p:blipFill>
        <p:spPr>
          <a:xfrm>
            <a:off x="3059832" y="5198740"/>
            <a:ext cx="2790825" cy="1638300"/>
          </a:xfrm>
          <a:prstGeom prst="rect">
            <a:avLst/>
          </a:prstGeom>
        </p:spPr>
      </p:pic>
    </p:spTree>
    <p:extLst>
      <p:ext uri="{BB962C8B-B14F-4D97-AF65-F5344CB8AC3E}">
        <p14:creationId xmlns:p14="http://schemas.microsoft.com/office/powerpoint/2010/main" val="499484043"/>
      </p:ext>
    </p:extLst>
  </p:cSld>
  <p:clrMapOvr>
    <a:masterClrMapping/>
  </p:clrMapOvr>
  <p:transition spd="med">
    <p:pull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304800" y="457200"/>
          <a:ext cx="8686800" cy="83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Marcador de contenido 1"/>
          <p:cNvSpPr>
            <a:spLocks noGrp="1"/>
          </p:cNvSpPr>
          <p:nvPr>
            <p:ph idx="1"/>
          </p:nvPr>
        </p:nvSpPr>
        <p:spPr>
          <a:xfrm>
            <a:off x="1942415" y="1196752"/>
            <a:ext cx="6591985" cy="4714470"/>
          </a:xfrm>
        </p:spPr>
        <p:txBody>
          <a:bodyPr>
            <a:normAutofit/>
          </a:bodyPr>
          <a:lstStyle/>
          <a:p>
            <a:r>
              <a:rPr lang="es-MX" dirty="0" smtClean="0"/>
              <a:t>Referencias </a:t>
            </a:r>
          </a:p>
          <a:p>
            <a:pPr lvl="1"/>
            <a:r>
              <a:rPr lang="es-MX" dirty="0" smtClean="0"/>
              <a:t>Diccionario </a:t>
            </a:r>
            <a:r>
              <a:rPr lang="es-MX" dirty="0" smtClean="0"/>
              <a:t>jurídico en línea, disponible en: </a:t>
            </a:r>
            <a:r>
              <a:rPr lang="es-MX" dirty="0" smtClean="0">
                <a:hlinkClick r:id="rId7"/>
              </a:rPr>
              <a:t>www.diccionariojuridico.mx</a:t>
            </a:r>
            <a:endParaRPr lang="es-MX" dirty="0" smtClean="0"/>
          </a:p>
          <a:p>
            <a:pPr lvl="1"/>
            <a:r>
              <a:rPr lang="es-MX" dirty="0" smtClean="0"/>
              <a:t>Muñoz Fraga, Rafael. (2011) Derecho Económico. Editorial </a:t>
            </a:r>
            <a:r>
              <a:rPr lang="es-MX" dirty="0" err="1" smtClean="0"/>
              <a:t>Porrua</a:t>
            </a:r>
            <a:r>
              <a:rPr lang="es-MX" dirty="0" smtClean="0"/>
              <a:t>- Universidad Nacional Autónoma de México. </a:t>
            </a:r>
            <a:r>
              <a:rPr lang="es-MX" dirty="0" err="1" smtClean="0"/>
              <a:t>Mexico</a:t>
            </a:r>
            <a:r>
              <a:rPr lang="es-MX" dirty="0" smtClean="0"/>
              <a:t>.</a:t>
            </a:r>
            <a:endParaRPr lang="es-MX" dirty="0" smtClean="0"/>
          </a:p>
          <a:p>
            <a:pPr lvl="1"/>
            <a:r>
              <a:rPr lang="es-MX" dirty="0" err="1" smtClean="0"/>
              <a:t>Witker,Jorge</a:t>
            </a:r>
            <a:r>
              <a:rPr lang="es-MX" dirty="0" smtClean="0"/>
              <a:t> (1999). Introducción al derecho económico.  Editorial Mc Graw Hill, 4° edición, México, 1999</a:t>
            </a:r>
          </a:p>
          <a:p>
            <a:pPr lvl="1"/>
            <a:r>
              <a:rPr lang="es-MX" dirty="0" smtClean="0"/>
              <a:t>Guía de estudio de derecho económico de la Universidad Nacional Autónoma de México, división de Universidad Abierta. Facultad de derecho. Disponible en: </a:t>
            </a:r>
            <a:r>
              <a:rPr lang="es-MX" dirty="0" smtClean="0">
                <a:hlinkClick r:id="rId8"/>
              </a:rPr>
              <a:t>http</a:t>
            </a:r>
            <a:r>
              <a:rPr lang="es-MX" dirty="0">
                <a:hlinkClick r:id="rId8"/>
              </a:rPr>
              <a:t>://www.derecho.dua.unam.mx/guias_sua/pdfs/DerechoEconomico4toSemestreGuiadeEstudios.pdf</a:t>
            </a:r>
            <a:endParaRPr lang="es-MX" dirty="0" smtClean="0"/>
          </a:p>
          <a:p>
            <a:pPr lvl="1"/>
            <a:endParaRPr lang="es-MX" dirty="0" smtClean="0"/>
          </a:p>
          <a:p>
            <a:endParaRPr lang="es-MX" dirty="0"/>
          </a:p>
        </p:txBody>
      </p:sp>
    </p:spTree>
  </p:cSld>
  <p:clrMapOvr>
    <a:masterClrMapping/>
  </p:clrMapOvr>
  <p:transition spd="med">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Unidad y Objetivo donde </a:t>
            </a:r>
            <a:r>
              <a:rPr lang="es-ES" dirty="0"/>
              <a:t>s</a:t>
            </a:r>
            <a:r>
              <a:rPr lang="es-ES" dirty="0" smtClean="0"/>
              <a:t>e ubica la temática dentro del programa de la UA</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616190603"/>
              </p:ext>
            </p:extLst>
          </p:nvPr>
        </p:nvGraphicFramePr>
        <p:xfrm>
          <a:off x="251460" y="1027363"/>
          <a:ext cx="8686800"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pull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457200" y="704088"/>
            <a:ext cx="8229600" cy="796086"/>
          </a:xfrm>
          <a:prstGeom prst="rect">
            <a:avLst/>
          </a:prstGeom>
        </p:spPr>
        <p:txBody>
          <a:bodyPr vert="horz"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000" b="0" i="0" u="none" strike="noStrike" kern="1200" cap="all" spc="0" normalizeH="0" baseline="0" noProof="0" smtClean="0">
                <a:ln>
                  <a:noFill/>
                </a:ln>
                <a:solidFill>
                  <a:schemeClr val="tx2"/>
                </a:solidFill>
                <a:effectLst>
                  <a:reflection blurRad="12700" stA="48000" endA="300" endPos="55000" dir="5400000" sy="-90000" algn="bl" rotWithShape="0"/>
                </a:effectLst>
                <a:uLnTx/>
                <a:uFillTx/>
                <a:latin typeface="+mj-lt"/>
                <a:ea typeface="+mj-ea"/>
                <a:cs typeface="+mj-cs"/>
              </a:rPr>
              <a:t>GUION EXPLICATIVO PARA EL EMPLEO DEL MATERIAL</a:t>
            </a:r>
            <a:endParaRPr kumimoji="0" lang="es-ES" sz="40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graphicFrame>
        <p:nvGraphicFramePr>
          <p:cNvPr id="7" name="6 Diagrama"/>
          <p:cNvGraphicFramePr/>
          <p:nvPr>
            <p:extLst>
              <p:ext uri="{D42A27DB-BD31-4B8C-83A1-F6EECF244321}">
                <p14:modId xmlns:p14="http://schemas.microsoft.com/office/powerpoint/2010/main" val="1433112217"/>
              </p:ext>
            </p:extLst>
          </p:nvPr>
        </p:nvGraphicFramePr>
        <p:xfrm>
          <a:off x="971600" y="1700808"/>
          <a:ext cx="7286676" cy="44319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pull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1611416437"/>
              </p:ext>
            </p:extLst>
          </p:nvPr>
        </p:nvGraphicFramePr>
        <p:xfrm>
          <a:off x="1331640" y="692696"/>
          <a:ext cx="7272808"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1763688" y="476672"/>
            <a:ext cx="1728192" cy="646331"/>
          </a:xfrm>
          <a:prstGeom prst="rect">
            <a:avLst/>
          </a:prstGeom>
          <a:noFill/>
        </p:spPr>
        <p:txBody>
          <a:bodyPr wrap="square" rtlCol="0">
            <a:spAutoFit/>
          </a:bodyPr>
          <a:lstStyle/>
          <a:p>
            <a:r>
              <a:rPr lang="es-MX" dirty="0" smtClean="0"/>
              <a:t>Nota aclaratoria:</a:t>
            </a:r>
            <a:endParaRPr lang="es-MX" dirty="0"/>
          </a:p>
        </p:txBody>
      </p:sp>
    </p:spTree>
    <p:extLst>
      <p:ext uri="{BB962C8B-B14F-4D97-AF65-F5344CB8AC3E}">
        <p14:creationId xmlns:p14="http://schemas.microsoft.com/office/powerpoint/2010/main" val="798190611"/>
      </p:ext>
    </p:extLst>
  </p:cSld>
  <p:clrMapOvr>
    <a:masterClrMapping/>
  </p:clrMapOvr>
  <p:transition spd="med">
    <p:pull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r>
              <a:rPr lang="es-MX" b="1" dirty="0" smtClean="0"/>
              <a:t>La realidad económica y su expresión normativa</a:t>
            </a:r>
            <a:endParaRPr lang="es-MX" b="1" dirty="0"/>
          </a:p>
        </p:txBody>
      </p:sp>
      <p:sp>
        <p:nvSpPr>
          <p:cNvPr id="3" name="Subtítulo 2"/>
          <p:cNvSpPr>
            <a:spLocks noGrp="1"/>
          </p:cNvSpPr>
          <p:nvPr>
            <p:ph type="subTitle" idx="1"/>
          </p:nvPr>
        </p:nvSpPr>
        <p:spPr/>
        <p:txBody>
          <a:bodyPr/>
          <a:lstStyle/>
          <a:p>
            <a:endParaRPr lang="es-MX"/>
          </a:p>
        </p:txBody>
      </p:sp>
    </p:spTree>
    <p:extLst>
      <p:ext uri="{BB962C8B-B14F-4D97-AF65-F5344CB8AC3E}">
        <p14:creationId xmlns:p14="http://schemas.microsoft.com/office/powerpoint/2010/main" val="3098454672"/>
      </p:ext>
    </p:extLst>
  </p:cSld>
  <p:clrMapOvr>
    <a:masterClrMapping/>
  </p:clrMapOvr>
  <p:transition spd="med">
    <p:pull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408473432"/>
              </p:ext>
            </p:extLst>
          </p:nvPr>
        </p:nvGraphicFramePr>
        <p:xfrm>
          <a:off x="1942415" y="2133600"/>
          <a:ext cx="6591985"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5829300" y="188640"/>
            <a:ext cx="2705100" cy="1685925"/>
          </a:xfrm>
          <a:prstGeom prst="rect">
            <a:avLst/>
          </a:prstGeom>
        </p:spPr>
      </p:pic>
      <p:pic>
        <p:nvPicPr>
          <p:cNvPr id="6" name="Imagen 5"/>
          <p:cNvPicPr>
            <a:picLocks noChangeAspect="1"/>
          </p:cNvPicPr>
          <p:nvPr/>
        </p:nvPicPr>
        <p:blipFill>
          <a:blip r:embed="rId8"/>
          <a:stretch>
            <a:fillRect/>
          </a:stretch>
        </p:blipFill>
        <p:spPr>
          <a:xfrm>
            <a:off x="179512" y="99083"/>
            <a:ext cx="1905000" cy="1905000"/>
          </a:xfrm>
          <a:prstGeom prst="rect">
            <a:avLst/>
          </a:prstGeom>
        </p:spPr>
      </p:pic>
    </p:spTree>
    <p:extLst>
      <p:ext uri="{BB962C8B-B14F-4D97-AF65-F5344CB8AC3E}">
        <p14:creationId xmlns:p14="http://schemas.microsoft.com/office/powerpoint/2010/main" val="643168819"/>
      </p:ext>
    </p:extLst>
  </p:cSld>
  <p:clrMapOvr>
    <a:masterClrMapping/>
  </p:clrMapOvr>
  <p:transition spd="med">
    <p:pull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6296025" y="5248275"/>
            <a:ext cx="2847975" cy="1609725"/>
          </a:xfrm>
          <a:prstGeom prst="rect">
            <a:avLst/>
          </a:prstGeom>
        </p:spPr>
      </p:pic>
      <p:pic>
        <p:nvPicPr>
          <p:cNvPr id="5" name="Imagen 4"/>
          <p:cNvPicPr>
            <a:picLocks noChangeAspect="1"/>
          </p:cNvPicPr>
          <p:nvPr/>
        </p:nvPicPr>
        <p:blipFill>
          <a:blip r:embed="rId3"/>
          <a:stretch>
            <a:fillRect/>
          </a:stretch>
        </p:blipFill>
        <p:spPr>
          <a:xfrm>
            <a:off x="276879" y="1628800"/>
            <a:ext cx="3331071" cy="3744416"/>
          </a:xfrm>
          <a:prstGeom prst="rect">
            <a:avLst/>
          </a:prstGeom>
        </p:spPr>
      </p:pic>
      <p:graphicFrame>
        <p:nvGraphicFramePr>
          <p:cNvPr id="4" name="Marcador de contenido 3"/>
          <p:cNvGraphicFramePr>
            <a:graphicFrameLocks noGrp="1"/>
          </p:cNvGraphicFramePr>
          <p:nvPr>
            <p:ph idx="1"/>
            <p:extLst>
              <p:ext uri="{D42A27DB-BD31-4B8C-83A1-F6EECF244321}">
                <p14:modId xmlns:p14="http://schemas.microsoft.com/office/powerpoint/2010/main" val="3667019367"/>
              </p:ext>
            </p:extLst>
          </p:nvPr>
        </p:nvGraphicFramePr>
        <p:xfrm>
          <a:off x="1806432" y="461797"/>
          <a:ext cx="7310105" cy="47864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834398804"/>
      </p:ext>
    </p:extLst>
  </p:cSld>
  <p:clrMapOvr>
    <a:masterClrMapping/>
  </p:clrMapOvr>
  <p:transition spd="med">
    <p:pull dir="r"/>
  </p:transition>
</p:sld>
</file>

<file path=ppt/theme/theme1.xml><?xml version="1.0" encoding="utf-8"?>
<a:theme xmlns:a="http://schemas.openxmlformats.org/drawingml/2006/main" name="Espiral">
  <a:themeElements>
    <a:clrScheme name="Espiral">
      <a:dk1>
        <a:sysClr val="windowText" lastClr="000000"/>
      </a:dk1>
      <a:lt1>
        <a:sysClr val="window" lastClr="FFFFFF"/>
      </a:lt1>
      <a:dk2>
        <a:srgbClr val="2E5369"/>
      </a:dk2>
      <a:lt2>
        <a:srgbClr val="CFE2E7"/>
      </a:lt2>
      <a:accent1>
        <a:srgbClr val="353535"/>
      </a:accent1>
      <a:accent2>
        <a:srgbClr val="1CACE3"/>
      </a:accent2>
      <a:accent3>
        <a:srgbClr val="265991"/>
      </a:accent3>
      <a:accent4>
        <a:srgbClr val="7E40CC"/>
      </a:accent4>
      <a:accent5>
        <a:srgbClr val="B927E9"/>
      </a:accent5>
      <a:accent6>
        <a:srgbClr val="E833BF"/>
      </a:accent6>
      <a:hlink>
        <a:srgbClr val="2DA0F1"/>
      </a:hlink>
      <a:folHlink>
        <a:srgbClr val="7ED1E6"/>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2530</TotalTime>
  <Words>1457</Words>
  <Application>Microsoft Office PowerPoint</Application>
  <PresentationFormat>Presentación en pantalla (4:3)</PresentationFormat>
  <Paragraphs>129</Paragraphs>
  <Slides>35</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35</vt:i4>
      </vt:variant>
    </vt:vector>
  </HeadingPairs>
  <TitlesOfParts>
    <vt:vector size="44" baseType="lpstr">
      <vt:lpstr>Albertus</vt:lpstr>
      <vt:lpstr>Albertus Extra Bold</vt:lpstr>
      <vt:lpstr>Arial</vt:lpstr>
      <vt:lpstr>Arial Black</vt:lpstr>
      <vt:lpstr>Calibri</vt:lpstr>
      <vt:lpstr>Century Gothic</vt:lpstr>
      <vt:lpstr>Wingdings 2</vt:lpstr>
      <vt:lpstr>Wingdings 3</vt:lpstr>
      <vt:lpstr>Espiral</vt:lpstr>
      <vt:lpstr>Presentación de PowerPoint</vt:lpstr>
      <vt:lpstr>Contenido</vt:lpstr>
      <vt:lpstr>Presentación</vt:lpstr>
      <vt:lpstr>Unidad y Objetivo donde se ubica la temática dentro del programa de la UA</vt:lpstr>
      <vt:lpstr>Presentación de PowerPoint</vt:lpstr>
      <vt:lpstr>Presentación de PowerPoint</vt:lpstr>
      <vt:lpstr>La realidad económica y su expresión normativa</vt:lpstr>
      <vt:lpstr>Presentación de PowerPoint</vt:lpstr>
      <vt:lpstr>Presentación de PowerPoint</vt:lpstr>
      <vt:lpstr>Presentación de PowerPoint</vt:lpstr>
      <vt:lpstr>Presentación de PowerPoint</vt:lpstr>
      <vt:lpstr>Presentación de PowerPoint</vt:lpstr>
      <vt:lpstr>Presentación de PowerPoint</vt:lpstr>
      <vt:lpstr>Definición de Derecho económico</vt:lpstr>
      <vt:lpstr>Algunas definiciones de Derecho económico</vt:lpstr>
      <vt:lpstr>Para Muñoz Franco Derecho Económico es:</vt:lpstr>
      <vt:lpstr>Presentación de PowerPoint</vt:lpstr>
      <vt:lpstr>¿De qué se encarga el derecho económico?</vt:lpstr>
      <vt:lpstr>Objeto del Derecho Económico</vt:lpstr>
      <vt:lpstr>Presentación de PowerPoint</vt:lpstr>
      <vt:lpstr>Presentación de PowerPoint</vt:lpstr>
      <vt:lpstr>El Derecho Económico tiene dos vertientes</vt:lpstr>
      <vt:lpstr>Sujetos del Derecho Económico</vt:lpstr>
      <vt:lpstr>Son sujetos de Derecho económico</vt:lpstr>
      <vt:lpstr>Por lo tanto…Son sujetos de derecho económico</vt:lpstr>
      <vt:lpstr>Características del derecho económico</vt:lpstr>
      <vt:lpstr>HUMANISTA</vt:lpstr>
      <vt:lpstr>DINÁMICO</vt:lpstr>
      <vt:lpstr>Complejo</vt:lpstr>
      <vt:lpstr>Nacional e Internacional</vt:lpstr>
      <vt:lpstr>Concreto </vt:lpstr>
      <vt:lpstr>Multidisciplinario e Interdisciplinario</vt:lpstr>
      <vt:lpstr>Enfoque macroeconómico y microeconómico</vt:lpstr>
      <vt:lpstr>Instrumento para el cambio social</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BUHO</dc:creator>
  <cp:lastModifiedBy>Usuario</cp:lastModifiedBy>
  <cp:revision>109</cp:revision>
  <dcterms:created xsi:type="dcterms:W3CDTF">2011-10-13T20:34:31Z</dcterms:created>
  <dcterms:modified xsi:type="dcterms:W3CDTF">2019-10-01T02:05:29Z</dcterms:modified>
</cp:coreProperties>
</file>