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5" r:id="rId2"/>
    <p:sldId id="271" r:id="rId3"/>
    <p:sldId id="272" r:id="rId4"/>
    <p:sldId id="273" r:id="rId5"/>
    <p:sldId id="274" r:id="rId6"/>
    <p:sldId id="257" r:id="rId7"/>
    <p:sldId id="278" r:id="rId8"/>
    <p:sldId id="282" r:id="rId9"/>
    <p:sldId id="277" r:id="rId10"/>
    <p:sldId id="283" r:id="rId11"/>
    <p:sldId id="284" r:id="rId12"/>
    <p:sldId id="285" r:id="rId13"/>
    <p:sldId id="260" r:id="rId14"/>
    <p:sldId id="276" r:id="rId15"/>
    <p:sldId id="268" r:id="rId16"/>
    <p:sldId id="279" r:id="rId17"/>
    <p:sldId id="280" r:id="rId18"/>
    <p:sldId id="281" r:id="rId19"/>
    <p:sldId id="259" r:id="rId20"/>
    <p:sldId id="258" r:id="rId21"/>
    <p:sldId id="269" r:id="rId22"/>
    <p:sldId id="261" r:id="rId23"/>
    <p:sldId id="266" r:id="rId24"/>
    <p:sldId id="267" r:id="rId25"/>
    <p:sldId id="262" r:id="rId26"/>
    <p:sldId id="263" r:id="rId27"/>
    <p:sldId id="264" r:id="rId28"/>
    <p:sldId id="265" r:id="rId29"/>
    <p:sldId id="286" r:id="rId30"/>
    <p:sldId id="290" r:id="rId31"/>
    <p:sldId id="287" r:id="rId32"/>
    <p:sldId id="288" r:id="rId33"/>
    <p:sldId id="289" r:id="rId34"/>
    <p:sldId id="291"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dgm:t>
        <a:bodyPr/>
        <a:lstStyle/>
        <a:p>
          <a:pPr rtl="0"/>
          <a:r>
            <a:rPr lang="es-MX" sz="3200" b="1" baseline="0" dirty="0" smtClean="0"/>
            <a:t>Tema: </a:t>
          </a:r>
          <a:r>
            <a:rPr lang="es-MX" sz="2800" b="1" baseline="0" dirty="0" smtClean="0"/>
            <a:t>Relación Jurídico- tributaria</a:t>
          </a:r>
          <a:endParaRPr lang="es-MX" sz="3200" b="1" baseline="0" dirty="0"/>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7CC859B1-C566-4237-ACA0-5FB828F6E1EB}" type="pres">
      <dgm:prSet presAssocID="{E332E0BD-276E-447C-B226-12EE2BC389A1}" presName="linear" presStyleCnt="0">
        <dgm:presLayoutVars>
          <dgm:animLvl val="lvl"/>
          <dgm:resizeHandles val="exact"/>
        </dgm:presLayoutVars>
      </dgm:prSet>
      <dgm:spPr/>
      <dgm:t>
        <a:bodyPr/>
        <a:lstStyle/>
        <a:p>
          <a:endParaRPr lang="es-MX"/>
        </a:p>
      </dgm:t>
    </dgm:pt>
    <dgm:pt modelId="{ACE6014C-2AE8-45C9-8274-AFAE574BF496}" type="pres">
      <dgm:prSet presAssocID="{E406C58A-D699-43A0-A64F-33EBA3EF33BA}" presName="parentText" presStyleLbl="node1" presStyleIdx="0" presStyleCnt="1">
        <dgm:presLayoutVars>
          <dgm:chMax val="0"/>
          <dgm:bulletEnabled val="1"/>
        </dgm:presLayoutVars>
      </dgm:prSet>
      <dgm:spPr/>
      <dgm:t>
        <a:bodyPr/>
        <a:lstStyle/>
        <a:p>
          <a:endParaRPr lang="es-MX"/>
        </a:p>
      </dgm:t>
    </dgm:pt>
  </dgm:ptLst>
  <dgm:cxnLst>
    <dgm:cxn modelId="{C379DC9A-EB83-479B-ADCF-3E5600473D80}" type="presOf" srcId="{E406C58A-D699-43A0-A64F-33EBA3EF33BA}" destId="{ACE6014C-2AE8-45C9-8274-AFAE574BF496}" srcOrd="0" destOrd="0" presId="urn:microsoft.com/office/officeart/2005/8/layout/vList2"/>
    <dgm:cxn modelId="{040A8037-32DF-4F31-AAF2-932EEB8FEBAD}" type="presOf" srcId="{E332E0BD-276E-447C-B226-12EE2BC389A1}" destId="{7CC859B1-C566-4237-ACA0-5FB828F6E1EB}" srcOrd="0" destOrd="0" presId="urn:microsoft.com/office/officeart/2005/8/layout/vList2"/>
    <dgm:cxn modelId="{0AD05CB9-E93E-4153-B268-4D5610F22080}" srcId="{E332E0BD-276E-447C-B226-12EE2BC389A1}" destId="{E406C58A-D699-43A0-A64F-33EBA3EF33BA}" srcOrd="0" destOrd="0" parTransId="{AAD4C5FE-DCD5-44BC-988F-952EB92E9A9A}" sibTransId="{1227AD38-413E-4F51-9ED3-5E66E153A39E}"/>
    <dgm:cxn modelId="{3B0C5825-18DB-4313-B76C-79B554D561AD}" type="presParOf" srcId="{7CC859B1-C566-4237-ACA0-5FB828F6E1EB}" destId="{ACE6014C-2AE8-45C9-8274-AFAE574BF49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4BDB65-507C-4B87-8941-E32492BF880E}" type="doc">
      <dgm:prSet loTypeId="urn:microsoft.com/office/officeart/2005/8/layout/process4" loCatId="list" qsTypeId="urn:microsoft.com/office/officeart/2005/8/quickstyle/simple1" qsCatId="simple" csTypeId="urn:microsoft.com/office/officeart/2005/8/colors/colorful3" csCatId="colorful" phldr="1"/>
      <dgm:spPr/>
      <dgm:t>
        <a:bodyPr/>
        <a:lstStyle/>
        <a:p>
          <a:endParaRPr lang="es-MX"/>
        </a:p>
      </dgm:t>
    </dgm:pt>
    <dgm:pt modelId="{B7AEA780-0C00-4566-B2E6-3C7AF96812B6}">
      <dgm:prSet custT="1"/>
      <dgm:spPr/>
      <dgm:t>
        <a:bodyPr/>
        <a:lstStyle/>
        <a:p>
          <a:pPr rtl="0"/>
          <a:r>
            <a:rPr lang="es-MX" sz="4800" dirty="0" smtClean="0"/>
            <a:t>B) de no hacer: </a:t>
          </a:r>
          <a:endParaRPr lang="es-MX" sz="4800" dirty="0"/>
        </a:p>
      </dgm:t>
    </dgm:pt>
    <dgm:pt modelId="{2F5CE5A9-2AF1-42C9-ADA9-357D3D0B9202}" type="parTrans" cxnId="{AD47C536-8172-41B6-8E1A-0E8109D9CD87}">
      <dgm:prSet/>
      <dgm:spPr/>
      <dgm:t>
        <a:bodyPr/>
        <a:lstStyle/>
        <a:p>
          <a:endParaRPr lang="es-MX"/>
        </a:p>
      </dgm:t>
    </dgm:pt>
    <dgm:pt modelId="{502EA851-8FC2-4182-A75D-5E83C602401F}" type="sibTrans" cxnId="{AD47C536-8172-41B6-8E1A-0E8109D9CD87}">
      <dgm:prSet/>
      <dgm:spPr/>
      <dgm:t>
        <a:bodyPr/>
        <a:lstStyle/>
        <a:p>
          <a:endParaRPr lang="es-MX"/>
        </a:p>
      </dgm:t>
    </dgm:pt>
    <dgm:pt modelId="{E81E7642-6792-4686-AD36-69512D014871}">
      <dgm:prSet/>
      <dgm:spPr/>
      <dgm:t>
        <a:bodyPr/>
        <a:lstStyle/>
        <a:p>
          <a:pPr rtl="0"/>
          <a:r>
            <a:rPr lang="es-MX" smtClean="0"/>
            <a:t>se refieren a prohibiciones establecidas en ley,  la abstención, la no realización de una conducta.</a:t>
          </a:r>
          <a:endParaRPr lang="es-MX"/>
        </a:p>
      </dgm:t>
    </dgm:pt>
    <dgm:pt modelId="{D565702B-371A-4293-94E3-925C5AF999EE}" type="parTrans" cxnId="{CFDF8C3D-A081-4277-A62D-4874AB3F6C2A}">
      <dgm:prSet/>
      <dgm:spPr/>
      <dgm:t>
        <a:bodyPr/>
        <a:lstStyle/>
        <a:p>
          <a:endParaRPr lang="es-MX"/>
        </a:p>
      </dgm:t>
    </dgm:pt>
    <dgm:pt modelId="{AD15D354-5E20-4234-AE5B-D0DA84B21DB5}" type="sibTrans" cxnId="{CFDF8C3D-A081-4277-A62D-4874AB3F6C2A}">
      <dgm:prSet/>
      <dgm:spPr/>
      <dgm:t>
        <a:bodyPr/>
        <a:lstStyle/>
        <a:p>
          <a:endParaRPr lang="es-MX"/>
        </a:p>
      </dgm:t>
    </dgm:pt>
    <dgm:pt modelId="{C3CB9034-2BC1-4926-92BD-255C3C755BCA}">
      <dgm:prSet/>
      <dgm:spPr/>
      <dgm:t>
        <a:bodyPr/>
        <a:lstStyle/>
        <a:p>
          <a:pPr rtl="0"/>
          <a:r>
            <a:rPr lang="es-MX" dirty="0" smtClean="0"/>
            <a:t>Por ejemplo, hacer uso de documentos falsos o en los que se hagan constar operaciones inexistentes; llevar dos o más sistemas de contabilidad con distinto contenido; introducir ciertas mercancías por sitios no autorizados. </a:t>
          </a:r>
          <a:endParaRPr lang="es-MX" dirty="0"/>
        </a:p>
      </dgm:t>
    </dgm:pt>
    <dgm:pt modelId="{92EC704B-AAE2-41FB-AC3E-321BB151944A}" type="parTrans" cxnId="{2381AC46-6DA9-4C7C-AC50-6C08D5796522}">
      <dgm:prSet/>
      <dgm:spPr/>
      <dgm:t>
        <a:bodyPr/>
        <a:lstStyle/>
        <a:p>
          <a:endParaRPr lang="es-MX"/>
        </a:p>
      </dgm:t>
    </dgm:pt>
    <dgm:pt modelId="{E21E937C-65F2-4194-8E29-32B65DAFFF27}" type="sibTrans" cxnId="{2381AC46-6DA9-4C7C-AC50-6C08D5796522}">
      <dgm:prSet/>
      <dgm:spPr/>
      <dgm:t>
        <a:bodyPr/>
        <a:lstStyle/>
        <a:p>
          <a:endParaRPr lang="es-MX"/>
        </a:p>
      </dgm:t>
    </dgm:pt>
    <dgm:pt modelId="{A2F65B75-C253-43C6-A49B-0FA158FD53FE}" type="pres">
      <dgm:prSet presAssocID="{F04BDB65-507C-4B87-8941-E32492BF880E}" presName="Name0" presStyleCnt="0">
        <dgm:presLayoutVars>
          <dgm:dir/>
          <dgm:animLvl val="lvl"/>
          <dgm:resizeHandles val="exact"/>
        </dgm:presLayoutVars>
      </dgm:prSet>
      <dgm:spPr/>
    </dgm:pt>
    <dgm:pt modelId="{A0B09AAC-2AAB-4A35-9E47-745C064F581A}" type="pres">
      <dgm:prSet presAssocID="{B7AEA780-0C00-4566-B2E6-3C7AF96812B6}" presName="boxAndChildren" presStyleCnt="0"/>
      <dgm:spPr/>
    </dgm:pt>
    <dgm:pt modelId="{8C83D680-B95F-44D9-A50A-54F69658C9F4}" type="pres">
      <dgm:prSet presAssocID="{B7AEA780-0C00-4566-B2E6-3C7AF96812B6}" presName="parentTextBox" presStyleLbl="node1" presStyleIdx="0" presStyleCnt="1"/>
      <dgm:spPr/>
    </dgm:pt>
    <dgm:pt modelId="{F95FBA6E-BB6A-445D-B703-EB941BB05CC0}" type="pres">
      <dgm:prSet presAssocID="{B7AEA780-0C00-4566-B2E6-3C7AF96812B6}" presName="entireBox" presStyleLbl="node1" presStyleIdx="0" presStyleCnt="1"/>
      <dgm:spPr/>
    </dgm:pt>
    <dgm:pt modelId="{0C1E0D7F-DFA3-4F36-B955-7DFCF803F8B7}" type="pres">
      <dgm:prSet presAssocID="{B7AEA780-0C00-4566-B2E6-3C7AF96812B6}" presName="descendantBox" presStyleCnt="0"/>
      <dgm:spPr/>
    </dgm:pt>
    <dgm:pt modelId="{23468736-B4BF-41B0-92DA-F7174DDEBBF0}" type="pres">
      <dgm:prSet presAssocID="{E81E7642-6792-4686-AD36-69512D014871}" presName="childTextBox" presStyleLbl="fgAccFollowNode1" presStyleIdx="0" presStyleCnt="2" custLinFactNeighborX="0" custLinFactNeighborY="-18809">
        <dgm:presLayoutVars>
          <dgm:bulletEnabled val="1"/>
        </dgm:presLayoutVars>
      </dgm:prSet>
      <dgm:spPr/>
      <dgm:t>
        <a:bodyPr/>
        <a:lstStyle/>
        <a:p>
          <a:endParaRPr lang="es-MX"/>
        </a:p>
      </dgm:t>
    </dgm:pt>
    <dgm:pt modelId="{C92866E6-A78B-49C8-B069-F559A738EAE5}" type="pres">
      <dgm:prSet presAssocID="{C3CB9034-2BC1-4926-92BD-255C3C755BCA}" presName="childTextBox" presStyleLbl="fgAccFollowNode1" presStyleIdx="1" presStyleCnt="2" custScaleY="139286" custLinFactNeighborX="0" custLinFactNeighborY="-5064">
        <dgm:presLayoutVars>
          <dgm:bulletEnabled val="1"/>
        </dgm:presLayoutVars>
      </dgm:prSet>
      <dgm:spPr/>
      <dgm:t>
        <a:bodyPr/>
        <a:lstStyle/>
        <a:p>
          <a:endParaRPr lang="es-MX"/>
        </a:p>
      </dgm:t>
    </dgm:pt>
  </dgm:ptLst>
  <dgm:cxnLst>
    <dgm:cxn modelId="{2381AC46-6DA9-4C7C-AC50-6C08D5796522}" srcId="{B7AEA780-0C00-4566-B2E6-3C7AF96812B6}" destId="{C3CB9034-2BC1-4926-92BD-255C3C755BCA}" srcOrd="1" destOrd="0" parTransId="{92EC704B-AAE2-41FB-AC3E-321BB151944A}" sibTransId="{E21E937C-65F2-4194-8E29-32B65DAFFF27}"/>
    <dgm:cxn modelId="{AD47C536-8172-41B6-8E1A-0E8109D9CD87}" srcId="{F04BDB65-507C-4B87-8941-E32492BF880E}" destId="{B7AEA780-0C00-4566-B2E6-3C7AF96812B6}" srcOrd="0" destOrd="0" parTransId="{2F5CE5A9-2AF1-42C9-ADA9-357D3D0B9202}" sibTransId="{502EA851-8FC2-4182-A75D-5E83C602401F}"/>
    <dgm:cxn modelId="{DB7FD25B-AE8B-4C6B-A5DE-B487FC12E864}" type="presOf" srcId="{B7AEA780-0C00-4566-B2E6-3C7AF96812B6}" destId="{8C83D680-B95F-44D9-A50A-54F69658C9F4}" srcOrd="0" destOrd="0" presId="urn:microsoft.com/office/officeart/2005/8/layout/process4"/>
    <dgm:cxn modelId="{45F8EF29-D25A-47B1-AE9D-AC5874F9D43F}" type="presOf" srcId="{C3CB9034-2BC1-4926-92BD-255C3C755BCA}" destId="{C92866E6-A78B-49C8-B069-F559A738EAE5}" srcOrd="0" destOrd="0" presId="urn:microsoft.com/office/officeart/2005/8/layout/process4"/>
    <dgm:cxn modelId="{305EAB56-E327-45E1-B2FC-44F18662BC38}" type="presOf" srcId="{F04BDB65-507C-4B87-8941-E32492BF880E}" destId="{A2F65B75-C253-43C6-A49B-0FA158FD53FE}" srcOrd="0" destOrd="0" presId="urn:microsoft.com/office/officeart/2005/8/layout/process4"/>
    <dgm:cxn modelId="{BC27B0C6-641C-4758-A030-3A989AA36A10}" type="presOf" srcId="{B7AEA780-0C00-4566-B2E6-3C7AF96812B6}" destId="{F95FBA6E-BB6A-445D-B703-EB941BB05CC0}" srcOrd="1" destOrd="0" presId="urn:microsoft.com/office/officeart/2005/8/layout/process4"/>
    <dgm:cxn modelId="{83682495-7498-4619-A4DD-7002863153F4}" type="presOf" srcId="{E81E7642-6792-4686-AD36-69512D014871}" destId="{23468736-B4BF-41B0-92DA-F7174DDEBBF0}" srcOrd="0" destOrd="0" presId="urn:microsoft.com/office/officeart/2005/8/layout/process4"/>
    <dgm:cxn modelId="{CFDF8C3D-A081-4277-A62D-4874AB3F6C2A}" srcId="{B7AEA780-0C00-4566-B2E6-3C7AF96812B6}" destId="{E81E7642-6792-4686-AD36-69512D014871}" srcOrd="0" destOrd="0" parTransId="{D565702B-371A-4293-94E3-925C5AF999EE}" sibTransId="{AD15D354-5E20-4234-AE5B-D0DA84B21DB5}"/>
    <dgm:cxn modelId="{F4DD4CC3-6126-4193-9548-82D04B170118}" type="presParOf" srcId="{A2F65B75-C253-43C6-A49B-0FA158FD53FE}" destId="{A0B09AAC-2AAB-4A35-9E47-745C064F581A}" srcOrd="0" destOrd="0" presId="urn:microsoft.com/office/officeart/2005/8/layout/process4"/>
    <dgm:cxn modelId="{C6CDBF88-BEA7-483A-95FC-2D9A4CC55AF0}" type="presParOf" srcId="{A0B09AAC-2AAB-4A35-9E47-745C064F581A}" destId="{8C83D680-B95F-44D9-A50A-54F69658C9F4}" srcOrd="0" destOrd="0" presId="urn:microsoft.com/office/officeart/2005/8/layout/process4"/>
    <dgm:cxn modelId="{0F5B949F-43CD-4CC6-9326-707CBD82349C}" type="presParOf" srcId="{A0B09AAC-2AAB-4A35-9E47-745C064F581A}" destId="{F95FBA6E-BB6A-445D-B703-EB941BB05CC0}" srcOrd="1" destOrd="0" presId="urn:microsoft.com/office/officeart/2005/8/layout/process4"/>
    <dgm:cxn modelId="{B5874CDE-53B0-482B-B291-030E18EC0D70}" type="presParOf" srcId="{A0B09AAC-2AAB-4A35-9E47-745C064F581A}" destId="{0C1E0D7F-DFA3-4F36-B955-7DFCF803F8B7}" srcOrd="2" destOrd="0" presId="urn:microsoft.com/office/officeart/2005/8/layout/process4"/>
    <dgm:cxn modelId="{B52B44B5-DC6D-4927-8D17-9CA3803994CC}" type="presParOf" srcId="{0C1E0D7F-DFA3-4F36-B955-7DFCF803F8B7}" destId="{23468736-B4BF-41B0-92DA-F7174DDEBBF0}" srcOrd="0" destOrd="0" presId="urn:microsoft.com/office/officeart/2005/8/layout/process4"/>
    <dgm:cxn modelId="{EF50FA4A-2C9A-45F7-9EE6-5A365546C183}" type="presParOf" srcId="{0C1E0D7F-DFA3-4F36-B955-7DFCF803F8B7}" destId="{C92866E6-A78B-49C8-B069-F559A738EAE5}"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377BF7C-36B0-4DD7-AE63-01606607EC70}" type="doc">
      <dgm:prSet loTypeId="urn:microsoft.com/office/officeart/2005/8/layout/hierarchy3" loCatId="hierarchy" qsTypeId="urn:microsoft.com/office/officeart/2005/8/quickstyle/simple1" qsCatId="simple" csTypeId="urn:microsoft.com/office/officeart/2005/8/colors/accent2_5" csCatId="accent2" phldr="1"/>
      <dgm:spPr/>
      <dgm:t>
        <a:bodyPr/>
        <a:lstStyle/>
        <a:p>
          <a:endParaRPr lang="es-MX"/>
        </a:p>
      </dgm:t>
    </dgm:pt>
    <dgm:pt modelId="{190B946A-9C53-4A76-B5C5-4793702C4A83}">
      <dgm:prSet/>
      <dgm:spPr/>
      <dgm:t>
        <a:bodyPr/>
        <a:lstStyle/>
        <a:p>
          <a:pPr rtl="0"/>
          <a:r>
            <a:rPr lang="es-MX" dirty="0" smtClean="0"/>
            <a:t>C) de  tolerar:</a:t>
          </a:r>
          <a:endParaRPr lang="es-MX" dirty="0"/>
        </a:p>
      </dgm:t>
    </dgm:pt>
    <dgm:pt modelId="{C13F6679-78B4-421C-A7A9-8FE2E8A3F1FB}" type="parTrans" cxnId="{910A86CF-7E09-40F8-99EC-97FA2AC29ED5}">
      <dgm:prSet/>
      <dgm:spPr/>
      <dgm:t>
        <a:bodyPr/>
        <a:lstStyle/>
        <a:p>
          <a:endParaRPr lang="es-MX"/>
        </a:p>
      </dgm:t>
    </dgm:pt>
    <dgm:pt modelId="{E38D2D4B-2B5C-44D5-8278-B85382FD9958}" type="sibTrans" cxnId="{910A86CF-7E09-40F8-99EC-97FA2AC29ED5}">
      <dgm:prSet/>
      <dgm:spPr/>
      <dgm:t>
        <a:bodyPr/>
        <a:lstStyle/>
        <a:p>
          <a:endParaRPr lang="es-MX"/>
        </a:p>
      </dgm:t>
    </dgm:pt>
    <dgm:pt modelId="{85069FD1-A5C4-40EC-92A4-1CBCF4708CC7}">
      <dgm:prSet/>
      <dgm:spPr/>
      <dgm:t>
        <a:bodyPr/>
        <a:lstStyle/>
        <a:p>
          <a:pPr rtl="0"/>
          <a:r>
            <a:rPr lang="es-MX" dirty="0" smtClean="0"/>
            <a:t>Implican permitir a la autoridad verificar el correcto cumplimiento de las obligaciones tributarias </a:t>
          </a:r>
          <a:endParaRPr lang="es-MX" dirty="0"/>
        </a:p>
      </dgm:t>
    </dgm:pt>
    <dgm:pt modelId="{4FE437FA-4060-4899-998D-2FBF239733AD}" type="parTrans" cxnId="{70DC94F2-B818-41B3-8E83-D4766D045BCC}">
      <dgm:prSet/>
      <dgm:spPr/>
      <dgm:t>
        <a:bodyPr/>
        <a:lstStyle/>
        <a:p>
          <a:endParaRPr lang="es-MX"/>
        </a:p>
      </dgm:t>
    </dgm:pt>
    <dgm:pt modelId="{3769A8CF-120F-49DE-968C-BE2D48071617}" type="sibTrans" cxnId="{70DC94F2-B818-41B3-8E83-D4766D045BCC}">
      <dgm:prSet/>
      <dgm:spPr/>
      <dgm:t>
        <a:bodyPr/>
        <a:lstStyle/>
        <a:p>
          <a:endParaRPr lang="es-MX"/>
        </a:p>
      </dgm:t>
    </dgm:pt>
    <dgm:pt modelId="{43C5BCE4-B7F5-4E6B-8CA3-3EACCAE3F273}">
      <dgm:prSet/>
      <dgm:spPr/>
      <dgm:t>
        <a:bodyPr/>
        <a:lstStyle/>
        <a:p>
          <a:pPr rtl="0"/>
          <a:r>
            <a:rPr lang="es-MX" smtClean="0"/>
            <a:t>Ejemplo:  Un visita domiciliaria</a:t>
          </a:r>
          <a:endParaRPr lang="es-MX"/>
        </a:p>
      </dgm:t>
    </dgm:pt>
    <dgm:pt modelId="{C48E2E25-DFDB-433F-B6E1-D2A71EA1D54C}" type="parTrans" cxnId="{6E52D67B-CD1C-4243-BE4C-74EBA99FB9E2}">
      <dgm:prSet/>
      <dgm:spPr/>
      <dgm:t>
        <a:bodyPr/>
        <a:lstStyle/>
        <a:p>
          <a:endParaRPr lang="es-MX"/>
        </a:p>
      </dgm:t>
    </dgm:pt>
    <dgm:pt modelId="{AA36DAA1-4AA4-4B69-A67D-22B2E8B07441}" type="sibTrans" cxnId="{6E52D67B-CD1C-4243-BE4C-74EBA99FB9E2}">
      <dgm:prSet/>
      <dgm:spPr/>
      <dgm:t>
        <a:bodyPr/>
        <a:lstStyle/>
        <a:p>
          <a:endParaRPr lang="es-MX"/>
        </a:p>
      </dgm:t>
    </dgm:pt>
    <dgm:pt modelId="{0DF3D8B8-064F-4981-8775-C9BE74C0F9F6}" type="pres">
      <dgm:prSet presAssocID="{0377BF7C-36B0-4DD7-AE63-01606607EC70}" presName="diagram" presStyleCnt="0">
        <dgm:presLayoutVars>
          <dgm:chPref val="1"/>
          <dgm:dir/>
          <dgm:animOne val="branch"/>
          <dgm:animLvl val="lvl"/>
          <dgm:resizeHandles/>
        </dgm:presLayoutVars>
      </dgm:prSet>
      <dgm:spPr/>
    </dgm:pt>
    <dgm:pt modelId="{ADF022C8-D743-4AAE-A095-7F9B2E7CD0D9}" type="pres">
      <dgm:prSet presAssocID="{190B946A-9C53-4A76-B5C5-4793702C4A83}" presName="root" presStyleCnt="0"/>
      <dgm:spPr/>
    </dgm:pt>
    <dgm:pt modelId="{31F86C52-F7A4-4F01-B98B-BE17417E01C8}" type="pres">
      <dgm:prSet presAssocID="{190B946A-9C53-4A76-B5C5-4793702C4A83}" presName="rootComposite" presStyleCnt="0"/>
      <dgm:spPr/>
    </dgm:pt>
    <dgm:pt modelId="{633077D3-BD5A-40CB-B1A7-7A5244BCA23F}" type="pres">
      <dgm:prSet presAssocID="{190B946A-9C53-4A76-B5C5-4793702C4A83}" presName="rootText" presStyleLbl="node1" presStyleIdx="0" presStyleCnt="1"/>
      <dgm:spPr/>
    </dgm:pt>
    <dgm:pt modelId="{D84D8AB1-E9E5-4E42-9A10-18FCE6161E7E}" type="pres">
      <dgm:prSet presAssocID="{190B946A-9C53-4A76-B5C5-4793702C4A83}" presName="rootConnector" presStyleLbl="node1" presStyleIdx="0" presStyleCnt="1"/>
      <dgm:spPr/>
    </dgm:pt>
    <dgm:pt modelId="{A4EA6B82-6FE3-4137-841B-166A4BF189B4}" type="pres">
      <dgm:prSet presAssocID="{190B946A-9C53-4A76-B5C5-4793702C4A83}" presName="childShape" presStyleCnt="0"/>
      <dgm:spPr/>
    </dgm:pt>
    <dgm:pt modelId="{98B8BBA1-80A8-4757-8416-9AB30ADFA4C1}" type="pres">
      <dgm:prSet presAssocID="{4FE437FA-4060-4899-998D-2FBF239733AD}" presName="Name13" presStyleLbl="parChTrans1D2" presStyleIdx="0" presStyleCnt="1"/>
      <dgm:spPr/>
    </dgm:pt>
    <dgm:pt modelId="{9F4D7A24-9503-4F20-8D74-D2A8B94364A0}" type="pres">
      <dgm:prSet presAssocID="{85069FD1-A5C4-40EC-92A4-1CBCF4708CC7}" presName="childText" presStyleLbl="bgAcc1" presStyleIdx="0" presStyleCnt="1" custScaleX="245421">
        <dgm:presLayoutVars>
          <dgm:bulletEnabled val="1"/>
        </dgm:presLayoutVars>
      </dgm:prSet>
      <dgm:spPr/>
    </dgm:pt>
  </dgm:ptLst>
  <dgm:cxnLst>
    <dgm:cxn modelId="{2CFB991B-335C-4812-A482-4DC2D7FC06BA}" type="presOf" srcId="{0377BF7C-36B0-4DD7-AE63-01606607EC70}" destId="{0DF3D8B8-064F-4981-8775-C9BE74C0F9F6}" srcOrd="0" destOrd="0" presId="urn:microsoft.com/office/officeart/2005/8/layout/hierarchy3"/>
    <dgm:cxn modelId="{8C35B583-600E-4AC4-B3A2-5FE37EBBBF82}" type="presOf" srcId="{85069FD1-A5C4-40EC-92A4-1CBCF4708CC7}" destId="{9F4D7A24-9503-4F20-8D74-D2A8B94364A0}" srcOrd="0" destOrd="0" presId="urn:microsoft.com/office/officeart/2005/8/layout/hierarchy3"/>
    <dgm:cxn modelId="{D8742E4A-A3EE-48B4-B4D6-E656620D1601}" type="presOf" srcId="{43C5BCE4-B7F5-4E6B-8CA3-3EACCAE3F273}" destId="{9F4D7A24-9503-4F20-8D74-D2A8B94364A0}" srcOrd="0" destOrd="1" presId="urn:microsoft.com/office/officeart/2005/8/layout/hierarchy3"/>
    <dgm:cxn modelId="{910A86CF-7E09-40F8-99EC-97FA2AC29ED5}" srcId="{0377BF7C-36B0-4DD7-AE63-01606607EC70}" destId="{190B946A-9C53-4A76-B5C5-4793702C4A83}" srcOrd="0" destOrd="0" parTransId="{C13F6679-78B4-421C-A7A9-8FE2E8A3F1FB}" sibTransId="{E38D2D4B-2B5C-44D5-8278-B85382FD9958}"/>
    <dgm:cxn modelId="{F83EACC6-0464-4BD4-BF18-E50EA6278E49}" type="presOf" srcId="{4FE437FA-4060-4899-998D-2FBF239733AD}" destId="{98B8BBA1-80A8-4757-8416-9AB30ADFA4C1}" srcOrd="0" destOrd="0" presId="urn:microsoft.com/office/officeart/2005/8/layout/hierarchy3"/>
    <dgm:cxn modelId="{FE2F5791-D343-4647-882F-47C917A68C12}" type="presOf" srcId="{190B946A-9C53-4A76-B5C5-4793702C4A83}" destId="{D84D8AB1-E9E5-4E42-9A10-18FCE6161E7E}" srcOrd="1" destOrd="0" presId="urn:microsoft.com/office/officeart/2005/8/layout/hierarchy3"/>
    <dgm:cxn modelId="{70DC94F2-B818-41B3-8E83-D4766D045BCC}" srcId="{190B946A-9C53-4A76-B5C5-4793702C4A83}" destId="{85069FD1-A5C4-40EC-92A4-1CBCF4708CC7}" srcOrd="0" destOrd="0" parTransId="{4FE437FA-4060-4899-998D-2FBF239733AD}" sibTransId="{3769A8CF-120F-49DE-968C-BE2D48071617}"/>
    <dgm:cxn modelId="{07BAFD5C-0A5D-487E-A353-EB19A201260F}" type="presOf" srcId="{190B946A-9C53-4A76-B5C5-4793702C4A83}" destId="{633077D3-BD5A-40CB-B1A7-7A5244BCA23F}" srcOrd="0" destOrd="0" presId="urn:microsoft.com/office/officeart/2005/8/layout/hierarchy3"/>
    <dgm:cxn modelId="{6E52D67B-CD1C-4243-BE4C-74EBA99FB9E2}" srcId="{85069FD1-A5C4-40EC-92A4-1CBCF4708CC7}" destId="{43C5BCE4-B7F5-4E6B-8CA3-3EACCAE3F273}" srcOrd="0" destOrd="0" parTransId="{C48E2E25-DFDB-433F-B6E1-D2A71EA1D54C}" sibTransId="{AA36DAA1-4AA4-4B69-A67D-22B2E8B07441}"/>
    <dgm:cxn modelId="{57DDCAF2-55EC-493B-8757-6B83133F0391}" type="presParOf" srcId="{0DF3D8B8-064F-4981-8775-C9BE74C0F9F6}" destId="{ADF022C8-D743-4AAE-A095-7F9B2E7CD0D9}" srcOrd="0" destOrd="0" presId="urn:microsoft.com/office/officeart/2005/8/layout/hierarchy3"/>
    <dgm:cxn modelId="{4B887382-D2CC-4DEC-B890-8B942D8ABD94}" type="presParOf" srcId="{ADF022C8-D743-4AAE-A095-7F9B2E7CD0D9}" destId="{31F86C52-F7A4-4F01-B98B-BE17417E01C8}" srcOrd="0" destOrd="0" presId="urn:microsoft.com/office/officeart/2005/8/layout/hierarchy3"/>
    <dgm:cxn modelId="{A691E350-4011-4F68-A019-5D7350C1ED33}" type="presParOf" srcId="{31F86C52-F7A4-4F01-B98B-BE17417E01C8}" destId="{633077D3-BD5A-40CB-B1A7-7A5244BCA23F}" srcOrd="0" destOrd="0" presId="urn:microsoft.com/office/officeart/2005/8/layout/hierarchy3"/>
    <dgm:cxn modelId="{CD9C3C45-4EF0-40D9-B166-17AAC9920C65}" type="presParOf" srcId="{31F86C52-F7A4-4F01-B98B-BE17417E01C8}" destId="{D84D8AB1-E9E5-4E42-9A10-18FCE6161E7E}" srcOrd="1" destOrd="0" presId="urn:microsoft.com/office/officeart/2005/8/layout/hierarchy3"/>
    <dgm:cxn modelId="{DEE3BA21-589E-4A65-A76B-59B7A1345EAC}" type="presParOf" srcId="{ADF022C8-D743-4AAE-A095-7F9B2E7CD0D9}" destId="{A4EA6B82-6FE3-4137-841B-166A4BF189B4}" srcOrd="1" destOrd="0" presId="urn:microsoft.com/office/officeart/2005/8/layout/hierarchy3"/>
    <dgm:cxn modelId="{7150CF87-D30F-48DD-98F4-4DAEED3B0BDB}" type="presParOf" srcId="{A4EA6B82-6FE3-4137-841B-166A4BF189B4}" destId="{98B8BBA1-80A8-4757-8416-9AB30ADFA4C1}" srcOrd="0" destOrd="0" presId="urn:microsoft.com/office/officeart/2005/8/layout/hierarchy3"/>
    <dgm:cxn modelId="{F1959CA8-A98A-4FBC-BA52-C4FB485C794B}" type="presParOf" srcId="{A4EA6B82-6FE3-4137-841B-166A4BF189B4}" destId="{9F4D7A24-9503-4F20-8D74-D2A8B94364A0}"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4BC82ED-EB6E-474F-B440-BE0A0CCFCB5E}" type="doc">
      <dgm:prSet loTypeId="urn:microsoft.com/office/officeart/2005/8/layout/hProcess9" loCatId="process" qsTypeId="urn:microsoft.com/office/officeart/2005/8/quickstyle/simple1" qsCatId="simple" csTypeId="urn:microsoft.com/office/officeart/2005/8/colors/colorful3" csCatId="colorful" phldr="1"/>
      <dgm:spPr/>
      <dgm:t>
        <a:bodyPr/>
        <a:lstStyle/>
        <a:p>
          <a:endParaRPr lang="es-MX"/>
        </a:p>
      </dgm:t>
    </dgm:pt>
    <dgm:pt modelId="{3A039095-3EEE-4C32-BCC1-BBF0DD76E8AD}">
      <dgm:prSet/>
      <dgm:spPr/>
      <dgm:t>
        <a:bodyPr/>
        <a:lstStyle/>
        <a:p>
          <a:pPr rtl="0"/>
          <a:r>
            <a:rPr lang="es-MX" smtClean="0"/>
            <a:t>Sujetos</a:t>
          </a:r>
          <a:endParaRPr lang="es-MX"/>
        </a:p>
      </dgm:t>
    </dgm:pt>
    <dgm:pt modelId="{55D5B0B8-B37C-4060-96E9-F7318E866542}" type="parTrans" cxnId="{56CBFD46-8F7F-4201-9560-0AF88D84BA0E}">
      <dgm:prSet/>
      <dgm:spPr/>
      <dgm:t>
        <a:bodyPr/>
        <a:lstStyle/>
        <a:p>
          <a:endParaRPr lang="es-MX"/>
        </a:p>
      </dgm:t>
    </dgm:pt>
    <dgm:pt modelId="{E372663D-1D2C-4589-AD29-6ABEC729DB6B}" type="sibTrans" cxnId="{56CBFD46-8F7F-4201-9560-0AF88D84BA0E}">
      <dgm:prSet/>
      <dgm:spPr/>
      <dgm:t>
        <a:bodyPr/>
        <a:lstStyle/>
        <a:p>
          <a:endParaRPr lang="es-MX"/>
        </a:p>
      </dgm:t>
    </dgm:pt>
    <dgm:pt modelId="{BF586C38-A101-49BD-B839-60EE00702C56}">
      <dgm:prSet/>
      <dgm:spPr/>
      <dgm:t>
        <a:bodyPr/>
        <a:lstStyle/>
        <a:p>
          <a:pPr rtl="0"/>
          <a:r>
            <a:rPr lang="es-MX" smtClean="0"/>
            <a:t>Objeto</a:t>
          </a:r>
          <a:endParaRPr lang="es-MX"/>
        </a:p>
      </dgm:t>
    </dgm:pt>
    <dgm:pt modelId="{AA799FAF-2B81-4C1B-84ED-CCECC3F109EB}" type="parTrans" cxnId="{1CC3C619-861A-4CF9-9170-E0EB370A0C34}">
      <dgm:prSet/>
      <dgm:spPr/>
      <dgm:t>
        <a:bodyPr/>
        <a:lstStyle/>
        <a:p>
          <a:endParaRPr lang="es-MX"/>
        </a:p>
      </dgm:t>
    </dgm:pt>
    <dgm:pt modelId="{8350BF21-2BAD-44FC-ABB6-266F375D6938}" type="sibTrans" cxnId="{1CC3C619-861A-4CF9-9170-E0EB370A0C34}">
      <dgm:prSet/>
      <dgm:spPr/>
      <dgm:t>
        <a:bodyPr/>
        <a:lstStyle/>
        <a:p>
          <a:endParaRPr lang="es-MX"/>
        </a:p>
      </dgm:t>
    </dgm:pt>
    <dgm:pt modelId="{1141A951-ED58-49A2-B4AC-974A73CEF109}">
      <dgm:prSet/>
      <dgm:spPr/>
      <dgm:t>
        <a:bodyPr/>
        <a:lstStyle/>
        <a:p>
          <a:pPr rtl="0"/>
          <a:r>
            <a:rPr lang="es-MX" dirty="0" smtClean="0"/>
            <a:t>Hecho jurídico tributario</a:t>
          </a:r>
          <a:endParaRPr lang="es-MX" dirty="0"/>
        </a:p>
      </dgm:t>
    </dgm:pt>
    <dgm:pt modelId="{AC73B510-9025-4444-BCD0-9477B870C5A7}" type="parTrans" cxnId="{EDAD4F7B-BBA0-41D5-AB63-2D09C924CD0B}">
      <dgm:prSet/>
      <dgm:spPr/>
      <dgm:t>
        <a:bodyPr/>
        <a:lstStyle/>
        <a:p>
          <a:endParaRPr lang="es-MX"/>
        </a:p>
      </dgm:t>
    </dgm:pt>
    <dgm:pt modelId="{85443B59-56A3-4243-84D2-32D013DE7BD1}" type="sibTrans" cxnId="{EDAD4F7B-BBA0-41D5-AB63-2D09C924CD0B}">
      <dgm:prSet/>
      <dgm:spPr/>
      <dgm:t>
        <a:bodyPr/>
        <a:lstStyle/>
        <a:p>
          <a:endParaRPr lang="es-MX"/>
        </a:p>
      </dgm:t>
    </dgm:pt>
    <dgm:pt modelId="{F551C599-1297-4F63-99BE-7F7C3DAA0D04}">
      <dgm:prSet/>
      <dgm:spPr/>
      <dgm:t>
        <a:bodyPr/>
        <a:lstStyle/>
        <a:p>
          <a:pPr rtl="0"/>
          <a:r>
            <a:rPr lang="es-MX" smtClean="0"/>
            <a:t>Tercero auxiliar</a:t>
          </a:r>
          <a:endParaRPr lang="es-MX"/>
        </a:p>
      </dgm:t>
    </dgm:pt>
    <dgm:pt modelId="{0FF020AD-C0F8-4070-825B-A7851F906923}" type="parTrans" cxnId="{2364364F-BBF4-470E-AE2D-71F86335427C}">
      <dgm:prSet/>
      <dgm:spPr/>
      <dgm:t>
        <a:bodyPr/>
        <a:lstStyle/>
        <a:p>
          <a:endParaRPr lang="es-MX"/>
        </a:p>
      </dgm:t>
    </dgm:pt>
    <dgm:pt modelId="{E01F09BA-93E8-4B7B-B5E0-07B41657637D}" type="sibTrans" cxnId="{2364364F-BBF4-470E-AE2D-71F86335427C}">
      <dgm:prSet/>
      <dgm:spPr/>
      <dgm:t>
        <a:bodyPr/>
        <a:lstStyle/>
        <a:p>
          <a:endParaRPr lang="es-MX"/>
        </a:p>
      </dgm:t>
    </dgm:pt>
    <dgm:pt modelId="{8C19CB50-E683-4EB4-ADE2-92AC27C28903}">
      <dgm:prSet/>
      <dgm:spPr/>
      <dgm:t>
        <a:bodyPr/>
        <a:lstStyle/>
        <a:p>
          <a:pPr rtl="0"/>
          <a:r>
            <a:rPr lang="es-MX" smtClean="0"/>
            <a:t>Tasa o tarifa</a:t>
          </a:r>
          <a:endParaRPr lang="es-MX"/>
        </a:p>
      </dgm:t>
    </dgm:pt>
    <dgm:pt modelId="{DAA67EC4-763D-4997-8DD9-07D6F917B41A}" type="parTrans" cxnId="{23AD2A9F-9225-412E-A519-578D3A924C73}">
      <dgm:prSet/>
      <dgm:spPr/>
      <dgm:t>
        <a:bodyPr/>
        <a:lstStyle/>
        <a:p>
          <a:endParaRPr lang="es-MX"/>
        </a:p>
      </dgm:t>
    </dgm:pt>
    <dgm:pt modelId="{1EB2C31D-C4D1-4818-8E26-B5425DD478D1}" type="sibTrans" cxnId="{23AD2A9F-9225-412E-A519-578D3A924C73}">
      <dgm:prSet/>
      <dgm:spPr/>
      <dgm:t>
        <a:bodyPr/>
        <a:lstStyle/>
        <a:p>
          <a:endParaRPr lang="es-MX"/>
        </a:p>
      </dgm:t>
    </dgm:pt>
    <dgm:pt modelId="{ECEA26FB-0C2B-4CBB-8B9A-5319942AC29B}" type="pres">
      <dgm:prSet presAssocID="{94BC82ED-EB6E-474F-B440-BE0A0CCFCB5E}" presName="CompostProcess" presStyleCnt="0">
        <dgm:presLayoutVars>
          <dgm:dir/>
          <dgm:resizeHandles val="exact"/>
        </dgm:presLayoutVars>
      </dgm:prSet>
      <dgm:spPr/>
      <dgm:t>
        <a:bodyPr/>
        <a:lstStyle/>
        <a:p>
          <a:endParaRPr lang="es-MX"/>
        </a:p>
      </dgm:t>
    </dgm:pt>
    <dgm:pt modelId="{2609FD40-EE87-4B45-86C0-4E20CB8B06D5}" type="pres">
      <dgm:prSet presAssocID="{94BC82ED-EB6E-474F-B440-BE0A0CCFCB5E}" presName="arrow" presStyleLbl="bgShp" presStyleIdx="0" presStyleCnt="1"/>
      <dgm:spPr/>
      <dgm:t>
        <a:bodyPr/>
        <a:lstStyle/>
        <a:p>
          <a:endParaRPr lang="es-MX"/>
        </a:p>
      </dgm:t>
    </dgm:pt>
    <dgm:pt modelId="{94D15135-0E8F-4A07-8455-AD53F121D9C1}" type="pres">
      <dgm:prSet presAssocID="{94BC82ED-EB6E-474F-B440-BE0A0CCFCB5E}" presName="linearProcess" presStyleCnt="0"/>
      <dgm:spPr/>
      <dgm:t>
        <a:bodyPr/>
        <a:lstStyle/>
        <a:p>
          <a:endParaRPr lang="es-MX"/>
        </a:p>
      </dgm:t>
    </dgm:pt>
    <dgm:pt modelId="{0C8A047A-B277-4E2F-9552-6EC254A2CB35}" type="pres">
      <dgm:prSet presAssocID="{3A039095-3EEE-4C32-BCC1-BBF0DD76E8AD}" presName="textNode" presStyleLbl="node1" presStyleIdx="0" presStyleCnt="5">
        <dgm:presLayoutVars>
          <dgm:bulletEnabled val="1"/>
        </dgm:presLayoutVars>
      </dgm:prSet>
      <dgm:spPr/>
      <dgm:t>
        <a:bodyPr/>
        <a:lstStyle/>
        <a:p>
          <a:endParaRPr lang="es-MX"/>
        </a:p>
      </dgm:t>
    </dgm:pt>
    <dgm:pt modelId="{45361BDA-43A5-403C-99A2-E271C72FBDFC}" type="pres">
      <dgm:prSet presAssocID="{E372663D-1D2C-4589-AD29-6ABEC729DB6B}" presName="sibTrans" presStyleCnt="0"/>
      <dgm:spPr/>
      <dgm:t>
        <a:bodyPr/>
        <a:lstStyle/>
        <a:p>
          <a:endParaRPr lang="es-MX"/>
        </a:p>
      </dgm:t>
    </dgm:pt>
    <dgm:pt modelId="{1CBAD9F8-0177-41B3-B437-99FA26D04618}" type="pres">
      <dgm:prSet presAssocID="{BF586C38-A101-49BD-B839-60EE00702C56}" presName="textNode" presStyleLbl="node1" presStyleIdx="1" presStyleCnt="5">
        <dgm:presLayoutVars>
          <dgm:bulletEnabled val="1"/>
        </dgm:presLayoutVars>
      </dgm:prSet>
      <dgm:spPr/>
      <dgm:t>
        <a:bodyPr/>
        <a:lstStyle/>
        <a:p>
          <a:endParaRPr lang="es-MX"/>
        </a:p>
      </dgm:t>
    </dgm:pt>
    <dgm:pt modelId="{D3E59BBA-2309-40AA-94EA-1E4745B2E761}" type="pres">
      <dgm:prSet presAssocID="{8350BF21-2BAD-44FC-ABB6-266F375D6938}" presName="sibTrans" presStyleCnt="0"/>
      <dgm:spPr/>
      <dgm:t>
        <a:bodyPr/>
        <a:lstStyle/>
        <a:p>
          <a:endParaRPr lang="es-MX"/>
        </a:p>
      </dgm:t>
    </dgm:pt>
    <dgm:pt modelId="{C6216661-B9C1-4E1B-A883-4E43BE226253}" type="pres">
      <dgm:prSet presAssocID="{1141A951-ED58-49A2-B4AC-974A73CEF109}" presName="textNode" presStyleLbl="node1" presStyleIdx="2" presStyleCnt="5">
        <dgm:presLayoutVars>
          <dgm:bulletEnabled val="1"/>
        </dgm:presLayoutVars>
      </dgm:prSet>
      <dgm:spPr/>
      <dgm:t>
        <a:bodyPr/>
        <a:lstStyle/>
        <a:p>
          <a:endParaRPr lang="es-MX"/>
        </a:p>
      </dgm:t>
    </dgm:pt>
    <dgm:pt modelId="{DBAD5266-1803-4113-BA0B-64701A2DD8AA}" type="pres">
      <dgm:prSet presAssocID="{85443B59-56A3-4243-84D2-32D013DE7BD1}" presName="sibTrans" presStyleCnt="0"/>
      <dgm:spPr/>
      <dgm:t>
        <a:bodyPr/>
        <a:lstStyle/>
        <a:p>
          <a:endParaRPr lang="es-MX"/>
        </a:p>
      </dgm:t>
    </dgm:pt>
    <dgm:pt modelId="{494C4816-2AF8-4404-BF40-B7A36D803B5F}" type="pres">
      <dgm:prSet presAssocID="{F551C599-1297-4F63-99BE-7F7C3DAA0D04}" presName="textNode" presStyleLbl="node1" presStyleIdx="3" presStyleCnt="5">
        <dgm:presLayoutVars>
          <dgm:bulletEnabled val="1"/>
        </dgm:presLayoutVars>
      </dgm:prSet>
      <dgm:spPr/>
      <dgm:t>
        <a:bodyPr/>
        <a:lstStyle/>
        <a:p>
          <a:endParaRPr lang="es-MX"/>
        </a:p>
      </dgm:t>
    </dgm:pt>
    <dgm:pt modelId="{57A80480-1DAB-4A81-AC8F-7103DDD04617}" type="pres">
      <dgm:prSet presAssocID="{E01F09BA-93E8-4B7B-B5E0-07B41657637D}" presName="sibTrans" presStyleCnt="0"/>
      <dgm:spPr/>
      <dgm:t>
        <a:bodyPr/>
        <a:lstStyle/>
        <a:p>
          <a:endParaRPr lang="es-MX"/>
        </a:p>
      </dgm:t>
    </dgm:pt>
    <dgm:pt modelId="{F3F31494-A2B5-4936-AF6C-796802F241B9}" type="pres">
      <dgm:prSet presAssocID="{8C19CB50-E683-4EB4-ADE2-92AC27C28903}" presName="textNode" presStyleLbl="node1" presStyleIdx="4" presStyleCnt="5">
        <dgm:presLayoutVars>
          <dgm:bulletEnabled val="1"/>
        </dgm:presLayoutVars>
      </dgm:prSet>
      <dgm:spPr/>
      <dgm:t>
        <a:bodyPr/>
        <a:lstStyle/>
        <a:p>
          <a:endParaRPr lang="es-MX"/>
        </a:p>
      </dgm:t>
    </dgm:pt>
  </dgm:ptLst>
  <dgm:cxnLst>
    <dgm:cxn modelId="{E826ED23-0CFA-414F-95B3-FE3F81001900}" type="presOf" srcId="{8C19CB50-E683-4EB4-ADE2-92AC27C28903}" destId="{F3F31494-A2B5-4936-AF6C-796802F241B9}" srcOrd="0" destOrd="0" presId="urn:microsoft.com/office/officeart/2005/8/layout/hProcess9"/>
    <dgm:cxn modelId="{56CBFD46-8F7F-4201-9560-0AF88D84BA0E}" srcId="{94BC82ED-EB6E-474F-B440-BE0A0CCFCB5E}" destId="{3A039095-3EEE-4C32-BCC1-BBF0DD76E8AD}" srcOrd="0" destOrd="0" parTransId="{55D5B0B8-B37C-4060-96E9-F7318E866542}" sibTransId="{E372663D-1D2C-4589-AD29-6ABEC729DB6B}"/>
    <dgm:cxn modelId="{1CC3C619-861A-4CF9-9170-E0EB370A0C34}" srcId="{94BC82ED-EB6E-474F-B440-BE0A0CCFCB5E}" destId="{BF586C38-A101-49BD-B839-60EE00702C56}" srcOrd="1" destOrd="0" parTransId="{AA799FAF-2B81-4C1B-84ED-CCECC3F109EB}" sibTransId="{8350BF21-2BAD-44FC-ABB6-266F375D6938}"/>
    <dgm:cxn modelId="{EDAD4F7B-BBA0-41D5-AB63-2D09C924CD0B}" srcId="{94BC82ED-EB6E-474F-B440-BE0A0CCFCB5E}" destId="{1141A951-ED58-49A2-B4AC-974A73CEF109}" srcOrd="2" destOrd="0" parTransId="{AC73B510-9025-4444-BCD0-9477B870C5A7}" sibTransId="{85443B59-56A3-4243-84D2-32D013DE7BD1}"/>
    <dgm:cxn modelId="{23AD2A9F-9225-412E-A519-578D3A924C73}" srcId="{94BC82ED-EB6E-474F-B440-BE0A0CCFCB5E}" destId="{8C19CB50-E683-4EB4-ADE2-92AC27C28903}" srcOrd="4" destOrd="0" parTransId="{DAA67EC4-763D-4997-8DD9-07D6F917B41A}" sibTransId="{1EB2C31D-C4D1-4818-8E26-B5425DD478D1}"/>
    <dgm:cxn modelId="{81CB5647-5E38-4607-80B5-0198775A1433}" type="presOf" srcId="{3A039095-3EEE-4C32-BCC1-BBF0DD76E8AD}" destId="{0C8A047A-B277-4E2F-9552-6EC254A2CB35}" srcOrd="0" destOrd="0" presId="urn:microsoft.com/office/officeart/2005/8/layout/hProcess9"/>
    <dgm:cxn modelId="{2364364F-BBF4-470E-AE2D-71F86335427C}" srcId="{94BC82ED-EB6E-474F-B440-BE0A0CCFCB5E}" destId="{F551C599-1297-4F63-99BE-7F7C3DAA0D04}" srcOrd="3" destOrd="0" parTransId="{0FF020AD-C0F8-4070-825B-A7851F906923}" sibTransId="{E01F09BA-93E8-4B7B-B5E0-07B41657637D}"/>
    <dgm:cxn modelId="{D054FE16-59F5-4B7B-9F03-1A21AB610469}" type="presOf" srcId="{1141A951-ED58-49A2-B4AC-974A73CEF109}" destId="{C6216661-B9C1-4E1B-A883-4E43BE226253}" srcOrd="0" destOrd="0" presId="urn:microsoft.com/office/officeart/2005/8/layout/hProcess9"/>
    <dgm:cxn modelId="{3A278BED-1412-4810-B7B4-A581BBB12486}" type="presOf" srcId="{94BC82ED-EB6E-474F-B440-BE0A0CCFCB5E}" destId="{ECEA26FB-0C2B-4CBB-8B9A-5319942AC29B}" srcOrd="0" destOrd="0" presId="urn:microsoft.com/office/officeart/2005/8/layout/hProcess9"/>
    <dgm:cxn modelId="{EF9ACFCA-EE39-45EE-A6FD-F87EA355E60A}" type="presOf" srcId="{F551C599-1297-4F63-99BE-7F7C3DAA0D04}" destId="{494C4816-2AF8-4404-BF40-B7A36D803B5F}" srcOrd="0" destOrd="0" presId="urn:microsoft.com/office/officeart/2005/8/layout/hProcess9"/>
    <dgm:cxn modelId="{5A26E617-7CF2-48A6-9814-96C466037CE0}" type="presOf" srcId="{BF586C38-A101-49BD-B839-60EE00702C56}" destId="{1CBAD9F8-0177-41B3-B437-99FA26D04618}" srcOrd="0" destOrd="0" presId="urn:microsoft.com/office/officeart/2005/8/layout/hProcess9"/>
    <dgm:cxn modelId="{C9E3A51A-37C0-4E43-A51C-BC673665DDFA}" type="presParOf" srcId="{ECEA26FB-0C2B-4CBB-8B9A-5319942AC29B}" destId="{2609FD40-EE87-4B45-86C0-4E20CB8B06D5}" srcOrd="0" destOrd="0" presId="urn:microsoft.com/office/officeart/2005/8/layout/hProcess9"/>
    <dgm:cxn modelId="{58591450-B135-45B3-9EFA-7B071CE807F3}" type="presParOf" srcId="{ECEA26FB-0C2B-4CBB-8B9A-5319942AC29B}" destId="{94D15135-0E8F-4A07-8455-AD53F121D9C1}" srcOrd="1" destOrd="0" presId="urn:microsoft.com/office/officeart/2005/8/layout/hProcess9"/>
    <dgm:cxn modelId="{00A10D17-746F-49AF-BBC5-29676906A9E1}" type="presParOf" srcId="{94D15135-0E8F-4A07-8455-AD53F121D9C1}" destId="{0C8A047A-B277-4E2F-9552-6EC254A2CB35}" srcOrd="0" destOrd="0" presId="urn:microsoft.com/office/officeart/2005/8/layout/hProcess9"/>
    <dgm:cxn modelId="{35E02ACA-D359-4D52-BD96-41E61A6FC643}" type="presParOf" srcId="{94D15135-0E8F-4A07-8455-AD53F121D9C1}" destId="{45361BDA-43A5-403C-99A2-E271C72FBDFC}" srcOrd="1" destOrd="0" presId="urn:microsoft.com/office/officeart/2005/8/layout/hProcess9"/>
    <dgm:cxn modelId="{47041D4F-F366-4BDD-95CA-D4461BB72A38}" type="presParOf" srcId="{94D15135-0E8F-4A07-8455-AD53F121D9C1}" destId="{1CBAD9F8-0177-41B3-B437-99FA26D04618}" srcOrd="2" destOrd="0" presId="urn:microsoft.com/office/officeart/2005/8/layout/hProcess9"/>
    <dgm:cxn modelId="{8DA9C4D3-0793-445E-8844-691B0AD6CC5A}" type="presParOf" srcId="{94D15135-0E8F-4A07-8455-AD53F121D9C1}" destId="{D3E59BBA-2309-40AA-94EA-1E4745B2E761}" srcOrd="3" destOrd="0" presId="urn:microsoft.com/office/officeart/2005/8/layout/hProcess9"/>
    <dgm:cxn modelId="{740C42DD-D755-48F3-9B48-6807D7BB3061}" type="presParOf" srcId="{94D15135-0E8F-4A07-8455-AD53F121D9C1}" destId="{C6216661-B9C1-4E1B-A883-4E43BE226253}" srcOrd="4" destOrd="0" presId="urn:microsoft.com/office/officeart/2005/8/layout/hProcess9"/>
    <dgm:cxn modelId="{20117B5A-D6D5-4B9E-B0D7-9E58FD97BA18}" type="presParOf" srcId="{94D15135-0E8F-4A07-8455-AD53F121D9C1}" destId="{DBAD5266-1803-4113-BA0B-64701A2DD8AA}" srcOrd="5" destOrd="0" presId="urn:microsoft.com/office/officeart/2005/8/layout/hProcess9"/>
    <dgm:cxn modelId="{22B978EB-351A-46ED-85DC-B393B6A35472}" type="presParOf" srcId="{94D15135-0E8F-4A07-8455-AD53F121D9C1}" destId="{494C4816-2AF8-4404-BF40-B7A36D803B5F}" srcOrd="6" destOrd="0" presId="urn:microsoft.com/office/officeart/2005/8/layout/hProcess9"/>
    <dgm:cxn modelId="{1C7A957A-1140-4181-8F86-789655AEF098}" type="presParOf" srcId="{94D15135-0E8F-4A07-8455-AD53F121D9C1}" destId="{57A80480-1DAB-4A81-AC8F-7103DDD04617}" srcOrd="7" destOrd="0" presId="urn:microsoft.com/office/officeart/2005/8/layout/hProcess9"/>
    <dgm:cxn modelId="{014AF0F8-D14C-4B79-A920-C2FF3536781E}" type="presParOf" srcId="{94D15135-0E8F-4A07-8455-AD53F121D9C1}" destId="{F3F31494-A2B5-4936-AF6C-796802F241B9}"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7552DBF-E1AC-4CDE-9ABE-26A490E2A0D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D11208C9-406C-44E7-B0DF-E3442A535F6F}">
      <dgm:prSet/>
      <dgm:spPr/>
      <dgm:t>
        <a:bodyPr/>
        <a:lstStyle/>
        <a:p>
          <a:pPr rtl="0"/>
          <a:r>
            <a:rPr lang="es-MX" dirty="0" smtClean="0"/>
            <a:t>Son personas jurídicas sobre quienes recae la relación jurídico-tributaria </a:t>
          </a:r>
          <a:endParaRPr lang="es-MX" dirty="0"/>
        </a:p>
      </dgm:t>
    </dgm:pt>
    <dgm:pt modelId="{E33060F0-BA66-49BE-8270-286A5DE09C4A}" type="parTrans" cxnId="{83C19C9A-929B-4F6A-ABB3-F829F99875A8}">
      <dgm:prSet/>
      <dgm:spPr/>
      <dgm:t>
        <a:bodyPr/>
        <a:lstStyle/>
        <a:p>
          <a:endParaRPr lang="es-MX"/>
        </a:p>
      </dgm:t>
    </dgm:pt>
    <dgm:pt modelId="{DEA62160-2E93-4701-A65C-E575F2068360}" type="sibTrans" cxnId="{83C19C9A-929B-4F6A-ABB3-F829F99875A8}">
      <dgm:prSet/>
      <dgm:spPr/>
      <dgm:t>
        <a:bodyPr/>
        <a:lstStyle/>
        <a:p>
          <a:endParaRPr lang="es-MX"/>
        </a:p>
      </dgm:t>
    </dgm:pt>
    <dgm:pt modelId="{3A1D38BE-3FE1-4E95-841F-5F0C329A88EF}" type="pres">
      <dgm:prSet presAssocID="{17552DBF-E1AC-4CDE-9ABE-26A490E2A0DB}" presName="compositeShape" presStyleCnt="0">
        <dgm:presLayoutVars>
          <dgm:chMax val="7"/>
          <dgm:dir/>
          <dgm:resizeHandles val="exact"/>
        </dgm:presLayoutVars>
      </dgm:prSet>
      <dgm:spPr/>
    </dgm:pt>
    <dgm:pt modelId="{3EF7F8F5-9F6B-4B43-B4D7-FE0558D650EA}" type="pres">
      <dgm:prSet presAssocID="{D11208C9-406C-44E7-B0DF-E3442A535F6F}" presName="circ1TxSh" presStyleLbl="vennNode1" presStyleIdx="0" presStyleCnt="1" custScaleX="210836"/>
      <dgm:spPr/>
    </dgm:pt>
  </dgm:ptLst>
  <dgm:cxnLst>
    <dgm:cxn modelId="{83C19C9A-929B-4F6A-ABB3-F829F99875A8}" srcId="{17552DBF-E1AC-4CDE-9ABE-26A490E2A0DB}" destId="{D11208C9-406C-44E7-B0DF-E3442A535F6F}" srcOrd="0" destOrd="0" parTransId="{E33060F0-BA66-49BE-8270-286A5DE09C4A}" sibTransId="{DEA62160-2E93-4701-A65C-E575F2068360}"/>
    <dgm:cxn modelId="{25CE5875-A7C7-415E-B48A-A286F9C8CDEE}" type="presOf" srcId="{D11208C9-406C-44E7-B0DF-E3442A535F6F}" destId="{3EF7F8F5-9F6B-4B43-B4D7-FE0558D650EA}" srcOrd="0" destOrd="0" presId="urn:microsoft.com/office/officeart/2005/8/layout/venn1"/>
    <dgm:cxn modelId="{69D7B9E3-2576-47C9-8A72-E332055922C4}" type="presOf" srcId="{17552DBF-E1AC-4CDE-9ABE-26A490E2A0DB}" destId="{3A1D38BE-3FE1-4E95-841F-5F0C329A88EF}" srcOrd="0" destOrd="0" presId="urn:microsoft.com/office/officeart/2005/8/layout/venn1"/>
    <dgm:cxn modelId="{052165A8-EF98-4713-BF5C-EE421D1D7019}" type="presParOf" srcId="{3A1D38BE-3FE1-4E95-841F-5F0C329A88EF}" destId="{3EF7F8F5-9F6B-4B43-B4D7-FE0558D650EA}"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71A361A-951B-444E-B3F7-45FB6E49BAA7}"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s-MX"/>
        </a:p>
      </dgm:t>
    </dgm:pt>
    <dgm:pt modelId="{E2E4DE40-7F66-4E5A-A2FD-313D495CC470}">
      <dgm:prSet/>
      <dgm:spPr/>
      <dgm:t>
        <a:bodyPr/>
        <a:lstStyle/>
        <a:p>
          <a:pPr rtl="0"/>
          <a:r>
            <a:rPr lang="es-MX" smtClean="0"/>
            <a:t>Es el Estado o la entidad pública a la cual se le ha delegado potestad tributaria por ley expresa. El Estado en virtud del Ius imperium recauda tributos en forma directa y a través de organismos públicos a los que la ley le otorga tal derecho</a:t>
          </a:r>
          <a:endParaRPr lang="es-MX"/>
        </a:p>
      </dgm:t>
    </dgm:pt>
    <dgm:pt modelId="{2EF02420-03B2-4DEA-B66B-5F18FAB2E4EB}" type="parTrans" cxnId="{825AE05C-8775-44C8-8F12-F5F38AD20D23}">
      <dgm:prSet/>
      <dgm:spPr/>
      <dgm:t>
        <a:bodyPr/>
        <a:lstStyle/>
        <a:p>
          <a:endParaRPr lang="es-MX"/>
        </a:p>
      </dgm:t>
    </dgm:pt>
    <dgm:pt modelId="{4F09931A-6671-4B7C-98A5-88F40538DE91}" type="sibTrans" cxnId="{825AE05C-8775-44C8-8F12-F5F38AD20D23}">
      <dgm:prSet/>
      <dgm:spPr/>
      <dgm:t>
        <a:bodyPr/>
        <a:lstStyle/>
        <a:p>
          <a:endParaRPr lang="es-MX"/>
        </a:p>
      </dgm:t>
    </dgm:pt>
    <dgm:pt modelId="{53DE4694-481B-4F0B-AB42-0638DB744EBA}">
      <dgm:prSet/>
      <dgm:spPr/>
      <dgm:t>
        <a:bodyPr/>
        <a:lstStyle/>
        <a:p>
          <a:pPr rtl="0"/>
          <a:r>
            <a:rPr lang="es-MX" smtClean="0"/>
            <a:t>Estas entidades tienen facultad para percibir determinados tributos y exigirlos coactivamente en caso de su incumplimiento</a:t>
          </a:r>
          <a:endParaRPr lang="es-MX"/>
        </a:p>
      </dgm:t>
    </dgm:pt>
    <dgm:pt modelId="{434C8306-DC0C-4460-A49B-7FB5A325EF1D}" type="parTrans" cxnId="{D87CAD90-62F9-4AFA-8B3F-260896CD0835}">
      <dgm:prSet/>
      <dgm:spPr/>
      <dgm:t>
        <a:bodyPr/>
        <a:lstStyle/>
        <a:p>
          <a:endParaRPr lang="es-MX"/>
        </a:p>
      </dgm:t>
    </dgm:pt>
    <dgm:pt modelId="{BE27CE6E-1D78-4B0B-B938-2F8CBC064018}" type="sibTrans" cxnId="{D87CAD90-62F9-4AFA-8B3F-260896CD0835}">
      <dgm:prSet/>
      <dgm:spPr/>
      <dgm:t>
        <a:bodyPr/>
        <a:lstStyle/>
        <a:p>
          <a:endParaRPr lang="es-MX"/>
        </a:p>
      </dgm:t>
    </dgm:pt>
    <dgm:pt modelId="{D0E04AA1-573E-4829-82A0-EB7FD496C156}" type="pres">
      <dgm:prSet presAssocID="{C71A361A-951B-444E-B3F7-45FB6E49BAA7}" presName="outerComposite" presStyleCnt="0">
        <dgm:presLayoutVars>
          <dgm:chMax val="5"/>
          <dgm:dir/>
          <dgm:resizeHandles val="exact"/>
        </dgm:presLayoutVars>
      </dgm:prSet>
      <dgm:spPr/>
    </dgm:pt>
    <dgm:pt modelId="{7E5A8F6B-8187-4291-A3C2-D931B87B1FBA}" type="pres">
      <dgm:prSet presAssocID="{C71A361A-951B-444E-B3F7-45FB6E49BAA7}" presName="dummyMaxCanvas" presStyleCnt="0">
        <dgm:presLayoutVars/>
      </dgm:prSet>
      <dgm:spPr/>
    </dgm:pt>
    <dgm:pt modelId="{F9BA4E44-E695-4CBD-8061-890EB91D0CD5}" type="pres">
      <dgm:prSet presAssocID="{C71A361A-951B-444E-B3F7-45FB6E49BAA7}" presName="TwoNodes_1" presStyleLbl="node1" presStyleIdx="0" presStyleCnt="2">
        <dgm:presLayoutVars>
          <dgm:bulletEnabled val="1"/>
        </dgm:presLayoutVars>
      </dgm:prSet>
      <dgm:spPr/>
    </dgm:pt>
    <dgm:pt modelId="{2153D5E8-2F81-4C02-BCDC-EBF4AF89A59F}" type="pres">
      <dgm:prSet presAssocID="{C71A361A-951B-444E-B3F7-45FB6E49BAA7}" presName="TwoNodes_2" presStyleLbl="node1" presStyleIdx="1" presStyleCnt="2">
        <dgm:presLayoutVars>
          <dgm:bulletEnabled val="1"/>
        </dgm:presLayoutVars>
      </dgm:prSet>
      <dgm:spPr/>
    </dgm:pt>
    <dgm:pt modelId="{4618F258-E370-42E6-97E1-8875CA2B212C}" type="pres">
      <dgm:prSet presAssocID="{C71A361A-951B-444E-B3F7-45FB6E49BAA7}" presName="TwoConn_1-2" presStyleLbl="fgAccFollowNode1" presStyleIdx="0" presStyleCnt="1">
        <dgm:presLayoutVars>
          <dgm:bulletEnabled val="1"/>
        </dgm:presLayoutVars>
      </dgm:prSet>
      <dgm:spPr/>
    </dgm:pt>
    <dgm:pt modelId="{D4CE620E-6DD7-46ED-8251-20B3978C96B9}" type="pres">
      <dgm:prSet presAssocID="{C71A361A-951B-444E-B3F7-45FB6E49BAA7}" presName="TwoNodes_1_text" presStyleLbl="node1" presStyleIdx="1" presStyleCnt="2">
        <dgm:presLayoutVars>
          <dgm:bulletEnabled val="1"/>
        </dgm:presLayoutVars>
      </dgm:prSet>
      <dgm:spPr/>
    </dgm:pt>
    <dgm:pt modelId="{5FBE563E-9F59-443B-A188-B9CF351E63D6}" type="pres">
      <dgm:prSet presAssocID="{C71A361A-951B-444E-B3F7-45FB6E49BAA7}" presName="TwoNodes_2_text" presStyleLbl="node1" presStyleIdx="1" presStyleCnt="2">
        <dgm:presLayoutVars>
          <dgm:bulletEnabled val="1"/>
        </dgm:presLayoutVars>
      </dgm:prSet>
      <dgm:spPr/>
    </dgm:pt>
  </dgm:ptLst>
  <dgm:cxnLst>
    <dgm:cxn modelId="{D87CAD90-62F9-4AFA-8B3F-260896CD0835}" srcId="{C71A361A-951B-444E-B3F7-45FB6E49BAA7}" destId="{53DE4694-481B-4F0B-AB42-0638DB744EBA}" srcOrd="1" destOrd="0" parTransId="{434C8306-DC0C-4460-A49B-7FB5A325EF1D}" sibTransId="{BE27CE6E-1D78-4B0B-B938-2F8CBC064018}"/>
    <dgm:cxn modelId="{BA9BAB1D-C404-4077-99CA-D649291A8C66}" type="presOf" srcId="{53DE4694-481B-4F0B-AB42-0638DB744EBA}" destId="{2153D5E8-2F81-4C02-BCDC-EBF4AF89A59F}" srcOrd="0" destOrd="0" presId="urn:microsoft.com/office/officeart/2005/8/layout/vProcess5"/>
    <dgm:cxn modelId="{B068AD97-00B2-4849-9CC8-55F365BE881C}" type="presOf" srcId="{E2E4DE40-7F66-4E5A-A2FD-313D495CC470}" destId="{D4CE620E-6DD7-46ED-8251-20B3978C96B9}" srcOrd="1" destOrd="0" presId="urn:microsoft.com/office/officeart/2005/8/layout/vProcess5"/>
    <dgm:cxn modelId="{70C9D514-54BF-4D20-8AFB-2562306B3745}" type="presOf" srcId="{4F09931A-6671-4B7C-98A5-88F40538DE91}" destId="{4618F258-E370-42E6-97E1-8875CA2B212C}" srcOrd="0" destOrd="0" presId="urn:microsoft.com/office/officeart/2005/8/layout/vProcess5"/>
    <dgm:cxn modelId="{993CC00D-65A8-4FFE-A045-C12BA6161865}" type="presOf" srcId="{E2E4DE40-7F66-4E5A-A2FD-313D495CC470}" destId="{F9BA4E44-E695-4CBD-8061-890EB91D0CD5}" srcOrd="0" destOrd="0" presId="urn:microsoft.com/office/officeart/2005/8/layout/vProcess5"/>
    <dgm:cxn modelId="{0A12D3DD-45D3-4250-96D8-FB91719B93BC}" type="presOf" srcId="{53DE4694-481B-4F0B-AB42-0638DB744EBA}" destId="{5FBE563E-9F59-443B-A188-B9CF351E63D6}" srcOrd="1" destOrd="0" presId="urn:microsoft.com/office/officeart/2005/8/layout/vProcess5"/>
    <dgm:cxn modelId="{2A9F1233-4371-4C1B-BC87-B3584900F91A}" type="presOf" srcId="{C71A361A-951B-444E-B3F7-45FB6E49BAA7}" destId="{D0E04AA1-573E-4829-82A0-EB7FD496C156}" srcOrd="0" destOrd="0" presId="urn:microsoft.com/office/officeart/2005/8/layout/vProcess5"/>
    <dgm:cxn modelId="{825AE05C-8775-44C8-8F12-F5F38AD20D23}" srcId="{C71A361A-951B-444E-B3F7-45FB6E49BAA7}" destId="{E2E4DE40-7F66-4E5A-A2FD-313D495CC470}" srcOrd="0" destOrd="0" parTransId="{2EF02420-03B2-4DEA-B66B-5F18FAB2E4EB}" sibTransId="{4F09931A-6671-4B7C-98A5-88F40538DE91}"/>
    <dgm:cxn modelId="{29D579ED-E419-4A5E-AC1B-3FF18B4AF3C6}" type="presParOf" srcId="{D0E04AA1-573E-4829-82A0-EB7FD496C156}" destId="{7E5A8F6B-8187-4291-A3C2-D931B87B1FBA}" srcOrd="0" destOrd="0" presId="urn:microsoft.com/office/officeart/2005/8/layout/vProcess5"/>
    <dgm:cxn modelId="{069BE4B3-0619-4BF5-889D-87D91446CDB4}" type="presParOf" srcId="{D0E04AA1-573E-4829-82A0-EB7FD496C156}" destId="{F9BA4E44-E695-4CBD-8061-890EB91D0CD5}" srcOrd="1" destOrd="0" presId="urn:microsoft.com/office/officeart/2005/8/layout/vProcess5"/>
    <dgm:cxn modelId="{1F138E31-0872-4204-B02F-20EFBD45AC29}" type="presParOf" srcId="{D0E04AA1-573E-4829-82A0-EB7FD496C156}" destId="{2153D5E8-2F81-4C02-BCDC-EBF4AF89A59F}" srcOrd="2" destOrd="0" presId="urn:microsoft.com/office/officeart/2005/8/layout/vProcess5"/>
    <dgm:cxn modelId="{4A2399F7-A934-492F-B52B-B5300542AD54}" type="presParOf" srcId="{D0E04AA1-573E-4829-82A0-EB7FD496C156}" destId="{4618F258-E370-42E6-97E1-8875CA2B212C}" srcOrd="3" destOrd="0" presId="urn:microsoft.com/office/officeart/2005/8/layout/vProcess5"/>
    <dgm:cxn modelId="{46562B19-20CA-4EF1-9DF4-66681454AE68}" type="presParOf" srcId="{D0E04AA1-573E-4829-82A0-EB7FD496C156}" destId="{D4CE620E-6DD7-46ED-8251-20B3978C96B9}" srcOrd="4" destOrd="0" presId="urn:microsoft.com/office/officeart/2005/8/layout/vProcess5"/>
    <dgm:cxn modelId="{CB15A443-F8CE-4DCA-B63C-022D1F70CE64}" type="presParOf" srcId="{D0E04AA1-573E-4829-82A0-EB7FD496C156}" destId="{5FBE563E-9F59-443B-A188-B9CF351E63D6}"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9B84A39-F63A-4764-8046-01DE5D9CCB57}"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s-MX"/>
        </a:p>
      </dgm:t>
    </dgm:pt>
    <dgm:pt modelId="{85129251-0905-4C40-827C-4C63DEF84F1B}">
      <dgm:prSet/>
      <dgm:spPr/>
      <dgm:t>
        <a:bodyPr/>
        <a:lstStyle/>
        <a:p>
          <a:pPr rtl="0"/>
          <a:r>
            <a:rPr lang="es-MX" smtClean="0"/>
            <a:t>El estudio del sujeto pasivo corresponde al deudor principal o contribuyente y a los diferentes deudores o responsables por vínculo de solidaridad, sustitución o sucesión. El sujeto pasivo en general, quien tiene la carga tributaria, es quien debe proporcionar al Fisco la prestación pecuniaria. </a:t>
          </a:r>
          <a:endParaRPr lang="es-MX"/>
        </a:p>
      </dgm:t>
    </dgm:pt>
    <dgm:pt modelId="{2ECB0F97-5DEA-43C5-92B8-49BCE7D5C2AE}" type="parTrans" cxnId="{3853DD49-7FB9-4502-8026-96949693A373}">
      <dgm:prSet/>
      <dgm:spPr/>
      <dgm:t>
        <a:bodyPr/>
        <a:lstStyle/>
        <a:p>
          <a:endParaRPr lang="es-MX"/>
        </a:p>
      </dgm:t>
    </dgm:pt>
    <dgm:pt modelId="{41ECD0B7-DD10-4965-9621-C165CE6893C9}" type="sibTrans" cxnId="{3853DD49-7FB9-4502-8026-96949693A373}">
      <dgm:prSet/>
      <dgm:spPr/>
      <dgm:t>
        <a:bodyPr/>
        <a:lstStyle/>
        <a:p>
          <a:endParaRPr lang="es-MX"/>
        </a:p>
      </dgm:t>
    </dgm:pt>
    <dgm:pt modelId="{1073E0DC-F97F-4976-A118-3A6008A57CEB}" type="pres">
      <dgm:prSet presAssocID="{09B84A39-F63A-4764-8046-01DE5D9CCB57}" presName="linear" presStyleCnt="0">
        <dgm:presLayoutVars>
          <dgm:animLvl val="lvl"/>
          <dgm:resizeHandles val="exact"/>
        </dgm:presLayoutVars>
      </dgm:prSet>
      <dgm:spPr/>
    </dgm:pt>
    <dgm:pt modelId="{001502EB-F160-4E16-AF6C-485CF3AFD161}" type="pres">
      <dgm:prSet presAssocID="{85129251-0905-4C40-827C-4C63DEF84F1B}" presName="parentText" presStyleLbl="node1" presStyleIdx="0" presStyleCnt="1">
        <dgm:presLayoutVars>
          <dgm:chMax val="0"/>
          <dgm:bulletEnabled val="1"/>
        </dgm:presLayoutVars>
      </dgm:prSet>
      <dgm:spPr/>
    </dgm:pt>
  </dgm:ptLst>
  <dgm:cxnLst>
    <dgm:cxn modelId="{3853DD49-7FB9-4502-8026-96949693A373}" srcId="{09B84A39-F63A-4764-8046-01DE5D9CCB57}" destId="{85129251-0905-4C40-827C-4C63DEF84F1B}" srcOrd="0" destOrd="0" parTransId="{2ECB0F97-5DEA-43C5-92B8-49BCE7D5C2AE}" sibTransId="{41ECD0B7-DD10-4965-9621-C165CE6893C9}"/>
    <dgm:cxn modelId="{5EAD3207-2198-40A8-8F3B-CF3C0A112B3E}" type="presOf" srcId="{85129251-0905-4C40-827C-4C63DEF84F1B}" destId="{001502EB-F160-4E16-AF6C-485CF3AFD161}" srcOrd="0" destOrd="0" presId="urn:microsoft.com/office/officeart/2005/8/layout/vList2"/>
    <dgm:cxn modelId="{35AE8135-394A-4E51-A330-CAEF04DE690E}" type="presOf" srcId="{09B84A39-F63A-4764-8046-01DE5D9CCB57}" destId="{1073E0DC-F97F-4976-A118-3A6008A57CEB}" srcOrd="0" destOrd="0" presId="urn:microsoft.com/office/officeart/2005/8/layout/vList2"/>
    <dgm:cxn modelId="{D960B8CF-D6CC-4871-B240-F2DAF30DB286}" type="presParOf" srcId="{1073E0DC-F97F-4976-A118-3A6008A57CEB}" destId="{001502EB-F160-4E16-AF6C-485CF3AFD16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F3E01EF-9325-4749-B14C-423DAEF18AD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E0318A9D-AE78-420C-8CFE-9831A3E6629D}">
      <dgm:prSet/>
      <dgm:spPr/>
      <dgm:t>
        <a:bodyPr/>
        <a:lstStyle/>
        <a:p>
          <a:pPr rtl="0"/>
          <a:r>
            <a:rPr lang="es-MX" smtClean="0"/>
            <a:t>CONTRIBUYENTE.- </a:t>
          </a:r>
          <a:endParaRPr lang="es-MX"/>
        </a:p>
      </dgm:t>
    </dgm:pt>
    <dgm:pt modelId="{B9EE60FE-DA66-4448-AEDC-48A61A093FDD}" type="parTrans" cxnId="{A197591D-6A9D-406F-A985-FA76C804DDCF}">
      <dgm:prSet/>
      <dgm:spPr/>
      <dgm:t>
        <a:bodyPr/>
        <a:lstStyle/>
        <a:p>
          <a:endParaRPr lang="es-MX"/>
        </a:p>
      </dgm:t>
    </dgm:pt>
    <dgm:pt modelId="{73CD2FB0-3BAC-4124-B4C0-3F06CE671670}" type="sibTrans" cxnId="{A197591D-6A9D-406F-A985-FA76C804DDCF}">
      <dgm:prSet/>
      <dgm:spPr/>
      <dgm:t>
        <a:bodyPr/>
        <a:lstStyle/>
        <a:p>
          <a:endParaRPr lang="es-MX"/>
        </a:p>
      </dgm:t>
    </dgm:pt>
    <dgm:pt modelId="{778868DD-C256-4D74-B669-73946D94B144}">
      <dgm:prSet/>
      <dgm:spPr/>
      <dgm:t>
        <a:bodyPr/>
        <a:lstStyle/>
        <a:p>
          <a:pPr rtl="0"/>
          <a:r>
            <a:rPr lang="es-MX" smtClean="0"/>
            <a:t>Es el sujeto de derecho, titular de la obligación principal y realizador del Hecho Imponible. El Contribuyente es quien merece propiamente el nombre de Destinatario Legal Tributario, porque es en base a su capacidad contributiva que el legislador debe crear el tributo. </a:t>
          </a:r>
          <a:endParaRPr lang="es-MX"/>
        </a:p>
      </dgm:t>
    </dgm:pt>
    <dgm:pt modelId="{B39307A5-5167-4621-AC0E-E4250688B0E7}" type="parTrans" cxnId="{3D322DA1-3EF7-4968-AE89-2903F04B6D0F}">
      <dgm:prSet/>
      <dgm:spPr/>
      <dgm:t>
        <a:bodyPr/>
        <a:lstStyle/>
        <a:p>
          <a:endParaRPr lang="es-MX"/>
        </a:p>
      </dgm:t>
    </dgm:pt>
    <dgm:pt modelId="{AAF96162-C5D6-4746-81D0-C12E2B10A951}" type="sibTrans" cxnId="{3D322DA1-3EF7-4968-AE89-2903F04B6D0F}">
      <dgm:prSet/>
      <dgm:spPr/>
      <dgm:t>
        <a:bodyPr/>
        <a:lstStyle/>
        <a:p>
          <a:endParaRPr lang="es-MX"/>
        </a:p>
      </dgm:t>
    </dgm:pt>
    <dgm:pt modelId="{E529FEFE-9406-410B-B8E1-71B05F232FC1}">
      <dgm:prSet/>
      <dgm:spPr/>
      <dgm:t>
        <a:bodyPr/>
        <a:lstStyle/>
        <a:p>
          <a:pPr rtl="0"/>
          <a:r>
            <a:rPr lang="es-MX" smtClean="0"/>
            <a:t>Cuando el contribuyente es sustituido por otro sujeto pasivo tiene a su cargo la obligación de resarcir a quien pagó en su nombre.</a:t>
          </a:r>
          <a:endParaRPr lang="es-MX"/>
        </a:p>
      </dgm:t>
    </dgm:pt>
    <dgm:pt modelId="{81CE9D05-E126-4FBD-971D-3E20498CF685}" type="parTrans" cxnId="{D0AB8BC8-26AE-4F1E-AA43-D85833A5649A}">
      <dgm:prSet/>
      <dgm:spPr/>
      <dgm:t>
        <a:bodyPr/>
        <a:lstStyle/>
        <a:p>
          <a:endParaRPr lang="es-MX"/>
        </a:p>
      </dgm:t>
    </dgm:pt>
    <dgm:pt modelId="{F348C149-7699-459F-9C97-B41D9F9E29D7}" type="sibTrans" cxnId="{D0AB8BC8-26AE-4F1E-AA43-D85833A5649A}">
      <dgm:prSet/>
      <dgm:spPr/>
      <dgm:t>
        <a:bodyPr/>
        <a:lstStyle/>
        <a:p>
          <a:endParaRPr lang="es-MX"/>
        </a:p>
      </dgm:t>
    </dgm:pt>
    <dgm:pt modelId="{30FF5781-28FA-4DCC-8EA0-7F57C9502A65}" type="pres">
      <dgm:prSet presAssocID="{AF3E01EF-9325-4749-B14C-423DAEF18AD1}" presName="linear" presStyleCnt="0">
        <dgm:presLayoutVars>
          <dgm:animLvl val="lvl"/>
          <dgm:resizeHandles val="exact"/>
        </dgm:presLayoutVars>
      </dgm:prSet>
      <dgm:spPr/>
    </dgm:pt>
    <dgm:pt modelId="{5948A1CE-94DD-4013-8220-872F3BE68D2C}" type="pres">
      <dgm:prSet presAssocID="{E0318A9D-AE78-420C-8CFE-9831A3E6629D}" presName="parentText" presStyleLbl="node1" presStyleIdx="0" presStyleCnt="1">
        <dgm:presLayoutVars>
          <dgm:chMax val="0"/>
          <dgm:bulletEnabled val="1"/>
        </dgm:presLayoutVars>
      </dgm:prSet>
      <dgm:spPr/>
    </dgm:pt>
    <dgm:pt modelId="{CEAD055C-2846-44ED-9804-FDFCCEFA8405}" type="pres">
      <dgm:prSet presAssocID="{E0318A9D-AE78-420C-8CFE-9831A3E6629D}" presName="childText" presStyleLbl="revTx" presStyleIdx="0" presStyleCnt="1">
        <dgm:presLayoutVars>
          <dgm:bulletEnabled val="1"/>
        </dgm:presLayoutVars>
      </dgm:prSet>
      <dgm:spPr/>
    </dgm:pt>
  </dgm:ptLst>
  <dgm:cxnLst>
    <dgm:cxn modelId="{7EB274BC-C844-4B33-83BD-14789A673B7D}" type="presOf" srcId="{778868DD-C256-4D74-B669-73946D94B144}" destId="{CEAD055C-2846-44ED-9804-FDFCCEFA8405}" srcOrd="0" destOrd="0" presId="urn:microsoft.com/office/officeart/2005/8/layout/vList2"/>
    <dgm:cxn modelId="{A197591D-6A9D-406F-A985-FA76C804DDCF}" srcId="{AF3E01EF-9325-4749-B14C-423DAEF18AD1}" destId="{E0318A9D-AE78-420C-8CFE-9831A3E6629D}" srcOrd="0" destOrd="0" parTransId="{B9EE60FE-DA66-4448-AEDC-48A61A093FDD}" sibTransId="{73CD2FB0-3BAC-4124-B4C0-3F06CE671670}"/>
    <dgm:cxn modelId="{2677FD40-FFD8-431D-91AD-593BC2A67EA2}" type="presOf" srcId="{E529FEFE-9406-410B-B8E1-71B05F232FC1}" destId="{CEAD055C-2846-44ED-9804-FDFCCEFA8405}" srcOrd="0" destOrd="1" presId="urn:microsoft.com/office/officeart/2005/8/layout/vList2"/>
    <dgm:cxn modelId="{A9623ABD-2C52-4002-BEF3-9262F1990817}" type="presOf" srcId="{AF3E01EF-9325-4749-B14C-423DAEF18AD1}" destId="{30FF5781-28FA-4DCC-8EA0-7F57C9502A65}" srcOrd="0" destOrd="0" presId="urn:microsoft.com/office/officeart/2005/8/layout/vList2"/>
    <dgm:cxn modelId="{DA3EC96E-9AC6-41DF-AE96-F77E711D8565}" type="presOf" srcId="{E0318A9D-AE78-420C-8CFE-9831A3E6629D}" destId="{5948A1CE-94DD-4013-8220-872F3BE68D2C}" srcOrd="0" destOrd="0" presId="urn:microsoft.com/office/officeart/2005/8/layout/vList2"/>
    <dgm:cxn modelId="{D0AB8BC8-26AE-4F1E-AA43-D85833A5649A}" srcId="{E0318A9D-AE78-420C-8CFE-9831A3E6629D}" destId="{E529FEFE-9406-410B-B8E1-71B05F232FC1}" srcOrd="1" destOrd="0" parTransId="{81CE9D05-E126-4FBD-971D-3E20498CF685}" sibTransId="{F348C149-7699-459F-9C97-B41D9F9E29D7}"/>
    <dgm:cxn modelId="{3D322DA1-3EF7-4968-AE89-2903F04B6D0F}" srcId="{E0318A9D-AE78-420C-8CFE-9831A3E6629D}" destId="{778868DD-C256-4D74-B669-73946D94B144}" srcOrd="0" destOrd="0" parTransId="{B39307A5-5167-4621-AC0E-E4250688B0E7}" sibTransId="{AAF96162-C5D6-4746-81D0-C12E2B10A951}"/>
    <dgm:cxn modelId="{84E22264-61E5-43B3-9EC4-3612A33F8994}" type="presParOf" srcId="{30FF5781-28FA-4DCC-8EA0-7F57C9502A65}" destId="{5948A1CE-94DD-4013-8220-872F3BE68D2C}" srcOrd="0" destOrd="0" presId="urn:microsoft.com/office/officeart/2005/8/layout/vList2"/>
    <dgm:cxn modelId="{3CA7B0DC-A8E6-4516-9CBE-29C488C5CEB2}" type="presParOf" srcId="{30FF5781-28FA-4DCC-8EA0-7F57C9502A65}" destId="{CEAD055C-2846-44ED-9804-FDFCCEFA840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AEE5532-8AE9-4C2F-8241-322D0F8B92EC}"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9B534F9F-7505-4A3E-8FD2-495D79826EEF}">
      <dgm:prSet phldrT="[Texto]"/>
      <dgm:spPr/>
      <dgm:t>
        <a:bodyPr/>
        <a:lstStyle/>
        <a:p>
          <a:r>
            <a:rPr lang="es-MX" dirty="0" smtClean="0"/>
            <a:t>Activo</a:t>
          </a:r>
          <a:endParaRPr lang="es-MX" dirty="0"/>
        </a:p>
      </dgm:t>
    </dgm:pt>
    <dgm:pt modelId="{2F22915C-64B1-4AEB-8269-E351E879B201}" type="parTrans" cxnId="{5AFD49A2-388D-4DCA-9B43-04CEC52300B9}">
      <dgm:prSet/>
      <dgm:spPr/>
      <dgm:t>
        <a:bodyPr/>
        <a:lstStyle/>
        <a:p>
          <a:endParaRPr lang="es-MX"/>
        </a:p>
      </dgm:t>
    </dgm:pt>
    <dgm:pt modelId="{B7E8D712-2046-4339-94E8-CA1F3C5C1B04}" type="sibTrans" cxnId="{5AFD49A2-388D-4DCA-9B43-04CEC52300B9}">
      <dgm:prSet/>
      <dgm:spPr/>
      <dgm:t>
        <a:bodyPr/>
        <a:lstStyle/>
        <a:p>
          <a:endParaRPr lang="es-MX"/>
        </a:p>
      </dgm:t>
    </dgm:pt>
    <dgm:pt modelId="{D74EBEA2-1453-4AC3-9AC0-8E03EDCBF795}">
      <dgm:prSet phldrT="[Texto]"/>
      <dgm:spPr/>
      <dgm:t>
        <a:bodyPr/>
        <a:lstStyle/>
        <a:p>
          <a:r>
            <a:rPr lang="es-MX" dirty="0" smtClean="0"/>
            <a:t>Federación</a:t>
          </a:r>
          <a:endParaRPr lang="es-MX" dirty="0"/>
        </a:p>
      </dgm:t>
    </dgm:pt>
    <dgm:pt modelId="{A8ABB3C5-36C4-4D03-80D4-BE5EE24020F4}" type="parTrans" cxnId="{CAD52740-3E5A-41DD-886A-B692DCB44BB3}">
      <dgm:prSet/>
      <dgm:spPr/>
      <dgm:t>
        <a:bodyPr/>
        <a:lstStyle/>
        <a:p>
          <a:endParaRPr lang="es-MX"/>
        </a:p>
      </dgm:t>
    </dgm:pt>
    <dgm:pt modelId="{015BB2BE-E76D-461F-9F48-5CF34BC492F0}" type="sibTrans" cxnId="{CAD52740-3E5A-41DD-886A-B692DCB44BB3}">
      <dgm:prSet/>
      <dgm:spPr/>
      <dgm:t>
        <a:bodyPr/>
        <a:lstStyle/>
        <a:p>
          <a:endParaRPr lang="es-MX"/>
        </a:p>
      </dgm:t>
    </dgm:pt>
    <dgm:pt modelId="{822C0A6F-4427-401B-A20B-DAB89CE9071A}">
      <dgm:prSet phldrT="[Texto]"/>
      <dgm:spPr/>
      <dgm:t>
        <a:bodyPr/>
        <a:lstStyle/>
        <a:p>
          <a:r>
            <a:rPr lang="es-MX" dirty="0" smtClean="0"/>
            <a:t>Estados </a:t>
          </a:r>
          <a:endParaRPr lang="es-MX" dirty="0"/>
        </a:p>
      </dgm:t>
    </dgm:pt>
    <dgm:pt modelId="{42439152-A0A4-4FDF-9FA3-ED8E6ADF4753}" type="parTrans" cxnId="{5CA056E1-82F1-4DCF-B854-1F7661BB7191}">
      <dgm:prSet/>
      <dgm:spPr/>
      <dgm:t>
        <a:bodyPr/>
        <a:lstStyle/>
        <a:p>
          <a:endParaRPr lang="es-MX"/>
        </a:p>
      </dgm:t>
    </dgm:pt>
    <dgm:pt modelId="{690BA025-BE20-47BA-85E8-ADA0F2408460}" type="sibTrans" cxnId="{5CA056E1-82F1-4DCF-B854-1F7661BB7191}">
      <dgm:prSet/>
      <dgm:spPr/>
      <dgm:t>
        <a:bodyPr/>
        <a:lstStyle/>
        <a:p>
          <a:endParaRPr lang="es-MX"/>
        </a:p>
      </dgm:t>
    </dgm:pt>
    <dgm:pt modelId="{14FAD526-F1F5-4064-B1DE-A3BB6CB36381}">
      <dgm:prSet phldrT="[Texto]"/>
      <dgm:spPr/>
      <dgm:t>
        <a:bodyPr/>
        <a:lstStyle/>
        <a:p>
          <a:r>
            <a:rPr lang="es-MX" dirty="0" smtClean="0"/>
            <a:t>Municipios </a:t>
          </a:r>
          <a:endParaRPr lang="es-MX" dirty="0"/>
        </a:p>
      </dgm:t>
    </dgm:pt>
    <dgm:pt modelId="{A8A50AD4-2ED3-49EC-B624-D644D081CEA9}" type="parTrans" cxnId="{7E35209B-E63E-40C0-95F2-AF12CFF96020}">
      <dgm:prSet/>
      <dgm:spPr/>
      <dgm:t>
        <a:bodyPr/>
        <a:lstStyle/>
        <a:p>
          <a:endParaRPr lang="es-MX"/>
        </a:p>
      </dgm:t>
    </dgm:pt>
    <dgm:pt modelId="{158517C6-407E-4531-9BE3-ACDAD9D68DAD}" type="sibTrans" cxnId="{7E35209B-E63E-40C0-95F2-AF12CFF96020}">
      <dgm:prSet/>
      <dgm:spPr/>
      <dgm:t>
        <a:bodyPr/>
        <a:lstStyle/>
        <a:p>
          <a:endParaRPr lang="es-MX"/>
        </a:p>
      </dgm:t>
    </dgm:pt>
    <dgm:pt modelId="{42E05461-A439-4B2E-8E0E-7F7ED99036A3}">
      <dgm:prSet phldrT="[Texto]"/>
      <dgm:spPr/>
      <dgm:t>
        <a:bodyPr/>
        <a:lstStyle/>
        <a:p>
          <a:r>
            <a:rPr lang="es-MX" dirty="0" smtClean="0"/>
            <a:t>Pasivo</a:t>
          </a:r>
          <a:endParaRPr lang="es-MX" dirty="0"/>
        </a:p>
      </dgm:t>
    </dgm:pt>
    <dgm:pt modelId="{1DAD46AC-2921-46BA-8482-81EB17C18EAA}" type="parTrans" cxnId="{D3E77E56-3E23-4B9F-B440-C88CE6975E3C}">
      <dgm:prSet/>
      <dgm:spPr/>
      <dgm:t>
        <a:bodyPr/>
        <a:lstStyle/>
        <a:p>
          <a:endParaRPr lang="es-MX"/>
        </a:p>
      </dgm:t>
    </dgm:pt>
    <dgm:pt modelId="{465E1397-A9E3-44D5-AB71-2ED3A495C0D8}" type="sibTrans" cxnId="{D3E77E56-3E23-4B9F-B440-C88CE6975E3C}">
      <dgm:prSet/>
      <dgm:spPr/>
      <dgm:t>
        <a:bodyPr/>
        <a:lstStyle/>
        <a:p>
          <a:endParaRPr lang="es-MX"/>
        </a:p>
      </dgm:t>
    </dgm:pt>
    <dgm:pt modelId="{FAEACB0E-8EC9-415E-898F-09AB9F699F25}">
      <dgm:prSet phldrT="[Texto]"/>
      <dgm:spPr/>
      <dgm:t>
        <a:bodyPr/>
        <a:lstStyle/>
        <a:p>
          <a:r>
            <a:rPr lang="es-MX" dirty="0" smtClean="0"/>
            <a:t>Contribuyente</a:t>
          </a:r>
          <a:endParaRPr lang="es-MX" dirty="0"/>
        </a:p>
      </dgm:t>
    </dgm:pt>
    <dgm:pt modelId="{4D5B307B-FA37-416D-813E-33C1E07D6054}" type="parTrans" cxnId="{4049C470-1E7E-4393-BB0A-D8D4CB6344E7}">
      <dgm:prSet/>
      <dgm:spPr/>
      <dgm:t>
        <a:bodyPr/>
        <a:lstStyle/>
        <a:p>
          <a:endParaRPr lang="es-MX"/>
        </a:p>
      </dgm:t>
    </dgm:pt>
    <dgm:pt modelId="{7899633B-E962-4581-93E1-B51E2A2A810A}" type="sibTrans" cxnId="{4049C470-1E7E-4393-BB0A-D8D4CB6344E7}">
      <dgm:prSet/>
      <dgm:spPr/>
      <dgm:t>
        <a:bodyPr/>
        <a:lstStyle/>
        <a:p>
          <a:endParaRPr lang="es-MX"/>
        </a:p>
      </dgm:t>
    </dgm:pt>
    <dgm:pt modelId="{95F905F6-42B8-49E4-AE8F-94B5488FCDF8}">
      <dgm:prSet phldrT="[Texto]"/>
      <dgm:spPr/>
      <dgm:t>
        <a:bodyPr/>
        <a:lstStyle/>
        <a:p>
          <a:r>
            <a:rPr lang="es-MX" dirty="0" smtClean="0"/>
            <a:t>Persona física </a:t>
          </a:r>
          <a:endParaRPr lang="es-MX" dirty="0"/>
        </a:p>
      </dgm:t>
    </dgm:pt>
    <dgm:pt modelId="{E7A6D817-F80B-4C2B-9871-7EEC7833A6F8}" type="parTrans" cxnId="{21D0E7F2-41AD-48B7-85C0-A805144A6273}">
      <dgm:prSet/>
      <dgm:spPr/>
      <dgm:t>
        <a:bodyPr/>
        <a:lstStyle/>
        <a:p>
          <a:endParaRPr lang="es-MX"/>
        </a:p>
      </dgm:t>
    </dgm:pt>
    <dgm:pt modelId="{79F9458B-CBC0-45C9-9679-B5B4AB44F5DB}" type="sibTrans" cxnId="{21D0E7F2-41AD-48B7-85C0-A805144A6273}">
      <dgm:prSet/>
      <dgm:spPr/>
      <dgm:t>
        <a:bodyPr/>
        <a:lstStyle/>
        <a:p>
          <a:endParaRPr lang="es-MX"/>
        </a:p>
      </dgm:t>
    </dgm:pt>
    <dgm:pt modelId="{F92536FD-0916-482D-ADE8-7E29B91A08CC}">
      <dgm:prSet phldrT="[Texto]"/>
      <dgm:spPr/>
      <dgm:t>
        <a:bodyPr/>
        <a:lstStyle/>
        <a:p>
          <a:r>
            <a:rPr lang="es-MX" dirty="0" smtClean="0"/>
            <a:t>Persona moral</a:t>
          </a:r>
          <a:endParaRPr lang="es-MX" dirty="0"/>
        </a:p>
      </dgm:t>
    </dgm:pt>
    <dgm:pt modelId="{A6028594-639C-4F53-A1D1-B49678AF0424}" type="parTrans" cxnId="{EFEABE69-1334-4E56-882B-ACD17D74F729}">
      <dgm:prSet/>
      <dgm:spPr/>
      <dgm:t>
        <a:bodyPr/>
        <a:lstStyle/>
        <a:p>
          <a:endParaRPr lang="es-MX"/>
        </a:p>
      </dgm:t>
    </dgm:pt>
    <dgm:pt modelId="{347AB273-276B-4ABD-BDED-7C9E4A83D593}" type="sibTrans" cxnId="{EFEABE69-1334-4E56-882B-ACD17D74F729}">
      <dgm:prSet/>
      <dgm:spPr/>
      <dgm:t>
        <a:bodyPr/>
        <a:lstStyle/>
        <a:p>
          <a:endParaRPr lang="es-MX"/>
        </a:p>
      </dgm:t>
    </dgm:pt>
    <dgm:pt modelId="{8E395A2B-DC46-44C3-A337-5D4461505273}" type="pres">
      <dgm:prSet presAssocID="{AAEE5532-8AE9-4C2F-8241-322D0F8B92EC}" presName="layout" presStyleCnt="0">
        <dgm:presLayoutVars>
          <dgm:chMax/>
          <dgm:chPref/>
          <dgm:dir/>
          <dgm:resizeHandles/>
        </dgm:presLayoutVars>
      </dgm:prSet>
      <dgm:spPr/>
      <dgm:t>
        <a:bodyPr/>
        <a:lstStyle/>
        <a:p>
          <a:endParaRPr lang="es-MX"/>
        </a:p>
      </dgm:t>
    </dgm:pt>
    <dgm:pt modelId="{57787378-29F1-4763-8D67-F196463D5D9F}" type="pres">
      <dgm:prSet presAssocID="{9B534F9F-7505-4A3E-8FD2-495D79826EEF}" presName="root" presStyleCnt="0">
        <dgm:presLayoutVars>
          <dgm:chMax/>
          <dgm:chPref/>
        </dgm:presLayoutVars>
      </dgm:prSet>
      <dgm:spPr/>
    </dgm:pt>
    <dgm:pt modelId="{3D6195E9-4743-4B01-9DDE-387F725C0BD1}" type="pres">
      <dgm:prSet presAssocID="{9B534F9F-7505-4A3E-8FD2-495D79826EEF}" presName="rootComposite" presStyleCnt="0">
        <dgm:presLayoutVars/>
      </dgm:prSet>
      <dgm:spPr/>
    </dgm:pt>
    <dgm:pt modelId="{3B8F5EEB-4A83-42C9-BA41-48D807025E63}" type="pres">
      <dgm:prSet presAssocID="{9B534F9F-7505-4A3E-8FD2-495D79826EEF}" presName="ParentAccent" presStyleLbl="alignNode1" presStyleIdx="0" presStyleCnt="2"/>
      <dgm:spPr/>
    </dgm:pt>
    <dgm:pt modelId="{1E9A38F2-3E59-430F-B43B-7447186BDF7E}" type="pres">
      <dgm:prSet presAssocID="{9B534F9F-7505-4A3E-8FD2-495D79826EEF}" presName="ParentSmallAccent" presStyleLbl="fgAcc1" presStyleIdx="0" presStyleCnt="2"/>
      <dgm:spPr/>
    </dgm:pt>
    <dgm:pt modelId="{51BDDD53-72B5-42B3-98C7-805CDB54C289}" type="pres">
      <dgm:prSet presAssocID="{9B534F9F-7505-4A3E-8FD2-495D79826EEF}" presName="Parent" presStyleLbl="revTx" presStyleIdx="0" presStyleCnt="6">
        <dgm:presLayoutVars>
          <dgm:chMax/>
          <dgm:chPref val="4"/>
          <dgm:bulletEnabled val="1"/>
        </dgm:presLayoutVars>
      </dgm:prSet>
      <dgm:spPr/>
      <dgm:t>
        <a:bodyPr/>
        <a:lstStyle/>
        <a:p>
          <a:endParaRPr lang="es-MX"/>
        </a:p>
      </dgm:t>
    </dgm:pt>
    <dgm:pt modelId="{652B622D-233F-481D-B7B9-10FA0AC71796}" type="pres">
      <dgm:prSet presAssocID="{9B534F9F-7505-4A3E-8FD2-495D79826EEF}" presName="childShape" presStyleCnt="0">
        <dgm:presLayoutVars>
          <dgm:chMax val="0"/>
          <dgm:chPref val="0"/>
        </dgm:presLayoutVars>
      </dgm:prSet>
      <dgm:spPr/>
    </dgm:pt>
    <dgm:pt modelId="{435CAC7E-8694-45B5-83BE-4325040D68FF}" type="pres">
      <dgm:prSet presAssocID="{D74EBEA2-1453-4AC3-9AC0-8E03EDCBF795}" presName="childComposite" presStyleCnt="0">
        <dgm:presLayoutVars>
          <dgm:chMax val="0"/>
          <dgm:chPref val="0"/>
        </dgm:presLayoutVars>
      </dgm:prSet>
      <dgm:spPr/>
    </dgm:pt>
    <dgm:pt modelId="{0983411A-9958-47D2-B00C-C4FA845CDF4F}" type="pres">
      <dgm:prSet presAssocID="{D74EBEA2-1453-4AC3-9AC0-8E03EDCBF795}" presName="ChildAccent" presStyleLbl="solidFgAcc1" presStyleIdx="0" presStyleCnt="4"/>
      <dgm:spPr/>
    </dgm:pt>
    <dgm:pt modelId="{7126B850-AC82-48B8-90B6-D2C10C4A676B}" type="pres">
      <dgm:prSet presAssocID="{D74EBEA2-1453-4AC3-9AC0-8E03EDCBF795}" presName="Child" presStyleLbl="revTx" presStyleIdx="1" presStyleCnt="6">
        <dgm:presLayoutVars>
          <dgm:chMax val="0"/>
          <dgm:chPref val="0"/>
          <dgm:bulletEnabled val="1"/>
        </dgm:presLayoutVars>
      </dgm:prSet>
      <dgm:spPr/>
      <dgm:t>
        <a:bodyPr/>
        <a:lstStyle/>
        <a:p>
          <a:endParaRPr lang="es-MX"/>
        </a:p>
      </dgm:t>
    </dgm:pt>
    <dgm:pt modelId="{82B1D03B-24CC-438A-90DB-AEC07010EEA2}" type="pres">
      <dgm:prSet presAssocID="{822C0A6F-4427-401B-A20B-DAB89CE9071A}" presName="childComposite" presStyleCnt="0">
        <dgm:presLayoutVars>
          <dgm:chMax val="0"/>
          <dgm:chPref val="0"/>
        </dgm:presLayoutVars>
      </dgm:prSet>
      <dgm:spPr/>
    </dgm:pt>
    <dgm:pt modelId="{D6E70EF9-5273-4C5C-A522-3E6DA4005733}" type="pres">
      <dgm:prSet presAssocID="{822C0A6F-4427-401B-A20B-DAB89CE9071A}" presName="ChildAccent" presStyleLbl="solidFgAcc1" presStyleIdx="1" presStyleCnt="4"/>
      <dgm:spPr/>
    </dgm:pt>
    <dgm:pt modelId="{10B1315D-84FA-4A97-A595-14EED63C40B6}" type="pres">
      <dgm:prSet presAssocID="{822C0A6F-4427-401B-A20B-DAB89CE9071A}" presName="Child" presStyleLbl="revTx" presStyleIdx="2" presStyleCnt="6">
        <dgm:presLayoutVars>
          <dgm:chMax val="0"/>
          <dgm:chPref val="0"/>
          <dgm:bulletEnabled val="1"/>
        </dgm:presLayoutVars>
      </dgm:prSet>
      <dgm:spPr/>
      <dgm:t>
        <a:bodyPr/>
        <a:lstStyle/>
        <a:p>
          <a:endParaRPr lang="es-MX"/>
        </a:p>
      </dgm:t>
    </dgm:pt>
    <dgm:pt modelId="{4F0BE7FE-1DEF-4967-9367-2F4EA03EAD65}" type="pres">
      <dgm:prSet presAssocID="{14FAD526-F1F5-4064-B1DE-A3BB6CB36381}" presName="childComposite" presStyleCnt="0">
        <dgm:presLayoutVars>
          <dgm:chMax val="0"/>
          <dgm:chPref val="0"/>
        </dgm:presLayoutVars>
      </dgm:prSet>
      <dgm:spPr/>
    </dgm:pt>
    <dgm:pt modelId="{44610836-4741-4FDA-84F1-C64D64BF58BB}" type="pres">
      <dgm:prSet presAssocID="{14FAD526-F1F5-4064-B1DE-A3BB6CB36381}" presName="ChildAccent" presStyleLbl="solidFgAcc1" presStyleIdx="2" presStyleCnt="4"/>
      <dgm:spPr/>
    </dgm:pt>
    <dgm:pt modelId="{22FF329C-C2CD-493F-B8E4-95E5442C8194}" type="pres">
      <dgm:prSet presAssocID="{14FAD526-F1F5-4064-B1DE-A3BB6CB36381}" presName="Child" presStyleLbl="revTx" presStyleIdx="3" presStyleCnt="6">
        <dgm:presLayoutVars>
          <dgm:chMax val="0"/>
          <dgm:chPref val="0"/>
          <dgm:bulletEnabled val="1"/>
        </dgm:presLayoutVars>
      </dgm:prSet>
      <dgm:spPr/>
      <dgm:t>
        <a:bodyPr/>
        <a:lstStyle/>
        <a:p>
          <a:endParaRPr lang="es-MX"/>
        </a:p>
      </dgm:t>
    </dgm:pt>
    <dgm:pt modelId="{967EDE0B-628D-47B3-9CCB-C124E38E2B80}" type="pres">
      <dgm:prSet presAssocID="{42E05461-A439-4B2E-8E0E-7F7ED99036A3}" presName="root" presStyleCnt="0">
        <dgm:presLayoutVars>
          <dgm:chMax/>
          <dgm:chPref/>
        </dgm:presLayoutVars>
      </dgm:prSet>
      <dgm:spPr/>
    </dgm:pt>
    <dgm:pt modelId="{44280DB5-696A-4801-8E35-5304A88CA1CF}" type="pres">
      <dgm:prSet presAssocID="{42E05461-A439-4B2E-8E0E-7F7ED99036A3}" presName="rootComposite" presStyleCnt="0">
        <dgm:presLayoutVars/>
      </dgm:prSet>
      <dgm:spPr/>
    </dgm:pt>
    <dgm:pt modelId="{6B07D944-0DFA-4393-9193-BF9817AB4D06}" type="pres">
      <dgm:prSet presAssocID="{42E05461-A439-4B2E-8E0E-7F7ED99036A3}" presName="ParentAccent" presStyleLbl="alignNode1" presStyleIdx="1" presStyleCnt="2"/>
      <dgm:spPr/>
    </dgm:pt>
    <dgm:pt modelId="{0E49751F-0F0E-46E6-A577-E5B6729A2DA1}" type="pres">
      <dgm:prSet presAssocID="{42E05461-A439-4B2E-8E0E-7F7ED99036A3}" presName="ParentSmallAccent" presStyleLbl="fgAcc1" presStyleIdx="1" presStyleCnt="2"/>
      <dgm:spPr/>
    </dgm:pt>
    <dgm:pt modelId="{06E9BAB7-267B-43EB-B710-B87B9AAFEE18}" type="pres">
      <dgm:prSet presAssocID="{42E05461-A439-4B2E-8E0E-7F7ED99036A3}" presName="Parent" presStyleLbl="revTx" presStyleIdx="4" presStyleCnt="6">
        <dgm:presLayoutVars>
          <dgm:chMax/>
          <dgm:chPref val="4"/>
          <dgm:bulletEnabled val="1"/>
        </dgm:presLayoutVars>
      </dgm:prSet>
      <dgm:spPr/>
      <dgm:t>
        <a:bodyPr/>
        <a:lstStyle/>
        <a:p>
          <a:endParaRPr lang="es-MX"/>
        </a:p>
      </dgm:t>
    </dgm:pt>
    <dgm:pt modelId="{D6A1F231-CDB1-4AD6-93E6-33FB34F1F5A5}" type="pres">
      <dgm:prSet presAssocID="{42E05461-A439-4B2E-8E0E-7F7ED99036A3}" presName="childShape" presStyleCnt="0">
        <dgm:presLayoutVars>
          <dgm:chMax val="0"/>
          <dgm:chPref val="0"/>
        </dgm:presLayoutVars>
      </dgm:prSet>
      <dgm:spPr/>
    </dgm:pt>
    <dgm:pt modelId="{290126BC-FE00-4046-AAC5-076AC8DCD233}" type="pres">
      <dgm:prSet presAssocID="{FAEACB0E-8EC9-415E-898F-09AB9F699F25}" presName="childComposite" presStyleCnt="0">
        <dgm:presLayoutVars>
          <dgm:chMax val="0"/>
          <dgm:chPref val="0"/>
        </dgm:presLayoutVars>
      </dgm:prSet>
      <dgm:spPr/>
    </dgm:pt>
    <dgm:pt modelId="{B6213223-3B6B-4BC0-B6DB-52FF26EFA6B3}" type="pres">
      <dgm:prSet presAssocID="{FAEACB0E-8EC9-415E-898F-09AB9F699F25}" presName="ChildAccent" presStyleLbl="solidFgAcc1" presStyleIdx="3" presStyleCnt="4"/>
      <dgm:spPr/>
    </dgm:pt>
    <dgm:pt modelId="{264DBAB0-2319-48F6-8389-CE37639D0A08}" type="pres">
      <dgm:prSet presAssocID="{FAEACB0E-8EC9-415E-898F-09AB9F699F25}" presName="Child" presStyleLbl="revTx" presStyleIdx="5" presStyleCnt="6" custScaleY="225028">
        <dgm:presLayoutVars>
          <dgm:chMax val="0"/>
          <dgm:chPref val="0"/>
          <dgm:bulletEnabled val="1"/>
        </dgm:presLayoutVars>
      </dgm:prSet>
      <dgm:spPr/>
      <dgm:t>
        <a:bodyPr/>
        <a:lstStyle/>
        <a:p>
          <a:endParaRPr lang="es-MX"/>
        </a:p>
      </dgm:t>
    </dgm:pt>
  </dgm:ptLst>
  <dgm:cxnLst>
    <dgm:cxn modelId="{5CA056E1-82F1-4DCF-B854-1F7661BB7191}" srcId="{9B534F9F-7505-4A3E-8FD2-495D79826EEF}" destId="{822C0A6F-4427-401B-A20B-DAB89CE9071A}" srcOrd="1" destOrd="0" parTransId="{42439152-A0A4-4FDF-9FA3-ED8E6ADF4753}" sibTransId="{690BA025-BE20-47BA-85E8-ADA0F2408460}"/>
    <dgm:cxn modelId="{21D0E7F2-41AD-48B7-85C0-A805144A6273}" srcId="{FAEACB0E-8EC9-415E-898F-09AB9F699F25}" destId="{95F905F6-42B8-49E4-AE8F-94B5488FCDF8}" srcOrd="0" destOrd="0" parTransId="{E7A6D817-F80B-4C2B-9871-7EEC7833A6F8}" sibTransId="{79F9458B-CBC0-45C9-9679-B5B4AB44F5DB}"/>
    <dgm:cxn modelId="{5AFD49A2-388D-4DCA-9B43-04CEC52300B9}" srcId="{AAEE5532-8AE9-4C2F-8241-322D0F8B92EC}" destId="{9B534F9F-7505-4A3E-8FD2-495D79826EEF}" srcOrd="0" destOrd="0" parTransId="{2F22915C-64B1-4AEB-8269-E351E879B201}" sibTransId="{B7E8D712-2046-4339-94E8-CA1F3C5C1B04}"/>
    <dgm:cxn modelId="{E835166D-FB82-43CD-A08D-58E2B1F0EF9B}" type="presOf" srcId="{FAEACB0E-8EC9-415E-898F-09AB9F699F25}" destId="{264DBAB0-2319-48F6-8389-CE37639D0A08}" srcOrd="0" destOrd="0" presId="urn:microsoft.com/office/officeart/2008/layout/SquareAccentList"/>
    <dgm:cxn modelId="{A0BB2C4C-9858-45AB-80EC-72DDD5D26060}" type="presOf" srcId="{9B534F9F-7505-4A3E-8FD2-495D79826EEF}" destId="{51BDDD53-72B5-42B3-98C7-805CDB54C289}" srcOrd="0" destOrd="0" presId="urn:microsoft.com/office/officeart/2008/layout/SquareAccentList"/>
    <dgm:cxn modelId="{4049C470-1E7E-4393-BB0A-D8D4CB6344E7}" srcId="{42E05461-A439-4B2E-8E0E-7F7ED99036A3}" destId="{FAEACB0E-8EC9-415E-898F-09AB9F699F25}" srcOrd="0" destOrd="0" parTransId="{4D5B307B-FA37-416D-813E-33C1E07D6054}" sibTransId="{7899633B-E962-4581-93E1-B51E2A2A810A}"/>
    <dgm:cxn modelId="{D3E77E56-3E23-4B9F-B440-C88CE6975E3C}" srcId="{AAEE5532-8AE9-4C2F-8241-322D0F8B92EC}" destId="{42E05461-A439-4B2E-8E0E-7F7ED99036A3}" srcOrd="1" destOrd="0" parTransId="{1DAD46AC-2921-46BA-8482-81EB17C18EAA}" sibTransId="{465E1397-A9E3-44D5-AB71-2ED3A495C0D8}"/>
    <dgm:cxn modelId="{B5B33C5F-AAFB-45DD-B4E9-B67B7EE0F871}" type="presOf" srcId="{AAEE5532-8AE9-4C2F-8241-322D0F8B92EC}" destId="{8E395A2B-DC46-44C3-A337-5D4461505273}" srcOrd="0" destOrd="0" presId="urn:microsoft.com/office/officeart/2008/layout/SquareAccentList"/>
    <dgm:cxn modelId="{BDAB15CC-CAE3-4C49-A009-76C869390CC7}" type="presOf" srcId="{822C0A6F-4427-401B-A20B-DAB89CE9071A}" destId="{10B1315D-84FA-4A97-A595-14EED63C40B6}" srcOrd="0" destOrd="0" presId="urn:microsoft.com/office/officeart/2008/layout/SquareAccentList"/>
    <dgm:cxn modelId="{4ECA99BC-0000-44E0-B6AF-A7CFD9072E9C}" type="presOf" srcId="{14FAD526-F1F5-4064-B1DE-A3BB6CB36381}" destId="{22FF329C-C2CD-493F-B8E4-95E5442C8194}" srcOrd="0" destOrd="0" presId="urn:microsoft.com/office/officeart/2008/layout/SquareAccentList"/>
    <dgm:cxn modelId="{7E35209B-E63E-40C0-95F2-AF12CFF96020}" srcId="{9B534F9F-7505-4A3E-8FD2-495D79826EEF}" destId="{14FAD526-F1F5-4064-B1DE-A3BB6CB36381}" srcOrd="2" destOrd="0" parTransId="{A8A50AD4-2ED3-49EC-B624-D644D081CEA9}" sibTransId="{158517C6-407E-4531-9BE3-ACDAD9D68DAD}"/>
    <dgm:cxn modelId="{1E3632C3-46E2-451A-86B9-32C1CB4BF6D0}" type="presOf" srcId="{42E05461-A439-4B2E-8E0E-7F7ED99036A3}" destId="{06E9BAB7-267B-43EB-B710-B87B9AAFEE18}" srcOrd="0" destOrd="0" presId="urn:microsoft.com/office/officeart/2008/layout/SquareAccentList"/>
    <dgm:cxn modelId="{FD45A5DB-F8BC-458B-924C-D15D73AE771E}" type="presOf" srcId="{F92536FD-0916-482D-ADE8-7E29B91A08CC}" destId="{264DBAB0-2319-48F6-8389-CE37639D0A08}" srcOrd="0" destOrd="2" presId="urn:microsoft.com/office/officeart/2008/layout/SquareAccentList"/>
    <dgm:cxn modelId="{CD467FE9-F1B0-4CF6-B200-F9E7EFC88FC9}" type="presOf" srcId="{95F905F6-42B8-49E4-AE8F-94B5488FCDF8}" destId="{264DBAB0-2319-48F6-8389-CE37639D0A08}" srcOrd="0" destOrd="1" presId="urn:microsoft.com/office/officeart/2008/layout/SquareAccentList"/>
    <dgm:cxn modelId="{CAD52740-3E5A-41DD-886A-B692DCB44BB3}" srcId="{9B534F9F-7505-4A3E-8FD2-495D79826EEF}" destId="{D74EBEA2-1453-4AC3-9AC0-8E03EDCBF795}" srcOrd="0" destOrd="0" parTransId="{A8ABB3C5-36C4-4D03-80D4-BE5EE24020F4}" sibTransId="{015BB2BE-E76D-461F-9F48-5CF34BC492F0}"/>
    <dgm:cxn modelId="{EFEABE69-1334-4E56-882B-ACD17D74F729}" srcId="{FAEACB0E-8EC9-415E-898F-09AB9F699F25}" destId="{F92536FD-0916-482D-ADE8-7E29B91A08CC}" srcOrd="1" destOrd="0" parTransId="{A6028594-639C-4F53-A1D1-B49678AF0424}" sibTransId="{347AB273-276B-4ABD-BDED-7C9E4A83D593}"/>
    <dgm:cxn modelId="{6047FDD5-72B2-46DD-9A8B-6D1ABEFF0188}" type="presOf" srcId="{D74EBEA2-1453-4AC3-9AC0-8E03EDCBF795}" destId="{7126B850-AC82-48B8-90B6-D2C10C4A676B}" srcOrd="0" destOrd="0" presId="urn:microsoft.com/office/officeart/2008/layout/SquareAccentList"/>
    <dgm:cxn modelId="{04A31095-8D9E-4558-8E39-39C2A6315C33}" type="presParOf" srcId="{8E395A2B-DC46-44C3-A337-5D4461505273}" destId="{57787378-29F1-4763-8D67-F196463D5D9F}" srcOrd="0" destOrd="0" presId="urn:microsoft.com/office/officeart/2008/layout/SquareAccentList"/>
    <dgm:cxn modelId="{280495F3-FE36-4F57-8598-A85E4BC62204}" type="presParOf" srcId="{57787378-29F1-4763-8D67-F196463D5D9F}" destId="{3D6195E9-4743-4B01-9DDE-387F725C0BD1}" srcOrd="0" destOrd="0" presId="urn:microsoft.com/office/officeart/2008/layout/SquareAccentList"/>
    <dgm:cxn modelId="{3DE61200-A8B3-4CEC-B41A-ACE1586D092C}" type="presParOf" srcId="{3D6195E9-4743-4B01-9DDE-387F725C0BD1}" destId="{3B8F5EEB-4A83-42C9-BA41-48D807025E63}" srcOrd="0" destOrd="0" presId="urn:microsoft.com/office/officeart/2008/layout/SquareAccentList"/>
    <dgm:cxn modelId="{DBD16B78-3A09-47D9-934A-885CBFA8050E}" type="presParOf" srcId="{3D6195E9-4743-4B01-9DDE-387F725C0BD1}" destId="{1E9A38F2-3E59-430F-B43B-7447186BDF7E}" srcOrd="1" destOrd="0" presId="urn:microsoft.com/office/officeart/2008/layout/SquareAccentList"/>
    <dgm:cxn modelId="{487B33C7-BD79-4E74-B684-B19933EBDD3C}" type="presParOf" srcId="{3D6195E9-4743-4B01-9DDE-387F725C0BD1}" destId="{51BDDD53-72B5-42B3-98C7-805CDB54C289}" srcOrd="2" destOrd="0" presId="urn:microsoft.com/office/officeart/2008/layout/SquareAccentList"/>
    <dgm:cxn modelId="{50F8EBAF-0392-469A-B545-BB81653AEC76}" type="presParOf" srcId="{57787378-29F1-4763-8D67-F196463D5D9F}" destId="{652B622D-233F-481D-B7B9-10FA0AC71796}" srcOrd="1" destOrd="0" presId="urn:microsoft.com/office/officeart/2008/layout/SquareAccentList"/>
    <dgm:cxn modelId="{CF0C8752-78EB-4532-8E58-2D99C0EC6C62}" type="presParOf" srcId="{652B622D-233F-481D-B7B9-10FA0AC71796}" destId="{435CAC7E-8694-45B5-83BE-4325040D68FF}" srcOrd="0" destOrd="0" presId="urn:microsoft.com/office/officeart/2008/layout/SquareAccentList"/>
    <dgm:cxn modelId="{320ACC36-A022-42BB-B61F-4B4BE4B1429D}" type="presParOf" srcId="{435CAC7E-8694-45B5-83BE-4325040D68FF}" destId="{0983411A-9958-47D2-B00C-C4FA845CDF4F}" srcOrd="0" destOrd="0" presId="urn:microsoft.com/office/officeart/2008/layout/SquareAccentList"/>
    <dgm:cxn modelId="{56462097-0257-4690-B57F-04E78E1A734D}" type="presParOf" srcId="{435CAC7E-8694-45B5-83BE-4325040D68FF}" destId="{7126B850-AC82-48B8-90B6-D2C10C4A676B}" srcOrd="1" destOrd="0" presId="urn:microsoft.com/office/officeart/2008/layout/SquareAccentList"/>
    <dgm:cxn modelId="{F12821BE-DE3D-4139-9E8F-14FA346D6A52}" type="presParOf" srcId="{652B622D-233F-481D-B7B9-10FA0AC71796}" destId="{82B1D03B-24CC-438A-90DB-AEC07010EEA2}" srcOrd="1" destOrd="0" presId="urn:microsoft.com/office/officeart/2008/layout/SquareAccentList"/>
    <dgm:cxn modelId="{3993E979-1591-4D3E-8846-67752E4B9241}" type="presParOf" srcId="{82B1D03B-24CC-438A-90DB-AEC07010EEA2}" destId="{D6E70EF9-5273-4C5C-A522-3E6DA4005733}" srcOrd="0" destOrd="0" presId="urn:microsoft.com/office/officeart/2008/layout/SquareAccentList"/>
    <dgm:cxn modelId="{538817BA-0795-4B9F-AC4B-3F8B4A3E3B3B}" type="presParOf" srcId="{82B1D03B-24CC-438A-90DB-AEC07010EEA2}" destId="{10B1315D-84FA-4A97-A595-14EED63C40B6}" srcOrd="1" destOrd="0" presId="urn:microsoft.com/office/officeart/2008/layout/SquareAccentList"/>
    <dgm:cxn modelId="{8F86BC57-D05D-457F-A1FF-1E4973501F49}" type="presParOf" srcId="{652B622D-233F-481D-B7B9-10FA0AC71796}" destId="{4F0BE7FE-1DEF-4967-9367-2F4EA03EAD65}" srcOrd="2" destOrd="0" presId="urn:microsoft.com/office/officeart/2008/layout/SquareAccentList"/>
    <dgm:cxn modelId="{4805DCB1-ACB0-4B1C-A256-2DE1F9F1CE9D}" type="presParOf" srcId="{4F0BE7FE-1DEF-4967-9367-2F4EA03EAD65}" destId="{44610836-4741-4FDA-84F1-C64D64BF58BB}" srcOrd="0" destOrd="0" presId="urn:microsoft.com/office/officeart/2008/layout/SquareAccentList"/>
    <dgm:cxn modelId="{2AA23F61-67BB-4F34-9077-4E0A0B28BA1A}" type="presParOf" srcId="{4F0BE7FE-1DEF-4967-9367-2F4EA03EAD65}" destId="{22FF329C-C2CD-493F-B8E4-95E5442C8194}" srcOrd="1" destOrd="0" presId="urn:microsoft.com/office/officeart/2008/layout/SquareAccentList"/>
    <dgm:cxn modelId="{35E4217D-4C5B-4735-A60F-FDADA55C4D36}" type="presParOf" srcId="{8E395A2B-DC46-44C3-A337-5D4461505273}" destId="{967EDE0B-628D-47B3-9CCB-C124E38E2B80}" srcOrd="1" destOrd="0" presId="urn:microsoft.com/office/officeart/2008/layout/SquareAccentList"/>
    <dgm:cxn modelId="{9867DB3F-982F-4851-A815-DBB2FB449C56}" type="presParOf" srcId="{967EDE0B-628D-47B3-9CCB-C124E38E2B80}" destId="{44280DB5-696A-4801-8E35-5304A88CA1CF}" srcOrd="0" destOrd="0" presId="urn:microsoft.com/office/officeart/2008/layout/SquareAccentList"/>
    <dgm:cxn modelId="{AE388EBD-99AE-4A7C-981C-9F44DC062B04}" type="presParOf" srcId="{44280DB5-696A-4801-8E35-5304A88CA1CF}" destId="{6B07D944-0DFA-4393-9193-BF9817AB4D06}" srcOrd="0" destOrd="0" presId="urn:microsoft.com/office/officeart/2008/layout/SquareAccentList"/>
    <dgm:cxn modelId="{C55216EF-7E55-448B-B0B6-2B25CCA8C153}" type="presParOf" srcId="{44280DB5-696A-4801-8E35-5304A88CA1CF}" destId="{0E49751F-0F0E-46E6-A577-E5B6729A2DA1}" srcOrd="1" destOrd="0" presId="urn:microsoft.com/office/officeart/2008/layout/SquareAccentList"/>
    <dgm:cxn modelId="{14293254-1EB3-425E-9E48-9E05DCA13E19}" type="presParOf" srcId="{44280DB5-696A-4801-8E35-5304A88CA1CF}" destId="{06E9BAB7-267B-43EB-B710-B87B9AAFEE18}" srcOrd="2" destOrd="0" presId="urn:microsoft.com/office/officeart/2008/layout/SquareAccentList"/>
    <dgm:cxn modelId="{F230CBF7-D9D2-42C6-9ABD-E457847502CD}" type="presParOf" srcId="{967EDE0B-628D-47B3-9CCB-C124E38E2B80}" destId="{D6A1F231-CDB1-4AD6-93E6-33FB34F1F5A5}" srcOrd="1" destOrd="0" presId="urn:microsoft.com/office/officeart/2008/layout/SquareAccentList"/>
    <dgm:cxn modelId="{82C01AD9-19E9-444C-9E1B-F3555C055B62}" type="presParOf" srcId="{D6A1F231-CDB1-4AD6-93E6-33FB34F1F5A5}" destId="{290126BC-FE00-4046-AAC5-076AC8DCD233}" srcOrd="0" destOrd="0" presId="urn:microsoft.com/office/officeart/2008/layout/SquareAccentList"/>
    <dgm:cxn modelId="{BCD5E062-F34C-46B3-B14C-AF1246E07701}" type="presParOf" srcId="{290126BC-FE00-4046-AAC5-076AC8DCD233}" destId="{B6213223-3B6B-4BC0-B6DB-52FF26EFA6B3}" srcOrd="0" destOrd="0" presId="urn:microsoft.com/office/officeart/2008/layout/SquareAccentList"/>
    <dgm:cxn modelId="{31F2D008-5EE3-43DA-83FD-CCB1C0807B65}" type="presParOf" srcId="{290126BC-FE00-4046-AAC5-076AC8DCD233}" destId="{264DBAB0-2319-48F6-8389-CE37639D0A08}"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3C8831E-13D2-4579-B65E-A2EF798F23E2}"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MX"/>
        </a:p>
      </dgm:t>
    </dgm:pt>
    <dgm:pt modelId="{99998911-B43B-4D00-94C0-C66AD6A1D435}">
      <dgm:prSet/>
      <dgm:spPr/>
      <dgm:t>
        <a:bodyPr/>
        <a:lstStyle/>
        <a:p>
          <a:pPr rtl="0"/>
          <a:r>
            <a:rPr lang="es-ES" smtClean="0"/>
            <a:t>La prestación pecuniaria, o sea  el tributo</a:t>
          </a:r>
          <a:endParaRPr lang="es-MX"/>
        </a:p>
      </dgm:t>
    </dgm:pt>
    <dgm:pt modelId="{6670D4AE-04C1-47AD-8541-9805C5E429EB}" type="parTrans" cxnId="{6C8DC97A-1AC5-4D88-BDF0-8D3ABA4D76A2}">
      <dgm:prSet/>
      <dgm:spPr/>
      <dgm:t>
        <a:bodyPr/>
        <a:lstStyle/>
        <a:p>
          <a:endParaRPr lang="es-MX"/>
        </a:p>
      </dgm:t>
    </dgm:pt>
    <dgm:pt modelId="{4C2EF182-BE8B-49D0-ABC3-0B9F4D9F9E27}" type="sibTrans" cxnId="{6C8DC97A-1AC5-4D88-BDF0-8D3ABA4D76A2}">
      <dgm:prSet/>
      <dgm:spPr/>
      <dgm:t>
        <a:bodyPr/>
        <a:lstStyle/>
        <a:p>
          <a:endParaRPr lang="es-MX"/>
        </a:p>
      </dgm:t>
    </dgm:pt>
    <dgm:pt modelId="{76B2C175-3248-4EFB-8430-7B3E82DF4425}">
      <dgm:prSet/>
      <dgm:spPr/>
      <dgm:t>
        <a:bodyPr/>
        <a:lstStyle/>
        <a:p>
          <a:pPr rtl="0"/>
          <a:r>
            <a:rPr lang="es-ES" smtClean="0"/>
            <a:t>Consiste siempre en un dar, y sólo se satisface en dinero en efectivo y excepcionalmente en pago en especie;</a:t>
          </a:r>
          <a:endParaRPr lang="es-MX"/>
        </a:p>
      </dgm:t>
    </dgm:pt>
    <dgm:pt modelId="{A44C2D6D-7B9D-475F-82AB-AA509C8E456D}" type="parTrans" cxnId="{EBCA8131-7F36-479A-A94F-E9CDFE520F82}">
      <dgm:prSet/>
      <dgm:spPr/>
      <dgm:t>
        <a:bodyPr/>
        <a:lstStyle/>
        <a:p>
          <a:endParaRPr lang="es-MX"/>
        </a:p>
      </dgm:t>
    </dgm:pt>
    <dgm:pt modelId="{5B141B15-4764-4AF4-9E2E-75D37CC2D59C}" type="sibTrans" cxnId="{EBCA8131-7F36-479A-A94F-E9CDFE520F82}">
      <dgm:prSet/>
      <dgm:spPr/>
      <dgm:t>
        <a:bodyPr/>
        <a:lstStyle/>
        <a:p>
          <a:endParaRPr lang="es-MX"/>
        </a:p>
      </dgm:t>
    </dgm:pt>
    <dgm:pt modelId="{D96D1227-5E40-4FD5-8919-2A93A8EDCCDF}" type="pres">
      <dgm:prSet presAssocID="{73C8831E-13D2-4579-B65E-A2EF798F23E2}" presName="linear" presStyleCnt="0">
        <dgm:presLayoutVars>
          <dgm:animLvl val="lvl"/>
          <dgm:resizeHandles val="exact"/>
        </dgm:presLayoutVars>
      </dgm:prSet>
      <dgm:spPr/>
      <dgm:t>
        <a:bodyPr/>
        <a:lstStyle/>
        <a:p>
          <a:endParaRPr lang="es-MX"/>
        </a:p>
      </dgm:t>
    </dgm:pt>
    <dgm:pt modelId="{A00B28A1-BFAA-46B6-85C3-F50896B48791}" type="pres">
      <dgm:prSet presAssocID="{99998911-B43B-4D00-94C0-C66AD6A1D435}" presName="parentText" presStyleLbl="node1" presStyleIdx="0" presStyleCnt="2">
        <dgm:presLayoutVars>
          <dgm:chMax val="0"/>
          <dgm:bulletEnabled val="1"/>
        </dgm:presLayoutVars>
      </dgm:prSet>
      <dgm:spPr/>
      <dgm:t>
        <a:bodyPr/>
        <a:lstStyle/>
        <a:p>
          <a:endParaRPr lang="es-MX"/>
        </a:p>
      </dgm:t>
    </dgm:pt>
    <dgm:pt modelId="{7EA2AEF7-F755-4632-873C-97E18F396236}" type="pres">
      <dgm:prSet presAssocID="{4C2EF182-BE8B-49D0-ABC3-0B9F4D9F9E27}" presName="spacer" presStyleCnt="0"/>
      <dgm:spPr/>
    </dgm:pt>
    <dgm:pt modelId="{0B92E4B5-8133-4D5D-986A-2A4F692220CD}" type="pres">
      <dgm:prSet presAssocID="{76B2C175-3248-4EFB-8430-7B3E82DF4425}" presName="parentText" presStyleLbl="node1" presStyleIdx="1" presStyleCnt="2">
        <dgm:presLayoutVars>
          <dgm:chMax val="0"/>
          <dgm:bulletEnabled val="1"/>
        </dgm:presLayoutVars>
      </dgm:prSet>
      <dgm:spPr/>
      <dgm:t>
        <a:bodyPr/>
        <a:lstStyle/>
        <a:p>
          <a:endParaRPr lang="es-MX"/>
        </a:p>
      </dgm:t>
    </dgm:pt>
  </dgm:ptLst>
  <dgm:cxnLst>
    <dgm:cxn modelId="{6C8DC97A-1AC5-4D88-BDF0-8D3ABA4D76A2}" srcId="{73C8831E-13D2-4579-B65E-A2EF798F23E2}" destId="{99998911-B43B-4D00-94C0-C66AD6A1D435}" srcOrd="0" destOrd="0" parTransId="{6670D4AE-04C1-47AD-8541-9805C5E429EB}" sibTransId="{4C2EF182-BE8B-49D0-ABC3-0B9F4D9F9E27}"/>
    <dgm:cxn modelId="{3FA59B72-8A41-48F5-B391-D3F4BB0FA3CB}" type="presOf" srcId="{73C8831E-13D2-4579-B65E-A2EF798F23E2}" destId="{D96D1227-5E40-4FD5-8919-2A93A8EDCCDF}" srcOrd="0" destOrd="0" presId="urn:microsoft.com/office/officeart/2005/8/layout/vList2"/>
    <dgm:cxn modelId="{EBCA8131-7F36-479A-A94F-E9CDFE520F82}" srcId="{73C8831E-13D2-4579-B65E-A2EF798F23E2}" destId="{76B2C175-3248-4EFB-8430-7B3E82DF4425}" srcOrd="1" destOrd="0" parTransId="{A44C2D6D-7B9D-475F-82AB-AA509C8E456D}" sibTransId="{5B141B15-4764-4AF4-9E2E-75D37CC2D59C}"/>
    <dgm:cxn modelId="{DE30C2FE-0D06-4D8C-8080-8008D137A950}" type="presOf" srcId="{99998911-B43B-4D00-94C0-C66AD6A1D435}" destId="{A00B28A1-BFAA-46B6-85C3-F50896B48791}" srcOrd="0" destOrd="0" presId="urn:microsoft.com/office/officeart/2005/8/layout/vList2"/>
    <dgm:cxn modelId="{54F6143E-C7EA-4828-8289-E6B6E2AF00DE}" type="presOf" srcId="{76B2C175-3248-4EFB-8430-7B3E82DF4425}" destId="{0B92E4B5-8133-4D5D-986A-2A4F692220CD}" srcOrd="0" destOrd="0" presId="urn:microsoft.com/office/officeart/2005/8/layout/vList2"/>
    <dgm:cxn modelId="{C681E37E-821C-4006-A130-E210B9FCD85E}" type="presParOf" srcId="{D96D1227-5E40-4FD5-8919-2A93A8EDCCDF}" destId="{A00B28A1-BFAA-46B6-85C3-F50896B48791}" srcOrd="0" destOrd="0" presId="urn:microsoft.com/office/officeart/2005/8/layout/vList2"/>
    <dgm:cxn modelId="{A3A89A11-52F6-4A7F-B4D9-7EEACB255299}" type="presParOf" srcId="{D96D1227-5E40-4FD5-8919-2A93A8EDCCDF}" destId="{7EA2AEF7-F755-4632-873C-97E18F396236}" srcOrd="1" destOrd="0" presId="urn:microsoft.com/office/officeart/2005/8/layout/vList2"/>
    <dgm:cxn modelId="{D78415AD-9F22-4DF2-AF8B-10F4C917F06B}" type="presParOf" srcId="{D96D1227-5E40-4FD5-8919-2A93A8EDCCDF}" destId="{0B92E4B5-8133-4D5D-986A-2A4F692220C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8AE4951-3840-4781-AC68-D464D602808A}" type="doc">
      <dgm:prSet loTypeId="urn:microsoft.com/office/officeart/2005/8/layout/vProcess5" loCatId="process" qsTypeId="urn:microsoft.com/office/officeart/2005/8/quickstyle/simple1" qsCatId="simple" csTypeId="urn:microsoft.com/office/officeart/2005/8/colors/accent2_1" csCatId="accent2" phldr="1"/>
      <dgm:spPr/>
      <dgm:t>
        <a:bodyPr/>
        <a:lstStyle/>
        <a:p>
          <a:endParaRPr lang="es-MX"/>
        </a:p>
      </dgm:t>
    </dgm:pt>
    <dgm:pt modelId="{47729AD6-28D4-48AE-8CE6-7B21B927D001}">
      <dgm:prSet custT="1"/>
      <dgm:spPr/>
      <dgm:t>
        <a:bodyPr/>
        <a:lstStyle/>
        <a:p>
          <a:pPr rtl="0"/>
          <a:r>
            <a:rPr lang="es-ES" sz="2800" b="1" dirty="0" smtClean="0"/>
            <a:t>Es el hecho al cual la ley vincula el nacimiento de la obligación tributaria</a:t>
          </a:r>
          <a:endParaRPr lang="es-MX" sz="2800" b="1" dirty="0"/>
        </a:p>
      </dgm:t>
    </dgm:pt>
    <dgm:pt modelId="{B5207B02-87C4-4951-A51E-5D762D812F7D}" type="parTrans" cxnId="{6FCD7614-3E47-43FC-A14D-9986261E7537}">
      <dgm:prSet/>
      <dgm:spPr/>
      <dgm:t>
        <a:bodyPr/>
        <a:lstStyle/>
        <a:p>
          <a:endParaRPr lang="es-MX"/>
        </a:p>
      </dgm:t>
    </dgm:pt>
    <dgm:pt modelId="{39AF85D4-FF7A-44DA-90B7-E75F3494C0CC}" type="sibTrans" cxnId="{6FCD7614-3E47-43FC-A14D-9986261E7537}">
      <dgm:prSet/>
      <dgm:spPr/>
      <dgm:t>
        <a:bodyPr/>
        <a:lstStyle/>
        <a:p>
          <a:endParaRPr lang="es-MX"/>
        </a:p>
      </dgm:t>
    </dgm:pt>
    <dgm:pt modelId="{490FDF7E-01D0-4D06-AC1C-A98A53D81EB5}">
      <dgm:prSet/>
      <dgm:spPr/>
      <dgm:t>
        <a:bodyPr/>
        <a:lstStyle/>
        <a:p>
          <a:pPr rtl="0"/>
          <a:r>
            <a:rPr lang="es-ES" b="1" dirty="0" smtClean="0"/>
            <a:t>Cuando el hecho imponible, que es una hipótesis normativa, se materializa en la vida real a través de los actos de una persona, reuniendo los elementos establecidos en la hipótesis, adecuándose al presupuesto, en ese momento se le llama </a:t>
          </a:r>
          <a:r>
            <a:rPr lang="es-ES" b="1" i="1" dirty="0" smtClean="0"/>
            <a:t>hecho generador</a:t>
          </a:r>
          <a:r>
            <a:rPr lang="es-ES" b="1" dirty="0" smtClean="0"/>
            <a:t>, porque genera el tributo.</a:t>
          </a:r>
          <a:endParaRPr lang="es-MX" b="1" dirty="0"/>
        </a:p>
      </dgm:t>
    </dgm:pt>
    <dgm:pt modelId="{22A9717C-F258-4D63-8ACB-A9137FFFA05E}" type="parTrans" cxnId="{0F583BE9-42F5-4C2F-98C8-EC82ADF2BC1B}">
      <dgm:prSet/>
      <dgm:spPr/>
      <dgm:t>
        <a:bodyPr/>
        <a:lstStyle/>
        <a:p>
          <a:endParaRPr lang="es-MX"/>
        </a:p>
      </dgm:t>
    </dgm:pt>
    <dgm:pt modelId="{7BAF0894-DD90-4D58-9F0B-59061A9C5E5C}" type="sibTrans" cxnId="{0F583BE9-42F5-4C2F-98C8-EC82ADF2BC1B}">
      <dgm:prSet/>
      <dgm:spPr/>
      <dgm:t>
        <a:bodyPr/>
        <a:lstStyle/>
        <a:p>
          <a:endParaRPr lang="es-MX"/>
        </a:p>
      </dgm:t>
    </dgm:pt>
    <dgm:pt modelId="{996184F9-2FF4-420C-BC4E-1A7988BB8AF8}" type="pres">
      <dgm:prSet presAssocID="{C8AE4951-3840-4781-AC68-D464D602808A}" presName="outerComposite" presStyleCnt="0">
        <dgm:presLayoutVars>
          <dgm:chMax val="5"/>
          <dgm:dir/>
          <dgm:resizeHandles val="exact"/>
        </dgm:presLayoutVars>
      </dgm:prSet>
      <dgm:spPr/>
      <dgm:t>
        <a:bodyPr/>
        <a:lstStyle/>
        <a:p>
          <a:endParaRPr lang="es-MX"/>
        </a:p>
      </dgm:t>
    </dgm:pt>
    <dgm:pt modelId="{C1F6D8D5-F0AA-49F2-B654-BB98B1AF2ED7}" type="pres">
      <dgm:prSet presAssocID="{C8AE4951-3840-4781-AC68-D464D602808A}" presName="dummyMaxCanvas" presStyleCnt="0">
        <dgm:presLayoutVars/>
      </dgm:prSet>
      <dgm:spPr/>
    </dgm:pt>
    <dgm:pt modelId="{DC507DDB-0C22-45F0-B2F0-0045E202A50F}" type="pres">
      <dgm:prSet presAssocID="{C8AE4951-3840-4781-AC68-D464D602808A}" presName="TwoNodes_1" presStyleLbl="node1" presStyleIdx="0" presStyleCnt="2">
        <dgm:presLayoutVars>
          <dgm:bulletEnabled val="1"/>
        </dgm:presLayoutVars>
      </dgm:prSet>
      <dgm:spPr/>
      <dgm:t>
        <a:bodyPr/>
        <a:lstStyle/>
        <a:p>
          <a:endParaRPr lang="es-MX"/>
        </a:p>
      </dgm:t>
    </dgm:pt>
    <dgm:pt modelId="{FE073310-8F39-44BC-8569-59F502F86C9B}" type="pres">
      <dgm:prSet presAssocID="{C8AE4951-3840-4781-AC68-D464D602808A}" presName="TwoNodes_2" presStyleLbl="node1" presStyleIdx="1" presStyleCnt="2">
        <dgm:presLayoutVars>
          <dgm:bulletEnabled val="1"/>
        </dgm:presLayoutVars>
      </dgm:prSet>
      <dgm:spPr/>
      <dgm:t>
        <a:bodyPr/>
        <a:lstStyle/>
        <a:p>
          <a:endParaRPr lang="es-MX"/>
        </a:p>
      </dgm:t>
    </dgm:pt>
    <dgm:pt modelId="{E6BBDB7D-9632-4608-91AC-4B937F6FD6F9}" type="pres">
      <dgm:prSet presAssocID="{C8AE4951-3840-4781-AC68-D464D602808A}" presName="TwoConn_1-2" presStyleLbl="fgAccFollowNode1" presStyleIdx="0" presStyleCnt="1">
        <dgm:presLayoutVars>
          <dgm:bulletEnabled val="1"/>
        </dgm:presLayoutVars>
      </dgm:prSet>
      <dgm:spPr/>
      <dgm:t>
        <a:bodyPr/>
        <a:lstStyle/>
        <a:p>
          <a:endParaRPr lang="es-MX"/>
        </a:p>
      </dgm:t>
    </dgm:pt>
    <dgm:pt modelId="{94A74091-E94F-46A2-BDFB-F97C4281A104}" type="pres">
      <dgm:prSet presAssocID="{C8AE4951-3840-4781-AC68-D464D602808A}" presName="TwoNodes_1_text" presStyleLbl="node1" presStyleIdx="1" presStyleCnt="2">
        <dgm:presLayoutVars>
          <dgm:bulletEnabled val="1"/>
        </dgm:presLayoutVars>
      </dgm:prSet>
      <dgm:spPr/>
      <dgm:t>
        <a:bodyPr/>
        <a:lstStyle/>
        <a:p>
          <a:endParaRPr lang="es-MX"/>
        </a:p>
      </dgm:t>
    </dgm:pt>
    <dgm:pt modelId="{D96660A5-9215-4AC2-B340-2B2765D3CCB2}" type="pres">
      <dgm:prSet presAssocID="{C8AE4951-3840-4781-AC68-D464D602808A}" presName="TwoNodes_2_text" presStyleLbl="node1" presStyleIdx="1" presStyleCnt="2">
        <dgm:presLayoutVars>
          <dgm:bulletEnabled val="1"/>
        </dgm:presLayoutVars>
      </dgm:prSet>
      <dgm:spPr/>
      <dgm:t>
        <a:bodyPr/>
        <a:lstStyle/>
        <a:p>
          <a:endParaRPr lang="es-MX"/>
        </a:p>
      </dgm:t>
    </dgm:pt>
  </dgm:ptLst>
  <dgm:cxnLst>
    <dgm:cxn modelId="{0F583BE9-42F5-4C2F-98C8-EC82ADF2BC1B}" srcId="{C8AE4951-3840-4781-AC68-D464D602808A}" destId="{490FDF7E-01D0-4D06-AC1C-A98A53D81EB5}" srcOrd="1" destOrd="0" parTransId="{22A9717C-F258-4D63-8ACB-A9137FFFA05E}" sibTransId="{7BAF0894-DD90-4D58-9F0B-59061A9C5E5C}"/>
    <dgm:cxn modelId="{6F6170D4-7CAC-45ED-BBED-F01D95B687A1}" type="presOf" srcId="{39AF85D4-FF7A-44DA-90B7-E75F3494C0CC}" destId="{E6BBDB7D-9632-4608-91AC-4B937F6FD6F9}" srcOrd="0" destOrd="0" presId="urn:microsoft.com/office/officeart/2005/8/layout/vProcess5"/>
    <dgm:cxn modelId="{27A6F35D-F5E4-4FC6-8B05-98B4265A8833}" type="presOf" srcId="{490FDF7E-01D0-4D06-AC1C-A98A53D81EB5}" destId="{D96660A5-9215-4AC2-B340-2B2765D3CCB2}" srcOrd="1" destOrd="0" presId="urn:microsoft.com/office/officeart/2005/8/layout/vProcess5"/>
    <dgm:cxn modelId="{37580A61-E1C8-4D06-B4FB-F1BAF244059A}" type="presOf" srcId="{47729AD6-28D4-48AE-8CE6-7B21B927D001}" destId="{DC507DDB-0C22-45F0-B2F0-0045E202A50F}" srcOrd="0" destOrd="0" presId="urn:microsoft.com/office/officeart/2005/8/layout/vProcess5"/>
    <dgm:cxn modelId="{036F9BD9-BD32-48A7-ACEE-85FAB1139663}" type="presOf" srcId="{47729AD6-28D4-48AE-8CE6-7B21B927D001}" destId="{94A74091-E94F-46A2-BDFB-F97C4281A104}" srcOrd="1" destOrd="0" presId="urn:microsoft.com/office/officeart/2005/8/layout/vProcess5"/>
    <dgm:cxn modelId="{6FCD7614-3E47-43FC-A14D-9986261E7537}" srcId="{C8AE4951-3840-4781-AC68-D464D602808A}" destId="{47729AD6-28D4-48AE-8CE6-7B21B927D001}" srcOrd="0" destOrd="0" parTransId="{B5207B02-87C4-4951-A51E-5D762D812F7D}" sibTransId="{39AF85D4-FF7A-44DA-90B7-E75F3494C0CC}"/>
    <dgm:cxn modelId="{70A8F03E-9B3A-4283-A4BC-1BA540EE6B13}" type="presOf" srcId="{C8AE4951-3840-4781-AC68-D464D602808A}" destId="{996184F9-2FF4-420C-BC4E-1A7988BB8AF8}" srcOrd="0" destOrd="0" presId="urn:microsoft.com/office/officeart/2005/8/layout/vProcess5"/>
    <dgm:cxn modelId="{9AD60FFF-48A4-4F27-B010-5482AF3D1930}" type="presOf" srcId="{490FDF7E-01D0-4D06-AC1C-A98A53D81EB5}" destId="{FE073310-8F39-44BC-8569-59F502F86C9B}" srcOrd="0" destOrd="0" presId="urn:microsoft.com/office/officeart/2005/8/layout/vProcess5"/>
    <dgm:cxn modelId="{B2F2EB3E-C304-4B6E-8D25-C4F27DC44543}" type="presParOf" srcId="{996184F9-2FF4-420C-BC4E-1A7988BB8AF8}" destId="{C1F6D8D5-F0AA-49F2-B654-BB98B1AF2ED7}" srcOrd="0" destOrd="0" presId="urn:microsoft.com/office/officeart/2005/8/layout/vProcess5"/>
    <dgm:cxn modelId="{457552D0-280D-4474-826F-0D2EF7EC4293}" type="presParOf" srcId="{996184F9-2FF4-420C-BC4E-1A7988BB8AF8}" destId="{DC507DDB-0C22-45F0-B2F0-0045E202A50F}" srcOrd="1" destOrd="0" presId="urn:microsoft.com/office/officeart/2005/8/layout/vProcess5"/>
    <dgm:cxn modelId="{92A1AC50-19C9-4717-A9F1-9A8140A76F30}" type="presParOf" srcId="{996184F9-2FF4-420C-BC4E-1A7988BB8AF8}" destId="{FE073310-8F39-44BC-8569-59F502F86C9B}" srcOrd="2" destOrd="0" presId="urn:microsoft.com/office/officeart/2005/8/layout/vProcess5"/>
    <dgm:cxn modelId="{9A35E864-A7F9-4B70-A6A8-99A5CC5B585A}" type="presParOf" srcId="{996184F9-2FF4-420C-BC4E-1A7988BB8AF8}" destId="{E6BBDB7D-9632-4608-91AC-4B937F6FD6F9}" srcOrd="3" destOrd="0" presId="urn:microsoft.com/office/officeart/2005/8/layout/vProcess5"/>
    <dgm:cxn modelId="{9038F508-F2F4-4758-BFCE-0BB2762B4300}" type="presParOf" srcId="{996184F9-2FF4-420C-BC4E-1A7988BB8AF8}" destId="{94A74091-E94F-46A2-BDFB-F97C4281A104}" srcOrd="4" destOrd="0" presId="urn:microsoft.com/office/officeart/2005/8/layout/vProcess5"/>
    <dgm:cxn modelId="{FD5E2C52-8E7A-40C4-86B2-063EE6F181BC}" type="presParOf" srcId="{996184F9-2FF4-420C-BC4E-1A7988BB8AF8}" destId="{D96660A5-9215-4AC2-B340-2B2765D3CCB2}"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3DE48-824C-4721-9ADE-3F41FE190B5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01CCBDC-E694-49AE-A668-9D348389BE6D}">
      <dgm:prSet/>
      <dgm:spPr/>
      <dgm:t>
        <a:bodyPr/>
        <a:lstStyle/>
        <a:p>
          <a:r>
            <a:rPr lang="es-MX" dirty="0" smtClean="0"/>
            <a:t>De acuerdo con el programa de la UA</a:t>
          </a:r>
          <a:r>
            <a:rPr lang="es-MX" dirty="0" smtClean="0"/>
            <a:t>, el propósito que se persigue es analizar las bases de las finanzas públicas, de la teoría de la tributación y del Sistema Tributario Mexicano para aplicar el marco constitucional y legal de los elementos esenciales de la relación tributaria y de las contribuciones en particular, así como las normas sustantivas del Código Fiscal de la Federación. </a:t>
          </a:r>
          <a:endParaRPr lang="es-MX" dirty="0"/>
        </a:p>
      </dgm:t>
    </dgm:pt>
    <dgm:pt modelId="{998F6019-54CB-4FCE-A784-213A68DA4FB6}" type="parTrans" cxnId="{E02A42E9-5079-4A66-BF5F-DDF236EBF630}">
      <dgm:prSet/>
      <dgm:spPr/>
      <dgm:t>
        <a:bodyPr/>
        <a:lstStyle/>
        <a:p>
          <a:endParaRPr lang="es-MX"/>
        </a:p>
      </dgm:t>
    </dgm:pt>
    <dgm:pt modelId="{E3905D5E-3628-4DD0-A11A-9FF088DDC430}" type="sibTrans" cxnId="{E02A42E9-5079-4A66-BF5F-DDF236EBF630}">
      <dgm:prSet/>
      <dgm:spPr/>
      <dgm:t>
        <a:bodyPr/>
        <a:lstStyle/>
        <a:p>
          <a:endParaRPr lang="es-MX"/>
        </a:p>
      </dgm:t>
    </dgm:pt>
    <dgm:pt modelId="{29E4D118-B585-4CE3-8812-7B8E2912F338}">
      <dgm:prSet/>
      <dgm:spPr/>
      <dgm:t>
        <a:bodyPr/>
        <a:lstStyle/>
        <a:p>
          <a:endParaRPr lang="es-MX" dirty="0" smtClean="0"/>
        </a:p>
        <a:p>
          <a:r>
            <a:rPr lang="es-MX" dirty="0" smtClean="0"/>
            <a:t>Por ello, resulta indispensable que el estudiante conozca </a:t>
          </a:r>
          <a:r>
            <a:rPr lang="es-MX" dirty="0" smtClean="0"/>
            <a:t>la relación jurídico tributaria y los conceptos básicos que de ella se derivan </a:t>
          </a:r>
          <a:r>
            <a:rPr lang="es-MX" dirty="0" smtClean="0"/>
            <a:t>y así encontrarse en posibilidad de entender el desarrollo de las siguientes temáticas</a:t>
          </a:r>
          <a:endParaRPr lang="es-MX" dirty="0"/>
        </a:p>
      </dgm:t>
    </dgm:pt>
    <dgm:pt modelId="{70B7F097-DBB7-458B-BFDF-EDFF4E2F9A42}" type="parTrans" cxnId="{E6BDB4D7-2D69-49AA-9C98-1E2FA0ED2694}">
      <dgm:prSet/>
      <dgm:spPr/>
    </dgm:pt>
    <dgm:pt modelId="{5213F42F-9E1C-4025-A6FD-CE3121C023D8}" type="sibTrans" cxnId="{E6BDB4D7-2D69-49AA-9C98-1E2FA0ED2694}">
      <dgm:prSet/>
      <dgm:spPr/>
    </dgm:pt>
    <dgm:pt modelId="{3FFCF424-F907-41EC-88D9-572C90621AAE}" type="pres">
      <dgm:prSet presAssocID="{8303DE48-824C-4721-9ADE-3F41FE190B5D}" presName="Name0" presStyleCnt="0">
        <dgm:presLayoutVars>
          <dgm:chMax val="7"/>
          <dgm:dir/>
          <dgm:animLvl val="lvl"/>
          <dgm:resizeHandles val="exact"/>
        </dgm:presLayoutVars>
      </dgm:prSet>
      <dgm:spPr/>
      <dgm:t>
        <a:bodyPr/>
        <a:lstStyle/>
        <a:p>
          <a:endParaRPr lang="es-MX"/>
        </a:p>
      </dgm:t>
    </dgm:pt>
    <dgm:pt modelId="{70F251E3-8397-494D-9831-CF918D40B0CE}" type="pres">
      <dgm:prSet presAssocID="{C01CCBDC-E694-49AE-A668-9D348389BE6D}" presName="circle1" presStyleLbl="node1" presStyleIdx="0" presStyleCnt="2"/>
      <dgm:spPr/>
    </dgm:pt>
    <dgm:pt modelId="{9C991C6F-964C-43FC-BC82-EFFFFFBA8E5C}" type="pres">
      <dgm:prSet presAssocID="{C01CCBDC-E694-49AE-A668-9D348389BE6D}" presName="space" presStyleCnt="0"/>
      <dgm:spPr/>
    </dgm:pt>
    <dgm:pt modelId="{AA3CD57C-DE59-48C0-88E8-ADCCB5219ECE}" type="pres">
      <dgm:prSet presAssocID="{C01CCBDC-E694-49AE-A668-9D348389BE6D}" presName="rect1" presStyleLbl="alignAcc1" presStyleIdx="0" presStyleCnt="2"/>
      <dgm:spPr/>
      <dgm:t>
        <a:bodyPr/>
        <a:lstStyle/>
        <a:p>
          <a:endParaRPr lang="es-MX"/>
        </a:p>
      </dgm:t>
    </dgm:pt>
    <dgm:pt modelId="{141B89EC-FB6E-4FB3-9DD0-7BE7FDFDD365}" type="pres">
      <dgm:prSet presAssocID="{29E4D118-B585-4CE3-8812-7B8E2912F338}" presName="vertSpace2" presStyleLbl="node1" presStyleIdx="0" presStyleCnt="2"/>
      <dgm:spPr/>
    </dgm:pt>
    <dgm:pt modelId="{F184615A-255C-4D78-BF7C-872896E5C67F}" type="pres">
      <dgm:prSet presAssocID="{29E4D118-B585-4CE3-8812-7B8E2912F338}" presName="circle2" presStyleLbl="node1" presStyleIdx="1" presStyleCnt="2"/>
      <dgm:spPr/>
    </dgm:pt>
    <dgm:pt modelId="{F6C3262D-B7DB-45CD-A172-6FD2D1FB9A13}" type="pres">
      <dgm:prSet presAssocID="{29E4D118-B585-4CE3-8812-7B8E2912F338}" presName="rect2" presStyleLbl="alignAcc1" presStyleIdx="1" presStyleCnt="2"/>
      <dgm:spPr/>
      <dgm:t>
        <a:bodyPr/>
        <a:lstStyle/>
        <a:p>
          <a:endParaRPr lang="es-MX"/>
        </a:p>
      </dgm:t>
    </dgm:pt>
    <dgm:pt modelId="{6881E7C6-B7B4-4662-A023-3C1FFA4177CB}" type="pres">
      <dgm:prSet presAssocID="{C01CCBDC-E694-49AE-A668-9D348389BE6D}" presName="rect1ParTxNoCh" presStyleLbl="alignAcc1" presStyleIdx="1" presStyleCnt="2">
        <dgm:presLayoutVars>
          <dgm:chMax val="1"/>
          <dgm:bulletEnabled val="1"/>
        </dgm:presLayoutVars>
      </dgm:prSet>
      <dgm:spPr/>
      <dgm:t>
        <a:bodyPr/>
        <a:lstStyle/>
        <a:p>
          <a:endParaRPr lang="es-MX"/>
        </a:p>
      </dgm:t>
    </dgm:pt>
    <dgm:pt modelId="{6996D12C-C6D1-40D4-A1A2-E1F1B84850C5}" type="pres">
      <dgm:prSet presAssocID="{29E4D118-B585-4CE3-8812-7B8E2912F338}" presName="rect2ParTxNoCh" presStyleLbl="alignAcc1" presStyleIdx="1" presStyleCnt="2">
        <dgm:presLayoutVars>
          <dgm:chMax val="1"/>
          <dgm:bulletEnabled val="1"/>
        </dgm:presLayoutVars>
      </dgm:prSet>
      <dgm:spPr/>
      <dgm:t>
        <a:bodyPr/>
        <a:lstStyle/>
        <a:p>
          <a:endParaRPr lang="es-MX"/>
        </a:p>
      </dgm:t>
    </dgm:pt>
  </dgm:ptLst>
  <dgm:cxnLst>
    <dgm:cxn modelId="{E02A42E9-5079-4A66-BF5F-DDF236EBF630}" srcId="{8303DE48-824C-4721-9ADE-3F41FE190B5D}" destId="{C01CCBDC-E694-49AE-A668-9D348389BE6D}" srcOrd="0" destOrd="0" parTransId="{998F6019-54CB-4FCE-A784-213A68DA4FB6}" sibTransId="{E3905D5E-3628-4DD0-A11A-9FF088DDC430}"/>
    <dgm:cxn modelId="{00890D2C-18F9-4B6F-8BC4-979A24C11E83}" type="presOf" srcId="{29E4D118-B585-4CE3-8812-7B8E2912F338}" destId="{6996D12C-C6D1-40D4-A1A2-E1F1B84850C5}" srcOrd="1" destOrd="0" presId="urn:microsoft.com/office/officeart/2005/8/layout/target3"/>
    <dgm:cxn modelId="{0C0160AA-E800-43A4-BE16-9A3B171CC999}" type="presOf" srcId="{C01CCBDC-E694-49AE-A668-9D348389BE6D}" destId="{6881E7C6-B7B4-4662-A023-3C1FFA4177CB}" srcOrd="1" destOrd="0" presId="urn:microsoft.com/office/officeart/2005/8/layout/target3"/>
    <dgm:cxn modelId="{A930D76C-2C29-4B09-B541-FA9C18FA4B66}" type="presOf" srcId="{C01CCBDC-E694-49AE-A668-9D348389BE6D}" destId="{AA3CD57C-DE59-48C0-88E8-ADCCB5219ECE}" srcOrd="0" destOrd="0" presId="urn:microsoft.com/office/officeart/2005/8/layout/target3"/>
    <dgm:cxn modelId="{694D8B8C-15B3-434F-AFC6-3A2EB5AB8D42}" type="presOf" srcId="{8303DE48-824C-4721-9ADE-3F41FE190B5D}" destId="{3FFCF424-F907-41EC-88D9-572C90621AAE}" srcOrd="0" destOrd="0" presId="urn:microsoft.com/office/officeart/2005/8/layout/target3"/>
    <dgm:cxn modelId="{8E386E9E-3DA0-4234-963E-99C689833426}" type="presOf" srcId="{29E4D118-B585-4CE3-8812-7B8E2912F338}" destId="{F6C3262D-B7DB-45CD-A172-6FD2D1FB9A13}" srcOrd="0" destOrd="0" presId="urn:microsoft.com/office/officeart/2005/8/layout/target3"/>
    <dgm:cxn modelId="{E6BDB4D7-2D69-49AA-9C98-1E2FA0ED2694}" srcId="{8303DE48-824C-4721-9ADE-3F41FE190B5D}" destId="{29E4D118-B585-4CE3-8812-7B8E2912F338}" srcOrd="1" destOrd="0" parTransId="{70B7F097-DBB7-458B-BFDF-EDFF4E2F9A42}" sibTransId="{5213F42F-9E1C-4025-A6FD-CE3121C023D8}"/>
    <dgm:cxn modelId="{FEBA00AD-5352-4B68-B075-430C11D785B7}" type="presParOf" srcId="{3FFCF424-F907-41EC-88D9-572C90621AAE}" destId="{70F251E3-8397-494D-9831-CF918D40B0CE}" srcOrd="0" destOrd="0" presId="urn:microsoft.com/office/officeart/2005/8/layout/target3"/>
    <dgm:cxn modelId="{80C3C772-4327-414C-9233-9CFF405461CB}" type="presParOf" srcId="{3FFCF424-F907-41EC-88D9-572C90621AAE}" destId="{9C991C6F-964C-43FC-BC82-EFFFFFBA8E5C}" srcOrd="1" destOrd="0" presId="urn:microsoft.com/office/officeart/2005/8/layout/target3"/>
    <dgm:cxn modelId="{C9EB878A-622F-44B6-94BB-AAC8146F6A49}" type="presParOf" srcId="{3FFCF424-F907-41EC-88D9-572C90621AAE}" destId="{AA3CD57C-DE59-48C0-88E8-ADCCB5219ECE}" srcOrd="2" destOrd="0" presId="urn:microsoft.com/office/officeart/2005/8/layout/target3"/>
    <dgm:cxn modelId="{DB9FDF76-DB7E-4FC9-8E07-EEC273A46464}" type="presParOf" srcId="{3FFCF424-F907-41EC-88D9-572C90621AAE}" destId="{141B89EC-FB6E-4FB3-9DD0-7BE7FDFDD365}" srcOrd="3" destOrd="0" presId="urn:microsoft.com/office/officeart/2005/8/layout/target3"/>
    <dgm:cxn modelId="{C31FFB9A-23B9-4693-91B4-944A170A9B70}" type="presParOf" srcId="{3FFCF424-F907-41EC-88D9-572C90621AAE}" destId="{F184615A-255C-4D78-BF7C-872896E5C67F}" srcOrd="4" destOrd="0" presId="urn:microsoft.com/office/officeart/2005/8/layout/target3"/>
    <dgm:cxn modelId="{FD5BF598-C0B1-4D3F-BD1C-C6729EDA5F4A}" type="presParOf" srcId="{3FFCF424-F907-41EC-88D9-572C90621AAE}" destId="{F6C3262D-B7DB-45CD-A172-6FD2D1FB9A13}" srcOrd="5" destOrd="0" presId="urn:microsoft.com/office/officeart/2005/8/layout/target3"/>
    <dgm:cxn modelId="{D6315A5A-95BC-4E50-A9F6-A30643AB3B36}" type="presParOf" srcId="{3FFCF424-F907-41EC-88D9-572C90621AAE}" destId="{6881E7C6-B7B4-4662-A023-3C1FFA4177CB}" srcOrd="6" destOrd="0" presId="urn:microsoft.com/office/officeart/2005/8/layout/target3"/>
    <dgm:cxn modelId="{C5EB229D-5C78-41C0-8AD1-9CFFE41263F2}" type="presParOf" srcId="{3FFCF424-F907-41EC-88D9-572C90621AAE}" destId="{6996D12C-C6D1-40D4-A1A2-E1F1B84850C5}"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D83FE79-1252-44A4-BA87-FAC7633AAA9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EBED60B4-ADDA-484A-BBA0-C50A9298BDB9}">
      <dgm:prSet/>
      <dgm:spPr/>
      <dgm:t>
        <a:bodyPr/>
        <a:lstStyle/>
        <a:p>
          <a:pPr rtl="0"/>
          <a:r>
            <a:rPr lang="es-ES" dirty="0" smtClean="0"/>
            <a:t>Su labor se limita a auxiliar al Estado en sus funciones administrativas, principalmente en el cobro de las contribuciones. El tercero auxiliar por excelencia lo son las instituciones de crédito, pues tienen la obligación de </a:t>
          </a:r>
          <a:r>
            <a:rPr lang="es-ES" i="1" dirty="0" smtClean="0"/>
            <a:t>“recibir y procesar pagos y declaraciones por cuenta de las autoridades fiscales”</a:t>
          </a:r>
          <a:endParaRPr lang="es-MX" dirty="0"/>
        </a:p>
      </dgm:t>
    </dgm:pt>
    <dgm:pt modelId="{8ABF68DD-4955-4C31-AD70-E3A0F535C2F0}" type="parTrans" cxnId="{A937F497-9861-4408-A4BD-D3A498EF9E03}">
      <dgm:prSet/>
      <dgm:spPr/>
      <dgm:t>
        <a:bodyPr/>
        <a:lstStyle/>
        <a:p>
          <a:endParaRPr lang="es-MX"/>
        </a:p>
      </dgm:t>
    </dgm:pt>
    <dgm:pt modelId="{7264332B-68BD-43F1-A097-57027D1BC42F}" type="sibTrans" cxnId="{A937F497-9861-4408-A4BD-D3A498EF9E03}">
      <dgm:prSet/>
      <dgm:spPr/>
      <dgm:t>
        <a:bodyPr/>
        <a:lstStyle/>
        <a:p>
          <a:endParaRPr lang="es-MX"/>
        </a:p>
      </dgm:t>
    </dgm:pt>
    <dgm:pt modelId="{CEE3EA9C-6EA2-4F92-973A-4CE27EE45FBA}" type="pres">
      <dgm:prSet presAssocID="{5D83FE79-1252-44A4-BA87-FAC7633AAA9D}" presName="compositeShape" presStyleCnt="0">
        <dgm:presLayoutVars>
          <dgm:chMax val="7"/>
          <dgm:dir/>
          <dgm:resizeHandles val="exact"/>
        </dgm:presLayoutVars>
      </dgm:prSet>
      <dgm:spPr/>
      <dgm:t>
        <a:bodyPr/>
        <a:lstStyle/>
        <a:p>
          <a:endParaRPr lang="es-MX"/>
        </a:p>
      </dgm:t>
    </dgm:pt>
    <dgm:pt modelId="{80B245CE-BF60-4D72-B010-7C9D3CE327FF}" type="pres">
      <dgm:prSet presAssocID="{EBED60B4-ADDA-484A-BBA0-C50A9298BDB9}" presName="circ1TxSh" presStyleLbl="vennNode1" presStyleIdx="0" presStyleCnt="1" custScaleX="225323"/>
      <dgm:spPr/>
      <dgm:t>
        <a:bodyPr/>
        <a:lstStyle/>
        <a:p>
          <a:endParaRPr lang="es-MX"/>
        </a:p>
      </dgm:t>
    </dgm:pt>
  </dgm:ptLst>
  <dgm:cxnLst>
    <dgm:cxn modelId="{A210E8F4-27B6-4908-9876-B44CEABB9B9B}" type="presOf" srcId="{5D83FE79-1252-44A4-BA87-FAC7633AAA9D}" destId="{CEE3EA9C-6EA2-4F92-973A-4CE27EE45FBA}" srcOrd="0" destOrd="0" presId="urn:microsoft.com/office/officeart/2005/8/layout/venn1"/>
    <dgm:cxn modelId="{A937F497-9861-4408-A4BD-D3A498EF9E03}" srcId="{5D83FE79-1252-44A4-BA87-FAC7633AAA9D}" destId="{EBED60B4-ADDA-484A-BBA0-C50A9298BDB9}" srcOrd="0" destOrd="0" parTransId="{8ABF68DD-4955-4C31-AD70-E3A0F535C2F0}" sibTransId="{7264332B-68BD-43F1-A097-57027D1BC42F}"/>
    <dgm:cxn modelId="{2AEE0ED8-6CC2-413D-B96F-4B1771AB9964}" type="presOf" srcId="{EBED60B4-ADDA-484A-BBA0-C50A9298BDB9}" destId="{80B245CE-BF60-4D72-B010-7C9D3CE327FF}" srcOrd="0" destOrd="0" presId="urn:microsoft.com/office/officeart/2005/8/layout/venn1"/>
    <dgm:cxn modelId="{395E2DAA-EE3A-467E-9781-8E7CB7DF946A}" type="presParOf" srcId="{CEE3EA9C-6EA2-4F92-973A-4CE27EE45FBA}" destId="{80B245CE-BF60-4D72-B010-7C9D3CE327FF}"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0C2D586-AC89-4D92-84E5-F0580005A8B9}" type="doc">
      <dgm:prSet loTypeId="urn:microsoft.com/office/officeart/2005/8/layout/lProcess3" loCatId="process" qsTypeId="urn:microsoft.com/office/officeart/2005/8/quickstyle/simple1" qsCatId="simple" csTypeId="urn:microsoft.com/office/officeart/2005/8/colors/colorful4" csCatId="colorful"/>
      <dgm:spPr/>
      <dgm:t>
        <a:bodyPr/>
        <a:lstStyle/>
        <a:p>
          <a:endParaRPr lang="es-MX"/>
        </a:p>
      </dgm:t>
    </dgm:pt>
    <dgm:pt modelId="{CCA50A9B-A90A-4482-9EB9-D52E9CEBD28C}">
      <dgm:prSet/>
      <dgm:spPr/>
      <dgm:t>
        <a:bodyPr/>
        <a:lstStyle/>
        <a:p>
          <a:pPr rtl="0"/>
          <a:r>
            <a:rPr lang="es-MX" smtClean="0"/>
            <a:t>Tasa:</a:t>
          </a:r>
          <a:endParaRPr lang="es-MX"/>
        </a:p>
      </dgm:t>
    </dgm:pt>
    <dgm:pt modelId="{E8DA5EFB-B6DD-4093-BA45-753BC09C557D}" type="parTrans" cxnId="{72FB5A45-D18B-4696-9B99-9B3E07431295}">
      <dgm:prSet/>
      <dgm:spPr/>
      <dgm:t>
        <a:bodyPr/>
        <a:lstStyle/>
        <a:p>
          <a:endParaRPr lang="es-MX"/>
        </a:p>
      </dgm:t>
    </dgm:pt>
    <dgm:pt modelId="{D87155E9-57E1-46B3-B1A1-54BE36100A3A}" type="sibTrans" cxnId="{72FB5A45-D18B-4696-9B99-9B3E07431295}">
      <dgm:prSet/>
      <dgm:spPr/>
      <dgm:t>
        <a:bodyPr/>
        <a:lstStyle/>
        <a:p>
          <a:endParaRPr lang="es-MX"/>
        </a:p>
      </dgm:t>
    </dgm:pt>
    <dgm:pt modelId="{4B7190DF-B049-4A75-9190-A21E6827903F}">
      <dgm:prSet/>
      <dgm:spPr/>
      <dgm:t>
        <a:bodyPr/>
        <a:lstStyle/>
        <a:p>
          <a:pPr rtl="0"/>
          <a:r>
            <a:rPr lang="es-MX" dirty="0" smtClean="0"/>
            <a:t>Proporción de un gravamen fiscal a la cantidad que está siendo gravada.</a:t>
          </a:r>
          <a:endParaRPr lang="es-MX" dirty="0"/>
        </a:p>
      </dgm:t>
    </dgm:pt>
    <dgm:pt modelId="{EE0D9719-5E3F-4DF9-A848-6B713CBE5CC4}" type="parTrans" cxnId="{B3B6E607-152C-4CBD-8C93-40C3CB25FD88}">
      <dgm:prSet/>
      <dgm:spPr/>
      <dgm:t>
        <a:bodyPr/>
        <a:lstStyle/>
        <a:p>
          <a:endParaRPr lang="es-MX"/>
        </a:p>
      </dgm:t>
    </dgm:pt>
    <dgm:pt modelId="{A4988F0D-9651-4242-8E2F-2D80E51E5E15}" type="sibTrans" cxnId="{B3B6E607-152C-4CBD-8C93-40C3CB25FD88}">
      <dgm:prSet/>
      <dgm:spPr/>
      <dgm:t>
        <a:bodyPr/>
        <a:lstStyle/>
        <a:p>
          <a:endParaRPr lang="es-MX"/>
        </a:p>
      </dgm:t>
    </dgm:pt>
    <dgm:pt modelId="{E8527257-C54F-411A-BFF9-9AF81BEF37A3}">
      <dgm:prSet/>
      <dgm:spPr/>
      <dgm:t>
        <a:bodyPr/>
        <a:lstStyle/>
        <a:p>
          <a:pPr rtl="0"/>
          <a:r>
            <a:rPr lang="es-MX" smtClean="0"/>
            <a:t>Es un porcentaje</a:t>
          </a:r>
          <a:endParaRPr lang="es-MX"/>
        </a:p>
      </dgm:t>
    </dgm:pt>
    <dgm:pt modelId="{A32CAE07-263B-4FC9-97D8-BE141E6F1111}" type="parTrans" cxnId="{D6C47C25-F978-4F10-86CD-39BE82D6AB8C}">
      <dgm:prSet/>
      <dgm:spPr/>
      <dgm:t>
        <a:bodyPr/>
        <a:lstStyle/>
        <a:p>
          <a:endParaRPr lang="es-MX"/>
        </a:p>
      </dgm:t>
    </dgm:pt>
    <dgm:pt modelId="{AE99C04C-E0D5-477E-8DDC-0CA066ECCB22}" type="sibTrans" cxnId="{D6C47C25-F978-4F10-86CD-39BE82D6AB8C}">
      <dgm:prSet/>
      <dgm:spPr/>
      <dgm:t>
        <a:bodyPr/>
        <a:lstStyle/>
        <a:p>
          <a:endParaRPr lang="es-MX"/>
        </a:p>
      </dgm:t>
    </dgm:pt>
    <dgm:pt modelId="{445C9B5F-FC0A-451E-91CE-7D6894C9E385}">
      <dgm:prSet/>
      <dgm:spPr/>
      <dgm:t>
        <a:bodyPr/>
        <a:lstStyle/>
        <a:p>
          <a:pPr rtl="0"/>
          <a:r>
            <a:rPr lang="es-MX" smtClean="0"/>
            <a:t>Tarifa </a:t>
          </a:r>
          <a:endParaRPr lang="es-MX"/>
        </a:p>
      </dgm:t>
    </dgm:pt>
    <dgm:pt modelId="{DDF4D7E5-28CC-403A-9D35-FB43757775AD}" type="parTrans" cxnId="{DC5E9180-1E57-4588-B632-E75396002DF3}">
      <dgm:prSet/>
      <dgm:spPr/>
      <dgm:t>
        <a:bodyPr/>
        <a:lstStyle/>
        <a:p>
          <a:endParaRPr lang="es-MX"/>
        </a:p>
      </dgm:t>
    </dgm:pt>
    <dgm:pt modelId="{055E17C5-C230-41AD-83DE-B36FD25E58E6}" type="sibTrans" cxnId="{DC5E9180-1E57-4588-B632-E75396002DF3}">
      <dgm:prSet/>
      <dgm:spPr/>
      <dgm:t>
        <a:bodyPr/>
        <a:lstStyle/>
        <a:p>
          <a:endParaRPr lang="es-MX"/>
        </a:p>
      </dgm:t>
    </dgm:pt>
    <dgm:pt modelId="{AE41C8D5-A1F6-440A-B2DC-318DD8167680}">
      <dgm:prSet/>
      <dgm:spPr/>
      <dgm:t>
        <a:bodyPr/>
        <a:lstStyle/>
        <a:p>
          <a:pPr rtl="0"/>
          <a:r>
            <a:rPr lang="es-MX" smtClean="0"/>
            <a:t>Es una cantidad específica basada en u tabulador</a:t>
          </a:r>
          <a:endParaRPr lang="es-MX"/>
        </a:p>
      </dgm:t>
    </dgm:pt>
    <dgm:pt modelId="{1C7A59CE-E95E-497E-96CE-4EA29E0A594C}" type="parTrans" cxnId="{476687CE-31D2-4A58-AADA-3EC9FCE9224A}">
      <dgm:prSet/>
      <dgm:spPr/>
      <dgm:t>
        <a:bodyPr/>
        <a:lstStyle/>
        <a:p>
          <a:endParaRPr lang="es-MX"/>
        </a:p>
      </dgm:t>
    </dgm:pt>
    <dgm:pt modelId="{5A9A3802-AE58-4C35-99BB-9E461A412E7C}" type="sibTrans" cxnId="{476687CE-31D2-4A58-AADA-3EC9FCE9224A}">
      <dgm:prSet/>
      <dgm:spPr/>
      <dgm:t>
        <a:bodyPr/>
        <a:lstStyle/>
        <a:p>
          <a:endParaRPr lang="es-MX"/>
        </a:p>
      </dgm:t>
    </dgm:pt>
    <dgm:pt modelId="{FAA7F2CA-ABC5-40E8-91B2-0DFFD2ACD6F4}" type="pres">
      <dgm:prSet presAssocID="{70C2D586-AC89-4D92-84E5-F0580005A8B9}" presName="Name0" presStyleCnt="0">
        <dgm:presLayoutVars>
          <dgm:chPref val="3"/>
          <dgm:dir/>
          <dgm:animLvl val="lvl"/>
          <dgm:resizeHandles/>
        </dgm:presLayoutVars>
      </dgm:prSet>
      <dgm:spPr/>
      <dgm:t>
        <a:bodyPr/>
        <a:lstStyle/>
        <a:p>
          <a:endParaRPr lang="es-MX"/>
        </a:p>
      </dgm:t>
    </dgm:pt>
    <dgm:pt modelId="{D6455998-4B90-4B14-A015-811B01ABB638}" type="pres">
      <dgm:prSet presAssocID="{CCA50A9B-A90A-4482-9EB9-D52E9CEBD28C}" presName="horFlow" presStyleCnt="0"/>
      <dgm:spPr/>
      <dgm:t>
        <a:bodyPr/>
        <a:lstStyle/>
        <a:p>
          <a:endParaRPr lang="es-MX"/>
        </a:p>
      </dgm:t>
    </dgm:pt>
    <dgm:pt modelId="{693E324E-6A53-46B4-8A68-C13011F9B564}" type="pres">
      <dgm:prSet presAssocID="{CCA50A9B-A90A-4482-9EB9-D52E9CEBD28C}" presName="bigChev" presStyleLbl="node1" presStyleIdx="0" presStyleCnt="2"/>
      <dgm:spPr/>
      <dgm:t>
        <a:bodyPr/>
        <a:lstStyle/>
        <a:p>
          <a:endParaRPr lang="es-MX"/>
        </a:p>
      </dgm:t>
    </dgm:pt>
    <dgm:pt modelId="{8428302D-D448-49BC-B21E-6CD9322C9BDE}" type="pres">
      <dgm:prSet presAssocID="{EE0D9719-5E3F-4DF9-A848-6B713CBE5CC4}" presName="parTrans" presStyleCnt="0"/>
      <dgm:spPr/>
      <dgm:t>
        <a:bodyPr/>
        <a:lstStyle/>
        <a:p>
          <a:endParaRPr lang="es-MX"/>
        </a:p>
      </dgm:t>
    </dgm:pt>
    <dgm:pt modelId="{7F610EFB-DFFB-4E22-873B-095D8FB4D266}" type="pres">
      <dgm:prSet presAssocID="{4B7190DF-B049-4A75-9190-A21E6827903F}" presName="node" presStyleLbl="alignAccFollowNode1" presStyleIdx="0" presStyleCnt="3">
        <dgm:presLayoutVars>
          <dgm:bulletEnabled val="1"/>
        </dgm:presLayoutVars>
      </dgm:prSet>
      <dgm:spPr/>
      <dgm:t>
        <a:bodyPr/>
        <a:lstStyle/>
        <a:p>
          <a:endParaRPr lang="es-MX"/>
        </a:p>
      </dgm:t>
    </dgm:pt>
    <dgm:pt modelId="{D73255B5-A1F0-4E76-8131-BE1C18569B33}" type="pres">
      <dgm:prSet presAssocID="{A4988F0D-9651-4242-8E2F-2D80E51E5E15}" presName="sibTrans" presStyleCnt="0"/>
      <dgm:spPr/>
      <dgm:t>
        <a:bodyPr/>
        <a:lstStyle/>
        <a:p>
          <a:endParaRPr lang="es-MX"/>
        </a:p>
      </dgm:t>
    </dgm:pt>
    <dgm:pt modelId="{0D4BCBDC-30D2-4339-B32E-094A5514A83A}" type="pres">
      <dgm:prSet presAssocID="{E8527257-C54F-411A-BFF9-9AF81BEF37A3}" presName="node" presStyleLbl="alignAccFollowNode1" presStyleIdx="1" presStyleCnt="3">
        <dgm:presLayoutVars>
          <dgm:bulletEnabled val="1"/>
        </dgm:presLayoutVars>
      </dgm:prSet>
      <dgm:spPr/>
      <dgm:t>
        <a:bodyPr/>
        <a:lstStyle/>
        <a:p>
          <a:endParaRPr lang="es-MX"/>
        </a:p>
      </dgm:t>
    </dgm:pt>
    <dgm:pt modelId="{2FF89802-A27E-4F5A-B816-3449AF173446}" type="pres">
      <dgm:prSet presAssocID="{CCA50A9B-A90A-4482-9EB9-D52E9CEBD28C}" presName="vSp" presStyleCnt="0"/>
      <dgm:spPr/>
      <dgm:t>
        <a:bodyPr/>
        <a:lstStyle/>
        <a:p>
          <a:endParaRPr lang="es-MX"/>
        </a:p>
      </dgm:t>
    </dgm:pt>
    <dgm:pt modelId="{4ED62378-464A-4839-9FBD-132657CFFC74}" type="pres">
      <dgm:prSet presAssocID="{445C9B5F-FC0A-451E-91CE-7D6894C9E385}" presName="horFlow" presStyleCnt="0"/>
      <dgm:spPr/>
      <dgm:t>
        <a:bodyPr/>
        <a:lstStyle/>
        <a:p>
          <a:endParaRPr lang="es-MX"/>
        </a:p>
      </dgm:t>
    </dgm:pt>
    <dgm:pt modelId="{CDA8B4D9-7F0D-4F1E-BE1B-D182E67CC298}" type="pres">
      <dgm:prSet presAssocID="{445C9B5F-FC0A-451E-91CE-7D6894C9E385}" presName="bigChev" presStyleLbl="node1" presStyleIdx="1" presStyleCnt="2"/>
      <dgm:spPr/>
      <dgm:t>
        <a:bodyPr/>
        <a:lstStyle/>
        <a:p>
          <a:endParaRPr lang="es-MX"/>
        </a:p>
      </dgm:t>
    </dgm:pt>
    <dgm:pt modelId="{6791C641-DB3F-4780-B54E-11B2EA71DEE8}" type="pres">
      <dgm:prSet presAssocID="{1C7A59CE-E95E-497E-96CE-4EA29E0A594C}" presName="parTrans" presStyleCnt="0"/>
      <dgm:spPr/>
      <dgm:t>
        <a:bodyPr/>
        <a:lstStyle/>
        <a:p>
          <a:endParaRPr lang="es-MX"/>
        </a:p>
      </dgm:t>
    </dgm:pt>
    <dgm:pt modelId="{2ABA895E-D6D7-45C9-9356-7B58A736A0E2}" type="pres">
      <dgm:prSet presAssocID="{AE41C8D5-A1F6-440A-B2DC-318DD8167680}" presName="node" presStyleLbl="alignAccFollowNode1" presStyleIdx="2" presStyleCnt="3">
        <dgm:presLayoutVars>
          <dgm:bulletEnabled val="1"/>
        </dgm:presLayoutVars>
      </dgm:prSet>
      <dgm:spPr/>
      <dgm:t>
        <a:bodyPr/>
        <a:lstStyle/>
        <a:p>
          <a:endParaRPr lang="es-MX"/>
        </a:p>
      </dgm:t>
    </dgm:pt>
  </dgm:ptLst>
  <dgm:cxnLst>
    <dgm:cxn modelId="{DC5E9180-1E57-4588-B632-E75396002DF3}" srcId="{70C2D586-AC89-4D92-84E5-F0580005A8B9}" destId="{445C9B5F-FC0A-451E-91CE-7D6894C9E385}" srcOrd="1" destOrd="0" parTransId="{DDF4D7E5-28CC-403A-9D35-FB43757775AD}" sibTransId="{055E17C5-C230-41AD-83DE-B36FD25E58E6}"/>
    <dgm:cxn modelId="{B9040565-8E77-4038-B4BD-62DCA6A07CE9}" type="presOf" srcId="{AE41C8D5-A1F6-440A-B2DC-318DD8167680}" destId="{2ABA895E-D6D7-45C9-9356-7B58A736A0E2}" srcOrd="0" destOrd="0" presId="urn:microsoft.com/office/officeart/2005/8/layout/lProcess3"/>
    <dgm:cxn modelId="{86CCE7F9-FA47-4F94-BBF9-92CFC418F5FC}" type="presOf" srcId="{4B7190DF-B049-4A75-9190-A21E6827903F}" destId="{7F610EFB-DFFB-4E22-873B-095D8FB4D266}" srcOrd="0" destOrd="0" presId="urn:microsoft.com/office/officeart/2005/8/layout/lProcess3"/>
    <dgm:cxn modelId="{B3B6E607-152C-4CBD-8C93-40C3CB25FD88}" srcId="{CCA50A9B-A90A-4482-9EB9-D52E9CEBD28C}" destId="{4B7190DF-B049-4A75-9190-A21E6827903F}" srcOrd="0" destOrd="0" parTransId="{EE0D9719-5E3F-4DF9-A848-6B713CBE5CC4}" sibTransId="{A4988F0D-9651-4242-8E2F-2D80E51E5E15}"/>
    <dgm:cxn modelId="{D6C47C25-F978-4F10-86CD-39BE82D6AB8C}" srcId="{CCA50A9B-A90A-4482-9EB9-D52E9CEBD28C}" destId="{E8527257-C54F-411A-BFF9-9AF81BEF37A3}" srcOrd="1" destOrd="0" parTransId="{A32CAE07-263B-4FC9-97D8-BE141E6F1111}" sibTransId="{AE99C04C-E0D5-477E-8DDC-0CA066ECCB22}"/>
    <dgm:cxn modelId="{72FB5A45-D18B-4696-9B99-9B3E07431295}" srcId="{70C2D586-AC89-4D92-84E5-F0580005A8B9}" destId="{CCA50A9B-A90A-4482-9EB9-D52E9CEBD28C}" srcOrd="0" destOrd="0" parTransId="{E8DA5EFB-B6DD-4093-BA45-753BC09C557D}" sibTransId="{D87155E9-57E1-46B3-B1A1-54BE36100A3A}"/>
    <dgm:cxn modelId="{6101561A-6866-45DC-B009-AAFD67D35865}" type="presOf" srcId="{E8527257-C54F-411A-BFF9-9AF81BEF37A3}" destId="{0D4BCBDC-30D2-4339-B32E-094A5514A83A}" srcOrd="0" destOrd="0" presId="urn:microsoft.com/office/officeart/2005/8/layout/lProcess3"/>
    <dgm:cxn modelId="{40359675-33B9-4CA2-BFD8-5DC4B31DC86A}" type="presOf" srcId="{CCA50A9B-A90A-4482-9EB9-D52E9CEBD28C}" destId="{693E324E-6A53-46B4-8A68-C13011F9B564}" srcOrd="0" destOrd="0" presId="urn:microsoft.com/office/officeart/2005/8/layout/lProcess3"/>
    <dgm:cxn modelId="{476687CE-31D2-4A58-AADA-3EC9FCE9224A}" srcId="{445C9B5F-FC0A-451E-91CE-7D6894C9E385}" destId="{AE41C8D5-A1F6-440A-B2DC-318DD8167680}" srcOrd="0" destOrd="0" parTransId="{1C7A59CE-E95E-497E-96CE-4EA29E0A594C}" sibTransId="{5A9A3802-AE58-4C35-99BB-9E461A412E7C}"/>
    <dgm:cxn modelId="{19F9E95D-4197-47C3-8FF6-7086009F184C}" type="presOf" srcId="{70C2D586-AC89-4D92-84E5-F0580005A8B9}" destId="{FAA7F2CA-ABC5-40E8-91B2-0DFFD2ACD6F4}" srcOrd="0" destOrd="0" presId="urn:microsoft.com/office/officeart/2005/8/layout/lProcess3"/>
    <dgm:cxn modelId="{3657750F-5D58-4C2C-B69E-8AC4E7835E58}" type="presOf" srcId="{445C9B5F-FC0A-451E-91CE-7D6894C9E385}" destId="{CDA8B4D9-7F0D-4F1E-BE1B-D182E67CC298}" srcOrd="0" destOrd="0" presId="urn:microsoft.com/office/officeart/2005/8/layout/lProcess3"/>
    <dgm:cxn modelId="{39A12165-D77B-47EB-BA51-9863E7019540}" type="presParOf" srcId="{FAA7F2CA-ABC5-40E8-91B2-0DFFD2ACD6F4}" destId="{D6455998-4B90-4B14-A015-811B01ABB638}" srcOrd="0" destOrd="0" presId="urn:microsoft.com/office/officeart/2005/8/layout/lProcess3"/>
    <dgm:cxn modelId="{2986042C-0950-409C-8068-54E5D2DE2B0F}" type="presParOf" srcId="{D6455998-4B90-4B14-A015-811B01ABB638}" destId="{693E324E-6A53-46B4-8A68-C13011F9B564}" srcOrd="0" destOrd="0" presId="urn:microsoft.com/office/officeart/2005/8/layout/lProcess3"/>
    <dgm:cxn modelId="{F9B21350-53DB-46A1-B4CF-2E7A1A906ECD}" type="presParOf" srcId="{D6455998-4B90-4B14-A015-811B01ABB638}" destId="{8428302D-D448-49BC-B21E-6CD9322C9BDE}" srcOrd="1" destOrd="0" presId="urn:microsoft.com/office/officeart/2005/8/layout/lProcess3"/>
    <dgm:cxn modelId="{CFFD960F-60D9-432F-BB62-15820689D49C}" type="presParOf" srcId="{D6455998-4B90-4B14-A015-811B01ABB638}" destId="{7F610EFB-DFFB-4E22-873B-095D8FB4D266}" srcOrd="2" destOrd="0" presId="urn:microsoft.com/office/officeart/2005/8/layout/lProcess3"/>
    <dgm:cxn modelId="{509DD635-01AA-4F36-BA33-EB61C1914611}" type="presParOf" srcId="{D6455998-4B90-4B14-A015-811B01ABB638}" destId="{D73255B5-A1F0-4E76-8131-BE1C18569B33}" srcOrd="3" destOrd="0" presId="urn:microsoft.com/office/officeart/2005/8/layout/lProcess3"/>
    <dgm:cxn modelId="{2897C714-24DA-4AD8-8330-27E8C961424B}" type="presParOf" srcId="{D6455998-4B90-4B14-A015-811B01ABB638}" destId="{0D4BCBDC-30D2-4339-B32E-094A5514A83A}" srcOrd="4" destOrd="0" presId="urn:microsoft.com/office/officeart/2005/8/layout/lProcess3"/>
    <dgm:cxn modelId="{A9F10D04-D9D4-4442-BE6D-CB9B5261A507}" type="presParOf" srcId="{FAA7F2CA-ABC5-40E8-91B2-0DFFD2ACD6F4}" destId="{2FF89802-A27E-4F5A-B816-3449AF173446}" srcOrd="1" destOrd="0" presId="urn:microsoft.com/office/officeart/2005/8/layout/lProcess3"/>
    <dgm:cxn modelId="{E73A78EB-99D8-4DF7-9A15-52BD61308AA6}" type="presParOf" srcId="{FAA7F2CA-ABC5-40E8-91B2-0DFFD2ACD6F4}" destId="{4ED62378-464A-4839-9FBD-132657CFFC74}" srcOrd="2" destOrd="0" presId="urn:microsoft.com/office/officeart/2005/8/layout/lProcess3"/>
    <dgm:cxn modelId="{7D7767AE-A608-4C8E-8A3C-89A698AF736D}" type="presParOf" srcId="{4ED62378-464A-4839-9FBD-132657CFFC74}" destId="{CDA8B4D9-7F0D-4F1E-BE1B-D182E67CC298}" srcOrd="0" destOrd="0" presId="urn:microsoft.com/office/officeart/2005/8/layout/lProcess3"/>
    <dgm:cxn modelId="{A1F398E4-737B-4806-9CA5-DAAD4DF821B0}" type="presParOf" srcId="{4ED62378-464A-4839-9FBD-132657CFFC74}" destId="{6791C641-DB3F-4780-B54E-11B2EA71DEE8}" srcOrd="1" destOrd="0" presId="urn:microsoft.com/office/officeart/2005/8/layout/lProcess3"/>
    <dgm:cxn modelId="{0C4CA5E4-6352-4819-9B4A-680E35AD2DE7}" type="presParOf" srcId="{4ED62378-464A-4839-9FBD-132657CFFC74}" destId="{2ABA895E-D6D7-45C9-9356-7B58A736A0E2}"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3E7CFA4-5B27-40DD-8CB4-D0AA8B086DFD}" type="doc">
      <dgm:prSet loTypeId="urn:microsoft.com/office/officeart/2005/8/layout/hierarchy3" loCatId="hierarchy" qsTypeId="urn:microsoft.com/office/officeart/2005/8/quickstyle/simple1" qsCatId="simple" csTypeId="urn:microsoft.com/office/officeart/2005/8/colors/colorful3" csCatId="colorful" phldr="1"/>
      <dgm:spPr/>
      <dgm:t>
        <a:bodyPr/>
        <a:lstStyle/>
        <a:p>
          <a:endParaRPr lang="es-MX"/>
        </a:p>
      </dgm:t>
    </dgm:pt>
    <dgm:pt modelId="{11EC803A-CBB3-4C95-970D-BD65A6074AE2}">
      <dgm:prSet/>
      <dgm:spPr/>
      <dgm:t>
        <a:bodyPr/>
        <a:lstStyle/>
        <a:p>
          <a:pPr rtl="0"/>
          <a:r>
            <a:rPr lang="es-MX" dirty="0" smtClean="0"/>
            <a:t>Es ex </a:t>
          </a:r>
          <a:r>
            <a:rPr lang="es-MX" dirty="0" err="1" smtClean="0"/>
            <a:t>lege</a:t>
          </a:r>
          <a:r>
            <a:rPr lang="es-MX" dirty="0" smtClean="0"/>
            <a:t> (por disposición de la ley)</a:t>
          </a:r>
          <a:endParaRPr lang="es-MX" dirty="0"/>
        </a:p>
      </dgm:t>
    </dgm:pt>
    <dgm:pt modelId="{2140F1AE-1C3E-4592-BCD6-38A9E50D948C}" type="parTrans" cxnId="{22B2D0E9-270A-44D6-A706-45030E49F754}">
      <dgm:prSet/>
      <dgm:spPr/>
      <dgm:t>
        <a:bodyPr/>
        <a:lstStyle/>
        <a:p>
          <a:endParaRPr lang="es-MX"/>
        </a:p>
      </dgm:t>
    </dgm:pt>
    <dgm:pt modelId="{2E89CBC4-9568-42B0-9238-A20DDC7CD9E8}" type="sibTrans" cxnId="{22B2D0E9-270A-44D6-A706-45030E49F754}">
      <dgm:prSet/>
      <dgm:spPr/>
      <dgm:t>
        <a:bodyPr/>
        <a:lstStyle/>
        <a:p>
          <a:endParaRPr lang="es-MX"/>
        </a:p>
      </dgm:t>
    </dgm:pt>
    <dgm:pt modelId="{3FA3CA5C-AA8E-4F52-A1B8-87652054E9AE}">
      <dgm:prSet/>
      <dgm:spPr/>
      <dgm:t>
        <a:bodyPr/>
        <a:lstStyle/>
        <a:p>
          <a:pPr rtl="0"/>
          <a:r>
            <a:rPr lang="es-MX" smtClean="0"/>
            <a:t>Es una relación de derecho</a:t>
          </a:r>
          <a:endParaRPr lang="es-MX"/>
        </a:p>
      </dgm:t>
    </dgm:pt>
    <dgm:pt modelId="{95775A88-B684-4A8B-87C4-A7D019A0D430}" type="parTrans" cxnId="{4A49B2F7-F110-4576-A54E-DC197EF415FD}">
      <dgm:prSet/>
      <dgm:spPr/>
      <dgm:t>
        <a:bodyPr/>
        <a:lstStyle/>
        <a:p>
          <a:endParaRPr lang="es-MX"/>
        </a:p>
      </dgm:t>
    </dgm:pt>
    <dgm:pt modelId="{ACEF5F70-3AF7-4D81-94FE-E386A2F60C30}" type="sibTrans" cxnId="{4A49B2F7-F110-4576-A54E-DC197EF415FD}">
      <dgm:prSet/>
      <dgm:spPr/>
      <dgm:t>
        <a:bodyPr/>
        <a:lstStyle/>
        <a:p>
          <a:endParaRPr lang="es-MX"/>
        </a:p>
      </dgm:t>
    </dgm:pt>
    <dgm:pt modelId="{4ADDEBDB-73BC-4B44-A3FE-26C7DD471D28}">
      <dgm:prSet/>
      <dgm:spPr/>
      <dgm:t>
        <a:bodyPr/>
        <a:lstStyle/>
        <a:p>
          <a:pPr rtl="0"/>
          <a:r>
            <a:rPr lang="es-MX" smtClean="0"/>
            <a:t>Es una relación principal y no accesoria</a:t>
          </a:r>
          <a:endParaRPr lang="es-MX"/>
        </a:p>
      </dgm:t>
    </dgm:pt>
    <dgm:pt modelId="{7591B690-643C-4298-966A-B858DEB17B99}" type="parTrans" cxnId="{3700D593-5A09-4E4C-AB03-2BA1E4D2A655}">
      <dgm:prSet/>
      <dgm:spPr/>
      <dgm:t>
        <a:bodyPr/>
        <a:lstStyle/>
        <a:p>
          <a:endParaRPr lang="es-MX"/>
        </a:p>
      </dgm:t>
    </dgm:pt>
    <dgm:pt modelId="{BA50BE80-7221-4D8F-862D-857FE550F701}" type="sibTrans" cxnId="{3700D593-5A09-4E4C-AB03-2BA1E4D2A655}">
      <dgm:prSet/>
      <dgm:spPr/>
      <dgm:t>
        <a:bodyPr/>
        <a:lstStyle/>
        <a:p>
          <a:endParaRPr lang="es-MX"/>
        </a:p>
      </dgm:t>
    </dgm:pt>
    <dgm:pt modelId="{D1EB94AE-6D73-492C-BACD-3148B58E4C83}">
      <dgm:prSet/>
      <dgm:spPr/>
      <dgm:t>
        <a:bodyPr/>
        <a:lstStyle/>
        <a:p>
          <a:pPr rtl="0"/>
          <a:r>
            <a:rPr lang="es-MX" smtClean="0"/>
            <a:t>Es una relación personal y obligatoria</a:t>
          </a:r>
          <a:endParaRPr lang="es-MX"/>
        </a:p>
      </dgm:t>
    </dgm:pt>
    <dgm:pt modelId="{E4559C57-1F9C-4BA8-A7F0-00B07ED09D03}" type="parTrans" cxnId="{D1663D5C-0BC3-4394-B083-227935938060}">
      <dgm:prSet/>
      <dgm:spPr/>
      <dgm:t>
        <a:bodyPr/>
        <a:lstStyle/>
        <a:p>
          <a:endParaRPr lang="es-MX"/>
        </a:p>
      </dgm:t>
    </dgm:pt>
    <dgm:pt modelId="{D038C1B1-932F-4605-9A35-8B126E95CEF6}" type="sibTrans" cxnId="{D1663D5C-0BC3-4394-B083-227935938060}">
      <dgm:prSet/>
      <dgm:spPr/>
      <dgm:t>
        <a:bodyPr/>
        <a:lstStyle/>
        <a:p>
          <a:endParaRPr lang="es-MX"/>
        </a:p>
      </dgm:t>
    </dgm:pt>
    <dgm:pt modelId="{AEB53072-DD74-42DA-8736-F2656BA00AA8}" type="pres">
      <dgm:prSet presAssocID="{A3E7CFA4-5B27-40DD-8CB4-D0AA8B086DFD}" presName="diagram" presStyleCnt="0">
        <dgm:presLayoutVars>
          <dgm:chPref val="1"/>
          <dgm:dir/>
          <dgm:animOne val="branch"/>
          <dgm:animLvl val="lvl"/>
          <dgm:resizeHandles/>
        </dgm:presLayoutVars>
      </dgm:prSet>
      <dgm:spPr/>
      <dgm:t>
        <a:bodyPr/>
        <a:lstStyle/>
        <a:p>
          <a:endParaRPr lang="es-MX"/>
        </a:p>
      </dgm:t>
    </dgm:pt>
    <dgm:pt modelId="{C71EF0C0-05F7-4168-934F-2CEF138259AF}" type="pres">
      <dgm:prSet presAssocID="{11EC803A-CBB3-4C95-970D-BD65A6074AE2}" presName="root" presStyleCnt="0"/>
      <dgm:spPr/>
      <dgm:t>
        <a:bodyPr/>
        <a:lstStyle/>
        <a:p>
          <a:endParaRPr lang="es-MX"/>
        </a:p>
      </dgm:t>
    </dgm:pt>
    <dgm:pt modelId="{DB7F4943-C56E-4B68-9302-8149B8AC0D8F}" type="pres">
      <dgm:prSet presAssocID="{11EC803A-CBB3-4C95-970D-BD65A6074AE2}" presName="rootComposite" presStyleCnt="0"/>
      <dgm:spPr/>
      <dgm:t>
        <a:bodyPr/>
        <a:lstStyle/>
        <a:p>
          <a:endParaRPr lang="es-MX"/>
        </a:p>
      </dgm:t>
    </dgm:pt>
    <dgm:pt modelId="{5DA96D57-8AF7-49BD-BC88-4D4D044026C4}" type="pres">
      <dgm:prSet presAssocID="{11EC803A-CBB3-4C95-970D-BD65A6074AE2}" presName="rootText" presStyleLbl="node1" presStyleIdx="0" presStyleCnt="4"/>
      <dgm:spPr/>
      <dgm:t>
        <a:bodyPr/>
        <a:lstStyle/>
        <a:p>
          <a:endParaRPr lang="es-MX"/>
        </a:p>
      </dgm:t>
    </dgm:pt>
    <dgm:pt modelId="{73C72FF7-096A-4EB8-B618-A3AD9DC261C5}" type="pres">
      <dgm:prSet presAssocID="{11EC803A-CBB3-4C95-970D-BD65A6074AE2}" presName="rootConnector" presStyleLbl="node1" presStyleIdx="0" presStyleCnt="4"/>
      <dgm:spPr/>
      <dgm:t>
        <a:bodyPr/>
        <a:lstStyle/>
        <a:p>
          <a:endParaRPr lang="es-MX"/>
        </a:p>
      </dgm:t>
    </dgm:pt>
    <dgm:pt modelId="{A0763BB2-814D-463C-9705-AD5D948D001F}" type="pres">
      <dgm:prSet presAssocID="{11EC803A-CBB3-4C95-970D-BD65A6074AE2}" presName="childShape" presStyleCnt="0"/>
      <dgm:spPr/>
      <dgm:t>
        <a:bodyPr/>
        <a:lstStyle/>
        <a:p>
          <a:endParaRPr lang="es-MX"/>
        </a:p>
      </dgm:t>
    </dgm:pt>
    <dgm:pt modelId="{0B24AE73-60DD-430D-ABD9-C524AAB89760}" type="pres">
      <dgm:prSet presAssocID="{3FA3CA5C-AA8E-4F52-A1B8-87652054E9AE}" presName="root" presStyleCnt="0"/>
      <dgm:spPr/>
      <dgm:t>
        <a:bodyPr/>
        <a:lstStyle/>
        <a:p>
          <a:endParaRPr lang="es-MX"/>
        </a:p>
      </dgm:t>
    </dgm:pt>
    <dgm:pt modelId="{20E75E28-536A-4547-A96D-07CF5B8E8C01}" type="pres">
      <dgm:prSet presAssocID="{3FA3CA5C-AA8E-4F52-A1B8-87652054E9AE}" presName="rootComposite" presStyleCnt="0"/>
      <dgm:spPr/>
      <dgm:t>
        <a:bodyPr/>
        <a:lstStyle/>
        <a:p>
          <a:endParaRPr lang="es-MX"/>
        </a:p>
      </dgm:t>
    </dgm:pt>
    <dgm:pt modelId="{8EF9FEF0-05E4-40CF-88C0-02CAA2F2917D}" type="pres">
      <dgm:prSet presAssocID="{3FA3CA5C-AA8E-4F52-A1B8-87652054E9AE}" presName="rootText" presStyleLbl="node1" presStyleIdx="1" presStyleCnt="4"/>
      <dgm:spPr/>
      <dgm:t>
        <a:bodyPr/>
        <a:lstStyle/>
        <a:p>
          <a:endParaRPr lang="es-MX"/>
        </a:p>
      </dgm:t>
    </dgm:pt>
    <dgm:pt modelId="{D368CED5-5C5D-4B6E-B2BD-D4ED79C62745}" type="pres">
      <dgm:prSet presAssocID="{3FA3CA5C-AA8E-4F52-A1B8-87652054E9AE}" presName="rootConnector" presStyleLbl="node1" presStyleIdx="1" presStyleCnt="4"/>
      <dgm:spPr/>
      <dgm:t>
        <a:bodyPr/>
        <a:lstStyle/>
        <a:p>
          <a:endParaRPr lang="es-MX"/>
        </a:p>
      </dgm:t>
    </dgm:pt>
    <dgm:pt modelId="{4ABDCBD5-2CD6-4091-A250-2624A3F248CE}" type="pres">
      <dgm:prSet presAssocID="{3FA3CA5C-AA8E-4F52-A1B8-87652054E9AE}" presName="childShape" presStyleCnt="0"/>
      <dgm:spPr/>
      <dgm:t>
        <a:bodyPr/>
        <a:lstStyle/>
        <a:p>
          <a:endParaRPr lang="es-MX"/>
        </a:p>
      </dgm:t>
    </dgm:pt>
    <dgm:pt modelId="{723AD244-1E71-4C49-905A-55F109DD8E07}" type="pres">
      <dgm:prSet presAssocID="{4ADDEBDB-73BC-4B44-A3FE-26C7DD471D28}" presName="root" presStyleCnt="0"/>
      <dgm:spPr/>
      <dgm:t>
        <a:bodyPr/>
        <a:lstStyle/>
        <a:p>
          <a:endParaRPr lang="es-MX"/>
        </a:p>
      </dgm:t>
    </dgm:pt>
    <dgm:pt modelId="{CDF3CD56-18A6-4B3C-B2AD-CA682D3D71EF}" type="pres">
      <dgm:prSet presAssocID="{4ADDEBDB-73BC-4B44-A3FE-26C7DD471D28}" presName="rootComposite" presStyleCnt="0"/>
      <dgm:spPr/>
      <dgm:t>
        <a:bodyPr/>
        <a:lstStyle/>
        <a:p>
          <a:endParaRPr lang="es-MX"/>
        </a:p>
      </dgm:t>
    </dgm:pt>
    <dgm:pt modelId="{1D922512-2A50-4E1A-8C2B-1C29BD95CF03}" type="pres">
      <dgm:prSet presAssocID="{4ADDEBDB-73BC-4B44-A3FE-26C7DD471D28}" presName="rootText" presStyleLbl="node1" presStyleIdx="2" presStyleCnt="4"/>
      <dgm:spPr/>
      <dgm:t>
        <a:bodyPr/>
        <a:lstStyle/>
        <a:p>
          <a:endParaRPr lang="es-MX"/>
        </a:p>
      </dgm:t>
    </dgm:pt>
    <dgm:pt modelId="{9650810E-582B-41BF-A3E1-277CC9FBB732}" type="pres">
      <dgm:prSet presAssocID="{4ADDEBDB-73BC-4B44-A3FE-26C7DD471D28}" presName="rootConnector" presStyleLbl="node1" presStyleIdx="2" presStyleCnt="4"/>
      <dgm:spPr/>
      <dgm:t>
        <a:bodyPr/>
        <a:lstStyle/>
        <a:p>
          <a:endParaRPr lang="es-MX"/>
        </a:p>
      </dgm:t>
    </dgm:pt>
    <dgm:pt modelId="{A4D9785D-781E-4701-B92C-C7E9EB7E7BC8}" type="pres">
      <dgm:prSet presAssocID="{4ADDEBDB-73BC-4B44-A3FE-26C7DD471D28}" presName="childShape" presStyleCnt="0"/>
      <dgm:spPr/>
      <dgm:t>
        <a:bodyPr/>
        <a:lstStyle/>
        <a:p>
          <a:endParaRPr lang="es-MX"/>
        </a:p>
      </dgm:t>
    </dgm:pt>
    <dgm:pt modelId="{740F98AF-5DAA-4BA9-931B-ADCABD66540B}" type="pres">
      <dgm:prSet presAssocID="{D1EB94AE-6D73-492C-BACD-3148B58E4C83}" presName="root" presStyleCnt="0"/>
      <dgm:spPr/>
      <dgm:t>
        <a:bodyPr/>
        <a:lstStyle/>
        <a:p>
          <a:endParaRPr lang="es-MX"/>
        </a:p>
      </dgm:t>
    </dgm:pt>
    <dgm:pt modelId="{2CBBDEE0-B17E-41F2-A2D1-F5A72ED45647}" type="pres">
      <dgm:prSet presAssocID="{D1EB94AE-6D73-492C-BACD-3148B58E4C83}" presName="rootComposite" presStyleCnt="0"/>
      <dgm:spPr/>
      <dgm:t>
        <a:bodyPr/>
        <a:lstStyle/>
        <a:p>
          <a:endParaRPr lang="es-MX"/>
        </a:p>
      </dgm:t>
    </dgm:pt>
    <dgm:pt modelId="{B62A62E3-52C6-4283-A3FF-33DC601F6B81}" type="pres">
      <dgm:prSet presAssocID="{D1EB94AE-6D73-492C-BACD-3148B58E4C83}" presName="rootText" presStyleLbl="node1" presStyleIdx="3" presStyleCnt="4"/>
      <dgm:spPr/>
      <dgm:t>
        <a:bodyPr/>
        <a:lstStyle/>
        <a:p>
          <a:endParaRPr lang="es-MX"/>
        </a:p>
      </dgm:t>
    </dgm:pt>
    <dgm:pt modelId="{77372A39-3735-49E1-B4C9-DF15DB6519C5}" type="pres">
      <dgm:prSet presAssocID="{D1EB94AE-6D73-492C-BACD-3148B58E4C83}" presName="rootConnector" presStyleLbl="node1" presStyleIdx="3" presStyleCnt="4"/>
      <dgm:spPr/>
      <dgm:t>
        <a:bodyPr/>
        <a:lstStyle/>
        <a:p>
          <a:endParaRPr lang="es-MX"/>
        </a:p>
      </dgm:t>
    </dgm:pt>
    <dgm:pt modelId="{821A2505-9EA2-4549-B96B-717C3D9026AF}" type="pres">
      <dgm:prSet presAssocID="{D1EB94AE-6D73-492C-BACD-3148B58E4C83}" presName="childShape" presStyleCnt="0"/>
      <dgm:spPr/>
      <dgm:t>
        <a:bodyPr/>
        <a:lstStyle/>
        <a:p>
          <a:endParaRPr lang="es-MX"/>
        </a:p>
      </dgm:t>
    </dgm:pt>
  </dgm:ptLst>
  <dgm:cxnLst>
    <dgm:cxn modelId="{36B87440-F4E2-4916-86B0-5F6563E59B66}" type="presOf" srcId="{4ADDEBDB-73BC-4B44-A3FE-26C7DD471D28}" destId="{1D922512-2A50-4E1A-8C2B-1C29BD95CF03}" srcOrd="0" destOrd="0" presId="urn:microsoft.com/office/officeart/2005/8/layout/hierarchy3"/>
    <dgm:cxn modelId="{2B2C55AE-7D55-48CE-9F71-A3812CF09A72}" type="presOf" srcId="{3FA3CA5C-AA8E-4F52-A1B8-87652054E9AE}" destId="{D368CED5-5C5D-4B6E-B2BD-D4ED79C62745}" srcOrd="1" destOrd="0" presId="urn:microsoft.com/office/officeart/2005/8/layout/hierarchy3"/>
    <dgm:cxn modelId="{9A05EEEB-56D8-4DA3-9B3E-2638AEEEE70A}" type="presOf" srcId="{4ADDEBDB-73BC-4B44-A3FE-26C7DD471D28}" destId="{9650810E-582B-41BF-A3E1-277CC9FBB732}" srcOrd="1" destOrd="0" presId="urn:microsoft.com/office/officeart/2005/8/layout/hierarchy3"/>
    <dgm:cxn modelId="{2A0722AB-B5F0-4651-A81F-A0C953D8E6F7}" type="presOf" srcId="{11EC803A-CBB3-4C95-970D-BD65A6074AE2}" destId="{5DA96D57-8AF7-49BD-BC88-4D4D044026C4}" srcOrd="0" destOrd="0" presId="urn:microsoft.com/office/officeart/2005/8/layout/hierarchy3"/>
    <dgm:cxn modelId="{3700D593-5A09-4E4C-AB03-2BA1E4D2A655}" srcId="{A3E7CFA4-5B27-40DD-8CB4-D0AA8B086DFD}" destId="{4ADDEBDB-73BC-4B44-A3FE-26C7DD471D28}" srcOrd="2" destOrd="0" parTransId="{7591B690-643C-4298-966A-B858DEB17B99}" sibTransId="{BA50BE80-7221-4D8F-862D-857FE550F701}"/>
    <dgm:cxn modelId="{F9F03654-C19D-4CE6-9103-8A078266069E}" type="presOf" srcId="{3FA3CA5C-AA8E-4F52-A1B8-87652054E9AE}" destId="{8EF9FEF0-05E4-40CF-88C0-02CAA2F2917D}" srcOrd="0" destOrd="0" presId="urn:microsoft.com/office/officeart/2005/8/layout/hierarchy3"/>
    <dgm:cxn modelId="{4A49B2F7-F110-4576-A54E-DC197EF415FD}" srcId="{A3E7CFA4-5B27-40DD-8CB4-D0AA8B086DFD}" destId="{3FA3CA5C-AA8E-4F52-A1B8-87652054E9AE}" srcOrd="1" destOrd="0" parTransId="{95775A88-B684-4A8B-87C4-A7D019A0D430}" sibTransId="{ACEF5F70-3AF7-4D81-94FE-E386A2F60C30}"/>
    <dgm:cxn modelId="{3B539F5D-76FE-4D2F-A3FC-B27B51A79D29}" type="presOf" srcId="{A3E7CFA4-5B27-40DD-8CB4-D0AA8B086DFD}" destId="{AEB53072-DD74-42DA-8736-F2656BA00AA8}" srcOrd="0" destOrd="0" presId="urn:microsoft.com/office/officeart/2005/8/layout/hierarchy3"/>
    <dgm:cxn modelId="{9A7C1A31-2F16-4167-99E2-6BC13C406C9F}" type="presOf" srcId="{11EC803A-CBB3-4C95-970D-BD65A6074AE2}" destId="{73C72FF7-096A-4EB8-B618-A3AD9DC261C5}" srcOrd="1" destOrd="0" presId="urn:microsoft.com/office/officeart/2005/8/layout/hierarchy3"/>
    <dgm:cxn modelId="{71108AA4-3A26-4070-99FA-2E9E41E45DB9}" type="presOf" srcId="{D1EB94AE-6D73-492C-BACD-3148B58E4C83}" destId="{B62A62E3-52C6-4283-A3FF-33DC601F6B81}" srcOrd="0" destOrd="0" presId="urn:microsoft.com/office/officeart/2005/8/layout/hierarchy3"/>
    <dgm:cxn modelId="{02B06193-70B6-49B3-878B-5AC48E0EA37B}" type="presOf" srcId="{D1EB94AE-6D73-492C-BACD-3148B58E4C83}" destId="{77372A39-3735-49E1-B4C9-DF15DB6519C5}" srcOrd="1" destOrd="0" presId="urn:microsoft.com/office/officeart/2005/8/layout/hierarchy3"/>
    <dgm:cxn modelId="{D1663D5C-0BC3-4394-B083-227935938060}" srcId="{A3E7CFA4-5B27-40DD-8CB4-D0AA8B086DFD}" destId="{D1EB94AE-6D73-492C-BACD-3148B58E4C83}" srcOrd="3" destOrd="0" parTransId="{E4559C57-1F9C-4BA8-A7F0-00B07ED09D03}" sibTransId="{D038C1B1-932F-4605-9A35-8B126E95CEF6}"/>
    <dgm:cxn modelId="{22B2D0E9-270A-44D6-A706-45030E49F754}" srcId="{A3E7CFA4-5B27-40DD-8CB4-D0AA8B086DFD}" destId="{11EC803A-CBB3-4C95-970D-BD65A6074AE2}" srcOrd="0" destOrd="0" parTransId="{2140F1AE-1C3E-4592-BCD6-38A9E50D948C}" sibTransId="{2E89CBC4-9568-42B0-9238-A20DDC7CD9E8}"/>
    <dgm:cxn modelId="{90DD3BF0-7618-4191-99F3-A76B52C48D39}" type="presParOf" srcId="{AEB53072-DD74-42DA-8736-F2656BA00AA8}" destId="{C71EF0C0-05F7-4168-934F-2CEF138259AF}" srcOrd="0" destOrd="0" presId="urn:microsoft.com/office/officeart/2005/8/layout/hierarchy3"/>
    <dgm:cxn modelId="{17D0D5CB-5150-49A0-8480-00B8FB464DBF}" type="presParOf" srcId="{C71EF0C0-05F7-4168-934F-2CEF138259AF}" destId="{DB7F4943-C56E-4B68-9302-8149B8AC0D8F}" srcOrd="0" destOrd="0" presId="urn:microsoft.com/office/officeart/2005/8/layout/hierarchy3"/>
    <dgm:cxn modelId="{5BF98A89-7158-4CE1-A361-14E1D6EB3E66}" type="presParOf" srcId="{DB7F4943-C56E-4B68-9302-8149B8AC0D8F}" destId="{5DA96D57-8AF7-49BD-BC88-4D4D044026C4}" srcOrd="0" destOrd="0" presId="urn:microsoft.com/office/officeart/2005/8/layout/hierarchy3"/>
    <dgm:cxn modelId="{77C20C12-62DF-4F9C-90F0-8E3E5C695966}" type="presParOf" srcId="{DB7F4943-C56E-4B68-9302-8149B8AC0D8F}" destId="{73C72FF7-096A-4EB8-B618-A3AD9DC261C5}" srcOrd="1" destOrd="0" presId="urn:microsoft.com/office/officeart/2005/8/layout/hierarchy3"/>
    <dgm:cxn modelId="{B0F031AE-FADF-4693-985C-34EA7E2AE8CF}" type="presParOf" srcId="{C71EF0C0-05F7-4168-934F-2CEF138259AF}" destId="{A0763BB2-814D-463C-9705-AD5D948D001F}" srcOrd="1" destOrd="0" presId="urn:microsoft.com/office/officeart/2005/8/layout/hierarchy3"/>
    <dgm:cxn modelId="{389AD940-1102-4169-B8F9-D81196BB79CF}" type="presParOf" srcId="{AEB53072-DD74-42DA-8736-F2656BA00AA8}" destId="{0B24AE73-60DD-430D-ABD9-C524AAB89760}" srcOrd="1" destOrd="0" presId="urn:microsoft.com/office/officeart/2005/8/layout/hierarchy3"/>
    <dgm:cxn modelId="{1E2BAAB0-EF0F-476D-9923-90966F81B4FE}" type="presParOf" srcId="{0B24AE73-60DD-430D-ABD9-C524AAB89760}" destId="{20E75E28-536A-4547-A96D-07CF5B8E8C01}" srcOrd="0" destOrd="0" presId="urn:microsoft.com/office/officeart/2005/8/layout/hierarchy3"/>
    <dgm:cxn modelId="{6FBF9F3A-BB99-4C24-8FD3-2A341A5F5FFE}" type="presParOf" srcId="{20E75E28-536A-4547-A96D-07CF5B8E8C01}" destId="{8EF9FEF0-05E4-40CF-88C0-02CAA2F2917D}" srcOrd="0" destOrd="0" presId="urn:microsoft.com/office/officeart/2005/8/layout/hierarchy3"/>
    <dgm:cxn modelId="{03477F4D-8157-432E-AAF7-FFD210807EBF}" type="presParOf" srcId="{20E75E28-536A-4547-A96D-07CF5B8E8C01}" destId="{D368CED5-5C5D-4B6E-B2BD-D4ED79C62745}" srcOrd="1" destOrd="0" presId="urn:microsoft.com/office/officeart/2005/8/layout/hierarchy3"/>
    <dgm:cxn modelId="{CBEC8886-858F-434E-A326-88285A871676}" type="presParOf" srcId="{0B24AE73-60DD-430D-ABD9-C524AAB89760}" destId="{4ABDCBD5-2CD6-4091-A250-2624A3F248CE}" srcOrd="1" destOrd="0" presId="urn:microsoft.com/office/officeart/2005/8/layout/hierarchy3"/>
    <dgm:cxn modelId="{8E8C30C4-49B2-4837-ACE6-1F3506266DE2}" type="presParOf" srcId="{AEB53072-DD74-42DA-8736-F2656BA00AA8}" destId="{723AD244-1E71-4C49-905A-55F109DD8E07}" srcOrd="2" destOrd="0" presId="urn:microsoft.com/office/officeart/2005/8/layout/hierarchy3"/>
    <dgm:cxn modelId="{EAC4CE0D-2520-4690-B38B-8C516368A541}" type="presParOf" srcId="{723AD244-1E71-4C49-905A-55F109DD8E07}" destId="{CDF3CD56-18A6-4B3C-B2AD-CA682D3D71EF}" srcOrd="0" destOrd="0" presId="urn:microsoft.com/office/officeart/2005/8/layout/hierarchy3"/>
    <dgm:cxn modelId="{F8E1D4D6-EFA8-40E3-8273-D9DD1E76301E}" type="presParOf" srcId="{CDF3CD56-18A6-4B3C-B2AD-CA682D3D71EF}" destId="{1D922512-2A50-4E1A-8C2B-1C29BD95CF03}" srcOrd="0" destOrd="0" presId="urn:microsoft.com/office/officeart/2005/8/layout/hierarchy3"/>
    <dgm:cxn modelId="{11F154A7-F289-45A5-B1E7-2414E578D707}" type="presParOf" srcId="{CDF3CD56-18A6-4B3C-B2AD-CA682D3D71EF}" destId="{9650810E-582B-41BF-A3E1-277CC9FBB732}" srcOrd="1" destOrd="0" presId="urn:microsoft.com/office/officeart/2005/8/layout/hierarchy3"/>
    <dgm:cxn modelId="{F957103E-A547-413C-A969-5EC73A156D38}" type="presParOf" srcId="{723AD244-1E71-4C49-905A-55F109DD8E07}" destId="{A4D9785D-781E-4701-B92C-C7E9EB7E7BC8}" srcOrd="1" destOrd="0" presId="urn:microsoft.com/office/officeart/2005/8/layout/hierarchy3"/>
    <dgm:cxn modelId="{D3265F68-B085-4EBD-BDB0-5BA7D0A6AD88}" type="presParOf" srcId="{AEB53072-DD74-42DA-8736-F2656BA00AA8}" destId="{740F98AF-5DAA-4BA9-931B-ADCABD66540B}" srcOrd="3" destOrd="0" presId="urn:microsoft.com/office/officeart/2005/8/layout/hierarchy3"/>
    <dgm:cxn modelId="{7A650C14-6440-43E0-9018-C2083390F33F}" type="presParOf" srcId="{740F98AF-5DAA-4BA9-931B-ADCABD66540B}" destId="{2CBBDEE0-B17E-41F2-A2D1-F5A72ED45647}" srcOrd="0" destOrd="0" presId="urn:microsoft.com/office/officeart/2005/8/layout/hierarchy3"/>
    <dgm:cxn modelId="{2C88FC65-EC25-4193-83B7-B14C1D3845E2}" type="presParOf" srcId="{2CBBDEE0-B17E-41F2-A2D1-F5A72ED45647}" destId="{B62A62E3-52C6-4283-A3FF-33DC601F6B81}" srcOrd="0" destOrd="0" presId="urn:microsoft.com/office/officeart/2005/8/layout/hierarchy3"/>
    <dgm:cxn modelId="{1CF71183-4DD5-4986-B720-DB8E3C9AC10D}" type="presParOf" srcId="{2CBBDEE0-B17E-41F2-A2D1-F5A72ED45647}" destId="{77372A39-3735-49E1-B4C9-DF15DB6519C5}" srcOrd="1" destOrd="0" presId="urn:microsoft.com/office/officeart/2005/8/layout/hierarchy3"/>
    <dgm:cxn modelId="{E8E3570B-36AF-46D7-ABEC-39AB6FCFA849}" type="presParOf" srcId="{740F98AF-5DAA-4BA9-931B-ADCABD66540B}" destId="{821A2505-9EA2-4549-B96B-717C3D9026AF}"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8AE38D0-9FCC-4A1D-B721-4141B5844B33}"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s-MX"/>
        </a:p>
      </dgm:t>
    </dgm:pt>
    <dgm:pt modelId="{B3831DC6-CA5C-48C3-A6C4-0E17361CA0D3}">
      <dgm:prSet phldrT="[Texto]" custT="1"/>
      <dgm:spPr/>
      <dgm:t>
        <a:bodyPr/>
        <a:lstStyle/>
        <a:p>
          <a:r>
            <a:rPr lang="es-MX" sz="1600" b="1" dirty="0" smtClean="0">
              <a:solidFill>
                <a:schemeClr val="tx1"/>
              </a:solidFill>
            </a:rPr>
            <a:t>NACIMIENTO</a:t>
          </a:r>
          <a:endParaRPr lang="es-MX" sz="1600" b="1" dirty="0">
            <a:solidFill>
              <a:schemeClr val="tx1"/>
            </a:solidFill>
          </a:endParaRPr>
        </a:p>
      </dgm:t>
    </dgm:pt>
    <dgm:pt modelId="{7A1DB19E-5121-45DF-81EE-BA2D29367F54}" type="parTrans" cxnId="{CD8CC9D7-2648-4E58-B72B-85FA811ED6DA}">
      <dgm:prSet/>
      <dgm:spPr/>
      <dgm:t>
        <a:bodyPr/>
        <a:lstStyle/>
        <a:p>
          <a:endParaRPr lang="es-MX"/>
        </a:p>
      </dgm:t>
    </dgm:pt>
    <dgm:pt modelId="{CFF75871-5B2A-445A-ABF4-FFA3DBE0393E}" type="sibTrans" cxnId="{CD8CC9D7-2648-4E58-B72B-85FA811ED6DA}">
      <dgm:prSet/>
      <dgm:spPr/>
      <dgm:t>
        <a:bodyPr/>
        <a:lstStyle/>
        <a:p>
          <a:endParaRPr lang="es-MX"/>
        </a:p>
      </dgm:t>
    </dgm:pt>
    <dgm:pt modelId="{C2F77C0F-4337-4F21-B592-A263CF281185}">
      <dgm:prSet phldrT="[Texto]" custT="1"/>
      <dgm:spPr/>
      <dgm:t>
        <a:bodyPr/>
        <a:lstStyle/>
        <a:p>
          <a:r>
            <a:rPr lang="es-MX" sz="1600" b="1" dirty="0" smtClean="0">
              <a:solidFill>
                <a:schemeClr val="tx1"/>
              </a:solidFill>
            </a:rPr>
            <a:t>DETERMINACIÓN</a:t>
          </a:r>
          <a:endParaRPr lang="es-MX" sz="1600" b="1" dirty="0">
            <a:solidFill>
              <a:schemeClr val="tx1"/>
            </a:solidFill>
          </a:endParaRPr>
        </a:p>
      </dgm:t>
    </dgm:pt>
    <dgm:pt modelId="{DDFEBBE7-31BF-48F0-A7BA-B109D876763E}" type="parTrans" cxnId="{3302A551-2AA0-4D45-9EF2-1EF659B89D8A}">
      <dgm:prSet/>
      <dgm:spPr/>
      <dgm:t>
        <a:bodyPr/>
        <a:lstStyle/>
        <a:p>
          <a:endParaRPr lang="es-MX"/>
        </a:p>
      </dgm:t>
    </dgm:pt>
    <dgm:pt modelId="{6160325D-53D6-4870-97ED-84326DDC9991}" type="sibTrans" cxnId="{3302A551-2AA0-4D45-9EF2-1EF659B89D8A}">
      <dgm:prSet/>
      <dgm:spPr/>
      <dgm:t>
        <a:bodyPr/>
        <a:lstStyle/>
        <a:p>
          <a:endParaRPr lang="es-MX"/>
        </a:p>
      </dgm:t>
    </dgm:pt>
    <dgm:pt modelId="{C438DD3C-7F1E-4C6C-97BE-2F8F15254844}">
      <dgm:prSet phldrT="[Texto]" custT="1"/>
      <dgm:spPr/>
      <dgm:t>
        <a:bodyPr/>
        <a:lstStyle/>
        <a:p>
          <a:r>
            <a:rPr lang="es-MX" sz="1600" b="1" dirty="0" smtClean="0">
              <a:solidFill>
                <a:schemeClr val="tx1"/>
              </a:solidFill>
            </a:rPr>
            <a:t>LIQUIDACIÓN</a:t>
          </a:r>
          <a:endParaRPr lang="es-MX" sz="1600" b="1" dirty="0">
            <a:solidFill>
              <a:schemeClr val="tx1"/>
            </a:solidFill>
          </a:endParaRPr>
        </a:p>
      </dgm:t>
    </dgm:pt>
    <dgm:pt modelId="{45D1B1A3-8820-45F8-9A84-E40FFA5FD18F}" type="parTrans" cxnId="{122A01DF-ACC8-4978-9EBF-35FE9D41FEBA}">
      <dgm:prSet/>
      <dgm:spPr/>
      <dgm:t>
        <a:bodyPr/>
        <a:lstStyle/>
        <a:p>
          <a:endParaRPr lang="es-MX"/>
        </a:p>
      </dgm:t>
    </dgm:pt>
    <dgm:pt modelId="{944103ED-1676-49B0-A649-B03F5AC89D83}" type="sibTrans" cxnId="{122A01DF-ACC8-4978-9EBF-35FE9D41FEBA}">
      <dgm:prSet/>
      <dgm:spPr/>
      <dgm:t>
        <a:bodyPr/>
        <a:lstStyle/>
        <a:p>
          <a:endParaRPr lang="es-MX"/>
        </a:p>
      </dgm:t>
    </dgm:pt>
    <dgm:pt modelId="{83354AE1-BA0E-4BB9-A07A-11B7BA77378E}">
      <dgm:prSet phldrT="[Texto]" custT="1"/>
      <dgm:spPr/>
      <dgm:t>
        <a:bodyPr/>
        <a:lstStyle/>
        <a:p>
          <a:r>
            <a:rPr lang="es-MX" sz="1600" b="1" dirty="0" smtClean="0">
              <a:solidFill>
                <a:schemeClr val="tx1"/>
              </a:solidFill>
            </a:rPr>
            <a:t>EXIGIBILIDAD</a:t>
          </a:r>
          <a:endParaRPr lang="es-MX" sz="1600" b="1" dirty="0">
            <a:solidFill>
              <a:schemeClr val="tx1"/>
            </a:solidFill>
          </a:endParaRPr>
        </a:p>
      </dgm:t>
    </dgm:pt>
    <dgm:pt modelId="{06783CE8-8546-4DEA-92F1-0B77AC153AFF}" type="parTrans" cxnId="{42B8EFF0-597C-4587-90E0-80909B4DF98B}">
      <dgm:prSet/>
      <dgm:spPr/>
      <dgm:t>
        <a:bodyPr/>
        <a:lstStyle/>
        <a:p>
          <a:endParaRPr lang="es-MX"/>
        </a:p>
      </dgm:t>
    </dgm:pt>
    <dgm:pt modelId="{BFB0840D-43EA-4C63-9987-E17B2845C5F9}" type="sibTrans" cxnId="{42B8EFF0-597C-4587-90E0-80909B4DF98B}">
      <dgm:prSet/>
      <dgm:spPr/>
      <dgm:t>
        <a:bodyPr/>
        <a:lstStyle/>
        <a:p>
          <a:endParaRPr lang="es-MX"/>
        </a:p>
      </dgm:t>
    </dgm:pt>
    <dgm:pt modelId="{EB9DA636-8E22-4025-88BE-7540FAC77D13}" type="pres">
      <dgm:prSet presAssocID="{C8AE38D0-9FCC-4A1D-B721-4141B5844B33}" presName="Name0" presStyleCnt="0">
        <dgm:presLayoutVars>
          <dgm:dir/>
          <dgm:resizeHandles val="exact"/>
        </dgm:presLayoutVars>
      </dgm:prSet>
      <dgm:spPr/>
      <dgm:t>
        <a:bodyPr/>
        <a:lstStyle/>
        <a:p>
          <a:endParaRPr lang="es-MX"/>
        </a:p>
      </dgm:t>
    </dgm:pt>
    <dgm:pt modelId="{A3B107F1-6C94-4A44-9D4B-DA30D2773A29}" type="pres">
      <dgm:prSet presAssocID="{B3831DC6-CA5C-48C3-A6C4-0E17361CA0D3}" presName="node" presStyleLbl="node1" presStyleIdx="0" presStyleCnt="4" custScaleX="146132">
        <dgm:presLayoutVars>
          <dgm:bulletEnabled val="1"/>
        </dgm:presLayoutVars>
      </dgm:prSet>
      <dgm:spPr/>
      <dgm:t>
        <a:bodyPr/>
        <a:lstStyle/>
        <a:p>
          <a:endParaRPr lang="es-MX"/>
        </a:p>
      </dgm:t>
    </dgm:pt>
    <dgm:pt modelId="{E1A2AAFC-EFC7-44FA-96AF-10199A019DB5}" type="pres">
      <dgm:prSet presAssocID="{CFF75871-5B2A-445A-ABF4-FFA3DBE0393E}" presName="sibTrans" presStyleLbl="sibTrans2D1" presStyleIdx="0" presStyleCnt="4"/>
      <dgm:spPr/>
      <dgm:t>
        <a:bodyPr/>
        <a:lstStyle/>
        <a:p>
          <a:endParaRPr lang="es-MX"/>
        </a:p>
      </dgm:t>
    </dgm:pt>
    <dgm:pt modelId="{82113830-4914-4024-9B3D-ED9ABEDA20B6}" type="pres">
      <dgm:prSet presAssocID="{CFF75871-5B2A-445A-ABF4-FFA3DBE0393E}" presName="connectorText" presStyleLbl="sibTrans2D1" presStyleIdx="0" presStyleCnt="4"/>
      <dgm:spPr/>
      <dgm:t>
        <a:bodyPr/>
        <a:lstStyle/>
        <a:p>
          <a:endParaRPr lang="es-MX"/>
        </a:p>
      </dgm:t>
    </dgm:pt>
    <dgm:pt modelId="{3744FE57-57D6-4A60-94F0-8D17C6A83BC1}" type="pres">
      <dgm:prSet presAssocID="{C2F77C0F-4337-4F21-B592-A263CF281185}" presName="node" presStyleLbl="node1" presStyleIdx="1" presStyleCnt="4" custScaleX="146132">
        <dgm:presLayoutVars>
          <dgm:bulletEnabled val="1"/>
        </dgm:presLayoutVars>
      </dgm:prSet>
      <dgm:spPr/>
      <dgm:t>
        <a:bodyPr/>
        <a:lstStyle/>
        <a:p>
          <a:endParaRPr lang="es-MX"/>
        </a:p>
      </dgm:t>
    </dgm:pt>
    <dgm:pt modelId="{2B7E7920-1290-428D-ADB5-69548C75F7C9}" type="pres">
      <dgm:prSet presAssocID="{6160325D-53D6-4870-97ED-84326DDC9991}" presName="sibTrans" presStyleLbl="sibTrans2D1" presStyleIdx="1" presStyleCnt="4"/>
      <dgm:spPr/>
      <dgm:t>
        <a:bodyPr/>
        <a:lstStyle/>
        <a:p>
          <a:endParaRPr lang="es-MX"/>
        </a:p>
      </dgm:t>
    </dgm:pt>
    <dgm:pt modelId="{52EFA391-BC45-4417-8BCF-09F2EA4D7B5A}" type="pres">
      <dgm:prSet presAssocID="{6160325D-53D6-4870-97ED-84326DDC9991}" presName="connectorText" presStyleLbl="sibTrans2D1" presStyleIdx="1" presStyleCnt="4"/>
      <dgm:spPr/>
      <dgm:t>
        <a:bodyPr/>
        <a:lstStyle/>
        <a:p>
          <a:endParaRPr lang="es-MX"/>
        </a:p>
      </dgm:t>
    </dgm:pt>
    <dgm:pt modelId="{C83123F4-BB53-436F-8ACB-48E8F596564A}" type="pres">
      <dgm:prSet presAssocID="{C438DD3C-7F1E-4C6C-97BE-2F8F15254844}" presName="node" presStyleLbl="node1" presStyleIdx="2" presStyleCnt="4" custScaleX="146132">
        <dgm:presLayoutVars>
          <dgm:bulletEnabled val="1"/>
        </dgm:presLayoutVars>
      </dgm:prSet>
      <dgm:spPr/>
      <dgm:t>
        <a:bodyPr/>
        <a:lstStyle/>
        <a:p>
          <a:endParaRPr lang="es-MX"/>
        </a:p>
      </dgm:t>
    </dgm:pt>
    <dgm:pt modelId="{A0F2036C-0328-4870-B7FC-F452FFCCD907}" type="pres">
      <dgm:prSet presAssocID="{944103ED-1676-49B0-A649-B03F5AC89D83}" presName="sibTrans" presStyleLbl="sibTrans2D1" presStyleIdx="2" presStyleCnt="4"/>
      <dgm:spPr/>
      <dgm:t>
        <a:bodyPr/>
        <a:lstStyle/>
        <a:p>
          <a:endParaRPr lang="es-MX"/>
        </a:p>
      </dgm:t>
    </dgm:pt>
    <dgm:pt modelId="{ECFCD9D4-5536-4D47-BF93-C1D9E8BEF0F1}" type="pres">
      <dgm:prSet presAssocID="{944103ED-1676-49B0-A649-B03F5AC89D83}" presName="connectorText" presStyleLbl="sibTrans2D1" presStyleIdx="2" presStyleCnt="4"/>
      <dgm:spPr/>
      <dgm:t>
        <a:bodyPr/>
        <a:lstStyle/>
        <a:p>
          <a:endParaRPr lang="es-MX"/>
        </a:p>
      </dgm:t>
    </dgm:pt>
    <dgm:pt modelId="{8D4BD55A-1231-4426-AF3C-46E259936FDD}" type="pres">
      <dgm:prSet presAssocID="{83354AE1-BA0E-4BB9-A07A-11B7BA77378E}" presName="node" presStyleLbl="node1" presStyleIdx="3" presStyleCnt="4" custScaleX="146132">
        <dgm:presLayoutVars>
          <dgm:bulletEnabled val="1"/>
        </dgm:presLayoutVars>
      </dgm:prSet>
      <dgm:spPr/>
      <dgm:t>
        <a:bodyPr/>
        <a:lstStyle/>
        <a:p>
          <a:endParaRPr lang="es-MX"/>
        </a:p>
      </dgm:t>
    </dgm:pt>
    <dgm:pt modelId="{0B50E599-141C-4BEF-A4E7-98995CE2E202}" type="pres">
      <dgm:prSet presAssocID="{BFB0840D-43EA-4C63-9987-E17B2845C5F9}" presName="sibTrans" presStyleLbl="sibTrans2D1" presStyleIdx="3" presStyleCnt="4"/>
      <dgm:spPr/>
      <dgm:t>
        <a:bodyPr/>
        <a:lstStyle/>
        <a:p>
          <a:endParaRPr lang="es-MX"/>
        </a:p>
      </dgm:t>
    </dgm:pt>
    <dgm:pt modelId="{5C4415AC-2277-40D5-B197-BE769061DE85}" type="pres">
      <dgm:prSet presAssocID="{BFB0840D-43EA-4C63-9987-E17B2845C5F9}" presName="connectorText" presStyleLbl="sibTrans2D1" presStyleIdx="3" presStyleCnt="4"/>
      <dgm:spPr/>
      <dgm:t>
        <a:bodyPr/>
        <a:lstStyle/>
        <a:p>
          <a:endParaRPr lang="es-MX"/>
        </a:p>
      </dgm:t>
    </dgm:pt>
  </dgm:ptLst>
  <dgm:cxnLst>
    <dgm:cxn modelId="{0B1DD9F0-AFB5-4B48-9BFD-E283181DC84F}" type="presOf" srcId="{944103ED-1676-49B0-A649-B03F5AC89D83}" destId="{ECFCD9D4-5536-4D47-BF93-C1D9E8BEF0F1}" srcOrd="1" destOrd="0" presId="urn:microsoft.com/office/officeart/2005/8/layout/cycle7"/>
    <dgm:cxn modelId="{BAB310FE-B5D0-453A-850C-89C004A13D7E}" type="presOf" srcId="{CFF75871-5B2A-445A-ABF4-FFA3DBE0393E}" destId="{E1A2AAFC-EFC7-44FA-96AF-10199A019DB5}" srcOrd="0" destOrd="0" presId="urn:microsoft.com/office/officeart/2005/8/layout/cycle7"/>
    <dgm:cxn modelId="{5228EF51-F52D-4127-8B42-23D970915DC2}" type="presOf" srcId="{6160325D-53D6-4870-97ED-84326DDC9991}" destId="{52EFA391-BC45-4417-8BCF-09F2EA4D7B5A}" srcOrd="1" destOrd="0" presId="urn:microsoft.com/office/officeart/2005/8/layout/cycle7"/>
    <dgm:cxn modelId="{6733EAF0-8059-41CB-9AB4-E2AC0F30A2D6}" type="presOf" srcId="{C2F77C0F-4337-4F21-B592-A263CF281185}" destId="{3744FE57-57D6-4A60-94F0-8D17C6A83BC1}" srcOrd="0" destOrd="0" presId="urn:microsoft.com/office/officeart/2005/8/layout/cycle7"/>
    <dgm:cxn modelId="{42B8EFF0-597C-4587-90E0-80909B4DF98B}" srcId="{C8AE38D0-9FCC-4A1D-B721-4141B5844B33}" destId="{83354AE1-BA0E-4BB9-A07A-11B7BA77378E}" srcOrd="3" destOrd="0" parTransId="{06783CE8-8546-4DEA-92F1-0B77AC153AFF}" sibTransId="{BFB0840D-43EA-4C63-9987-E17B2845C5F9}"/>
    <dgm:cxn modelId="{995DC86B-5FFF-42F2-8352-454BD5414CBC}" type="presOf" srcId="{C8AE38D0-9FCC-4A1D-B721-4141B5844B33}" destId="{EB9DA636-8E22-4025-88BE-7540FAC77D13}" srcOrd="0" destOrd="0" presId="urn:microsoft.com/office/officeart/2005/8/layout/cycle7"/>
    <dgm:cxn modelId="{8991EB14-DEFF-45A9-9827-297A90C3350B}" type="presOf" srcId="{B3831DC6-CA5C-48C3-A6C4-0E17361CA0D3}" destId="{A3B107F1-6C94-4A44-9D4B-DA30D2773A29}" srcOrd="0" destOrd="0" presId="urn:microsoft.com/office/officeart/2005/8/layout/cycle7"/>
    <dgm:cxn modelId="{CD8CC9D7-2648-4E58-B72B-85FA811ED6DA}" srcId="{C8AE38D0-9FCC-4A1D-B721-4141B5844B33}" destId="{B3831DC6-CA5C-48C3-A6C4-0E17361CA0D3}" srcOrd="0" destOrd="0" parTransId="{7A1DB19E-5121-45DF-81EE-BA2D29367F54}" sibTransId="{CFF75871-5B2A-445A-ABF4-FFA3DBE0393E}"/>
    <dgm:cxn modelId="{BF5204C8-F3E7-425C-9DED-BD21CE3977D4}" type="presOf" srcId="{BFB0840D-43EA-4C63-9987-E17B2845C5F9}" destId="{5C4415AC-2277-40D5-B197-BE769061DE85}" srcOrd="1" destOrd="0" presId="urn:microsoft.com/office/officeart/2005/8/layout/cycle7"/>
    <dgm:cxn modelId="{07BBCF2F-702D-4068-9A17-670164C93F9A}" type="presOf" srcId="{C438DD3C-7F1E-4C6C-97BE-2F8F15254844}" destId="{C83123F4-BB53-436F-8ACB-48E8F596564A}" srcOrd="0" destOrd="0" presId="urn:microsoft.com/office/officeart/2005/8/layout/cycle7"/>
    <dgm:cxn modelId="{E43A2999-0EA5-4C8B-8214-6AB5D0EAD7EC}" type="presOf" srcId="{83354AE1-BA0E-4BB9-A07A-11B7BA77378E}" destId="{8D4BD55A-1231-4426-AF3C-46E259936FDD}" srcOrd="0" destOrd="0" presId="urn:microsoft.com/office/officeart/2005/8/layout/cycle7"/>
    <dgm:cxn modelId="{122A01DF-ACC8-4978-9EBF-35FE9D41FEBA}" srcId="{C8AE38D0-9FCC-4A1D-B721-4141B5844B33}" destId="{C438DD3C-7F1E-4C6C-97BE-2F8F15254844}" srcOrd="2" destOrd="0" parTransId="{45D1B1A3-8820-45F8-9A84-E40FFA5FD18F}" sibTransId="{944103ED-1676-49B0-A649-B03F5AC89D83}"/>
    <dgm:cxn modelId="{A1FB8F2F-AFD9-4B49-8716-72D5F5B18A10}" type="presOf" srcId="{944103ED-1676-49B0-A649-B03F5AC89D83}" destId="{A0F2036C-0328-4870-B7FC-F452FFCCD907}" srcOrd="0" destOrd="0" presId="urn:microsoft.com/office/officeart/2005/8/layout/cycle7"/>
    <dgm:cxn modelId="{B8E1F89E-E8D6-4EC5-820B-414D159EAE9D}" type="presOf" srcId="{CFF75871-5B2A-445A-ABF4-FFA3DBE0393E}" destId="{82113830-4914-4024-9B3D-ED9ABEDA20B6}" srcOrd="1" destOrd="0" presId="urn:microsoft.com/office/officeart/2005/8/layout/cycle7"/>
    <dgm:cxn modelId="{C9A05895-F8F3-4BE5-AFF8-CD4F7C9FC3F6}" type="presOf" srcId="{BFB0840D-43EA-4C63-9987-E17B2845C5F9}" destId="{0B50E599-141C-4BEF-A4E7-98995CE2E202}" srcOrd="0" destOrd="0" presId="urn:microsoft.com/office/officeart/2005/8/layout/cycle7"/>
    <dgm:cxn modelId="{3302A551-2AA0-4D45-9EF2-1EF659B89D8A}" srcId="{C8AE38D0-9FCC-4A1D-B721-4141B5844B33}" destId="{C2F77C0F-4337-4F21-B592-A263CF281185}" srcOrd="1" destOrd="0" parTransId="{DDFEBBE7-31BF-48F0-A7BA-B109D876763E}" sibTransId="{6160325D-53D6-4870-97ED-84326DDC9991}"/>
    <dgm:cxn modelId="{3105A915-5881-45BF-A4F2-4FA5B66D6264}" type="presOf" srcId="{6160325D-53D6-4870-97ED-84326DDC9991}" destId="{2B7E7920-1290-428D-ADB5-69548C75F7C9}" srcOrd="0" destOrd="0" presId="urn:microsoft.com/office/officeart/2005/8/layout/cycle7"/>
    <dgm:cxn modelId="{1C2EAB52-A662-4B9C-BA04-8E2C370BDA65}" type="presParOf" srcId="{EB9DA636-8E22-4025-88BE-7540FAC77D13}" destId="{A3B107F1-6C94-4A44-9D4B-DA30D2773A29}" srcOrd="0" destOrd="0" presId="urn:microsoft.com/office/officeart/2005/8/layout/cycle7"/>
    <dgm:cxn modelId="{25BCF98A-206E-4C07-B265-E5CB44899524}" type="presParOf" srcId="{EB9DA636-8E22-4025-88BE-7540FAC77D13}" destId="{E1A2AAFC-EFC7-44FA-96AF-10199A019DB5}" srcOrd="1" destOrd="0" presId="urn:microsoft.com/office/officeart/2005/8/layout/cycle7"/>
    <dgm:cxn modelId="{497CF52F-B272-4872-B3FF-4EDC0C4894BA}" type="presParOf" srcId="{E1A2AAFC-EFC7-44FA-96AF-10199A019DB5}" destId="{82113830-4914-4024-9B3D-ED9ABEDA20B6}" srcOrd="0" destOrd="0" presId="urn:microsoft.com/office/officeart/2005/8/layout/cycle7"/>
    <dgm:cxn modelId="{476FF1FD-89E3-41F3-8629-99460ABC2EDA}" type="presParOf" srcId="{EB9DA636-8E22-4025-88BE-7540FAC77D13}" destId="{3744FE57-57D6-4A60-94F0-8D17C6A83BC1}" srcOrd="2" destOrd="0" presId="urn:microsoft.com/office/officeart/2005/8/layout/cycle7"/>
    <dgm:cxn modelId="{52C46BC2-FB46-423C-A5AF-B7B9ABFDBC5A}" type="presParOf" srcId="{EB9DA636-8E22-4025-88BE-7540FAC77D13}" destId="{2B7E7920-1290-428D-ADB5-69548C75F7C9}" srcOrd="3" destOrd="0" presId="urn:microsoft.com/office/officeart/2005/8/layout/cycle7"/>
    <dgm:cxn modelId="{C78A909B-88E1-43B0-9BCC-67DCB1D0E047}" type="presParOf" srcId="{2B7E7920-1290-428D-ADB5-69548C75F7C9}" destId="{52EFA391-BC45-4417-8BCF-09F2EA4D7B5A}" srcOrd="0" destOrd="0" presId="urn:microsoft.com/office/officeart/2005/8/layout/cycle7"/>
    <dgm:cxn modelId="{CE7F3F0C-B10F-42D9-A6E8-F631B841090D}" type="presParOf" srcId="{EB9DA636-8E22-4025-88BE-7540FAC77D13}" destId="{C83123F4-BB53-436F-8ACB-48E8F596564A}" srcOrd="4" destOrd="0" presId="urn:microsoft.com/office/officeart/2005/8/layout/cycle7"/>
    <dgm:cxn modelId="{C4BDCB36-ADCB-43E8-806E-E1D421CB5064}" type="presParOf" srcId="{EB9DA636-8E22-4025-88BE-7540FAC77D13}" destId="{A0F2036C-0328-4870-B7FC-F452FFCCD907}" srcOrd="5" destOrd="0" presId="urn:microsoft.com/office/officeart/2005/8/layout/cycle7"/>
    <dgm:cxn modelId="{09C9D21B-66E4-421B-9733-8D7F519968C8}" type="presParOf" srcId="{A0F2036C-0328-4870-B7FC-F452FFCCD907}" destId="{ECFCD9D4-5536-4D47-BF93-C1D9E8BEF0F1}" srcOrd="0" destOrd="0" presId="urn:microsoft.com/office/officeart/2005/8/layout/cycle7"/>
    <dgm:cxn modelId="{F778E422-EB44-40DE-ABDF-3A468C6EF00F}" type="presParOf" srcId="{EB9DA636-8E22-4025-88BE-7540FAC77D13}" destId="{8D4BD55A-1231-4426-AF3C-46E259936FDD}" srcOrd="6" destOrd="0" presId="urn:microsoft.com/office/officeart/2005/8/layout/cycle7"/>
    <dgm:cxn modelId="{70850F9A-0E21-4D26-9112-FE19221D26E7}" type="presParOf" srcId="{EB9DA636-8E22-4025-88BE-7540FAC77D13}" destId="{0B50E599-141C-4BEF-A4E7-98995CE2E202}" srcOrd="7" destOrd="0" presId="urn:microsoft.com/office/officeart/2005/8/layout/cycle7"/>
    <dgm:cxn modelId="{EBE33189-8AB5-4C2A-B28A-DAEDAA5FAD9A}" type="presParOf" srcId="{0B50E599-141C-4BEF-A4E7-98995CE2E202}" destId="{5C4415AC-2277-40D5-B197-BE769061DE85}"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AB6615A-2368-429F-8723-308BB3F81425}"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s-MX"/>
        </a:p>
      </dgm:t>
    </dgm:pt>
    <dgm:pt modelId="{7B7C9BF0-FC2A-4451-84D2-814FFD7A000D}">
      <dgm:prSet/>
      <dgm:spPr/>
      <dgm:t>
        <a:bodyPr/>
        <a:lstStyle/>
        <a:p>
          <a:pPr rtl="0"/>
          <a:r>
            <a:rPr lang="es-MX" smtClean="0"/>
            <a:t>Nace en el momento en que se realiza el hecho establecido como supuesto en la ley (Artículo 6 del Código Fiscal en la Federación).</a:t>
          </a:r>
          <a:br>
            <a:rPr lang="es-MX" smtClean="0"/>
          </a:br>
          <a:r>
            <a:rPr lang="es-MX" smtClean="0"/>
            <a:t>El momento del nacimiento de la obligación fiscal es muy importante porque distingue el momento en que se origina la deuda impositiva de aquellos otros en que surgen deberes.</a:t>
          </a:r>
          <a:br>
            <a:rPr lang="es-MX" smtClean="0"/>
          </a:br>
          <a:endParaRPr lang="es-MX"/>
        </a:p>
      </dgm:t>
    </dgm:pt>
    <dgm:pt modelId="{6D420FA3-099D-4F0B-9596-4167843BD137}" type="parTrans" cxnId="{16CC12E2-7015-49CA-9983-1ECBF511AAA3}">
      <dgm:prSet/>
      <dgm:spPr/>
      <dgm:t>
        <a:bodyPr/>
        <a:lstStyle/>
        <a:p>
          <a:endParaRPr lang="es-MX"/>
        </a:p>
      </dgm:t>
    </dgm:pt>
    <dgm:pt modelId="{615EA402-F4D5-4BAA-BCCE-288A099ABC5C}" type="sibTrans" cxnId="{16CC12E2-7015-49CA-9983-1ECBF511AAA3}">
      <dgm:prSet/>
      <dgm:spPr/>
      <dgm:t>
        <a:bodyPr/>
        <a:lstStyle/>
        <a:p>
          <a:endParaRPr lang="es-MX"/>
        </a:p>
      </dgm:t>
    </dgm:pt>
    <dgm:pt modelId="{53D0EF2E-9655-49CB-8BC3-5BE986749295}" type="pres">
      <dgm:prSet presAssocID="{6AB6615A-2368-429F-8723-308BB3F81425}" presName="diagram" presStyleCnt="0">
        <dgm:presLayoutVars>
          <dgm:chPref val="1"/>
          <dgm:dir/>
          <dgm:animOne val="branch"/>
          <dgm:animLvl val="lvl"/>
          <dgm:resizeHandles/>
        </dgm:presLayoutVars>
      </dgm:prSet>
      <dgm:spPr/>
    </dgm:pt>
    <dgm:pt modelId="{5D8E06EB-7475-4E89-94D8-6369474713C8}" type="pres">
      <dgm:prSet presAssocID="{7B7C9BF0-FC2A-4451-84D2-814FFD7A000D}" presName="root" presStyleCnt="0"/>
      <dgm:spPr/>
    </dgm:pt>
    <dgm:pt modelId="{5B73EA0A-89B1-484D-B95B-CBCBFAB3FA35}" type="pres">
      <dgm:prSet presAssocID="{7B7C9BF0-FC2A-4451-84D2-814FFD7A000D}" presName="rootComposite" presStyleCnt="0"/>
      <dgm:spPr/>
    </dgm:pt>
    <dgm:pt modelId="{D806A1A6-DC60-4431-B195-4B51B4D29D94}" type="pres">
      <dgm:prSet presAssocID="{7B7C9BF0-FC2A-4451-84D2-814FFD7A000D}" presName="rootText" presStyleLbl="node1" presStyleIdx="0" presStyleCnt="1"/>
      <dgm:spPr/>
    </dgm:pt>
    <dgm:pt modelId="{82E41B00-A902-495C-B316-A74A3249B92F}" type="pres">
      <dgm:prSet presAssocID="{7B7C9BF0-FC2A-4451-84D2-814FFD7A000D}" presName="rootConnector" presStyleLbl="node1" presStyleIdx="0" presStyleCnt="1"/>
      <dgm:spPr/>
    </dgm:pt>
    <dgm:pt modelId="{749749D4-8F83-45BE-AC66-D03BB4D663A5}" type="pres">
      <dgm:prSet presAssocID="{7B7C9BF0-FC2A-4451-84D2-814FFD7A000D}" presName="childShape" presStyleCnt="0"/>
      <dgm:spPr/>
    </dgm:pt>
  </dgm:ptLst>
  <dgm:cxnLst>
    <dgm:cxn modelId="{16CC12E2-7015-49CA-9983-1ECBF511AAA3}" srcId="{6AB6615A-2368-429F-8723-308BB3F81425}" destId="{7B7C9BF0-FC2A-4451-84D2-814FFD7A000D}" srcOrd="0" destOrd="0" parTransId="{6D420FA3-099D-4F0B-9596-4167843BD137}" sibTransId="{615EA402-F4D5-4BAA-BCCE-288A099ABC5C}"/>
    <dgm:cxn modelId="{3A4DB059-6BF5-41CA-85A4-D44B552F4FC6}" type="presOf" srcId="{6AB6615A-2368-429F-8723-308BB3F81425}" destId="{53D0EF2E-9655-49CB-8BC3-5BE986749295}" srcOrd="0" destOrd="0" presId="urn:microsoft.com/office/officeart/2005/8/layout/hierarchy3"/>
    <dgm:cxn modelId="{39839656-EC28-4975-879F-0BFEE63ECD27}" type="presOf" srcId="{7B7C9BF0-FC2A-4451-84D2-814FFD7A000D}" destId="{D806A1A6-DC60-4431-B195-4B51B4D29D94}" srcOrd="0" destOrd="0" presId="urn:microsoft.com/office/officeart/2005/8/layout/hierarchy3"/>
    <dgm:cxn modelId="{46544CF1-E47D-4430-8751-1C07EBE7219C}" type="presOf" srcId="{7B7C9BF0-FC2A-4451-84D2-814FFD7A000D}" destId="{82E41B00-A902-495C-B316-A74A3249B92F}" srcOrd="1" destOrd="0" presId="urn:microsoft.com/office/officeart/2005/8/layout/hierarchy3"/>
    <dgm:cxn modelId="{CEACDB9B-73C2-469D-8EA4-9E9C0E620B66}" type="presParOf" srcId="{53D0EF2E-9655-49CB-8BC3-5BE986749295}" destId="{5D8E06EB-7475-4E89-94D8-6369474713C8}" srcOrd="0" destOrd="0" presId="urn:microsoft.com/office/officeart/2005/8/layout/hierarchy3"/>
    <dgm:cxn modelId="{787BFA49-47AD-40DE-AE9C-70009F6656AE}" type="presParOf" srcId="{5D8E06EB-7475-4E89-94D8-6369474713C8}" destId="{5B73EA0A-89B1-484D-B95B-CBCBFAB3FA35}" srcOrd="0" destOrd="0" presId="urn:microsoft.com/office/officeart/2005/8/layout/hierarchy3"/>
    <dgm:cxn modelId="{E746D5EB-69DB-452D-B9A1-3A29E94FB08C}" type="presParOf" srcId="{5B73EA0A-89B1-484D-B95B-CBCBFAB3FA35}" destId="{D806A1A6-DC60-4431-B195-4B51B4D29D94}" srcOrd="0" destOrd="0" presId="urn:microsoft.com/office/officeart/2005/8/layout/hierarchy3"/>
    <dgm:cxn modelId="{AD437C54-16AF-4CC4-B244-975F65947AE4}" type="presParOf" srcId="{5B73EA0A-89B1-484D-B95B-CBCBFAB3FA35}" destId="{82E41B00-A902-495C-B316-A74A3249B92F}" srcOrd="1" destOrd="0" presId="urn:microsoft.com/office/officeart/2005/8/layout/hierarchy3"/>
    <dgm:cxn modelId="{38B50824-81A0-466A-9C64-3716F700FA21}" type="presParOf" srcId="{5D8E06EB-7475-4E89-94D8-6369474713C8}" destId="{749749D4-8F83-45BE-AC66-D03BB4D663A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987ED0C-B564-472E-BF91-59B73DF256A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B463AC33-3226-4E4E-A7D8-0C37BC742CC2}">
      <dgm:prSet/>
      <dgm:spPr/>
      <dgm:t>
        <a:bodyPr/>
        <a:lstStyle/>
        <a:p>
          <a:pPr rtl="0"/>
          <a:r>
            <a:rPr lang="es-MX" smtClean="0"/>
            <a:t>1.- Distinguir el momento en que se origina la deuda impositiva de aquellos otros en que surgen deberes tributarios de tipo formal, como son la prestación de declaraciones.</a:t>
          </a:r>
          <a:endParaRPr lang="es-MX"/>
        </a:p>
      </dgm:t>
    </dgm:pt>
    <dgm:pt modelId="{FFDD23A4-7DEA-4461-A4BB-C33C431BFFB5}" type="parTrans" cxnId="{54965AED-D610-463D-8CB2-C5BE8769BB35}">
      <dgm:prSet/>
      <dgm:spPr/>
      <dgm:t>
        <a:bodyPr/>
        <a:lstStyle/>
        <a:p>
          <a:endParaRPr lang="es-MX"/>
        </a:p>
      </dgm:t>
    </dgm:pt>
    <dgm:pt modelId="{780DC9F6-99C3-4554-9287-4AC1527C1872}" type="sibTrans" cxnId="{54965AED-D610-463D-8CB2-C5BE8769BB35}">
      <dgm:prSet/>
      <dgm:spPr/>
      <dgm:t>
        <a:bodyPr/>
        <a:lstStyle/>
        <a:p>
          <a:endParaRPr lang="es-MX"/>
        </a:p>
      </dgm:t>
    </dgm:pt>
    <dgm:pt modelId="{03B5D342-79B4-46F3-BA88-6770BC2791B2}">
      <dgm:prSet/>
      <dgm:spPr/>
      <dgm:t>
        <a:bodyPr/>
        <a:lstStyle/>
        <a:p>
          <a:pPr rtl="0"/>
          <a:r>
            <a:rPr lang="es-MX" smtClean="0"/>
            <a:t>2.- Determinar la ley aplicable, que puede no ser la misma en el momento de la realización del hecho imponible y en el de producirse el acto administrativo de liquidación o la liquidación por el particular.</a:t>
          </a:r>
          <a:endParaRPr lang="es-MX"/>
        </a:p>
      </dgm:t>
    </dgm:pt>
    <dgm:pt modelId="{08BCDE10-67B5-4810-AD4A-0F6DA13CFE9C}" type="parTrans" cxnId="{DEA8F305-7766-4199-B067-1FE5717C0200}">
      <dgm:prSet/>
      <dgm:spPr/>
      <dgm:t>
        <a:bodyPr/>
        <a:lstStyle/>
        <a:p>
          <a:endParaRPr lang="es-MX"/>
        </a:p>
      </dgm:t>
    </dgm:pt>
    <dgm:pt modelId="{4F90C627-D6AC-4045-932B-82055389BF8F}" type="sibTrans" cxnId="{DEA8F305-7766-4199-B067-1FE5717C0200}">
      <dgm:prSet/>
      <dgm:spPr/>
      <dgm:t>
        <a:bodyPr/>
        <a:lstStyle/>
        <a:p>
          <a:endParaRPr lang="es-MX"/>
        </a:p>
      </dgm:t>
    </dgm:pt>
    <dgm:pt modelId="{2E6DB020-9589-499B-8832-45E95C22C3BA}">
      <dgm:prSet/>
      <dgm:spPr/>
      <dgm:t>
        <a:bodyPr/>
        <a:lstStyle/>
        <a:p>
          <a:pPr rtl="0"/>
          <a:r>
            <a:rPr lang="es-MX" smtClean="0"/>
            <a:t>3.- Practicar la evaluación de las rentas o de los bienes gravados, con referencia al momento en que el crédito fiscal surja.</a:t>
          </a:r>
          <a:endParaRPr lang="es-MX"/>
        </a:p>
      </dgm:t>
    </dgm:pt>
    <dgm:pt modelId="{C75F2C26-B4CD-4574-AB1E-38048279ABFD}" type="parTrans" cxnId="{6EEE0AEE-4010-45AA-8AEE-A9555EA1EBCD}">
      <dgm:prSet/>
      <dgm:spPr/>
      <dgm:t>
        <a:bodyPr/>
        <a:lstStyle/>
        <a:p>
          <a:endParaRPr lang="es-MX"/>
        </a:p>
      </dgm:t>
    </dgm:pt>
    <dgm:pt modelId="{FD86DCB8-B5E0-455E-9CB0-FEAF4E673316}" type="sibTrans" cxnId="{6EEE0AEE-4010-45AA-8AEE-A9555EA1EBCD}">
      <dgm:prSet/>
      <dgm:spPr/>
      <dgm:t>
        <a:bodyPr/>
        <a:lstStyle/>
        <a:p>
          <a:endParaRPr lang="es-MX"/>
        </a:p>
      </dgm:t>
    </dgm:pt>
    <dgm:pt modelId="{E2100BDC-FD30-474D-959A-1768F4CE60FA}">
      <dgm:prSet/>
      <dgm:spPr/>
      <dgm:t>
        <a:bodyPr/>
        <a:lstStyle/>
        <a:p>
          <a:pPr rtl="0"/>
          <a:r>
            <a:rPr lang="es-MX" smtClean="0"/>
            <a:t>4.-Conocer la capacidad de obrar de los sujetos de la imposición.</a:t>
          </a:r>
          <a:endParaRPr lang="es-MX"/>
        </a:p>
      </dgm:t>
    </dgm:pt>
    <dgm:pt modelId="{26142EFA-884C-46FD-B338-2FA4E4749BCA}" type="parTrans" cxnId="{33AEEA1A-AA22-498A-BADF-8EAA28278FE7}">
      <dgm:prSet/>
      <dgm:spPr/>
      <dgm:t>
        <a:bodyPr/>
        <a:lstStyle/>
        <a:p>
          <a:endParaRPr lang="es-MX"/>
        </a:p>
      </dgm:t>
    </dgm:pt>
    <dgm:pt modelId="{4CF53DF0-F87F-40A2-AD00-05B9FB9C79F6}" type="sibTrans" cxnId="{33AEEA1A-AA22-498A-BADF-8EAA28278FE7}">
      <dgm:prSet/>
      <dgm:spPr/>
      <dgm:t>
        <a:bodyPr/>
        <a:lstStyle/>
        <a:p>
          <a:endParaRPr lang="es-MX"/>
        </a:p>
      </dgm:t>
    </dgm:pt>
    <dgm:pt modelId="{DBD04B1F-A067-4789-9A8B-1212D06343F9}">
      <dgm:prSet/>
      <dgm:spPr/>
      <dgm:t>
        <a:bodyPr/>
        <a:lstStyle/>
        <a:p>
          <a:pPr rtl="0"/>
          <a:r>
            <a:rPr lang="es-MX" smtClean="0"/>
            <a:t>5.-Determinar el domicilio fiscal del contribuyente o de sus representantes.</a:t>
          </a:r>
          <a:endParaRPr lang="es-MX"/>
        </a:p>
      </dgm:t>
    </dgm:pt>
    <dgm:pt modelId="{36EBA583-3AD6-4A13-BD0A-CB7AE00B44E1}" type="parTrans" cxnId="{DC7F11F4-8EA6-4B75-9113-33F39105B9A0}">
      <dgm:prSet/>
      <dgm:spPr/>
      <dgm:t>
        <a:bodyPr/>
        <a:lstStyle/>
        <a:p>
          <a:endParaRPr lang="es-MX"/>
        </a:p>
      </dgm:t>
    </dgm:pt>
    <dgm:pt modelId="{8D9A3FB4-D14B-4C05-927E-C9C92EF273A8}" type="sibTrans" cxnId="{DC7F11F4-8EA6-4B75-9113-33F39105B9A0}">
      <dgm:prSet/>
      <dgm:spPr/>
      <dgm:t>
        <a:bodyPr/>
        <a:lstStyle/>
        <a:p>
          <a:endParaRPr lang="es-MX"/>
        </a:p>
      </dgm:t>
    </dgm:pt>
    <dgm:pt modelId="{A3A59DFA-65EF-408F-8F67-4DD9F410FF34}">
      <dgm:prSet/>
      <dgm:spPr/>
      <dgm:t>
        <a:bodyPr/>
        <a:lstStyle/>
        <a:p>
          <a:pPr rtl="0"/>
          <a:r>
            <a:rPr lang="es-MX" smtClean="0"/>
            <a:t>6.-Determinar la época de pago y de exigibilidad de la obligación fiscal y por lo tanto, fijar el momento inicial para el cómputo del plazo de prescripción.</a:t>
          </a:r>
          <a:endParaRPr lang="es-MX"/>
        </a:p>
      </dgm:t>
    </dgm:pt>
    <dgm:pt modelId="{8265F1BF-6312-4DE0-9F9A-69FC6666DA04}" type="parTrans" cxnId="{68FA1DCD-21B7-489C-80EF-2B1595C7F7A1}">
      <dgm:prSet/>
      <dgm:spPr/>
      <dgm:t>
        <a:bodyPr/>
        <a:lstStyle/>
        <a:p>
          <a:endParaRPr lang="es-MX"/>
        </a:p>
      </dgm:t>
    </dgm:pt>
    <dgm:pt modelId="{6DFB0B86-4C31-4320-B224-839E5E88913C}" type="sibTrans" cxnId="{68FA1DCD-21B7-489C-80EF-2B1595C7F7A1}">
      <dgm:prSet/>
      <dgm:spPr/>
      <dgm:t>
        <a:bodyPr/>
        <a:lstStyle/>
        <a:p>
          <a:endParaRPr lang="es-MX"/>
        </a:p>
      </dgm:t>
    </dgm:pt>
    <dgm:pt modelId="{E9FEEFAF-D753-4DFD-9C80-A39C7C84E48B}">
      <dgm:prSet/>
      <dgm:spPr/>
      <dgm:t>
        <a:bodyPr/>
        <a:lstStyle/>
        <a:p>
          <a:pPr rtl="0"/>
          <a:r>
            <a:rPr lang="es-MX" smtClean="0"/>
            <a:t>7.-Determinar las sanciones aplicables, en función de la ley vigente en el momento del nacimiento de la obligación. </a:t>
          </a:r>
          <a:endParaRPr lang="es-MX"/>
        </a:p>
      </dgm:t>
    </dgm:pt>
    <dgm:pt modelId="{C3E8A8F1-0264-4977-9404-1A7F2E28E1F5}" type="parTrans" cxnId="{44C8951B-46FF-4BE8-ADDD-98289076F7EF}">
      <dgm:prSet/>
      <dgm:spPr/>
      <dgm:t>
        <a:bodyPr/>
        <a:lstStyle/>
        <a:p>
          <a:endParaRPr lang="es-MX"/>
        </a:p>
      </dgm:t>
    </dgm:pt>
    <dgm:pt modelId="{AABB6038-6CB9-43DE-A28D-A9A1B184D0A3}" type="sibTrans" cxnId="{44C8951B-46FF-4BE8-ADDD-98289076F7EF}">
      <dgm:prSet/>
      <dgm:spPr/>
      <dgm:t>
        <a:bodyPr/>
        <a:lstStyle/>
        <a:p>
          <a:endParaRPr lang="es-MX"/>
        </a:p>
      </dgm:t>
    </dgm:pt>
    <dgm:pt modelId="{10AA7095-3563-4F36-9334-E9429CEC9DFC}" type="pres">
      <dgm:prSet presAssocID="{9987ED0C-B564-472E-BF91-59B73DF256A5}" presName="vert0" presStyleCnt="0">
        <dgm:presLayoutVars>
          <dgm:dir/>
          <dgm:animOne val="branch"/>
          <dgm:animLvl val="lvl"/>
        </dgm:presLayoutVars>
      </dgm:prSet>
      <dgm:spPr/>
    </dgm:pt>
    <dgm:pt modelId="{5A0E41BE-0EF2-4F9F-9D70-2FA4249C9F44}" type="pres">
      <dgm:prSet presAssocID="{B463AC33-3226-4E4E-A7D8-0C37BC742CC2}" presName="thickLine" presStyleLbl="alignNode1" presStyleIdx="0" presStyleCnt="7"/>
      <dgm:spPr/>
    </dgm:pt>
    <dgm:pt modelId="{67F80C21-E170-41D9-9E5E-FEBA367D50F4}" type="pres">
      <dgm:prSet presAssocID="{B463AC33-3226-4E4E-A7D8-0C37BC742CC2}" presName="horz1" presStyleCnt="0"/>
      <dgm:spPr/>
    </dgm:pt>
    <dgm:pt modelId="{FDDF74A4-70BB-4B05-85CA-32050921D994}" type="pres">
      <dgm:prSet presAssocID="{B463AC33-3226-4E4E-A7D8-0C37BC742CC2}" presName="tx1" presStyleLbl="revTx" presStyleIdx="0" presStyleCnt="7"/>
      <dgm:spPr/>
    </dgm:pt>
    <dgm:pt modelId="{7C23B1F9-1AC4-45D7-85F5-7C8B549821E2}" type="pres">
      <dgm:prSet presAssocID="{B463AC33-3226-4E4E-A7D8-0C37BC742CC2}" presName="vert1" presStyleCnt="0"/>
      <dgm:spPr/>
    </dgm:pt>
    <dgm:pt modelId="{5F34390A-9EAE-44B0-B02E-BC0D663A6694}" type="pres">
      <dgm:prSet presAssocID="{03B5D342-79B4-46F3-BA88-6770BC2791B2}" presName="thickLine" presStyleLbl="alignNode1" presStyleIdx="1" presStyleCnt="7"/>
      <dgm:spPr/>
    </dgm:pt>
    <dgm:pt modelId="{1198A082-CB3A-4961-B132-033282BB570C}" type="pres">
      <dgm:prSet presAssocID="{03B5D342-79B4-46F3-BA88-6770BC2791B2}" presName="horz1" presStyleCnt="0"/>
      <dgm:spPr/>
    </dgm:pt>
    <dgm:pt modelId="{272A1148-6353-47D8-90EB-D04D2FB5F78C}" type="pres">
      <dgm:prSet presAssocID="{03B5D342-79B4-46F3-BA88-6770BC2791B2}" presName="tx1" presStyleLbl="revTx" presStyleIdx="1" presStyleCnt="7"/>
      <dgm:spPr/>
    </dgm:pt>
    <dgm:pt modelId="{C57B4870-42C4-4733-8BF9-88BDCB744CF1}" type="pres">
      <dgm:prSet presAssocID="{03B5D342-79B4-46F3-BA88-6770BC2791B2}" presName="vert1" presStyleCnt="0"/>
      <dgm:spPr/>
    </dgm:pt>
    <dgm:pt modelId="{15148AD2-4A2D-41A8-91E1-77351B17F37A}" type="pres">
      <dgm:prSet presAssocID="{2E6DB020-9589-499B-8832-45E95C22C3BA}" presName="thickLine" presStyleLbl="alignNode1" presStyleIdx="2" presStyleCnt="7"/>
      <dgm:spPr/>
    </dgm:pt>
    <dgm:pt modelId="{0C9F6354-90DA-4B67-8D3F-8C36517D9C0E}" type="pres">
      <dgm:prSet presAssocID="{2E6DB020-9589-499B-8832-45E95C22C3BA}" presName="horz1" presStyleCnt="0"/>
      <dgm:spPr/>
    </dgm:pt>
    <dgm:pt modelId="{5AF2DF3E-6F7B-417D-8E60-53EE5D9291B2}" type="pres">
      <dgm:prSet presAssocID="{2E6DB020-9589-499B-8832-45E95C22C3BA}" presName="tx1" presStyleLbl="revTx" presStyleIdx="2" presStyleCnt="7"/>
      <dgm:spPr/>
    </dgm:pt>
    <dgm:pt modelId="{EA9EDBC1-EF56-4A94-841C-0ECAAE936A08}" type="pres">
      <dgm:prSet presAssocID="{2E6DB020-9589-499B-8832-45E95C22C3BA}" presName="vert1" presStyleCnt="0"/>
      <dgm:spPr/>
    </dgm:pt>
    <dgm:pt modelId="{C8F60424-D3B9-448B-BEB7-1E28841BE18B}" type="pres">
      <dgm:prSet presAssocID="{E2100BDC-FD30-474D-959A-1768F4CE60FA}" presName="thickLine" presStyleLbl="alignNode1" presStyleIdx="3" presStyleCnt="7"/>
      <dgm:spPr/>
    </dgm:pt>
    <dgm:pt modelId="{42ACDACB-1BA4-4624-AADE-FA8DCFFC9195}" type="pres">
      <dgm:prSet presAssocID="{E2100BDC-FD30-474D-959A-1768F4CE60FA}" presName="horz1" presStyleCnt="0"/>
      <dgm:spPr/>
    </dgm:pt>
    <dgm:pt modelId="{8D4D372B-B53F-495C-953E-F08F8B52F9C6}" type="pres">
      <dgm:prSet presAssocID="{E2100BDC-FD30-474D-959A-1768F4CE60FA}" presName="tx1" presStyleLbl="revTx" presStyleIdx="3" presStyleCnt="7"/>
      <dgm:spPr/>
    </dgm:pt>
    <dgm:pt modelId="{DB264E27-7E32-44ED-8094-A6A4238EF150}" type="pres">
      <dgm:prSet presAssocID="{E2100BDC-FD30-474D-959A-1768F4CE60FA}" presName="vert1" presStyleCnt="0"/>
      <dgm:spPr/>
    </dgm:pt>
    <dgm:pt modelId="{C1D6D182-2CAE-4CA2-99A2-6F622FC6F3AE}" type="pres">
      <dgm:prSet presAssocID="{DBD04B1F-A067-4789-9A8B-1212D06343F9}" presName="thickLine" presStyleLbl="alignNode1" presStyleIdx="4" presStyleCnt="7"/>
      <dgm:spPr/>
    </dgm:pt>
    <dgm:pt modelId="{0949102A-CC35-48FE-B7CC-50A08E1BCAB8}" type="pres">
      <dgm:prSet presAssocID="{DBD04B1F-A067-4789-9A8B-1212D06343F9}" presName="horz1" presStyleCnt="0"/>
      <dgm:spPr/>
    </dgm:pt>
    <dgm:pt modelId="{D131BB0C-BFF7-4C92-B9D3-A848BB8A7810}" type="pres">
      <dgm:prSet presAssocID="{DBD04B1F-A067-4789-9A8B-1212D06343F9}" presName="tx1" presStyleLbl="revTx" presStyleIdx="4" presStyleCnt="7"/>
      <dgm:spPr/>
    </dgm:pt>
    <dgm:pt modelId="{AD59CEC9-11C6-484D-AE6D-F8260018512C}" type="pres">
      <dgm:prSet presAssocID="{DBD04B1F-A067-4789-9A8B-1212D06343F9}" presName="vert1" presStyleCnt="0"/>
      <dgm:spPr/>
    </dgm:pt>
    <dgm:pt modelId="{C134DE9C-870B-4B11-9128-4BD540D402CF}" type="pres">
      <dgm:prSet presAssocID="{A3A59DFA-65EF-408F-8F67-4DD9F410FF34}" presName="thickLine" presStyleLbl="alignNode1" presStyleIdx="5" presStyleCnt="7"/>
      <dgm:spPr/>
    </dgm:pt>
    <dgm:pt modelId="{3B10CCC6-E033-4667-AC50-795F7172DFD3}" type="pres">
      <dgm:prSet presAssocID="{A3A59DFA-65EF-408F-8F67-4DD9F410FF34}" presName="horz1" presStyleCnt="0"/>
      <dgm:spPr/>
    </dgm:pt>
    <dgm:pt modelId="{DC1807C2-521B-4ECD-B5EF-8F258A1BE14D}" type="pres">
      <dgm:prSet presAssocID="{A3A59DFA-65EF-408F-8F67-4DD9F410FF34}" presName="tx1" presStyleLbl="revTx" presStyleIdx="5" presStyleCnt="7"/>
      <dgm:spPr/>
    </dgm:pt>
    <dgm:pt modelId="{BF75E092-8722-4005-9B02-CBE8A68A4BF6}" type="pres">
      <dgm:prSet presAssocID="{A3A59DFA-65EF-408F-8F67-4DD9F410FF34}" presName="vert1" presStyleCnt="0"/>
      <dgm:spPr/>
    </dgm:pt>
    <dgm:pt modelId="{9FED4789-684C-465B-8A11-BF31EC68E27F}" type="pres">
      <dgm:prSet presAssocID="{E9FEEFAF-D753-4DFD-9C80-A39C7C84E48B}" presName="thickLine" presStyleLbl="alignNode1" presStyleIdx="6" presStyleCnt="7"/>
      <dgm:spPr/>
    </dgm:pt>
    <dgm:pt modelId="{18258796-7FA4-4FDA-8BA8-E74D3297D5CE}" type="pres">
      <dgm:prSet presAssocID="{E9FEEFAF-D753-4DFD-9C80-A39C7C84E48B}" presName="horz1" presStyleCnt="0"/>
      <dgm:spPr/>
    </dgm:pt>
    <dgm:pt modelId="{0B56BCDF-0078-4609-9081-08FCC573FAED}" type="pres">
      <dgm:prSet presAssocID="{E9FEEFAF-D753-4DFD-9C80-A39C7C84E48B}" presName="tx1" presStyleLbl="revTx" presStyleIdx="6" presStyleCnt="7"/>
      <dgm:spPr/>
    </dgm:pt>
    <dgm:pt modelId="{A3E40E88-5E8E-477D-AF44-D5B30CE06E4B}" type="pres">
      <dgm:prSet presAssocID="{E9FEEFAF-D753-4DFD-9C80-A39C7C84E48B}" presName="vert1" presStyleCnt="0"/>
      <dgm:spPr/>
    </dgm:pt>
  </dgm:ptLst>
  <dgm:cxnLst>
    <dgm:cxn modelId="{1D6EAE5D-9F7B-4340-AC25-550DE9AE4BB8}" type="presOf" srcId="{B463AC33-3226-4E4E-A7D8-0C37BC742CC2}" destId="{FDDF74A4-70BB-4B05-85CA-32050921D994}" srcOrd="0" destOrd="0" presId="urn:microsoft.com/office/officeart/2008/layout/LinedList"/>
    <dgm:cxn modelId="{120AA090-19CF-427A-BACE-DE76C23BA26B}" type="presOf" srcId="{2E6DB020-9589-499B-8832-45E95C22C3BA}" destId="{5AF2DF3E-6F7B-417D-8E60-53EE5D9291B2}" srcOrd="0" destOrd="0" presId="urn:microsoft.com/office/officeart/2008/layout/LinedList"/>
    <dgm:cxn modelId="{41479A33-72E1-4107-9426-DFC145F9D85C}" type="presOf" srcId="{DBD04B1F-A067-4789-9A8B-1212D06343F9}" destId="{D131BB0C-BFF7-4C92-B9D3-A848BB8A7810}" srcOrd="0" destOrd="0" presId="urn:microsoft.com/office/officeart/2008/layout/LinedList"/>
    <dgm:cxn modelId="{33AEEA1A-AA22-498A-BADF-8EAA28278FE7}" srcId="{9987ED0C-B564-472E-BF91-59B73DF256A5}" destId="{E2100BDC-FD30-474D-959A-1768F4CE60FA}" srcOrd="3" destOrd="0" parTransId="{26142EFA-884C-46FD-B338-2FA4E4749BCA}" sibTransId="{4CF53DF0-F87F-40A2-AD00-05B9FB9C79F6}"/>
    <dgm:cxn modelId="{FD6BE43D-E1B9-46C6-AA3E-C5B6C111B24A}" type="presOf" srcId="{E2100BDC-FD30-474D-959A-1768F4CE60FA}" destId="{8D4D372B-B53F-495C-953E-F08F8B52F9C6}" srcOrd="0" destOrd="0" presId="urn:microsoft.com/office/officeart/2008/layout/LinedList"/>
    <dgm:cxn modelId="{A93142D9-199E-4FC3-8987-7EDE646742E3}" type="presOf" srcId="{03B5D342-79B4-46F3-BA88-6770BC2791B2}" destId="{272A1148-6353-47D8-90EB-D04D2FB5F78C}" srcOrd="0" destOrd="0" presId="urn:microsoft.com/office/officeart/2008/layout/LinedList"/>
    <dgm:cxn modelId="{6EEE0AEE-4010-45AA-8AEE-A9555EA1EBCD}" srcId="{9987ED0C-B564-472E-BF91-59B73DF256A5}" destId="{2E6DB020-9589-499B-8832-45E95C22C3BA}" srcOrd="2" destOrd="0" parTransId="{C75F2C26-B4CD-4574-AB1E-38048279ABFD}" sibTransId="{FD86DCB8-B5E0-455E-9CB0-FEAF4E673316}"/>
    <dgm:cxn modelId="{BAD1535D-1226-4D2B-B03C-5B377DD2F920}" type="presOf" srcId="{A3A59DFA-65EF-408F-8F67-4DD9F410FF34}" destId="{DC1807C2-521B-4ECD-B5EF-8F258A1BE14D}" srcOrd="0" destOrd="0" presId="urn:microsoft.com/office/officeart/2008/layout/LinedList"/>
    <dgm:cxn modelId="{7BB6D184-D490-4465-A75A-53D44048A9A5}" type="presOf" srcId="{E9FEEFAF-D753-4DFD-9C80-A39C7C84E48B}" destId="{0B56BCDF-0078-4609-9081-08FCC573FAED}" srcOrd="0" destOrd="0" presId="urn:microsoft.com/office/officeart/2008/layout/LinedList"/>
    <dgm:cxn modelId="{44C8951B-46FF-4BE8-ADDD-98289076F7EF}" srcId="{9987ED0C-B564-472E-BF91-59B73DF256A5}" destId="{E9FEEFAF-D753-4DFD-9C80-A39C7C84E48B}" srcOrd="6" destOrd="0" parTransId="{C3E8A8F1-0264-4977-9404-1A7F2E28E1F5}" sibTransId="{AABB6038-6CB9-43DE-A28D-A9A1B184D0A3}"/>
    <dgm:cxn modelId="{DEA8F305-7766-4199-B067-1FE5717C0200}" srcId="{9987ED0C-B564-472E-BF91-59B73DF256A5}" destId="{03B5D342-79B4-46F3-BA88-6770BC2791B2}" srcOrd="1" destOrd="0" parTransId="{08BCDE10-67B5-4810-AD4A-0F6DA13CFE9C}" sibTransId="{4F90C627-D6AC-4045-932B-82055389BF8F}"/>
    <dgm:cxn modelId="{54965AED-D610-463D-8CB2-C5BE8769BB35}" srcId="{9987ED0C-B564-472E-BF91-59B73DF256A5}" destId="{B463AC33-3226-4E4E-A7D8-0C37BC742CC2}" srcOrd="0" destOrd="0" parTransId="{FFDD23A4-7DEA-4461-A4BB-C33C431BFFB5}" sibTransId="{780DC9F6-99C3-4554-9287-4AC1527C1872}"/>
    <dgm:cxn modelId="{DC7F11F4-8EA6-4B75-9113-33F39105B9A0}" srcId="{9987ED0C-B564-472E-BF91-59B73DF256A5}" destId="{DBD04B1F-A067-4789-9A8B-1212D06343F9}" srcOrd="4" destOrd="0" parTransId="{36EBA583-3AD6-4A13-BD0A-CB7AE00B44E1}" sibTransId="{8D9A3FB4-D14B-4C05-927E-C9C92EF273A8}"/>
    <dgm:cxn modelId="{68FA1DCD-21B7-489C-80EF-2B1595C7F7A1}" srcId="{9987ED0C-B564-472E-BF91-59B73DF256A5}" destId="{A3A59DFA-65EF-408F-8F67-4DD9F410FF34}" srcOrd="5" destOrd="0" parTransId="{8265F1BF-6312-4DE0-9F9A-69FC6666DA04}" sibTransId="{6DFB0B86-4C31-4320-B224-839E5E88913C}"/>
    <dgm:cxn modelId="{2651EA7F-BDBE-4C8F-83CF-6D0B0AB8B59F}" type="presOf" srcId="{9987ED0C-B564-472E-BF91-59B73DF256A5}" destId="{10AA7095-3563-4F36-9334-E9429CEC9DFC}" srcOrd="0" destOrd="0" presId="urn:microsoft.com/office/officeart/2008/layout/LinedList"/>
    <dgm:cxn modelId="{6334AE62-A0B7-42E2-AB92-78C344970A23}" type="presParOf" srcId="{10AA7095-3563-4F36-9334-E9429CEC9DFC}" destId="{5A0E41BE-0EF2-4F9F-9D70-2FA4249C9F44}" srcOrd="0" destOrd="0" presId="urn:microsoft.com/office/officeart/2008/layout/LinedList"/>
    <dgm:cxn modelId="{3FB7DBB9-2C49-45B9-9D8F-DA79269CBA41}" type="presParOf" srcId="{10AA7095-3563-4F36-9334-E9429CEC9DFC}" destId="{67F80C21-E170-41D9-9E5E-FEBA367D50F4}" srcOrd="1" destOrd="0" presId="urn:microsoft.com/office/officeart/2008/layout/LinedList"/>
    <dgm:cxn modelId="{DD472C83-DF64-42D1-A3D2-34BD09AF696C}" type="presParOf" srcId="{67F80C21-E170-41D9-9E5E-FEBA367D50F4}" destId="{FDDF74A4-70BB-4B05-85CA-32050921D994}" srcOrd="0" destOrd="0" presId="urn:microsoft.com/office/officeart/2008/layout/LinedList"/>
    <dgm:cxn modelId="{52C986FF-42B6-4969-AF30-9D499B1FBC1D}" type="presParOf" srcId="{67F80C21-E170-41D9-9E5E-FEBA367D50F4}" destId="{7C23B1F9-1AC4-45D7-85F5-7C8B549821E2}" srcOrd="1" destOrd="0" presId="urn:microsoft.com/office/officeart/2008/layout/LinedList"/>
    <dgm:cxn modelId="{37843F63-5724-42A5-9C34-D493C6C61EA6}" type="presParOf" srcId="{10AA7095-3563-4F36-9334-E9429CEC9DFC}" destId="{5F34390A-9EAE-44B0-B02E-BC0D663A6694}" srcOrd="2" destOrd="0" presId="urn:microsoft.com/office/officeart/2008/layout/LinedList"/>
    <dgm:cxn modelId="{177720CD-BAF0-4F67-90D9-70F789F2EA51}" type="presParOf" srcId="{10AA7095-3563-4F36-9334-E9429CEC9DFC}" destId="{1198A082-CB3A-4961-B132-033282BB570C}" srcOrd="3" destOrd="0" presId="urn:microsoft.com/office/officeart/2008/layout/LinedList"/>
    <dgm:cxn modelId="{F3BC8008-00D5-4F01-8E70-495CA27A45E0}" type="presParOf" srcId="{1198A082-CB3A-4961-B132-033282BB570C}" destId="{272A1148-6353-47D8-90EB-D04D2FB5F78C}" srcOrd="0" destOrd="0" presId="urn:microsoft.com/office/officeart/2008/layout/LinedList"/>
    <dgm:cxn modelId="{72087973-BF64-449B-B2D6-4E04230E6BA6}" type="presParOf" srcId="{1198A082-CB3A-4961-B132-033282BB570C}" destId="{C57B4870-42C4-4733-8BF9-88BDCB744CF1}" srcOrd="1" destOrd="0" presId="urn:microsoft.com/office/officeart/2008/layout/LinedList"/>
    <dgm:cxn modelId="{907DED7F-93DF-454C-9C82-EE7DB77FDB80}" type="presParOf" srcId="{10AA7095-3563-4F36-9334-E9429CEC9DFC}" destId="{15148AD2-4A2D-41A8-91E1-77351B17F37A}" srcOrd="4" destOrd="0" presId="urn:microsoft.com/office/officeart/2008/layout/LinedList"/>
    <dgm:cxn modelId="{38AB1464-613C-4237-939C-2438234EAFAF}" type="presParOf" srcId="{10AA7095-3563-4F36-9334-E9429CEC9DFC}" destId="{0C9F6354-90DA-4B67-8D3F-8C36517D9C0E}" srcOrd="5" destOrd="0" presId="urn:microsoft.com/office/officeart/2008/layout/LinedList"/>
    <dgm:cxn modelId="{A4D06A3C-5EA4-4434-BC9C-CD034F5AA1D8}" type="presParOf" srcId="{0C9F6354-90DA-4B67-8D3F-8C36517D9C0E}" destId="{5AF2DF3E-6F7B-417D-8E60-53EE5D9291B2}" srcOrd="0" destOrd="0" presId="urn:microsoft.com/office/officeart/2008/layout/LinedList"/>
    <dgm:cxn modelId="{94CA700C-8E3C-4AAD-BD20-C1CA3FCE193C}" type="presParOf" srcId="{0C9F6354-90DA-4B67-8D3F-8C36517D9C0E}" destId="{EA9EDBC1-EF56-4A94-841C-0ECAAE936A08}" srcOrd="1" destOrd="0" presId="urn:microsoft.com/office/officeart/2008/layout/LinedList"/>
    <dgm:cxn modelId="{B6FF3025-E8FA-40AD-ACA4-B71952F3C223}" type="presParOf" srcId="{10AA7095-3563-4F36-9334-E9429CEC9DFC}" destId="{C8F60424-D3B9-448B-BEB7-1E28841BE18B}" srcOrd="6" destOrd="0" presId="urn:microsoft.com/office/officeart/2008/layout/LinedList"/>
    <dgm:cxn modelId="{27888506-1D36-4EFB-860A-3A80121440B4}" type="presParOf" srcId="{10AA7095-3563-4F36-9334-E9429CEC9DFC}" destId="{42ACDACB-1BA4-4624-AADE-FA8DCFFC9195}" srcOrd="7" destOrd="0" presId="urn:microsoft.com/office/officeart/2008/layout/LinedList"/>
    <dgm:cxn modelId="{0E72D5E3-3C86-4D82-93D5-50A213C63526}" type="presParOf" srcId="{42ACDACB-1BA4-4624-AADE-FA8DCFFC9195}" destId="{8D4D372B-B53F-495C-953E-F08F8B52F9C6}" srcOrd="0" destOrd="0" presId="urn:microsoft.com/office/officeart/2008/layout/LinedList"/>
    <dgm:cxn modelId="{3C01F65F-A319-466C-8E71-CF161C05E8F9}" type="presParOf" srcId="{42ACDACB-1BA4-4624-AADE-FA8DCFFC9195}" destId="{DB264E27-7E32-44ED-8094-A6A4238EF150}" srcOrd="1" destOrd="0" presId="urn:microsoft.com/office/officeart/2008/layout/LinedList"/>
    <dgm:cxn modelId="{0F72C6D5-8662-47A7-AB6D-5B2CA1F0F5DD}" type="presParOf" srcId="{10AA7095-3563-4F36-9334-E9429CEC9DFC}" destId="{C1D6D182-2CAE-4CA2-99A2-6F622FC6F3AE}" srcOrd="8" destOrd="0" presId="urn:microsoft.com/office/officeart/2008/layout/LinedList"/>
    <dgm:cxn modelId="{DD47306C-8742-48B3-B3DF-D96716C9068A}" type="presParOf" srcId="{10AA7095-3563-4F36-9334-E9429CEC9DFC}" destId="{0949102A-CC35-48FE-B7CC-50A08E1BCAB8}" srcOrd="9" destOrd="0" presId="urn:microsoft.com/office/officeart/2008/layout/LinedList"/>
    <dgm:cxn modelId="{D6237FFC-C32C-4131-9D3C-DB8E1AB09729}" type="presParOf" srcId="{0949102A-CC35-48FE-B7CC-50A08E1BCAB8}" destId="{D131BB0C-BFF7-4C92-B9D3-A848BB8A7810}" srcOrd="0" destOrd="0" presId="urn:microsoft.com/office/officeart/2008/layout/LinedList"/>
    <dgm:cxn modelId="{70943605-5A35-4F2F-8639-DFB9C0656E1B}" type="presParOf" srcId="{0949102A-CC35-48FE-B7CC-50A08E1BCAB8}" destId="{AD59CEC9-11C6-484D-AE6D-F8260018512C}" srcOrd="1" destOrd="0" presId="urn:microsoft.com/office/officeart/2008/layout/LinedList"/>
    <dgm:cxn modelId="{71FDE29A-4005-4542-A507-2B4135BCA54F}" type="presParOf" srcId="{10AA7095-3563-4F36-9334-E9429CEC9DFC}" destId="{C134DE9C-870B-4B11-9128-4BD540D402CF}" srcOrd="10" destOrd="0" presId="urn:microsoft.com/office/officeart/2008/layout/LinedList"/>
    <dgm:cxn modelId="{D20089CB-88B6-4B4F-9574-E32D42CB761A}" type="presParOf" srcId="{10AA7095-3563-4F36-9334-E9429CEC9DFC}" destId="{3B10CCC6-E033-4667-AC50-795F7172DFD3}" srcOrd="11" destOrd="0" presId="urn:microsoft.com/office/officeart/2008/layout/LinedList"/>
    <dgm:cxn modelId="{66E08E75-FC2B-4791-AA2C-112F1E3D643E}" type="presParOf" srcId="{3B10CCC6-E033-4667-AC50-795F7172DFD3}" destId="{DC1807C2-521B-4ECD-B5EF-8F258A1BE14D}" srcOrd="0" destOrd="0" presId="urn:microsoft.com/office/officeart/2008/layout/LinedList"/>
    <dgm:cxn modelId="{02B3035B-30A0-4F4F-ABA1-FC9F78D0BC9A}" type="presParOf" srcId="{3B10CCC6-E033-4667-AC50-795F7172DFD3}" destId="{BF75E092-8722-4005-9B02-CBE8A68A4BF6}" srcOrd="1" destOrd="0" presId="urn:microsoft.com/office/officeart/2008/layout/LinedList"/>
    <dgm:cxn modelId="{DBA434E3-4990-472A-8A0B-BA3DCD116F14}" type="presParOf" srcId="{10AA7095-3563-4F36-9334-E9429CEC9DFC}" destId="{9FED4789-684C-465B-8A11-BF31EC68E27F}" srcOrd="12" destOrd="0" presId="urn:microsoft.com/office/officeart/2008/layout/LinedList"/>
    <dgm:cxn modelId="{258B2475-9BCF-411E-8C61-EC159D2E7C36}" type="presParOf" srcId="{10AA7095-3563-4F36-9334-E9429CEC9DFC}" destId="{18258796-7FA4-4FDA-8BA8-E74D3297D5CE}" srcOrd="13" destOrd="0" presId="urn:microsoft.com/office/officeart/2008/layout/LinedList"/>
    <dgm:cxn modelId="{4B658324-5DDB-45FA-A503-62974698EC59}" type="presParOf" srcId="{18258796-7FA4-4FDA-8BA8-E74D3297D5CE}" destId="{0B56BCDF-0078-4609-9081-08FCC573FAED}" srcOrd="0" destOrd="0" presId="urn:microsoft.com/office/officeart/2008/layout/LinedList"/>
    <dgm:cxn modelId="{C7CDE536-21A3-4CB1-9080-AB1DC97243CD}" type="presParOf" srcId="{18258796-7FA4-4FDA-8BA8-E74D3297D5CE}" destId="{A3E40E88-5E8E-477D-AF44-D5B30CE06E4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2F0856C-77A9-4A17-9C02-55A1D071EEE2}"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s-MX"/>
        </a:p>
      </dgm:t>
    </dgm:pt>
    <dgm:pt modelId="{29802B3A-5C56-4D0C-9B57-2AC0FA9087D8}">
      <dgm:prSet/>
      <dgm:spPr/>
      <dgm:t>
        <a:bodyPr/>
        <a:lstStyle/>
        <a:p>
          <a:pPr rtl="0"/>
          <a:r>
            <a:rPr lang="es-MX" dirty="0" smtClean="0"/>
            <a:t>Consiste en la constatación de la realización del hecho imponible o existencia del hecho generador y la precisión de la deuda en cantidad liquida.</a:t>
          </a:r>
          <a:endParaRPr lang="es-MX" dirty="0"/>
        </a:p>
      </dgm:t>
    </dgm:pt>
    <dgm:pt modelId="{AB27CEB2-EE0F-401D-A481-5EE15D8861C2}" type="parTrans" cxnId="{97F20FF2-C04A-4EE6-9DF0-7BF89BA5B025}">
      <dgm:prSet/>
      <dgm:spPr/>
      <dgm:t>
        <a:bodyPr/>
        <a:lstStyle/>
        <a:p>
          <a:endParaRPr lang="es-MX"/>
        </a:p>
      </dgm:t>
    </dgm:pt>
    <dgm:pt modelId="{B5C6A69F-4E77-4898-A848-918386843404}" type="sibTrans" cxnId="{97F20FF2-C04A-4EE6-9DF0-7BF89BA5B025}">
      <dgm:prSet/>
      <dgm:spPr/>
      <dgm:t>
        <a:bodyPr/>
        <a:lstStyle/>
        <a:p>
          <a:endParaRPr lang="es-MX"/>
        </a:p>
      </dgm:t>
    </dgm:pt>
    <dgm:pt modelId="{AF97FD44-D667-4097-B7E6-250E047C4B96}">
      <dgm:prSet/>
      <dgm:spPr/>
      <dgm:t>
        <a:bodyPr/>
        <a:lstStyle/>
        <a:p>
          <a:pPr rtl="0"/>
          <a:r>
            <a:rPr lang="es-MX" smtClean="0"/>
            <a:t>El acto o conjunto de actos emanados de la administración, de los particulares o de ambos coordinadamente, destinados a establecer en cada caso particular la configuración del presupuesto de hecho, la medida de lo imponible y el alcance cuantitativo de la obligación</a:t>
          </a:r>
          <a:endParaRPr lang="es-MX"/>
        </a:p>
      </dgm:t>
    </dgm:pt>
    <dgm:pt modelId="{8170900A-CBE4-413E-AC12-B6682B92E989}" type="parTrans" cxnId="{C994329E-0F5C-4366-B3F8-56109CA161FD}">
      <dgm:prSet/>
      <dgm:spPr/>
      <dgm:t>
        <a:bodyPr/>
        <a:lstStyle/>
        <a:p>
          <a:endParaRPr lang="es-MX"/>
        </a:p>
      </dgm:t>
    </dgm:pt>
    <dgm:pt modelId="{E1FA4D4A-8525-4372-A2B2-0A1932DE2939}" type="sibTrans" cxnId="{C994329E-0F5C-4366-B3F8-56109CA161FD}">
      <dgm:prSet/>
      <dgm:spPr/>
      <dgm:t>
        <a:bodyPr/>
        <a:lstStyle/>
        <a:p>
          <a:endParaRPr lang="es-MX"/>
        </a:p>
      </dgm:t>
    </dgm:pt>
    <dgm:pt modelId="{4F568E82-790A-46EB-89C9-FCD346C6293E}" type="pres">
      <dgm:prSet presAssocID="{C2F0856C-77A9-4A17-9C02-55A1D071EEE2}" presName="hierChild1" presStyleCnt="0">
        <dgm:presLayoutVars>
          <dgm:orgChart val="1"/>
          <dgm:chPref val="1"/>
          <dgm:dir/>
          <dgm:animOne val="branch"/>
          <dgm:animLvl val="lvl"/>
          <dgm:resizeHandles/>
        </dgm:presLayoutVars>
      </dgm:prSet>
      <dgm:spPr/>
    </dgm:pt>
    <dgm:pt modelId="{4B9E256F-1D6D-45C7-BC94-C63ABB34E5FA}" type="pres">
      <dgm:prSet presAssocID="{29802B3A-5C56-4D0C-9B57-2AC0FA9087D8}" presName="hierRoot1" presStyleCnt="0">
        <dgm:presLayoutVars>
          <dgm:hierBranch val="init"/>
        </dgm:presLayoutVars>
      </dgm:prSet>
      <dgm:spPr/>
    </dgm:pt>
    <dgm:pt modelId="{995C1421-E97E-4EE8-8EEE-5DC71EC24CBE}" type="pres">
      <dgm:prSet presAssocID="{29802B3A-5C56-4D0C-9B57-2AC0FA9087D8}" presName="rootComposite1" presStyleCnt="0"/>
      <dgm:spPr/>
    </dgm:pt>
    <dgm:pt modelId="{C1C7E646-C011-4CDC-B90D-5AA90A8F226A}" type="pres">
      <dgm:prSet presAssocID="{29802B3A-5C56-4D0C-9B57-2AC0FA9087D8}" presName="rootText1" presStyleLbl="node0" presStyleIdx="0" presStyleCnt="2" custScaleY="148745">
        <dgm:presLayoutVars>
          <dgm:chPref val="3"/>
        </dgm:presLayoutVars>
      </dgm:prSet>
      <dgm:spPr/>
    </dgm:pt>
    <dgm:pt modelId="{407FDD0F-0F99-4533-8F83-74683C998404}" type="pres">
      <dgm:prSet presAssocID="{29802B3A-5C56-4D0C-9B57-2AC0FA9087D8}" presName="rootConnector1" presStyleLbl="node1" presStyleIdx="0" presStyleCnt="0"/>
      <dgm:spPr/>
    </dgm:pt>
    <dgm:pt modelId="{4FC7E1B0-818E-4199-A6FE-50EE119DC189}" type="pres">
      <dgm:prSet presAssocID="{29802B3A-5C56-4D0C-9B57-2AC0FA9087D8}" presName="hierChild2" presStyleCnt="0"/>
      <dgm:spPr/>
    </dgm:pt>
    <dgm:pt modelId="{EE28A206-68BE-4CA8-BA8C-7514859D348E}" type="pres">
      <dgm:prSet presAssocID="{29802B3A-5C56-4D0C-9B57-2AC0FA9087D8}" presName="hierChild3" presStyleCnt="0"/>
      <dgm:spPr/>
    </dgm:pt>
    <dgm:pt modelId="{074FA6EB-1BD5-4521-8E82-E490C4BE175A}" type="pres">
      <dgm:prSet presAssocID="{AF97FD44-D667-4097-B7E6-250E047C4B96}" presName="hierRoot1" presStyleCnt="0">
        <dgm:presLayoutVars>
          <dgm:hierBranch val="init"/>
        </dgm:presLayoutVars>
      </dgm:prSet>
      <dgm:spPr/>
    </dgm:pt>
    <dgm:pt modelId="{1D2B3900-5185-4D91-9639-32D5E3E38D59}" type="pres">
      <dgm:prSet presAssocID="{AF97FD44-D667-4097-B7E6-250E047C4B96}" presName="rootComposite1" presStyleCnt="0"/>
      <dgm:spPr/>
    </dgm:pt>
    <dgm:pt modelId="{A6F890FB-0858-4A5E-A3CB-EBAB6F501407}" type="pres">
      <dgm:prSet presAssocID="{AF97FD44-D667-4097-B7E6-250E047C4B96}" presName="rootText1" presStyleLbl="node0" presStyleIdx="1" presStyleCnt="2" custScaleY="133427">
        <dgm:presLayoutVars>
          <dgm:chPref val="3"/>
        </dgm:presLayoutVars>
      </dgm:prSet>
      <dgm:spPr/>
    </dgm:pt>
    <dgm:pt modelId="{33C1913B-1871-47E2-B30B-988C13647BFA}" type="pres">
      <dgm:prSet presAssocID="{AF97FD44-D667-4097-B7E6-250E047C4B96}" presName="rootConnector1" presStyleLbl="node1" presStyleIdx="0" presStyleCnt="0"/>
      <dgm:spPr/>
    </dgm:pt>
    <dgm:pt modelId="{FCDBAC2C-2207-46C2-9BF6-E163FCB832D9}" type="pres">
      <dgm:prSet presAssocID="{AF97FD44-D667-4097-B7E6-250E047C4B96}" presName="hierChild2" presStyleCnt="0"/>
      <dgm:spPr/>
    </dgm:pt>
    <dgm:pt modelId="{F87A58D8-E16D-4386-BBC4-788596E4FDD1}" type="pres">
      <dgm:prSet presAssocID="{AF97FD44-D667-4097-B7E6-250E047C4B96}" presName="hierChild3" presStyleCnt="0"/>
      <dgm:spPr/>
    </dgm:pt>
  </dgm:ptLst>
  <dgm:cxnLst>
    <dgm:cxn modelId="{C02A7F4D-D526-4984-A702-C3005D97399C}" type="presOf" srcId="{C2F0856C-77A9-4A17-9C02-55A1D071EEE2}" destId="{4F568E82-790A-46EB-89C9-FCD346C6293E}" srcOrd="0" destOrd="0" presId="urn:microsoft.com/office/officeart/2005/8/layout/orgChart1"/>
    <dgm:cxn modelId="{72AAFE93-0EA6-4465-90A1-6D77C98134C9}" type="presOf" srcId="{29802B3A-5C56-4D0C-9B57-2AC0FA9087D8}" destId="{407FDD0F-0F99-4533-8F83-74683C998404}" srcOrd="1" destOrd="0" presId="urn:microsoft.com/office/officeart/2005/8/layout/orgChart1"/>
    <dgm:cxn modelId="{97F20FF2-C04A-4EE6-9DF0-7BF89BA5B025}" srcId="{C2F0856C-77A9-4A17-9C02-55A1D071EEE2}" destId="{29802B3A-5C56-4D0C-9B57-2AC0FA9087D8}" srcOrd="0" destOrd="0" parTransId="{AB27CEB2-EE0F-401D-A481-5EE15D8861C2}" sibTransId="{B5C6A69F-4E77-4898-A848-918386843404}"/>
    <dgm:cxn modelId="{A824E803-09C7-4D10-8257-358CA840210F}" type="presOf" srcId="{29802B3A-5C56-4D0C-9B57-2AC0FA9087D8}" destId="{C1C7E646-C011-4CDC-B90D-5AA90A8F226A}" srcOrd="0" destOrd="0" presId="urn:microsoft.com/office/officeart/2005/8/layout/orgChart1"/>
    <dgm:cxn modelId="{659A1883-8AE8-4276-8478-3552F259F90A}" type="presOf" srcId="{AF97FD44-D667-4097-B7E6-250E047C4B96}" destId="{33C1913B-1871-47E2-B30B-988C13647BFA}" srcOrd="1" destOrd="0" presId="urn:microsoft.com/office/officeart/2005/8/layout/orgChart1"/>
    <dgm:cxn modelId="{B16C0B2B-A634-419D-AACF-73E34223CFB0}" type="presOf" srcId="{AF97FD44-D667-4097-B7E6-250E047C4B96}" destId="{A6F890FB-0858-4A5E-A3CB-EBAB6F501407}" srcOrd="0" destOrd="0" presId="urn:microsoft.com/office/officeart/2005/8/layout/orgChart1"/>
    <dgm:cxn modelId="{C994329E-0F5C-4366-B3F8-56109CA161FD}" srcId="{C2F0856C-77A9-4A17-9C02-55A1D071EEE2}" destId="{AF97FD44-D667-4097-B7E6-250E047C4B96}" srcOrd="1" destOrd="0" parTransId="{8170900A-CBE4-413E-AC12-B6682B92E989}" sibTransId="{E1FA4D4A-8525-4372-A2B2-0A1932DE2939}"/>
    <dgm:cxn modelId="{F315C878-A893-4441-905D-57EB075C4DFB}" type="presParOf" srcId="{4F568E82-790A-46EB-89C9-FCD346C6293E}" destId="{4B9E256F-1D6D-45C7-BC94-C63ABB34E5FA}" srcOrd="0" destOrd="0" presId="urn:microsoft.com/office/officeart/2005/8/layout/orgChart1"/>
    <dgm:cxn modelId="{63DE1E49-9EEA-4AB9-999A-6642CD9C5B6E}" type="presParOf" srcId="{4B9E256F-1D6D-45C7-BC94-C63ABB34E5FA}" destId="{995C1421-E97E-4EE8-8EEE-5DC71EC24CBE}" srcOrd="0" destOrd="0" presId="urn:microsoft.com/office/officeart/2005/8/layout/orgChart1"/>
    <dgm:cxn modelId="{9168545A-48D7-431A-9C42-6D4A80819EC0}" type="presParOf" srcId="{995C1421-E97E-4EE8-8EEE-5DC71EC24CBE}" destId="{C1C7E646-C011-4CDC-B90D-5AA90A8F226A}" srcOrd="0" destOrd="0" presId="urn:microsoft.com/office/officeart/2005/8/layout/orgChart1"/>
    <dgm:cxn modelId="{1112FC6D-1ADD-449C-A0D1-B6972A3D14A9}" type="presParOf" srcId="{995C1421-E97E-4EE8-8EEE-5DC71EC24CBE}" destId="{407FDD0F-0F99-4533-8F83-74683C998404}" srcOrd="1" destOrd="0" presId="urn:microsoft.com/office/officeart/2005/8/layout/orgChart1"/>
    <dgm:cxn modelId="{AEF80475-B4CA-42D6-96BC-4816914A055A}" type="presParOf" srcId="{4B9E256F-1D6D-45C7-BC94-C63ABB34E5FA}" destId="{4FC7E1B0-818E-4199-A6FE-50EE119DC189}" srcOrd="1" destOrd="0" presId="urn:microsoft.com/office/officeart/2005/8/layout/orgChart1"/>
    <dgm:cxn modelId="{7B0027CB-B1F8-406A-8DF3-A1089C98C5F4}" type="presParOf" srcId="{4B9E256F-1D6D-45C7-BC94-C63ABB34E5FA}" destId="{EE28A206-68BE-4CA8-BA8C-7514859D348E}" srcOrd="2" destOrd="0" presId="urn:microsoft.com/office/officeart/2005/8/layout/orgChart1"/>
    <dgm:cxn modelId="{A6BDDF22-8E9C-4E1C-A78C-3B5319BFEF1B}" type="presParOf" srcId="{4F568E82-790A-46EB-89C9-FCD346C6293E}" destId="{074FA6EB-1BD5-4521-8E82-E490C4BE175A}" srcOrd="1" destOrd="0" presId="urn:microsoft.com/office/officeart/2005/8/layout/orgChart1"/>
    <dgm:cxn modelId="{FC2B0070-4F79-4E2B-AD9D-901FC2E13D1D}" type="presParOf" srcId="{074FA6EB-1BD5-4521-8E82-E490C4BE175A}" destId="{1D2B3900-5185-4D91-9639-32D5E3E38D59}" srcOrd="0" destOrd="0" presId="urn:microsoft.com/office/officeart/2005/8/layout/orgChart1"/>
    <dgm:cxn modelId="{F13F409F-85B6-499C-82F3-711842BD6FEC}" type="presParOf" srcId="{1D2B3900-5185-4D91-9639-32D5E3E38D59}" destId="{A6F890FB-0858-4A5E-A3CB-EBAB6F501407}" srcOrd="0" destOrd="0" presId="urn:microsoft.com/office/officeart/2005/8/layout/orgChart1"/>
    <dgm:cxn modelId="{BD6817CE-55F3-4F01-8714-B3390F9F93DD}" type="presParOf" srcId="{1D2B3900-5185-4D91-9639-32D5E3E38D59}" destId="{33C1913B-1871-47E2-B30B-988C13647BFA}" srcOrd="1" destOrd="0" presId="urn:microsoft.com/office/officeart/2005/8/layout/orgChart1"/>
    <dgm:cxn modelId="{694EFCEC-AA79-4A2D-95B8-45F689935568}" type="presParOf" srcId="{074FA6EB-1BD5-4521-8E82-E490C4BE175A}" destId="{FCDBAC2C-2207-46C2-9BF6-E163FCB832D9}" srcOrd="1" destOrd="0" presId="urn:microsoft.com/office/officeart/2005/8/layout/orgChart1"/>
    <dgm:cxn modelId="{BEA17E17-91AA-4FC7-8A01-238D76228CFE}" type="presParOf" srcId="{074FA6EB-1BD5-4521-8E82-E490C4BE175A}" destId="{F87A58D8-E16D-4386-BBC4-788596E4FDD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54054E1-F297-421B-987E-B7AD8DA6081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2A1CDDD-BD6C-45AB-B43C-796BE20C61A0}">
      <dgm:prSet/>
      <dgm:spPr/>
      <dgm:t>
        <a:bodyPr/>
        <a:lstStyle/>
        <a:p>
          <a:pPr rtl="0"/>
          <a:r>
            <a:rPr lang="es-MX" dirty="0" smtClean="0">
              <a:solidFill>
                <a:schemeClr val="tx2"/>
              </a:solidFill>
            </a:rPr>
            <a:t>La liquidación es el acto que tiene por objeto determinar el importe de la deuda tributaria mediante la aplicación a la base liquidable del tipo impositivo y, en su caso, los incrementos o recargos que procedan.</a:t>
          </a:r>
          <a:endParaRPr lang="es-MX" dirty="0">
            <a:solidFill>
              <a:schemeClr val="tx2"/>
            </a:solidFill>
          </a:endParaRPr>
        </a:p>
      </dgm:t>
    </dgm:pt>
    <dgm:pt modelId="{F2639EB4-FCB7-47EB-A764-E52BD1DEEF3C}" type="parTrans" cxnId="{4BBCDC58-0111-4F5F-BB17-FC419C450489}">
      <dgm:prSet/>
      <dgm:spPr/>
      <dgm:t>
        <a:bodyPr/>
        <a:lstStyle/>
        <a:p>
          <a:endParaRPr lang="es-MX"/>
        </a:p>
      </dgm:t>
    </dgm:pt>
    <dgm:pt modelId="{7F617159-2BF3-47CA-B3E3-739C5D84056C}" type="sibTrans" cxnId="{4BBCDC58-0111-4F5F-BB17-FC419C450489}">
      <dgm:prSet/>
      <dgm:spPr/>
      <dgm:t>
        <a:bodyPr/>
        <a:lstStyle/>
        <a:p>
          <a:endParaRPr lang="es-MX"/>
        </a:p>
      </dgm:t>
    </dgm:pt>
    <dgm:pt modelId="{BB66A73D-CEC0-4882-9D4D-F66ABC5B35E8}">
      <dgm:prSet/>
      <dgm:spPr/>
      <dgm:t>
        <a:bodyPr/>
        <a:lstStyle/>
        <a:p>
          <a:pPr rtl="0"/>
          <a:r>
            <a:rPr lang="es-MX" dirty="0" smtClean="0">
              <a:solidFill>
                <a:schemeClr val="tx2"/>
              </a:solidFill>
            </a:rPr>
            <a:t>La liquidación puede practicarse por la Administración Tributaria o por el propio sujeto pasivo (autoliquidación</a:t>
          </a:r>
          <a:r>
            <a:rPr lang="es-MX" dirty="0" smtClean="0"/>
            <a:t>). </a:t>
          </a:r>
          <a:endParaRPr lang="es-MX" dirty="0"/>
        </a:p>
      </dgm:t>
    </dgm:pt>
    <dgm:pt modelId="{54169D34-3850-4D49-B07D-62A15EFA6D7D}" type="parTrans" cxnId="{5EA78A1F-F502-4DF8-9F02-7F6433E3B10F}">
      <dgm:prSet/>
      <dgm:spPr/>
      <dgm:t>
        <a:bodyPr/>
        <a:lstStyle/>
        <a:p>
          <a:endParaRPr lang="es-MX"/>
        </a:p>
      </dgm:t>
    </dgm:pt>
    <dgm:pt modelId="{94834026-2566-4130-824B-A3F5176E3C25}" type="sibTrans" cxnId="{5EA78A1F-F502-4DF8-9F02-7F6433E3B10F}">
      <dgm:prSet/>
      <dgm:spPr/>
      <dgm:t>
        <a:bodyPr/>
        <a:lstStyle/>
        <a:p>
          <a:endParaRPr lang="es-MX"/>
        </a:p>
      </dgm:t>
    </dgm:pt>
    <dgm:pt modelId="{6A1281BD-986E-4AE1-8A5A-CF0DDDFAD3FC}" type="pres">
      <dgm:prSet presAssocID="{354054E1-F297-421B-987E-B7AD8DA6081F}" presName="linear" presStyleCnt="0">
        <dgm:presLayoutVars>
          <dgm:animLvl val="lvl"/>
          <dgm:resizeHandles val="exact"/>
        </dgm:presLayoutVars>
      </dgm:prSet>
      <dgm:spPr/>
    </dgm:pt>
    <dgm:pt modelId="{BFAE356E-BC54-4DBE-A436-0F225958F2AA}" type="pres">
      <dgm:prSet presAssocID="{C2A1CDDD-BD6C-45AB-B43C-796BE20C61A0}" presName="parentText" presStyleLbl="node1" presStyleIdx="0" presStyleCnt="2">
        <dgm:presLayoutVars>
          <dgm:chMax val="0"/>
          <dgm:bulletEnabled val="1"/>
        </dgm:presLayoutVars>
      </dgm:prSet>
      <dgm:spPr/>
    </dgm:pt>
    <dgm:pt modelId="{C00D7950-85E2-4A40-A7D5-D9B30B819BD2}" type="pres">
      <dgm:prSet presAssocID="{7F617159-2BF3-47CA-B3E3-739C5D84056C}" presName="spacer" presStyleCnt="0"/>
      <dgm:spPr/>
    </dgm:pt>
    <dgm:pt modelId="{9C966205-E1EC-48EF-A9F7-B6FDAD5C6F5D}" type="pres">
      <dgm:prSet presAssocID="{BB66A73D-CEC0-4882-9D4D-F66ABC5B35E8}" presName="parentText" presStyleLbl="node1" presStyleIdx="1" presStyleCnt="2">
        <dgm:presLayoutVars>
          <dgm:chMax val="0"/>
          <dgm:bulletEnabled val="1"/>
        </dgm:presLayoutVars>
      </dgm:prSet>
      <dgm:spPr/>
    </dgm:pt>
  </dgm:ptLst>
  <dgm:cxnLst>
    <dgm:cxn modelId="{5EA78A1F-F502-4DF8-9F02-7F6433E3B10F}" srcId="{354054E1-F297-421B-987E-B7AD8DA6081F}" destId="{BB66A73D-CEC0-4882-9D4D-F66ABC5B35E8}" srcOrd="1" destOrd="0" parTransId="{54169D34-3850-4D49-B07D-62A15EFA6D7D}" sibTransId="{94834026-2566-4130-824B-A3F5176E3C25}"/>
    <dgm:cxn modelId="{76E6EB2F-DEC2-470C-9037-CD1655370F2A}" type="presOf" srcId="{C2A1CDDD-BD6C-45AB-B43C-796BE20C61A0}" destId="{BFAE356E-BC54-4DBE-A436-0F225958F2AA}" srcOrd="0" destOrd="0" presId="urn:microsoft.com/office/officeart/2005/8/layout/vList2"/>
    <dgm:cxn modelId="{03D7DDC0-7B17-4DB7-8ACF-57F707A9327C}" type="presOf" srcId="{354054E1-F297-421B-987E-B7AD8DA6081F}" destId="{6A1281BD-986E-4AE1-8A5A-CF0DDDFAD3FC}" srcOrd="0" destOrd="0" presId="urn:microsoft.com/office/officeart/2005/8/layout/vList2"/>
    <dgm:cxn modelId="{EE8B24C6-6468-415C-8B91-574722ED52B4}" type="presOf" srcId="{BB66A73D-CEC0-4882-9D4D-F66ABC5B35E8}" destId="{9C966205-E1EC-48EF-A9F7-B6FDAD5C6F5D}" srcOrd="0" destOrd="0" presId="urn:microsoft.com/office/officeart/2005/8/layout/vList2"/>
    <dgm:cxn modelId="{4BBCDC58-0111-4F5F-BB17-FC419C450489}" srcId="{354054E1-F297-421B-987E-B7AD8DA6081F}" destId="{C2A1CDDD-BD6C-45AB-B43C-796BE20C61A0}" srcOrd="0" destOrd="0" parTransId="{F2639EB4-FCB7-47EB-A764-E52BD1DEEF3C}" sibTransId="{7F617159-2BF3-47CA-B3E3-739C5D84056C}"/>
    <dgm:cxn modelId="{54CAA7DF-FFD3-467E-81CA-FB022C1F7913}" type="presParOf" srcId="{6A1281BD-986E-4AE1-8A5A-CF0DDDFAD3FC}" destId="{BFAE356E-BC54-4DBE-A436-0F225958F2AA}" srcOrd="0" destOrd="0" presId="urn:microsoft.com/office/officeart/2005/8/layout/vList2"/>
    <dgm:cxn modelId="{6B6E0052-EBBA-4C49-ADD6-FB35797B5490}" type="presParOf" srcId="{6A1281BD-986E-4AE1-8A5A-CF0DDDFAD3FC}" destId="{C00D7950-85E2-4A40-A7D5-D9B30B819BD2}" srcOrd="1" destOrd="0" presId="urn:microsoft.com/office/officeart/2005/8/layout/vList2"/>
    <dgm:cxn modelId="{37BA255C-2B14-4FA8-877A-E909886095D7}" type="presParOf" srcId="{6A1281BD-986E-4AE1-8A5A-CF0DDDFAD3FC}" destId="{9C966205-E1EC-48EF-A9F7-B6FDAD5C6F5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05FC98C-FC6A-463D-AEF8-99230368CB3A}" type="doc">
      <dgm:prSet loTypeId="urn:microsoft.com/office/officeart/2005/8/layout/lProcess3" loCatId="process" qsTypeId="urn:microsoft.com/office/officeart/2005/8/quickstyle/simple1" qsCatId="simple" csTypeId="urn:microsoft.com/office/officeart/2005/8/colors/colorful4" csCatId="colorful"/>
      <dgm:spPr/>
      <dgm:t>
        <a:bodyPr/>
        <a:lstStyle/>
        <a:p>
          <a:endParaRPr lang="es-MX"/>
        </a:p>
      </dgm:t>
    </dgm:pt>
    <dgm:pt modelId="{FAE664E8-D683-41F5-A3BF-AAEF9F6B8DD7}">
      <dgm:prSet/>
      <dgm:spPr/>
      <dgm:t>
        <a:bodyPr/>
        <a:lstStyle/>
        <a:p>
          <a:pPr rtl="0"/>
          <a:r>
            <a:rPr lang="es-MX" smtClean="0"/>
            <a:t>La exigibilidad de la obligación fiscal es la posibilidad de hacer efectiva dicha obligación, aun contra de la voluntad del obligado, en virtud de que no se satisfacía durante la época de pago, por lo tanto, mientras no se venza o transcurra le época de pago la obligación fiscal no es exigible por el sujeto activo</a:t>
          </a:r>
          <a:endParaRPr lang="es-MX"/>
        </a:p>
      </dgm:t>
    </dgm:pt>
    <dgm:pt modelId="{D5C6B1E0-38A1-4E5D-928B-4698B0D47A08}" type="parTrans" cxnId="{4AC17E53-C6C3-4F84-A61E-DDC8C7A9BA60}">
      <dgm:prSet/>
      <dgm:spPr/>
      <dgm:t>
        <a:bodyPr/>
        <a:lstStyle/>
        <a:p>
          <a:endParaRPr lang="es-MX"/>
        </a:p>
      </dgm:t>
    </dgm:pt>
    <dgm:pt modelId="{AC1A363A-9BE1-4513-879A-FB7C47FADD85}" type="sibTrans" cxnId="{4AC17E53-C6C3-4F84-A61E-DDC8C7A9BA60}">
      <dgm:prSet/>
      <dgm:spPr/>
      <dgm:t>
        <a:bodyPr/>
        <a:lstStyle/>
        <a:p>
          <a:endParaRPr lang="es-MX"/>
        </a:p>
      </dgm:t>
    </dgm:pt>
    <dgm:pt modelId="{CBF0ED58-9F57-42EA-B404-06518D2A5B1A}" type="pres">
      <dgm:prSet presAssocID="{205FC98C-FC6A-463D-AEF8-99230368CB3A}" presName="Name0" presStyleCnt="0">
        <dgm:presLayoutVars>
          <dgm:chPref val="3"/>
          <dgm:dir/>
          <dgm:animLvl val="lvl"/>
          <dgm:resizeHandles/>
        </dgm:presLayoutVars>
      </dgm:prSet>
      <dgm:spPr/>
    </dgm:pt>
    <dgm:pt modelId="{02B6AAC5-0E3E-4873-962F-304B13D83312}" type="pres">
      <dgm:prSet presAssocID="{FAE664E8-D683-41F5-A3BF-AAEF9F6B8DD7}" presName="horFlow" presStyleCnt="0"/>
      <dgm:spPr/>
    </dgm:pt>
    <dgm:pt modelId="{B378FF70-1ACA-49CF-AFB9-ABD79853F602}" type="pres">
      <dgm:prSet presAssocID="{FAE664E8-D683-41F5-A3BF-AAEF9F6B8DD7}" presName="bigChev" presStyleLbl="node1" presStyleIdx="0" presStyleCnt="1"/>
      <dgm:spPr/>
    </dgm:pt>
  </dgm:ptLst>
  <dgm:cxnLst>
    <dgm:cxn modelId="{4AC17E53-C6C3-4F84-A61E-DDC8C7A9BA60}" srcId="{205FC98C-FC6A-463D-AEF8-99230368CB3A}" destId="{FAE664E8-D683-41F5-A3BF-AAEF9F6B8DD7}" srcOrd="0" destOrd="0" parTransId="{D5C6B1E0-38A1-4E5D-928B-4698B0D47A08}" sibTransId="{AC1A363A-9BE1-4513-879A-FB7C47FADD85}"/>
    <dgm:cxn modelId="{94A7A3A7-E2BF-47EE-A336-335ABEDD0E65}" type="presOf" srcId="{FAE664E8-D683-41F5-A3BF-AAEF9F6B8DD7}" destId="{B378FF70-1ACA-49CF-AFB9-ABD79853F602}" srcOrd="0" destOrd="0" presId="urn:microsoft.com/office/officeart/2005/8/layout/lProcess3"/>
    <dgm:cxn modelId="{F7CB4C94-01E7-4840-8D59-F49C1D369E0D}" type="presOf" srcId="{205FC98C-FC6A-463D-AEF8-99230368CB3A}" destId="{CBF0ED58-9F57-42EA-B404-06518D2A5B1A}" srcOrd="0" destOrd="0" presId="urn:microsoft.com/office/officeart/2005/8/layout/lProcess3"/>
    <dgm:cxn modelId="{372D6F6D-87A9-42B2-9AA3-4E8982878722}" type="presParOf" srcId="{CBF0ED58-9F57-42EA-B404-06518D2A5B1A}" destId="{02B6AAC5-0E3E-4873-962F-304B13D83312}" srcOrd="0" destOrd="0" presId="urn:microsoft.com/office/officeart/2005/8/layout/lProcess3"/>
    <dgm:cxn modelId="{056018A3-0904-4427-B1D6-84DD424AC3DD}" type="presParOf" srcId="{02B6AAC5-0E3E-4873-962F-304B13D83312}" destId="{B378FF70-1ACA-49CF-AFB9-ABD79853F602}"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859260-5DB0-4826-A9DE-6880D4CD2408}" type="doc">
      <dgm:prSet loTypeId="urn:microsoft.com/office/officeart/2005/8/layout/process1" loCatId="process" qsTypeId="urn:microsoft.com/office/officeart/2005/8/quickstyle/simple1" qsCatId="simple" csTypeId="urn:microsoft.com/office/officeart/2005/8/colors/colorful3" csCatId="colorful" phldr="1"/>
      <dgm:spPr/>
      <dgm:t>
        <a:bodyPr/>
        <a:lstStyle/>
        <a:p>
          <a:endParaRPr lang="es-MX"/>
        </a:p>
      </dgm:t>
    </dgm:pt>
    <dgm:pt modelId="{93CF12B0-6700-404D-A988-5781A0BEC5DC}">
      <dgm:prSet/>
      <dgm:spPr/>
      <dgm:t>
        <a:bodyPr/>
        <a:lstStyle/>
        <a:p>
          <a:pPr rtl="0"/>
          <a:r>
            <a:rPr lang="es-MX" dirty="0" smtClean="0"/>
            <a:t>Unidad </a:t>
          </a:r>
          <a:r>
            <a:rPr lang="es-MX" dirty="0" smtClean="0"/>
            <a:t>III</a:t>
          </a:r>
        </a:p>
        <a:p>
          <a:pPr rtl="0"/>
          <a:r>
            <a:rPr lang="es-MX" dirty="0" smtClean="0"/>
            <a:t>Elementos de la relación tributaria.</a:t>
          </a:r>
          <a:endParaRPr lang="es-ES" dirty="0"/>
        </a:p>
      </dgm:t>
    </dgm:pt>
    <dgm:pt modelId="{45AA51C9-37CB-4720-BCB2-CA988B95B0A5}" type="parTrans" cxnId="{AD4EE698-2955-4B53-A4C7-66F4FF3219E8}">
      <dgm:prSet/>
      <dgm:spPr/>
      <dgm:t>
        <a:bodyPr/>
        <a:lstStyle/>
        <a:p>
          <a:endParaRPr lang="es-MX"/>
        </a:p>
      </dgm:t>
    </dgm:pt>
    <dgm:pt modelId="{C18523EE-2647-4FA4-8A2B-DF704EEC92C0}" type="sibTrans" cxnId="{AD4EE698-2955-4B53-A4C7-66F4FF3219E8}">
      <dgm:prSet/>
      <dgm:spPr/>
      <dgm:t>
        <a:bodyPr/>
        <a:lstStyle/>
        <a:p>
          <a:endParaRPr lang="es-MX"/>
        </a:p>
      </dgm:t>
    </dgm:pt>
    <dgm:pt modelId="{CFF17D2D-4E61-406F-AA49-7AA87090D128}">
      <dgm:prSet/>
      <dgm:spPr/>
      <dgm:t>
        <a:bodyPr/>
        <a:lstStyle/>
        <a:p>
          <a:r>
            <a:rPr lang="es-MX" dirty="0"/>
            <a:t>Objetivo: </a:t>
          </a:r>
          <a:r>
            <a:rPr lang="es-MX" dirty="0" smtClean="0"/>
            <a:t>Analizar y comprender las disposiciones establecidas en Código Fiscal de la Federación con los elementos de la relación tributaria.</a:t>
          </a:r>
          <a:endParaRPr lang="es-MX" dirty="0"/>
        </a:p>
      </dgm:t>
    </dgm:pt>
    <dgm:pt modelId="{AC60E387-44C5-4CB6-9B93-7975DCA9F704}" type="parTrans" cxnId="{7DC74DD5-858E-43AA-9F1B-305B439BB7AD}">
      <dgm:prSet/>
      <dgm:spPr/>
      <dgm:t>
        <a:bodyPr/>
        <a:lstStyle/>
        <a:p>
          <a:endParaRPr lang="es-MX"/>
        </a:p>
      </dgm:t>
    </dgm:pt>
    <dgm:pt modelId="{165929EC-432E-447E-AB2A-4A048F7EA700}" type="sibTrans" cxnId="{7DC74DD5-858E-43AA-9F1B-305B439BB7AD}">
      <dgm:prSet/>
      <dgm:spPr/>
      <dgm:t>
        <a:bodyPr/>
        <a:lstStyle/>
        <a:p>
          <a:endParaRPr lang="es-MX"/>
        </a:p>
      </dgm:t>
    </dgm:pt>
    <dgm:pt modelId="{F90E8276-730E-49FF-9E63-CB9742D56EB1}" type="pres">
      <dgm:prSet presAssocID="{A1859260-5DB0-4826-A9DE-6880D4CD2408}" presName="Name0" presStyleCnt="0">
        <dgm:presLayoutVars>
          <dgm:dir/>
          <dgm:resizeHandles val="exact"/>
        </dgm:presLayoutVars>
      </dgm:prSet>
      <dgm:spPr/>
      <dgm:t>
        <a:bodyPr/>
        <a:lstStyle/>
        <a:p>
          <a:endParaRPr lang="es-MX"/>
        </a:p>
      </dgm:t>
    </dgm:pt>
    <dgm:pt modelId="{6695C682-6476-4ACC-A5AB-53B655F981CA}" type="pres">
      <dgm:prSet presAssocID="{93CF12B0-6700-404D-A988-5781A0BEC5DC}" presName="node" presStyleLbl="node1" presStyleIdx="0" presStyleCnt="2">
        <dgm:presLayoutVars>
          <dgm:bulletEnabled val="1"/>
        </dgm:presLayoutVars>
      </dgm:prSet>
      <dgm:spPr/>
      <dgm:t>
        <a:bodyPr/>
        <a:lstStyle/>
        <a:p>
          <a:endParaRPr lang="es-MX"/>
        </a:p>
      </dgm:t>
    </dgm:pt>
    <dgm:pt modelId="{9DADCC3B-7015-4C26-AADF-F6C427FB360E}" type="pres">
      <dgm:prSet presAssocID="{C18523EE-2647-4FA4-8A2B-DF704EEC92C0}" presName="sibTrans" presStyleLbl="sibTrans2D1" presStyleIdx="0" presStyleCnt="1"/>
      <dgm:spPr/>
      <dgm:t>
        <a:bodyPr/>
        <a:lstStyle/>
        <a:p>
          <a:endParaRPr lang="es-MX"/>
        </a:p>
      </dgm:t>
    </dgm:pt>
    <dgm:pt modelId="{C2C9387B-A2AE-413B-905B-B47B3C6D98B3}" type="pres">
      <dgm:prSet presAssocID="{C18523EE-2647-4FA4-8A2B-DF704EEC92C0}" presName="connectorText" presStyleLbl="sibTrans2D1" presStyleIdx="0" presStyleCnt="1"/>
      <dgm:spPr/>
      <dgm:t>
        <a:bodyPr/>
        <a:lstStyle/>
        <a:p>
          <a:endParaRPr lang="es-MX"/>
        </a:p>
      </dgm:t>
    </dgm:pt>
    <dgm:pt modelId="{837F9066-6215-493F-A5F1-27B6FF478079}" type="pres">
      <dgm:prSet presAssocID="{CFF17D2D-4E61-406F-AA49-7AA87090D128}" presName="node" presStyleLbl="node1" presStyleIdx="1" presStyleCnt="2" custScaleY="178931" custLinFactNeighborX="3152" custLinFactNeighborY="22635">
        <dgm:presLayoutVars>
          <dgm:bulletEnabled val="1"/>
        </dgm:presLayoutVars>
      </dgm:prSet>
      <dgm:spPr/>
      <dgm:t>
        <a:bodyPr/>
        <a:lstStyle/>
        <a:p>
          <a:endParaRPr lang="es-MX"/>
        </a:p>
      </dgm:t>
    </dgm:pt>
  </dgm:ptLst>
  <dgm:cxnLst>
    <dgm:cxn modelId="{CD7533A3-CF8B-42D6-87A0-4C0932B31274}" type="presOf" srcId="{C18523EE-2647-4FA4-8A2B-DF704EEC92C0}" destId="{9DADCC3B-7015-4C26-AADF-F6C427FB360E}" srcOrd="0" destOrd="0" presId="urn:microsoft.com/office/officeart/2005/8/layout/process1"/>
    <dgm:cxn modelId="{AD4EE698-2955-4B53-A4C7-66F4FF3219E8}" srcId="{A1859260-5DB0-4826-A9DE-6880D4CD2408}" destId="{93CF12B0-6700-404D-A988-5781A0BEC5DC}" srcOrd="0" destOrd="0" parTransId="{45AA51C9-37CB-4720-BCB2-CA988B95B0A5}" sibTransId="{C18523EE-2647-4FA4-8A2B-DF704EEC92C0}"/>
    <dgm:cxn modelId="{54008975-4182-4DE2-A5EE-2623147CAB5E}" type="presOf" srcId="{93CF12B0-6700-404D-A988-5781A0BEC5DC}" destId="{6695C682-6476-4ACC-A5AB-53B655F981CA}" srcOrd="0" destOrd="0" presId="urn:microsoft.com/office/officeart/2005/8/layout/process1"/>
    <dgm:cxn modelId="{48663CD2-8C1E-4A6C-8F13-1181831C1830}" type="presOf" srcId="{CFF17D2D-4E61-406F-AA49-7AA87090D128}" destId="{837F9066-6215-493F-A5F1-27B6FF478079}" srcOrd="0" destOrd="0" presId="urn:microsoft.com/office/officeart/2005/8/layout/process1"/>
    <dgm:cxn modelId="{34F06E33-EB87-484B-AFE3-7D07A59B375F}" type="presOf" srcId="{C18523EE-2647-4FA4-8A2B-DF704EEC92C0}" destId="{C2C9387B-A2AE-413B-905B-B47B3C6D98B3}" srcOrd="1" destOrd="0" presId="urn:microsoft.com/office/officeart/2005/8/layout/process1"/>
    <dgm:cxn modelId="{7DC74DD5-858E-43AA-9F1B-305B439BB7AD}" srcId="{A1859260-5DB0-4826-A9DE-6880D4CD2408}" destId="{CFF17D2D-4E61-406F-AA49-7AA87090D128}" srcOrd="1" destOrd="0" parTransId="{AC60E387-44C5-4CB6-9B93-7975DCA9F704}" sibTransId="{165929EC-432E-447E-AB2A-4A048F7EA700}"/>
    <dgm:cxn modelId="{760CFB80-7ADE-48F9-94EE-162BC0E0AC2C}" type="presOf" srcId="{A1859260-5DB0-4826-A9DE-6880D4CD2408}" destId="{F90E8276-730E-49FF-9E63-CB9742D56EB1}" srcOrd="0" destOrd="0" presId="urn:microsoft.com/office/officeart/2005/8/layout/process1"/>
    <dgm:cxn modelId="{446FBB69-A2A8-40FE-BAD7-90E23446D13F}" type="presParOf" srcId="{F90E8276-730E-49FF-9E63-CB9742D56EB1}" destId="{6695C682-6476-4ACC-A5AB-53B655F981CA}" srcOrd="0" destOrd="0" presId="urn:microsoft.com/office/officeart/2005/8/layout/process1"/>
    <dgm:cxn modelId="{F8AC1D4F-A17D-4A78-80E3-1E6CCF634628}" type="presParOf" srcId="{F90E8276-730E-49FF-9E63-CB9742D56EB1}" destId="{9DADCC3B-7015-4C26-AADF-F6C427FB360E}" srcOrd="1" destOrd="0" presId="urn:microsoft.com/office/officeart/2005/8/layout/process1"/>
    <dgm:cxn modelId="{65301052-5119-40E4-A33E-ECB36E8D626C}" type="presParOf" srcId="{9DADCC3B-7015-4C26-AADF-F6C427FB360E}" destId="{C2C9387B-A2AE-413B-905B-B47B3C6D98B3}" srcOrd="0" destOrd="0" presId="urn:microsoft.com/office/officeart/2005/8/layout/process1"/>
    <dgm:cxn modelId="{4107619A-ACE9-4C16-9CBB-30987B81A953}" type="presParOf" srcId="{F90E8276-730E-49FF-9E63-CB9742D56EB1}" destId="{837F9066-6215-493F-A5F1-27B6FF478079}"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72DEB0-9283-4FFA-BA0C-4AEFBE71B76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9C22C03-AD0A-44A8-97B9-A2F4763156F6}">
      <dgm:prSet/>
      <dgm:spPr/>
      <dgm:t>
        <a:bodyPr/>
        <a:lstStyle/>
        <a:p>
          <a:pPr rtl="0"/>
          <a:r>
            <a:rPr lang="es-ES" dirty="0" smtClean="0"/>
            <a:t>Teoría general de la tributación es </a:t>
          </a:r>
          <a:r>
            <a:rPr lang="es-ES" dirty="0" smtClean="0"/>
            <a:t>una unidad de aprendizaje obligatoria del programa educativo  de la Licenciatura en </a:t>
          </a:r>
          <a:r>
            <a:rPr lang="es-ES" dirty="0" smtClean="0"/>
            <a:t>Administración, </a:t>
          </a:r>
          <a:r>
            <a:rPr lang="es-ES" dirty="0" smtClean="0"/>
            <a:t>perteneciente al núcleo </a:t>
          </a:r>
          <a:r>
            <a:rPr lang="es-ES" dirty="0" smtClean="0"/>
            <a:t>integral,</a:t>
          </a:r>
          <a:r>
            <a:rPr lang="es-MX" dirty="0" smtClean="0"/>
            <a:t> </a:t>
          </a:r>
          <a:r>
            <a:rPr lang="es-MX" dirty="0" smtClean="0"/>
            <a:t>bajo un total de 7 créditos, con modalidad </a:t>
          </a:r>
          <a:r>
            <a:rPr lang="es-MX" dirty="0" smtClean="0"/>
            <a:t>presencial de curso teórico práctico.</a:t>
          </a:r>
          <a:endParaRPr lang="es-MX" dirty="0"/>
        </a:p>
      </dgm:t>
    </dgm:pt>
    <dgm:pt modelId="{ADE7AFD9-F605-45CB-A4B1-89570BE57F64}" type="parTrans" cxnId="{B13C8476-9408-4821-8550-9CB0AC0C3328}">
      <dgm:prSet/>
      <dgm:spPr/>
      <dgm:t>
        <a:bodyPr/>
        <a:lstStyle/>
        <a:p>
          <a:endParaRPr lang="es-MX"/>
        </a:p>
      </dgm:t>
    </dgm:pt>
    <dgm:pt modelId="{AF395150-3B24-44DD-B74C-67090DADA5C0}" type="sibTrans" cxnId="{B13C8476-9408-4821-8550-9CB0AC0C3328}">
      <dgm:prSet/>
      <dgm:spPr/>
      <dgm:t>
        <a:bodyPr/>
        <a:lstStyle/>
        <a:p>
          <a:endParaRPr lang="es-MX"/>
        </a:p>
      </dgm:t>
    </dgm:pt>
    <dgm:pt modelId="{40FEDA7D-FA41-4711-B9D9-D6CFB95953C4}">
      <dgm:prSet/>
      <dgm:spPr/>
      <dgm:t>
        <a:bodyPr/>
        <a:lstStyle/>
        <a:p>
          <a:pPr rtl="0"/>
          <a:r>
            <a:rPr lang="es-ES" dirty="0" smtClean="0"/>
            <a:t>El presente material de visión </a:t>
          </a:r>
          <a:r>
            <a:rPr lang="es-ES" dirty="0" err="1" smtClean="0"/>
            <a:t>proyectable</a:t>
          </a:r>
          <a:r>
            <a:rPr lang="es-ES" dirty="0" smtClean="0"/>
            <a:t> debe ser un auxiliar en la explicación del tema, ya que el tema a desarrollar es tan amplio que el docente debe ahondar en cada una de las dispositivas con conocimientos adquiridos a partir de la propia experiencia en la practica laboral.</a:t>
          </a:r>
          <a:endParaRPr lang="es-MX" dirty="0"/>
        </a:p>
      </dgm:t>
    </dgm:pt>
    <dgm:pt modelId="{3A0F6395-4C0F-4180-BD53-A01B12579016}" type="parTrans" cxnId="{1B6A27DD-C089-4FC7-9CDE-B1D09303EF88}">
      <dgm:prSet/>
      <dgm:spPr/>
      <dgm:t>
        <a:bodyPr/>
        <a:lstStyle/>
        <a:p>
          <a:endParaRPr lang="es-MX"/>
        </a:p>
      </dgm:t>
    </dgm:pt>
    <dgm:pt modelId="{85D85E19-BF9D-408D-B181-EAF59618AB29}" type="sibTrans" cxnId="{1B6A27DD-C089-4FC7-9CDE-B1D09303EF88}">
      <dgm:prSet/>
      <dgm:spPr/>
      <dgm:t>
        <a:bodyPr/>
        <a:lstStyle/>
        <a:p>
          <a:endParaRPr lang="es-MX"/>
        </a:p>
      </dgm:t>
    </dgm:pt>
    <dgm:pt modelId="{C7005070-7E54-4012-B5F3-861E7442FCE1}">
      <dgm:prSet/>
      <dgm:spPr/>
      <dgm:t>
        <a:bodyPr/>
        <a:lstStyle/>
        <a:p>
          <a:pPr rtl="0"/>
          <a:r>
            <a:rPr lang="es-MX" dirty="0" smtClean="0"/>
            <a:t>Se deberá utilizar el programa </a:t>
          </a:r>
          <a:r>
            <a:rPr lang="es-MX" dirty="0" err="1" smtClean="0"/>
            <a:t>power</a:t>
          </a:r>
          <a:r>
            <a:rPr lang="es-MX" dirty="0" smtClean="0"/>
            <a:t> </a:t>
          </a:r>
          <a:r>
            <a:rPr lang="es-MX" dirty="0" err="1" smtClean="0"/>
            <a:t>point</a:t>
          </a:r>
          <a:r>
            <a:rPr lang="es-MX" dirty="0" smtClean="0"/>
            <a:t> y utilizar un proyector para compartirlo en clases presencial con los estudiantes.</a:t>
          </a:r>
          <a:endParaRPr lang="es-MX" dirty="0"/>
        </a:p>
      </dgm:t>
    </dgm:pt>
    <dgm:pt modelId="{3DE2A70E-ED53-4BC8-9F3A-3948C15DE612}" type="parTrans" cxnId="{C5A198EC-6DB5-44B3-A8F2-D85F183487F1}">
      <dgm:prSet/>
      <dgm:spPr/>
      <dgm:t>
        <a:bodyPr/>
        <a:lstStyle/>
        <a:p>
          <a:endParaRPr lang="es-MX"/>
        </a:p>
      </dgm:t>
    </dgm:pt>
    <dgm:pt modelId="{EB751FC6-874B-4D2B-9E2B-305CC5D83EB4}" type="sibTrans" cxnId="{C5A198EC-6DB5-44B3-A8F2-D85F183487F1}">
      <dgm:prSet/>
      <dgm:spPr/>
      <dgm:t>
        <a:bodyPr/>
        <a:lstStyle/>
        <a:p>
          <a:endParaRPr lang="es-MX"/>
        </a:p>
      </dgm:t>
    </dgm:pt>
    <dgm:pt modelId="{DAC2CC65-9505-496E-BBE6-86398D5D2CB1}" type="pres">
      <dgm:prSet presAssocID="{2E72DEB0-9283-4FFA-BA0C-4AEFBE71B764}" presName="linear" presStyleCnt="0">
        <dgm:presLayoutVars>
          <dgm:animLvl val="lvl"/>
          <dgm:resizeHandles val="exact"/>
        </dgm:presLayoutVars>
      </dgm:prSet>
      <dgm:spPr/>
      <dgm:t>
        <a:bodyPr/>
        <a:lstStyle/>
        <a:p>
          <a:endParaRPr lang="es-MX"/>
        </a:p>
      </dgm:t>
    </dgm:pt>
    <dgm:pt modelId="{C216EFF1-83CD-4E2E-8478-0CD485A9776A}" type="pres">
      <dgm:prSet presAssocID="{19C22C03-AD0A-44A8-97B9-A2F4763156F6}" presName="parentText" presStyleLbl="node1" presStyleIdx="0" presStyleCnt="3">
        <dgm:presLayoutVars>
          <dgm:chMax val="0"/>
          <dgm:bulletEnabled val="1"/>
        </dgm:presLayoutVars>
      </dgm:prSet>
      <dgm:spPr/>
      <dgm:t>
        <a:bodyPr/>
        <a:lstStyle/>
        <a:p>
          <a:endParaRPr lang="es-MX"/>
        </a:p>
      </dgm:t>
    </dgm:pt>
    <dgm:pt modelId="{C98B4B3C-0CFE-4D40-A207-63F3B344ECC7}" type="pres">
      <dgm:prSet presAssocID="{AF395150-3B24-44DD-B74C-67090DADA5C0}" presName="spacer" presStyleCnt="0"/>
      <dgm:spPr/>
      <dgm:t>
        <a:bodyPr/>
        <a:lstStyle/>
        <a:p>
          <a:endParaRPr lang="es-MX"/>
        </a:p>
      </dgm:t>
    </dgm:pt>
    <dgm:pt modelId="{EA01AD7B-44F4-4730-AE42-F070E0D49E00}" type="pres">
      <dgm:prSet presAssocID="{40FEDA7D-FA41-4711-B9D9-D6CFB95953C4}" presName="parentText" presStyleLbl="node1" presStyleIdx="1" presStyleCnt="3">
        <dgm:presLayoutVars>
          <dgm:chMax val="0"/>
          <dgm:bulletEnabled val="1"/>
        </dgm:presLayoutVars>
      </dgm:prSet>
      <dgm:spPr/>
      <dgm:t>
        <a:bodyPr/>
        <a:lstStyle/>
        <a:p>
          <a:endParaRPr lang="es-MX"/>
        </a:p>
      </dgm:t>
    </dgm:pt>
    <dgm:pt modelId="{0C01CC94-89D4-451B-9D7F-A2CD89960FE0}" type="pres">
      <dgm:prSet presAssocID="{85D85E19-BF9D-408D-B181-EAF59618AB29}" presName="spacer" presStyleCnt="0"/>
      <dgm:spPr/>
    </dgm:pt>
    <dgm:pt modelId="{3729743D-5D40-4A2B-90CC-A5BBCE311FC3}" type="pres">
      <dgm:prSet presAssocID="{C7005070-7E54-4012-B5F3-861E7442FCE1}" presName="parentText" presStyleLbl="node1" presStyleIdx="2" presStyleCnt="3">
        <dgm:presLayoutVars>
          <dgm:chMax val="0"/>
          <dgm:bulletEnabled val="1"/>
        </dgm:presLayoutVars>
      </dgm:prSet>
      <dgm:spPr/>
      <dgm:t>
        <a:bodyPr/>
        <a:lstStyle/>
        <a:p>
          <a:endParaRPr lang="es-MX"/>
        </a:p>
      </dgm:t>
    </dgm:pt>
  </dgm:ptLst>
  <dgm:cxnLst>
    <dgm:cxn modelId="{A4D98DD2-5531-4606-9FEB-CFB7DF689144}" type="presOf" srcId="{19C22C03-AD0A-44A8-97B9-A2F4763156F6}" destId="{C216EFF1-83CD-4E2E-8478-0CD485A9776A}" srcOrd="0" destOrd="0" presId="urn:microsoft.com/office/officeart/2005/8/layout/vList2"/>
    <dgm:cxn modelId="{B13C8476-9408-4821-8550-9CB0AC0C3328}" srcId="{2E72DEB0-9283-4FFA-BA0C-4AEFBE71B764}" destId="{19C22C03-AD0A-44A8-97B9-A2F4763156F6}" srcOrd="0" destOrd="0" parTransId="{ADE7AFD9-F605-45CB-A4B1-89570BE57F64}" sibTransId="{AF395150-3B24-44DD-B74C-67090DADA5C0}"/>
    <dgm:cxn modelId="{877D25A5-5BD3-47D6-9FA6-2DBB343CDB6E}" type="presOf" srcId="{C7005070-7E54-4012-B5F3-861E7442FCE1}" destId="{3729743D-5D40-4A2B-90CC-A5BBCE311FC3}" srcOrd="0" destOrd="0" presId="urn:microsoft.com/office/officeart/2005/8/layout/vList2"/>
    <dgm:cxn modelId="{C5A198EC-6DB5-44B3-A8F2-D85F183487F1}" srcId="{2E72DEB0-9283-4FFA-BA0C-4AEFBE71B764}" destId="{C7005070-7E54-4012-B5F3-861E7442FCE1}" srcOrd="2" destOrd="0" parTransId="{3DE2A70E-ED53-4BC8-9F3A-3948C15DE612}" sibTransId="{EB751FC6-874B-4D2B-9E2B-305CC5D83EB4}"/>
    <dgm:cxn modelId="{99328368-203A-407D-A5E4-2C3EB8989F23}" type="presOf" srcId="{40FEDA7D-FA41-4711-B9D9-D6CFB95953C4}" destId="{EA01AD7B-44F4-4730-AE42-F070E0D49E00}" srcOrd="0" destOrd="0" presId="urn:microsoft.com/office/officeart/2005/8/layout/vList2"/>
    <dgm:cxn modelId="{1B6A27DD-C089-4FC7-9CDE-B1D09303EF88}" srcId="{2E72DEB0-9283-4FFA-BA0C-4AEFBE71B764}" destId="{40FEDA7D-FA41-4711-B9D9-D6CFB95953C4}" srcOrd="1" destOrd="0" parTransId="{3A0F6395-4C0F-4180-BD53-A01B12579016}" sibTransId="{85D85E19-BF9D-408D-B181-EAF59618AB29}"/>
    <dgm:cxn modelId="{78652669-FC1E-4D9E-96D1-AB5495E4CDAD}" type="presOf" srcId="{2E72DEB0-9283-4FFA-BA0C-4AEFBE71B764}" destId="{DAC2CC65-9505-496E-BBE6-86398D5D2CB1}" srcOrd="0" destOrd="0" presId="urn:microsoft.com/office/officeart/2005/8/layout/vList2"/>
    <dgm:cxn modelId="{24793AAE-58AC-4FC3-B266-8B75FDEA36D7}" type="presParOf" srcId="{DAC2CC65-9505-496E-BBE6-86398D5D2CB1}" destId="{C216EFF1-83CD-4E2E-8478-0CD485A9776A}" srcOrd="0" destOrd="0" presId="urn:microsoft.com/office/officeart/2005/8/layout/vList2"/>
    <dgm:cxn modelId="{336025FB-48A0-467C-B6A1-29D61AF7EBE1}" type="presParOf" srcId="{DAC2CC65-9505-496E-BBE6-86398D5D2CB1}" destId="{C98B4B3C-0CFE-4D40-A207-63F3B344ECC7}" srcOrd="1" destOrd="0" presId="urn:microsoft.com/office/officeart/2005/8/layout/vList2"/>
    <dgm:cxn modelId="{2BF7E564-AE21-4B87-A603-365B705DDAD1}" type="presParOf" srcId="{DAC2CC65-9505-496E-BBE6-86398D5D2CB1}" destId="{EA01AD7B-44F4-4730-AE42-F070E0D49E00}" srcOrd="2" destOrd="0" presId="urn:microsoft.com/office/officeart/2005/8/layout/vList2"/>
    <dgm:cxn modelId="{543DF10C-8C00-4874-B360-0CC0E32FF046}" type="presParOf" srcId="{DAC2CC65-9505-496E-BBE6-86398D5D2CB1}" destId="{0C01CC94-89D4-451B-9D7F-A2CD89960FE0}" srcOrd="3" destOrd="0" presId="urn:microsoft.com/office/officeart/2005/8/layout/vList2"/>
    <dgm:cxn modelId="{AEE2470D-FD3B-4B9D-AF74-346DC825970E}" type="presParOf" srcId="{DAC2CC65-9505-496E-BBE6-86398D5D2CB1}" destId="{3729743D-5D40-4A2B-90CC-A5BBCE311FC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9FA483-878E-4B09-AB9C-ADB7FBF44DB3}"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s-MX"/>
        </a:p>
      </dgm:t>
    </dgm:pt>
    <dgm:pt modelId="{1E92E3D8-C532-492A-A2BD-EC08F7DCA55B}">
      <dgm:prSet/>
      <dgm:spPr/>
      <dgm:t>
        <a:bodyPr/>
        <a:lstStyle/>
        <a:p>
          <a:pPr rtl="0"/>
          <a:r>
            <a:rPr lang="es-ES" b="1" i="1" dirty="0" smtClean="0"/>
            <a:t>RELACIÓN JURÍDICA</a:t>
          </a:r>
          <a:r>
            <a:rPr lang="es-ES" dirty="0" smtClean="0"/>
            <a:t> </a:t>
          </a:r>
          <a:r>
            <a:rPr lang="es-ES" b="1" i="1" dirty="0" smtClean="0"/>
            <a:t>TRIBUTARIA</a:t>
          </a:r>
          <a:r>
            <a:rPr lang="es-ES" dirty="0" smtClean="0"/>
            <a:t> </a:t>
          </a:r>
          <a:endParaRPr lang="es-MX" dirty="0"/>
        </a:p>
      </dgm:t>
    </dgm:pt>
    <dgm:pt modelId="{0BB9075B-83C6-4296-9754-4C5C0F48C591}" type="parTrans" cxnId="{EBE6B14B-0654-43B9-A7D2-9782540F572C}">
      <dgm:prSet/>
      <dgm:spPr/>
      <dgm:t>
        <a:bodyPr/>
        <a:lstStyle/>
        <a:p>
          <a:endParaRPr lang="es-MX"/>
        </a:p>
      </dgm:t>
    </dgm:pt>
    <dgm:pt modelId="{58B4CA3B-A8C9-4DAC-A25F-3EF50A5C0AA6}" type="sibTrans" cxnId="{EBE6B14B-0654-43B9-A7D2-9782540F572C}">
      <dgm:prSet/>
      <dgm:spPr/>
      <dgm:t>
        <a:bodyPr/>
        <a:lstStyle/>
        <a:p>
          <a:endParaRPr lang="es-MX"/>
        </a:p>
      </dgm:t>
    </dgm:pt>
    <dgm:pt modelId="{2B2DFE81-C90A-4C81-A3EE-9111C2726E68}">
      <dgm:prSet/>
      <dgm:spPr/>
      <dgm:t>
        <a:bodyPr/>
        <a:lstStyle/>
        <a:p>
          <a:pPr rtl="0"/>
          <a:r>
            <a:rPr lang="es-ES" dirty="0" smtClean="0"/>
            <a:t>“vínculo jurídico entre diversos sujetos respecto del nacimiento, modificación, transmisión o extinción de derechos y obligaciones en materia tributaria”. </a:t>
          </a:r>
          <a:endParaRPr lang="es-MX" dirty="0"/>
        </a:p>
      </dgm:t>
    </dgm:pt>
    <dgm:pt modelId="{FAD67054-8242-4392-BF41-66D47ECE24A9}" type="parTrans" cxnId="{EA561F30-6860-49F0-99DD-5A0F22958768}">
      <dgm:prSet/>
      <dgm:spPr/>
      <dgm:t>
        <a:bodyPr/>
        <a:lstStyle/>
        <a:p>
          <a:endParaRPr lang="es-MX"/>
        </a:p>
      </dgm:t>
    </dgm:pt>
    <dgm:pt modelId="{1D7C8D9F-11D3-4E12-9385-8A7560BA7817}" type="sibTrans" cxnId="{EA561F30-6860-49F0-99DD-5A0F22958768}">
      <dgm:prSet/>
      <dgm:spPr/>
      <dgm:t>
        <a:bodyPr/>
        <a:lstStyle/>
        <a:p>
          <a:endParaRPr lang="es-MX"/>
        </a:p>
      </dgm:t>
    </dgm:pt>
    <dgm:pt modelId="{442CC913-EDF8-4C39-802A-425ADC775B71}" type="pres">
      <dgm:prSet presAssocID="{789FA483-878E-4B09-AB9C-ADB7FBF44DB3}" presName="diagram" presStyleCnt="0">
        <dgm:presLayoutVars>
          <dgm:dir/>
          <dgm:resizeHandles val="exact"/>
        </dgm:presLayoutVars>
      </dgm:prSet>
      <dgm:spPr/>
      <dgm:t>
        <a:bodyPr/>
        <a:lstStyle/>
        <a:p>
          <a:endParaRPr lang="es-MX"/>
        </a:p>
      </dgm:t>
    </dgm:pt>
    <dgm:pt modelId="{C0A476F9-B1F4-4B63-917D-FDEF1244958C}" type="pres">
      <dgm:prSet presAssocID="{1E92E3D8-C532-492A-A2BD-EC08F7DCA55B}" presName="arrow" presStyleLbl="node1" presStyleIdx="0" presStyleCnt="2">
        <dgm:presLayoutVars>
          <dgm:bulletEnabled val="1"/>
        </dgm:presLayoutVars>
      </dgm:prSet>
      <dgm:spPr/>
      <dgm:t>
        <a:bodyPr/>
        <a:lstStyle/>
        <a:p>
          <a:endParaRPr lang="es-MX"/>
        </a:p>
      </dgm:t>
    </dgm:pt>
    <dgm:pt modelId="{183D13A9-83BF-4EAE-A913-885DD28B4857}" type="pres">
      <dgm:prSet presAssocID="{2B2DFE81-C90A-4C81-A3EE-9111C2726E68}" presName="arrow" presStyleLbl="node1" presStyleIdx="1" presStyleCnt="2" custScaleY="100266" custRadScaleRad="48509" custRadScaleInc="2422">
        <dgm:presLayoutVars>
          <dgm:bulletEnabled val="1"/>
        </dgm:presLayoutVars>
      </dgm:prSet>
      <dgm:spPr/>
      <dgm:t>
        <a:bodyPr/>
        <a:lstStyle/>
        <a:p>
          <a:endParaRPr lang="es-MX"/>
        </a:p>
      </dgm:t>
    </dgm:pt>
  </dgm:ptLst>
  <dgm:cxnLst>
    <dgm:cxn modelId="{4C39DE9D-25F1-4847-93DD-5FEA195093DC}" type="presOf" srcId="{1E92E3D8-C532-492A-A2BD-EC08F7DCA55B}" destId="{C0A476F9-B1F4-4B63-917D-FDEF1244958C}" srcOrd="0" destOrd="0" presId="urn:microsoft.com/office/officeart/2005/8/layout/arrow5"/>
    <dgm:cxn modelId="{EBE6B14B-0654-43B9-A7D2-9782540F572C}" srcId="{789FA483-878E-4B09-AB9C-ADB7FBF44DB3}" destId="{1E92E3D8-C532-492A-A2BD-EC08F7DCA55B}" srcOrd="0" destOrd="0" parTransId="{0BB9075B-83C6-4296-9754-4C5C0F48C591}" sibTransId="{58B4CA3B-A8C9-4DAC-A25F-3EF50A5C0AA6}"/>
    <dgm:cxn modelId="{00C8E867-0E55-4DEF-9AC5-AF5FAA14488F}" type="presOf" srcId="{789FA483-878E-4B09-AB9C-ADB7FBF44DB3}" destId="{442CC913-EDF8-4C39-802A-425ADC775B71}" srcOrd="0" destOrd="0" presId="urn:microsoft.com/office/officeart/2005/8/layout/arrow5"/>
    <dgm:cxn modelId="{EA561F30-6860-49F0-99DD-5A0F22958768}" srcId="{789FA483-878E-4B09-AB9C-ADB7FBF44DB3}" destId="{2B2DFE81-C90A-4C81-A3EE-9111C2726E68}" srcOrd="1" destOrd="0" parTransId="{FAD67054-8242-4392-BF41-66D47ECE24A9}" sibTransId="{1D7C8D9F-11D3-4E12-9385-8A7560BA7817}"/>
    <dgm:cxn modelId="{D5A54AFB-5D30-477F-8164-86BD11BD5AE9}" type="presOf" srcId="{2B2DFE81-C90A-4C81-A3EE-9111C2726E68}" destId="{183D13A9-83BF-4EAE-A913-885DD28B4857}" srcOrd="0" destOrd="0" presId="urn:microsoft.com/office/officeart/2005/8/layout/arrow5"/>
    <dgm:cxn modelId="{C13E4090-F61B-4FAB-9B3B-D2253CAA50EE}" type="presParOf" srcId="{442CC913-EDF8-4C39-802A-425ADC775B71}" destId="{C0A476F9-B1F4-4B63-917D-FDEF1244958C}" srcOrd="0" destOrd="0" presId="urn:microsoft.com/office/officeart/2005/8/layout/arrow5"/>
    <dgm:cxn modelId="{B84206AF-15C4-4679-92F4-52748508E114}" type="presParOf" srcId="{442CC913-EDF8-4C39-802A-425ADC775B71}" destId="{183D13A9-83BF-4EAE-A913-885DD28B4857}"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FDE01D-3C52-481C-A77E-5962500374A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9741C61B-E53E-4070-BCEC-B7F7A3083812}">
      <dgm:prSet/>
      <dgm:spPr/>
      <dgm:t>
        <a:bodyPr/>
        <a:lstStyle/>
        <a:p>
          <a:pPr rtl="0"/>
          <a:r>
            <a:rPr lang="es-MX" smtClean="0"/>
            <a:t>Es la relación jurídica obligacional que surge en virtud de las normas reguladoras de las obligaciones tributarias que permite el fisco como el sujeto activo, la pretensión de una prestación pecuniaria a título de tributo por parte de un sujeto pasivo que está obligado a la prestación. </a:t>
          </a:r>
          <a:endParaRPr lang="es-MX"/>
        </a:p>
      </dgm:t>
    </dgm:pt>
    <dgm:pt modelId="{E5A33A96-A889-4BA9-8088-C8BC31A15536}" type="parTrans" cxnId="{A1B9317A-5527-4380-B221-B2CDAD01A552}">
      <dgm:prSet/>
      <dgm:spPr/>
      <dgm:t>
        <a:bodyPr/>
        <a:lstStyle/>
        <a:p>
          <a:endParaRPr lang="es-MX"/>
        </a:p>
      </dgm:t>
    </dgm:pt>
    <dgm:pt modelId="{144F66D9-5037-4383-A94D-301D92D140D4}" type="sibTrans" cxnId="{A1B9317A-5527-4380-B221-B2CDAD01A552}">
      <dgm:prSet/>
      <dgm:spPr/>
      <dgm:t>
        <a:bodyPr/>
        <a:lstStyle/>
        <a:p>
          <a:endParaRPr lang="es-MX"/>
        </a:p>
      </dgm:t>
    </dgm:pt>
    <dgm:pt modelId="{3091FC25-3689-47D2-8CD0-12B2190822FD}" type="pres">
      <dgm:prSet presAssocID="{81FDE01D-3C52-481C-A77E-5962500374A9}" presName="linear" presStyleCnt="0">
        <dgm:presLayoutVars>
          <dgm:animLvl val="lvl"/>
          <dgm:resizeHandles val="exact"/>
        </dgm:presLayoutVars>
      </dgm:prSet>
      <dgm:spPr/>
    </dgm:pt>
    <dgm:pt modelId="{170990AD-0DC4-4F3B-B603-2B37E0141229}" type="pres">
      <dgm:prSet presAssocID="{9741C61B-E53E-4070-BCEC-B7F7A3083812}" presName="parentText" presStyleLbl="node1" presStyleIdx="0" presStyleCnt="1">
        <dgm:presLayoutVars>
          <dgm:chMax val="0"/>
          <dgm:bulletEnabled val="1"/>
        </dgm:presLayoutVars>
      </dgm:prSet>
      <dgm:spPr/>
    </dgm:pt>
  </dgm:ptLst>
  <dgm:cxnLst>
    <dgm:cxn modelId="{A1B9317A-5527-4380-B221-B2CDAD01A552}" srcId="{81FDE01D-3C52-481C-A77E-5962500374A9}" destId="{9741C61B-E53E-4070-BCEC-B7F7A3083812}" srcOrd="0" destOrd="0" parTransId="{E5A33A96-A889-4BA9-8088-C8BC31A15536}" sibTransId="{144F66D9-5037-4383-A94D-301D92D140D4}"/>
    <dgm:cxn modelId="{26165511-D6F6-41C3-B961-5BF7A1BB6B96}" type="presOf" srcId="{81FDE01D-3C52-481C-A77E-5962500374A9}" destId="{3091FC25-3689-47D2-8CD0-12B2190822FD}" srcOrd="0" destOrd="0" presId="urn:microsoft.com/office/officeart/2005/8/layout/vList2"/>
    <dgm:cxn modelId="{548CA9F0-09D1-4587-A18F-31F655858562}" type="presOf" srcId="{9741C61B-E53E-4070-BCEC-B7F7A3083812}" destId="{170990AD-0DC4-4F3B-B603-2B37E0141229}" srcOrd="0" destOrd="0" presId="urn:microsoft.com/office/officeart/2005/8/layout/vList2"/>
    <dgm:cxn modelId="{9D747BE9-9ABD-40F6-AA78-765183E8B7F1}" type="presParOf" srcId="{3091FC25-3689-47D2-8CD0-12B2190822FD}" destId="{170990AD-0DC4-4F3B-B603-2B37E014122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10FD9D-AD4E-44D4-998D-C1423ABA58F1}" type="doc">
      <dgm:prSet loTypeId="urn:microsoft.com/office/officeart/2005/8/layout/lProcess3" loCatId="process" qsTypeId="urn:microsoft.com/office/officeart/2005/8/quickstyle/simple1" qsCatId="simple" csTypeId="urn:microsoft.com/office/officeart/2005/8/colors/accent2_5" csCatId="accent2" phldr="1"/>
      <dgm:spPr/>
      <dgm:t>
        <a:bodyPr/>
        <a:lstStyle/>
        <a:p>
          <a:endParaRPr lang="es-MX"/>
        </a:p>
      </dgm:t>
    </dgm:pt>
    <dgm:pt modelId="{3DD63124-23BC-44FC-A5AE-90D5DE4F863D}">
      <dgm:prSet/>
      <dgm:spPr/>
      <dgm:t>
        <a:bodyPr/>
        <a:lstStyle/>
        <a:p>
          <a:pPr rtl="0"/>
          <a:r>
            <a:rPr lang="es-MX" smtClean="0"/>
            <a:t>Surge a partir de una norma jurídica que imprima la obligación de pagar impuestos</a:t>
          </a:r>
          <a:endParaRPr lang="es-MX"/>
        </a:p>
      </dgm:t>
    </dgm:pt>
    <dgm:pt modelId="{61B0763E-1243-424E-BDA7-670F07231106}" type="parTrans" cxnId="{66740CEE-EE06-43E7-A093-3EE875E76879}">
      <dgm:prSet/>
      <dgm:spPr/>
      <dgm:t>
        <a:bodyPr/>
        <a:lstStyle/>
        <a:p>
          <a:endParaRPr lang="es-MX"/>
        </a:p>
      </dgm:t>
    </dgm:pt>
    <dgm:pt modelId="{7DB12141-7FAF-42E3-96F5-A2334CC688DB}" type="sibTrans" cxnId="{66740CEE-EE06-43E7-A093-3EE875E76879}">
      <dgm:prSet/>
      <dgm:spPr/>
      <dgm:t>
        <a:bodyPr/>
        <a:lstStyle/>
        <a:p>
          <a:endParaRPr lang="es-MX"/>
        </a:p>
      </dgm:t>
    </dgm:pt>
    <dgm:pt modelId="{3255F515-D7E6-41D0-81A2-32B51702AE56}">
      <dgm:prSet/>
      <dgm:spPr/>
      <dgm:t>
        <a:bodyPr/>
        <a:lstStyle/>
        <a:p>
          <a:pPr rtl="0"/>
          <a:r>
            <a:rPr lang="es-MX" dirty="0" smtClean="0"/>
            <a:t>No puede obligar a nadie mientras no se dé un hecho o situación prevista por la ley.</a:t>
          </a:r>
          <a:endParaRPr lang="es-MX" dirty="0"/>
        </a:p>
      </dgm:t>
    </dgm:pt>
    <dgm:pt modelId="{75ECD547-9C3C-488A-B2D2-ABA96E5DA199}" type="parTrans" cxnId="{E168D437-B4D2-4217-B1AF-3E0B4C360F90}">
      <dgm:prSet/>
      <dgm:spPr/>
      <dgm:t>
        <a:bodyPr/>
        <a:lstStyle/>
        <a:p>
          <a:endParaRPr lang="es-MX"/>
        </a:p>
      </dgm:t>
    </dgm:pt>
    <dgm:pt modelId="{27A6E7FD-2E58-4996-A522-165ED77557F2}" type="sibTrans" cxnId="{E168D437-B4D2-4217-B1AF-3E0B4C360F90}">
      <dgm:prSet/>
      <dgm:spPr/>
      <dgm:t>
        <a:bodyPr/>
        <a:lstStyle/>
        <a:p>
          <a:endParaRPr lang="es-MX"/>
        </a:p>
      </dgm:t>
    </dgm:pt>
    <dgm:pt modelId="{D263840D-1E16-4DC3-A0BB-65C68C8B3305}" type="pres">
      <dgm:prSet presAssocID="{5D10FD9D-AD4E-44D4-998D-C1423ABA58F1}" presName="Name0" presStyleCnt="0">
        <dgm:presLayoutVars>
          <dgm:chPref val="3"/>
          <dgm:dir/>
          <dgm:animLvl val="lvl"/>
          <dgm:resizeHandles/>
        </dgm:presLayoutVars>
      </dgm:prSet>
      <dgm:spPr/>
    </dgm:pt>
    <dgm:pt modelId="{4E1B5D6C-F211-43F2-AC51-116CE58541ED}" type="pres">
      <dgm:prSet presAssocID="{3DD63124-23BC-44FC-A5AE-90D5DE4F863D}" presName="horFlow" presStyleCnt="0"/>
      <dgm:spPr/>
    </dgm:pt>
    <dgm:pt modelId="{C57A459D-6FCC-4821-B6BA-F3BD9ACA145F}" type="pres">
      <dgm:prSet presAssocID="{3DD63124-23BC-44FC-A5AE-90D5DE4F863D}" presName="bigChev" presStyleLbl="node1" presStyleIdx="0" presStyleCnt="1"/>
      <dgm:spPr/>
    </dgm:pt>
    <dgm:pt modelId="{E473CC84-BD98-4F31-BDF7-4ADC30214735}" type="pres">
      <dgm:prSet presAssocID="{75ECD547-9C3C-488A-B2D2-ABA96E5DA199}" presName="parTrans" presStyleCnt="0"/>
      <dgm:spPr/>
    </dgm:pt>
    <dgm:pt modelId="{10A167C9-F089-4C21-A094-4DB2EF78D65D}" type="pres">
      <dgm:prSet presAssocID="{3255F515-D7E6-41D0-81A2-32B51702AE56}" presName="node" presStyleLbl="alignAccFollowNode1" presStyleIdx="0" presStyleCnt="1">
        <dgm:presLayoutVars>
          <dgm:bulletEnabled val="1"/>
        </dgm:presLayoutVars>
      </dgm:prSet>
      <dgm:spPr/>
    </dgm:pt>
  </dgm:ptLst>
  <dgm:cxnLst>
    <dgm:cxn modelId="{E168D437-B4D2-4217-B1AF-3E0B4C360F90}" srcId="{3DD63124-23BC-44FC-A5AE-90D5DE4F863D}" destId="{3255F515-D7E6-41D0-81A2-32B51702AE56}" srcOrd="0" destOrd="0" parTransId="{75ECD547-9C3C-488A-B2D2-ABA96E5DA199}" sibTransId="{27A6E7FD-2E58-4996-A522-165ED77557F2}"/>
    <dgm:cxn modelId="{66740CEE-EE06-43E7-A093-3EE875E76879}" srcId="{5D10FD9D-AD4E-44D4-998D-C1423ABA58F1}" destId="{3DD63124-23BC-44FC-A5AE-90D5DE4F863D}" srcOrd="0" destOrd="0" parTransId="{61B0763E-1243-424E-BDA7-670F07231106}" sibTransId="{7DB12141-7FAF-42E3-96F5-A2334CC688DB}"/>
    <dgm:cxn modelId="{9AB697B3-E9EF-4EDB-A707-F53830EBA48E}" type="presOf" srcId="{3255F515-D7E6-41D0-81A2-32B51702AE56}" destId="{10A167C9-F089-4C21-A094-4DB2EF78D65D}" srcOrd="0" destOrd="0" presId="urn:microsoft.com/office/officeart/2005/8/layout/lProcess3"/>
    <dgm:cxn modelId="{703C62F1-AD15-4DB9-B974-B601AB6CA35F}" type="presOf" srcId="{5D10FD9D-AD4E-44D4-998D-C1423ABA58F1}" destId="{D263840D-1E16-4DC3-A0BB-65C68C8B3305}" srcOrd="0" destOrd="0" presId="urn:microsoft.com/office/officeart/2005/8/layout/lProcess3"/>
    <dgm:cxn modelId="{AFDFAC20-5377-493F-BC4C-F1CEAE9C5943}" type="presOf" srcId="{3DD63124-23BC-44FC-A5AE-90D5DE4F863D}" destId="{C57A459D-6FCC-4821-B6BA-F3BD9ACA145F}" srcOrd="0" destOrd="0" presId="urn:microsoft.com/office/officeart/2005/8/layout/lProcess3"/>
    <dgm:cxn modelId="{9357AD93-DE5E-48B3-9F0A-D17D8DEC6762}" type="presParOf" srcId="{D263840D-1E16-4DC3-A0BB-65C68C8B3305}" destId="{4E1B5D6C-F211-43F2-AC51-116CE58541ED}" srcOrd="0" destOrd="0" presId="urn:microsoft.com/office/officeart/2005/8/layout/lProcess3"/>
    <dgm:cxn modelId="{CC87C83A-4C1E-43D4-8304-C1D27A78893F}" type="presParOf" srcId="{4E1B5D6C-F211-43F2-AC51-116CE58541ED}" destId="{C57A459D-6FCC-4821-B6BA-F3BD9ACA145F}" srcOrd="0" destOrd="0" presId="urn:microsoft.com/office/officeart/2005/8/layout/lProcess3"/>
    <dgm:cxn modelId="{74F81A15-E5BC-4265-ABE6-EDFA1FD27E7C}" type="presParOf" srcId="{4E1B5D6C-F211-43F2-AC51-116CE58541ED}" destId="{E473CC84-BD98-4F31-BDF7-4ADC30214735}" srcOrd="1" destOrd="0" presId="urn:microsoft.com/office/officeart/2005/8/layout/lProcess3"/>
    <dgm:cxn modelId="{A105A15C-9D20-4A2F-BA4B-3746B031CC4E}" type="presParOf" srcId="{4E1B5D6C-F211-43F2-AC51-116CE58541ED}" destId="{10A167C9-F089-4C21-A094-4DB2EF78D65D}"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623BBFB-E268-4DE0-89BB-42C90E766E1F}" type="doc">
      <dgm:prSet loTypeId="urn:microsoft.com/office/officeart/2005/8/layout/hProcess9" loCatId="process" qsTypeId="urn:microsoft.com/office/officeart/2005/8/quickstyle/simple1" qsCatId="simple" csTypeId="urn:microsoft.com/office/officeart/2005/8/colors/accent0_3" csCatId="mainScheme"/>
      <dgm:spPr/>
      <dgm:t>
        <a:bodyPr/>
        <a:lstStyle/>
        <a:p>
          <a:endParaRPr lang="es-MX"/>
        </a:p>
      </dgm:t>
    </dgm:pt>
    <dgm:pt modelId="{02106ABD-60CC-4FC6-81C1-3F2CA47ECC8E}">
      <dgm:prSet/>
      <dgm:spPr/>
      <dgm:t>
        <a:bodyPr/>
        <a:lstStyle/>
        <a:p>
          <a:pPr rtl="0"/>
          <a:r>
            <a:rPr lang="es-MX" smtClean="0"/>
            <a:t>El artículo 31, fracción IV, de la Constitución Política de los Estados Unidos Mexicanos establece que es obligación de los mexicanos contribuir a los gastos públicos, así de la Federación, como del Distrito Federal o del Estado y Municipio en que residan, de la manera proporcional y equitativa que dispongan las leyes.</a:t>
          </a:r>
          <a:endParaRPr lang="es-MX"/>
        </a:p>
      </dgm:t>
    </dgm:pt>
    <dgm:pt modelId="{867EE197-F689-43DD-8921-8AE298BB2151}" type="parTrans" cxnId="{B1713B47-0D99-49E9-AC9F-9EED18832B9F}">
      <dgm:prSet/>
      <dgm:spPr/>
      <dgm:t>
        <a:bodyPr/>
        <a:lstStyle/>
        <a:p>
          <a:endParaRPr lang="es-MX"/>
        </a:p>
      </dgm:t>
    </dgm:pt>
    <dgm:pt modelId="{E5F2D1AB-98C9-404B-8B6E-D8352B14D873}" type="sibTrans" cxnId="{B1713B47-0D99-49E9-AC9F-9EED18832B9F}">
      <dgm:prSet/>
      <dgm:spPr/>
      <dgm:t>
        <a:bodyPr/>
        <a:lstStyle/>
        <a:p>
          <a:endParaRPr lang="es-MX"/>
        </a:p>
      </dgm:t>
    </dgm:pt>
    <dgm:pt modelId="{E3147065-F1B1-4E6F-9C98-6FCBDB063E66}" type="pres">
      <dgm:prSet presAssocID="{E623BBFB-E268-4DE0-89BB-42C90E766E1F}" presName="CompostProcess" presStyleCnt="0">
        <dgm:presLayoutVars>
          <dgm:dir/>
          <dgm:resizeHandles val="exact"/>
        </dgm:presLayoutVars>
      </dgm:prSet>
      <dgm:spPr/>
    </dgm:pt>
    <dgm:pt modelId="{36BA5D28-6E48-49C7-8634-EFFB113B6366}" type="pres">
      <dgm:prSet presAssocID="{E623BBFB-E268-4DE0-89BB-42C90E766E1F}" presName="arrow" presStyleLbl="bgShp" presStyleIdx="0" presStyleCnt="1"/>
      <dgm:spPr/>
    </dgm:pt>
    <dgm:pt modelId="{59B04717-C726-45F9-8C1D-2BF2A68AD2EC}" type="pres">
      <dgm:prSet presAssocID="{E623BBFB-E268-4DE0-89BB-42C90E766E1F}" presName="linearProcess" presStyleCnt="0"/>
      <dgm:spPr/>
    </dgm:pt>
    <dgm:pt modelId="{617A155F-4491-4601-B1E4-9FC631D837AF}" type="pres">
      <dgm:prSet presAssocID="{02106ABD-60CC-4FC6-81C1-3F2CA47ECC8E}" presName="textNode" presStyleLbl="node1" presStyleIdx="0" presStyleCnt="1">
        <dgm:presLayoutVars>
          <dgm:bulletEnabled val="1"/>
        </dgm:presLayoutVars>
      </dgm:prSet>
      <dgm:spPr/>
    </dgm:pt>
  </dgm:ptLst>
  <dgm:cxnLst>
    <dgm:cxn modelId="{B1713B47-0D99-49E9-AC9F-9EED18832B9F}" srcId="{E623BBFB-E268-4DE0-89BB-42C90E766E1F}" destId="{02106ABD-60CC-4FC6-81C1-3F2CA47ECC8E}" srcOrd="0" destOrd="0" parTransId="{867EE197-F689-43DD-8921-8AE298BB2151}" sibTransId="{E5F2D1AB-98C9-404B-8B6E-D8352B14D873}"/>
    <dgm:cxn modelId="{E6EFD602-A6FF-45D2-B245-10617BB796C6}" type="presOf" srcId="{E623BBFB-E268-4DE0-89BB-42C90E766E1F}" destId="{E3147065-F1B1-4E6F-9C98-6FCBDB063E66}" srcOrd="0" destOrd="0" presId="urn:microsoft.com/office/officeart/2005/8/layout/hProcess9"/>
    <dgm:cxn modelId="{FD585061-4C63-4B86-B99C-DB8B92A4928B}" type="presOf" srcId="{02106ABD-60CC-4FC6-81C1-3F2CA47ECC8E}" destId="{617A155F-4491-4601-B1E4-9FC631D837AF}" srcOrd="0" destOrd="0" presId="urn:microsoft.com/office/officeart/2005/8/layout/hProcess9"/>
    <dgm:cxn modelId="{3F5DFC4B-1FE8-4D9F-9672-9EF605E571FD}" type="presParOf" srcId="{E3147065-F1B1-4E6F-9C98-6FCBDB063E66}" destId="{36BA5D28-6E48-49C7-8634-EFFB113B6366}" srcOrd="0" destOrd="0" presId="urn:microsoft.com/office/officeart/2005/8/layout/hProcess9"/>
    <dgm:cxn modelId="{2F45408E-A682-4A8E-94D3-D3D4637675BC}" type="presParOf" srcId="{E3147065-F1B1-4E6F-9C98-6FCBDB063E66}" destId="{59B04717-C726-45F9-8C1D-2BF2A68AD2EC}" srcOrd="1" destOrd="0" presId="urn:microsoft.com/office/officeart/2005/8/layout/hProcess9"/>
    <dgm:cxn modelId="{B27B80E4-E9BD-4777-AB46-857E6EF4B118}" type="presParOf" srcId="{59B04717-C726-45F9-8C1D-2BF2A68AD2EC}" destId="{617A155F-4491-4601-B1E4-9FC631D837AF}"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74897E-BA27-4435-AD0D-DB476A2F90E3}"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s-MX"/>
        </a:p>
      </dgm:t>
    </dgm:pt>
    <dgm:pt modelId="{D32BC463-D197-4AB2-920D-66B2DA12907C}">
      <dgm:prSet/>
      <dgm:spPr/>
      <dgm:t>
        <a:bodyPr/>
        <a:lstStyle/>
        <a:p>
          <a:pPr rtl="0"/>
          <a:r>
            <a:rPr lang="es-MX" smtClean="0"/>
            <a:t>A) de hacer:</a:t>
          </a:r>
          <a:endParaRPr lang="es-MX"/>
        </a:p>
      </dgm:t>
    </dgm:pt>
    <dgm:pt modelId="{5B17D1F1-E437-40B5-B829-C5ACF3DBDBA5}" type="parTrans" cxnId="{DDCAFAA2-3C25-4AC3-BA91-BBE3B9287D03}">
      <dgm:prSet/>
      <dgm:spPr/>
      <dgm:t>
        <a:bodyPr/>
        <a:lstStyle/>
        <a:p>
          <a:endParaRPr lang="es-MX"/>
        </a:p>
      </dgm:t>
    </dgm:pt>
    <dgm:pt modelId="{A535831C-9CF5-4E8F-A156-AD4D294FB3EA}" type="sibTrans" cxnId="{DDCAFAA2-3C25-4AC3-BA91-BBE3B9287D03}">
      <dgm:prSet/>
      <dgm:spPr/>
      <dgm:t>
        <a:bodyPr/>
        <a:lstStyle/>
        <a:p>
          <a:endParaRPr lang="es-MX"/>
        </a:p>
      </dgm:t>
    </dgm:pt>
    <dgm:pt modelId="{B7D7BBB9-51EF-480A-8E35-445D2B650C97}">
      <dgm:prSet/>
      <dgm:spPr/>
      <dgm:t>
        <a:bodyPr/>
        <a:lstStyle/>
        <a:p>
          <a:pPr rtl="0"/>
          <a:r>
            <a:rPr lang="es-MX" dirty="0" smtClean="0"/>
            <a:t>Es la obligación tributaria principal o sustantiva. Se refiere a la obligación de pagar (dar dinero) impuestos u otras contribuciones al Estado, quien tiene la facultad de percibirlos y, en su caso, exigirlos.</a:t>
          </a:r>
          <a:endParaRPr lang="es-MX" dirty="0"/>
        </a:p>
      </dgm:t>
    </dgm:pt>
    <dgm:pt modelId="{97344502-9235-4F16-B73D-F5BD5B9E4C9B}" type="parTrans" cxnId="{CA7E2CB1-2F4C-4AF5-A3A9-889EBBD3F634}">
      <dgm:prSet/>
      <dgm:spPr/>
      <dgm:t>
        <a:bodyPr/>
        <a:lstStyle/>
        <a:p>
          <a:endParaRPr lang="es-MX"/>
        </a:p>
      </dgm:t>
    </dgm:pt>
    <dgm:pt modelId="{0AF162A1-B1E3-49D2-A1C0-634816AC0264}" type="sibTrans" cxnId="{CA7E2CB1-2F4C-4AF5-A3A9-889EBBD3F634}">
      <dgm:prSet/>
      <dgm:spPr/>
      <dgm:t>
        <a:bodyPr/>
        <a:lstStyle/>
        <a:p>
          <a:endParaRPr lang="es-MX"/>
        </a:p>
      </dgm:t>
    </dgm:pt>
    <dgm:pt modelId="{FF55031E-6A69-4A84-ACA2-FA8507D3A66C}">
      <dgm:prSet/>
      <dgm:spPr/>
      <dgm:t>
        <a:bodyPr/>
        <a:lstStyle/>
        <a:p>
          <a:pPr rtl="0"/>
          <a:r>
            <a:rPr lang="es-MX" smtClean="0"/>
            <a:t>Ejemplo: Proporcionar un informe o declaración </a:t>
          </a:r>
          <a:endParaRPr lang="es-MX"/>
        </a:p>
      </dgm:t>
    </dgm:pt>
    <dgm:pt modelId="{7718F742-A27C-40CA-BEFE-BD18B1BB5777}" type="parTrans" cxnId="{12340E96-E83A-41B7-814C-7311BC04CFC9}">
      <dgm:prSet/>
      <dgm:spPr/>
      <dgm:t>
        <a:bodyPr/>
        <a:lstStyle/>
        <a:p>
          <a:endParaRPr lang="es-MX"/>
        </a:p>
      </dgm:t>
    </dgm:pt>
    <dgm:pt modelId="{6F573A80-04F9-4D36-9572-3A1E9B0010A2}" type="sibTrans" cxnId="{12340E96-E83A-41B7-814C-7311BC04CFC9}">
      <dgm:prSet/>
      <dgm:spPr/>
      <dgm:t>
        <a:bodyPr/>
        <a:lstStyle/>
        <a:p>
          <a:endParaRPr lang="es-MX"/>
        </a:p>
      </dgm:t>
    </dgm:pt>
    <dgm:pt modelId="{81B4346D-C315-42F4-BDEC-F68305B67105}" type="pres">
      <dgm:prSet presAssocID="{B174897E-BA27-4435-AD0D-DB476A2F90E3}" presName="mainComposite" presStyleCnt="0">
        <dgm:presLayoutVars>
          <dgm:chPref val="1"/>
          <dgm:dir/>
          <dgm:animOne val="branch"/>
          <dgm:animLvl val="lvl"/>
          <dgm:resizeHandles val="exact"/>
        </dgm:presLayoutVars>
      </dgm:prSet>
      <dgm:spPr/>
    </dgm:pt>
    <dgm:pt modelId="{B9225BA7-FBE5-4600-A1F4-4756C26AA105}" type="pres">
      <dgm:prSet presAssocID="{B174897E-BA27-4435-AD0D-DB476A2F90E3}" presName="hierFlow" presStyleCnt="0"/>
      <dgm:spPr/>
    </dgm:pt>
    <dgm:pt modelId="{BE05BF66-6179-4E7B-A714-3E6C09693211}" type="pres">
      <dgm:prSet presAssocID="{B174897E-BA27-4435-AD0D-DB476A2F90E3}" presName="hierChild1" presStyleCnt="0">
        <dgm:presLayoutVars>
          <dgm:chPref val="1"/>
          <dgm:animOne val="branch"/>
          <dgm:animLvl val="lvl"/>
        </dgm:presLayoutVars>
      </dgm:prSet>
      <dgm:spPr/>
    </dgm:pt>
    <dgm:pt modelId="{F4E05770-A4E1-4CBA-90EC-3FEF4F1A115E}" type="pres">
      <dgm:prSet presAssocID="{D32BC463-D197-4AB2-920D-66B2DA12907C}" presName="Name17" presStyleCnt="0"/>
      <dgm:spPr/>
    </dgm:pt>
    <dgm:pt modelId="{D56EACFB-73B6-43C5-A3FC-2337E0894C6A}" type="pres">
      <dgm:prSet presAssocID="{D32BC463-D197-4AB2-920D-66B2DA12907C}" presName="level1Shape" presStyleLbl="node0" presStyleIdx="0" presStyleCnt="1">
        <dgm:presLayoutVars>
          <dgm:chPref val="3"/>
        </dgm:presLayoutVars>
      </dgm:prSet>
      <dgm:spPr/>
    </dgm:pt>
    <dgm:pt modelId="{66BBFB5B-C5DD-4D47-9FE2-9141B7ED632B}" type="pres">
      <dgm:prSet presAssocID="{D32BC463-D197-4AB2-920D-66B2DA12907C}" presName="hierChild2" presStyleCnt="0"/>
      <dgm:spPr/>
    </dgm:pt>
    <dgm:pt modelId="{D1EC82E3-35D7-4344-895F-237D8B095F02}" type="pres">
      <dgm:prSet presAssocID="{97344502-9235-4F16-B73D-F5BD5B9E4C9B}" presName="Name25" presStyleLbl="parChTrans1D2" presStyleIdx="0" presStyleCnt="2"/>
      <dgm:spPr/>
    </dgm:pt>
    <dgm:pt modelId="{333E1C5D-E8EC-4EFF-A9B6-683B52595D99}" type="pres">
      <dgm:prSet presAssocID="{97344502-9235-4F16-B73D-F5BD5B9E4C9B}" presName="connTx" presStyleLbl="parChTrans1D2" presStyleIdx="0" presStyleCnt="2"/>
      <dgm:spPr/>
    </dgm:pt>
    <dgm:pt modelId="{A889EC07-3336-4CC8-B2CE-0DC28EF1E627}" type="pres">
      <dgm:prSet presAssocID="{B7D7BBB9-51EF-480A-8E35-445D2B650C97}" presName="Name30" presStyleCnt="0"/>
      <dgm:spPr/>
    </dgm:pt>
    <dgm:pt modelId="{E9C5742A-284C-4F57-8677-D2A284C49334}" type="pres">
      <dgm:prSet presAssocID="{B7D7BBB9-51EF-480A-8E35-445D2B650C97}" presName="level2Shape" presStyleLbl="node2" presStyleIdx="0" presStyleCnt="2" custScaleX="147721"/>
      <dgm:spPr/>
      <dgm:t>
        <a:bodyPr/>
        <a:lstStyle/>
        <a:p>
          <a:endParaRPr lang="es-MX"/>
        </a:p>
      </dgm:t>
    </dgm:pt>
    <dgm:pt modelId="{9238736C-B90D-4C40-BAEE-67B3BA91D377}" type="pres">
      <dgm:prSet presAssocID="{B7D7BBB9-51EF-480A-8E35-445D2B650C97}" presName="hierChild3" presStyleCnt="0"/>
      <dgm:spPr/>
    </dgm:pt>
    <dgm:pt modelId="{DD799C06-4AAA-4199-BEFE-B18C9FAC3A0E}" type="pres">
      <dgm:prSet presAssocID="{7718F742-A27C-40CA-BEFE-BD18B1BB5777}" presName="Name25" presStyleLbl="parChTrans1D2" presStyleIdx="1" presStyleCnt="2"/>
      <dgm:spPr/>
    </dgm:pt>
    <dgm:pt modelId="{F5A8027B-550A-4D72-A822-F1A99A816BE5}" type="pres">
      <dgm:prSet presAssocID="{7718F742-A27C-40CA-BEFE-BD18B1BB5777}" presName="connTx" presStyleLbl="parChTrans1D2" presStyleIdx="1" presStyleCnt="2"/>
      <dgm:spPr/>
    </dgm:pt>
    <dgm:pt modelId="{7A5291C0-1BBA-4C2D-9CDB-8B0F36E9125E}" type="pres">
      <dgm:prSet presAssocID="{FF55031E-6A69-4A84-ACA2-FA8507D3A66C}" presName="Name30" presStyleCnt="0"/>
      <dgm:spPr/>
    </dgm:pt>
    <dgm:pt modelId="{989B6745-43FD-4E0D-8528-D8FDC29C0C46}" type="pres">
      <dgm:prSet presAssocID="{FF55031E-6A69-4A84-ACA2-FA8507D3A66C}" presName="level2Shape" presStyleLbl="node2" presStyleIdx="1" presStyleCnt="2"/>
      <dgm:spPr/>
    </dgm:pt>
    <dgm:pt modelId="{B9D98EFC-7AF3-4479-B1AA-CDDDA77CAC00}" type="pres">
      <dgm:prSet presAssocID="{FF55031E-6A69-4A84-ACA2-FA8507D3A66C}" presName="hierChild3" presStyleCnt="0"/>
      <dgm:spPr/>
    </dgm:pt>
    <dgm:pt modelId="{0DB3B7EB-8946-4190-9D6E-8D30721371BF}" type="pres">
      <dgm:prSet presAssocID="{B174897E-BA27-4435-AD0D-DB476A2F90E3}" presName="bgShapesFlow" presStyleCnt="0"/>
      <dgm:spPr/>
    </dgm:pt>
  </dgm:ptLst>
  <dgm:cxnLst>
    <dgm:cxn modelId="{01B5B35A-D33B-431D-AA81-6FE97A7B9CEC}" type="presOf" srcId="{97344502-9235-4F16-B73D-F5BD5B9E4C9B}" destId="{D1EC82E3-35D7-4344-895F-237D8B095F02}" srcOrd="0" destOrd="0" presId="urn:microsoft.com/office/officeart/2005/8/layout/hierarchy5"/>
    <dgm:cxn modelId="{93E70E51-D639-4227-B845-EF7C2BDF6728}" type="presOf" srcId="{B174897E-BA27-4435-AD0D-DB476A2F90E3}" destId="{81B4346D-C315-42F4-BDEC-F68305B67105}" srcOrd="0" destOrd="0" presId="urn:microsoft.com/office/officeart/2005/8/layout/hierarchy5"/>
    <dgm:cxn modelId="{1E3ED2CC-2894-4893-99B4-DF6CAA4DB87D}" type="presOf" srcId="{FF55031E-6A69-4A84-ACA2-FA8507D3A66C}" destId="{989B6745-43FD-4E0D-8528-D8FDC29C0C46}" srcOrd="0" destOrd="0" presId="urn:microsoft.com/office/officeart/2005/8/layout/hierarchy5"/>
    <dgm:cxn modelId="{12340E96-E83A-41B7-814C-7311BC04CFC9}" srcId="{D32BC463-D197-4AB2-920D-66B2DA12907C}" destId="{FF55031E-6A69-4A84-ACA2-FA8507D3A66C}" srcOrd="1" destOrd="0" parTransId="{7718F742-A27C-40CA-BEFE-BD18B1BB5777}" sibTransId="{6F573A80-04F9-4D36-9572-3A1E9B0010A2}"/>
    <dgm:cxn modelId="{34327C7D-95D3-48F3-81DD-C8C556E8A9A0}" type="presOf" srcId="{D32BC463-D197-4AB2-920D-66B2DA12907C}" destId="{D56EACFB-73B6-43C5-A3FC-2337E0894C6A}" srcOrd="0" destOrd="0" presId="urn:microsoft.com/office/officeart/2005/8/layout/hierarchy5"/>
    <dgm:cxn modelId="{DDCAFAA2-3C25-4AC3-BA91-BBE3B9287D03}" srcId="{B174897E-BA27-4435-AD0D-DB476A2F90E3}" destId="{D32BC463-D197-4AB2-920D-66B2DA12907C}" srcOrd="0" destOrd="0" parTransId="{5B17D1F1-E437-40B5-B829-C5ACF3DBDBA5}" sibTransId="{A535831C-9CF5-4E8F-A156-AD4D294FB3EA}"/>
    <dgm:cxn modelId="{D92BACD1-3097-4AEC-94E0-D993BD5BDA11}" type="presOf" srcId="{97344502-9235-4F16-B73D-F5BD5B9E4C9B}" destId="{333E1C5D-E8EC-4EFF-A9B6-683B52595D99}" srcOrd="1" destOrd="0" presId="urn:microsoft.com/office/officeart/2005/8/layout/hierarchy5"/>
    <dgm:cxn modelId="{8B0B3593-8A7C-487C-9B12-85CE998DFF3A}" type="presOf" srcId="{B7D7BBB9-51EF-480A-8E35-445D2B650C97}" destId="{E9C5742A-284C-4F57-8677-D2A284C49334}" srcOrd="0" destOrd="0" presId="urn:microsoft.com/office/officeart/2005/8/layout/hierarchy5"/>
    <dgm:cxn modelId="{B627F8C0-9AD1-4CF6-82CA-B082C33471B1}" type="presOf" srcId="{7718F742-A27C-40CA-BEFE-BD18B1BB5777}" destId="{DD799C06-4AAA-4199-BEFE-B18C9FAC3A0E}" srcOrd="0" destOrd="0" presId="urn:microsoft.com/office/officeart/2005/8/layout/hierarchy5"/>
    <dgm:cxn modelId="{736B54EB-D601-49EF-8AD4-2C509B6DE130}" type="presOf" srcId="{7718F742-A27C-40CA-BEFE-BD18B1BB5777}" destId="{F5A8027B-550A-4D72-A822-F1A99A816BE5}" srcOrd="1" destOrd="0" presId="urn:microsoft.com/office/officeart/2005/8/layout/hierarchy5"/>
    <dgm:cxn modelId="{CA7E2CB1-2F4C-4AF5-A3A9-889EBBD3F634}" srcId="{D32BC463-D197-4AB2-920D-66B2DA12907C}" destId="{B7D7BBB9-51EF-480A-8E35-445D2B650C97}" srcOrd="0" destOrd="0" parTransId="{97344502-9235-4F16-B73D-F5BD5B9E4C9B}" sibTransId="{0AF162A1-B1E3-49D2-A1C0-634816AC0264}"/>
    <dgm:cxn modelId="{8F078CF6-EA63-45E7-9893-83515A5D3254}" type="presParOf" srcId="{81B4346D-C315-42F4-BDEC-F68305B67105}" destId="{B9225BA7-FBE5-4600-A1F4-4756C26AA105}" srcOrd="0" destOrd="0" presId="urn:microsoft.com/office/officeart/2005/8/layout/hierarchy5"/>
    <dgm:cxn modelId="{59E65306-1308-49DF-A96A-29BA786F5CD3}" type="presParOf" srcId="{B9225BA7-FBE5-4600-A1F4-4756C26AA105}" destId="{BE05BF66-6179-4E7B-A714-3E6C09693211}" srcOrd="0" destOrd="0" presId="urn:microsoft.com/office/officeart/2005/8/layout/hierarchy5"/>
    <dgm:cxn modelId="{0FE2B3CF-E728-4FB3-ABB3-CAD78FC07F94}" type="presParOf" srcId="{BE05BF66-6179-4E7B-A714-3E6C09693211}" destId="{F4E05770-A4E1-4CBA-90EC-3FEF4F1A115E}" srcOrd="0" destOrd="0" presId="urn:microsoft.com/office/officeart/2005/8/layout/hierarchy5"/>
    <dgm:cxn modelId="{858F4966-F0B3-4F29-A638-C6C04A9496B7}" type="presParOf" srcId="{F4E05770-A4E1-4CBA-90EC-3FEF4F1A115E}" destId="{D56EACFB-73B6-43C5-A3FC-2337E0894C6A}" srcOrd="0" destOrd="0" presId="urn:microsoft.com/office/officeart/2005/8/layout/hierarchy5"/>
    <dgm:cxn modelId="{9A90F9BC-EC94-4309-8716-36A48571B652}" type="presParOf" srcId="{F4E05770-A4E1-4CBA-90EC-3FEF4F1A115E}" destId="{66BBFB5B-C5DD-4D47-9FE2-9141B7ED632B}" srcOrd="1" destOrd="0" presId="urn:microsoft.com/office/officeart/2005/8/layout/hierarchy5"/>
    <dgm:cxn modelId="{557ACE9A-20B0-4E68-90EA-5C9F677039F2}" type="presParOf" srcId="{66BBFB5B-C5DD-4D47-9FE2-9141B7ED632B}" destId="{D1EC82E3-35D7-4344-895F-237D8B095F02}" srcOrd="0" destOrd="0" presId="urn:microsoft.com/office/officeart/2005/8/layout/hierarchy5"/>
    <dgm:cxn modelId="{F831AF16-9F3D-465E-A60D-F9B5D5738B66}" type="presParOf" srcId="{D1EC82E3-35D7-4344-895F-237D8B095F02}" destId="{333E1C5D-E8EC-4EFF-A9B6-683B52595D99}" srcOrd="0" destOrd="0" presId="urn:microsoft.com/office/officeart/2005/8/layout/hierarchy5"/>
    <dgm:cxn modelId="{0B989CC8-D19C-431A-AE3B-93E16AD4B006}" type="presParOf" srcId="{66BBFB5B-C5DD-4D47-9FE2-9141B7ED632B}" destId="{A889EC07-3336-4CC8-B2CE-0DC28EF1E627}" srcOrd="1" destOrd="0" presId="urn:microsoft.com/office/officeart/2005/8/layout/hierarchy5"/>
    <dgm:cxn modelId="{CA05FBB2-459D-431B-85B0-A6B22CF6AF29}" type="presParOf" srcId="{A889EC07-3336-4CC8-B2CE-0DC28EF1E627}" destId="{E9C5742A-284C-4F57-8677-D2A284C49334}" srcOrd="0" destOrd="0" presId="urn:microsoft.com/office/officeart/2005/8/layout/hierarchy5"/>
    <dgm:cxn modelId="{DEC697D2-3CCA-4DEF-90BB-5622C2427665}" type="presParOf" srcId="{A889EC07-3336-4CC8-B2CE-0DC28EF1E627}" destId="{9238736C-B90D-4C40-BAEE-67B3BA91D377}" srcOrd="1" destOrd="0" presId="urn:microsoft.com/office/officeart/2005/8/layout/hierarchy5"/>
    <dgm:cxn modelId="{61AB5A99-7436-4316-9236-3527DE32669A}" type="presParOf" srcId="{66BBFB5B-C5DD-4D47-9FE2-9141B7ED632B}" destId="{DD799C06-4AAA-4199-BEFE-B18C9FAC3A0E}" srcOrd="2" destOrd="0" presId="urn:microsoft.com/office/officeart/2005/8/layout/hierarchy5"/>
    <dgm:cxn modelId="{F7839022-27A8-4703-A232-A71BF9E9FE5C}" type="presParOf" srcId="{DD799C06-4AAA-4199-BEFE-B18C9FAC3A0E}" destId="{F5A8027B-550A-4D72-A822-F1A99A816BE5}" srcOrd="0" destOrd="0" presId="urn:microsoft.com/office/officeart/2005/8/layout/hierarchy5"/>
    <dgm:cxn modelId="{EF0CED9A-24B6-4831-8929-B7F1FE3E06D0}" type="presParOf" srcId="{66BBFB5B-C5DD-4D47-9FE2-9141B7ED632B}" destId="{7A5291C0-1BBA-4C2D-9CDB-8B0F36E9125E}" srcOrd="3" destOrd="0" presId="urn:microsoft.com/office/officeart/2005/8/layout/hierarchy5"/>
    <dgm:cxn modelId="{854B7A0E-E6B8-4D97-962D-64C6F1696311}" type="presParOf" srcId="{7A5291C0-1BBA-4C2D-9CDB-8B0F36E9125E}" destId="{989B6745-43FD-4E0D-8528-D8FDC29C0C46}" srcOrd="0" destOrd="0" presId="urn:microsoft.com/office/officeart/2005/8/layout/hierarchy5"/>
    <dgm:cxn modelId="{C927615E-B86F-4A65-AFF7-9551DEE9ABF4}" type="presParOf" srcId="{7A5291C0-1BBA-4C2D-9CDB-8B0F36E9125E}" destId="{B9D98EFC-7AF3-4479-B1AA-CDDDA77CAC00}" srcOrd="1" destOrd="0" presId="urn:microsoft.com/office/officeart/2005/8/layout/hierarchy5"/>
    <dgm:cxn modelId="{D3306201-2FFF-4811-A1F9-7B38305065E3}" type="presParOf" srcId="{81B4346D-C315-42F4-BDEC-F68305B67105}" destId="{0DB3B7EB-8946-4190-9D6E-8D30721371B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6014C-2AE8-45C9-8274-AFAE574BF496}">
      <dsp:nvSpPr>
        <dsp:cNvPr id="0" name=""/>
        <dsp:cNvSpPr/>
      </dsp:nvSpPr>
      <dsp:spPr>
        <a:xfrm>
          <a:off x="0" y="5103"/>
          <a:ext cx="6982544" cy="1141920"/>
        </a:xfrm>
        <a:prstGeom prst="roundRect">
          <a:avLst/>
        </a:prstGeom>
        <a:blipFill rotWithShape="0">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baseline="0" dirty="0" smtClean="0"/>
            <a:t>Tema: </a:t>
          </a:r>
          <a:r>
            <a:rPr lang="es-MX" sz="2800" b="1" kern="1200" baseline="0" dirty="0" smtClean="0"/>
            <a:t>Relación Jurídico- tributaria</a:t>
          </a:r>
          <a:endParaRPr lang="es-MX" sz="3200" b="1" kern="1200" baseline="0" dirty="0"/>
        </a:p>
      </dsp:txBody>
      <dsp:txXfrm>
        <a:off x="55744" y="60847"/>
        <a:ext cx="6871056" cy="10304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FBA6E-BB6A-445D-B703-EB941BB05CC0}">
      <dsp:nvSpPr>
        <dsp:cNvPr id="0" name=""/>
        <dsp:cNvSpPr/>
      </dsp:nvSpPr>
      <dsp:spPr>
        <a:xfrm>
          <a:off x="0" y="1394"/>
          <a:ext cx="9601196" cy="3613102"/>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rtl="0">
            <a:lnSpc>
              <a:spcPct val="90000"/>
            </a:lnSpc>
            <a:spcBef>
              <a:spcPct val="0"/>
            </a:spcBef>
            <a:spcAft>
              <a:spcPct val="35000"/>
            </a:spcAft>
          </a:pPr>
          <a:r>
            <a:rPr lang="es-MX" sz="4800" kern="1200" dirty="0" smtClean="0"/>
            <a:t>B) de no hacer: </a:t>
          </a:r>
          <a:endParaRPr lang="es-MX" sz="4800" kern="1200" dirty="0"/>
        </a:p>
      </dsp:txBody>
      <dsp:txXfrm>
        <a:off x="0" y="1394"/>
        <a:ext cx="9601196" cy="1951075"/>
      </dsp:txXfrm>
    </dsp:sp>
    <dsp:sp modelId="{23468736-B4BF-41B0-92DA-F7174DDEBBF0}">
      <dsp:nvSpPr>
        <dsp:cNvPr id="0" name=""/>
        <dsp:cNvSpPr/>
      </dsp:nvSpPr>
      <dsp:spPr>
        <a:xfrm>
          <a:off x="0" y="1567596"/>
          <a:ext cx="4800598" cy="1662026"/>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lvl="0" algn="ctr" defTabSz="1022350" rtl="0">
            <a:lnSpc>
              <a:spcPct val="90000"/>
            </a:lnSpc>
            <a:spcBef>
              <a:spcPct val="0"/>
            </a:spcBef>
            <a:spcAft>
              <a:spcPct val="35000"/>
            </a:spcAft>
          </a:pPr>
          <a:r>
            <a:rPr lang="es-MX" sz="2300" kern="1200" smtClean="0"/>
            <a:t>se refieren a prohibiciones establecidas en ley,  la abstención, la no realización de una conducta.</a:t>
          </a:r>
          <a:endParaRPr lang="es-MX" sz="2300" kern="1200"/>
        </a:p>
      </dsp:txBody>
      <dsp:txXfrm>
        <a:off x="0" y="1567596"/>
        <a:ext cx="4800598" cy="1662026"/>
      </dsp:txXfrm>
    </dsp:sp>
    <dsp:sp modelId="{C92866E6-A78B-49C8-B069-F559A738EAE5}">
      <dsp:nvSpPr>
        <dsp:cNvPr id="0" name=""/>
        <dsp:cNvSpPr/>
      </dsp:nvSpPr>
      <dsp:spPr>
        <a:xfrm>
          <a:off x="4800598" y="1469570"/>
          <a:ext cx="4800598" cy="2314970"/>
        </a:xfrm>
        <a:prstGeom prst="rect">
          <a:avLst/>
        </a:prstGeom>
        <a:solidFill>
          <a:schemeClr val="accent3">
            <a:tint val="40000"/>
            <a:alpha val="90000"/>
            <a:hueOff val="516489"/>
            <a:satOff val="-23133"/>
            <a:lumOff val="-1830"/>
            <a:alphaOff val="0"/>
          </a:schemeClr>
        </a:solidFill>
        <a:ln w="15875" cap="flat" cmpd="sng" algn="ctr">
          <a:solidFill>
            <a:schemeClr val="accent3">
              <a:tint val="40000"/>
              <a:alpha val="90000"/>
              <a:hueOff val="516489"/>
              <a:satOff val="-23133"/>
              <a:lumOff val="-18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lvl="0" algn="ctr" defTabSz="1022350" rtl="0">
            <a:lnSpc>
              <a:spcPct val="90000"/>
            </a:lnSpc>
            <a:spcBef>
              <a:spcPct val="0"/>
            </a:spcBef>
            <a:spcAft>
              <a:spcPct val="35000"/>
            </a:spcAft>
          </a:pPr>
          <a:r>
            <a:rPr lang="es-MX" sz="2300" kern="1200" dirty="0" smtClean="0"/>
            <a:t>Por ejemplo, hacer uso de documentos falsos o en los que se hagan constar operaciones inexistentes; llevar dos o más sistemas de contabilidad con distinto contenido; introducir ciertas mercancías por sitios no autorizados. </a:t>
          </a:r>
          <a:endParaRPr lang="es-MX" sz="2300" kern="1200" dirty="0"/>
        </a:p>
      </dsp:txBody>
      <dsp:txXfrm>
        <a:off x="4800598" y="1469570"/>
        <a:ext cx="4800598" cy="23149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3077D3-BD5A-40CB-B1A7-7A5244BCA23F}">
      <dsp:nvSpPr>
        <dsp:cNvPr id="0" name=""/>
        <dsp:cNvSpPr/>
      </dsp:nvSpPr>
      <dsp:spPr>
        <a:xfrm>
          <a:off x="1610923" y="765"/>
          <a:ext cx="2948804" cy="1474402"/>
        </a:xfrm>
        <a:prstGeom prst="roundRect">
          <a:avLst>
            <a:gd name="adj" fmla="val 10000"/>
          </a:avLst>
        </a:prstGeom>
        <a:solidFill>
          <a:schemeClr val="accent2">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0">
            <a:lnSpc>
              <a:spcPct val="90000"/>
            </a:lnSpc>
            <a:spcBef>
              <a:spcPct val="0"/>
            </a:spcBef>
            <a:spcAft>
              <a:spcPct val="35000"/>
            </a:spcAft>
          </a:pPr>
          <a:r>
            <a:rPr lang="es-MX" sz="4800" kern="1200" dirty="0" smtClean="0"/>
            <a:t>C) de  tolerar:</a:t>
          </a:r>
          <a:endParaRPr lang="es-MX" sz="4800" kern="1200" dirty="0"/>
        </a:p>
      </dsp:txBody>
      <dsp:txXfrm>
        <a:off x="1654107" y="43949"/>
        <a:ext cx="2862436" cy="1388034"/>
      </dsp:txXfrm>
    </dsp:sp>
    <dsp:sp modelId="{98B8BBA1-80A8-4757-8416-9AB30ADFA4C1}">
      <dsp:nvSpPr>
        <dsp:cNvPr id="0" name=""/>
        <dsp:cNvSpPr/>
      </dsp:nvSpPr>
      <dsp:spPr>
        <a:xfrm>
          <a:off x="1905803" y="1475167"/>
          <a:ext cx="294880" cy="1105801"/>
        </a:xfrm>
        <a:custGeom>
          <a:avLst/>
          <a:gdLst/>
          <a:ahLst/>
          <a:cxnLst/>
          <a:rect l="0" t="0" r="0" b="0"/>
          <a:pathLst>
            <a:path>
              <a:moveTo>
                <a:pt x="0" y="0"/>
              </a:moveTo>
              <a:lnTo>
                <a:pt x="0" y="1105801"/>
              </a:lnTo>
              <a:lnTo>
                <a:pt x="294880" y="1105801"/>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4D7A24-9503-4F20-8D74-D2A8B94364A0}">
      <dsp:nvSpPr>
        <dsp:cNvPr id="0" name=""/>
        <dsp:cNvSpPr/>
      </dsp:nvSpPr>
      <dsp:spPr>
        <a:xfrm>
          <a:off x="2200683" y="1843768"/>
          <a:ext cx="5789589" cy="1474402"/>
        </a:xfrm>
        <a:prstGeom prst="roundRect">
          <a:avLst>
            <a:gd name="adj" fmla="val 10000"/>
          </a:avLst>
        </a:prstGeom>
        <a:solidFill>
          <a:schemeClr val="lt1">
            <a:alpha val="90000"/>
            <a:hueOff val="0"/>
            <a:satOff val="0"/>
            <a:lumOff val="0"/>
            <a:alphaOff val="0"/>
          </a:schemeClr>
        </a:solidFill>
        <a:ln w="15875"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t" anchorCtr="0">
          <a:noAutofit/>
        </a:bodyPr>
        <a:lstStyle/>
        <a:p>
          <a:pPr lvl="0" algn="l" defTabSz="1066800" rtl="0">
            <a:lnSpc>
              <a:spcPct val="90000"/>
            </a:lnSpc>
            <a:spcBef>
              <a:spcPct val="0"/>
            </a:spcBef>
            <a:spcAft>
              <a:spcPct val="35000"/>
            </a:spcAft>
          </a:pPr>
          <a:r>
            <a:rPr lang="es-MX" sz="2400" kern="1200" dirty="0" smtClean="0"/>
            <a:t>Implican permitir a la autoridad verificar el correcto cumplimiento de las obligaciones tributarias </a:t>
          </a:r>
          <a:endParaRPr lang="es-MX" sz="2400" kern="1200" dirty="0"/>
        </a:p>
        <a:p>
          <a:pPr marL="171450" lvl="1" indent="-171450" algn="l" defTabSz="844550" rtl="0">
            <a:lnSpc>
              <a:spcPct val="90000"/>
            </a:lnSpc>
            <a:spcBef>
              <a:spcPct val="0"/>
            </a:spcBef>
            <a:spcAft>
              <a:spcPct val="15000"/>
            </a:spcAft>
            <a:buChar char="••"/>
          </a:pPr>
          <a:r>
            <a:rPr lang="es-MX" sz="1900" kern="1200" smtClean="0"/>
            <a:t>Ejemplo:  Un visita domiciliaria</a:t>
          </a:r>
          <a:endParaRPr lang="es-MX" sz="1900" kern="1200"/>
        </a:p>
      </dsp:txBody>
      <dsp:txXfrm>
        <a:off x="2243867" y="1886952"/>
        <a:ext cx="5703221" cy="13880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9FD40-EE87-4B45-86C0-4E20CB8B06D5}">
      <dsp:nvSpPr>
        <dsp:cNvPr id="0" name=""/>
        <dsp:cNvSpPr/>
      </dsp:nvSpPr>
      <dsp:spPr>
        <a:xfrm>
          <a:off x="720089" y="0"/>
          <a:ext cx="8161020" cy="3317875"/>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8A047A-B277-4E2F-9552-6EC254A2CB35}">
      <dsp:nvSpPr>
        <dsp:cNvPr id="0" name=""/>
        <dsp:cNvSpPr/>
      </dsp:nvSpPr>
      <dsp:spPr>
        <a:xfrm>
          <a:off x="2910" y="995362"/>
          <a:ext cx="1828689" cy="1327150"/>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Sujetos</a:t>
          </a:r>
          <a:endParaRPr lang="es-MX" sz="2500" kern="1200"/>
        </a:p>
      </dsp:txBody>
      <dsp:txXfrm>
        <a:off x="67696" y="1060148"/>
        <a:ext cx="1699117" cy="1197578"/>
      </dsp:txXfrm>
    </dsp:sp>
    <dsp:sp modelId="{1CBAD9F8-0177-41B3-B437-99FA26D04618}">
      <dsp:nvSpPr>
        <dsp:cNvPr id="0" name=""/>
        <dsp:cNvSpPr/>
      </dsp:nvSpPr>
      <dsp:spPr>
        <a:xfrm>
          <a:off x="1944582" y="995362"/>
          <a:ext cx="1828689" cy="1327150"/>
        </a:xfrm>
        <a:prstGeom prst="roundRect">
          <a:avLst/>
        </a:prstGeom>
        <a:solidFill>
          <a:schemeClr val="accent3">
            <a:hueOff val="127023"/>
            <a:satOff val="-9348"/>
            <a:lumOff val="-73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Objeto</a:t>
          </a:r>
          <a:endParaRPr lang="es-MX" sz="2500" kern="1200"/>
        </a:p>
      </dsp:txBody>
      <dsp:txXfrm>
        <a:off x="2009368" y="1060148"/>
        <a:ext cx="1699117" cy="1197578"/>
      </dsp:txXfrm>
    </dsp:sp>
    <dsp:sp modelId="{C6216661-B9C1-4E1B-A883-4E43BE226253}">
      <dsp:nvSpPr>
        <dsp:cNvPr id="0" name=""/>
        <dsp:cNvSpPr/>
      </dsp:nvSpPr>
      <dsp:spPr>
        <a:xfrm>
          <a:off x="3886255" y="995362"/>
          <a:ext cx="1828689" cy="1327150"/>
        </a:xfrm>
        <a:prstGeom prst="roundRect">
          <a:avLst/>
        </a:prstGeom>
        <a:solidFill>
          <a:schemeClr val="accent3">
            <a:hueOff val="254046"/>
            <a:satOff val="-18697"/>
            <a:lumOff val="-1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Hecho jurídico tributario</a:t>
          </a:r>
          <a:endParaRPr lang="es-MX" sz="2500" kern="1200" dirty="0"/>
        </a:p>
      </dsp:txBody>
      <dsp:txXfrm>
        <a:off x="3951041" y="1060148"/>
        <a:ext cx="1699117" cy="1197578"/>
      </dsp:txXfrm>
    </dsp:sp>
    <dsp:sp modelId="{494C4816-2AF8-4404-BF40-B7A36D803B5F}">
      <dsp:nvSpPr>
        <dsp:cNvPr id="0" name=""/>
        <dsp:cNvSpPr/>
      </dsp:nvSpPr>
      <dsp:spPr>
        <a:xfrm>
          <a:off x="5827927" y="995362"/>
          <a:ext cx="1828689" cy="1327150"/>
        </a:xfrm>
        <a:prstGeom prst="roundRect">
          <a:avLst/>
        </a:prstGeom>
        <a:solidFill>
          <a:schemeClr val="accent3">
            <a:hueOff val="381069"/>
            <a:satOff val="-28045"/>
            <a:lumOff val="-22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Tercero auxiliar</a:t>
          </a:r>
          <a:endParaRPr lang="es-MX" sz="2500" kern="1200"/>
        </a:p>
      </dsp:txBody>
      <dsp:txXfrm>
        <a:off x="5892713" y="1060148"/>
        <a:ext cx="1699117" cy="1197578"/>
      </dsp:txXfrm>
    </dsp:sp>
    <dsp:sp modelId="{F3F31494-A2B5-4936-AF6C-796802F241B9}">
      <dsp:nvSpPr>
        <dsp:cNvPr id="0" name=""/>
        <dsp:cNvSpPr/>
      </dsp:nvSpPr>
      <dsp:spPr>
        <a:xfrm>
          <a:off x="7769600" y="995362"/>
          <a:ext cx="1828689" cy="1327150"/>
        </a:xfrm>
        <a:prstGeom prst="roundRect">
          <a:avLst/>
        </a:prstGeom>
        <a:solidFill>
          <a:schemeClr val="accent3">
            <a:hueOff val="508092"/>
            <a:satOff val="-37393"/>
            <a:lumOff val="-29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smtClean="0"/>
            <a:t>Tasa o tarifa</a:t>
          </a:r>
          <a:endParaRPr lang="es-MX" sz="2500" kern="1200"/>
        </a:p>
      </dsp:txBody>
      <dsp:txXfrm>
        <a:off x="7834386" y="1060148"/>
        <a:ext cx="1699117" cy="11975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7F8F5-9F6B-4B43-B4D7-FE0558D650EA}">
      <dsp:nvSpPr>
        <dsp:cNvPr id="0" name=""/>
        <dsp:cNvSpPr/>
      </dsp:nvSpPr>
      <dsp:spPr>
        <a:xfrm>
          <a:off x="1301842" y="0"/>
          <a:ext cx="6997511" cy="3318936"/>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000250" rtl="0">
            <a:lnSpc>
              <a:spcPct val="90000"/>
            </a:lnSpc>
            <a:spcBef>
              <a:spcPct val="0"/>
            </a:spcBef>
            <a:spcAft>
              <a:spcPct val="35000"/>
            </a:spcAft>
          </a:pPr>
          <a:r>
            <a:rPr lang="es-MX" sz="4500" kern="1200" dirty="0" smtClean="0"/>
            <a:t>Son personas jurídicas sobre quienes recae la relación jurídico-tributaria </a:t>
          </a:r>
          <a:endParaRPr lang="es-MX" sz="4500" kern="1200" dirty="0"/>
        </a:p>
      </dsp:txBody>
      <dsp:txXfrm>
        <a:off x="2326604" y="486047"/>
        <a:ext cx="4947987" cy="23468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BA4E44-E695-4CBD-8061-890EB91D0CD5}">
      <dsp:nvSpPr>
        <dsp:cNvPr id="0" name=""/>
        <dsp:cNvSpPr/>
      </dsp:nvSpPr>
      <dsp:spPr>
        <a:xfrm>
          <a:off x="0" y="0"/>
          <a:ext cx="8161016" cy="1711066"/>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Es el Estado o la entidad pública a la cual se le ha delegado potestad tributaria por ley expresa. El Estado en virtud del Ius imperium recauda tributos en forma directa y a través de organismos públicos a los que la ley le otorga tal derecho</a:t>
          </a:r>
          <a:endParaRPr lang="es-MX" sz="2200" kern="1200"/>
        </a:p>
      </dsp:txBody>
      <dsp:txXfrm>
        <a:off x="50115" y="50115"/>
        <a:ext cx="6392497" cy="1610836"/>
      </dsp:txXfrm>
    </dsp:sp>
    <dsp:sp modelId="{2153D5E8-2F81-4C02-BCDC-EBF4AF89A59F}">
      <dsp:nvSpPr>
        <dsp:cNvPr id="0" name=""/>
        <dsp:cNvSpPr/>
      </dsp:nvSpPr>
      <dsp:spPr>
        <a:xfrm>
          <a:off x="1440179" y="2091302"/>
          <a:ext cx="8161016" cy="1711066"/>
        </a:xfrm>
        <a:prstGeom prst="roundRect">
          <a:avLst>
            <a:gd name="adj" fmla="val 10000"/>
          </a:avLst>
        </a:prstGeom>
        <a:solidFill>
          <a:schemeClr val="accent5">
            <a:hueOff val="2489263"/>
            <a:satOff val="-8818"/>
            <a:lumOff val="-119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Estas entidades tienen facultad para percibir determinados tributos y exigirlos coactivamente en caso de su incumplimiento</a:t>
          </a:r>
          <a:endParaRPr lang="es-MX" sz="2200" kern="1200"/>
        </a:p>
      </dsp:txBody>
      <dsp:txXfrm>
        <a:off x="1490294" y="2141417"/>
        <a:ext cx="5508414" cy="1610836"/>
      </dsp:txXfrm>
    </dsp:sp>
    <dsp:sp modelId="{4618F258-E370-42E6-97E1-8875CA2B212C}">
      <dsp:nvSpPr>
        <dsp:cNvPr id="0" name=""/>
        <dsp:cNvSpPr/>
      </dsp:nvSpPr>
      <dsp:spPr>
        <a:xfrm>
          <a:off x="7048823" y="1345088"/>
          <a:ext cx="1112192" cy="1112192"/>
        </a:xfrm>
        <a:prstGeom prst="downArrow">
          <a:avLst>
            <a:gd name="adj1" fmla="val 55000"/>
            <a:gd name="adj2" fmla="val 45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299066" y="1345088"/>
        <a:ext cx="611706" cy="83692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1502EB-F160-4E16-AF6C-485CF3AFD161}">
      <dsp:nvSpPr>
        <dsp:cNvPr id="0" name=""/>
        <dsp:cNvSpPr/>
      </dsp:nvSpPr>
      <dsp:spPr>
        <a:xfrm>
          <a:off x="0" y="75248"/>
          <a:ext cx="9601196" cy="2457000"/>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smtClean="0"/>
            <a:t>El estudio del sujeto pasivo corresponde al deudor principal o contribuyente y a los diferentes deudores o responsables por vínculo de solidaridad, sustitución o sucesión. El sujeto pasivo en general, quien tiene la carga tributaria, es quien debe proporcionar al Fisco la prestación pecuniaria. </a:t>
          </a:r>
          <a:endParaRPr lang="es-MX" sz="3000" kern="1200"/>
        </a:p>
      </dsp:txBody>
      <dsp:txXfrm>
        <a:off x="119941" y="195189"/>
        <a:ext cx="9361314" cy="221711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48A1CE-94DD-4013-8220-872F3BE68D2C}">
      <dsp:nvSpPr>
        <dsp:cNvPr id="0" name=""/>
        <dsp:cNvSpPr/>
      </dsp:nvSpPr>
      <dsp:spPr>
        <a:xfrm>
          <a:off x="0" y="19285"/>
          <a:ext cx="9601196" cy="752895"/>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MX" sz="3300" kern="1200" smtClean="0"/>
            <a:t>CONTRIBUYENTE.- </a:t>
          </a:r>
          <a:endParaRPr lang="es-MX" sz="3300" kern="1200"/>
        </a:p>
      </dsp:txBody>
      <dsp:txXfrm>
        <a:off x="36753" y="56038"/>
        <a:ext cx="9527690" cy="679389"/>
      </dsp:txXfrm>
    </dsp:sp>
    <dsp:sp modelId="{CEAD055C-2846-44ED-9804-FDFCCEFA8405}">
      <dsp:nvSpPr>
        <dsp:cNvPr id="0" name=""/>
        <dsp:cNvSpPr/>
      </dsp:nvSpPr>
      <dsp:spPr>
        <a:xfrm>
          <a:off x="0" y="772180"/>
          <a:ext cx="9601196" cy="2527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s-MX" sz="2600" kern="1200" smtClean="0"/>
            <a:t>Es el sujeto de derecho, titular de la obligación principal y realizador del Hecho Imponible. El Contribuyente es quien merece propiamente el nombre de Destinatario Legal Tributario, porque es en base a su capacidad contributiva que el legislador debe crear el tributo. </a:t>
          </a:r>
          <a:endParaRPr lang="es-MX" sz="2600" kern="1200"/>
        </a:p>
        <a:p>
          <a:pPr marL="228600" lvl="1" indent="-228600" algn="l" defTabSz="1155700" rtl="0">
            <a:lnSpc>
              <a:spcPct val="90000"/>
            </a:lnSpc>
            <a:spcBef>
              <a:spcPct val="0"/>
            </a:spcBef>
            <a:spcAft>
              <a:spcPct val="20000"/>
            </a:spcAft>
            <a:buChar char="••"/>
          </a:pPr>
          <a:r>
            <a:rPr lang="es-MX" sz="2600" kern="1200" smtClean="0"/>
            <a:t>Cuando el contribuyente es sustituido por otro sujeto pasivo tiene a su cargo la obligación de resarcir a quien pagó en su nombre.</a:t>
          </a:r>
          <a:endParaRPr lang="es-MX" sz="2600" kern="1200"/>
        </a:p>
      </dsp:txBody>
      <dsp:txXfrm>
        <a:off x="0" y="772180"/>
        <a:ext cx="9601196" cy="252747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8F5EEB-4A83-42C9-BA41-48D807025E63}">
      <dsp:nvSpPr>
        <dsp:cNvPr id="0" name=""/>
        <dsp:cNvSpPr/>
      </dsp:nvSpPr>
      <dsp:spPr>
        <a:xfrm>
          <a:off x="989789" y="785746"/>
          <a:ext cx="3717863" cy="43739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9A38F2-3E59-430F-B43B-7447186BDF7E}">
      <dsp:nvSpPr>
        <dsp:cNvPr id="0" name=""/>
        <dsp:cNvSpPr/>
      </dsp:nvSpPr>
      <dsp:spPr>
        <a:xfrm>
          <a:off x="989789" y="950014"/>
          <a:ext cx="273127" cy="273127"/>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BDDD53-72B5-42B3-98C7-805CDB54C289}">
      <dsp:nvSpPr>
        <dsp:cNvPr id="0" name=""/>
        <dsp:cNvSpPr/>
      </dsp:nvSpPr>
      <dsp:spPr>
        <a:xfrm>
          <a:off x="989789" y="0"/>
          <a:ext cx="3717863" cy="78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63500" rIns="95250" bIns="63500" numCol="1" spcCol="1270" anchor="ctr" anchorCtr="0">
          <a:noAutofit/>
        </a:bodyPr>
        <a:lstStyle/>
        <a:p>
          <a:pPr lvl="0" algn="l" defTabSz="2222500">
            <a:lnSpc>
              <a:spcPct val="90000"/>
            </a:lnSpc>
            <a:spcBef>
              <a:spcPct val="0"/>
            </a:spcBef>
            <a:spcAft>
              <a:spcPct val="35000"/>
            </a:spcAft>
          </a:pPr>
          <a:r>
            <a:rPr lang="es-MX" sz="5000" kern="1200" dirty="0" smtClean="0"/>
            <a:t>Activo</a:t>
          </a:r>
          <a:endParaRPr lang="es-MX" sz="5000" kern="1200" dirty="0"/>
        </a:p>
      </dsp:txBody>
      <dsp:txXfrm>
        <a:off x="989789" y="0"/>
        <a:ext cx="3717863" cy="785746"/>
      </dsp:txXfrm>
    </dsp:sp>
    <dsp:sp modelId="{0983411A-9958-47D2-B00C-C4FA845CDF4F}">
      <dsp:nvSpPr>
        <dsp:cNvPr id="0" name=""/>
        <dsp:cNvSpPr/>
      </dsp:nvSpPr>
      <dsp:spPr>
        <a:xfrm>
          <a:off x="989789" y="1586667"/>
          <a:ext cx="273120" cy="273120"/>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26B850-AC82-48B8-90B6-D2C10C4A676B}">
      <dsp:nvSpPr>
        <dsp:cNvPr id="0" name=""/>
        <dsp:cNvSpPr/>
      </dsp:nvSpPr>
      <dsp:spPr>
        <a:xfrm>
          <a:off x="1250040" y="1404904"/>
          <a:ext cx="3457613" cy="636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a:lnSpc>
              <a:spcPct val="90000"/>
            </a:lnSpc>
            <a:spcBef>
              <a:spcPct val="0"/>
            </a:spcBef>
            <a:spcAft>
              <a:spcPct val="35000"/>
            </a:spcAft>
          </a:pPr>
          <a:r>
            <a:rPr lang="es-MX" sz="2300" kern="1200" dirty="0" smtClean="0"/>
            <a:t>Federación</a:t>
          </a:r>
          <a:endParaRPr lang="es-MX" sz="2300" kern="1200" dirty="0"/>
        </a:p>
      </dsp:txBody>
      <dsp:txXfrm>
        <a:off x="1250040" y="1404904"/>
        <a:ext cx="3457613" cy="636645"/>
      </dsp:txXfrm>
    </dsp:sp>
    <dsp:sp modelId="{D6E70EF9-5273-4C5C-A522-3E6DA4005733}">
      <dsp:nvSpPr>
        <dsp:cNvPr id="0" name=""/>
        <dsp:cNvSpPr/>
      </dsp:nvSpPr>
      <dsp:spPr>
        <a:xfrm>
          <a:off x="989789" y="2223312"/>
          <a:ext cx="273120" cy="273120"/>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B1315D-84FA-4A97-A595-14EED63C40B6}">
      <dsp:nvSpPr>
        <dsp:cNvPr id="0" name=""/>
        <dsp:cNvSpPr/>
      </dsp:nvSpPr>
      <dsp:spPr>
        <a:xfrm>
          <a:off x="1250040" y="2041550"/>
          <a:ext cx="3457613" cy="636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a:lnSpc>
              <a:spcPct val="90000"/>
            </a:lnSpc>
            <a:spcBef>
              <a:spcPct val="0"/>
            </a:spcBef>
            <a:spcAft>
              <a:spcPct val="35000"/>
            </a:spcAft>
          </a:pPr>
          <a:r>
            <a:rPr lang="es-MX" sz="2300" kern="1200" dirty="0" smtClean="0"/>
            <a:t>Estados </a:t>
          </a:r>
          <a:endParaRPr lang="es-MX" sz="2300" kern="1200" dirty="0"/>
        </a:p>
      </dsp:txBody>
      <dsp:txXfrm>
        <a:off x="1250040" y="2041550"/>
        <a:ext cx="3457613" cy="636645"/>
      </dsp:txXfrm>
    </dsp:sp>
    <dsp:sp modelId="{44610836-4741-4FDA-84F1-C64D64BF58BB}">
      <dsp:nvSpPr>
        <dsp:cNvPr id="0" name=""/>
        <dsp:cNvSpPr/>
      </dsp:nvSpPr>
      <dsp:spPr>
        <a:xfrm>
          <a:off x="989789" y="2859958"/>
          <a:ext cx="273120" cy="273120"/>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FF329C-C2CD-493F-B8E4-95E5442C8194}">
      <dsp:nvSpPr>
        <dsp:cNvPr id="0" name=""/>
        <dsp:cNvSpPr/>
      </dsp:nvSpPr>
      <dsp:spPr>
        <a:xfrm>
          <a:off x="1250040" y="2678195"/>
          <a:ext cx="3457613" cy="636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a:lnSpc>
              <a:spcPct val="90000"/>
            </a:lnSpc>
            <a:spcBef>
              <a:spcPct val="0"/>
            </a:spcBef>
            <a:spcAft>
              <a:spcPct val="35000"/>
            </a:spcAft>
          </a:pPr>
          <a:r>
            <a:rPr lang="es-MX" sz="2300" kern="1200" dirty="0" smtClean="0"/>
            <a:t>Municipios </a:t>
          </a:r>
          <a:endParaRPr lang="es-MX" sz="2300" kern="1200" dirty="0"/>
        </a:p>
      </dsp:txBody>
      <dsp:txXfrm>
        <a:off x="1250040" y="2678195"/>
        <a:ext cx="3457613" cy="636645"/>
      </dsp:txXfrm>
    </dsp:sp>
    <dsp:sp modelId="{6B07D944-0DFA-4393-9193-BF9817AB4D06}">
      <dsp:nvSpPr>
        <dsp:cNvPr id="0" name=""/>
        <dsp:cNvSpPr/>
      </dsp:nvSpPr>
      <dsp:spPr>
        <a:xfrm>
          <a:off x="4893546" y="785746"/>
          <a:ext cx="3717863" cy="43739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49751F-0F0E-46E6-A577-E5B6729A2DA1}">
      <dsp:nvSpPr>
        <dsp:cNvPr id="0" name=""/>
        <dsp:cNvSpPr/>
      </dsp:nvSpPr>
      <dsp:spPr>
        <a:xfrm>
          <a:off x="4893546" y="950014"/>
          <a:ext cx="273127" cy="273127"/>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E9BAB7-267B-43EB-B710-B87B9AAFEE18}">
      <dsp:nvSpPr>
        <dsp:cNvPr id="0" name=""/>
        <dsp:cNvSpPr/>
      </dsp:nvSpPr>
      <dsp:spPr>
        <a:xfrm>
          <a:off x="4893546" y="0"/>
          <a:ext cx="3717863" cy="785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63500" rIns="95250" bIns="63500" numCol="1" spcCol="1270" anchor="ctr" anchorCtr="0">
          <a:noAutofit/>
        </a:bodyPr>
        <a:lstStyle/>
        <a:p>
          <a:pPr lvl="0" algn="l" defTabSz="2222500">
            <a:lnSpc>
              <a:spcPct val="90000"/>
            </a:lnSpc>
            <a:spcBef>
              <a:spcPct val="0"/>
            </a:spcBef>
            <a:spcAft>
              <a:spcPct val="35000"/>
            </a:spcAft>
          </a:pPr>
          <a:r>
            <a:rPr lang="es-MX" sz="5000" kern="1200" dirty="0" smtClean="0"/>
            <a:t>Pasivo</a:t>
          </a:r>
          <a:endParaRPr lang="es-MX" sz="5000" kern="1200" dirty="0"/>
        </a:p>
      </dsp:txBody>
      <dsp:txXfrm>
        <a:off x="4893546" y="0"/>
        <a:ext cx="3717863" cy="785746"/>
      </dsp:txXfrm>
    </dsp:sp>
    <dsp:sp modelId="{B6213223-3B6B-4BC0-B6DB-52FF26EFA6B3}">
      <dsp:nvSpPr>
        <dsp:cNvPr id="0" name=""/>
        <dsp:cNvSpPr/>
      </dsp:nvSpPr>
      <dsp:spPr>
        <a:xfrm>
          <a:off x="4893546" y="1984659"/>
          <a:ext cx="273120" cy="273120"/>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4DBAB0-2319-48F6-8389-CE37639D0A08}">
      <dsp:nvSpPr>
        <dsp:cNvPr id="0" name=""/>
        <dsp:cNvSpPr/>
      </dsp:nvSpPr>
      <dsp:spPr>
        <a:xfrm>
          <a:off x="5153797" y="1404904"/>
          <a:ext cx="3457613" cy="1432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a:lnSpc>
              <a:spcPct val="90000"/>
            </a:lnSpc>
            <a:spcBef>
              <a:spcPct val="0"/>
            </a:spcBef>
            <a:spcAft>
              <a:spcPct val="35000"/>
            </a:spcAft>
          </a:pPr>
          <a:r>
            <a:rPr lang="es-MX" sz="2300" kern="1200" dirty="0" smtClean="0"/>
            <a:t>Contribuyente</a:t>
          </a:r>
          <a:endParaRPr lang="es-MX" sz="2300" kern="1200" dirty="0"/>
        </a:p>
        <a:p>
          <a:pPr marL="171450" lvl="1" indent="-171450" algn="l" defTabSz="800100">
            <a:lnSpc>
              <a:spcPct val="90000"/>
            </a:lnSpc>
            <a:spcBef>
              <a:spcPct val="0"/>
            </a:spcBef>
            <a:spcAft>
              <a:spcPct val="15000"/>
            </a:spcAft>
            <a:buChar char="••"/>
          </a:pPr>
          <a:r>
            <a:rPr lang="es-MX" sz="1800" kern="1200" dirty="0" smtClean="0"/>
            <a:t>Persona física </a:t>
          </a:r>
          <a:endParaRPr lang="es-MX" sz="1800" kern="1200" dirty="0"/>
        </a:p>
        <a:p>
          <a:pPr marL="171450" lvl="1" indent="-171450" algn="l" defTabSz="800100">
            <a:lnSpc>
              <a:spcPct val="90000"/>
            </a:lnSpc>
            <a:spcBef>
              <a:spcPct val="0"/>
            </a:spcBef>
            <a:spcAft>
              <a:spcPct val="15000"/>
            </a:spcAft>
            <a:buChar char="••"/>
          </a:pPr>
          <a:r>
            <a:rPr lang="es-MX" sz="1800" kern="1200" dirty="0" smtClean="0"/>
            <a:t>Persona moral</a:t>
          </a:r>
          <a:endParaRPr lang="es-MX" sz="1800" kern="1200" dirty="0"/>
        </a:p>
      </dsp:txBody>
      <dsp:txXfrm>
        <a:off x="5153797" y="1404904"/>
        <a:ext cx="3457613" cy="143263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B28A1-BFAA-46B6-85C3-F50896B48791}">
      <dsp:nvSpPr>
        <dsp:cNvPr id="0" name=""/>
        <dsp:cNvSpPr/>
      </dsp:nvSpPr>
      <dsp:spPr>
        <a:xfrm>
          <a:off x="0" y="387963"/>
          <a:ext cx="9601200" cy="1223454"/>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ES" sz="3300" kern="1200" smtClean="0"/>
            <a:t>La prestación pecuniaria, o sea  el tributo</a:t>
          </a:r>
          <a:endParaRPr lang="es-MX" sz="3300" kern="1200"/>
        </a:p>
      </dsp:txBody>
      <dsp:txXfrm>
        <a:off x="59724" y="447687"/>
        <a:ext cx="9481752" cy="1104006"/>
      </dsp:txXfrm>
    </dsp:sp>
    <dsp:sp modelId="{0B92E4B5-8133-4D5D-986A-2A4F692220CD}">
      <dsp:nvSpPr>
        <dsp:cNvPr id="0" name=""/>
        <dsp:cNvSpPr/>
      </dsp:nvSpPr>
      <dsp:spPr>
        <a:xfrm>
          <a:off x="0" y="1706457"/>
          <a:ext cx="9601200" cy="1223454"/>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ES" sz="3300" kern="1200" smtClean="0"/>
            <a:t>Consiste siempre en un dar, y sólo se satisface en dinero en efectivo y excepcionalmente en pago en especie;</a:t>
          </a:r>
          <a:endParaRPr lang="es-MX" sz="3300" kern="1200"/>
        </a:p>
      </dsp:txBody>
      <dsp:txXfrm>
        <a:off x="59724" y="1766181"/>
        <a:ext cx="9481752" cy="110400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507DDB-0C22-45F0-B2F0-0045E202A50F}">
      <dsp:nvSpPr>
        <dsp:cNvPr id="0" name=""/>
        <dsp:cNvSpPr/>
      </dsp:nvSpPr>
      <dsp:spPr>
        <a:xfrm>
          <a:off x="0" y="0"/>
          <a:ext cx="8161020" cy="1493043"/>
        </a:xfrm>
        <a:prstGeom prst="roundRect">
          <a:avLst>
            <a:gd name="adj" fmla="val 10000"/>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b="1" kern="1200" dirty="0" smtClean="0"/>
            <a:t>Es el hecho al cual la ley vincula el nacimiento de la obligación tributaria</a:t>
          </a:r>
          <a:endParaRPr lang="es-MX" sz="2800" b="1" kern="1200" dirty="0"/>
        </a:p>
      </dsp:txBody>
      <dsp:txXfrm>
        <a:off x="43730" y="43730"/>
        <a:ext cx="6617842" cy="1405583"/>
      </dsp:txXfrm>
    </dsp:sp>
    <dsp:sp modelId="{FE073310-8F39-44BC-8569-59F502F86C9B}">
      <dsp:nvSpPr>
        <dsp:cNvPr id="0" name=""/>
        <dsp:cNvSpPr/>
      </dsp:nvSpPr>
      <dsp:spPr>
        <a:xfrm>
          <a:off x="1440179" y="1824831"/>
          <a:ext cx="8161020" cy="1493043"/>
        </a:xfrm>
        <a:prstGeom prst="roundRect">
          <a:avLst>
            <a:gd name="adj" fmla="val 10000"/>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t>Cuando el hecho imponible, que es una hipótesis normativa, se materializa en la vida real a través de los actos de una persona, reuniendo los elementos establecidos en la hipótesis, adecuándose al presupuesto, en ese momento se le llama </a:t>
          </a:r>
          <a:r>
            <a:rPr lang="es-ES" sz="1700" b="1" i="1" kern="1200" dirty="0" smtClean="0"/>
            <a:t>hecho generador</a:t>
          </a:r>
          <a:r>
            <a:rPr lang="es-ES" sz="1700" b="1" kern="1200" dirty="0" smtClean="0"/>
            <a:t>, porque genera el tributo.</a:t>
          </a:r>
          <a:endParaRPr lang="es-MX" sz="1700" b="1" kern="1200" dirty="0"/>
        </a:p>
      </dsp:txBody>
      <dsp:txXfrm>
        <a:off x="1483909" y="1868561"/>
        <a:ext cx="5662901" cy="1405583"/>
      </dsp:txXfrm>
    </dsp:sp>
    <dsp:sp modelId="{E6BBDB7D-9632-4608-91AC-4B937F6FD6F9}">
      <dsp:nvSpPr>
        <dsp:cNvPr id="0" name=""/>
        <dsp:cNvSpPr/>
      </dsp:nvSpPr>
      <dsp:spPr>
        <a:xfrm>
          <a:off x="7190541" y="1173698"/>
          <a:ext cx="970478" cy="970478"/>
        </a:xfrm>
        <a:prstGeom prst="downArrow">
          <a:avLst>
            <a:gd name="adj1" fmla="val 55000"/>
            <a:gd name="adj2" fmla="val 45000"/>
          </a:avLst>
        </a:prstGeom>
        <a:solidFill>
          <a:schemeClr val="lt1">
            <a:alpha val="90000"/>
            <a:tint val="40000"/>
            <a:hueOff val="0"/>
            <a:satOff val="0"/>
            <a:lumOff val="0"/>
            <a:alphaOff val="0"/>
          </a:schemeClr>
        </a:solidFill>
        <a:ln w="15875"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408899" y="1173698"/>
        <a:ext cx="533762" cy="7302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251E3-8397-494D-9831-CF918D40B0CE}">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3CD57C-DE59-48C0-88E8-ADCCB5219ECE}">
      <dsp:nvSpPr>
        <dsp:cNvPr id="0" name=""/>
        <dsp:cNvSpPr/>
      </dsp:nvSpPr>
      <dsp:spPr>
        <a:xfrm>
          <a:off x="2262981" y="0"/>
          <a:ext cx="6423818" cy="4525963"/>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De acuerdo con el programa de la UA</a:t>
          </a:r>
          <a:r>
            <a:rPr lang="es-MX" sz="2100" kern="1200" dirty="0" smtClean="0"/>
            <a:t>, el propósito que se persigue es analizar las bases de las finanzas públicas, de la teoría de la tributación y del Sistema Tributario Mexicano para aplicar el marco constitucional y legal de los elementos esenciales de la relación tributaria y de las contribuciones en particular, así como las normas sustantivas del Código Fiscal de la Federación. </a:t>
          </a:r>
          <a:endParaRPr lang="es-MX" sz="2100" kern="1200" dirty="0"/>
        </a:p>
      </dsp:txBody>
      <dsp:txXfrm>
        <a:off x="2262981" y="0"/>
        <a:ext cx="6423818" cy="2149832"/>
      </dsp:txXfrm>
    </dsp:sp>
    <dsp:sp modelId="{F184615A-255C-4D78-BF7C-872896E5C67F}">
      <dsp:nvSpPr>
        <dsp:cNvPr id="0" name=""/>
        <dsp:cNvSpPr/>
      </dsp:nvSpPr>
      <dsp:spPr>
        <a:xfrm>
          <a:off x="1188065" y="2149832"/>
          <a:ext cx="2149832" cy="2149832"/>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C3262D-B7DB-45CD-A172-6FD2D1FB9A13}">
      <dsp:nvSpPr>
        <dsp:cNvPr id="0" name=""/>
        <dsp:cNvSpPr/>
      </dsp:nvSpPr>
      <dsp:spPr>
        <a:xfrm>
          <a:off x="2262981" y="2149832"/>
          <a:ext cx="6423818" cy="2149832"/>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lang="es-MX" sz="2100" kern="1200" dirty="0" smtClean="0"/>
        </a:p>
        <a:p>
          <a:pPr lvl="0" algn="ctr" defTabSz="933450">
            <a:lnSpc>
              <a:spcPct val="90000"/>
            </a:lnSpc>
            <a:spcBef>
              <a:spcPct val="0"/>
            </a:spcBef>
            <a:spcAft>
              <a:spcPct val="35000"/>
            </a:spcAft>
          </a:pPr>
          <a:r>
            <a:rPr lang="es-MX" sz="2100" kern="1200" dirty="0" smtClean="0"/>
            <a:t>Por ello, resulta indispensable que el estudiante conozca </a:t>
          </a:r>
          <a:r>
            <a:rPr lang="es-MX" sz="2100" kern="1200" dirty="0" smtClean="0"/>
            <a:t>la relación jurídico tributaria y los conceptos básicos que de ella se derivan </a:t>
          </a:r>
          <a:r>
            <a:rPr lang="es-MX" sz="2100" kern="1200" dirty="0" smtClean="0"/>
            <a:t>y así encontrarse en posibilidad de entender el desarrollo de las siguientes temáticas</a:t>
          </a:r>
          <a:endParaRPr lang="es-MX" sz="2100" kern="1200" dirty="0"/>
        </a:p>
      </dsp:txBody>
      <dsp:txXfrm>
        <a:off x="2262981" y="2149832"/>
        <a:ext cx="6423818" cy="21498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B245CE-BF60-4D72-B010-7C9D3CE327FF}">
      <dsp:nvSpPr>
        <dsp:cNvPr id="0" name=""/>
        <dsp:cNvSpPr/>
      </dsp:nvSpPr>
      <dsp:spPr>
        <a:xfrm>
          <a:off x="1062632" y="0"/>
          <a:ext cx="7475935" cy="3317875"/>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ES" sz="2400" kern="1200" dirty="0" smtClean="0"/>
            <a:t>Su labor se limita a auxiliar al Estado en sus funciones administrativas, principalmente en el cobro de las contribuciones. El tercero auxiliar por excelencia lo son las instituciones de crédito, pues tienen la obligación de </a:t>
          </a:r>
          <a:r>
            <a:rPr lang="es-ES" sz="2400" i="1" kern="1200" dirty="0" smtClean="0"/>
            <a:t>“recibir y procesar pagos y declaraciones por cuenta de las autoridades fiscales”</a:t>
          </a:r>
          <a:endParaRPr lang="es-MX" sz="2400" kern="1200" dirty="0"/>
        </a:p>
      </dsp:txBody>
      <dsp:txXfrm>
        <a:off x="2157457" y="485892"/>
        <a:ext cx="5286285" cy="234609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E324E-6A53-46B4-8A68-C13011F9B564}">
      <dsp:nvSpPr>
        <dsp:cNvPr id="0" name=""/>
        <dsp:cNvSpPr/>
      </dsp:nvSpPr>
      <dsp:spPr>
        <a:xfrm>
          <a:off x="127049" y="1567"/>
          <a:ext cx="3872358" cy="1548943"/>
        </a:xfrm>
        <a:prstGeom prst="chevron">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lvl="0" algn="ctr" defTabSz="2889250" rtl="0">
            <a:lnSpc>
              <a:spcPct val="90000"/>
            </a:lnSpc>
            <a:spcBef>
              <a:spcPct val="0"/>
            </a:spcBef>
            <a:spcAft>
              <a:spcPct val="35000"/>
            </a:spcAft>
          </a:pPr>
          <a:r>
            <a:rPr lang="es-MX" sz="6500" kern="1200" smtClean="0"/>
            <a:t>Tasa:</a:t>
          </a:r>
          <a:endParaRPr lang="es-MX" sz="6500" kern="1200"/>
        </a:p>
      </dsp:txBody>
      <dsp:txXfrm>
        <a:off x="901521" y="1567"/>
        <a:ext cx="2323415" cy="1548943"/>
      </dsp:txXfrm>
    </dsp:sp>
    <dsp:sp modelId="{7F610EFB-DFFB-4E22-873B-095D8FB4D266}">
      <dsp:nvSpPr>
        <dsp:cNvPr id="0" name=""/>
        <dsp:cNvSpPr/>
      </dsp:nvSpPr>
      <dsp:spPr>
        <a:xfrm>
          <a:off x="3496002" y="133228"/>
          <a:ext cx="3214057" cy="1285623"/>
        </a:xfrm>
        <a:prstGeom prst="chevron">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kern="1200" dirty="0" smtClean="0"/>
            <a:t>Proporción de un gravamen fiscal a la cantidad que está siendo gravada.</a:t>
          </a:r>
          <a:endParaRPr lang="es-MX" sz="1900" kern="1200" dirty="0"/>
        </a:p>
      </dsp:txBody>
      <dsp:txXfrm>
        <a:off x="4138814" y="133228"/>
        <a:ext cx="1928434" cy="1285623"/>
      </dsp:txXfrm>
    </dsp:sp>
    <dsp:sp modelId="{0D4BCBDC-30D2-4339-B32E-094A5514A83A}">
      <dsp:nvSpPr>
        <dsp:cNvPr id="0" name=""/>
        <dsp:cNvSpPr/>
      </dsp:nvSpPr>
      <dsp:spPr>
        <a:xfrm>
          <a:off x="6260092" y="133228"/>
          <a:ext cx="3214057" cy="1285623"/>
        </a:xfrm>
        <a:prstGeom prst="chevron">
          <a:avLst/>
        </a:prstGeom>
        <a:solidFill>
          <a:schemeClr val="accent4">
            <a:tint val="40000"/>
            <a:alpha val="90000"/>
            <a:hueOff val="843913"/>
            <a:satOff val="4615"/>
            <a:lumOff val="1686"/>
            <a:alphaOff val="0"/>
          </a:schemeClr>
        </a:solidFill>
        <a:ln w="15875" cap="flat" cmpd="sng" algn="ctr">
          <a:solidFill>
            <a:schemeClr val="accent4">
              <a:tint val="40000"/>
              <a:alpha val="90000"/>
              <a:hueOff val="843913"/>
              <a:satOff val="4615"/>
              <a:lumOff val="1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kern="1200" smtClean="0"/>
            <a:t>Es un porcentaje</a:t>
          </a:r>
          <a:endParaRPr lang="es-MX" sz="1900" kern="1200"/>
        </a:p>
      </dsp:txBody>
      <dsp:txXfrm>
        <a:off x="6902904" y="133228"/>
        <a:ext cx="1928434" cy="1285623"/>
      </dsp:txXfrm>
    </dsp:sp>
    <dsp:sp modelId="{CDA8B4D9-7F0D-4F1E-BE1B-D182E67CC298}">
      <dsp:nvSpPr>
        <dsp:cNvPr id="0" name=""/>
        <dsp:cNvSpPr/>
      </dsp:nvSpPr>
      <dsp:spPr>
        <a:xfrm>
          <a:off x="127049" y="1767363"/>
          <a:ext cx="3872358" cy="1548943"/>
        </a:xfrm>
        <a:prstGeom prst="chevron">
          <a:avLst/>
        </a:prstGeom>
        <a:solidFill>
          <a:schemeClr val="accent4">
            <a:hueOff val="1694295"/>
            <a:satOff val="3585"/>
            <a:lumOff val="1627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lvl="0" algn="ctr" defTabSz="2889250" rtl="0">
            <a:lnSpc>
              <a:spcPct val="90000"/>
            </a:lnSpc>
            <a:spcBef>
              <a:spcPct val="0"/>
            </a:spcBef>
            <a:spcAft>
              <a:spcPct val="35000"/>
            </a:spcAft>
          </a:pPr>
          <a:r>
            <a:rPr lang="es-MX" sz="6500" kern="1200" smtClean="0"/>
            <a:t>Tarifa </a:t>
          </a:r>
          <a:endParaRPr lang="es-MX" sz="6500" kern="1200"/>
        </a:p>
      </dsp:txBody>
      <dsp:txXfrm>
        <a:off x="901521" y="1767363"/>
        <a:ext cx="2323415" cy="1548943"/>
      </dsp:txXfrm>
    </dsp:sp>
    <dsp:sp modelId="{2ABA895E-D6D7-45C9-9356-7B58A736A0E2}">
      <dsp:nvSpPr>
        <dsp:cNvPr id="0" name=""/>
        <dsp:cNvSpPr/>
      </dsp:nvSpPr>
      <dsp:spPr>
        <a:xfrm>
          <a:off x="3496002" y="1899023"/>
          <a:ext cx="3214057" cy="1285623"/>
        </a:xfrm>
        <a:prstGeom prst="chevron">
          <a:avLst/>
        </a:prstGeom>
        <a:solidFill>
          <a:schemeClr val="accent4">
            <a:tint val="40000"/>
            <a:alpha val="90000"/>
            <a:hueOff val="1687825"/>
            <a:satOff val="9231"/>
            <a:lumOff val="3373"/>
            <a:alphaOff val="0"/>
          </a:schemeClr>
        </a:solidFill>
        <a:ln w="15875" cap="flat" cmpd="sng" algn="ctr">
          <a:solidFill>
            <a:schemeClr val="accent4">
              <a:tint val="40000"/>
              <a:alpha val="90000"/>
              <a:hueOff val="1687825"/>
              <a:satOff val="9231"/>
              <a:lumOff val="3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kern="1200" smtClean="0"/>
            <a:t>Es una cantidad específica basada en u tabulador</a:t>
          </a:r>
          <a:endParaRPr lang="es-MX" sz="1900" kern="1200"/>
        </a:p>
      </dsp:txBody>
      <dsp:txXfrm>
        <a:off x="4138814" y="1899023"/>
        <a:ext cx="1928434" cy="128562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96D57-8AF7-49BD-BC88-4D4D044026C4}">
      <dsp:nvSpPr>
        <dsp:cNvPr id="0" name=""/>
        <dsp:cNvSpPr/>
      </dsp:nvSpPr>
      <dsp:spPr>
        <a:xfrm>
          <a:off x="1758" y="1153796"/>
          <a:ext cx="2020565" cy="1010282"/>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dirty="0" smtClean="0"/>
            <a:t>Es ex </a:t>
          </a:r>
          <a:r>
            <a:rPr lang="es-MX" sz="2300" kern="1200" dirty="0" err="1" smtClean="0"/>
            <a:t>lege</a:t>
          </a:r>
          <a:r>
            <a:rPr lang="es-MX" sz="2300" kern="1200" dirty="0" smtClean="0"/>
            <a:t> (por disposición de la ley)</a:t>
          </a:r>
          <a:endParaRPr lang="es-MX" sz="2300" kern="1200" dirty="0"/>
        </a:p>
      </dsp:txBody>
      <dsp:txXfrm>
        <a:off x="31348" y="1183386"/>
        <a:ext cx="1961385" cy="951102"/>
      </dsp:txXfrm>
    </dsp:sp>
    <dsp:sp modelId="{8EF9FEF0-05E4-40CF-88C0-02CAA2F2917D}">
      <dsp:nvSpPr>
        <dsp:cNvPr id="0" name=""/>
        <dsp:cNvSpPr/>
      </dsp:nvSpPr>
      <dsp:spPr>
        <a:xfrm>
          <a:off x="2527464" y="1153796"/>
          <a:ext cx="2020565" cy="1010282"/>
        </a:xfrm>
        <a:prstGeom prst="roundRect">
          <a:avLst>
            <a:gd name="adj" fmla="val 10000"/>
          </a:avLst>
        </a:prstGeom>
        <a:solidFill>
          <a:schemeClr val="accent3">
            <a:hueOff val="169364"/>
            <a:satOff val="-12464"/>
            <a:lumOff val="-98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Es una relación de derecho</a:t>
          </a:r>
          <a:endParaRPr lang="es-MX" sz="2300" kern="1200"/>
        </a:p>
      </dsp:txBody>
      <dsp:txXfrm>
        <a:off x="2557054" y="1183386"/>
        <a:ext cx="1961385" cy="951102"/>
      </dsp:txXfrm>
    </dsp:sp>
    <dsp:sp modelId="{1D922512-2A50-4E1A-8C2B-1C29BD95CF03}">
      <dsp:nvSpPr>
        <dsp:cNvPr id="0" name=""/>
        <dsp:cNvSpPr/>
      </dsp:nvSpPr>
      <dsp:spPr>
        <a:xfrm>
          <a:off x="5053170" y="1153796"/>
          <a:ext cx="2020565" cy="1010282"/>
        </a:xfrm>
        <a:prstGeom prst="roundRect">
          <a:avLst>
            <a:gd name="adj" fmla="val 10000"/>
          </a:avLst>
        </a:prstGeom>
        <a:solidFill>
          <a:schemeClr val="accent3">
            <a:hueOff val="338728"/>
            <a:satOff val="-24929"/>
            <a:lumOff val="-19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Es una relación principal y no accesoria</a:t>
          </a:r>
          <a:endParaRPr lang="es-MX" sz="2300" kern="1200"/>
        </a:p>
      </dsp:txBody>
      <dsp:txXfrm>
        <a:off x="5082760" y="1183386"/>
        <a:ext cx="1961385" cy="951102"/>
      </dsp:txXfrm>
    </dsp:sp>
    <dsp:sp modelId="{B62A62E3-52C6-4283-A3FF-33DC601F6B81}">
      <dsp:nvSpPr>
        <dsp:cNvPr id="0" name=""/>
        <dsp:cNvSpPr/>
      </dsp:nvSpPr>
      <dsp:spPr>
        <a:xfrm>
          <a:off x="7578876" y="1153796"/>
          <a:ext cx="2020565" cy="1010282"/>
        </a:xfrm>
        <a:prstGeom prst="roundRect">
          <a:avLst>
            <a:gd name="adj" fmla="val 10000"/>
          </a:avLst>
        </a:prstGeom>
        <a:solidFill>
          <a:schemeClr val="accent3">
            <a:hueOff val="508092"/>
            <a:satOff val="-37393"/>
            <a:lumOff val="-29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Es una relación personal y obligatoria</a:t>
          </a:r>
          <a:endParaRPr lang="es-MX" sz="2300" kern="1200"/>
        </a:p>
      </dsp:txBody>
      <dsp:txXfrm>
        <a:off x="7608466" y="1183386"/>
        <a:ext cx="1961385" cy="95110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B107F1-6C94-4A44-9D4B-DA30D2773A29}">
      <dsp:nvSpPr>
        <dsp:cNvPr id="0" name=""/>
        <dsp:cNvSpPr/>
      </dsp:nvSpPr>
      <dsp:spPr>
        <a:xfrm>
          <a:off x="3584584" y="596"/>
          <a:ext cx="2432031" cy="83213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NACIMIENTO</a:t>
          </a:r>
          <a:endParaRPr lang="es-MX" sz="1600" b="1" kern="1200" dirty="0">
            <a:solidFill>
              <a:schemeClr val="tx1"/>
            </a:solidFill>
          </a:endParaRPr>
        </a:p>
      </dsp:txBody>
      <dsp:txXfrm>
        <a:off x="3608956" y="24968"/>
        <a:ext cx="2383287" cy="783391"/>
      </dsp:txXfrm>
    </dsp:sp>
    <dsp:sp modelId="{E1A2AAFC-EFC7-44FA-96AF-10199A019DB5}">
      <dsp:nvSpPr>
        <dsp:cNvPr id="0" name=""/>
        <dsp:cNvSpPr/>
      </dsp:nvSpPr>
      <dsp:spPr>
        <a:xfrm rot="2700000">
          <a:off x="5166219" y="1071123"/>
          <a:ext cx="868927" cy="291247"/>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5253593" y="1129372"/>
        <a:ext cx="694179" cy="174749"/>
      </dsp:txXfrm>
    </dsp:sp>
    <dsp:sp modelId="{3744FE57-57D6-4A60-94F0-8D17C6A83BC1}">
      <dsp:nvSpPr>
        <dsp:cNvPr id="0" name=""/>
        <dsp:cNvSpPr/>
      </dsp:nvSpPr>
      <dsp:spPr>
        <a:xfrm>
          <a:off x="5184749" y="1600761"/>
          <a:ext cx="2432031" cy="832135"/>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DETERMINACIÓN</a:t>
          </a:r>
          <a:endParaRPr lang="es-MX" sz="1600" b="1" kern="1200" dirty="0">
            <a:solidFill>
              <a:schemeClr val="tx1"/>
            </a:solidFill>
          </a:endParaRPr>
        </a:p>
      </dsp:txBody>
      <dsp:txXfrm>
        <a:off x="5209121" y="1625133"/>
        <a:ext cx="2383287" cy="783391"/>
      </dsp:txXfrm>
    </dsp:sp>
    <dsp:sp modelId="{2B7E7920-1290-428D-ADB5-69548C75F7C9}">
      <dsp:nvSpPr>
        <dsp:cNvPr id="0" name=""/>
        <dsp:cNvSpPr/>
      </dsp:nvSpPr>
      <dsp:spPr>
        <a:xfrm rot="8100000">
          <a:off x="5166219" y="2671288"/>
          <a:ext cx="868927" cy="291247"/>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5253593" y="2729537"/>
        <a:ext cx="694179" cy="174749"/>
      </dsp:txXfrm>
    </dsp:sp>
    <dsp:sp modelId="{C83123F4-BB53-436F-8ACB-48E8F596564A}">
      <dsp:nvSpPr>
        <dsp:cNvPr id="0" name=""/>
        <dsp:cNvSpPr/>
      </dsp:nvSpPr>
      <dsp:spPr>
        <a:xfrm>
          <a:off x="3584584" y="3200927"/>
          <a:ext cx="2432031" cy="83213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LIQUIDACIÓN</a:t>
          </a:r>
          <a:endParaRPr lang="es-MX" sz="1600" b="1" kern="1200" dirty="0">
            <a:solidFill>
              <a:schemeClr val="tx1"/>
            </a:solidFill>
          </a:endParaRPr>
        </a:p>
      </dsp:txBody>
      <dsp:txXfrm>
        <a:off x="3608956" y="3225299"/>
        <a:ext cx="2383287" cy="783391"/>
      </dsp:txXfrm>
    </dsp:sp>
    <dsp:sp modelId="{A0F2036C-0328-4870-B7FC-F452FFCCD907}">
      <dsp:nvSpPr>
        <dsp:cNvPr id="0" name=""/>
        <dsp:cNvSpPr/>
      </dsp:nvSpPr>
      <dsp:spPr>
        <a:xfrm rot="13500000">
          <a:off x="3566053" y="2671288"/>
          <a:ext cx="868927" cy="291247"/>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3653427" y="2729537"/>
        <a:ext cx="694179" cy="174749"/>
      </dsp:txXfrm>
    </dsp:sp>
    <dsp:sp modelId="{8D4BD55A-1231-4426-AF3C-46E259936FDD}">
      <dsp:nvSpPr>
        <dsp:cNvPr id="0" name=""/>
        <dsp:cNvSpPr/>
      </dsp:nvSpPr>
      <dsp:spPr>
        <a:xfrm>
          <a:off x="1984418" y="1600761"/>
          <a:ext cx="2432031" cy="832135"/>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EXIGIBILIDAD</a:t>
          </a:r>
          <a:endParaRPr lang="es-MX" sz="1600" b="1" kern="1200" dirty="0">
            <a:solidFill>
              <a:schemeClr val="tx1"/>
            </a:solidFill>
          </a:endParaRPr>
        </a:p>
      </dsp:txBody>
      <dsp:txXfrm>
        <a:off x="2008790" y="1625133"/>
        <a:ext cx="2383287" cy="783391"/>
      </dsp:txXfrm>
    </dsp:sp>
    <dsp:sp modelId="{0B50E599-141C-4BEF-A4E7-98995CE2E202}">
      <dsp:nvSpPr>
        <dsp:cNvPr id="0" name=""/>
        <dsp:cNvSpPr/>
      </dsp:nvSpPr>
      <dsp:spPr>
        <a:xfrm rot="18900000">
          <a:off x="3566053" y="1071123"/>
          <a:ext cx="868927" cy="291247"/>
        </a:xfrm>
        <a:prstGeom prst="lef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3653427" y="1129372"/>
        <a:ext cx="694179" cy="1747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6A1A6-DC60-4431-B195-4B51B4D29D94}">
      <dsp:nvSpPr>
        <dsp:cNvPr id="0" name=""/>
        <dsp:cNvSpPr/>
      </dsp:nvSpPr>
      <dsp:spPr>
        <a:xfrm>
          <a:off x="1486122" y="2230"/>
          <a:ext cx="6628950" cy="331447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s-MX" sz="2700" kern="1200" smtClean="0"/>
            <a:t>Nace en el momento en que se realiza el hecho establecido como supuesto en la ley (Artículo 6 del Código Fiscal en la Federación).</a:t>
          </a:r>
          <a:br>
            <a:rPr lang="es-MX" sz="2700" kern="1200" smtClean="0"/>
          </a:br>
          <a:r>
            <a:rPr lang="es-MX" sz="2700" kern="1200" smtClean="0"/>
            <a:t>El momento del nacimiento de la obligación fiscal es muy importante porque distingue el momento en que se origina la deuda impositiva de aquellos otros en que surgen deberes.</a:t>
          </a:r>
          <a:br>
            <a:rPr lang="es-MX" sz="2700" kern="1200" smtClean="0"/>
          </a:br>
          <a:endParaRPr lang="es-MX" sz="2700" kern="1200"/>
        </a:p>
      </dsp:txBody>
      <dsp:txXfrm>
        <a:off x="1583200" y="99308"/>
        <a:ext cx="6434794" cy="312031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E41BE-0EF2-4F9F-9D70-2FA4249C9F44}">
      <dsp:nvSpPr>
        <dsp:cNvPr id="0" name=""/>
        <dsp:cNvSpPr/>
      </dsp:nvSpPr>
      <dsp:spPr>
        <a:xfrm>
          <a:off x="0" y="484"/>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DF74A4-70BB-4B05-85CA-32050921D994}">
      <dsp:nvSpPr>
        <dsp:cNvPr id="0" name=""/>
        <dsp:cNvSpPr/>
      </dsp:nvSpPr>
      <dsp:spPr>
        <a:xfrm>
          <a:off x="0" y="484"/>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1.- Distinguir el momento en que se origina la deuda impositiva de aquellos otros en que surgen deberes tributarios de tipo formal, como son la prestación de declaraciones.</a:t>
          </a:r>
          <a:endParaRPr lang="es-MX" sz="1600" kern="1200"/>
        </a:p>
      </dsp:txBody>
      <dsp:txXfrm>
        <a:off x="0" y="484"/>
        <a:ext cx="9601196" cy="566975"/>
      </dsp:txXfrm>
    </dsp:sp>
    <dsp:sp modelId="{5F34390A-9EAE-44B0-B02E-BC0D663A6694}">
      <dsp:nvSpPr>
        <dsp:cNvPr id="0" name=""/>
        <dsp:cNvSpPr/>
      </dsp:nvSpPr>
      <dsp:spPr>
        <a:xfrm>
          <a:off x="0" y="567459"/>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2A1148-6353-47D8-90EB-D04D2FB5F78C}">
      <dsp:nvSpPr>
        <dsp:cNvPr id="0" name=""/>
        <dsp:cNvSpPr/>
      </dsp:nvSpPr>
      <dsp:spPr>
        <a:xfrm>
          <a:off x="0" y="567459"/>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2.- Determinar la ley aplicable, que puede no ser la misma en el momento de la realización del hecho imponible y en el de producirse el acto administrativo de liquidación o la liquidación por el particular.</a:t>
          </a:r>
          <a:endParaRPr lang="es-MX" sz="1600" kern="1200"/>
        </a:p>
      </dsp:txBody>
      <dsp:txXfrm>
        <a:off x="0" y="567459"/>
        <a:ext cx="9601196" cy="566975"/>
      </dsp:txXfrm>
    </dsp:sp>
    <dsp:sp modelId="{15148AD2-4A2D-41A8-91E1-77351B17F37A}">
      <dsp:nvSpPr>
        <dsp:cNvPr id="0" name=""/>
        <dsp:cNvSpPr/>
      </dsp:nvSpPr>
      <dsp:spPr>
        <a:xfrm>
          <a:off x="0" y="1134434"/>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F2DF3E-6F7B-417D-8E60-53EE5D9291B2}">
      <dsp:nvSpPr>
        <dsp:cNvPr id="0" name=""/>
        <dsp:cNvSpPr/>
      </dsp:nvSpPr>
      <dsp:spPr>
        <a:xfrm>
          <a:off x="0" y="1134434"/>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3.- Practicar la evaluación de las rentas o de los bienes gravados, con referencia al momento en que el crédito fiscal surja.</a:t>
          </a:r>
          <a:endParaRPr lang="es-MX" sz="1600" kern="1200"/>
        </a:p>
      </dsp:txBody>
      <dsp:txXfrm>
        <a:off x="0" y="1134434"/>
        <a:ext cx="9601196" cy="566975"/>
      </dsp:txXfrm>
    </dsp:sp>
    <dsp:sp modelId="{C8F60424-D3B9-448B-BEB7-1E28841BE18B}">
      <dsp:nvSpPr>
        <dsp:cNvPr id="0" name=""/>
        <dsp:cNvSpPr/>
      </dsp:nvSpPr>
      <dsp:spPr>
        <a:xfrm>
          <a:off x="0" y="1701409"/>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4D372B-B53F-495C-953E-F08F8B52F9C6}">
      <dsp:nvSpPr>
        <dsp:cNvPr id="0" name=""/>
        <dsp:cNvSpPr/>
      </dsp:nvSpPr>
      <dsp:spPr>
        <a:xfrm>
          <a:off x="0" y="1701409"/>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4.-Conocer la capacidad de obrar de los sujetos de la imposición.</a:t>
          </a:r>
          <a:endParaRPr lang="es-MX" sz="1600" kern="1200"/>
        </a:p>
      </dsp:txBody>
      <dsp:txXfrm>
        <a:off x="0" y="1701409"/>
        <a:ext cx="9601196" cy="566975"/>
      </dsp:txXfrm>
    </dsp:sp>
    <dsp:sp modelId="{C1D6D182-2CAE-4CA2-99A2-6F622FC6F3AE}">
      <dsp:nvSpPr>
        <dsp:cNvPr id="0" name=""/>
        <dsp:cNvSpPr/>
      </dsp:nvSpPr>
      <dsp:spPr>
        <a:xfrm>
          <a:off x="0" y="2268385"/>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31BB0C-BFF7-4C92-B9D3-A848BB8A7810}">
      <dsp:nvSpPr>
        <dsp:cNvPr id="0" name=""/>
        <dsp:cNvSpPr/>
      </dsp:nvSpPr>
      <dsp:spPr>
        <a:xfrm>
          <a:off x="0" y="2268385"/>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5.-Determinar el domicilio fiscal del contribuyente o de sus representantes.</a:t>
          </a:r>
          <a:endParaRPr lang="es-MX" sz="1600" kern="1200"/>
        </a:p>
      </dsp:txBody>
      <dsp:txXfrm>
        <a:off x="0" y="2268385"/>
        <a:ext cx="9601196" cy="566975"/>
      </dsp:txXfrm>
    </dsp:sp>
    <dsp:sp modelId="{C134DE9C-870B-4B11-9128-4BD540D402CF}">
      <dsp:nvSpPr>
        <dsp:cNvPr id="0" name=""/>
        <dsp:cNvSpPr/>
      </dsp:nvSpPr>
      <dsp:spPr>
        <a:xfrm>
          <a:off x="0" y="2835360"/>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1807C2-521B-4ECD-B5EF-8F258A1BE14D}">
      <dsp:nvSpPr>
        <dsp:cNvPr id="0" name=""/>
        <dsp:cNvSpPr/>
      </dsp:nvSpPr>
      <dsp:spPr>
        <a:xfrm>
          <a:off x="0" y="2835360"/>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6.-Determinar la época de pago y de exigibilidad de la obligación fiscal y por lo tanto, fijar el momento inicial para el cómputo del plazo de prescripción.</a:t>
          </a:r>
          <a:endParaRPr lang="es-MX" sz="1600" kern="1200"/>
        </a:p>
      </dsp:txBody>
      <dsp:txXfrm>
        <a:off x="0" y="2835360"/>
        <a:ext cx="9601196" cy="566975"/>
      </dsp:txXfrm>
    </dsp:sp>
    <dsp:sp modelId="{9FED4789-684C-465B-8A11-BF31EC68E27F}">
      <dsp:nvSpPr>
        <dsp:cNvPr id="0" name=""/>
        <dsp:cNvSpPr/>
      </dsp:nvSpPr>
      <dsp:spPr>
        <a:xfrm>
          <a:off x="0" y="3402335"/>
          <a:ext cx="960119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56BCDF-0078-4609-9081-08FCC573FAED}">
      <dsp:nvSpPr>
        <dsp:cNvPr id="0" name=""/>
        <dsp:cNvSpPr/>
      </dsp:nvSpPr>
      <dsp:spPr>
        <a:xfrm>
          <a:off x="0" y="3402335"/>
          <a:ext cx="9601196" cy="56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7.-Determinar las sanciones aplicables, en función de la ley vigente en el momento del nacimiento de la obligación. </a:t>
          </a:r>
          <a:endParaRPr lang="es-MX" sz="1600" kern="1200"/>
        </a:p>
      </dsp:txBody>
      <dsp:txXfrm>
        <a:off x="0" y="3402335"/>
        <a:ext cx="9601196" cy="56697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C7E646-C011-4CDC-B90D-5AA90A8F226A}">
      <dsp:nvSpPr>
        <dsp:cNvPr id="0" name=""/>
        <dsp:cNvSpPr/>
      </dsp:nvSpPr>
      <dsp:spPr>
        <a:xfrm>
          <a:off x="2314" y="891738"/>
          <a:ext cx="4342337" cy="322950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s-MX" sz="2400" kern="1200" dirty="0" smtClean="0"/>
            <a:t>Consiste en la constatación de la realización del hecho imponible o existencia del hecho generador y la precisión de la deuda en cantidad liquida.</a:t>
          </a:r>
          <a:endParaRPr lang="es-MX" sz="2400" kern="1200" dirty="0"/>
        </a:p>
      </dsp:txBody>
      <dsp:txXfrm>
        <a:off x="2314" y="891738"/>
        <a:ext cx="4342337" cy="3229505"/>
      </dsp:txXfrm>
    </dsp:sp>
    <dsp:sp modelId="{A6F890FB-0858-4A5E-A3CB-EBAB6F501407}">
      <dsp:nvSpPr>
        <dsp:cNvPr id="0" name=""/>
        <dsp:cNvSpPr/>
      </dsp:nvSpPr>
      <dsp:spPr>
        <a:xfrm>
          <a:off x="5256543" y="891738"/>
          <a:ext cx="4342337" cy="2896925"/>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s-MX" sz="2400" kern="1200" smtClean="0"/>
            <a:t>El acto o conjunto de actos emanados de la administración, de los particulares o de ambos coordinadamente, destinados a establecer en cada caso particular la configuración del presupuesto de hecho, la medida de lo imponible y el alcance cuantitativo de la obligación</a:t>
          </a:r>
          <a:endParaRPr lang="es-MX" sz="2400" kern="1200"/>
        </a:p>
      </dsp:txBody>
      <dsp:txXfrm>
        <a:off x="5256543" y="891738"/>
        <a:ext cx="4342337" cy="289692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E356E-BC54-4DBE-A436-0F225958F2AA}">
      <dsp:nvSpPr>
        <dsp:cNvPr id="0" name=""/>
        <dsp:cNvSpPr/>
      </dsp:nvSpPr>
      <dsp:spPr>
        <a:xfrm>
          <a:off x="0" y="283547"/>
          <a:ext cx="9601196" cy="1338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MX" sz="2600" kern="1200" dirty="0" smtClean="0">
              <a:solidFill>
                <a:schemeClr val="tx2"/>
              </a:solidFill>
            </a:rPr>
            <a:t>La liquidación es el acto que tiene por objeto determinar el importe de la deuda tributaria mediante la aplicación a la base liquidable del tipo impositivo y, en su caso, los incrementos o recargos que procedan.</a:t>
          </a:r>
          <a:endParaRPr lang="es-MX" sz="2600" kern="1200" dirty="0">
            <a:solidFill>
              <a:schemeClr val="tx2"/>
            </a:solidFill>
          </a:endParaRPr>
        </a:p>
      </dsp:txBody>
      <dsp:txXfrm>
        <a:off x="65339" y="348886"/>
        <a:ext cx="9470518" cy="1207802"/>
      </dsp:txXfrm>
    </dsp:sp>
    <dsp:sp modelId="{9C966205-E1EC-48EF-A9F7-B6FDAD5C6F5D}">
      <dsp:nvSpPr>
        <dsp:cNvPr id="0" name=""/>
        <dsp:cNvSpPr/>
      </dsp:nvSpPr>
      <dsp:spPr>
        <a:xfrm>
          <a:off x="0" y="1696908"/>
          <a:ext cx="9601196" cy="13384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MX" sz="2600" kern="1200" dirty="0" smtClean="0">
              <a:solidFill>
                <a:schemeClr val="tx2"/>
              </a:solidFill>
            </a:rPr>
            <a:t>La liquidación puede practicarse por la Administración Tributaria o por el propio sujeto pasivo (autoliquidación</a:t>
          </a:r>
          <a:r>
            <a:rPr lang="es-MX" sz="2600" kern="1200" dirty="0" smtClean="0"/>
            <a:t>). </a:t>
          </a:r>
          <a:endParaRPr lang="es-MX" sz="2600" kern="1200" dirty="0"/>
        </a:p>
      </dsp:txBody>
      <dsp:txXfrm>
        <a:off x="65339" y="1762247"/>
        <a:ext cx="9470518" cy="120780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8FF70-1ACA-49CF-AFB9-ABD79853F602}">
      <dsp:nvSpPr>
        <dsp:cNvPr id="0" name=""/>
        <dsp:cNvSpPr/>
      </dsp:nvSpPr>
      <dsp:spPr>
        <a:xfrm>
          <a:off x="656331" y="1761"/>
          <a:ext cx="8288532" cy="3315412"/>
        </a:xfrm>
        <a:prstGeom prst="chevron">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rtl="0">
            <a:lnSpc>
              <a:spcPct val="90000"/>
            </a:lnSpc>
            <a:spcBef>
              <a:spcPct val="0"/>
            </a:spcBef>
            <a:spcAft>
              <a:spcPct val="35000"/>
            </a:spcAft>
          </a:pPr>
          <a:r>
            <a:rPr lang="es-MX" sz="2700" kern="1200" smtClean="0"/>
            <a:t>La exigibilidad de la obligación fiscal es la posibilidad de hacer efectiva dicha obligación, aun contra de la voluntad del obligado, en virtud de que no se satisfacía durante la época de pago, por lo tanto, mientras no se venza o transcurra le época de pago la obligación fiscal no es exigible por el sujeto activo</a:t>
          </a:r>
          <a:endParaRPr lang="es-MX" sz="2700" kern="1200"/>
        </a:p>
      </dsp:txBody>
      <dsp:txXfrm>
        <a:off x="2314037" y="1761"/>
        <a:ext cx="4973120" cy="33154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5C682-6476-4ACC-A5AB-53B655F981CA}">
      <dsp:nvSpPr>
        <dsp:cNvPr id="0" name=""/>
        <dsp:cNvSpPr/>
      </dsp:nvSpPr>
      <dsp:spPr>
        <a:xfrm>
          <a:off x="1696" y="1614874"/>
          <a:ext cx="3618086" cy="2170851"/>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Unidad </a:t>
          </a:r>
          <a:r>
            <a:rPr lang="es-MX" sz="3200" kern="1200" dirty="0" smtClean="0"/>
            <a:t>III</a:t>
          </a:r>
        </a:p>
        <a:p>
          <a:pPr lvl="0" algn="ctr" defTabSz="1422400" rtl="0">
            <a:lnSpc>
              <a:spcPct val="90000"/>
            </a:lnSpc>
            <a:spcBef>
              <a:spcPct val="0"/>
            </a:spcBef>
            <a:spcAft>
              <a:spcPct val="35000"/>
            </a:spcAft>
          </a:pPr>
          <a:r>
            <a:rPr lang="es-MX" sz="3200" kern="1200" dirty="0" smtClean="0"/>
            <a:t>Elementos de la relación tributaria.</a:t>
          </a:r>
          <a:endParaRPr lang="es-ES" sz="3200" kern="1200" dirty="0"/>
        </a:p>
      </dsp:txBody>
      <dsp:txXfrm>
        <a:off x="65278" y="1678456"/>
        <a:ext cx="3490922" cy="2043687"/>
      </dsp:txXfrm>
    </dsp:sp>
    <dsp:sp modelId="{9DADCC3B-7015-4C26-AADF-F6C427FB360E}">
      <dsp:nvSpPr>
        <dsp:cNvPr id="0" name=""/>
        <dsp:cNvSpPr/>
      </dsp:nvSpPr>
      <dsp:spPr>
        <a:xfrm rot="332335">
          <a:off x="3980214" y="2499451"/>
          <a:ext cx="771535" cy="89728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a:off x="3980754" y="2667738"/>
        <a:ext cx="540075" cy="538371"/>
      </dsp:txXfrm>
    </dsp:sp>
    <dsp:sp modelId="{837F9066-6215-493F-A5F1-27B6FF478079}">
      <dsp:nvSpPr>
        <dsp:cNvPr id="0" name=""/>
        <dsp:cNvSpPr/>
      </dsp:nvSpPr>
      <dsp:spPr>
        <a:xfrm>
          <a:off x="5068713" y="1249508"/>
          <a:ext cx="3618086" cy="3884326"/>
        </a:xfrm>
        <a:prstGeom prst="roundRect">
          <a:avLst>
            <a:gd name="adj" fmla="val 10000"/>
          </a:avLst>
        </a:prstGeom>
        <a:solidFill>
          <a:schemeClr val="accent3">
            <a:hueOff val="508092"/>
            <a:satOff val="-37393"/>
            <a:lumOff val="-29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a:t>Objetivo: </a:t>
          </a:r>
          <a:r>
            <a:rPr lang="es-MX" sz="3200" kern="1200" dirty="0" smtClean="0"/>
            <a:t>Analizar y comprender las disposiciones establecidas en Código Fiscal de la Federación con los elementos de la relación tributaria.</a:t>
          </a:r>
          <a:endParaRPr lang="es-MX" sz="3200" kern="1200" dirty="0"/>
        </a:p>
      </dsp:txBody>
      <dsp:txXfrm>
        <a:off x="5174683" y="1355478"/>
        <a:ext cx="3406146" cy="36723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EFF1-83CD-4E2E-8478-0CD485A9776A}">
      <dsp:nvSpPr>
        <dsp:cNvPr id="0" name=""/>
        <dsp:cNvSpPr/>
      </dsp:nvSpPr>
      <dsp:spPr>
        <a:xfrm>
          <a:off x="0" y="260606"/>
          <a:ext cx="7286676" cy="126711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 sz="1900" kern="1200" dirty="0" smtClean="0"/>
            <a:t>Teoría general de la tributación es </a:t>
          </a:r>
          <a:r>
            <a:rPr lang="es-ES" sz="1900" kern="1200" dirty="0" smtClean="0"/>
            <a:t>una unidad de aprendizaje obligatoria del programa educativo  de la Licenciatura en </a:t>
          </a:r>
          <a:r>
            <a:rPr lang="es-ES" sz="1900" kern="1200" dirty="0" smtClean="0"/>
            <a:t>Administración, </a:t>
          </a:r>
          <a:r>
            <a:rPr lang="es-ES" sz="1900" kern="1200" dirty="0" smtClean="0"/>
            <a:t>perteneciente al núcleo </a:t>
          </a:r>
          <a:r>
            <a:rPr lang="es-ES" sz="1900" kern="1200" dirty="0" smtClean="0"/>
            <a:t>integral,</a:t>
          </a:r>
          <a:r>
            <a:rPr lang="es-MX" sz="1900" kern="1200" dirty="0" smtClean="0"/>
            <a:t> </a:t>
          </a:r>
          <a:r>
            <a:rPr lang="es-MX" sz="1900" kern="1200" dirty="0" smtClean="0"/>
            <a:t>bajo un total de 7 créditos, con modalidad </a:t>
          </a:r>
          <a:r>
            <a:rPr lang="es-MX" sz="1900" kern="1200" dirty="0" smtClean="0"/>
            <a:t>presencial de curso teórico práctico.</a:t>
          </a:r>
          <a:endParaRPr lang="es-MX" sz="1900" kern="1200" dirty="0"/>
        </a:p>
      </dsp:txBody>
      <dsp:txXfrm>
        <a:off x="61855" y="322461"/>
        <a:ext cx="7162966" cy="1143400"/>
      </dsp:txXfrm>
    </dsp:sp>
    <dsp:sp modelId="{EA01AD7B-44F4-4730-AE42-F070E0D49E00}">
      <dsp:nvSpPr>
        <dsp:cNvPr id="0" name=""/>
        <dsp:cNvSpPr/>
      </dsp:nvSpPr>
      <dsp:spPr>
        <a:xfrm>
          <a:off x="0" y="1582436"/>
          <a:ext cx="7286676" cy="1267110"/>
        </a:xfrm>
        <a:prstGeom prst="roundRect">
          <a:avLst/>
        </a:prstGeom>
        <a:solidFill>
          <a:schemeClr val="accent2">
            <a:hueOff val="-635748"/>
            <a:satOff val="-3231"/>
            <a:lumOff val="-186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 sz="1900" kern="1200" dirty="0" smtClean="0"/>
            <a:t>El presente material de visión </a:t>
          </a:r>
          <a:r>
            <a:rPr lang="es-ES" sz="1900" kern="1200" dirty="0" err="1" smtClean="0"/>
            <a:t>proyectable</a:t>
          </a:r>
          <a:r>
            <a:rPr lang="es-ES" sz="1900" kern="1200" dirty="0" smtClean="0"/>
            <a:t> debe ser un auxiliar en la explicación del tema, ya que el tema a desarrollar es tan amplio que el docente debe ahondar en cada una de las dispositivas con conocimientos adquiridos a partir de la propia experiencia en la practica laboral.</a:t>
          </a:r>
          <a:endParaRPr lang="es-MX" sz="1900" kern="1200" dirty="0"/>
        </a:p>
      </dsp:txBody>
      <dsp:txXfrm>
        <a:off x="61855" y="1644291"/>
        <a:ext cx="7162966" cy="1143400"/>
      </dsp:txXfrm>
    </dsp:sp>
    <dsp:sp modelId="{3729743D-5D40-4A2B-90CC-A5BBCE311FC3}">
      <dsp:nvSpPr>
        <dsp:cNvPr id="0" name=""/>
        <dsp:cNvSpPr/>
      </dsp:nvSpPr>
      <dsp:spPr>
        <a:xfrm>
          <a:off x="0" y="2904266"/>
          <a:ext cx="7286676" cy="1267110"/>
        </a:xfrm>
        <a:prstGeom prst="roundRect">
          <a:avLst/>
        </a:prstGeom>
        <a:solidFill>
          <a:schemeClr val="accent2">
            <a:hueOff val="-1271496"/>
            <a:satOff val="-6463"/>
            <a:lumOff val="-37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Se deberá utilizar el programa </a:t>
          </a:r>
          <a:r>
            <a:rPr lang="es-MX" sz="1900" kern="1200" dirty="0" err="1" smtClean="0"/>
            <a:t>power</a:t>
          </a:r>
          <a:r>
            <a:rPr lang="es-MX" sz="1900" kern="1200" dirty="0" smtClean="0"/>
            <a:t> </a:t>
          </a:r>
          <a:r>
            <a:rPr lang="es-MX" sz="1900" kern="1200" dirty="0" err="1" smtClean="0"/>
            <a:t>point</a:t>
          </a:r>
          <a:r>
            <a:rPr lang="es-MX" sz="1900" kern="1200" dirty="0" smtClean="0"/>
            <a:t> y utilizar un proyector para compartirlo en clases presencial con los estudiantes.</a:t>
          </a:r>
          <a:endParaRPr lang="es-MX" sz="1900" kern="1200" dirty="0"/>
        </a:p>
      </dsp:txBody>
      <dsp:txXfrm>
        <a:off x="61855" y="2966121"/>
        <a:ext cx="7162966" cy="11434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476F9-B1F4-4B63-917D-FDEF1244958C}">
      <dsp:nvSpPr>
        <dsp:cNvPr id="0" name=""/>
        <dsp:cNvSpPr/>
      </dsp:nvSpPr>
      <dsp:spPr>
        <a:xfrm rot="16200000">
          <a:off x="2678" y="5560"/>
          <a:ext cx="4177084" cy="4177084"/>
        </a:xfrm>
        <a:prstGeom prst="downArrow">
          <a:avLst>
            <a:gd name="adj1" fmla="val 50000"/>
            <a:gd name="adj2" fmla="val 35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s-ES" sz="2200" b="1" i="1" kern="1200" dirty="0" smtClean="0"/>
            <a:t>RELACIÓN JURÍDICA</a:t>
          </a:r>
          <a:r>
            <a:rPr lang="es-ES" sz="2200" kern="1200" dirty="0" smtClean="0"/>
            <a:t> </a:t>
          </a:r>
          <a:r>
            <a:rPr lang="es-ES" sz="2200" b="1" i="1" kern="1200" dirty="0" smtClean="0"/>
            <a:t>TRIBUTARIA</a:t>
          </a:r>
          <a:r>
            <a:rPr lang="es-ES" sz="2200" kern="1200" dirty="0" smtClean="0"/>
            <a:t> </a:t>
          </a:r>
          <a:endParaRPr lang="es-MX" sz="2200" kern="1200" dirty="0"/>
        </a:p>
      </dsp:txBody>
      <dsp:txXfrm rot="5400000">
        <a:off x="2678" y="1049831"/>
        <a:ext cx="3446094" cy="2088542"/>
      </dsp:txXfrm>
    </dsp:sp>
    <dsp:sp modelId="{183D13A9-83BF-4EAE-A913-885DD28B4857}">
      <dsp:nvSpPr>
        <dsp:cNvPr id="0" name=""/>
        <dsp:cNvSpPr/>
      </dsp:nvSpPr>
      <dsp:spPr>
        <a:xfrm rot="5400000">
          <a:off x="4022547" y="5565"/>
          <a:ext cx="4177084" cy="4188195"/>
        </a:xfrm>
        <a:prstGeom prst="downArrow">
          <a:avLst>
            <a:gd name="adj1" fmla="val 50000"/>
            <a:gd name="adj2" fmla="val 35000"/>
          </a:avLst>
        </a:prstGeom>
        <a:solidFill>
          <a:schemeClr val="accent3">
            <a:hueOff val="508092"/>
            <a:satOff val="-37393"/>
            <a:lumOff val="-29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s-ES" sz="2200" kern="1200" dirty="0" smtClean="0"/>
            <a:t>“vínculo jurídico entre diversos sujetos respecto del nacimiento, modificación, transmisión o extinción de derechos y obligaciones en materia tributaria”. </a:t>
          </a:r>
          <a:endParaRPr lang="es-MX" sz="2200" kern="1200" dirty="0"/>
        </a:p>
      </dsp:txBody>
      <dsp:txXfrm rot="-5400000">
        <a:off x="4747982" y="1055391"/>
        <a:ext cx="3457205" cy="20885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0990AD-0DC4-4F3B-B603-2B37E0141229}">
      <dsp:nvSpPr>
        <dsp:cNvPr id="0" name=""/>
        <dsp:cNvSpPr/>
      </dsp:nvSpPr>
      <dsp:spPr>
        <a:xfrm>
          <a:off x="0" y="28487"/>
          <a:ext cx="9601196" cy="3261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s-MX" sz="3400" kern="1200" smtClean="0"/>
            <a:t>Es la relación jurídica obligacional que surge en virtud de las normas reguladoras de las obligaciones tributarias que permite el fisco como el sujeto activo, la pretensión de una prestación pecuniaria a título de tributo por parte de un sujeto pasivo que está obligado a la prestación. </a:t>
          </a:r>
          <a:endParaRPr lang="es-MX" sz="3400" kern="1200"/>
        </a:p>
      </dsp:txBody>
      <dsp:txXfrm>
        <a:off x="159236" y="187723"/>
        <a:ext cx="9282724" cy="29434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A459D-6FCC-4821-B6BA-F3BD9ACA145F}">
      <dsp:nvSpPr>
        <dsp:cNvPr id="0" name=""/>
        <dsp:cNvSpPr/>
      </dsp:nvSpPr>
      <dsp:spPr>
        <a:xfrm>
          <a:off x="2812" y="530577"/>
          <a:ext cx="5644453" cy="2257781"/>
        </a:xfrm>
        <a:prstGeom prst="chevron">
          <a:avLst/>
        </a:prstGeom>
        <a:solidFill>
          <a:schemeClr val="accent2">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21590" rIns="0" bIns="21590" numCol="1" spcCol="1270" anchor="ctr" anchorCtr="0">
          <a:noAutofit/>
        </a:bodyPr>
        <a:lstStyle/>
        <a:p>
          <a:pPr lvl="0" algn="ctr" defTabSz="1511300" rtl="0">
            <a:lnSpc>
              <a:spcPct val="90000"/>
            </a:lnSpc>
            <a:spcBef>
              <a:spcPct val="0"/>
            </a:spcBef>
            <a:spcAft>
              <a:spcPct val="35000"/>
            </a:spcAft>
          </a:pPr>
          <a:r>
            <a:rPr lang="es-MX" sz="3400" kern="1200" smtClean="0"/>
            <a:t>Surge a partir de una norma jurídica que imprima la obligación de pagar impuestos</a:t>
          </a:r>
          <a:endParaRPr lang="es-MX" sz="3400" kern="1200"/>
        </a:p>
      </dsp:txBody>
      <dsp:txXfrm>
        <a:off x="1131703" y="530577"/>
        <a:ext cx="3386672" cy="2257781"/>
      </dsp:txXfrm>
    </dsp:sp>
    <dsp:sp modelId="{10A167C9-F089-4C21-A094-4DB2EF78D65D}">
      <dsp:nvSpPr>
        <dsp:cNvPr id="0" name=""/>
        <dsp:cNvSpPr/>
      </dsp:nvSpPr>
      <dsp:spPr>
        <a:xfrm>
          <a:off x="4913487" y="722488"/>
          <a:ext cx="4684896" cy="1873958"/>
        </a:xfrm>
        <a:prstGeom prst="chevron">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lvl="0" algn="ctr" defTabSz="1244600" rtl="0">
            <a:lnSpc>
              <a:spcPct val="90000"/>
            </a:lnSpc>
            <a:spcBef>
              <a:spcPct val="0"/>
            </a:spcBef>
            <a:spcAft>
              <a:spcPct val="35000"/>
            </a:spcAft>
          </a:pPr>
          <a:r>
            <a:rPr lang="es-MX" sz="2800" kern="1200" dirty="0" smtClean="0"/>
            <a:t>No puede obligar a nadie mientras no se dé un hecho o situación prevista por la ley.</a:t>
          </a:r>
          <a:endParaRPr lang="es-MX" sz="2800" kern="1200" dirty="0"/>
        </a:p>
      </dsp:txBody>
      <dsp:txXfrm>
        <a:off x="5850466" y="722488"/>
        <a:ext cx="2810938" cy="18739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A5D28-6E48-49C7-8634-EFFB113B6366}">
      <dsp:nvSpPr>
        <dsp:cNvPr id="0" name=""/>
        <dsp:cNvSpPr/>
      </dsp:nvSpPr>
      <dsp:spPr>
        <a:xfrm>
          <a:off x="720089" y="0"/>
          <a:ext cx="8161016" cy="4253130"/>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7A155F-4491-4601-B1E4-9FC631D837AF}">
      <dsp:nvSpPr>
        <dsp:cNvPr id="0" name=""/>
        <dsp:cNvSpPr/>
      </dsp:nvSpPr>
      <dsp:spPr>
        <a:xfrm>
          <a:off x="0" y="1275938"/>
          <a:ext cx="9601196" cy="1701252"/>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El artículo 31, fracción IV, de la Constitución Política de los Estados Unidos Mexicanos establece que es obligación de los mexicanos contribuir a los gastos públicos, así de la Federación, como del Distrito Federal o del Estado y Municipio en que residan, de la manera proporcional y equitativa que dispongan las leyes.</a:t>
          </a:r>
          <a:endParaRPr lang="es-MX" sz="2300" kern="1200"/>
        </a:p>
      </dsp:txBody>
      <dsp:txXfrm>
        <a:off x="83048" y="1358986"/>
        <a:ext cx="9435100" cy="153515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EACFB-73B6-43C5-A3FC-2337E0894C6A}">
      <dsp:nvSpPr>
        <dsp:cNvPr id="0" name=""/>
        <dsp:cNvSpPr/>
      </dsp:nvSpPr>
      <dsp:spPr>
        <a:xfrm>
          <a:off x="361676" y="888074"/>
          <a:ext cx="3085573" cy="154278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s-MX" sz="1900" kern="1200" smtClean="0"/>
            <a:t>A) de hacer:</a:t>
          </a:r>
          <a:endParaRPr lang="es-MX" sz="1900" kern="1200"/>
        </a:p>
      </dsp:txBody>
      <dsp:txXfrm>
        <a:off x="406863" y="933261"/>
        <a:ext cx="2995199" cy="1452412"/>
      </dsp:txXfrm>
    </dsp:sp>
    <dsp:sp modelId="{D1EC82E3-35D7-4344-895F-237D8B095F02}">
      <dsp:nvSpPr>
        <dsp:cNvPr id="0" name=""/>
        <dsp:cNvSpPr/>
      </dsp:nvSpPr>
      <dsp:spPr>
        <a:xfrm rot="19457599">
          <a:off x="3304385" y="1174080"/>
          <a:ext cx="1519958" cy="83671"/>
        </a:xfrm>
        <a:custGeom>
          <a:avLst/>
          <a:gdLst/>
          <a:ahLst/>
          <a:cxnLst/>
          <a:rect l="0" t="0" r="0" b="0"/>
          <a:pathLst>
            <a:path>
              <a:moveTo>
                <a:pt x="0" y="41835"/>
              </a:moveTo>
              <a:lnTo>
                <a:pt x="1519958" y="4183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26365" y="1177917"/>
        <a:ext cx="75997" cy="75997"/>
      </dsp:txXfrm>
    </dsp:sp>
    <dsp:sp modelId="{E9C5742A-284C-4F57-8677-D2A284C49334}">
      <dsp:nvSpPr>
        <dsp:cNvPr id="0" name=""/>
        <dsp:cNvSpPr/>
      </dsp:nvSpPr>
      <dsp:spPr>
        <a:xfrm>
          <a:off x="4681479" y="972"/>
          <a:ext cx="4558039" cy="154278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s-MX" sz="1900" kern="1200" dirty="0" smtClean="0"/>
            <a:t>Es la obligación tributaria principal o sustantiva. Se refiere a la obligación de pagar (dar dinero) impuestos u otras contribuciones al Estado, quien tiene la facultad de percibirlos y, en su caso, exigirlos.</a:t>
          </a:r>
          <a:endParaRPr lang="es-MX" sz="1900" kern="1200" dirty="0"/>
        </a:p>
      </dsp:txBody>
      <dsp:txXfrm>
        <a:off x="4726666" y="46159"/>
        <a:ext cx="4467665" cy="1452412"/>
      </dsp:txXfrm>
    </dsp:sp>
    <dsp:sp modelId="{DD799C06-4AAA-4199-BEFE-B18C9FAC3A0E}">
      <dsp:nvSpPr>
        <dsp:cNvPr id="0" name=""/>
        <dsp:cNvSpPr/>
      </dsp:nvSpPr>
      <dsp:spPr>
        <a:xfrm rot="2142401">
          <a:off x="3304385" y="2061183"/>
          <a:ext cx="1519958" cy="83671"/>
        </a:xfrm>
        <a:custGeom>
          <a:avLst/>
          <a:gdLst/>
          <a:ahLst/>
          <a:cxnLst/>
          <a:rect l="0" t="0" r="0" b="0"/>
          <a:pathLst>
            <a:path>
              <a:moveTo>
                <a:pt x="0" y="41835"/>
              </a:moveTo>
              <a:lnTo>
                <a:pt x="1519958" y="4183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26365" y="2065020"/>
        <a:ext cx="75997" cy="75997"/>
      </dsp:txXfrm>
    </dsp:sp>
    <dsp:sp modelId="{989B6745-43FD-4E0D-8528-D8FDC29C0C46}">
      <dsp:nvSpPr>
        <dsp:cNvPr id="0" name=""/>
        <dsp:cNvSpPr/>
      </dsp:nvSpPr>
      <dsp:spPr>
        <a:xfrm>
          <a:off x="4681479" y="1775176"/>
          <a:ext cx="3085573" cy="154278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s-MX" sz="1900" kern="1200" smtClean="0"/>
            <a:t>Ejemplo: Proporcionar un informe o declaración </a:t>
          </a:r>
          <a:endParaRPr lang="es-MX" sz="1900" kern="1200"/>
        </a:p>
      </dsp:txBody>
      <dsp:txXfrm>
        <a:off x="4726666" y="1820363"/>
        <a:ext cx="2995199" cy="14524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a:xfrm>
            <a:off x="2692397" y="5037663"/>
            <a:ext cx="5214635" cy="279400"/>
          </a:xfrm>
        </p:spPr>
        <p:txBody>
          <a:bodyPr/>
          <a:lstStyle/>
          <a:p>
            <a:endParaRPr lang="es-MX"/>
          </a:p>
        </p:txBody>
      </p:sp>
      <p:sp>
        <p:nvSpPr>
          <p:cNvPr id="6" name="Slide Number Placeholder 5"/>
          <p:cNvSpPr>
            <a:spLocks noGrp="1"/>
          </p:cNvSpPr>
          <p:nvPr>
            <p:ph type="sldNum" sz="quarter" idx="12"/>
          </p:nvPr>
        </p:nvSpPr>
        <p:spPr>
          <a:xfrm>
            <a:off x="8956900" y="5037663"/>
            <a:ext cx="551167" cy="279400"/>
          </a:xfrm>
        </p:spPr>
        <p:txBody>
          <a:bodyPr/>
          <a:lstStyle/>
          <a:p>
            <a:fld id="{C3306E08-C7E5-42F5-80B5-CE8862C1B308}" type="slidenum">
              <a:rPr lang="es-MX" smtClean="0"/>
              <a:t>‹Nº›</a:t>
            </a:fld>
            <a:endParaRPr lang="es-MX"/>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1447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403155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0890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2617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26835754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5577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2864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4869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060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00960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1482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99EE1AC-8051-4640-B184-5F0DA9B0113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67278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99EE1AC-8051-4640-B184-5F0DA9B0113F}"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3306E08-C7E5-42F5-80B5-CE8862C1B308}" type="slidenum">
              <a:rPr lang="es-MX" smtClean="0"/>
              <a:t>‹Nº›</a:t>
            </a:fld>
            <a:endParaRPr lang="es-MX"/>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4674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99EE1AC-8051-4640-B184-5F0DA9B0113F}"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3306E08-C7E5-42F5-80B5-CE8862C1B308}" type="slidenum">
              <a:rPr lang="es-MX" smtClean="0"/>
              <a:t>‹Nº›</a:t>
            </a:fld>
            <a:endParaRPr lang="es-MX"/>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431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EE1AC-8051-4640-B184-5F0DA9B0113F}"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492317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306E08-C7E5-42F5-80B5-CE8862C1B308}" type="slidenum">
              <a:rPr lang="es-MX" smtClean="0"/>
              <a:t>‹Nº›</a:t>
            </a:fld>
            <a:endParaRPr lang="es-MX"/>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7660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45535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99EE1AC-8051-4640-B184-5F0DA9B0113F}" type="datetimeFigureOut">
              <a:rPr lang="es-MX" smtClean="0"/>
              <a:t>30/09/2019</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3306E08-C7E5-42F5-80B5-CE8862C1B308}" type="slidenum">
              <a:rPr lang="es-MX" smtClean="0"/>
              <a:t>‹Nº›</a:t>
            </a:fld>
            <a:endParaRPr lang="es-MX"/>
          </a:p>
        </p:txBody>
      </p:sp>
    </p:spTree>
    <p:extLst>
      <p:ext uri="{BB962C8B-B14F-4D97-AF65-F5344CB8AC3E}">
        <p14:creationId xmlns:p14="http://schemas.microsoft.com/office/powerpoint/2010/main" val="77602030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diagramLayout" Target="../diagrams/layout1.xml"/><Relationship Id="rId7" Type="http://schemas.openxmlformats.org/officeDocument/2006/relationships/image" Target="../media/image5.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4.xml.rels><?xml version="1.0" encoding="UTF-8" standalone="yes"?>
<Relationships xmlns="http://schemas.openxmlformats.org/package/2006/relationships"><Relationship Id="rId2" Type="http://schemas.openxmlformats.org/officeDocument/2006/relationships/hyperlink" Target="http://www.cefp.gob.mx/intr/edocumentos/pdf/cefp/cefp0062007.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252415955"/>
              </p:ext>
            </p:extLst>
          </p:nvPr>
        </p:nvGraphicFramePr>
        <p:xfrm>
          <a:off x="2999656" y="3861049"/>
          <a:ext cx="6982544" cy="1152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5 Título"/>
          <p:cNvSpPr txBox="1">
            <a:spLocks/>
          </p:cNvSpPr>
          <p:nvPr/>
        </p:nvSpPr>
        <p:spPr>
          <a:xfrm>
            <a:off x="2999656" y="476672"/>
            <a:ext cx="6115064" cy="1071570"/>
          </a:xfrm>
          <a:prstGeom prst="rect">
            <a:avLst/>
          </a:prstGeom>
        </p:spPr>
        <p:txBody>
          <a:bodyPr anchor="b">
            <a:normAutofit fontScale="92500" lnSpcReduction="20000"/>
          </a:bodyPr>
          <a:lstStyle/>
          <a:p>
            <a:pPr algn="ctr" eaLnBrk="0" fontAlgn="base" hangingPunct="0">
              <a:spcBef>
                <a:spcPct val="0"/>
              </a:spcBef>
              <a:spcAft>
                <a:spcPct val="0"/>
              </a:spcAft>
              <a:defRPr/>
            </a:pPr>
            <a:r>
              <a:rPr lang="es-ES" sz="2200" b="1" dirty="0">
                <a:effectLst>
                  <a:outerShdw blurRad="50000" dist="30000" dir="5400000" algn="tl" rotWithShape="0">
                    <a:srgbClr val="000000">
                      <a:alpha val="30000"/>
                    </a:srgbClr>
                  </a:outerShdw>
                </a:effectLst>
                <a:latin typeface="Aharoni" panose="02010803020104030203" pitchFamily="2" charset="-79"/>
                <a:ea typeface="+mj-ea"/>
                <a:cs typeface="Aharoni" panose="02010803020104030203" pitchFamily="2" charset="-79"/>
              </a:rPr>
              <a:t>UNIVERSIDAD AUTONOMA DEL ESTADO DE MEXICO</a:t>
            </a:r>
          </a:p>
          <a:p>
            <a:pPr algn="ctr" eaLnBrk="0" fontAlgn="base" hangingPunct="0">
              <a:spcBef>
                <a:spcPct val="0"/>
              </a:spcBef>
              <a:spcAft>
                <a:spcPct val="0"/>
              </a:spcAft>
              <a:defRPr/>
            </a:pPr>
            <a:r>
              <a:rPr lang="es-ES" sz="2200" b="1" dirty="0">
                <a:effectLst>
                  <a:outerShdw blurRad="50000" dist="30000" dir="5400000" algn="tl" rotWithShape="0">
                    <a:srgbClr val="000000">
                      <a:alpha val="30000"/>
                    </a:srgbClr>
                  </a:outerShdw>
                </a:effectLst>
                <a:latin typeface="Aharoni" panose="02010803020104030203" pitchFamily="2" charset="-79"/>
                <a:ea typeface="+mj-ea"/>
                <a:cs typeface="Aharoni" panose="02010803020104030203" pitchFamily="2" charset="-79"/>
              </a:rPr>
              <a:t/>
            </a:r>
            <a:br>
              <a:rPr lang="es-ES" sz="2200" b="1" dirty="0">
                <a:effectLst>
                  <a:outerShdw blurRad="50000" dist="30000" dir="5400000" algn="tl" rotWithShape="0">
                    <a:srgbClr val="000000">
                      <a:alpha val="30000"/>
                    </a:srgbClr>
                  </a:outerShdw>
                </a:effectLst>
                <a:latin typeface="Aharoni" panose="02010803020104030203" pitchFamily="2" charset="-79"/>
                <a:ea typeface="+mj-ea"/>
                <a:cs typeface="Aharoni" panose="02010803020104030203" pitchFamily="2" charset="-79"/>
              </a:rPr>
            </a:br>
            <a:r>
              <a:rPr lang="es-ES" sz="2200" b="1" dirty="0">
                <a:effectLst>
                  <a:outerShdw blurRad="50000" dist="30000" dir="5400000" algn="tl" rotWithShape="0">
                    <a:srgbClr val="000000">
                      <a:alpha val="30000"/>
                    </a:srgbClr>
                  </a:outerShdw>
                </a:effectLst>
                <a:latin typeface="Aharoni" panose="02010803020104030203" pitchFamily="2" charset="-79"/>
                <a:ea typeface="+mj-ea"/>
                <a:cs typeface="Aharoni" panose="02010803020104030203" pitchFamily="2" charset="-79"/>
              </a:rPr>
              <a:t>CENTRO UNIVERSITARIO UAEM ZUMPANGO </a:t>
            </a:r>
            <a:endParaRPr lang="es-ES" sz="2200" b="1" dirty="0">
              <a:effectLst>
                <a:outerShdw blurRad="50000" dist="30000" dir="5400000" algn="tl" rotWithShape="0">
                  <a:srgbClr val="000000">
                    <a:alpha val="30000"/>
                  </a:srgbClr>
                </a:outerShdw>
              </a:effectLst>
              <a:latin typeface="Aharoni" panose="02010803020104030203" pitchFamily="2" charset="-79"/>
              <a:ea typeface="+mj-ea"/>
              <a:cs typeface="Aharoni" panose="02010803020104030203" pitchFamily="2" charset="-79"/>
            </a:endParaRPr>
          </a:p>
        </p:txBody>
      </p:sp>
      <p:sp>
        <p:nvSpPr>
          <p:cNvPr id="6" name="6 Marcador de contenido"/>
          <p:cNvSpPr txBox="1">
            <a:spLocks/>
          </p:cNvSpPr>
          <p:nvPr/>
        </p:nvSpPr>
        <p:spPr bwMode="auto">
          <a:xfrm>
            <a:off x="1991544" y="2308727"/>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algn="ctr" eaLnBrk="0" fontAlgn="base" hangingPunct="0">
              <a:spcBef>
                <a:spcPts val="600"/>
              </a:spcBef>
              <a:spcAft>
                <a:spcPct val="0"/>
              </a:spcAft>
              <a:buClr>
                <a:schemeClr val="accent1"/>
              </a:buClr>
              <a:buSzPct val="80000"/>
              <a:defRPr/>
            </a:pPr>
            <a:r>
              <a:rPr lang="es-ES" sz="2400" b="1" u="sng" dirty="0">
                <a:latin typeface="Aharoni" panose="02010803020104030203" pitchFamily="2" charset="-79"/>
                <a:cs typeface="Aharoni" panose="02010803020104030203" pitchFamily="2" charset="-79"/>
              </a:rPr>
              <a:t>LICENCIATURA EN </a:t>
            </a:r>
            <a:r>
              <a:rPr lang="es-ES" sz="2400" b="1" u="sng" dirty="0" smtClean="0">
                <a:latin typeface="Aharoni" panose="02010803020104030203" pitchFamily="2" charset="-79"/>
                <a:cs typeface="Aharoni" panose="02010803020104030203" pitchFamily="2" charset="-79"/>
              </a:rPr>
              <a:t>ADMINISTRACIÓN</a:t>
            </a:r>
            <a:endParaRPr lang="es-ES" sz="2400" b="1" u="sng" dirty="0">
              <a:latin typeface="Aharoni" panose="02010803020104030203" pitchFamily="2" charset="-79"/>
              <a:cs typeface="Aharoni" panose="02010803020104030203" pitchFamily="2" charset="-79"/>
            </a:endParaRPr>
          </a:p>
          <a:p>
            <a:pPr marL="27432" algn="ctr" eaLnBrk="0" fontAlgn="base" hangingPunct="0">
              <a:spcBef>
                <a:spcPts val="600"/>
              </a:spcBef>
              <a:spcAft>
                <a:spcPct val="0"/>
              </a:spcAft>
              <a:buClr>
                <a:schemeClr val="accent1"/>
              </a:buClr>
              <a:buSzPct val="80000"/>
              <a:defRPr/>
            </a:pPr>
            <a:endParaRPr lang="es-ES" sz="1600" b="1" u="sng" dirty="0">
              <a:latin typeface="Aharoni" panose="02010803020104030203" pitchFamily="2" charset="-79"/>
              <a:cs typeface="Aharoni" panose="02010803020104030203" pitchFamily="2" charset="-79"/>
            </a:endParaRPr>
          </a:p>
          <a:p>
            <a:pPr marL="27432" algn="ctr" eaLnBrk="0" fontAlgn="base" hangingPunct="0">
              <a:spcBef>
                <a:spcPts val="600"/>
              </a:spcBef>
              <a:spcAft>
                <a:spcPct val="0"/>
              </a:spcAft>
              <a:buClr>
                <a:schemeClr val="accent1"/>
              </a:buClr>
              <a:buSzPct val="80000"/>
              <a:defRPr/>
            </a:pPr>
            <a:r>
              <a:rPr lang="es-ES" sz="1600" b="1" dirty="0">
                <a:latin typeface="Aharoni" panose="02010803020104030203" pitchFamily="2" charset="-79"/>
                <a:cs typeface="Aharoni" panose="02010803020104030203" pitchFamily="2" charset="-79"/>
              </a:rPr>
              <a:t>UNIDAD DE APRENDIZAJE:</a:t>
            </a:r>
          </a:p>
          <a:p>
            <a:pPr marL="27432" algn="ctr" eaLnBrk="0" fontAlgn="base" hangingPunct="0">
              <a:spcBef>
                <a:spcPts val="600"/>
              </a:spcBef>
              <a:spcAft>
                <a:spcPct val="0"/>
              </a:spcAft>
              <a:buClr>
                <a:schemeClr val="accent1"/>
              </a:buClr>
              <a:buSzPct val="80000"/>
              <a:defRPr/>
            </a:pPr>
            <a:r>
              <a:rPr lang="es-ES" sz="1600" b="1" dirty="0" smtClean="0">
                <a:latin typeface="Aharoni" panose="02010803020104030203" pitchFamily="2" charset="-79"/>
                <a:cs typeface="Aharoni" panose="02010803020104030203" pitchFamily="2" charset="-79"/>
              </a:rPr>
              <a:t>TEORÍA GENERAL DE LA TRIBUTACIÓN</a:t>
            </a:r>
            <a:endParaRPr lang="es-ES" sz="1600" b="1" dirty="0">
              <a:latin typeface="Aharoni" panose="02010803020104030203" pitchFamily="2" charset="-79"/>
              <a:cs typeface="Aharoni" panose="02010803020104030203" pitchFamily="2" charset="-79"/>
            </a:endParaRPr>
          </a:p>
          <a:p>
            <a:pPr marL="27432" algn="ctr" eaLnBrk="0" fontAlgn="base" hangingPunct="0">
              <a:spcBef>
                <a:spcPts val="600"/>
              </a:spcBef>
              <a:spcAft>
                <a:spcPct val="0"/>
              </a:spcAft>
              <a:buClr>
                <a:schemeClr val="accent1"/>
              </a:buClr>
              <a:buSzPct val="80000"/>
              <a:defRPr/>
            </a:pPr>
            <a:endParaRPr lang="es-ES" sz="1600" b="1" dirty="0">
              <a:latin typeface="Aharoni" panose="02010803020104030203" pitchFamily="2" charset="-79"/>
              <a:cs typeface="Aharoni" panose="02010803020104030203" pitchFamily="2" charset="-79"/>
            </a:endParaRPr>
          </a:p>
          <a:p>
            <a:pPr marL="27432" algn="ctr" eaLnBrk="0" fontAlgn="base" hangingPunct="0">
              <a:spcBef>
                <a:spcPts val="600"/>
              </a:spcBef>
              <a:spcAft>
                <a:spcPct val="0"/>
              </a:spcAft>
              <a:buClr>
                <a:schemeClr val="accent1"/>
              </a:buClr>
              <a:buSzPct val="80000"/>
              <a:defRPr/>
            </a:pPr>
            <a:endParaRPr lang="es-ES" sz="1600" b="1" dirty="0">
              <a:latin typeface="Aharoni" panose="02010803020104030203" pitchFamily="2" charset="-79"/>
              <a:cs typeface="Aharoni" panose="02010803020104030203" pitchFamily="2" charset="-79"/>
            </a:endParaRPr>
          </a:p>
          <a:p>
            <a:pPr marL="27432" algn="ctr" eaLnBrk="0" fontAlgn="base" hangingPunct="0">
              <a:spcBef>
                <a:spcPts val="600"/>
              </a:spcBef>
              <a:spcAft>
                <a:spcPct val="0"/>
              </a:spcAft>
              <a:buClr>
                <a:schemeClr val="accent1"/>
              </a:buClr>
              <a:buSzPct val="80000"/>
              <a:defRPr/>
            </a:pPr>
            <a:endParaRPr lang="es-ES" sz="1600" b="1" dirty="0">
              <a:latin typeface="Aharoni" panose="02010803020104030203" pitchFamily="2" charset="-79"/>
              <a:cs typeface="Aharoni" panose="02010803020104030203" pitchFamily="2" charset="-79"/>
            </a:endParaRPr>
          </a:p>
        </p:txBody>
      </p:sp>
      <p:sp>
        <p:nvSpPr>
          <p:cNvPr id="7" name="7 Marcador de contenido"/>
          <p:cNvSpPr txBox="1">
            <a:spLocks/>
          </p:cNvSpPr>
          <p:nvPr/>
        </p:nvSpPr>
        <p:spPr>
          <a:xfrm>
            <a:off x="3359696" y="4869161"/>
            <a:ext cx="5500726" cy="1640041"/>
          </a:xfrm>
          <a:prstGeom prst="rect">
            <a:avLst/>
          </a:prstGeom>
        </p:spPr>
        <p:txBody>
          <a:bodyPr>
            <a:normAutofit fontScale="92500"/>
          </a:bodyPr>
          <a:lstStyle/>
          <a:p>
            <a:pPr marL="365125" indent="-282575" eaLnBrk="0" fontAlgn="base" hangingPunct="0">
              <a:spcBef>
                <a:spcPts val="600"/>
              </a:spcBef>
              <a:spcAft>
                <a:spcPct val="0"/>
              </a:spcAft>
              <a:buClr>
                <a:schemeClr val="accent1"/>
              </a:buClr>
              <a:buSzPct val="80000"/>
              <a:buFont typeface="Wingdings 2" pitchFamily="18" charset="2"/>
              <a:buChar char=""/>
              <a:defRPr/>
            </a:pPr>
            <a:endParaRPr lang="es-ES" sz="2000" b="1" dirty="0">
              <a:latin typeface="Aharoni" panose="02010803020104030203" pitchFamily="2" charset="-79"/>
              <a:cs typeface="Aharoni" panose="02010803020104030203" pitchFamily="2" charset="-79"/>
            </a:endParaRPr>
          </a:p>
          <a:p>
            <a:pPr marL="365125" indent="-282575" algn="ctr" eaLnBrk="0" fontAlgn="base" hangingPunct="0">
              <a:spcBef>
                <a:spcPts val="600"/>
              </a:spcBef>
              <a:spcAft>
                <a:spcPct val="0"/>
              </a:spcAft>
              <a:buClr>
                <a:schemeClr val="accent1"/>
              </a:buClr>
              <a:buSzPct val="80000"/>
              <a:defRPr/>
            </a:pPr>
            <a:r>
              <a:rPr lang="es-ES" sz="1600" b="1" dirty="0">
                <a:latin typeface="Aharoni" panose="02010803020104030203" pitchFamily="2" charset="-79"/>
                <a:cs typeface="Aharoni" panose="02010803020104030203" pitchFamily="2" charset="-79"/>
              </a:rPr>
              <a:t>AUTOR:</a:t>
            </a:r>
          </a:p>
          <a:p>
            <a:pPr marL="365125" indent="-282575" algn="ctr" eaLnBrk="0" fontAlgn="base" hangingPunct="0">
              <a:spcBef>
                <a:spcPts val="600"/>
              </a:spcBef>
              <a:spcAft>
                <a:spcPct val="0"/>
              </a:spcAft>
              <a:buClr>
                <a:schemeClr val="accent1"/>
              </a:buClr>
              <a:buSzPct val="80000"/>
              <a:defRPr/>
            </a:pPr>
            <a:r>
              <a:rPr lang="es-ES" sz="1600" b="1" dirty="0">
                <a:latin typeface="Aharoni" panose="02010803020104030203" pitchFamily="2" charset="-79"/>
                <a:cs typeface="Aharoni" panose="02010803020104030203" pitchFamily="2" charset="-79"/>
              </a:rPr>
              <a:t>MTRA. EN  A. JUANA GABRIELA SORIANO HERNÁNDEZ</a:t>
            </a:r>
          </a:p>
          <a:p>
            <a:pPr marL="365125" indent="-282575" algn="ctr" eaLnBrk="0" fontAlgn="base" hangingPunct="0">
              <a:spcBef>
                <a:spcPts val="600"/>
              </a:spcBef>
              <a:spcAft>
                <a:spcPct val="0"/>
              </a:spcAft>
              <a:buClr>
                <a:schemeClr val="accent1"/>
              </a:buClr>
              <a:buSzPct val="80000"/>
              <a:defRPr/>
            </a:pPr>
            <a:endParaRPr lang="es-ES" sz="1200" b="1" dirty="0">
              <a:latin typeface="Aharoni" panose="02010803020104030203" pitchFamily="2" charset="-79"/>
              <a:cs typeface="Aharoni" panose="02010803020104030203" pitchFamily="2" charset="-79"/>
            </a:endParaRPr>
          </a:p>
          <a:p>
            <a:pPr marL="365125" indent="-282575" algn="ctr" eaLnBrk="0" fontAlgn="base" hangingPunct="0">
              <a:spcBef>
                <a:spcPts val="600"/>
              </a:spcBef>
              <a:spcAft>
                <a:spcPct val="0"/>
              </a:spcAft>
              <a:buClr>
                <a:schemeClr val="accent1"/>
              </a:buClr>
              <a:buSzPct val="80000"/>
              <a:defRPr/>
            </a:pPr>
            <a:r>
              <a:rPr lang="es-ES" sz="1500" b="1" dirty="0">
                <a:latin typeface="Aharoni" panose="02010803020104030203" pitchFamily="2" charset="-79"/>
                <a:cs typeface="Aharoni" panose="02010803020104030203" pitchFamily="2" charset="-79"/>
              </a:rPr>
              <a:t>FECHA DE ELABORACIÓN: </a:t>
            </a:r>
            <a:r>
              <a:rPr lang="es-ES" sz="1500" b="1" dirty="0">
                <a:latin typeface="Aharoni" panose="02010803020104030203" pitchFamily="2" charset="-79"/>
                <a:cs typeface="Aharoni" panose="02010803020104030203" pitchFamily="2" charset="-79"/>
              </a:rPr>
              <a:t> </a:t>
            </a:r>
            <a:r>
              <a:rPr lang="es-ES" sz="1500" b="1" dirty="0" smtClean="0">
                <a:latin typeface="Aharoni" panose="02010803020104030203" pitchFamily="2" charset="-79"/>
                <a:cs typeface="Aharoni" panose="02010803020104030203" pitchFamily="2" charset="-79"/>
              </a:rPr>
              <a:t>febrero de 2019</a:t>
            </a:r>
            <a:endParaRPr lang="es-ES" sz="1500" b="1" dirty="0">
              <a:latin typeface="Aharoni" panose="02010803020104030203" pitchFamily="2" charset="-79"/>
              <a:cs typeface="Aharoni" panose="02010803020104030203" pitchFamily="2" charset="-79"/>
            </a:endParaRPr>
          </a:p>
          <a:p>
            <a:pPr marL="365125" indent="-282575" algn="ctr" eaLnBrk="0" fontAlgn="base" hangingPunct="0">
              <a:spcBef>
                <a:spcPts val="600"/>
              </a:spcBef>
              <a:spcAft>
                <a:spcPct val="0"/>
              </a:spcAft>
              <a:buClr>
                <a:schemeClr val="accent1"/>
              </a:buClr>
              <a:buSzPct val="80000"/>
              <a:defRPr/>
            </a:pPr>
            <a:endParaRPr lang="es-ES" sz="1900" b="1" dirty="0">
              <a:latin typeface="Aharoni" panose="02010803020104030203" pitchFamily="2" charset="-79"/>
              <a:cs typeface="Aharoni" panose="02010803020104030203" pitchFamily="2" charset="-79"/>
            </a:endParaRPr>
          </a:p>
          <a:p>
            <a:pPr marL="365125" indent="-282575" algn="ctr" eaLnBrk="0" fontAlgn="base" hangingPunct="0">
              <a:spcBef>
                <a:spcPts val="600"/>
              </a:spcBef>
              <a:spcAft>
                <a:spcPct val="0"/>
              </a:spcAft>
              <a:buClr>
                <a:schemeClr val="accent1"/>
              </a:buClr>
              <a:buSzPct val="80000"/>
              <a:defRPr/>
            </a:pPr>
            <a:endParaRPr lang="es-ES" sz="2000" b="1" dirty="0">
              <a:latin typeface="Aharoni" panose="02010803020104030203" pitchFamily="2" charset="-79"/>
              <a:cs typeface="Aharoni" panose="02010803020104030203" pitchFamily="2" charset="-79"/>
            </a:endParaRPr>
          </a:p>
        </p:txBody>
      </p:sp>
      <p:pic>
        <p:nvPicPr>
          <p:cNvPr id="8" name="7 Imagen" descr="escudoUAEM.gif"/>
          <p:cNvPicPr>
            <a:picLocks noChangeAspect="1"/>
          </p:cNvPicPr>
          <p:nvPr/>
        </p:nvPicPr>
        <p:blipFill>
          <a:blip r:embed="rId7" cstate="print"/>
          <a:stretch>
            <a:fillRect/>
          </a:stretch>
        </p:blipFill>
        <p:spPr>
          <a:xfrm>
            <a:off x="10207787" y="120193"/>
            <a:ext cx="2160240" cy="2079523"/>
          </a:xfrm>
          <a:prstGeom prst="rect">
            <a:avLst/>
          </a:prstGeom>
        </p:spPr>
      </p:pic>
      <p:pic>
        <p:nvPicPr>
          <p:cNvPr id="2" name="Imagen 1"/>
          <p:cNvPicPr>
            <a:picLocks noChangeAspect="1"/>
          </p:cNvPicPr>
          <p:nvPr/>
        </p:nvPicPr>
        <p:blipFill>
          <a:blip r:embed="rId8"/>
          <a:stretch>
            <a:fillRect/>
          </a:stretch>
        </p:blipFill>
        <p:spPr>
          <a:xfrm>
            <a:off x="986162" y="787337"/>
            <a:ext cx="920427" cy="1069810"/>
          </a:xfrm>
          <a:prstGeom prst="rect">
            <a:avLst/>
          </a:prstGeom>
        </p:spPr>
      </p:pic>
    </p:spTree>
    <p:extLst>
      <p:ext uri="{BB962C8B-B14F-4D97-AF65-F5344CB8AC3E}">
        <p14:creationId xmlns:p14="http://schemas.microsoft.com/office/powerpoint/2010/main" val="36763803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Por su naturaleza formal podemos ver que la obligación fiscal puede </a:t>
            </a:r>
            <a:r>
              <a:rPr lang="es-MX" dirty="0" smtClean="0"/>
              <a:t>ser: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00859646"/>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7719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L</a:t>
            </a:r>
            <a:r>
              <a:rPr lang="es-MX" dirty="0" smtClean="0"/>
              <a:t>a </a:t>
            </a:r>
            <a:r>
              <a:rPr lang="es-MX" dirty="0"/>
              <a:t>obligación fiscal puede ser</a:t>
            </a:r>
            <a:r>
              <a:rPr lang="es-MX" dirty="0" smtClean="0"/>
              <a:t>:          </a:t>
            </a:r>
            <a:r>
              <a:rPr lang="es-MX" sz="3100" dirty="0" smtClean="0"/>
              <a:t>(continuación)</a:t>
            </a:r>
            <a:endParaRPr lang="es-MX" sz="31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95816173"/>
              </p:ext>
            </p:extLst>
          </p:nvPr>
        </p:nvGraphicFramePr>
        <p:xfrm>
          <a:off x="1295401" y="2285999"/>
          <a:ext cx="9601196" cy="3870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3205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obligación fiscal puede ser:          </a:t>
            </a:r>
            <a:r>
              <a:rPr lang="es-MX" sz="3100" dirty="0"/>
              <a:t>(continuación)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9251161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3688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 que integran ésta relación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34094637"/>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8034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a:solidFill>
                  <a:schemeClr val="accent2"/>
                </a:solidFill>
              </a:rPr>
              <a:t>Sujetos de la obligación tributaria</a:t>
            </a:r>
            <a:r>
              <a:rPr lang="es-MX" dirty="0"/>
              <a:t>: </a:t>
            </a:r>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val="2207527918"/>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2978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r>
              <a:rPr lang="es-MX" b="1" dirty="0" smtClean="0">
                <a:solidFill>
                  <a:schemeClr val="accent2"/>
                </a:solidFill>
              </a:rPr>
              <a:t>Los sujetos se dividen en activo y pasivo</a:t>
            </a:r>
            <a:endParaRPr lang="es-MX" dirty="0"/>
          </a:p>
        </p:txBody>
      </p:sp>
      <p:sp>
        <p:nvSpPr>
          <p:cNvPr id="8" name="Marcador de texto 7"/>
          <p:cNvSpPr>
            <a:spLocks noGrp="1"/>
          </p:cNvSpPr>
          <p:nvPr>
            <p:ph type="body" idx="1"/>
          </p:nvPr>
        </p:nvSpPr>
        <p:spPr/>
        <p:txBody>
          <a:bodyPr/>
          <a:lstStyle/>
          <a:p>
            <a:r>
              <a:rPr lang="es-MX" dirty="0" smtClean="0"/>
              <a:t> </a:t>
            </a:r>
            <a:r>
              <a:rPr lang="es-MX" dirty="0" smtClean="0"/>
              <a:t>sujeto Activo</a:t>
            </a:r>
            <a:endParaRPr lang="es-MX" dirty="0"/>
          </a:p>
        </p:txBody>
      </p:sp>
      <p:sp>
        <p:nvSpPr>
          <p:cNvPr id="9" name="Marcador de contenido 8"/>
          <p:cNvSpPr>
            <a:spLocks noGrp="1"/>
          </p:cNvSpPr>
          <p:nvPr>
            <p:ph sz="half" idx="2"/>
          </p:nvPr>
        </p:nvSpPr>
        <p:spPr/>
        <p:style>
          <a:lnRef idx="1">
            <a:schemeClr val="accent2"/>
          </a:lnRef>
          <a:fillRef idx="2">
            <a:schemeClr val="accent2"/>
          </a:fillRef>
          <a:effectRef idx="1">
            <a:schemeClr val="accent2"/>
          </a:effectRef>
          <a:fontRef idx="minor">
            <a:schemeClr val="dk1"/>
          </a:fontRef>
        </p:style>
        <p:txBody>
          <a:bodyPr/>
          <a:lstStyle/>
          <a:p>
            <a:r>
              <a:rPr lang="es-MX" dirty="0"/>
              <a:t>A</a:t>
            </a:r>
            <a:r>
              <a:rPr lang="es-MX" dirty="0" smtClean="0"/>
              <a:t>sume </a:t>
            </a:r>
            <a:r>
              <a:rPr lang="es-MX" dirty="0"/>
              <a:t>la posición acreedora  y le corresponde exigir el </a:t>
            </a:r>
            <a:r>
              <a:rPr lang="es-MX" dirty="0" smtClean="0"/>
              <a:t>pago del impuesto</a:t>
            </a:r>
            <a:endParaRPr lang="es-MX" dirty="0"/>
          </a:p>
        </p:txBody>
      </p:sp>
      <p:sp>
        <p:nvSpPr>
          <p:cNvPr id="10" name="Marcador de texto 9"/>
          <p:cNvSpPr>
            <a:spLocks noGrp="1"/>
          </p:cNvSpPr>
          <p:nvPr>
            <p:ph type="body" sz="quarter" idx="3"/>
          </p:nvPr>
        </p:nvSpPr>
        <p:spPr/>
        <p:txBody>
          <a:bodyPr/>
          <a:lstStyle/>
          <a:p>
            <a:r>
              <a:rPr lang="es-MX" dirty="0" smtClean="0"/>
              <a:t>Sujeto Pasivo </a:t>
            </a:r>
            <a:endParaRPr lang="es-MX" dirty="0"/>
          </a:p>
        </p:txBody>
      </p:sp>
      <p:sp>
        <p:nvSpPr>
          <p:cNvPr id="11" name="Marcador de contenido 10"/>
          <p:cNvSpPr>
            <a:spLocks noGrp="1"/>
          </p:cNvSpPr>
          <p:nvPr>
            <p:ph sz="quarter" idx="4"/>
          </p:nvPr>
        </p:nvSpPr>
        <p:spPr/>
        <p:style>
          <a:lnRef idx="1">
            <a:schemeClr val="accent4"/>
          </a:lnRef>
          <a:fillRef idx="2">
            <a:schemeClr val="accent4"/>
          </a:fillRef>
          <a:effectRef idx="1">
            <a:schemeClr val="accent4"/>
          </a:effectRef>
          <a:fontRef idx="minor">
            <a:schemeClr val="dk1"/>
          </a:fontRef>
        </p:style>
        <p:txBody>
          <a:bodyPr/>
          <a:lstStyle/>
          <a:p>
            <a:pPr marL="0" indent="0">
              <a:buNone/>
            </a:pPr>
            <a:r>
              <a:rPr lang="es-MX" dirty="0" smtClean="0"/>
              <a:t>Recae en las personas naturales o jurídicas, a las cuales se les atribuye la característica de sujetos de derechos y obligaciones</a:t>
            </a:r>
            <a:endParaRPr lang="es-MX" dirty="0"/>
          </a:p>
        </p:txBody>
      </p:sp>
    </p:spTree>
    <p:extLst>
      <p:ext uri="{BB962C8B-B14F-4D97-AF65-F5344CB8AC3E}">
        <p14:creationId xmlns:p14="http://schemas.microsoft.com/office/powerpoint/2010/main" val="3247996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Sujeto activo</a:t>
            </a:r>
            <a:endParaRPr lang="es-MX"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308560905"/>
              </p:ext>
            </p:extLst>
          </p:nvPr>
        </p:nvGraphicFramePr>
        <p:xfrm>
          <a:off x="1295401" y="2073499"/>
          <a:ext cx="9601196" cy="3802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1889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Sujeto pasivo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64604563"/>
              </p:ext>
            </p:extLst>
          </p:nvPr>
        </p:nvGraphicFramePr>
        <p:xfrm>
          <a:off x="1295401" y="2556932"/>
          <a:ext cx="9601196" cy="2607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6558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mtClean="0"/>
              <a:t>Deudor tributario      Contribuyente</a:t>
            </a:r>
            <a:endParaRPr lang="es-MX" dirty="0"/>
          </a:p>
        </p:txBody>
      </p:sp>
      <p:graphicFrame>
        <p:nvGraphicFramePr>
          <p:cNvPr id="15" name="Marcador de contenido 14"/>
          <p:cNvGraphicFramePr>
            <a:graphicFrameLocks noGrp="1"/>
          </p:cNvGraphicFramePr>
          <p:nvPr>
            <p:ph idx="1"/>
            <p:extLst>
              <p:ext uri="{D42A27DB-BD31-4B8C-83A1-F6EECF244321}">
                <p14:modId xmlns:p14="http://schemas.microsoft.com/office/powerpoint/2010/main" val="1108932357"/>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Conector recto de flecha 8"/>
          <p:cNvCxnSpPr/>
          <p:nvPr/>
        </p:nvCxnSpPr>
        <p:spPr>
          <a:xfrm flipV="1">
            <a:off x="6284890" y="1751527"/>
            <a:ext cx="553792" cy="1"/>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960065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7200" dirty="0" smtClean="0"/>
              <a:t>Específicamente son:</a:t>
            </a:r>
            <a:endParaRPr lang="es-MX" sz="7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34502574"/>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7487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2523" y="531372"/>
            <a:ext cx="9601196" cy="1303867"/>
          </a:xfrm>
        </p:spPr>
        <p:txBody>
          <a:bodyPr/>
          <a:lstStyle/>
          <a:p>
            <a:r>
              <a:rPr lang="es-ES" dirty="0" smtClean="0"/>
              <a:t>Contenido</a:t>
            </a:r>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3874914795"/>
              </p:ext>
            </p:extLst>
          </p:nvPr>
        </p:nvGraphicFramePr>
        <p:xfrm>
          <a:off x="3033533" y="1724484"/>
          <a:ext cx="6099175" cy="4298842"/>
        </p:xfrm>
        <a:graphic>
          <a:graphicData uri="http://schemas.openxmlformats.org/drawingml/2006/table">
            <a:tbl>
              <a:tblPr>
                <a:tableStyleId>{08FB837D-C827-4EFA-A057-4D05807E0F7C}</a:tableStyleId>
              </a:tblPr>
              <a:tblGrid>
                <a:gridCol w="5451475"/>
                <a:gridCol w="647700"/>
              </a:tblGrid>
              <a:tr h="4889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noProof="0" dirty="0" smtClean="0">
                          <a:ln>
                            <a:noFill/>
                          </a:ln>
                          <a:effectLst/>
                        </a:rPr>
                        <a:t>Presentación</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3</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48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Unidad y Objetivo  donde se ubica la temática</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4</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s-MX" sz="2000" u="none" strike="noStrike" cap="none" normalizeH="0" baseline="0" noProof="0" dirty="0" err="1" smtClean="0">
                          <a:ln>
                            <a:noFill/>
                          </a:ln>
                          <a:effectLst/>
                        </a:rPr>
                        <a:t>Guión</a:t>
                      </a:r>
                      <a:r>
                        <a:rPr kumimoji="0" lang="es-MX" sz="2000" u="none" strike="noStrike" cap="none" normalizeH="0" baseline="0" dirty="0" smtClean="0">
                          <a:ln>
                            <a:noFill/>
                          </a:ln>
                          <a:effectLst/>
                        </a:rPr>
                        <a:t> explicativo para el </a:t>
                      </a:r>
                      <a:r>
                        <a:rPr kumimoji="0" lang="es-MX" sz="2000" u="none" strike="noStrike" cap="none" normalizeH="0" baseline="0" noProof="0" dirty="0" smtClean="0">
                          <a:ln>
                            <a:noFill/>
                          </a:ln>
                          <a:effectLst/>
                        </a:rPr>
                        <a:t>empleo</a:t>
                      </a:r>
                      <a:r>
                        <a:rPr kumimoji="0" lang="es-MX" sz="2000" u="none" strike="noStrike" cap="none" normalizeH="0" baseline="0" dirty="0" smtClean="0">
                          <a:ln>
                            <a:noFill/>
                          </a:ln>
                          <a:effectLst/>
                        </a:rPr>
                        <a:t> del material..</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5</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La realidad económica y su expresión normativa</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7</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5328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Definición de Derecho Económico</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14</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60703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Objeto del derecho económico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Sujetos del derecho económico</a:t>
                      </a:r>
                      <a:endParaRPr kumimoji="0" lang="es-MX" sz="2000" b="0" i="0" u="none" strike="noStrike" cap="none" normalizeH="0" baseline="0" dirty="0" smtClean="0">
                        <a:ln>
                          <a:noFill/>
                        </a:ln>
                        <a:solidFill>
                          <a:srgbClr val="009900"/>
                        </a:solidFill>
                        <a:effectLst/>
                        <a:latin typeface="Albertus Extra Bold" pitchFamily="34" charset="0"/>
                      </a:endParaRPr>
                    </a:p>
                  </a:txBody>
                  <a:tcPr horzOverflow="overflow"/>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19</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u="none" strike="noStrike" cap="none" normalizeH="0" baseline="0" dirty="0" smtClean="0">
                          <a:ln>
                            <a:noFill/>
                          </a:ln>
                          <a:effectLst/>
                        </a:rPr>
                        <a:t>23</a:t>
                      </a: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tc>
              </a:tr>
              <a:tr h="865135">
                <a:tc>
                  <a:txBody>
                    <a:bodyPr/>
                    <a:lstStyle/>
                    <a:p>
                      <a:r>
                        <a:rPr lang="es-MX" dirty="0" smtClean="0"/>
                        <a:t>Características del Derecho Económico</a:t>
                      </a:r>
                    </a:p>
                    <a:p>
                      <a:endParaRPr lang="es-MX" dirty="0" smtClean="0"/>
                    </a:p>
                    <a:p>
                      <a:r>
                        <a:rPr lang="es-MX" dirty="0" smtClean="0"/>
                        <a:t>Referencias </a:t>
                      </a:r>
                      <a:endParaRPr lang="es-MX" b="1" dirty="0">
                        <a:solidFill>
                          <a:srgbClr val="00B050"/>
                        </a:solidFill>
                      </a:endParaRPr>
                    </a:p>
                  </a:txBody>
                  <a:tcPr horzOverflow="overflow"/>
                </a:tc>
                <a:tc>
                  <a:txBody>
                    <a:bodyPr/>
                    <a:lstStyle/>
                    <a:p>
                      <a:pPr algn="r"/>
                      <a:r>
                        <a:rPr lang="es-MX" dirty="0" smtClean="0"/>
                        <a:t>26</a:t>
                      </a:r>
                    </a:p>
                    <a:p>
                      <a:pPr algn="r"/>
                      <a:endParaRPr lang="es-MX" dirty="0" smtClean="0"/>
                    </a:p>
                    <a:p>
                      <a:pPr algn="r"/>
                      <a:r>
                        <a:rPr lang="es-MX" dirty="0" smtClean="0"/>
                        <a:t>35</a:t>
                      </a:r>
                      <a:endParaRPr lang="es-MX" b="1" dirty="0">
                        <a:solidFill>
                          <a:srgbClr val="00B050"/>
                        </a:solidFill>
                      </a:endParaRPr>
                    </a:p>
                  </a:txBody>
                  <a:tcPr horzOverflow="overflow"/>
                </a:tc>
              </a:tr>
            </a:tbl>
          </a:graphicData>
        </a:graphic>
      </p:graphicFrame>
    </p:spTree>
    <p:extLst>
      <p:ext uri="{BB962C8B-B14F-4D97-AF65-F5344CB8AC3E}">
        <p14:creationId xmlns:p14="http://schemas.microsoft.com/office/powerpoint/2010/main" val="2013388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a:t>
            </a:r>
            <a:r>
              <a:rPr lang="es-MX" dirty="0" smtClean="0"/>
              <a:t>bjeto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30144131"/>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8945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a:t>
            </a:r>
            <a:endParaRPr lang="es-MX" dirty="0"/>
          </a:p>
        </p:txBody>
      </p:sp>
      <p:sp>
        <p:nvSpPr>
          <p:cNvPr id="3" name="Marcador de contenido 2"/>
          <p:cNvSpPr>
            <a:spLocks noGrp="1"/>
          </p:cNvSpPr>
          <p:nvPr>
            <p:ph idx="1"/>
          </p:nvPr>
        </p:nvSpPr>
        <p:spPr/>
        <p:txBody>
          <a:bodyPr/>
          <a:lstStyle/>
          <a:p>
            <a:r>
              <a:rPr lang="es-MX" dirty="0" smtClean="0"/>
              <a:t>En el impuesto predial…¿Cuál sería el objeto?</a:t>
            </a:r>
          </a:p>
          <a:p>
            <a:r>
              <a:rPr lang="es-MX" dirty="0" smtClean="0"/>
              <a:t>El pago…</a:t>
            </a:r>
          </a:p>
          <a:p>
            <a:r>
              <a:rPr lang="es-MX" dirty="0" smtClean="0"/>
              <a:t>pero: ¿pero que se paga?</a:t>
            </a:r>
          </a:p>
          <a:p>
            <a:r>
              <a:rPr lang="es-MX" dirty="0" smtClean="0"/>
              <a:t>Por que se tiene un inmueble</a:t>
            </a:r>
            <a:endParaRPr lang="es-MX" dirty="0"/>
          </a:p>
        </p:txBody>
      </p:sp>
    </p:spTree>
    <p:extLst>
      <p:ext uri="{BB962C8B-B14F-4D97-AF65-F5344CB8AC3E}">
        <p14:creationId xmlns:p14="http://schemas.microsoft.com/office/powerpoint/2010/main" val="783650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Hecho Jurídico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34262801"/>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8251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a:t>
            </a:r>
            <a:endParaRPr lang="es-MX" dirty="0"/>
          </a:p>
        </p:txBody>
      </p:sp>
      <p:sp>
        <p:nvSpPr>
          <p:cNvPr id="3" name="Marcador de contenido 2"/>
          <p:cNvSpPr>
            <a:spLocks noGrp="1"/>
          </p:cNvSpPr>
          <p:nvPr>
            <p:ph idx="1"/>
          </p:nvPr>
        </p:nvSpPr>
        <p:spPr>
          <a:xfrm>
            <a:off x="1295401" y="2556932"/>
            <a:ext cx="5723585" cy="3318936"/>
          </a:xfrm>
        </p:spPr>
        <p:txBody>
          <a:bodyPr>
            <a:normAutofit fontScale="92500" lnSpcReduction="10000"/>
          </a:bodyPr>
          <a:lstStyle/>
          <a:p>
            <a:r>
              <a:rPr lang="es-MX" sz="3000" dirty="0" smtClean="0">
                <a:solidFill>
                  <a:schemeClr val="accent2"/>
                </a:solidFill>
              </a:rPr>
              <a:t>Hecho imponible</a:t>
            </a:r>
            <a:r>
              <a:rPr lang="es-MX" dirty="0" smtClean="0"/>
              <a:t>: </a:t>
            </a:r>
          </a:p>
          <a:p>
            <a:r>
              <a:rPr lang="es-MX" dirty="0" smtClean="0"/>
              <a:t>Ley del IVA </a:t>
            </a:r>
          </a:p>
          <a:p>
            <a:pPr marL="0" indent="0">
              <a:buNone/>
            </a:pPr>
            <a:r>
              <a:rPr lang="es-MX" dirty="0" smtClean="0"/>
              <a:t>Artículo  1° “ están obligadas al pago de impuesto al valor agregado establecido en ésta ley, las personal físicas y morales que realicen las actividades siguientes:</a:t>
            </a:r>
          </a:p>
          <a:p>
            <a:pPr marL="514350" indent="-514350">
              <a:buAutoNum type="romanUcPeriod"/>
            </a:pPr>
            <a:r>
              <a:rPr lang="es-MX" dirty="0" smtClean="0"/>
              <a:t>Enajenen bienes</a:t>
            </a:r>
          </a:p>
          <a:p>
            <a:pPr marL="514350" indent="-514350">
              <a:buAutoNum type="romanUcPeriod"/>
            </a:pPr>
            <a:r>
              <a:rPr lang="es-MX" dirty="0" smtClean="0"/>
              <a:t>Presten servicios independientes</a:t>
            </a:r>
            <a:endParaRPr lang="es-MX" dirty="0"/>
          </a:p>
        </p:txBody>
      </p:sp>
      <p:sp>
        <p:nvSpPr>
          <p:cNvPr id="4" name="Cerrar llave 3"/>
          <p:cNvSpPr/>
          <p:nvPr/>
        </p:nvSpPr>
        <p:spPr>
          <a:xfrm>
            <a:off x="7018986" y="3631842"/>
            <a:ext cx="734096" cy="190607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CuadroTexto 4"/>
          <p:cNvSpPr txBox="1"/>
          <p:nvPr/>
        </p:nvSpPr>
        <p:spPr>
          <a:xfrm>
            <a:off x="8165206" y="4159876"/>
            <a:ext cx="1996225" cy="646331"/>
          </a:xfrm>
          <a:prstGeom prst="rect">
            <a:avLst/>
          </a:prstGeom>
          <a:noFill/>
        </p:spPr>
        <p:txBody>
          <a:bodyPr wrap="square" rtlCol="0">
            <a:spAutoFit/>
          </a:bodyPr>
          <a:lstStyle/>
          <a:p>
            <a:r>
              <a:rPr lang="es-MX" dirty="0" smtClean="0"/>
              <a:t>Supuesto jurídico</a:t>
            </a:r>
          </a:p>
          <a:p>
            <a:r>
              <a:rPr lang="es-MX" dirty="0" smtClean="0"/>
              <a:t>hipótesis</a:t>
            </a:r>
            <a:endParaRPr lang="es-MX" dirty="0"/>
          </a:p>
        </p:txBody>
      </p:sp>
    </p:spTree>
    <p:extLst>
      <p:ext uri="{BB962C8B-B14F-4D97-AF65-F5344CB8AC3E}">
        <p14:creationId xmlns:p14="http://schemas.microsoft.com/office/powerpoint/2010/main" val="719815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endParaRPr lang="es-MX" dirty="0" smtClean="0"/>
          </a:p>
          <a:p>
            <a:endParaRPr lang="es-MX" dirty="0"/>
          </a:p>
          <a:p>
            <a:r>
              <a:rPr lang="es-MX" sz="2800" b="1" dirty="0" smtClean="0"/>
              <a:t>Hecho generador.</a:t>
            </a:r>
          </a:p>
          <a:p>
            <a:endParaRPr lang="es-MX" dirty="0"/>
          </a:p>
        </p:txBody>
      </p:sp>
      <p:sp>
        <p:nvSpPr>
          <p:cNvPr id="4" name="Abrir llave 3"/>
          <p:cNvSpPr/>
          <p:nvPr/>
        </p:nvSpPr>
        <p:spPr>
          <a:xfrm>
            <a:off x="4262907" y="2768958"/>
            <a:ext cx="631065" cy="222804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CuadroTexto 4"/>
          <p:cNvSpPr txBox="1"/>
          <p:nvPr/>
        </p:nvSpPr>
        <p:spPr>
          <a:xfrm>
            <a:off x="4893972" y="3282815"/>
            <a:ext cx="3400022"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lvl="0"/>
            <a:r>
              <a:rPr lang="es-ES" sz="2400" b="1" dirty="0" smtClean="0"/>
              <a:t>Se materializa </a:t>
            </a:r>
            <a:r>
              <a:rPr lang="es-ES" sz="2400" b="1" dirty="0"/>
              <a:t>en la vida real a través de los actos de una persona</a:t>
            </a:r>
            <a:endParaRPr lang="es-MX" sz="2400" dirty="0"/>
          </a:p>
          <a:p>
            <a:endParaRPr lang="es-MX" dirty="0"/>
          </a:p>
        </p:txBody>
      </p:sp>
      <p:sp>
        <p:nvSpPr>
          <p:cNvPr id="6" name="Abrir llave 5"/>
          <p:cNvSpPr/>
          <p:nvPr/>
        </p:nvSpPr>
        <p:spPr>
          <a:xfrm>
            <a:off x="8293994" y="3013656"/>
            <a:ext cx="502276" cy="15841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CuadroTexto 6"/>
          <p:cNvSpPr txBox="1"/>
          <p:nvPr/>
        </p:nvSpPr>
        <p:spPr>
          <a:xfrm>
            <a:off x="8989454" y="3205542"/>
            <a:ext cx="1907143"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sz="2400" dirty="0" smtClean="0"/>
              <a:t>Adecuándose  </a:t>
            </a:r>
            <a:r>
              <a:rPr lang="es-MX" sz="2400" dirty="0" smtClean="0"/>
              <a:t>al supuesto jurídico</a:t>
            </a:r>
            <a:endParaRPr lang="es-MX" sz="2400" dirty="0"/>
          </a:p>
        </p:txBody>
      </p:sp>
    </p:spTree>
    <p:extLst>
      <p:ext uri="{BB962C8B-B14F-4D97-AF65-F5344CB8AC3E}">
        <p14:creationId xmlns:p14="http://schemas.microsoft.com/office/powerpoint/2010/main" val="507150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Tercero auxiliar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96269764"/>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22187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Tasa o tarifa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948755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0187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 relación tributaria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428480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0925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769395"/>
          </a:xfrm>
        </p:spPr>
        <p:txBody>
          <a:bodyPr/>
          <a:lstStyle/>
          <a:p>
            <a:r>
              <a:rPr lang="es-MX" dirty="0" smtClean="0"/>
              <a:t>Fases de la obligación tributaria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6710439"/>
              </p:ext>
            </p:extLst>
          </p:nvPr>
        </p:nvGraphicFramePr>
        <p:xfrm>
          <a:off x="1295400" y="1841679"/>
          <a:ext cx="9601200" cy="4033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5699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Nacimiento </a:t>
            </a:r>
            <a:r>
              <a:rPr lang="es-MX" dirty="0" smtClean="0"/>
              <a:t> de la obligación fiscal</a:t>
            </a:r>
            <a:r>
              <a:rPr lang="es-MX" dirty="0"/>
              <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95285481"/>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7914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04276" y="332657"/>
            <a:ext cx="7543800" cy="612617"/>
          </a:xfrm>
        </p:spPr>
        <p:txBody>
          <a:bodyPr>
            <a:normAutofit fontScale="90000"/>
          </a:bodyPr>
          <a:lstStyle/>
          <a:p>
            <a:r>
              <a:rPr lang="es-ES" dirty="0" smtClean="0"/>
              <a:t>Presentación</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454682"/>
              </p:ext>
            </p:extLst>
          </p:nvPr>
        </p:nvGraphicFramePr>
        <p:xfrm>
          <a:off x="1828800" y="1567334"/>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41624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724554"/>
            <a:ext cx="9601196" cy="627727"/>
          </a:xfrm>
        </p:spPr>
        <p:txBody>
          <a:bodyPr>
            <a:normAutofit fontScale="90000"/>
          </a:bodyPr>
          <a:lstStyle/>
          <a:p>
            <a:r>
              <a:rPr lang="es-MX" dirty="0" smtClean="0"/>
              <a:t>El nacimiento de la obligación tributaria es importante por que permite: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68479815"/>
              </p:ext>
            </p:extLst>
          </p:nvPr>
        </p:nvGraphicFramePr>
        <p:xfrm>
          <a:off x="1295401" y="1906073"/>
          <a:ext cx="9601196" cy="3969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4132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Determinación de la obligación fiscal</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05015478"/>
              </p:ext>
            </p:extLst>
          </p:nvPr>
        </p:nvGraphicFramePr>
        <p:xfrm>
          <a:off x="1295402" y="1249251"/>
          <a:ext cx="9601196" cy="5012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65827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Liquidación de la obligación fiscal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91008292"/>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6919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Exigibilidad de la obligación fiscal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3456473"/>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01365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a:t>
            </a:r>
            <a:r>
              <a:rPr lang="es-MX" dirty="0" smtClean="0"/>
              <a:t>eferencias</a:t>
            </a:r>
            <a:endParaRPr lang="es-MX" dirty="0"/>
          </a:p>
        </p:txBody>
      </p:sp>
      <p:sp>
        <p:nvSpPr>
          <p:cNvPr id="3" name="Marcador de contenido 2"/>
          <p:cNvSpPr>
            <a:spLocks noGrp="1"/>
          </p:cNvSpPr>
          <p:nvPr>
            <p:ph idx="1"/>
          </p:nvPr>
        </p:nvSpPr>
        <p:spPr/>
        <p:txBody>
          <a:bodyPr>
            <a:normAutofit fontScale="85000" lnSpcReduction="20000"/>
          </a:bodyPr>
          <a:lstStyle/>
          <a:p>
            <a:r>
              <a:rPr lang="es-MX" dirty="0"/>
              <a:t>Antonio Jiménez </a:t>
            </a:r>
            <a:r>
              <a:rPr lang="es-MX" dirty="0" err="1"/>
              <a:t>Gonzalez</a:t>
            </a:r>
            <a:r>
              <a:rPr lang="es-MX" dirty="0"/>
              <a:t>,  “Lecciones de derecho tributario”. Editorial </a:t>
            </a:r>
            <a:r>
              <a:rPr lang="es-MX" dirty="0" err="1"/>
              <a:t>Ceneage</a:t>
            </a:r>
            <a:r>
              <a:rPr lang="es-MX" dirty="0"/>
              <a:t> </a:t>
            </a:r>
            <a:r>
              <a:rPr lang="es-MX" dirty="0" err="1"/>
              <a:t>Learning</a:t>
            </a:r>
            <a:r>
              <a:rPr lang="es-MX" dirty="0"/>
              <a:t>. Decima edición. México, 2009</a:t>
            </a:r>
          </a:p>
          <a:p>
            <a:r>
              <a:rPr lang="es-MX" dirty="0" err="1"/>
              <a:t>CEFP</a:t>
            </a:r>
            <a:r>
              <a:rPr lang="es-MX" dirty="0"/>
              <a:t> (2007). Política fiscal. tendencias del sistema tributario mexicano. Disponible en </a:t>
            </a:r>
            <a:r>
              <a:rPr lang="es-MX" dirty="0">
                <a:hlinkClick r:id="rId2"/>
              </a:rPr>
              <a:t>http://www.cefp.gob.mx/intr/edocumentos/pdf/cefp/cefp0062007.pdf</a:t>
            </a:r>
            <a:endParaRPr lang="es-MX" dirty="0"/>
          </a:p>
          <a:p>
            <a:r>
              <a:rPr lang="es-MX" dirty="0"/>
              <a:t>García López Guerrero. Derechos de los contribuyentes.  por la Cámara de Diputados LVIII Legislatura y la Universidad Nacional Autónoma de México. Documento en PDF.</a:t>
            </a:r>
          </a:p>
          <a:p>
            <a:r>
              <a:rPr lang="es-MX" dirty="0" err="1"/>
              <a:t>PRODECON</a:t>
            </a:r>
            <a:r>
              <a:rPr lang="es-MX" dirty="0"/>
              <a:t> Compilación de la serie “lo que todo contribuyente debe saber” disponible en: http://www.prodecon.gob.mx/Documentos/compilado_12numeros.pdf</a:t>
            </a:r>
          </a:p>
          <a:p>
            <a:r>
              <a:rPr lang="es-MX" dirty="0"/>
              <a:t>Quintana Valtierra Jesús. Et. Al “ Derecho Tributario Mexicano” Editorial Trillas. Sexta edición. México,2012</a:t>
            </a:r>
          </a:p>
          <a:p>
            <a:endParaRPr lang="es-MX" dirty="0"/>
          </a:p>
          <a:p>
            <a:endParaRPr lang="es-MX" dirty="0"/>
          </a:p>
        </p:txBody>
      </p:sp>
    </p:spTree>
    <p:extLst>
      <p:ext uri="{BB962C8B-B14F-4D97-AF65-F5344CB8AC3E}">
        <p14:creationId xmlns:p14="http://schemas.microsoft.com/office/powerpoint/2010/main" val="2021021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Unidad y Objetivo donde </a:t>
            </a:r>
            <a:r>
              <a:rPr lang="es-ES" dirty="0"/>
              <a:t>s</a:t>
            </a:r>
            <a:r>
              <a:rPr lang="es-ES" dirty="0" smtClean="0"/>
              <a:t>e ubica la temática dentro del programa de la UA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67676895"/>
              </p:ext>
            </p:extLst>
          </p:nvPr>
        </p:nvGraphicFramePr>
        <p:xfrm>
          <a:off x="1775460" y="1027363"/>
          <a:ext cx="86868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31601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981200" y="704088"/>
            <a:ext cx="8229600" cy="796086"/>
          </a:xfrm>
          <a:prstGeom prst="rect">
            <a:avLst/>
          </a:prstGeom>
        </p:spPr>
        <p:txBody>
          <a:bodyPr vert="horz" anchor="ctr">
            <a:noAutofit/>
          </a:bodyPr>
          <a:lstStyle/>
          <a:p>
            <a:pPr algn="ctr">
              <a:spcBef>
                <a:spcPct val="0"/>
              </a:spcBef>
              <a:defRPr/>
            </a:pPr>
            <a:r>
              <a:rPr lang="es-ES" sz="4000" cap="all">
                <a:solidFill>
                  <a:schemeClr val="tx2"/>
                </a:solidFill>
                <a:effectLst>
                  <a:reflection blurRad="12700" stA="48000" endA="300" endPos="55000" dir="5400000" sy="-90000" algn="bl" rotWithShape="0"/>
                </a:effectLst>
                <a:latin typeface="+mj-lt"/>
                <a:ea typeface="+mj-ea"/>
                <a:cs typeface="+mj-cs"/>
              </a:rPr>
              <a:t>GUION EXPLICATIVO PARA EL EMPLEO DEL MATERIAL</a:t>
            </a:r>
            <a:endParaRPr lang="es-ES" sz="4000" cap="all" dirty="0">
              <a:solidFill>
                <a:schemeClr val="tx2"/>
              </a:solidFill>
              <a:effectLst>
                <a:reflection blurRad="12700" stA="48000" endA="300" endPos="55000" dir="5400000" sy="-90000" algn="bl" rotWithShape="0"/>
              </a:effectLst>
              <a:latin typeface="+mj-lt"/>
              <a:ea typeface="+mj-ea"/>
              <a:cs typeface="+mj-cs"/>
            </a:endParaRPr>
          </a:p>
        </p:txBody>
      </p:sp>
      <p:graphicFrame>
        <p:nvGraphicFramePr>
          <p:cNvPr id="7" name="6 Diagrama"/>
          <p:cNvGraphicFramePr/>
          <p:nvPr>
            <p:extLst>
              <p:ext uri="{D42A27DB-BD31-4B8C-83A1-F6EECF244321}">
                <p14:modId xmlns:p14="http://schemas.microsoft.com/office/powerpoint/2010/main" val="331918595"/>
              </p:ext>
            </p:extLst>
          </p:nvPr>
        </p:nvGraphicFramePr>
        <p:xfrm>
          <a:off x="2495600" y="1700809"/>
          <a:ext cx="7286676" cy="443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52076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492735"/>
            <a:ext cx="9601196" cy="1303867"/>
          </a:xfrm>
        </p:spPr>
        <p:txBody>
          <a:bodyPr>
            <a:normAutofit fontScale="90000"/>
          </a:bodyPr>
          <a:lstStyle/>
          <a:p>
            <a:r>
              <a:rPr lang="es-MX" dirty="0" smtClean="0"/>
              <a:t>¿En qué consiste la relación jurídico tributaria?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33101540"/>
              </p:ext>
            </p:extLst>
          </p:nvPr>
        </p:nvGraphicFramePr>
        <p:xfrm>
          <a:off x="1295400" y="1687133"/>
          <a:ext cx="9601200" cy="4188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6028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 decir….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43005756"/>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901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Obligación tributaria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49750249"/>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5089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Fundamento constitucional del pago de impuestos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67989553"/>
              </p:ext>
            </p:extLst>
          </p:nvPr>
        </p:nvGraphicFramePr>
        <p:xfrm>
          <a:off x="1295401" y="1622738"/>
          <a:ext cx="9601196" cy="4253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5365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219</TotalTime>
  <Words>1764</Words>
  <Application>Microsoft Office PowerPoint</Application>
  <PresentationFormat>Panorámica</PresentationFormat>
  <Paragraphs>165</Paragraphs>
  <Slides>34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Aharoni</vt:lpstr>
      <vt:lpstr>Albertus</vt:lpstr>
      <vt:lpstr>Albertus Extra Bold</vt:lpstr>
      <vt:lpstr>Arial</vt:lpstr>
      <vt:lpstr>Garamond</vt:lpstr>
      <vt:lpstr>Wingdings 2</vt:lpstr>
      <vt:lpstr>Orgánico</vt:lpstr>
      <vt:lpstr>Presentación de PowerPoint</vt:lpstr>
      <vt:lpstr>Contenido</vt:lpstr>
      <vt:lpstr>Presentación</vt:lpstr>
      <vt:lpstr>Unidad y Objetivo donde se ubica la temática dentro del programa de la UA</vt:lpstr>
      <vt:lpstr>Presentación de PowerPoint</vt:lpstr>
      <vt:lpstr>¿En qué consiste la relación jurídico tributaria?</vt:lpstr>
      <vt:lpstr>Es decir….</vt:lpstr>
      <vt:lpstr>Obligación tributaria</vt:lpstr>
      <vt:lpstr>Fundamento constitucional del pago de impuestos</vt:lpstr>
      <vt:lpstr>Por su naturaleza formal podemos ver que la obligación fiscal puede ser:</vt:lpstr>
      <vt:lpstr>La obligación fiscal puede ser:          (continuación)</vt:lpstr>
      <vt:lpstr>La obligación fiscal puede ser:          (continuación)</vt:lpstr>
      <vt:lpstr>Elementos que integran ésta relación </vt:lpstr>
      <vt:lpstr>Sujetos de la obligación tributaria: </vt:lpstr>
      <vt:lpstr>Los sujetos se dividen en activo y pasivo</vt:lpstr>
      <vt:lpstr>Sujeto activo</vt:lpstr>
      <vt:lpstr>Sujeto pasivo</vt:lpstr>
      <vt:lpstr>Deudor tributario      Contribuyente</vt:lpstr>
      <vt:lpstr>Específicamente son:</vt:lpstr>
      <vt:lpstr>Objeto</vt:lpstr>
      <vt:lpstr>Ejemplo </vt:lpstr>
      <vt:lpstr>Hecho Jurídico</vt:lpstr>
      <vt:lpstr>Ejemplo </vt:lpstr>
      <vt:lpstr>Presentación de PowerPoint</vt:lpstr>
      <vt:lpstr>Tercero auxiliar</vt:lpstr>
      <vt:lpstr>Tasa o tarifa</vt:lpstr>
      <vt:lpstr>Características de la relación tributaria</vt:lpstr>
      <vt:lpstr>Fases de la obligación tributaria</vt:lpstr>
      <vt:lpstr>Nacimiento  de la obligación fiscal </vt:lpstr>
      <vt:lpstr>El nacimiento de la obligación tributaria es importante por que permite:</vt:lpstr>
      <vt:lpstr>Determinación de la obligación fiscal </vt:lpstr>
      <vt:lpstr>Liquidación de la obligación fiscal</vt:lpstr>
      <vt:lpstr>Exigibilidad de la obligación fiscal</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general de la tributación</dc:title>
  <dc:creator>Usuario</dc:creator>
  <cp:lastModifiedBy>Usuario</cp:lastModifiedBy>
  <cp:revision>21</cp:revision>
  <dcterms:created xsi:type="dcterms:W3CDTF">2015-09-30T17:20:27Z</dcterms:created>
  <dcterms:modified xsi:type="dcterms:W3CDTF">2019-10-01T03:45:16Z</dcterms:modified>
</cp:coreProperties>
</file>