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diagrams/data17.xml" ContentType="application/vnd.openxmlformats-officedocument.drawingml.diagramData+xml"/>
  <Override PartName="/ppt/diagrams/colors22.xml" ContentType="application/vnd.openxmlformats-officedocument.drawingml.diagramColor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notesSlides/notesSlide6.xml" ContentType="application/vnd.openxmlformats-officedocument.presentationml.notesSlide+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1"/>
  </p:notesMasterIdLst>
  <p:sldIdLst>
    <p:sldId id="266" r:id="rId2"/>
    <p:sldId id="271" r:id="rId3"/>
    <p:sldId id="275" r:id="rId4"/>
    <p:sldId id="329" r:id="rId5"/>
    <p:sldId id="330" r:id="rId6"/>
    <p:sldId id="331" r:id="rId7"/>
    <p:sldId id="332" r:id="rId8"/>
    <p:sldId id="286" r:id="rId9"/>
    <p:sldId id="304" r:id="rId10"/>
    <p:sldId id="312" r:id="rId11"/>
    <p:sldId id="313" r:id="rId12"/>
    <p:sldId id="314" r:id="rId13"/>
    <p:sldId id="315" r:id="rId14"/>
    <p:sldId id="316" r:id="rId15"/>
    <p:sldId id="317" r:id="rId16"/>
    <p:sldId id="305" r:id="rId17"/>
    <p:sldId id="318" r:id="rId18"/>
    <p:sldId id="319" r:id="rId19"/>
    <p:sldId id="261" r:id="rId20"/>
    <p:sldId id="320" r:id="rId21"/>
    <p:sldId id="321" r:id="rId22"/>
    <p:sldId id="322" r:id="rId23"/>
    <p:sldId id="323" r:id="rId24"/>
    <p:sldId id="324" r:id="rId25"/>
    <p:sldId id="326" r:id="rId26"/>
    <p:sldId id="334" r:id="rId27"/>
    <p:sldId id="336" r:id="rId28"/>
    <p:sldId id="337" r:id="rId29"/>
    <p:sldId id="327" r:id="rId30"/>
    <p:sldId id="333" r:id="rId31"/>
    <p:sldId id="328" r:id="rId32"/>
    <p:sldId id="338" r:id="rId33"/>
    <p:sldId id="335" r:id="rId34"/>
    <p:sldId id="339" r:id="rId35"/>
    <p:sldId id="340" r:id="rId36"/>
    <p:sldId id="341" r:id="rId37"/>
    <p:sldId id="342" r:id="rId38"/>
    <p:sldId id="343" r:id="rId39"/>
    <p:sldId id="325"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68D7"/>
    <a:srgbClr val="3366FF"/>
    <a:srgbClr val="B628AC"/>
    <a:srgbClr val="D08482"/>
    <a:srgbClr val="B05530"/>
    <a:srgbClr val="28BC59"/>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5" autoAdjust="0"/>
    <p:restoredTop sz="94660"/>
  </p:normalViewPr>
  <p:slideViewPr>
    <p:cSldViewPr>
      <p:cViewPr>
        <p:scale>
          <a:sx n="75" d="100"/>
          <a:sy n="75" d="100"/>
        </p:scale>
        <p:origin x="-1170" y="192"/>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555716-A8BF-42AA-8B37-85D9C9506E26}"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MX"/>
        </a:p>
      </dgm:t>
    </dgm:pt>
    <dgm:pt modelId="{DDD53F0B-0C1D-4CBA-9EAD-C025A6B47D6C}">
      <dgm:prSet phldrT="[Texto]"/>
      <dgm:spPr/>
      <dgm:t>
        <a:bodyPr/>
        <a:lstStyle/>
        <a:p>
          <a:r>
            <a:rPr lang="es-MX" dirty="0" smtClean="0"/>
            <a:t>DEFINICIONES DEL ÁMBITO INTERNACIONAL</a:t>
          </a:r>
          <a:endParaRPr lang="es-MX" dirty="0"/>
        </a:p>
      </dgm:t>
    </dgm:pt>
    <dgm:pt modelId="{742AF45E-110C-4C66-842B-0D8930C99D73}" type="parTrans" cxnId="{834B2F57-2AFC-467A-B572-E43A2D77E5C4}">
      <dgm:prSet/>
      <dgm:spPr/>
      <dgm:t>
        <a:bodyPr/>
        <a:lstStyle/>
        <a:p>
          <a:endParaRPr lang="es-MX"/>
        </a:p>
      </dgm:t>
    </dgm:pt>
    <dgm:pt modelId="{94037BEF-7D3A-4468-B3E5-C59EBFFBDDC3}" type="sibTrans" cxnId="{834B2F57-2AFC-467A-B572-E43A2D77E5C4}">
      <dgm:prSet/>
      <dgm:spPr/>
      <dgm:t>
        <a:bodyPr/>
        <a:lstStyle/>
        <a:p>
          <a:endParaRPr lang="es-MX"/>
        </a:p>
      </dgm:t>
    </dgm:pt>
    <dgm:pt modelId="{3316561A-A464-4DE1-B871-BC4B55CB6D6B}">
      <dgm:prSet phldrT="[Texto]"/>
      <dgm:spPr>
        <a:solidFill>
          <a:srgbClr val="FFC000">
            <a:alpha val="90000"/>
          </a:srgbClr>
        </a:solidFill>
      </dgm:spPr>
      <dgm:t>
        <a:bodyPr/>
        <a:lstStyle/>
        <a:p>
          <a:r>
            <a:rPr lang="es-ES" dirty="0" smtClean="0"/>
            <a:t>-BIELSA</a:t>
          </a:r>
        </a:p>
        <a:p>
          <a:r>
            <a:rPr lang="es-ES" dirty="0" smtClean="0"/>
            <a:t>-HAURIOU</a:t>
          </a:r>
        </a:p>
        <a:p>
          <a:r>
            <a:rPr lang="es-ES" dirty="0" smtClean="0"/>
            <a:t>-ALCIDES GRACA</a:t>
          </a:r>
          <a:endParaRPr lang="es-MX" dirty="0"/>
        </a:p>
      </dgm:t>
    </dgm:pt>
    <dgm:pt modelId="{7CD58A86-2650-4CC1-AE7F-2FD0115BAA99}" type="parTrans" cxnId="{2179C4B3-A8F5-4AC6-9D50-C4F214A848EF}">
      <dgm:prSet/>
      <dgm:spPr/>
      <dgm:t>
        <a:bodyPr/>
        <a:lstStyle/>
        <a:p>
          <a:endParaRPr lang="es-MX"/>
        </a:p>
      </dgm:t>
    </dgm:pt>
    <dgm:pt modelId="{C199A656-5DB7-4E31-B12E-A8F593350DF5}" type="sibTrans" cxnId="{2179C4B3-A8F5-4AC6-9D50-C4F214A848EF}">
      <dgm:prSet/>
      <dgm:spPr/>
      <dgm:t>
        <a:bodyPr/>
        <a:lstStyle/>
        <a:p>
          <a:endParaRPr lang="es-MX"/>
        </a:p>
      </dgm:t>
    </dgm:pt>
    <dgm:pt modelId="{C712B84D-ACAB-4F04-8A25-DE7E20479876}">
      <dgm:prSet phldrT="[Texto]"/>
      <dgm:spPr/>
      <dgm:t>
        <a:bodyPr/>
        <a:lstStyle/>
        <a:p>
          <a:r>
            <a:rPr lang="es-MX" dirty="0" smtClean="0"/>
            <a:t>DEFINICIONES DEL ÁMBITO NACIONAL</a:t>
          </a:r>
          <a:endParaRPr lang="es-MX" dirty="0"/>
        </a:p>
      </dgm:t>
    </dgm:pt>
    <dgm:pt modelId="{580B5180-C56E-4DF7-B801-D741F8F99B5C}" type="parTrans" cxnId="{08A35B87-2501-4D60-BBC5-627C9EED236D}">
      <dgm:prSet/>
      <dgm:spPr/>
      <dgm:t>
        <a:bodyPr/>
        <a:lstStyle/>
        <a:p>
          <a:endParaRPr lang="es-MX"/>
        </a:p>
      </dgm:t>
    </dgm:pt>
    <dgm:pt modelId="{73E39FEB-3378-4A6C-9253-E96BC93EC1D2}" type="sibTrans" cxnId="{08A35B87-2501-4D60-BBC5-627C9EED236D}">
      <dgm:prSet/>
      <dgm:spPr/>
      <dgm:t>
        <a:bodyPr/>
        <a:lstStyle/>
        <a:p>
          <a:endParaRPr lang="es-MX"/>
        </a:p>
      </dgm:t>
    </dgm:pt>
    <dgm:pt modelId="{3EAF0C65-8B05-4BEA-A326-25B28B641F12}">
      <dgm:prSet phldrT="[Texto]"/>
      <dgm:spPr>
        <a:solidFill>
          <a:srgbClr val="FFC000">
            <a:alpha val="90000"/>
          </a:srgbClr>
        </a:solidFill>
      </dgm:spPr>
      <dgm:t>
        <a:bodyPr/>
        <a:lstStyle/>
        <a:p>
          <a:r>
            <a:rPr lang="es-ES" dirty="0" smtClean="0"/>
            <a:t>-GABINO FRAGA</a:t>
          </a:r>
        </a:p>
        <a:p>
          <a:r>
            <a:rPr lang="es-ES" dirty="0" smtClean="0"/>
            <a:t>-SERRA ROJAS </a:t>
          </a:r>
        </a:p>
        <a:p>
          <a:r>
            <a:rPr lang="es-ES" dirty="0" smtClean="0"/>
            <a:t>-FERNÁNDEZ RUIZ</a:t>
          </a:r>
        </a:p>
        <a:p>
          <a:r>
            <a:rPr lang="es-ES" dirty="0" smtClean="0"/>
            <a:t>-ACOSTA ROMERO</a:t>
          </a:r>
        </a:p>
        <a:p>
          <a:r>
            <a:rPr lang="es-ES" dirty="0" smtClean="0"/>
            <a:t> </a:t>
          </a:r>
          <a:endParaRPr lang="es-MX" dirty="0"/>
        </a:p>
      </dgm:t>
    </dgm:pt>
    <dgm:pt modelId="{7DB01089-891C-4EA3-BD0A-CD7EAD0E3594}" type="parTrans" cxnId="{22879E5D-18EA-4D76-9D61-F2489A2F581B}">
      <dgm:prSet/>
      <dgm:spPr/>
      <dgm:t>
        <a:bodyPr/>
        <a:lstStyle/>
        <a:p>
          <a:endParaRPr lang="es-MX"/>
        </a:p>
      </dgm:t>
    </dgm:pt>
    <dgm:pt modelId="{402C359B-DA85-4D25-860D-1C8E89970F5F}" type="sibTrans" cxnId="{22879E5D-18EA-4D76-9D61-F2489A2F581B}">
      <dgm:prSet/>
      <dgm:spPr/>
      <dgm:t>
        <a:bodyPr/>
        <a:lstStyle/>
        <a:p>
          <a:endParaRPr lang="es-MX"/>
        </a:p>
      </dgm:t>
    </dgm:pt>
    <dgm:pt modelId="{BEFD2C70-BDAA-4A04-8196-E5C4EC3C52EA}" type="pres">
      <dgm:prSet presAssocID="{73555716-A8BF-42AA-8B37-85D9C9506E26}" presName="diagram" presStyleCnt="0">
        <dgm:presLayoutVars>
          <dgm:chPref val="1"/>
          <dgm:dir/>
          <dgm:animOne val="branch"/>
          <dgm:animLvl val="lvl"/>
          <dgm:resizeHandles/>
        </dgm:presLayoutVars>
      </dgm:prSet>
      <dgm:spPr/>
      <dgm:t>
        <a:bodyPr/>
        <a:lstStyle/>
        <a:p>
          <a:endParaRPr lang="es-MX"/>
        </a:p>
      </dgm:t>
    </dgm:pt>
    <dgm:pt modelId="{C9AEF607-BA55-44F2-A447-2BA5F3344C42}" type="pres">
      <dgm:prSet presAssocID="{DDD53F0B-0C1D-4CBA-9EAD-C025A6B47D6C}" presName="root" presStyleCnt="0"/>
      <dgm:spPr/>
    </dgm:pt>
    <dgm:pt modelId="{4686B572-A8E0-439E-8601-F6D5062FA857}" type="pres">
      <dgm:prSet presAssocID="{DDD53F0B-0C1D-4CBA-9EAD-C025A6B47D6C}" presName="rootComposite" presStyleCnt="0"/>
      <dgm:spPr/>
    </dgm:pt>
    <dgm:pt modelId="{EAFEDB6B-3429-409E-AA08-C4A12C9DE532}" type="pres">
      <dgm:prSet presAssocID="{DDD53F0B-0C1D-4CBA-9EAD-C025A6B47D6C}" presName="rootText" presStyleLbl="node1" presStyleIdx="0" presStyleCnt="2"/>
      <dgm:spPr/>
      <dgm:t>
        <a:bodyPr/>
        <a:lstStyle/>
        <a:p>
          <a:endParaRPr lang="es-MX"/>
        </a:p>
      </dgm:t>
    </dgm:pt>
    <dgm:pt modelId="{86E1FBFF-4FB9-4509-9DC6-5C0D3254CCE1}" type="pres">
      <dgm:prSet presAssocID="{DDD53F0B-0C1D-4CBA-9EAD-C025A6B47D6C}" presName="rootConnector" presStyleLbl="node1" presStyleIdx="0" presStyleCnt="2"/>
      <dgm:spPr/>
      <dgm:t>
        <a:bodyPr/>
        <a:lstStyle/>
        <a:p>
          <a:endParaRPr lang="es-MX"/>
        </a:p>
      </dgm:t>
    </dgm:pt>
    <dgm:pt modelId="{3301B477-14C0-41AA-AE36-E34A5C30B58A}" type="pres">
      <dgm:prSet presAssocID="{DDD53F0B-0C1D-4CBA-9EAD-C025A6B47D6C}" presName="childShape" presStyleCnt="0"/>
      <dgm:spPr/>
    </dgm:pt>
    <dgm:pt modelId="{4BD280BB-8AB3-40C5-B28A-BB9EDEFC8841}" type="pres">
      <dgm:prSet presAssocID="{7CD58A86-2650-4CC1-AE7F-2FD0115BAA99}" presName="Name13" presStyleLbl="parChTrans1D2" presStyleIdx="0" presStyleCnt="2"/>
      <dgm:spPr/>
      <dgm:t>
        <a:bodyPr/>
        <a:lstStyle/>
        <a:p>
          <a:endParaRPr lang="es-MX"/>
        </a:p>
      </dgm:t>
    </dgm:pt>
    <dgm:pt modelId="{403CF735-ADD8-4440-B004-9B22A7687FC6}" type="pres">
      <dgm:prSet presAssocID="{3316561A-A464-4DE1-B871-BC4B55CB6D6B}" presName="childText" presStyleLbl="bgAcc1" presStyleIdx="0" presStyleCnt="2">
        <dgm:presLayoutVars>
          <dgm:bulletEnabled val="1"/>
        </dgm:presLayoutVars>
      </dgm:prSet>
      <dgm:spPr/>
      <dgm:t>
        <a:bodyPr/>
        <a:lstStyle/>
        <a:p>
          <a:endParaRPr lang="es-MX"/>
        </a:p>
      </dgm:t>
    </dgm:pt>
    <dgm:pt modelId="{9C7261F7-E956-4875-B59E-A7A04452D927}" type="pres">
      <dgm:prSet presAssocID="{C712B84D-ACAB-4F04-8A25-DE7E20479876}" presName="root" presStyleCnt="0"/>
      <dgm:spPr/>
    </dgm:pt>
    <dgm:pt modelId="{F762BC38-4B1A-42D3-9D9E-CB4F44CE78E7}" type="pres">
      <dgm:prSet presAssocID="{C712B84D-ACAB-4F04-8A25-DE7E20479876}" presName="rootComposite" presStyleCnt="0"/>
      <dgm:spPr/>
    </dgm:pt>
    <dgm:pt modelId="{77136D91-E038-4403-9999-D1385669DC89}" type="pres">
      <dgm:prSet presAssocID="{C712B84D-ACAB-4F04-8A25-DE7E20479876}" presName="rootText" presStyleLbl="node1" presStyleIdx="1" presStyleCnt="2"/>
      <dgm:spPr/>
      <dgm:t>
        <a:bodyPr/>
        <a:lstStyle/>
        <a:p>
          <a:endParaRPr lang="es-MX"/>
        </a:p>
      </dgm:t>
    </dgm:pt>
    <dgm:pt modelId="{997EC013-72DA-442A-98A1-E5541E644897}" type="pres">
      <dgm:prSet presAssocID="{C712B84D-ACAB-4F04-8A25-DE7E20479876}" presName="rootConnector" presStyleLbl="node1" presStyleIdx="1" presStyleCnt="2"/>
      <dgm:spPr/>
      <dgm:t>
        <a:bodyPr/>
        <a:lstStyle/>
        <a:p>
          <a:endParaRPr lang="es-MX"/>
        </a:p>
      </dgm:t>
    </dgm:pt>
    <dgm:pt modelId="{01A16D2B-1B12-49A6-A1A3-81DC83549F90}" type="pres">
      <dgm:prSet presAssocID="{C712B84D-ACAB-4F04-8A25-DE7E20479876}" presName="childShape" presStyleCnt="0"/>
      <dgm:spPr/>
    </dgm:pt>
    <dgm:pt modelId="{7E415600-14D6-4A4C-90C6-CDC802A4150C}" type="pres">
      <dgm:prSet presAssocID="{7DB01089-891C-4EA3-BD0A-CD7EAD0E3594}" presName="Name13" presStyleLbl="parChTrans1D2" presStyleIdx="1" presStyleCnt="2"/>
      <dgm:spPr/>
      <dgm:t>
        <a:bodyPr/>
        <a:lstStyle/>
        <a:p>
          <a:endParaRPr lang="es-MX"/>
        </a:p>
      </dgm:t>
    </dgm:pt>
    <dgm:pt modelId="{B9BFF50C-9210-4E01-9D01-6579F697C02B}" type="pres">
      <dgm:prSet presAssocID="{3EAF0C65-8B05-4BEA-A326-25B28B641F12}" presName="childText" presStyleLbl="bgAcc1" presStyleIdx="1" presStyleCnt="2">
        <dgm:presLayoutVars>
          <dgm:bulletEnabled val="1"/>
        </dgm:presLayoutVars>
      </dgm:prSet>
      <dgm:spPr/>
      <dgm:t>
        <a:bodyPr/>
        <a:lstStyle/>
        <a:p>
          <a:endParaRPr lang="es-MX"/>
        </a:p>
      </dgm:t>
    </dgm:pt>
  </dgm:ptLst>
  <dgm:cxnLst>
    <dgm:cxn modelId="{834B2F57-2AFC-467A-B572-E43A2D77E5C4}" srcId="{73555716-A8BF-42AA-8B37-85D9C9506E26}" destId="{DDD53F0B-0C1D-4CBA-9EAD-C025A6B47D6C}" srcOrd="0" destOrd="0" parTransId="{742AF45E-110C-4C66-842B-0D8930C99D73}" sibTransId="{94037BEF-7D3A-4468-B3E5-C59EBFFBDDC3}"/>
    <dgm:cxn modelId="{9A2D6D7E-78D7-4619-B99E-97EA725766C8}" type="presOf" srcId="{73555716-A8BF-42AA-8B37-85D9C9506E26}" destId="{BEFD2C70-BDAA-4A04-8196-E5C4EC3C52EA}" srcOrd="0" destOrd="0" presId="urn:microsoft.com/office/officeart/2005/8/layout/hierarchy3"/>
    <dgm:cxn modelId="{72312E8D-3D9F-444E-991E-DDA63BB904E0}" type="presOf" srcId="{DDD53F0B-0C1D-4CBA-9EAD-C025A6B47D6C}" destId="{EAFEDB6B-3429-409E-AA08-C4A12C9DE532}" srcOrd="0" destOrd="0" presId="urn:microsoft.com/office/officeart/2005/8/layout/hierarchy3"/>
    <dgm:cxn modelId="{61B866E7-8A0A-4982-888F-177D380229FB}" type="presOf" srcId="{3316561A-A464-4DE1-B871-BC4B55CB6D6B}" destId="{403CF735-ADD8-4440-B004-9B22A7687FC6}" srcOrd="0" destOrd="0" presId="urn:microsoft.com/office/officeart/2005/8/layout/hierarchy3"/>
    <dgm:cxn modelId="{22879E5D-18EA-4D76-9D61-F2489A2F581B}" srcId="{C712B84D-ACAB-4F04-8A25-DE7E20479876}" destId="{3EAF0C65-8B05-4BEA-A326-25B28B641F12}" srcOrd="0" destOrd="0" parTransId="{7DB01089-891C-4EA3-BD0A-CD7EAD0E3594}" sibTransId="{402C359B-DA85-4D25-860D-1C8E89970F5F}"/>
    <dgm:cxn modelId="{D0D36972-4023-40E2-A2DC-F049D6BE92B1}" type="presOf" srcId="{3EAF0C65-8B05-4BEA-A326-25B28B641F12}" destId="{B9BFF50C-9210-4E01-9D01-6579F697C02B}" srcOrd="0" destOrd="0" presId="urn:microsoft.com/office/officeart/2005/8/layout/hierarchy3"/>
    <dgm:cxn modelId="{2179C4B3-A8F5-4AC6-9D50-C4F214A848EF}" srcId="{DDD53F0B-0C1D-4CBA-9EAD-C025A6B47D6C}" destId="{3316561A-A464-4DE1-B871-BC4B55CB6D6B}" srcOrd="0" destOrd="0" parTransId="{7CD58A86-2650-4CC1-AE7F-2FD0115BAA99}" sibTransId="{C199A656-5DB7-4E31-B12E-A8F593350DF5}"/>
    <dgm:cxn modelId="{BB758907-D678-4B3E-8FAD-63F1D008A311}" type="presOf" srcId="{C712B84D-ACAB-4F04-8A25-DE7E20479876}" destId="{77136D91-E038-4403-9999-D1385669DC89}" srcOrd="0" destOrd="0" presId="urn:microsoft.com/office/officeart/2005/8/layout/hierarchy3"/>
    <dgm:cxn modelId="{D06B16B2-CB43-4B1F-91AE-BFB82BB4AC74}" type="presOf" srcId="{7CD58A86-2650-4CC1-AE7F-2FD0115BAA99}" destId="{4BD280BB-8AB3-40C5-B28A-BB9EDEFC8841}" srcOrd="0" destOrd="0" presId="urn:microsoft.com/office/officeart/2005/8/layout/hierarchy3"/>
    <dgm:cxn modelId="{08A35B87-2501-4D60-BBC5-627C9EED236D}" srcId="{73555716-A8BF-42AA-8B37-85D9C9506E26}" destId="{C712B84D-ACAB-4F04-8A25-DE7E20479876}" srcOrd="1" destOrd="0" parTransId="{580B5180-C56E-4DF7-B801-D741F8F99B5C}" sibTransId="{73E39FEB-3378-4A6C-9253-E96BC93EC1D2}"/>
    <dgm:cxn modelId="{9DAB78D0-63C7-4CC0-AD41-516AEBA26F71}" type="presOf" srcId="{DDD53F0B-0C1D-4CBA-9EAD-C025A6B47D6C}" destId="{86E1FBFF-4FB9-4509-9DC6-5C0D3254CCE1}" srcOrd="1" destOrd="0" presId="urn:microsoft.com/office/officeart/2005/8/layout/hierarchy3"/>
    <dgm:cxn modelId="{4ABF8BBC-2655-49D2-AC88-0CD8D8FAD99E}" type="presOf" srcId="{C712B84D-ACAB-4F04-8A25-DE7E20479876}" destId="{997EC013-72DA-442A-98A1-E5541E644897}" srcOrd="1" destOrd="0" presId="urn:microsoft.com/office/officeart/2005/8/layout/hierarchy3"/>
    <dgm:cxn modelId="{BA52A573-FEFC-46FD-99E0-0864A3DA16DD}" type="presOf" srcId="{7DB01089-891C-4EA3-BD0A-CD7EAD0E3594}" destId="{7E415600-14D6-4A4C-90C6-CDC802A4150C}" srcOrd="0" destOrd="0" presId="urn:microsoft.com/office/officeart/2005/8/layout/hierarchy3"/>
    <dgm:cxn modelId="{4952082E-15B9-4185-B3D1-5C0B863D84F9}" type="presParOf" srcId="{BEFD2C70-BDAA-4A04-8196-E5C4EC3C52EA}" destId="{C9AEF607-BA55-44F2-A447-2BA5F3344C42}" srcOrd="0" destOrd="0" presId="urn:microsoft.com/office/officeart/2005/8/layout/hierarchy3"/>
    <dgm:cxn modelId="{B2DBB30C-BB8C-4BA8-9D04-28153671261E}" type="presParOf" srcId="{C9AEF607-BA55-44F2-A447-2BA5F3344C42}" destId="{4686B572-A8E0-439E-8601-F6D5062FA857}" srcOrd="0" destOrd="0" presId="urn:microsoft.com/office/officeart/2005/8/layout/hierarchy3"/>
    <dgm:cxn modelId="{02701241-5397-4EE3-8CF2-5D48AC520BD8}" type="presParOf" srcId="{4686B572-A8E0-439E-8601-F6D5062FA857}" destId="{EAFEDB6B-3429-409E-AA08-C4A12C9DE532}" srcOrd="0" destOrd="0" presId="urn:microsoft.com/office/officeart/2005/8/layout/hierarchy3"/>
    <dgm:cxn modelId="{4596561B-1F66-4213-8C35-FBDE1316BBD4}" type="presParOf" srcId="{4686B572-A8E0-439E-8601-F6D5062FA857}" destId="{86E1FBFF-4FB9-4509-9DC6-5C0D3254CCE1}" srcOrd="1" destOrd="0" presId="urn:microsoft.com/office/officeart/2005/8/layout/hierarchy3"/>
    <dgm:cxn modelId="{DAFB0E84-1C31-45C1-B2F2-6E76C4CBFD9E}" type="presParOf" srcId="{C9AEF607-BA55-44F2-A447-2BA5F3344C42}" destId="{3301B477-14C0-41AA-AE36-E34A5C30B58A}" srcOrd="1" destOrd="0" presId="urn:microsoft.com/office/officeart/2005/8/layout/hierarchy3"/>
    <dgm:cxn modelId="{BC4607C0-68F1-400D-BFBD-E92E0188B93C}" type="presParOf" srcId="{3301B477-14C0-41AA-AE36-E34A5C30B58A}" destId="{4BD280BB-8AB3-40C5-B28A-BB9EDEFC8841}" srcOrd="0" destOrd="0" presId="urn:microsoft.com/office/officeart/2005/8/layout/hierarchy3"/>
    <dgm:cxn modelId="{4356F48F-20EA-466A-901D-8C0747914060}" type="presParOf" srcId="{3301B477-14C0-41AA-AE36-E34A5C30B58A}" destId="{403CF735-ADD8-4440-B004-9B22A7687FC6}" srcOrd="1" destOrd="0" presId="urn:microsoft.com/office/officeart/2005/8/layout/hierarchy3"/>
    <dgm:cxn modelId="{E7D7B064-B500-4823-BBC9-B1587A55FB72}" type="presParOf" srcId="{BEFD2C70-BDAA-4A04-8196-E5C4EC3C52EA}" destId="{9C7261F7-E956-4875-B59E-A7A04452D927}" srcOrd="1" destOrd="0" presId="urn:microsoft.com/office/officeart/2005/8/layout/hierarchy3"/>
    <dgm:cxn modelId="{DCA2F94F-4E7D-4EE6-A0D2-781AB3FF144A}" type="presParOf" srcId="{9C7261F7-E956-4875-B59E-A7A04452D927}" destId="{F762BC38-4B1A-42D3-9D9E-CB4F44CE78E7}" srcOrd="0" destOrd="0" presId="urn:microsoft.com/office/officeart/2005/8/layout/hierarchy3"/>
    <dgm:cxn modelId="{215BAAD5-1528-440A-B633-E6BFCFF73BA9}" type="presParOf" srcId="{F762BC38-4B1A-42D3-9D9E-CB4F44CE78E7}" destId="{77136D91-E038-4403-9999-D1385669DC89}" srcOrd="0" destOrd="0" presId="urn:microsoft.com/office/officeart/2005/8/layout/hierarchy3"/>
    <dgm:cxn modelId="{1D9EB66F-DAE3-47FE-A225-5BAA42E12EAD}" type="presParOf" srcId="{F762BC38-4B1A-42D3-9D9E-CB4F44CE78E7}" destId="{997EC013-72DA-442A-98A1-E5541E644897}" srcOrd="1" destOrd="0" presId="urn:microsoft.com/office/officeart/2005/8/layout/hierarchy3"/>
    <dgm:cxn modelId="{D70DE5E3-E810-45D8-9B69-5F40587CA2D8}" type="presParOf" srcId="{9C7261F7-E956-4875-B59E-A7A04452D927}" destId="{01A16D2B-1B12-49A6-A1A3-81DC83549F90}" srcOrd="1" destOrd="0" presId="urn:microsoft.com/office/officeart/2005/8/layout/hierarchy3"/>
    <dgm:cxn modelId="{C5235DC9-65E8-4614-93F7-EF9CCC3CECD9}" type="presParOf" srcId="{01A16D2B-1B12-49A6-A1A3-81DC83549F90}" destId="{7E415600-14D6-4A4C-90C6-CDC802A4150C}" srcOrd="0" destOrd="0" presId="urn:microsoft.com/office/officeart/2005/8/layout/hierarchy3"/>
    <dgm:cxn modelId="{2E612BF0-C7D0-41BF-A722-68A0A03978BB}" type="presParOf" srcId="{01A16D2B-1B12-49A6-A1A3-81DC83549F90}" destId="{B9BFF50C-9210-4E01-9D01-6579F697C02B}"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CA30EEA-94A8-475D-900C-0F7CC6013F97}"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s-MX"/>
        </a:p>
      </dgm:t>
    </dgm:pt>
    <dgm:pt modelId="{0C6A58DB-3139-4BE4-AB32-57275F55E2AB}">
      <dgm:prSet phldrT="[Texto]" custT="1"/>
      <dgm:spPr>
        <a:solidFill>
          <a:srgbClr val="FFC000"/>
        </a:solidFill>
      </dgm:spPr>
      <dgm:t>
        <a:bodyPr/>
        <a:lstStyle/>
        <a:p>
          <a:r>
            <a:rPr lang="es-MX" sz="3200" dirty="0" smtClean="0"/>
            <a:t>a) Servicios de gobierno</a:t>
          </a:r>
        </a:p>
      </dgm:t>
    </dgm:pt>
    <dgm:pt modelId="{478D3948-088B-4454-97CF-8A977889788F}" type="parTrans" cxnId="{817CA60C-C44C-4121-8485-EA1DD8FF45BD}">
      <dgm:prSet/>
      <dgm:spPr/>
      <dgm:t>
        <a:bodyPr/>
        <a:lstStyle/>
        <a:p>
          <a:endParaRPr lang="es-MX"/>
        </a:p>
      </dgm:t>
    </dgm:pt>
    <dgm:pt modelId="{2A0C2C85-77C6-44DA-8787-0FEB118BC3FB}" type="sibTrans" cxnId="{817CA60C-C44C-4121-8485-EA1DD8FF45BD}">
      <dgm:prSet/>
      <dgm:spPr/>
      <dgm:t>
        <a:bodyPr/>
        <a:lstStyle/>
        <a:p>
          <a:endParaRPr lang="es-MX"/>
        </a:p>
      </dgm:t>
    </dgm:pt>
    <dgm:pt modelId="{CCE25F2C-79E7-48F4-B1A8-F33FC86FBD65}">
      <dgm:prSet phldrT="[Texto]" custT="1"/>
      <dgm:spPr/>
      <dgm:t>
        <a:bodyPr/>
        <a:lstStyle/>
        <a:p>
          <a:r>
            <a:rPr lang="es-MX" sz="2800" dirty="0" smtClean="0"/>
            <a:t>b) Servicios de Ayuda y suplencia a la iniciativa privada</a:t>
          </a:r>
          <a:endParaRPr lang="es-MX" sz="2800" dirty="0"/>
        </a:p>
      </dgm:t>
    </dgm:pt>
    <dgm:pt modelId="{62139070-B8B3-453D-801B-7C4ED786A4D0}" type="parTrans" cxnId="{B251F699-74B1-4383-B051-F04D621CF7C6}">
      <dgm:prSet/>
      <dgm:spPr/>
      <dgm:t>
        <a:bodyPr/>
        <a:lstStyle/>
        <a:p>
          <a:endParaRPr lang="es-MX"/>
        </a:p>
      </dgm:t>
    </dgm:pt>
    <dgm:pt modelId="{24D40F3B-A2A7-43BB-95E6-AD56650BF5A2}" type="sibTrans" cxnId="{B251F699-74B1-4383-B051-F04D621CF7C6}">
      <dgm:prSet/>
      <dgm:spPr/>
      <dgm:t>
        <a:bodyPr/>
        <a:lstStyle/>
        <a:p>
          <a:endParaRPr lang="es-MX"/>
        </a:p>
      </dgm:t>
    </dgm:pt>
    <dgm:pt modelId="{92BDA74B-291B-47B2-85D4-052D98751A11}">
      <dgm:prSet phldrT="[Texto]" custT="1"/>
      <dgm:spPr>
        <a:solidFill>
          <a:srgbClr val="B628AC"/>
        </a:solidFill>
      </dgm:spPr>
      <dgm:t>
        <a:bodyPr/>
        <a:lstStyle/>
        <a:p>
          <a:r>
            <a:rPr lang="es-MX" sz="2800" dirty="0" smtClean="0"/>
            <a:t>c) Servicios de Aprovisionamiento para funciones gubernamentales.</a:t>
          </a:r>
          <a:endParaRPr lang="es-MX" sz="2800" dirty="0"/>
        </a:p>
      </dgm:t>
    </dgm:pt>
    <dgm:pt modelId="{C95738D5-4CC1-4B70-A686-C8281ADC1150}" type="parTrans" cxnId="{508EBBFE-FE04-490F-A52B-90118D8092AE}">
      <dgm:prSet/>
      <dgm:spPr/>
      <dgm:t>
        <a:bodyPr/>
        <a:lstStyle/>
        <a:p>
          <a:endParaRPr lang="es-MX"/>
        </a:p>
      </dgm:t>
    </dgm:pt>
    <dgm:pt modelId="{944C6D4A-074C-407D-BD1C-C34637143266}" type="sibTrans" cxnId="{508EBBFE-FE04-490F-A52B-90118D8092AE}">
      <dgm:prSet/>
      <dgm:spPr/>
      <dgm:t>
        <a:bodyPr/>
        <a:lstStyle/>
        <a:p>
          <a:endParaRPr lang="es-MX"/>
        </a:p>
      </dgm:t>
    </dgm:pt>
    <dgm:pt modelId="{D8D61992-7F8B-4FC5-AAF8-51C8A01461C5}">
      <dgm:prSet phldrT="[Texto]" custT="1"/>
      <dgm:spPr>
        <a:solidFill>
          <a:schemeClr val="accent6"/>
        </a:solidFill>
      </dgm:spPr>
      <dgm:t>
        <a:bodyPr/>
        <a:lstStyle/>
        <a:p>
          <a:r>
            <a:rPr lang="es-ES" sz="2800" dirty="0" smtClean="0"/>
            <a:t>5.4 Clasificación de los servicios públicos municipales</a:t>
          </a:r>
          <a:endParaRPr lang="es-MX" sz="2800" dirty="0"/>
        </a:p>
      </dgm:t>
    </dgm:pt>
    <dgm:pt modelId="{C015CAB2-08C3-4A40-90C7-0DAD0492C7DE}" type="parTrans" cxnId="{95CCB694-14A6-46A1-80EB-5AE066A7E384}">
      <dgm:prSet/>
      <dgm:spPr/>
      <dgm:t>
        <a:bodyPr/>
        <a:lstStyle/>
        <a:p>
          <a:endParaRPr lang="es-MX"/>
        </a:p>
      </dgm:t>
    </dgm:pt>
    <dgm:pt modelId="{2D5AFA9F-38D1-4A6F-ACD8-630F09A45571}" type="sibTrans" cxnId="{95CCB694-14A6-46A1-80EB-5AE066A7E384}">
      <dgm:prSet/>
      <dgm:spPr/>
      <dgm:t>
        <a:bodyPr/>
        <a:lstStyle/>
        <a:p>
          <a:endParaRPr lang="es-MX"/>
        </a:p>
      </dgm:t>
    </dgm:pt>
    <dgm:pt modelId="{B6F5F8CC-2B3A-40B3-A79A-667936FC59EB}">
      <dgm:prSet phldrT="[Texto]" custT="1"/>
      <dgm:spPr>
        <a:solidFill>
          <a:srgbClr val="FF0000"/>
        </a:solidFill>
      </dgm:spPr>
      <dgm:t>
        <a:bodyPr/>
        <a:lstStyle/>
        <a:p>
          <a:r>
            <a:rPr lang="es-MX" sz="2800" dirty="0" smtClean="0"/>
            <a:t>La Doctora Teresita Rendón Huerta clasifica a los servicios públicos municipales de la siguiente manera:</a:t>
          </a:r>
          <a:endParaRPr lang="es-MX" sz="2800" dirty="0"/>
        </a:p>
      </dgm:t>
    </dgm:pt>
    <dgm:pt modelId="{F2E37800-9B4E-4867-B65D-5EA4F349B3BC}" type="parTrans" cxnId="{B8916994-B3D3-4571-AD97-3E4206ED999C}">
      <dgm:prSet/>
      <dgm:spPr/>
      <dgm:t>
        <a:bodyPr/>
        <a:lstStyle/>
        <a:p>
          <a:endParaRPr lang="es-MX"/>
        </a:p>
      </dgm:t>
    </dgm:pt>
    <dgm:pt modelId="{1257BD5B-976A-4BBA-AAB8-F5BFF41F922D}" type="sibTrans" cxnId="{B8916994-B3D3-4571-AD97-3E4206ED999C}">
      <dgm:prSet/>
      <dgm:spPr/>
      <dgm:t>
        <a:bodyPr/>
        <a:lstStyle/>
        <a:p>
          <a:endParaRPr lang="es-MX"/>
        </a:p>
      </dgm:t>
    </dgm:pt>
    <dgm:pt modelId="{FA06391A-B4D8-41A3-81A8-A8FA7799B341}" type="pres">
      <dgm:prSet presAssocID="{7CA30EEA-94A8-475D-900C-0F7CC6013F97}" presName="linear" presStyleCnt="0">
        <dgm:presLayoutVars>
          <dgm:dir/>
          <dgm:animLvl val="lvl"/>
          <dgm:resizeHandles val="exact"/>
        </dgm:presLayoutVars>
      </dgm:prSet>
      <dgm:spPr/>
      <dgm:t>
        <a:bodyPr/>
        <a:lstStyle/>
        <a:p>
          <a:endParaRPr lang="es-MX"/>
        </a:p>
      </dgm:t>
    </dgm:pt>
    <dgm:pt modelId="{A08B5F6E-F03F-41AF-AB80-BA01EC8D052D}" type="pres">
      <dgm:prSet presAssocID="{D8D61992-7F8B-4FC5-AAF8-51C8A01461C5}" presName="parentLin" presStyleCnt="0"/>
      <dgm:spPr/>
    </dgm:pt>
    <dgm:pt modelId="{D7EBCF90-35E1-46E1-B415-5A819406AEA2}" type="pres">
      <dgm:prSet presAssocID="{D8D61992-7F8B-4FC5-AAF8-51C8A01461C5}" presName="parentLeftMargin" presStyleLbl="node1" presStyleIdx="0" presStyleCnt="5"/>
      <dgm:spPr/>
      <dgm:t>
        <a:bodyPr/>
        <a:lstStyle/>
        <a:p>
          <a:endParaRPr lang="es-MX"/>
        </a:p>
      </dgm:t>
    </dgm:pt>
    <dgm:pt modelId="{856C3E01-B2D4-4126-A0FE-46143BE1E8B5}" type="pres">
      <dgm:prSet presAssocID="{D8D61992-7F8B-4FC5-AAF8-51C8A01461C5}" presName="parentText" presStyleLbl="node1" presStyleIdx="0" presStyleCnt="5" custScaleX="149891" custScaleY="127571">
        <dgm:presLayoutVars>
          <dgm:chMax val="0"/>
          <dgm:bulletEnabled val="1"/>
        </dgm:presLayoutVars>
      </dgm:prSet>
      <dgm:spPr/>
      <dgm:t>
        <a:bodyPr/>
        <a:lstStyle/>
        <a:p>
          <a:endParaRPr lang="es-MX"/>
        </a:p>
      </dgm:t>
    </dgm:pt>
    <dgm:pt modelId="{4A70AD88-42A5-4AB9-A4AF-75E8C61DB3BC}" type="pres">
      <dgm:prSet presAssocID="{D8D61992-7F8B-4FC5-AAF8-51C8A01461C5}" presName="negativeSpace" presStyleCnt="0"/>
      <dgm:spPr/>
    </dgm:pt>
    <dgm:pt modelId="{63F36397-6150-4DC3-ABD2-C29F556C5A4F}" type="pres">
      <dgm:prSet presAssocID="{D8D61992-7F8B-4FC5-AAF8-51C8A01461C5}" presName="childText" presStyleLbl="conFgAcc1" presStyleIdx="0" presStyleCnt="5">
        <dgm:presLayoutVars>
          <dgm:bulletEnabled val="1"/>
        </dgm:presLayoutVars>
      </dgm:prSet>
      <dgm:spPr/>
    </dgm:pt>
    <dgm:pt modelId="{F98D0230-4C86-444C-9025-CDCE8968BF47}" type="pres">
      <dgm:prSet presAssocID="{2D5AFA9F-38D1-4A6F-ACD8-630F09A45571}" presName="spaceBetweenRectangles" presStyleCnt="0"/>
      <dgm:spPr/>
    </dgm:pt>
    <dgm:pt modelId="{9C065938-2658-4B32-85D8-1C4D9CEE8555}" type="pres">
      <dgm:prSet presAssocID="{B6F5F8CC-2B3A-40B3-A79A-667936FC59EB}" presName="parentLin" presStyleCnt="0"/>
      <dgm:spPr/>
    </dgm:pt>
    <dgm:pt modelId="{4A6F7D78-E91D-4147-A40E-7879B2F82BE8}" type="pres">
      <dgm:prSet presAssocID="{B6F5F8CC-2B3A-40B3-A79A-667936FC59EB}" presName="parentLeftMargin" presStyleLbl="node1" presStyleIdx="0" presStyleCnt="5"/>
      <dgm:spPr/>
      <dgm:t>
        <a:bodyPr/>
        <a:lstStyle/>
        <a:p>
          <a:endParaRPr lang="es-MX"/>
        </a:p>
      </dgm:t>
    </dgm:pt>
    <dgm:pt modelId="{A0C90721-A1D3-4FE4-B5B1-44BDD328088F}" type="pres">
      <dgm:prSet presAssocID="{B6F5F8CC-2B3A-40B3-A79A-667936FC59EB}" presName="parentText" presStyleLbl="node1" presStyleIdx="1" presStyleCnt="5" custScaleX="142857" custScaleY="174667">
        <dgm:presLayoutVars>
          <dgm:chMax val="0"/>
          <dgm:bulletEnabled val="1"/>
        </dgm:presLayoutVars>
      </dgm:prSet>
      <dgm:spPr/>
      <dgm:t>
        <a:bodyPr/>
        <a:lstStyle/>
        <a:p>
          <a:endParaRPr lang="es-MX"/>
        </a:p>
      </dgm:t>
    </dgm:pt>
    <dgm:pt modelId="{F8BC429F-5A70-48CF-9914-459957B3F79F}" type="pres">
      <dgm:prSet presAssocID="{B6F5F8CC-2B3A-40B3-A79A-667936FC59EB}" presName="negativeSpace" presStyleCnt="0"/>
      <dgm:spPr/>
    </dgm:pt>
    <dgm:pt modelId="{00FBFCD0-F786-48FE-9B8F-EA79728BA0CB}" type="pres">
      <dgm:prSet presAssocID="{B6F5F8CC-2B3A-40B3-A79A-667936FC59EB}" presName="childText" presStyleLbl="conFgAcc1" presStyleIdx="1" presStyleCnt="5">
        <dgm:presLayoutVars>
          <dgm:bulletEnabled val="1"/>
        </dgm:presLayoutVars>
      </dgm:prSet>
      <dgm:spPr/>
    </dgm:pt>
    <dgm:pt modelId="{13111E90-F351-453A-82B6-87934EE01E1D}" type="pres">
      <dgm:prSet presAssocID="{1257BD5B-976A-4BBA-AAB8-F5BFF41F922D}" presName="spaceBetweenRectangles" presStyleCnt="0"/>
      <dgm:spPr/>
    </dgm:pt>
    <dgm:pt modelId="{F75A3705-7D1A-427D-A15E-F70B189D3F73}" type="pres">
      <dgm:prSet presAssocID="{0C6A58DB-3139-4BE4-AB32-57275F55E2AB}" presName="parentLin" presStyleCnt="0"/>
      <dgm:spPr/>
    </dgm:pt>
    <dgm:pt modelId="{DB3B9093-7201-427F-AC14-E8ADB718AB4D}" type="pres">
      <dgm:prSet presAssocID="{0C6A58DB-3139-4BE4-AB32-57275F55E2AB}" presName="parentLeftMargin" presStyleLbl="node1" presStyleIdx="1" presStyleCnt="5"/>
      <dgm:spPr/>
      <dgm:t>
        <a:bodyPr/>
        <a:lstStyle/>
        <a:p>
          <a:endParaRPr lang="es-MX"/>
        </a:p>
      </dgm:t>
    </dgm:pt>
    <dgm:pt modelId="{EA84E054-06AD-4767-AD3C-D534ABA5A0D0}" type="pres">
      <dgm:prSet presAssocID="{0C6A58DB-3139-4BE4-AB32-57275F55E2AB}" presName="parentText" presStyleLbl="node1" presStyleIdx="2" presStyleCnt="5" custScaleX="129299" custLinFactNeighborX="19976" custLinFactNeighborY="-3279">
        <dgm:presLayoutVars>
          <dgm:chMax val="0"/>
          <dgm:bulletEnabled val="1"/>
        </dgm:presLayoutVars>
      </dgm:prSet>
      <dgm:spPr/>
      <dgm:t>
        <a:bodyPr/>
        <a:lstStyle/>
        <a:p>
          <a:endParaRPr lang="es-MX"/>
        </a:p>
      </dgm:t>
    </dgm:pt>
    <dgm:pt modelId="{BB61C92F-6D5A-40BE-BA4E-D12F0F93924D}" type="pres">
      <dgm:prSet presAssocID="{0C6A58DB-3139-4BE4-AB32-57275F55E2AB}" presName="negativeSpace" presStyleCnt="0"/>
      <dgm:spPr/>
    </dgm:pt>
    <dgm:pt modelId="{A33B0E4C-2840-4E54-911F-5051C89384F7}" type="pres">
      <dgm:prSet presAssocID="{0C6A58DB-3139-4BE4-AB32-57275F55E2AB}" presName="childText" presStyleLbl="conFgAcc1" presStyleIdx="2" presStyleCnt="5">
        <dgm:presLayoutVars>
          <dgm:bulletEnabled val="1"/>
        </dgm:presLayoutVars>
      </dgm:prSet>
      <dgm:spPr/>
    </dgm:pt>
    <dgm:pt modelId="{2D23D98A-7010-4192-850D-844E6E7C71CC}" type="pres">
      <dgm:prSet presAssocID="{2A0C2C85-77C6-44DA-8787-0FEB118BC3FB}" presName="spaceBetweenRectangles" presStyleCnt="0"/>
      <dgm:spPr/>
    </dgm:pt>
    <dgm:pt modelId="{275909FA-9F87-4288-BF04-3246BB912BE1}" type="pres">
      <dgm:prSet presAssocID="{CCE25F2C-79E7-48F4-B1A8-F33FC86FBD65}" presName="parentLin" presStyleCnt="0"/>
      <dgm:spPr/>
    </dgm:pt>
    <dgm:pt modelId="{C97E43D0-C4EB-4D4D-A294-8DE37F01D64B}" type="pres">
      <dgm:prSet presAssocID="{CCE25F2C-79E7-48F4-B1A8-F33FC86FBD65}" presName="parentLeftMargin" presStyleLbl="node1" presStyleIdx="2" presStyleCnt="5"/>
      <dgm:spPr/>
      <dgm:t>
        <a:bodyPr/>
        <a:lstStyle/>
        <a:p>
          <a:endParaRPr lang="es-MX"/>
        </a:p>
      </dgm:t>
    </dgm:pt>
    <dgm:pt modelId="{B93F197C-3316-41BD-8503-38D6D9DC50A3}" type="pres">
      <dgm:prSet presAssocID="{CCE25F2C-79E7-48F4-B1A8-F33FC86FBD65}" presName="parentText" presStyleLbl="node1" presStyleIdx="3" presStyleCnt="5" custScaleX="129236" custScaleY="116917">
        <dgm:presLayoutVars>
          <dgm:chMax val="0"/>
          <dgm:bulletEnabled val="1"/>
        </dgm:presLayoutVars>
      </dgm:prSet>
      <dgm:spPr/>
      <dgm:t>
        <a:bodyPr/>
        <a:lstStyle/>
        <a:p>
          <a:endParaRPr lang="es-MX"/>
        </a:p>
      </dgm:t>
    </dgm:pt>
    <dgm:pt modelId="{1D3B05C5-5C04-4399-B339-6960066C00CA}" type="pres">
      <dgm:prSet presAssocID="{CCE25F2C-79E7-48F4-B1A8-F33FC86FBD65}" presName="negativeSpace" presStyleCnt="0"/>
      <dgm:spPr/>
    </dgm:pt>
    <dgm:pt modelId="{DD0B984A-C9A8-42AA-BB4A-79770C8AE7BF}" type="pres">
      <dgm:prSet presAssocID="{CCE25F2C-79E7-48F4-B1A8-F33FC86FBD65}" presName="childText" presStyleLbl="conFgAcc1" presStyleIdx="3" presStyleCnt="5">
        <dgm:presLayoutVars>
          <dgm:bulletEnabled val="1"/>
        </dgm:presLayoutVars>
      </dgm:prSet>
      <dgm:spPr/>
    </dgm:pt>
    <dgm:pt modelId="{3D5CCB4B-2F57-4C66-A241-37AD0D94B2F3}" type="pres">
      <dgm:prSet presAssocID="{24D40F3B-A2A7-43BB-95E6-AD56650BF5A2}" presName="spaceBetweenRectangles" presStyleCnt="0"/>
      <dgm:spPr/>
    </dgm:pt>
    <dgm:pt modelId="{AFC56E31-26B0-455C-AF4B-EB2E831B02F0}" type="pres">
      <dgm:prSet presAssocID="{92BDA74B-291B-47B2-85D4-052D98751A11}" presName="parentLin" presStyleCnt="0"/>
      <dgm:spPr/>
    </dgm:pt>
    <dgm:pt modelId="{CD64E5AB-53C6-4701-B75C-0A346B7CD190}" type="pres">
      <dgm:prSet presAssocID="{92BDA74B-291B-47B2-85D4-052D98751A11}" presName="parentLeftMargin" presStyleLbl="node1" presStyleIdx="3" presStyleCnt="5"/>
      <dgm:spPr/>
      <dgm:t>
        <a:bodyPr/>
        <a:lstStyle/>
        <a:p>
          <a:endParaRPr lang="es-MX"/>
        </a:p>
      </dgm:t>
    </dgm:pt>
    <dgm:pt modelId="{30AF3BA6-96F2-4B52-A2A0-E6246349DA6E}" type="pres">
      <dgm:prSet presAssocID="{92BDA74B-291B-47B2-85D4-052D98751A11}" presName="parentText" presStyleLbl="node1" presStyleIdx="4" presStyleCnt="5" custScaleX="129299" custScaleY="145495">
        <dgm:presLayoutVars>
          <dgm:chMax val="0"/>
          <dgm:bulletEnabled val="1"/>
        </dgm:presLayoutVars>
      </dgm:prSet>
      <dgm:spPr/>
      <dgm:t>
        <a:bodyPr/>
        <a:lstStyle/>
        <a:p>
          <a:endParaRPr lang="es-MX"/>
        </a:p>
      </dgm:t>
    </dgm:pt>
    <dgm:pt modelId="{8C1CC92D-3E15-4B48-A852-341DD08F7020}" type="pres">
      <dgm:prSet presAssocID="{92BDA74B-291B-47B2-85D4-052D98751A11}" presName="negativeSpace" presStyleCnt="0"/>
      <dgm:spPr/>
    </dgm:pt>
    <dgm:pt modelId="{9D57D3AC-644D-4211-89BD-99527FA61848}" type="pres">
      <dgm:prSet presAssocID="{92BDA74B-291B-47B2-85D4-052D98751A11}" presName="childText" presStyleLbl="conFgAcc1" presStyleIdx="4" presStyleCnt="5">
        <dgm:presLayoutVars>
          <dgm:bulletEnabled val="1"/>
        </dgm:presLayoutVars>
      </dgm:prSet>
      <dgm:spPr/>
    </dgm:pt>
  </dgm:ptLst>
  <dgm:cxnLst>
    <dgm:cxn modelId="{D5154F20-8782-4739-8688-AA011B16BD23}" type="presOf" srcId="{92BDA74B-291B-47B2-85D4-052D98751A11}" destId="{30AF3BA6-96F2-4B52-A2A0-E6246349DA6E}" srcOrd="1" destOrd="0" presId="urn:microsoft.com/office/officeart/2005/8/layout/list1"/>
    <dgm:cxn modelId="{594164A1-A515-471E-9CBC-FA776A7F0C39}" type="presOf" srcId="{CCE25F2C-79E7-48F4-B1A8-F33FC86FBD65}" destId="{C97E43D0-C4EB-4D4D-A294-8DE37F01D64B}" srcOrd="0" destOrd="0" presId="urn:microsoft.com/office/officeart/2005/8/layout/list1"/>
    <dgm:cxn modelId="{B9F3AFDA-25DE-483A-904A-1B1D616CB027}" type="presOf" srcId="{0C6A58DB-3139-4BE4-AB32-57275F55E2AB}" destId="{EA84E054-06AD-4767-AD3C-D534ABA5A0D0}" srcOrd="1" destOrd="0" presId="urn:microsoft.com/office/officeart/2005/8/layout/list1"/>
    <dgm:cxn modelId="{A6253837-6DF8-418D-8F50-57B489AE6713}" type="presOf" srcId="{D8D61992-7F8B-4FC5-AAF8-51C8A01461C5}" destId="{856C3E01-B2D4-4126-A0FE-46143BE1E8B5}" srcOrd="1" destOrd="0" presId="urn:microsoft.com/office/officeart/2005/8/layout/list1"/>
    <dgm:cxn modelId="{B8916994-B3D3-4571-AD97-3E4206ED999C}" srcId="{7CA30EEA-94A8-475D-900C-0F7CC6013F97}" destId="{B6F5F8CC-2B3A-40B3-A79A-667936FC59EB}" srcOrd="1" destOrd="0" parTransId="{F2E37800-9B4E-4867-B65D-5EA4F349B3BC}" sibTransId="{1257BD5B-976A-4BBA-AAB8-F5BFF41F922D}"/>
    <dgm:cxn modelId="{F47E91C7-5FD9-4548-A07D-A99B1A7F42D2}" type="presOf" srcId="{7CA30EEA-94A8-475D-900C-0F7CC6013F97}" destId="{FA06391A-B4D8-41A3-81A8-A8FA7799B341}" srcOrd="0" destOrd="0" presId="urn:microsoft.com/office/officeart/2005/8/layout/list1"/>
    <dgm:cxn modelId="{7E33B2E0-B1A5-47BF-BEB1-30DBFFC8FB70}" type="presOf" srcId="{92BDA74B-291B-47B2-85D4-052D98751A11}" destId="{CD64E5AB-53C6-4701-B75C-0A346B7CD190}" srcOrd="0" destOrd="0" presId="urn:microsoft.com/office/officeart/2005/8/layout/list1"/>
    <dgm:cxn modelId="{95CCB694-14A6-46A1-80EB-5AE066A7E384}" srcId="{7CA30EEA-94A8-475D-900C-0F7CC6013F97}" destId="{D8D61992-7F8B-4FC5-AAF8-51C8A01461C5}" srcOrd="0" destOrd="0" parTransId="{C015CAB2-08C3-4A40-90C7-0DAD0492C7DE}" sibTransId="{2D5AFA9F-38D1-4A6F-ACD8-630F09A45571}"/>
    <dgm:cxn modelId="{B7B02164-1D1F-4615-BBBC-F3FB51C6A74A}" type="presOf" srcId="{0C6A58DB-3139-4BE4-AB32-57275F55E2AB}" destId="{DB3B9093-7201-427F-AC14-E8ADB718AB4D}" srcOrd="0" destOrd="0" presId="urn:microsoft.com/office/officeart/2005/8/layout/list1"/>
    <dgm:cxn modelId="{BA2ACD40-D416-46A1-9D0A-D321CFD5A25B}" type="presOf" srcId="{B6F5F8CC-2B3A-40B3-A79A-667936FC59EB}" destId="{4A6F7D78-E91D-4147-A40E-7879B2F82BE8}" srcOrd="0" destOrd="0" presId="urn:microsoft.com/office/officeart/2005/8/layout/list1"/>
    <dgm:cxn modelId="{817CA60C-C44C-4121-8485-EA1DD8FF45BD}" srcId="{7CA30EEA-94A8-475D-900C-0F7CC6013F97}" destId="{0C6A58DB-3139-4BE4-AB32-57275F55E2AB}" srcOrd="2" destOrd="0" parTransId="{478D3948-088B-4454-97CF-8A977889788F}" sibTransId="{2A0C2C85-77C6-44DA-8787-0FEB118BC3FB}"/>
    <dgm:cxn modelId="{B251F699-74B1-4383-B051-F04D621CF7C6}" srcId="{7CA30EEA-94A8-475D-900C-0F7CC6013F97}" destId="{CCE25F2C-79E7-48F4-B1A8-F33FC86FBD65}" srcOrd="3" destOrd="0" parTransId="{62139070-B8B3-453D-801B-7C4ED786A4D0}" sibTransId="{24D40F3B-A2A7-43BB-95E6-AD56650BF5A2}"/>
    <dgm:cxn modelId="{F4061AD0-1B71-4AD6-A13A-3A7F5A315006}" type="presOf" srcId="{B6F5F8CC-2B3A-40B3-A79A-667936FC59EB}" destId="{A0C90721-A1D3-4FE4-B5B1-44BDD328088F}" srcOrd="1" destOrd="0" presId="urn:microsoft.com/office/officeart/2005/8/layout/list1"/>
    <dgm:cxn modelId="{8D9D2495-1559-498A-84DD-8BDE3D0ABC95}" type="presOf" srcId="{D8D61992-7F8B-4FC5-AAF8-51C8A01461C5}" destId="{D7EBCF90-35E1-46E1-B415-5A819406AEA2}" srcOrd="0" destOrd="0" presId="urn:microsoft.com/office/officeart/2005/8/layout/list1"/>
    <dgm:cxn modelId="{3445D99D-106B-4BAF-97AD-5B67CB89793D}" type="presOf" srcId="{CCE25F2C-79E7-48F4-B1A8-F33FC86FBD65}" destId="{B93F197C-3316-41BD-8503-38D6D9DC50A3}" srcOrd="1" destOrd="0" presId="urn:microsoft.com/office/officeart/2005/8/layout/list1"/>
    <dgm:cxn modelId="{508EBBFE-FE04-490F-A52B-90118D8092AE}" srcId="{7CA30EEA-94A8-475D-900C-0F7CC6013F97}" destId="{92BDA74B-291B-47B2-85D4-052D98751A11}" srcOrd="4" destOrd="0" parTransId="{C95738D5-4CC1-4B70-A686-C8281ADC1150}" sibTransId="{944C6D4A-074C-407D-BD1C-C34637143266}"/>
    <dgm:cxn modelId="{7C5A6915-DDED-42E4-B5F6-1BD2DE61F56E}" type="presParOf" srcId="{FA06391A-B4D8-41A3-81A8-A8FA7799B341}" destId="{A08B5F6E-F03F-41AF-AB80-BA01EC8D052D}" srcOrd="0" destOrd="0" presId="urn:microsoft.com/office/officeart/2005/8/layout/list1"/>
    <dgm:cxn modelId="{D9215708-DEED-406F-8C2F-AA4679C1B539}" type="presParOf" srcId="{A08B5F6E-F03F-41AF-AB80-BA01EC8D052D}" destId="{D7EBCF90-35E1-46E1-B415-5A819406AEA2}" srcOrd="0" destOrd="0" presId="urn:microsoft.com/office/officeart/2005/8/layout/list1"/>
    <dgm:cxn modelId="{B4A409A1-F74D-41EC-9143-D370FB942F5E}" type="presParOf" srcId="{A08B5F6E-F03F-41AF-AB80-BA01EC8D052D}" destId="{856C3E01-B2D4-4126-A0FE-46143BE1E8B5}" srcOrd="1" destOrd="0" presId="urn:microsoft.com/office/officeart/2005/8/layout/list1"/>
    <dgm:cxn modelId="{07628003-853D-4055-9068-147B32C6FC70}" type="presParOf" srcId="{FA06391A-B4D8-41A3-81A8-A8FA7799B341}" destId="{4A70AD88-42A5-4AB9-A4AF-75E8C61DB3BC}" srcOrd="1" destOrd="0" presId="urn:microsoft.com/office/officeart/2005/8/layout/list1"/>
    <dgm:cxn modelId="{3FA6A31B-C691-4F9A-B599-A5B1D011ECD1}" type="presParOf" srcId="{FA06391A-B4D8-41A3-81A8-A8FA7799B341}" destId="{63F36397-6150-4DC3-ABD2-C29F556C5A4F}" srcOrd="2" destOrd="0" presId="urn:microsoft.com/office/officeart/2005/8/layout/list1"/>
    <dgm:cxn modelId="{A92D342A-3473-445C-9DEF-C90E0D4D93D2}" type="presParOf" srcId="{FA06391A-B4D8-41A3-81A8-A8FA7799B341}" destId="{F98D0230-4C86-444C-9025-CDCE8968BF47}" srcOrd="3" destOrd="0" presId="urn:microsoft.com/office/officeart/2005/8/layout/list1"/>
    <dgm:cxn modelId="{1881E62F-A2ED-4693-B058-F95DFC3C4539}" type="presParOf" srcId="{FA06391A-B4D8-41A3-81A8-A8FA7799B341}" destId="{9C065938-2658-4B32-85D8-1C4D9CEE8555}" srcOrd="4" destOrd="0" presId="urn:microsoft.com/office/officeart/2005/8/layout/list1"/>
    <dgm:cxn modelId="{7D18FD3A-7FEC-487E-B226-EB4D419C2863}" type="presParOf" srcId="{9C065938-2658-4B32-85D8-1C4D9CEE8555}" destId="{4A6F7D78-E91D-4147-A40E-7879B2F82BE8}" srcOrd="0" destOrd="0" presId="urn:microsoft.com/office/officeart/2005/8/layout/list1"/>
    <dgm:cxn modelId="{6D0BE0E4-1972-49AA-8E7D-D81F04708A53}" type="presParOf" srcId="{9C065938-2658-4B32-85D8-1C4D9CEE8555}" destId="{A0C90721-A1D3-4FE4-B5B1-44BDD328088F}" srcOrd="1" destOrd="0" presId="urn:microsoft.com/office/officeart/2005/8/layout/list1"/>
    <dgm:cxn modelId="{4EF0349A-321C-48B7-8833-F9E2E84A7AFD}" type="presParOf" srcId="{FA06391A-B4D8-41A3-81A8-A8FA7799B341}" destId="{F8BC429F-5A70-48CF-9914-459957B3F79F}" srcOrd="5" destOrd="0" presId="urn:microsoft.com/office/officeart/2005/8/layout/list1"/>
    <dgm:cxn modelId="{B5F359F5-2C32-4C1C-9D88-91DC744C5A90}" type="presParOf" srcId="{FA06391A-B4D8-41A3-81A8-A8FA7799B341}" destId="{00FBFCD0-F786-48FE-9B8F-EA79728BA0CB}" srcOrd="6" destOrd="0" presId="urn:microsoft.com/office/officeart/2005/8/layout/list1"/>
    <dgm:cxn modelId="{F6B7DCF9-2F52-4AE6-B70B-3FC8F2BF3F4F}" type="presParOf" srcId="{FA06391A-B4D8-41A3-81A8-A8FA7799B341}" destId="{13111E90-F351-453A-82B6-87934EE01E1D}" srcOrd="7" destOrd="0" presId="urn:microsoft.com/office/officeart/2005/8/layout/list1"/>
    <dgm:cxn modelId="{B73A2B2A-C633-43A4-A5A4-4E8A93A92C8A}" type="presParOf" srcId="{FA06391A-B4D8-41A3-81A8-A8FA7799B341}" destId="{F75A3705-7D1A-427D-A15E-F70B189D3F73}" srcOrd="8" destOrd="0" presId="urn:microsoft.com/office/officeart/2005/8/layout/list1"/>
    <dgm:cxn modelId="{2C5D9054-9DAD-4674-8EA1-010C2FA64D1C}" type="presParOf" srcId="{F75A3705-7D1A-427D-A15E-F70B189D3F73}" destId="{DB3B9093-7201-427F-AC14-E8ADB718AB4D}" srcOrd="0" destOrd="0" presId="urn:microsoft.com/office/officeart/2005/8/layout/list1"/>
    <dgm:cxn modelId="{945ECA52-D318-4920-B572-30C58AC35215}" type="presParOf" srcId="{F75A3705-7D1A-427D-A15E-F70B189D3F73}" destId="{EA84E054-06AD-4767-AD3C-D534ABA5A0D0}" srcOrd="1" destOrd="0" presId="urn:microsoft.com/office/officeart/2005/8/layout/list1"/>
    <dgm:cxn modelId="{50E2E3D7-E1F3-4CDE-AAE4-B537CEB0C6F0}" type="presParOf" srcId="{FA06391A-B4D8-41A3-81A8-A8FA7799B341}" destId="{BB61C92F-6D5A-40BE-BA4E-D12F0F93924D}" srcOrd="9" destOrd="0" presId="urn:microsoft.com/office/officeart/2005/8/layout/list1"/>
    <dgm:cxn modelId="{80E52074-D4D8-42FC-A956-2D6A8C489284}" type="presParOf" srcId="{FA06391A-B4D8-41A3-81A8-A8FA7799B341}" destId="{A33B0E4C-2840-4E54-911F-5051C89384F7}" srcOrd="10" destOrd="0" presId="urn:microsoft.com/office/officeart/2005/8/layout/list1"/>
    <dgm:cxn modelId="{F0A486A6-1B24-4B82-A073-848D5B50610F}" type="presParOf" srcId="{FA06391A-B4D8-41A3-81A8-A8FA7799B341}" destId="{2D23D98A-7010-4192-850D-844E6E7C71CC}" srcOrd="11" destOrd="0" presId="urn:microsoft.com/office/officeart/2005/8/layout/list1"/>
    <dgm:cxn modelId="{948A55A3-3DCA-4B58-B86B-D8DF47EEBCA6}" type="presParOf" srcId="{FA06391A-B4D8-41A3-81A8-A8FA7799B341}" destId="{275909FA-9F87-4288-BF04-3246BB912BE1}" srcOrd="12" destOrd="0" presId="urn:microsoft.com/office/officeart/2005/8/layout/list1"/>
    <dgm:cxn modelId="{5C3D2C1A-80ED-48C5-B2C1-601D7DB9F872}" type="presParOf" srcId="{275909FA-9F87-4288-BF04-3246BB912BE1}" destId="{C97E43D0-C4EB-4D4D-A294-8DE37F01D64B}" srcOrd="0" destOrd="0" presId="urn:microsoft.com/office/officeart/2005/8/layout/list1"/>
    <dgm:cxn modelId="{FBDD7E6B-E4D2-4B39-A738-DC9C4515E882}" type="presParOf" srcId="{275909FA-9F87-4288-BF04-3246BB912BE1}" destId="{B93F197C-3316-41BD-8503-38D6D9DC50A3}" srcOrd="1" destOrd="0" presId="urn:microsoft.com/office/officeart/2005/8/layout/list1"/>
    <dgm:cxn modelId="{AAC995F0-79BF-417A-83B9-A2A4D8C5C296}" type="presParOf" srcId="{FA06391A-B4D8-41A3-81A8-A8FA7799B341}" destId="{1D3B05C5-5C04-4399-B339-6960066C00CA}" srcOrd="13" destOrd="0" presId="urn:microsoft.com/office/officeart/2005/8/layout/list1"/>
    <dgm:cxn modelId="{08CD323B-8ABB-4513-B254-CA48B8D69097}" type="presParOf" srcId="{FA06391A-B4D8-41A3-81A8-A8FA7799B341}" destId="{DD0B984A-C9A8-42AA-BB4A-79770C8AE7BF}" srcOrd="14" destOrd="0" presId="urn:microsoft.com/office/officeart/2005/8/layout/list1"/>
    <dgm:cxn modelId="{B7E32601-B9C9-46BD-A09C-1007EDCD7628}" type="presParOf" srcId="{FA06391A-B4D8-41A3-81A8-A8FA7799B341}" destId="{3D5CCB4B-2F57-4C66-A241-37AD0D94B2F3}" srcOrd="15" destOrd="0" presId="urn:microsoft.com/office/officeart/2005/8/layout/list1"/>
    <dgm:cxn modelId="{2F10ABB0-ABC5-474C-841E-262FC15AF8FA}" type="presParOf" srcId="{FA06391A-B4D8-41A3-81A8-A8FA7799B341}" destId="{AFC56E31-26B0-455C-AF4B-EB2E831B02F0}" srcOrd="16" destOrd="0" presId="urn:microsoft.com/office/officeart/2005/8/layout/list1"/>
    <dgm:cxn modelId="{4208BAF2-D1C5-4FF2-88C6-B069DB8F379A}" type="presParOf" srcId="{AFC56E31-26B0-455C-AF4B-EB2E831B02F0}" destId="{CD64E5AB-53C6-4701-B75C-0A346B7CD190}" srcOrd="0" destOrd="0" presId="urn:microsoft.com/office/officeart/2005/8/layout/list1"/>
    <dgm:cxn modelId="{5A948650-59BD-44C2-8F75-D6B2FB3311F9}" type="presParOf" srcId="{AFC56E31-26B0-455C-AF4B-EB2E831B02F0}" destId="{30AF3BA6-96F2-4B52-A2A0-E6246349DA6E}" srcOrd="1" destOrd="0" presId="urn:microsoft.com/office/officeart/2005/8/layout/list1"/>
    <dgm:cxn modelId="{2F7AAC3A-EB4D-4DA9-B15B-C30666B40DA3}" type="presParOf" srcId="{FA06391A-B4D8-41A3-81A8-A8FA7799B341}" destId="{8C1CC92D-3E15-4B48-A852-341DD08F7020}" srcOrd="17" destOrd="0" presId="urn:microsoft.com/office/officeart/2005/8/layout/list1"/>
    <dgm:cxn modelId="{254A1566-FCE6-4C02-85CF-3B3D98DEA2B9}" type="presParOf" srcId="{FA06391A-B4D8-41A3-81A8-A8FA7799B341}" destId="{9D57D3AC-644D-4211-89BD-99527FA61848}" srcOrd="18"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CA30EEA-94A8-475D-900C-0F7CC6013F97}"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s-MX"/>
        </a:p>
      </dgm:t>
    </dgm:pt>
    <dgm:pt modelId="{0C6A58DB-3139-4BE4-AB32-57275F55E2AB}">
      <dgm:prSet phldrT="[Texto]" custT="1"/>
      <dgm:spPr>
        <a:solidFill>
          <a:schemeClr val="tx2">
            <a:lumMod val="60000"/>
            <a:lumOff val="40000"/>
          </a:schemeClr>
        </a:solidFill>
      </dgm:spPr>
      <dgm:t>
        <a:bodyPr/>
        <a:lstStyle/>
        <a:p>
          <a:r>
            <a:rPr lang="es-MX" sz="2000" dirty="0" smtClean="0"/>
            <a:t>1. Servicios Básicos como: agua potable, drenaje, alcantarillado, calles, banquetas, alumbrado público</a:t>
          </a:r>
        </a:p>
      </dgm:t>
    </dgm:pt>
    <dgm:pt modelId="{478D3948-088B-4454-97CF-8A977889788F}" type="parTrans" cxnId="{817CA60C-C44C-4121-8485-EA1DD8FF45BD}">
      <dgm:prSet/>
      <dgm:spPr/>
      <dgm:t>
        <a:bodyPr/>
        <a:lstStyle/>
        <a:p>
          <a:endParaRPr lang="es-MX"/>
        </a:p>
      </dgm:t>
    </dgm:pt>
    <dgm:pt modelId="{2A0C2C85-77C6-44DA-8787-0FEB118BC3FB}" type="sibTrans" cxnId="{817CA60C-C44C-4121-8485-EA1DD8FF45BD}">
      <dgm:prSet/>
      <dgm:spPr/>
      <dgm:t>
        <a:bodyPr/>
        <a:lstStyle/>
        <a:p>
          <a:endParaRPr lang="es-MX"/>
        </a:p>
      </dgm:t>
    </dgm:pt>
    <dgm:pt modelId="{CCE25F2C-79E7-48F4-B1A8-F33FC86FBD65}">
      <dgm:prSet phldrT="[Texto]" custT="1"/>
      <dgm:spPr>
        <a:solidFill>
          <a:schemeClr val="bg2">
            <a:lumMod val="50000"/>
          </a:schemeClr>
        </a:solidFill>
      </dgm:spPr>
      <dgm:t>
        <a:bodyPr/>
        <a:lstStyle/>
        <a:p>
          <a:r>
            <a:rPr lang="es-MX" sz="1800" dirty="0" smtClean="0"/>
            <a:t>2. Servicios Básicos Complementarios como: limpia, mercados, centrales de abasto, educación, panteones y rastros</a:t>
          </a:r>
          <a:r>
            <a:rPr lang="es-MX" sz="2800" dirty="0" smtClean="0"/>
            <a:t>.</a:t>
          </a:r>
          <a:endParaRPr lang="es-MX" sz="2800" dirty="0"/>
        </a:p>
      </dgm:t>
    </dgm:pt>
    <dgm:pt modelId="{62139070-B8B3-453D-801B-7C4ED786A4D0}" type="parTrans" cxnId="{B251F699-74B1-4383-B051-F04D621CF7C6}">
      <dgm:prSet/>
      <dgm:spPr/>
      <dgm:t>
        <a:bodyPr/>
        <a:lstStyle/>
        <a:p>
          <a:endParaRPr lang="es-MX"/>
        </a:p>
      </dgm:t>
    </dgm:pt>
    <dgm:pt modelId="{24D40F3B-A2A7-43BB-95E6-AD56650BF5A2}" type="sibTrans" cxnId="{B251F699-74B1-4383-B051-F04D621CF7C6}">
      <dgm:prSet/>
      <dgm:spPr/>
      <dgm:t>
        <a:bodyPr/>
        <a:lstStyle/>
        <a:p>
          <a:endParaRPr lang="es-MX"/>
        </a:p>
      </dgm:t>
    </dgm:pt>
    <dgm:pt modelId="{92BDA74B-291B-47B2-85D4-052D98751A11}">
      <dgm:prSet phldrT="[Texto]" custT="1"/>
      <dgm:spPr>
        <a:solidFill>
          <a:srgbClr val="92D050"/>
        </a:solidFill>
      </dgm:spPr>
      <dgm:t>
        <a:bodyPr/>
        <a:lstStyle/>
        <a:p>
          <a:r>
            <a:rPr lang="es-MX" sz="1800" dirty="0" smtClean="0"/>
            <a:t>3. Servicios de Seguridad como: seguridad pública, tránsito, y bomberos.</a:t>
          </a:r>
        </a:p>
      </dgm:t>
    </dgm:pt>
    <dgm:pt modelId="{C95738D5-4CC1-4B70-A686-C8281ADC1150}" type="parTrans" cxnId="{508EBBFE-FE04-490F-A52B-90118D8092AE}">
      <dgm:prSet/>
      <dgm:spPr/>
      <dgm:t>
        <a:bodyPr/>
        <a:lstStyle/>
        <a:p>
          <a:endParaRPr lang="es-MX"/>
        </a:p>
      </dgm:t>
    </dgm:pt>
    <dgm:pt modelId="{944C6D4A-074C-407D-BD1C-C34637143266}" type="sibTrans" cxnId="{508EBBFE-FE04-490F-A52B-90118D8092AE}">
      <dgm:prSet/>
      <dgm:spPr/>
      <dgm:t>
        <a:bodyPr/>
        <a:lstStyle/>
        <a:p>
          <a:endParaRPr lang="es-MX"/>
        </a:p>
      </dgm:t>
    </dgm:pt>
    <dgm:pt modelId="{D8D61992-7F8B-4FC5-AAF8-51C8A01461C5}">
      <dgm:prSet phldrT="[Texto]" custT="1"/>
      <dgm:spPr>
        <a:solidFill>
          <a:schemeClr val="accent6"/>
        </a:solidFill>
      </dgm:spPr>
      <dgm:t>
        <a:bodyPr/>
        <a:lstStyle/>
        <a:p>
          <a:r>
            <a:rPr lang="es-ES" sz="2400" dirty="0" smtClean="0"/>
            <a:t>5.4 Clasificación de los servicios públicos municipales</a:t>
          </a:r>
          <a:endParaRPr lang="es-MX" sz="2400" dirty="0"/>
        </a:p>
      </dgm:t>
    </dgm:pt>
    <dgm:pt modelId="{C015CAB2-08C3-4A40-90C7-0DAD0492C7DE}" type="parTrans" cxnId="{95CCB694-14A6-46A1-80EB-5AE066A7E384}">
      <dgm:prSet/>
      <dgm:spPr/>
      <dgm:t>
        <a:bodyPr/>
        <a:lstStyle/>
        <a:p>
          <a:endParaRPr lang="es-MX"/>
        </a:p>
      </dgm:t>
    </dgm:pt>
    <dgm:pt modelId="{2D5AFA9F-38D1-4A6F-ACD8-630F09A45571}" type="sibTrans" cxnId="{95CCB694-14A6-46A1-80EB-5AE066A7E384}">
      <dgm:prSet/>
      <dgm:spPr/>
      <dgm:t>
        <a:bodyPr/>
        <a:lstStyle/>
        <a:p>
          <a:endParaRPr lang="es-MX"/>
        </a:p>
      </dgm:t>
    </dgm:pt>
    <dgm:pt modelId="{B6F5F8CC-2B3A-40B3-A79A-667936FC59EB}">
      <dgm:prSet phldrT="[Texto]" custT="1"/>
      <dgm:spPr>
        <a:solidFill>
          <a:srgbClr val="EA68D7"/>
        </a:solidFill>
      </dgm:spPr>
      <dgm:t>
        <a:bodyPr/>
        <a:lstStyle/>
        <a:p>
          <a:r>
            <a:rPr lang="es-MX" sz="1800" dirty="0" smtClean="0"/>
            <a:t>Asimismo el Centro Nacional de Desarrollo Municipal (CEDEMUN) hoy Instituto Nacional para el Federalismo y Desarrollo Municipal (INAFED) realizó la siguiente clasificación:</a:t>
          </a:r>
          <a:endParaRPr lang="es-MX" sz="1800" dirty="0"/>
        </a:p>
      </dgm:t>
    </dgm:pt>
    <dgm:pt modelId="{F2E37800-9B4E-4867-B65D-5EA4F349B3BC}" type="parTrans" cxnId="{B8916994-B3D3-4571-AD97-3E4206ED999C}">
      <dgm:prSet/>
      <dgm:spPr/>
      <dgm:t>
        <a:bodyPr/>
        <a:lstStyle/>
        <a:p>
          <a:endParaRPr lang="es-MX"/>
        </a:p>
      </dgm:t>
    </dgm:pt>
    <dgm:pt modelId="{1257BD5B-976A-4BBA-AAB8-F5BFF41F922D}" type="sibTrans" cxnId="{B8916994-B3D3-4571-AD97-3E4206ED999C}">
      <dgm:prSet/>
      <dgm:spPr/>
      <dgm:t>
        <a:bodyPr/>
        <a:lstStyle/>
        <a:p>
          <a:endParaRPr lang="es-MX"/>
        </a:p>
      </dgm:t>
    </dgm:pt>
    <dgm:pt modelId="{42E1274E-D238-4066-A85D-6710FE92C93F}">
      <dgm:prSet phldrT="[Texto]" custT="1"/>
      <dgm:spPr>
        <a:solidFill>
          <a:schemeClr val="bg1">
            <a:lumMod val="65000"/>
          </a:schemeClr>
        </a:solidFill>
      </dgm:spPr>
      <dgm:t>
        <a:bodyPr/>
        <a:lstStyle/>
        <a:p>
          <a:r>
            <a:rPr lang="es-MX" sz="1800" dirty="0" smtClean="0"/>
            <a:t>5. Servicios de Bienestar Social como: difusión cultural, acción cívica, parques, jardines, acción deportiva, otros</a:t>
          </a:r>
        </a:p>
      </dgm:t>
    </dgm:pt>
    <dgm:pt modelId="{BB598CAD-C564-459A-A10B-6CBB7A835A06}" type="parTrans" cxnId="{B6677DE2-5678-4CFB-877F-EDDF31B0B813}">
      <dgm:prSet/>
      <dgm:spPr/>
      <dgm:t>
        <a:bodyPr/>
        <a:lstStyle/>
        <a:p>
          <a:endParaRPr lang="es-MX"/>
        </a:p>
      </dgm:t>
    </dgm:pt>
    <dgm:pt modelId="{E505A559-1438-48D8-AEDB-3E9827C82062}" type="sibTrans" cxnId="{B6677DE2-5678-4CFB-877F-EDDF31B0B813}">
      <dgm:prSet/>
      <dgm:spPr/>
      <dgm:t>
        <a:bodyPr/>
        <a:lstStyle/>
        <a:p>
          <a:endParaRPr lang="es-MX"/>
        </a:p>
      </dgm:t>
    </dgm:pt>
    <dgm:pt modelId="{827A3EC1-76FB-48C8-B868-1E5BD068B552}">
      <dgm:prSet phldrT="[Texto]" custT="1"/>
      <dgm:spPr>
        <a:solidFill>
          <a:schemeClr val="bg1">
            <a:lumMod val="65000"/>
          </a:schemeClr>
        </a:solidFill>
      </dgm:spPr>
      <dgm:t>
        <a:bodyPr/>
        <a:lstStyle/>
        <a:p>
          <a:r>
            <a:rPr lang="es-MX" sz="1600" dirty="0" smtClean="0"/>
            <a:t>4. Servicios de protección a la comunidad como: salud, prevención de desastres y protección civil, protección contra la contaminación y de comunicación social.</a:t>
          </a:r>
        </a:p>
      </dgm:t>
    </dgm:pt>
    <dgm:pt modelId="{B2209D47-F3BF-4BCB-8C71-1A7063CC6185}" type="parTrans" cxnId="{4C77A9A2-FD6F-4614-B100-694C6150DA2A}">
      <dgm:prSet/>
      <dgm:spPr/>
      <dgm:t>
        <a:bodyPr/>
        <a:lstStyle/>
        <a:p>
          <a:endParaRPr lang="es-MX"/>
        </a:p>
      </dgm:t>
    </dgm:pt>
    <dgm:pt modelId="{7851A862-E0EF-4587-9579-8D071443D36C}" type="sibTrans" cxnId="{4C77A9A2-FD6F-4614-B100-694C6150DA2A}">
      <dgm:prSet/>
      <dgm:spPr/>
      <dgm:t>
        <a:bodyPr/>
        <a:lstStyle/>
        <a:p>
          <a:endParaRPr lang="es-MX"/>
        </a:p>
      </dgm:t>
    </dgm:pt>
    <dgm:pt modelId="{FA06391A-B4D8-41A3-81A8-A8FA7799B341}" type="pres">
      <dgm:prSet presAssocID="{7CA30EEA-94A8-475D-900C-0F7CC6013F97}" presName="linear" presStyleCnt="0">
        <dgm:presLayoutVars>
          <dgm:dir/>
          <dgm:animLvl val="lvl"/>
          <dgm:resizeHandles val="exact"/>
        </dgm:presLayoutVars>
      </dgm:prSet>
      <dgm:spPr/>
      <dgm:t>
        <a:bodyPr/>
        <a:lstStyle/>
        <a:p>
          <a:endParaRPr lang="es-MX"/>
        </a:p>
      </dgm:t>
    </dgm:pt>
    <dgm:pt modelId="{A08B5F6E-F03F-41AF-AB80-BA01EC8D052D}" type="pres">
      <dgm:prSet presAssocID="{D8D61992-7F8B-4FC5-AAF8-51C8A01461C5}" presName="parentLin" presStyleCnt="0"/>
      <dgm:spPr/>
    </dgm:pt>
    <dgm:pt modelId="{D7EBCF90-35E1-46E1-B415-5A819406AEA2}" type="pres">
      <dgm:prSet presAssocID="{D8D61992-7F8B-4FC5-AAF8-51C8A01461C5}" presName="parentLeftMargin" presStyleLbl="node1" presStyleIdx="0" presStyleCnt="7"/>
      <dgm:spPr/>
      <dgm:t>
        <a:bodyPr/>
        <a:lstStyle/>
        <a:p>
          <a:endParaRPr lang="es-MX"/>
        </a:p>
      </dgm:t>
    </dgm:pt>
    <dgm:pt modelId="{856C3E01-B2D4-4126-A0FE-46143BE1E8B5}" type="pres">
      <dgm:prSet presAssocID="{D8D61992-7F8B-4FC5-AAF8-51C8A01461C5}" presName="parentText" presStyleLbl="node1" presStyleIdx="0" presStyleCnt="7" custScaleX="149891" custScaleY="127571">
        <dgm:presLayoutVars>
          <dgm:chMax val="0"/>
          <dgm:bulletEnabled val="1"/>
        </dgm:presLayoutVars>
      </dgm:prSet>
      <dgm:spPr/>
      <dgm:t>
        <a:bodyPr/>
        <a:lstStyle/>
        <a:p>
          <a:endParaRPr lang="es-MX"/>
        </a:p>
      </dgm:t>
    </dgm:pt>
    <dgm:pt modelId="{4A70AD88-42A5-4AB9-A4AF-75E8C61DB3BC}" type="pres">
      <dgm:prSet presAssocID="{D8D61992-7F8B-4FC5-AAF8-51C8A01461C5}" presName="negativeSpace" presStyleCnt="0"/>
      <dgm:spPr/>
    </dgm:pt>
    <dgm:pt modelId="{63F36397-6150-4DC3-ABD2-C29F556C5A4F}" type="pres">
      <dgm:prSet presAssocID="{D8D61992-7F8B-4FC5-AAF8-51C8A01461C5}" presName="childText" presStyleLbl="conFgAcc1" presStyleIdx="0" presStyleCnt="7">
        <dgm:presLayoutVars>
          <dgm:bulletEnabled val="1"/>
        </dgm:presLayoutVars>
      </dgm:prSet>
      <dgm:spPr/>
    </dgm:pt>
    <dgm:pt modelId="{F98D0230-4C86-444C-9025-CDCE8968BF47}" type="pres">
      <dgm:prSet presAssocID="{2D5AFA9F-38D1-4A6F-ACD8-630F09A45571}" presName="spaceBetweenRectangles" presStyleCnt="0"/>
      <dgm:spPr/>
    </dgm:pt>
    <dgm:pt modelId="{9C065938-2658-4B32-85D8-1C4D9CEE8555}" type="pres">
      <dgm:prSet presAssocID="{B6F5F8CC-2B3A-40B3-A79A-667936FC59EB}" presName="parentLin" presStyleCnt="0"/>
      <dgm:spPr/>
    </dgm:pt>
    <dgm:pt modelId="{4A6F7D78-E91D-4147-A40E-7879B2F82BE8}" type="pres">
      <dgm:prSet presAssocID="{B6F5F8CC-2B3A-40B3-A79A-667936FC59EB}" presName="parentLeftMargin" presStyleLbl="node1" presStyleIdx="0" presStyleCnt="7"/>
      <dgm:spPr/>
      <dgm:t>
        <a:bodyPr/>
        <a:lstStyle/>
        <a:p>
          <a:endParaRPr lang="es-MX"/>
        </a:p>
      </dgm:t>
    </dgm:pt>
    <dgm:pt modelId="{A0C90721-A1D3-4FE4-B5B1-44BDD328088F}" type="pres">
      <dgm:prSet presAssocID="{B6F5F8CC-2B3A-40B3-A79A-667936FC59EB}" presName="parentText" presStyleLbl="node1" presStyleIdx="1" presStyleCnt="7" custScaleX="142857" custScaleY="174667">
        <dgm:presLayoutVars>
          <dgm:chMax val="0"/>
          <dgm:bulletEnabled val="1"/>
        </dgm:presLayoutVars>
      </dgm:prSet>
      <dgm:spPr/>
      <dgm:t>
        <a:bodyPr/>
        <a:lstStyle/>
        <a:p>
          <a:endParaRPr lang="es-MX"/>
        </a:p>
      </dgm:t>
    </dgm:pt>
    <dgm:pt modelId="{F8BC429F-5A70-48CF-9914-459957B3F79F}" type="pres">
      <dgm:prSet presAssocID="{B6F5F8CC-2B3A-40B3-A79A-667936FC59EB}" presName="negativeSpace" presStyleCnt="0"/>
      <dgm:spPr/>
    </dgm:pt>
    <dgm:pt modelId="{00FBFCD0-F786-48FE-9B8F-EA79728BA0CB}" type="pres">
      <dgm:prSet presAssocID="{B6F5F8CC-2B3A-40B3-A79A-667936FC59EB}" presName="childText" presStyleLbl="conFgAcc1" presStyleIdx="1" presStyleCnt="7">
        <dgm:presLayoutVars>
          <dgm:bulletEnabled val="1"/>
        </dgm:presLayoutVars>
      </dgm:prSet>
      <dgm:spPr/>
    </dgm:pt>
    <dgm:pt modelId="{13111E90-F351-453A-82B6-87934EE01E1D}" type="pres">
      <dgm:prSet presAssocID="{1257BD5B-976A-4BBA-AAB8-F5BFF41F922D}" presName="spaceBetweenRectangles" presStyleCnt="0"/>
      <dgm:spPr/>
    </dgm:pt>
    <dgm:pt modelId="{F75A3705-7D1A-427D-A15E-F70B189D3F73}" type="pres">
      <dgm:prSet presAssocID="{0C6A58DB-3139-4BE4-AB32-57275F55E2AB}" presName="parentLin" presStyleCnt="0"/>
      <dgm:spPr/>
    </dgm:pt>
    <dgm:pt modelId="{DB3B9093-7201-427F-AC14-E8ADB718AB4D}" type="pres">
      <dgm:prSet presAssocID="{0C6A58DB-3139-4BE4-AB32-57275F55E2AB}" presName="parentLeftMargin" presStyleLbl="node1" presStyleIdx="1" presStyleCnt="7"/>
      <dgm:spPr/>
      <dgm:t>
        <a:bodyPr/>
        <a:lstStyle/>
        <a:p>
          <a:endParaRPr lang="es-MX"/>
        </a:p>
      </dgm:t>
    </dgm:pt>
    <dgm:pt modelId="{EA84E054-06AD-4767-AD3C-D534ABA5A0D0}" type="pres">
      <dgm:prSet presAssocID="{0C6A58DB-3139-4BE4-AB32-57275F55E2AB}" presName="parentText" presStyleLbl="node1" presStyleIdx="2" presStyleCnt="7" custScaleX="129299" custLinFactNeighborX="19975" custLinFactNeighborY="-5426">
        <dgm:presLayoutVars>
          <dgm:chMax val="0"/>
          <dgm:bulletEnabled val="1"/>
        </dgm:presLayoutVars>
      </dgm:prSet>
      <dgm:spPr/>
      <dgm:t>
        <a:bodyPr/>
        <a:lstStyle/>
        <a:p>
          <a:endParaRPr lang="es-MX"/>
        </a:p>
      </dgm:t>
    </dgm:pt>
    <dgm:pt modelId="{BB61C92F-6D5A-40BE-BA4E-D12F0F93924D}" type="pres">
      <dgm:prSet presAssocID="{0C6A58DB-3139-4BE4-AB32-57275F55E2AB}" presName="negativeSpace" presStyleCnt="0"/>
      <dgm:spPr/>
    </dgm:pt>
    <dgm:pt modelId="{A33B0E4C-2840-4E54-911F-5051C89384F7}" type="pres">
      <dgm:prSet presAssocID="{0C6A58DB-3139-4BE4-AB32-57275F55E2AB}" presName="childText" presStyleLbl="conFgAcc1" presStyleIdx="2" presStyleCnt="7">
        <dgm:presLayoutVars>
          <dgm:bulletEnabled val="1"/>
        </dgm:presLayoutVars>
      </dgm:prSet>
      <dgm:spPr/>
    </dgm:pt>
    <dgm:pt modelId="{2D23D98A-7010-4192-850D-844E6E7C71CC}" type="pres">
      <dgm:prSet presAssocID="{2A0C2C85-77C6-44DA-8787-0FEB118BC3FB}" presName="spaceBetweenRectangles" presStyleCnt="0"/>
      <dgm:spPr/>
    </dgm:pt>
    <dgm:pt modelId="{275909FA-9F87-4288-BF04-3246BB912BE1}" type="pres">
      <dgm:prSet presAssocID="{CCE25F2C-79E7-48F4-B1A8-F33FC86FBD65}" presName="parentLin" presStyleCnt="0"/>
      <dgm:spPr/>
    </dgm:pt>
    <dgm:pt modelId="{C97E43D0-C4EB-4D4D-A294-8DE37F01D64B}" type="pres">
      <dgm:prSet presAssocID="{CCE25F2C-79E7-48F4-B1A8-F33FC86FBD65}" presName="parentLeftMargin" presStyleLbl="node1" presStyleIdx="2" presStyleCnt="7"/>
      <dgm:spPr/>
      <dgm:t>
        <a:bodyPr/>
        <a:lstStyle/>
        <a:p>
          <a:endParaRPr lang="es-MX"/>
        </a:p>
      </dgm:t>
    </dgm:pt>
    <dgm:pt modelId="{B93F197C-3316-41BD-8503-38D6D9DC50A3}" type="pres">
      <dgm:prSet presAssocID="{CCE25F2C-79E7-48F4-B1A8-F33FC86FBD65}" presName="parentText" presStyleLbl="node1" presStyleIdx="3" presStyleCnt="7" custScaleX="129236" custScaleY="116917">
        <dgm:presLayoutVars>
          <dgm:chMax val="0"/>
          <dgm:bulletEnabled val="1"/>
        </dgm:presLayoutVars>
      </dgm:prSet>
      <dgm:spPr/>
      <dgm:t>
        <a:bodyPr/>
        <a:lstStyle/>
        <a:p>
          <a:endParaRPr lang="es-MX"/>
        </a:p>
      </dgm:t>
    </dgm:pt>
    <dgm:pt modelId="{1D3B05C5-5C04-4399-B339-6960066C00CA}" type="pres">
      <dgm:prSet presAssocID="{CCE25F2C-79E7-48F4-B1A8-F33FC86FBD65}" presName="negativeSpace" presStyleCnt="0"/>
      <dgm:spPr/>
    </dgm:pt>
    <dgm:pt modelId="{DD0B984A-C9A8-42AA-BB4A-79770C8AE7BF}" type="pres">
      <dgm:prSet presAssocID="{CCE25F2C-79E7-48F4-B1A8-F33FC86FBD65}" presName="childText" presStyleLbl="conFgAcc1" presStyleIdx="3" presStyleCnt="7">
        <dgm:presLayoutVars>
          <dgm:bulletEnabled val="1"/>
        </dgm:presLayoutVars>
      </dgm:prSet>
      <dgm:spPr/>
    </dgm:pt>
    <dgm:pt modelId="{3D5CCB4B-2F57-4C66-A241-37AD0D94B2F3}" type="pres">
      <dgm:prSet presAssocID="{24D40F3B-A2A7-43BB-95E6-AD56650BF5A2}" presName="spaceBetweenRectangles" presStyleCnt="0"/>
      <dgm:spPr/>
    </dgm:pt>
    <dgm:pt modelId="{AFC56E31-26B0-455C-AF4B-EB2E831B02F0}" type="pres">
      <dgm:prSet presAssocID="{92BDA74B-291B-47B2-85D4-052D98751A11}" presName="parentLin" presStyleCnt="0"/>
      <dgm:spPr/>
    </dgm:pt>
    <dgm:pt modelId="{CD64E5AB-53C6-4701-B75C-0A346B7CD190}" type="pres">
      <dgm:prSet presAssocID="{92BDA74B-291B-47B2-85D4-052D98751A11}" presName="parentLeftMargin" presStyleLbl="node1" presStyleIdx="3" presStyleCnt="7"/>
      <dgm:spPr/>
      <dgm:t>
        <a:bodyPr/>
        <a:lstStyle/>
        <a:p>
          <a:endParaRPr lang="es-MX"/>
        </a:p>
      </dgm:t>
    </dgm:pt>
    <dgm:pt modelId="{30AF3BA6-96F2-4B52-A2A0-E6246349DA6E}" type="pres">
      <dgm:prSet presAssocID="{92BDA74B-291B-47B2-85D4-052D98751A11}" presName="parentText" presStyleLbl="node1" presStyleIdx="4" presStyleCnt="7" custScaleX="129299" custScaleY="145495">
        <dgm:presLayoutVars>
          <dgm:chMax val="0"/>
          <dgm:bulletEnabled val="1"/>
        </dgm:presLayoutVars>
      </dgm:prSet>
      <dgm:spPr/>
      <dgm:t>
        <a:bodyPr/>
        <a:lstStyle/>
        <a:p>
          <a:endParaRPr lang="es-MX"/>
        </a:p>
      </dgm:t>
    </dgm:pt>
    <dgm:pt modelId="{8C1CC92D-3E15-4B48-A852-341DD08F7020}" type="pres">
      <dgm:prSet presAssocID="{92BDA74B-291B-47B2-85D4-052D98751A11}" presName="negativeSpace" presStyleCnt="0"/>
      <dgm:spPr/>
    </dgm:pt>
    <dgm:pt modelId="{9D57D3AC-644D-4211-89BD-99527FA61848}" type="pres">
      <dgm:prSet presAssocID="{92BDA74B-291B-47B2-85D4-052D98751A11}" presName="childText" presStyleLbl="conFgAcc1" presStyleIdx="4" presStyleCnt="7">
        <dgm:presLayoutVars>
          <dgm:bulletEnabled val="1"/>
        </dgm:presLayoutVars>
      </dgm:prSet>
      <dgm:spPr/>
    </dgm:pt>
    <dgm:pt modelId="{997DD9C9-D554-4548-BA7A-A32757D33160}" type="pres">
      <dgm:prSet presAssocID="{944C6D4A-074C-407D-BD1C-C34637143266}" presName="spaceBetweenRectangles" presStyleCnt="0"/>
      <dgm:spPr/>
    </dgm:pt>
    <dgm:pt modelId="{22F0503C-E4BB-476C-B990-03DAA1215E45}" type="pres">
      <dgm:prSet presAssocID="{827A3EC1-76FB-48C8-B868-1E5BD068B552}" presName="parentLin" presStyleCnt="0"/>
      <dgm:spPr/>
    </dgm:pt>
    <dgm:pt modelId="{AE9C925D-B530-486E-8D15-BA3D65A85674}" type="pres">
      <dgm:prSet presAssocID="{827A3EC1-76FB-48C8-B868-1E5BD068B552}" presName="parentLeftMargin" presStyleLbl="node1" presStyleIdx="4" presStyleCnt="7"/>
      <dgm:spPr/>
      <dgm:t>
        <a:bodyPr/>
        <a:lstStyle/>
        <a:p>
          <a:endParaRPr lang="es-MX"/>
        </a:p>
      </dgm:t>
    </dgm:pt>
    <dgm:pt modelId="{811A46CC-C358-47FA-9FAD-216E09B5F355}" type="pres">
      <dgm:prSet presAssocID="{827A3EC1-76FB-48C8-B868-1E5BD068B552}" presName="parentText" presStyleLbl="node1" presStyleIdx="5" presStyleCnt="7" custScaleX="138164" custScaleY="144789">
        <dgm:presLayoutVars>
          <dgm:chMax val="0"/>
          <dgm:bulletEnabled val="1"/>
        </dgm:presLayoutVars>
      </dgm:prSet>
      <dgm:spPr/>
      <dgm:t>
        <a:bodyPr/>
        <a:lstStyle/>
        <a:p>
          <a:endParaRPr lang="es-MX"/>
        </a:p>
      </dgm:t>
    </dgm:pt>
    <dgm:pt modelId="{D7EA1F2B-14F9-4807-B6FA-AFFAEC073DFE}" type="pres">
      <dgm:prSet presAssocID="{827A3EC1-76FB-48C8-B868-1E5BD068B552}" presName="negativeSpace" presStyleCnt="0"/>
      <dgm:spPr/>
    </dgm:pt>
    <dgm:pt modelId="{F6B141BF-EA3D-46EA-8B5F-B64CB40F598E}" type="pres">
      <dgm:prSet presAssocID="{827A3EC1-76FB-48C8-B868-1E5BD068B552}" presName="childText" presStyleLbl="conFgAcc1" presStyleIdx="5" presStyleCnt="7">
        <dgm:presLayoutVars>
          <dgm:bulletEnabled val="1"/>
        </dgm:presLayoutVars>
      </dgm:prSet>
      <dgm:spPr/>
    </dgm:pt>
    <dgm:pt modelId="{C30B001A-CA7E-43E9-A0E5-A3BEDB3D9F1B}" type="pres">
      <dgm:prSet presAssocID="{7851A862-E0EF-4587-9579-8D071443D36C}" presName="spaceBetweenRectangles" presStyleCnt="0"/>
      <dgm:spPr/>
    </dgm:pt>
    <dgm:pt modelId="{5C246F5C-439E-4895-B89F-8F4249176AA0}" type="pres">
      <dgm:prSet presAssocID="{42E1274E-D238-4066-A85D-6710FE92C93F}" presName="parentLin" presStyleCnt="0"/>
      <dgm:spPr/>
    </dgm:pt>
    <dgm:pt modelId="{7158821C-5561-49D7-AD93-3E04922D1C89}" type="pres">
      <dgm:prSet presAssocID="{42E1274E-D238-4066-A85D-6710FE92C93F}" presName="parentLeftMargin" presStyleLbl="node1" presStyleIdx="5" presStyleCnt="7"/>
      <dgm:spPr/>
      <dgm:t>
        <a:bodyPr/>
        <a:lstStyle/>
        <a:p>
          <a:endParaRPr lang="es-MX"/>
        </a:p>
      </dgm:t>
    </dgm:pt>
    <dgm:pt modelId="{0F21AFAD-D4C3-4A06-9985-DC6F67C8C4F2}" type="pres">
      <dgm:prSet presAssocID="{42E1274E-D238-4066-A85D-6710FE92C93F}" presName="parentText" presStyleLbl="node1" presStyleIdx="6" presStyleCnt="7" custScaleX="129217">
        <dgm:presLayoutVars>
          <dgm:chMax val="0"/>
          <dgm:bulletEnabled val="1"/>
        </dgm:presLayoutVars>
      </dgm:prSet>
      <dgm:spPr/>
      <dgm:t>
        <a:bodyPr/>
        <a:lstStyle/>
        <a:p>
          <a:endParaRPr lang="es-MX"/>
        </a:p>
      </dgm:t>
    </dgm:pt>
    <dgm:pt modelId="{B417AA21-F7EC-4737-8EB0-7344574196A8}" type="pres">
      <dgm:prSet presAssocID="{42E1274E-D238-4066-A85D-6710FE92C93F}" presName="negativeSpace" presStyleCnt="0"/>
      <dgm:spPr/>
    </dgm:pt>
    <dgm:pt modelId="{0C9EBC00-10B1-4C87-8D71-2F116E52C4D8}" type="pres">
      <dgm:prSet presAssocID="{42E1274E-D238-4066-A85D-6710FE92C93F}" presName="childText" presStyleLbl="conFgAcc1" presStyleIdx="6" presStyleCnt="7">
        <dgm:presLayoutVars>
          <dgm:bulletEnabled val="1"/>
        </dgm:presLayoutVars>
      </dgm:prSet>
      <dgm:spPr/>
    </dgm:pt>
  </dgm:ptLst>
  <dgm:cxnLst>
    <dgm:cxn modelId="{82695CA8-A906-45D6-AB0B-6503A5CBAF99}" type="presOf" srcId="{92BDA74B-291B-47B2-85D4-052D98751A11}" destId="{30AF3BA6-96F2-4B52-A2A0-E6246349DA6E}" srcOrd="1" destOrd="0" presId="urn:microsoft.com/office/officeart/2005/8/layout/list1"/>
    <dgm:cxn modelId="{E17CCBB6-CB93-461C-962E-6C4FC00306E9}" type="presOf" srcId="{0C6A58DB-3139-4BE4-AB32-57275F55E2AB}" destId="{EA84E054-06AD-4767-AD3C-D534ABA5A0D0}" srcOrd="1" destOrd="0" presId="urn:microsoft.com/office/officeart/2005/8/layout/list1"/>
    <dgm:cxn modelId="{99BA2090-D9A3-45AF-925C-E457F4EC055D}" type="presOf" srcId="{827A3EC1-76FB-48C8-B868-1E5BD068B552}" destId="{811A46CC-C358-47FA-9FAD-216E09B5F355}" srcOrd="1" destOrd="0" presId="urn:microsoft.com/office/officeart/2005/8/layout/list1"/>
    <dgm:cxn modelId="{93E140A3-4D14-4140-8808-6A1F460B1300}" type="presOf" srcId="{B6F5F8CC-2B3A-40B3-A79A-667936FC59EB}" destId="{A0C90721-A1D3-4FE4-B5B1-44BDD328088F}" srcOrd="1" destOrd="0" presId="urn:microsoft.com/office/officeart/2005/8/layout/list1"/>
    <dgm:cxn modelId="{512346B4-F118-4B9E-AE4C-492B93C3BEF5}" type="presOf" srcId="{B6F5F8CC-2B3A-40B3-A79A-667936FC59EB}" destId="{4A6F7D78-E91D-4147-A40E-7879B2F82BE8}" srcOrd="0" destOrd="0" presId="urn:microsoft.com/office/officeart/2005/8/layout/list1"/>
    <dgm:cxn modelId="{3B86A52B-85F1-42AC-98A3-0475F13FA564}" type="presOf" srcId="{42E1274E-D238-4066-A85D-6710FE92C93F}" destId="{7158821C-5561-49D7-AD93-3E04922D1C89}" srcOrd="0" destOrd="0" presId="urn:microsoft.com/office/officeart/2005/8/layout/list1"/>
    <dgm:cxn modelId="{B8916994-B3D3-4571-AD97-3E4206ED999C}" srcId="{7CA30EEA-94A8-475D-900C-0F7CC6013F97}" destId="{B6F5F8CC-2B3A-40B3-A79A-667936FC59EB}" srcOrd="1" destOrd="0" parTransId="{F2E37800-9B4E-4867-B65D-5EA4F349B3BC}" sibTransId="{1257BD5B-976A-4BBA-AAB8-F5BFF41F922D}"/>
    <dgm:cxn modelId="{B6677DE2-5678-4CFB-877F-EDDF31B0B813}" srcId="{7CA30EEA-94A8-475D-900C-0F7CC6013F97}" destId="{42E1274E-D238-4066-A85D-6710FE92C93F}" srcOrd="6" destOrd="0" parTransId="{BB598CAD-C564-459A-A10B-6CBB7A835A06}" sibTransId="{E505A559-1438-48D8-AEDB-3E9827C82062}"/>
    <dgm:cxn modelId="{D9B1630F-5FAB-4B26-9D4F-A713B029B4D3}" type="presOf" srcId="{42E1274E-D238-4066-A85D-6710FE92C93F}" destId="{0F21AFAD-D4C3-4A06-9985-DC6F67C8C4F2}" srcOrd="1" destOrd="0" presId="urn:microsoft.com/office/officeart/2005/8/layout/list1"/>
    <dgm:cxn modelId="{95CCB694-14A6-46A1-80EB-5AE066A7E384}" srcId="{7CA30EEA-94A8-475D-900C-0F7CC6013F97}" destId="{D8D61992-7F8B-4FC5-AAF8-51C8A01461C5}" srcOrd="0" destOrd="0" parTransId="{C015CAB2-08C3-4A40-90C7-0DAD0492C7DE}" sibTransId="{2D5AFA9F-38D1-4A6F-ACD8-630F09A45571}"/>
    <dgm:cxn modelId="{817CA60C-C44C-4121-8485-EA1DD8FF45BD}" srcId="{7CA30EEA-94A8-475D-900C-0F7CC6013F97}" destId="{0C6A58DB-3139-4BE4-AB32-57275F55E2AB}" srcOrd="2" destOrd="0" parTransId="{478D3948-088B-4454-97CF-8A977889788F}" sibTransId="{2A0C2C85-77C6-44DA-8787-0FEB118BC3FB}"/>
    <dgm:cxn modelId="{0ED6A4E9-BB55-4A0A-A14F-8697160129F9}" type="presOf" srcId="{7CA30EEA-94A8-475D-900C-0F7CC6013F97}" destId="{FA06391A-B4D8-41A3-81A8-A8FA7799B341}" srcOrd="0" destOrd="0" presId="urn:microsoft.com/office/officeart/2005/8/layout/list1"/>
    <dgm:cxn modelId="{E149A218-D77F-4C9F-96B8-BDE9E69FCA90}" type="presOf" srcId="{CCE25F2C-79E7-48F4-B1A8-F33FC86FBD65}" destId="{B93F197C-3316-41BD-8503-38D6D9DC50A3}" srcOrd="1" destOrd="0" presId="urn:microsoft.com/office/officeart/2005/8/layout/list1"/>
    <dgm:cxn modelId="{B251F699-74B1-4383-B051-F04D621CF7C6}" srcId="{7CA30EEA-94A8-475D-900C-0F7CC6013F97}" destId="{CCE25F2C-79E7-48F4-B1A8-F33FC86FBD65}" srcOrd="3" destOrd="0" parTransId="{62139070-B8B3-453D-801B-7C4ED786A4D0}" sibTransId="{24D40F3B-A2A7-43BB-95E6-AD56650BF5A2}"/>
    <dgm:cxn modelId="{F0A6E4D8-0FAD-465E-89CB-535A8C1333BC}" type="presOf" srcId="{D8D61992-7F8B-4FC5-AAF8-51C8A01461C5}" destId="{D7EBCF90-35E1-46E1-B415-5A819406AEA2}" srcOrd="0" destOrd="0" presId="urn:microsoft.com/office/officeart/2005/8/layout/list1"/>
    <dgm:cxn modelId="{86B5FC2B-054F-48D0-ADAF-D9B480775852}" type="presOf" srcId="{D8D61992-7F8B-4FC5-AAF8-51C8A01461C5}" destId="{856C3E01-B2D4-4126-A0FE-46143BE1E8B5}" srcOrd="1" destOrd="0" presId="urn:microsoft.com/office/officeart/2005/8/layout/list1"/>
    <dgm:cxn modelId="{4D7957C6-29CB-4BC4-8380-7C2A729B29C0}" type="presOf" srcId="{92BDA74B-291B-47B2-85D4-052D98751A11}" destId="{CD64E5AB-53C6-4701-B75C-0A346B7CD190}" srcOrd="0" destOrd="0" presId="urn:microsoft.com/office/officeart/2005/8/layout/list1"/>
    <dgm:cxn modelId="{4B768810-1DE6-470C-848D-88253E25224A}" type="presOf" srcId="{827A3EC1-76FB-48C8-B868-1E5BD068B552}" destId="{AE9C925D-B530-486E-8D15-BA3D65A85674}" srcOrd="0" destOrd="0" presId="urn:microsoft.com/office/officeart/2005/8/layout/list1"/>
    <dgm:cxn modelId="{508EBBFE-FE04-490F-A52B-90118D8092AE}" srcId="{7CA30EEA-94A8-475D-900C-0F7CC6013F97}" destId="{92BDA74B-291B-47B2-85D4-052D98751A11}" srcOrd="4" destOrd="0" parTransId="{C95738D5-4CC1-4B70-A686-C8281ADC1150}" sibTransId="{944C6D4A-074C-407D-BD1C-C34637143266}"/>
    <dgm:cxn modelId="{4C77A9A2-FD6F-4614-B100-694C6150DA2A}" srcId="{7CA30EEA-94A8-475D-900C-0F7CC6013F97}" destId="{827A3EC1-76FB-48C8-B868-1E5BD068B552}" srcOrd="5" destOrd="0" parTransId="{B2209D47-F3BF-4BCB-8C71-1A7063CC6185}" sibTransId="{7851A862-E0EF-4587-9579-8D071443D36C}"/>
    <dgm:cxn modelId="{08FEC078-8517-480F-9506-F590562FD3B3}" type="presOf" srcId="{CCE25F2C-79E7-48F4-B1A8-F33FC86FBD65}" destId="{C97E43D0-C4EB-4D4D-A294-8DE37F01D64B}" srcOrd="0" destOrd="0" presId="urn:microsoft.com/office/officeart/2005/8/layout/list1"/>
    <dgm:cxn modelId="{4321508B-EC46-49FF-A06A-B2BD9470AF6C}" type="presOf" srcId="{0C6A58DB-3139-4BE4-AB32-57275F55E2AB}" destId="{DB3B9093-7201-427F-AC14-E8ADB718AB4D}" srcOrd="0" destOrd="0" presId="urn:microsoft.com/office/officeart/2005/8/layout/list1"/>
    <dgm:cxn modelId="{E7FACAE4-1BFF-4549-802A-BDAFB461C75C}" type="presParOf" srcId="{FA06391A-B4D8-41A3-81A8-A8FA7799B341}" destId="{A08B5F6E-F03F-41AF-AB80-BA01EC8D052D}" srcOrd="0" destOrd="0" presId="urn:microsoft.com/office/officeart/2005/8/layout/list1"/>
    <dgm:cxn modelId="{721175F6-CFE0-41E9-965A-246F95285276}" type="presParOf" srcId="{A08B5F6E-F03F-41AF-AB80-BA01EC8D052D}" destId="{D7EBCF90-35E1-46E1-B415-5A819406AEA2}" srcOrd="0" destOrd="0" presId="urn:microsoft.com/office/officeart/2005/8/layout/list1"/>
    <dgm:cxn modelId="{3B64ACFD-03E7-4C63-9E5F-846D30CB782F}" type="presParOf" srcId="{A08B5F6E-F03F-41AF-AB80-BA01EC8D052D}" destId="{856C3E01-B2D4-4126-A0FE-46143BE1E8B5}" srcOrd="1" destOrd="0" presId="urn:microsoft.com/office/officeart/2005/8/layout/list1"/>
    <dgm:cxn modelId="{95594914-FDBB-44F8-99C2-6D7957F77E6E}" type="presParOf" srcId="{FA06391A-B4D8-41A3-81A8-A8FA7799B341}" destId="{4A70AD88-42A5-4AB9-A4AF-75E8C61DB3BC}" srcOrd="1" destOrd="0" presId="urn:microsoft.com/office/officeart/2005/8/layout/list1"/>
    <dgm:cxn modelId="{8D46298D-0299-4512-906C-7EBC7BCE925D}" type="presParOf" srcId="{FA06391A-B4D8-41A3-81A8-A8FA7799B341}" destId="{63F36397-6150-4DC3-ABD2-C29F556C5A4F}" srcOrd="2" destOrd="0" presId="urn:microsoft.com/office/officeart/2005/8/layout/list1"/>
    <dgm:cxn modelId="{30C13D39-3AF3-46BD-BB93-A416BE6083DA}" type="presParOf" srcId="{FA06391A-B4D8-41A3-81A8-A8FA7799B341}" destId="{F98D0230-4C86-444C-9025-CDCE8968BF47}" srcOrd="3" destOrd="0" presId="urn:microsoft.com/office/officeart/2005/8/layout/list1"/>
    <dgm:cxn modelId="{8B3FD094-F70F-446C-AAE9-C9E7E38E394C}" type="presParOf" srcId="{FA06391A-B4D8-41A3-81A8-A8FA7799B341}" destId="{9C065938-2658-4B32-85D8-1C4D9CEE8555}" srcOrd="4" destOrd="0" presId="urn:microsoft.com/office/officeart/2005/8/layout/list1"/>
    <dgm:cxn modelId="{4BDC2A71-7717-434D-BA31-FB563CCF160B}" type="presParOf" srcId="{9C065938-2658-4B32-85D8-1C4D9CEE8555}" destId="{4A6F7D78-E91D-4147-A40E-7879B2F82BE8}" srcOrd="0" destOrd="0" presId="urn:microsoft.com/office/officeart/2005/8/layout/list1"/>
    <dgm:cxn modelId="{579CADC4-1BC5-4388-94E8-3F3D97CA7836}" type="presParOf" srcId="{9C065938-2658-4B32-85D8-1C4D9CEE8555}" destId="{A0C90721-A1D3-4FE4-B5B1-44BDD328088F}" srcOrd="1" destOrd="0" presId="urn:microsoft.com/office/officeart/2005/8/layout/list1"/>
    <dgm:cxn modelId="{F1EF6D9A-6AF6-48ED-AA3F-F8EB29F1EF52}" type="presParOf" srcId="{FA06391A-B4D8-41A3-81A8-A8FA7799B341}" destId="{F8BC429F-5A70-48CF-9914-459957B3F79F}" srcOrd="5" destOrd="0" presId="urn:microsoft.com/office/officeart/2005/8/layout/list1"/>
    <dgm:cxn modelId="{FA9AFCA2-CC5F-481F-BFA2-A6C5AB654DEE}" type="presParOf" srcId="{FA06391A-B4D8-41A3-81A8-A8FA7799B341}" destId="{00FBFCD0-F786-48FE-9B8F-EA79728BA0CB}" srcOrd="6" destOrd="0" presId="urn:microsoft.com/office/officeart/2005/8/layout/list1"/>
    <dgm:cxn modelId="{51D95905-330D-4EC3-80D1-FEE72E3BDA57}" type="presParOf" srcId="{FA06391A-B4D8-41A3-81A8-A8FA7799B341}" destId="{13111E90-F351-453A-82B6-87934EE01E1D}" srcOrd="7" destOrd="0" presId="urn:microsoft.com/office/officeart/2005/8/layout/list1"/>
    <dgm:cxn modelId="{7D14F21B-2D6E-4F62-AFB5-9D6BE093F631}" type="presParOf" srcId="{FA06391A-B4D8-41A3-81A8-A8FA7799B341}" destId="{F75A3705-7D1A-427D-A15E-F70B189D3F73}" srcOrd="8" destOrd="0" presId="urn:microsoft.com/office/officeart/2005/8/layout/list1"/>
    <dgm:cxn modelId="{3B4E9AFE-4988-4AA0-9E16-13657747B2F4}" type="presParOf" srcId="{F75A3705-7D1A-427D-A15E-F70B189D3F73}" destId="{DB3B9093-7201-427F-AC14-E8ADB718AB4D}" srcOrd="0" destOrd="0" presId="urn:microsoft.com/office/officeart/2005/8/layout/list1"/>
    <dgm:cxn modelId="{CCEBC375-86AD-4B42-8DB7-EDD8CEB47E56}" type="presParOf" srcId="{F75A3705-7D1A-427D-A15E-F70B189D3F73}" destId="{EA84E054-06AD-4767-AD3C-D534ABA5A0D0}" srcOrd="1" destOrd="0" presId="urn:microsoft.com/office/officeart/2005/8/layout/list1"/>
    <dgm:cxn modelId="{375AD0EF-3A77-493D-BAD2-9307420AA6ED}" type="presParOf" srcId="{FA06391A-B4D8-41A3-81A8-A8FA7799B341}" destId="{BB61C92F-6D5A-40BE-BA4E-D12F0F93924D}" srcOrd="9" destOrd="0" presId="urn:microsoft.com/office/officeart/2005/8/layout/list1"/>
    <dgm:cxn modelId="{8C472B3D-7E41-4B38-9331-21462A48EBE3}" type="presParOf" srcId="{FA06391A-B4D8-41A3-81A8-A8FA7799B341}" destId="{A33B0E4C-2840-4E54-911F-5051C89384F7}" srcOrd="10" destOrd="0" presId="urn:microsoft.com/office/officeart/2005/8/layout/list1"/>
    <dgm:cxn modelId="{45570573-9F05-4F3A-ADF0-20D36FAE8372}" type="presParOf" srcId="{FA06391A-B4D8-41A3-81A8-A8FA7799B341}" destId="{2D23D98A-7010-4192-850D-844E6E7C71CC}" srcOrd="11" destOrd="0" presId="urn:microsoft.com/office/officeart/2005/8/layout/list1"/>
    <dgm:cxn modelId="{122DBBA6-3D74-427D-B193-02624BEDF74A}" type="presParOf" srcId="{FA06391A-B4D8-41A3-81A8-A8FA7799B341}" destId="{275909FA-9F87-4288-BF04-3246BB912BE1}" srcOrd="12" destOrd="0" presId="urn:microsoft.com/office/officeart/2005/8/layout/list1"/>
    <dgm:cxn modelId="{399303AF-3B95-420E-9417-F6F35C93F4F5}" type="presParOf" srcId="{275909FA-9F87-4288-BF04-3246BB912BE1}" destId="{C97E43D0-C4EB-4D4D-A294-8DE37F01D64B}" srcOrd="0" destOrd="0" presId="urn:microsoft.com/office/officeart/2005/8/layout/list1"/>
    <dgm:cxn modelId="{F3F3E078-9B2B-4216-9832-5482EC3D4B27}" type="presParOf" srcId="{275909FA-9F87-4288-BF04-3246BB912BE1}" destId="{B93F197C-3316-41BD-8503-38D6D9DC50A3}" srcOrd="1" destOrd="0" presId="urn:microsoft.com/office/officeart/2005/8/layout/list1"/>
    <dgm:cxn modelId="{F6C90F1B-9BB2-4CB0-80C6-29C4D28D3C10}" type="presParOf" srcId="{FA06391A-B4D8-41A3-81A8-A8FA7799B341}" destId="{1D3B05C5-5C04-4399-B339-6960066C00CA}" srcOrd="13" destOrd="0" presId="urn:microsoft.com/office/officeart/2005/8/layout/list1"/>
    <dgm:cxn modelId="{9F596717-6FB9-4DB7-A6CD-D6C8B58301A5}" type="presParOf" srcId="{FA06391A-B4D8-41A3-81A8-A8FA7799B341}" destId="{DD0B984A-C9A8-42AA-BB4A-79770C8AE7BF}" srcOrd="14" destOrd="0" presId="urn:microsoft.com/office/officeart/2005/8/layout/list1"/>
    <dgm:cxn modelId="{250CFE83-EBA9-424D-AE35-2D095AFA2709}" type="presParOf" srcId="{FA06391A-B4D8-41A3-81A8-A8FA7799B341}" destId="{3D5CCB4B-2F57-4C66-A241-37AD0D94B2F3}" srcOrd="15" destOrd="0" presId="urn:microsoft.com/office/officeart/2005/8/layout/list1"/>
    <dgm:cxn modelId="{797568AB-0894-4161-A4C6-6786A9B4D5DE}" type="presParOf" srcId="{FA06391A-B4D8-41A3-81A8-A8FA7799B341}" destId="{AFC56E31-26B0-455C-AF4B-EB2E831B02F0}" srcOrd="16" destOrd="0" presId="urn:microsoft.com/office/officeart/2005/8/layout/list1"/>
    <dgm:cxn modelId="{B8E59AE3-3241-4505-8195-5F3D8F141EE4}" type="presParOf" srcId="{AFC56E31-26B0-455C-AF4B-EB2E831B02F0}" destId="{CD64E5AB-53C6-4701-B75C-0A346B7CD190}" srcOrd="0" destOrd="0" presId="urn:microsoft.com/office/officeart/2005/8/layout/list1"/>
    <dgm:cxn modelId="{FBCC1364-5B21-450C-B090-D0D82F1D9A0C}" type="presParOf" srcId="{AFC56E31-26B0-455C-AF4B-EB2E831B02F0}" destId="{30AF3BA6-96F2-4B52-A2A0-E6246349DA6E}" srcOrd="1" destOrd="0" presId="urn:microsoft.com/office/officeart/2005/8/layout/list1"/>
    <dgm:cxn modelId="{754C7ED5-06B4-4050-B60B-05192152C1C1}" type="presParOf" srcId="{FA06391A-B4D8-41A3-81A8-A8FA7799B341}" destId="{8C1CC92D-3E15-4B48-A852-341DD08F7020}" srcOrd="17" destOrd="0" presId="urn:microsoft.com/office/officeart/2005/8/layout/list1"/>
    <dgm:cxn modelId="{78C117AF-CCEB-4472-98C7-C85B0D755F17}" type="presParOf" srcId="{FA06391A-B4D8-41A3-81A8-A8FA7799B341}" destId="{9D57D3AC-644D-4211-89BD-99527FA61848}" srcOrd="18" destOrd="0" presId="urn:microsoft.com/office/officeart/2005/8/layout/list1"/>
    <dgm:cxn modelId="{36E84310-D991-4226-8883-604F62EF4CB3}" type="presParOf" srcId="{FA06391A-B4D8-41A3-81A8-A8FA7799B341}" destId="{997DD9C9-D554-4548-BA7A-A32757D33160}" srcOrd="19" destOrd="0" presId="urn:microsoft.com/office/officeart/2005/8/layout/list1"/>
    <dgm:cxn modelId="{00538309-1460-4CD5-95CA-D8B18D798DD1}" type="presParOf" srcId="{FA06391A-B4D8-41A3-81A8-A8FA7799B341}" destId="{22F0503C-E4BB-476C-B990-03DAA1215E45}" srcOrd="20" destOrd="0" presId="urn:microsoft.com/office/officeart/2005/8/layout/list1"/>
    <dgm:cxn modelId="{0C872082-72FD-4B4A-AEC2-310E070E96C2}" type="presParOf" srcId="{22F0503C-E4BB-476C-B990-03DAA1215E45}" destId="{AE9C925D-B530-486E-8D15-BA3D65A85674}" srcOrd="0" destOrd="0" presId="urn:microsoft.com/office/officeart/2005/8/layout/list1"/>
    <dgm:cxn modelId="{A289E0E9-BF2C-4C8E-A4C0-A6B8E7BB7A0F}" type="presParOf" srcId="{22F0503C-E4BB-476C-B990-03DAA1215E45}" destId="{811A46CC-C358-47FA-9FAD-216E09B5F355}" srcOrd="1" destOrd="0" presId="urn:microsoft.com/office/officeart/2005/8/layout/list1"/>
    <dgm:cxn modelId="{3E0595E1-1BA7-4435-BE10-9F4959AEC1C1}" type="presParOf" srcId="{FA06391A-B4D8-41A3-81A8-A8FA7799B341}" destId="{D7EA1F2B-14F9-4807-B6FA-AFFAEC073DFE}" srcOrd="21" destOrd="0" presId="urn:microsoft.com/office/officeart/2005/8/layout/list1"/>
    <dgm:cxn modelId="{8625AC7C-9980-466E-BC02-B8E2A274145C}" type="presParOf" srcId="{FA06391A-B4D8-41A3-81A8-A8FA7799B341}" destId="{F6B141BF-EA3D-46EA-8B5F-B64CB40F598E}" srcOrd="22" destOrd="0" presId="urn:microsoft.com/office/officeart/2005/8/layout/list1"/>
    <dgm:cxn modelId="{CCD5EF90-5226-4DF2-A230-298DB8CB8BB6}" type="presParOf" srcId="{FA06391A-B4D8-41A3-81A8-A8FA7799B341}" destId="{C30B001A-CA7E-43E9-A0E5-A3BEDB3D9F1B}" srcOrd="23" destOrd="0" presId="urn:microsoft.com/office/officeart/2005/8/layout/list1"/>
    <dgm:cxn modelId="{E373BD71-1118-433A-88F8-E6D63F21F73E}" type="presParOf" srcId="{FA06391A-B4D8-41A3-81A8-A8FA7799B341}" destId="{5C246F5C-439E-4895-B89F-8F4249176AA0}" srcOrd="24" destOrd="0" presId="urn:microsoft.com/office/officeart/2005/8/layout/list1"/>
    <dgm:cxn modelId="{D1EBB720-D466-49DF-A1E6-B8FF436616EA}" type="presParOf" srcId="{5C246F5C-439E-4895-B89F-8F4249176AA0}" destId="{7158821C-5561-49D7-AD93-3E04922D1C89}" srcOrd="0" destOrd="0" presId="urn:microsoft.com/office/officeart/2005/8/layout/list1"/>
    <dgm:cxn modelId="{F324F1FB-6BC6-4EDD-93DF-C194B4941734}" type="presParOf" srcId="{5C246F5C-439E-4895-B89F-8F4249176AA0}" destId="{0F21AFAD-D4C3-4A06-9985-DC6F67C8C4F2}" srcOrd="1" destOrd="0" presId="urn:microsoft.com/office/officeart/2005/8/layout/list1"/>
    <dgm:cxn modelId="{3412F195-31BC-4BEA-919A-7F324D2EE7FE}" type="presParOf" srcId="{FA06391A-B4D8-41A3-81A8-A8FA7799B341}" destId="{B417AA21-F7EC-4737-8EB0-7344574196A8}" srcOrd="25" destOrd="0" presId="urn:microsoft.com/office/officeart/2005/8/layout/list1"/>
    <dgm:cxn modelId="{7E846C98-D818-4F26-9DCE-38F27F1041F5}" type="presParOf" srcId="{FA06391A-B4D8-41A3-81A8-A8FA7799B341}" destId="{0C9EBC00-10B1-4C87-8D71-2F116E52C4D8}" srcOrd="2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A4CE9E3-6F47-4A7D-BBC9-CD970A600FEC}" type="doc">
      <dgm:prSet loTypeId="urn:microsoft.com/office/officeart/2008/layout/HorizontalMultiLevelHierarchy" loCatId="hierarchy" qsTypeId="urn:microsoft.com/office/officeart/2005/8/quickstyle/3d5" qsCatId="3D" csTypeId="urn:microsoft.com/office/officeart/2005/8/colors/colorful5" csCatId="colorful" phldr="1"/>
      <dgm:spPr/>
      <dgm:t>
        <a:bodyPr/>
        <a:lstStyle/>
        <a:p>
          <a:endParaRPr lang="es-MX"/>
        </a:p>
      </dgm:t>
    </dgm:pt>
    <dgm:pt modelId="{D2E208AD-9457-45DF-B007-B963920D534F}">
      <dgm:prSet phldrT="[Texto]"/>
      <dgm:spPr>
        <a:solidFill>
          <a:srgbClr val="FFC000"/>
        </a:solidFill>
      </dgm:spPr>
      <dgm:t>
        <a:bodyPr/>
        <a:lstStyle/>
        <a:p>
          <a:r>
            <a:rPr lang="es-ES" dirty="0" smtClean="0"/>
            <a:t>De conformidad con el maestro Reynaldo Robles Martínez son :</a:t>
          </a:r>
          <a:endParaRPr lang="es-MX" dirty="0"/>
        </a:p>
      </dgm:t>
    </dgm:pt>
    <dgm:pt modelId="{CDC60616-624A-4C48-B426-AA1B2546AECA}" type="parTrans" cxnId="{F0FAE363-31CB-435E-89BE-6698B8C34463}">
      <dgm:prSet/>
      <dgm:spPr/>
      <dgm:t>
        <a:bodyPr/>
        <a:lstStyle/>
        <a:p>
          <a:endParaRPr lang="es-MX"/>
        </a:p>
      </dgm:t>
    </dgm:pt>
    <dgm:pt modelId="{374D3CF9-D352-4F7F-9458-B6747A853847}" type="sibTrans" cxnId="{F0FAE363-31CB-435E-89BE-6698B8C34463}">
      <dgm:prSet/>
      <dgm:spPr/>
      <dgm:t>
        <a:bodyPr/>
        <a:lstStyle/>
        <a:p>
          <a:endParaRPr lang="es-MX"/>
        </a:p>
      </dgm:t>
    </dgm:pt>
    <dgm:pt modelId="{B1B3FC5F-8EAC-49E0-BF4B-9C44B19E90CA}">
      <dgm:prSet phldrT="[Texto]" custT="1"/>
      <dgm:spPr/>
      <dgm:t>
        <a:bodyPr/>
        <a:lstStyle/>
        <a:p>
          <a:r>
            <a:rPr lang="es-ES" sz="2000" dirty="0" smtClean="0"/>
            <a:t>Centralización</a:t>
          </a:r>
          <a:endParaRPr lang="es-MX" sz="2000" dirty="0"/>
        </a:p>
      </dgm:t>
    </dgm:pt>
    <dgm:pt modelId="{CFE8A05B-5A44-4D58-94CA-319AFD18886E}" type="parTrans" cxnId="{CCA28987-AB81-4B2A-801C-54AB07B7AC03}">
      <dgm:prSet/>
      <dgm:spPr/>
      <dgm:t>
        <a:bodyPr/>
        <a:lstStyle/>
        <a:p>
          <a:endParaRPr lang="es-MX"/>
        </a:p>
      </dgm:t>
    </dgm:pt>
    <dgm:pt modelId="{E7FC47F1-0D8A-4797-938F-8692E22AF15C}" type="sibTrans" cxnId="{CCA28987-AB81-4B2A-801C-54AB07B7AC03}">
      <dgm:prSet/>
      <dgm:spPr/>
      <dgm:t>
        <a:bodyPr/>
        <a:lstStyle/>
        <a:p>
          <a:endParaRPr lang="es-MX"/>
        </a:p>
      </dgm:t>
    </dgm:pt>
    <dgm:pt modelId="{C2044D2B-0B4C-4B3F-A601-193B7C37A607}">
      <dgm:prSet phldrT="[Texto]" custT="1"/>
      <dgm:spPr>
        <a:solidFill>
          <a:srgbClr val="3366FF"/>
        </a:solidFill>
      </dgm:spPr>
      <dgm:t>
        <a:bodyPr/>
        <a:lstStyle/>
        <a:p>
          <a:r>
            <a:rPr lang="es-MX" sz="2000" dirty="0" smtClean="0"/>
            <a:t>Descentralización</a:t>
          </a:r>
          <a:endParaRPr lang="es-MX" sz="2000" dirty="0"/>
        </a:p>
      </dgm:t>
    </dgm:pt>
    <dgm:pt modelId="{89A89081-9164-4F3D-B943-EDA6A4BF8F19}" type="parTrans" cxnId="{AFDAD796-628E-4E04-8C33-415512B40654}">
      <dgm:prSet/>
      <dgm:spPr/>
      <dgm:t>
        <a:bodyPr/>
        <a:lstStyle/>
        <a:p>
          <a:endParaRPr lang="es-MX"/>
        </a:p>
      </dgm:t>
    </dgm:pt>
    <dgm:pt modelId="{A87BE555-7FEB-4E03-9307-38F0787EDDAE}" type="sibTrans" cxnId="{AFDAD796-628E-4E04-8C33-415512B40654}">
      <dgm:prSet/>
      <dgm:spPr/>
      <dgm:t>
        <a:bodyPr/>
        <a:lstStyle/>
        <a:p>
          <a:endParaRPr lang="es-MX"/>
        </a:p>
      </dgm:t>
    </dgm:pt>
    <dgm:pt modelId="{BFE7C015-1E0E-4A4B-AFB1-A7C4C573A045}">
      <dgm:prSet phldrT="[Texto]" custT="1"/>
      <dgm:spPr>
        <a:solidFill>
          <a:srgbClr val="B628AC"/>
        </a:solidFill>
      </dgm:spPr>
      <dgm:t>
        <a:bodyPr/>
        <a:lstStyle/>
        <a:p>
          <a:r>
            <a:rPr lang="es-ES" sz="2000" dirty="0" smtClean="0"/>
            <a:t>Empresa Paramunicipal</a:t>
          </a:r>
          <a:endParaRPr lang="es-MX" sz="2000" dirty="0"/>
        </a:p>
      </dgm:t>
    </dgm:pt>
    <dgm:pt modelId="{7DB031FB-1B19-42AA-ACB0-F71BFE5BD3AF}" type="parTrans" cxnId="{7F919D71-3F06-4D9C-AB17-8499DAD756B9}">
      <dgm:prSet/>
      <dgm:spPr/>
      <dgm:t>
        <a:bodyPr/>
        <a:lstStyle/>
        <a:p>
          <a:endParaRPr lang="es-MX"/>
        </a:p>
      </dgm:t>
    </dgm:pt>
    <dgm:pt modelId="{41409DA9-A173-4136-AC2D-F5698404CBA3}" type="sibTrans" cxnId="{7F919D71-3F06-4D9C-AB17-8499DAD756B9}">
      <dgm:prSet/>
      <dgm:spPr/>
      <dgm:t>
        <a:bodyPr/>
        <a:lstStyle/>
        <a:p>
          <a:endParaRPr lang="es-MX"/>
        </a:p>
      </dgm:t>
    </dgm:pt>
    <dgm:pt modelId="{2DC5640C-C6BF-4588-8847-5087775F9269}">
      <dgm:prSet phldrT="[Texto]" custT="1"/>
      <dgm:spPr>
        <a:solidFill>
          <a:srgbClr val="28BC59"/>
        </a:solidFill>
      </dgm:spPr>
      <dgm:t>
        <a:bodyPr/>
        <a:lstStyle/>
        <a:p>
          <a:r>
            <a:rPr lang="es-MX" sz="2000" dirty="0" smtClean="0"/>
            <a:t>La Concesión</a:t>
          </a:r>
          <a:endParaRPr lang="es-MX" sz="2000" dirty="0"/>
        </a:p>
      </dgm:t>
    </dgm:pt>
    <dgm:pt modelId="{10A73503-B660-40E5-B53D-FFCD400176D1}" type="parTrans" cxnId="{21228D62-AE00-4AE3-8647-7BF965F679DD}">
      <dgm:prSet/>
      <dgm:spPr/>
      <dgm:t>
        <a:bodyPr/>
        <a:lstStyle/>
        <a:p>
          <a:endParaRPr lang="es-MX"/>
        </a:p>
      </dgm:t>
    </dgm:pt>
    <dgm:pt modelId="{837703BD-1F98-455A-A499-789769ACD7BD}" type="sibTrans" cxnId="{21228D62-AE00-4AE3-8647-7BF965F679DD}">
      <dgm:prSet/>
      <dgm:spPr/>
      <dgm:t>
        <a:bodyPr/>
        <a:lstStyle/>
        <a:p>
          <a:endParaRPr lang="es-MX"/>
        </a:p>
      </dgm:t>
    </dgm:pt>
    <dgm:pt modelId="{FA993D8A-CF90-47DF-92FF-817EA717461A}" type="pres">
      <dgm:prSet presAssocID="{7A4CE9E3-6F47-4A7D-BBC9-CD970A600FEC}" presName="Name0" presStyleCnt="0">
        <dgm:presLayoutVars>
          <dgm:chPref val="1"/>
          <dgm:dir/>
          <dgm:animOne val="branch"/>
          <dgm:animLvl val="lvl"/>
          <dgm:resizeHandles val="exact"/>
        </dgm:presLayoutVars>
      </dgm:prSet>
      <dgm:spPr/>
      <dgm:t>
        <a:bodyPr/>
        <a:lstStyle/>
        <a:p>
          <a:endParaRPr lang="es-MX"/>
        </a:p>
      </dgm:t>
    </dgm:pt>
    <dgm:pt modelId="{E09808C3-190C-486F-AFB1-3C66E0137BA4}" type="pres">
      <dgm:prSet presAssocID="{D2E208AD-9457-45DF-B007-B963920D534F}" presName="root1" presStyleCnt="0"/>
      <dgm:spPr/>
      <dgm:t>
        <a:bodyPr/>
        <a:lstStyle/>
        <a:p>
          <a:endParaRPr lang="es-MX"/>
        </a:p>
      </dgm:t>
    </dgm:pt>
    <dgm:pt modelId="{C7FF3985-6E4C-4E69-A6AA-46939974B3EA}" type="pres">
      <dgm:prSet presAssocID="{D2E208AD-9457-45DF-B007-B963920D534F}" presName="LevelOneTextNode" presStyleLbl="node0" presStyleIdx="0" presStyleCnt="1" custLinFactNeighborX="-35216" custLinFactNeighborY="6409">
        <dgm:presLayoutVars>
          <dgm:chPref val="3"/>
        </dgm:presLayoutVars>
      </dgm:prSet>
      <dgm:spPr/>
      <dgm:t>
        <a:bodyPr/>
        <a:lstStyle/>
        <a:p>
          <a:endParaRPr lang="es-MX"/>
        </a:p>
      </dgm:t>
    </dgm:pt>
    <dgm:pt modelId="{C78CE985-FDF3-4E60-A3DD-525FB47C88E0}" type="pres">
      <dgm:prSet presAssocID="{D2E208AD-9457-45DF-B007-B963920D534F}" presName="level2hierChild" presStyleCnt="0"/>
      <dgm:spPr/>
      <dgm:t>
        <a:bodyPr/>
        <a:lstStyle/>
        <a:p>
          <a:endParaRPr lang="es-MX"/>
        </a:p>
      </dgm:t>
    </dgm:pt>
    <dgm:pt modelId="{FCBB2849-CB4B-4E02-B631-BA3E1DCAD344}" type="pres">
      <dgm:prSet presAssocID="{CFE8A05B-5A44-4D58-94CA-319AFD18886E}" presName="conn2-1" presStyleLbl="parChTrans1D2" presStyleIdx="0" presStyleCnt="4"/>
      <dgm:spPr/>
      <dgm:t>
        <a:bodyPr/>
        <a:lstStyle/>
        <a:p>
          <a:endParaRPr lang="es-MX"/>
        </a:p>
      </dgm:t>
    </dgm:pt>
    <dgm:pt modelId="{7DAF2B7E-6F71-45B4-B05F-190035EF39FD}" type="pres">
      <dgm:prSet presAssocID="{CFE8A05B-5A44-4D58-94CA-319AFD18886E}" presName="connTx" presStyleLbl="parChTrans1D2" presStyleIdx="0" presStyleCnt="4"/>
      <dgm:spPr/>
      <dgm:t>
        <a:bodyPr/>
        <a:lstStyle/>
        <a:p>
          <a:endParaRPr lang="es-MX"/>
        </a:p>
      </dgm:t>
    </dgm:pt>
    <dgm:pt modelId="{877508B6-09CC-498D-B33A-70E8D69E1889}" type="pres">
      <dgm:prSet presAssocID="{B1B3FC5F-8EAC-49E0-BF4B-9C44B19E90CA}" presName="root2" presStyleCnt="0"/>
      <dgm:spPr/>
      <dgm:t>
        <a:bodyPr/>
        <a:lstStyle/>
        <a:p>
          <a:endParaRPr lang="es-MX"/>
        </a:p>
      </dgm:t>
    </dgm:pt>
    <dgm:pt modelId="{BE12A291-A317-4B44-A87B-10D422698411}" type="pres">
      <dgm:prSet presAssocID="{B1B3FC5F-8EAC-49E0-BF4B-9C44B19E90CA}" presName="LevelTwoTextNode" presStyleLbl="node2" presStyleIdx="0" presStyleCnt="4" custLinFactNeighborX="3544" custLinFactNeighborY="4987">
        <dgm:presLayoutVars>
          <dgm:chPref val="3"/>
        </dgm:presLayoutVars>
      </dgm:prSet>
      <dgm:spPr/>
      <dgm:t>
        <a:bodyPr/>
        <a:lstStyle/>
        <a:p>
          <a:endParaRPr lang="es-MX"/>
        </a:p>
      </dgm:t>
    </dgm:pt>
    <dgm:pt modelId="{2A540569-6B1B-440D-B556-E0BF4FD43475}" type="pres">
      <dgm:prSet presAssocID="{B1B3FC5F-8EAC-49E0-BF4B-9C44B19E90CA}" presName="level3hierChild" presStyleCnt="0"/>
      <dgm:spPr/>
      <dgm:t>
        <a:bodyPr/>
        <a:lstStyle/>
        <a:p>
          <a:endParaRPr lang="es-MX"/>
        </a:p>
      </dgm:t>
    </dgm:pt>
    <dgm:pt modelId="{9587EB41-7699-4CFF-A232-3032924C3ED2}" type="pres">
      <dgm:prSet presAssocID="{89A89081-9164-4F3D-B943-EDA6A4BF8F19}" presName="conn2-1" presStyleLbl="parChTrans1D2" presStyleIdx="1" presStyleCnt="4"/>
      <dgm:spPr/>
      <dgm:t>
        <a:bodyPr/>
        <a:lstStyle/>
        <a:p>
          <a:endParaRPr lang="es-MX"/>
        </a:p>
      </dgm:t>
    </dgm:pt>
    <dgm:pt modelId="{76F547AF-AE94-4448-81A3-6B40136A7A3D}" type="pres">
      <dgm:prSet presAssocID="{89A89081-9164-4F3D-B943-EDA6A4BF8F19}" presName="connTx" presStyleLbl="parChTrans1D2" presStyleIdx="1" presStyleCnt="4"/>
      <dgm:spPr/>
      <dgm:t>
        <a:bodyPr/>
        <a:lstStyle/>
        <a:p>
          <a:endParaRPr lang="es-MX"/>
        </a:p>
      </dgm:t>
    </dgm:pt>
    <dgm:pt modelId="{DE6B63E7-524B-4B32-BD82-CB325CF46569}" type="pres">
      <dgm:prSet presAssocID="{C2044D2B-0B4C-4B3F-A601-193B7C37A607}" presName="root2" presStyleCnt="0"/>
      <dgm:spPr/>
      <dgm:t>
        <a:bodyPr/>
        <a:lstStyle/>
        <a:p>
          <a:endParaRPr lang="es-MX"/>
        </a:p>
      </dgm:t>
    </dgm:pt>
    <dgm:pt modelId="{FE33DEAA-8D11-4E5B-A857-BDC9126EE2B2}" type="pres">
      <dgm:prSet presAssocID="{C2044D2B-0B4C-4B3F-A601-193B7C37A607}" presName="LevelTwoTextNode" presStyleLbl="node2" presStyleIdx="1" presStyleCnt="4">
        <dgm:presLayoutVars>
          <dgm:chPref val="3"/>
        </dgm:presLayoutVars>
      </dgm:prSet>
      <dgm:spPr/>
      <dgm:t>
        <a:bodyPr/>
        <a:lstStyle/>
        <a:p>
          <a:endParaRPr lang="es-MX"/>
        </a:p>
      </dgm:t>
    </dgm:pt>
    <dgm:pt modelId="{5FA2F579-D794-414D-A5AE-158195BAF540}" type="pres">
      <dgm:prSet presAssocID="{C2044D2B-0B4C-4B3F-A601-193B7C37A607}" presName="level3hierChild" presStyleCnt="0"/>
      <dgm:spPr/>
      <dgm:t>
        <a:bodyPr/>
        <a:lstStyle/>
        <a:p>
          <a:endParaRPr lang="es-MX"/>
        </a:p>
      </dgm:t>
    </dgm:pt>
    <dgm:pt modelId="{B3495A5A-0551-41E8-BD54-779F9818CE5D}" type="pres">
      <dgm:prSet presAssocID="{7DB031FB-1B19-42AA-ACB0-F71BFE5BD3AF}" presName="conn2-1" presStyleLbl="parChTrans1D2" presStyleIdx="2" presStyleCnt="4"/>
      <dgm:spPr/>
      <dgm:t>
        <a:bodyPr/>
        <a:lstStyle/>
        <a:p>
          <a:endParaRPr lang="es-MX"/>
        </a:p>
      </dgm:t>
    </dgm:pt>
    <dgm:pt modelId="{5BF47E31-F96E-41AF-814C-94AD0265AC6B}" type="pres">
      <dgm:prSet presAssocID="{7DB031FB-1B19-42AA-ACB0-F71BFE5BD3AF}" presName="connTx" presStyleLbl="parChTrans1D2" presStyleIdx="2" presStyleCnt="4"/>
      <dgm:spPr/>
      <dgm:t>
        <a:bodyPr/>
        <a:lstStyle/>
        <a:p>
          <a:endParaRPr lang="es-MX"/>
        </a:p>
      </dgm:t>
    </dgm:pt>
    <dgm:pt modelId="{8C2B9DC3-73A2-4724-A5C0-AF4BC8269598}" type="pres">
      <dgm:prSet presAssocID="{BFE7C015-1E0E-4A4B-AFB1-A7C4C573A045}" presName="root2" presStyleCnt="0"/>
      <dgm:spPr/>
      <dgm:t>
        <a:bodyPr/>
        <a:lstStyle/>
        <a:p>
          <a:endParaRPr lang="es-MX"/>
        </a:p>
      </dgm:t>
    </dgm:pt>
    <dgm:pt modelId="{227AA6ED-0056-4F95-9695-A5FF31EBCA83}" type="pres">
      <dgm:prSet presAssocID="{BFE7C015-1E0E-4A4B-AFB1-A7C4C573A045}" presName="LevelTwoTextNode" presStyleLbl="node2" presStyleIdx="2" presStyleCnt="4" custLinFactNeighborX="1644" custLinFactNeighborY="10497">
        <dgm:presLayoutVars>
          <dgm:chPref val="3"/>
        </dgm:presLayoutVars>
      </dgm:prSet>
      <dgm:spPr/>
      <dgm:t>
        <a:bodyPr/>
        <a:lstStyle/>
        <a:p>
          <a:endParaRPr lang="es-MX"/>
        </a:p>
      </dgm:t>
    </dgm:pt>
    <dgm:pt modelId="{C75A7263-7544-43F0-9352-DC21A2AD038E}" type="pres">
      <dgm:prSet presAssocID="{BFE7C015-1E0E-4A4B-AFB1-A7C4C573A045}" presName="level3hierChild" presStyleCnt="0"/>
      <dgm:spPr/>
      <dgm:t>
        <a:bodyPr/>
        <a:lstStyle/>
        <a:p>
          <a:endParaRPr lang="es-MX"/>
        </a:p>
      </dgm:t>
    </dgm:pt>
    <dgm:pt modelId="{C828AA50-4B72-4B28-8D0D-71A0CF5EB84E}" type="pres">
      <dgm:prSet presAssocID="{10A73503-B660-40E5-B53D-FFCD400176D1}" presName="conn2-1" presStyleLbl="parChTrans1D2" presStyleIdx="3" presStyleCnt="4"/>
      <dgm:spPr/>
      <dgm:t>
        <a:bodyPr/>
        <a:lstStyle/>
        <a:p>
          <a:endParaRPr lang="es-MX"/>
        </a:p>
      </dgm:t>
    </dgm:pt>
    <dgm:pt modelId="{AC406A54-7E77-41D4-9AE8-5AF1C5FE7004}" type="pres">
      <dgm:prSet presAssocID="{10A73503-B660-40E5-B53D-FFCD400176D1}" presName="connTx" presStyleLbl="parChTrans1D2" presStyleIdx="3" presStyleCnt="4"/>
      <dgm:spPr/>
      <dgm:t>
        <a:bodyPr/>
        <a:lstStyle/>
        <a:p>
          <a:endParaRPr lang="es-MX"/>
        </a:p>
      </dgm:t>
    </dgm:pt>
    <dgm:pt modelId="{AFBD2447-C450-49C6-BE3E-C2FA8C9B205E}" type="pres">
      <dgm:prSet presAssocID="{2DC5640C-C6BF-4588-8847-5087775F9269}" presName="root2" presStyleCnt="0"/>
      <dgm:spPr/>
    </dgm:pt>
    <dgm:pt modelId="{C05952F5-C2AD-4713-B2A1-11211327BC7E}" type="pres">
      <dgm:prSet presAssocID="{2DC5640C-C6BF-4588-8847-5087775F9269}" presName="LevelTwoTextNode" presStyleLbl="node2" presStyleIdx="3" presStyleCnt="4">
        <dgm:presLayoutVars>
          <dgm:chPref val="3"/>
        </dgm:presLayoutVars>
      </dgm:prSet>
      <dgm:spPr/>
      <dgm:t>
        <a:bodyPr/>
        <a:lstStyle/>
        <a:p>
          <a:endParaRPr lang="es-MX"/>
        </a:p>
      </dgm:t>
    </dgm:pt>
    <dgm:pt modelId="{02F7E874-76DA-4F69-A23B-C3252A8137F2}" type="pres">
      <dgm:prSet presAssocID="{2DC5640C-C6BF-4588-8847-5087775F9269}" presName="level3hierChild" presStyleCnt="0"/>
      <dgm:spPr/>
    </dgm:pt>
  </dgm:ptLst>
  <dgm:cxnLst>
    <dgm:cxn modelId="{ACEC06EF-3AC5-49DD-9B53-128766430868}" type="presOf" srcId="{89A89081-9164-4F3D-B943-EDA6A4BF8F19}" destId="{76F547AF-AE94-4448-81A3-6B40136A7A3D}" srcOrd="1" destOrd="0" presId="urn:microsoft.com/office/officeart/2008/layout/HorizontalMultiLevelHierarchy"/>
    <dgm:cxn modelId="{35CAAAFF-AEF5-4D12-B238-B0E924115317}" type="presOf" srcId="{B1B3FC5F-8EAC-49E0-BF4B-9C44B19E90CA}" destId="{BE12A291-A317-4B44-A87B-10D422698411}" srcOrd="0" destOrd="0" presId="urn:microsoft.com/office/officeart/2008/layout/HorizontalMultiLevelHierarchy"/>
    <dgm:cxn modelId="{CA663C9D-64EF-4AD0-ACCD-D74A63DE310A}" type="presOf" srcId="{10A73503-B660-40E5-B53D-FFCD400176D1}" destId="{AC406A54-7E77-41D4-9AE8-5AF1C5FE7004}" srcOrd="1" destOrd="0" presId="urn:microsoft.com/office/officeart/2008/layout/HorizontalMultiLevelHierarchy"/>
    <dgm:cxn modelId="{AFDAD796-628E-4E04-8C33-415512B40654}" srcId="{D2E208AD-9457-45DF-B007-B963920D534F}" destId="{C2044D2B-0B4C-4B3F-A601-193B7C37A607}" srcOrd="1" destOrd="0" parTransId="{89A89081-9164-4F3D-B943-EDA6A4BF8F19}" sibTransId="{A87BE555-7FEB-4E03-9307-38F0787EDDAE}"/>
    <dgm:cxn modelId="{3DC47E69-61AD-4682-9001-D3510F386A10}" type="presOf" srcId="{89A89081-9164-4F3D-B943-EDA6A4BF8F19}" destId="{9587EB41-7699-4CFF-A232-3032924C3ED2}" srcOrd="0" destOrd="0" presId="urn:microsoft.com/office/officeart/2008/layout/HorizontalMultiLevelHierarchy"/>
    <dgm:cxn modelId="{98C0468F-3CAA-4D24-8E2D-F68E7195455F}" type="presOf" srcId="{C2044D2B-0B4C-4B3F-A601-193B7C37A607}" destId="{FE33DEAA-8D11-4E5B-A857-BDC9126EE2B2}" srcOrd="0" destOrd="0" presId="urn:microsoft.com/office/officeart/2008/layout/HorizontalMultiLevelHierarchy"/>
    <dgm:cxn modelId="{F0FAE363-31CB-435E-89BE-6698B8C34463}" srcId="{7A4CE9E3-6F47-4A7D-BBC9-CD970A600FEC}" destId="{D2E208AD-9457-45DF-B007-B963920D534F}" srcOrd="0" destOrd="0" parTransId="{CDC60616-624A-4C48-B426-AA1B2546AECA}" sibTransId="{374D3CF9-D352-4F7F-9458-B6747A853847}"/>
    <dgm:cxn modelId="{487531EF-18AC-498B-8C75-049D12DF7002}" type="presOf" srcId="{CFE8A05B-5A44-4D58-94CA-319AFD18886E}" destId="{7DAF2B7E-6F71-45B4-B05F-190035EF39FD}" srcOrd="1" destOrd="0" presId="urn:microsoft.com/office/officeart/2008/layout/HorizontalMultiLevelHierarchy"/>
    <dgm:cxn modelId="{2413C8F9-E72E-4E6D-8B1B-44B56F4386C4}" type="presOf" srcId="{2DC5640C-C6BF-4588-8847-5087775F9269}" destId="{C05952F5-C2AD-4713-B2A1-11211327BC7E}" srcOrd="0" destOrd="0" presId="urn:microsoft.com/office/officeart/2008/layout/HorizontalMultiLevelHierarchy"/>
    <dgm:cxn modelId="{419A5B03-6AAE-43B6-A2F5-95B891962B7C}" type="presOf" srcId="{7A4CE9E3-6F47-4A7D-BBC9-CD970A600FEC}" destId="{FA993D8A-CF90-47DF-92FF-817EA717461A}" srcOrd="0" destOrd="0" presId="urn:microsoft.com/office/officeart/2008/layout/HorizontalMultiLevelHierarchy"/>
    <dgm:cxn modelId="{7F919D71-3F06-4D9C-AB17-8499DAD756B9}" srcId="{D2E208AD-9457-45DF-B007-B963920D534F}" destId="{BFE7C015-1E0E-4A4B-AFB1-A7C4C573A045}" srcOrd="2" destOrd="0" parTransId="{7DB031FB-1B19-42AA-ACB0-F71BFE5BD3AF}" sibTransId="{41409DA9-A173-4136-AC2D-F5698404CBA3}"/>
    <dgm:cxn modelId="{CCA28987-AB81-4B2A-801C-54AB07B7AC03}" srcId="{D2E208AD-9457-45DF-B007-B963920D534F}" destId="{B1B3FC5F-8EAC-49E0-BF4B-9C44B19E90CA}" srcOrd="0" destOrd="0" parTransId="{CFE8A05B-5A44-4D58-94CA-319AFD18886E}" sibTransId="{E7FC47F1-0D8A-4797-938F-8692E22AF15C}"/>
    <dgm:cxn modelId="{00B34BBC-1E92-4E5C-80E5-C8698A08338B}" type="presOf" srcId="{BFE7C015-1E0E-4A4B-AFB1-A7C4C573A045}" destId="{227AA6ED-0056-4F95-9695-A5FF31EBCA83}" srcOrd="0" destOrd="0" presId="urn:microsoft.com/office/officeart/2008/layout/HorizontalMultiLevelHierarchy"/>
    <dgm:cxn modelId="{27A751D9-2189-477F-A8F5-F3DE5773639F}" type="presOf" srcId="{7DB031FB-1B19-42AA-ACB0-F71BFE5BD3AF}" destId="{B3495A5A-0551-41E8-BD54-779F9818CE5D}" srcOrd="0" destOrd="0" presId="urn:microsoft.com/office/officeart/2008/layout/HorizontalMultiLevelHierarchy"/>
    <dgm:cxn modelId="{21228D62-AE00-4AE3-8647-7BF965F679DD}" srcId="{D2E208AD-9457-45DF-B007-B963920D534F}" destId="{2DC5640C-C6BF-4588-8847-5087775F9269}" srcOrd="3" destOrd="0" parTransId="{10A73503-B660-40E5-B53D-FFCD400176D1}" sibTransId="{837703BD-1F98-455A-A499-789769ACD7BD}"/>
    <dgm:cxn modelId="{3A909D3C-E8AA-4825-823E-B74ED41E3E5F}" type="presOf" srcId="{D2E208AD-9457-45DF-B007-B963920D534F}" destId="{C7FF3985-6E4C-4E69-A6AA-46939974B3EA}" srcOrd="0" destOrd="0" presId="urn:microsoft.com/office/officeart/2008/layout/HorizontalMultiLevelHierarchy"/>
    <dgm:cxn modelId="{CFDCCD0C-77E0-4BF8-8AC1-0430303BCEC2}" type="presOf" srcId="{7DB031FB-1B19-42AA-ACB0-F71BFE5BD3AF}" destId="{5BF47E31-F96E-41AF-814C-94AD0265AC6B}" srcOrd="1" destOrd="0" presId="urn:microsoft.com/office/officeart/2008/layout/HorizontalMultiLevelHierarchy"/>
    <dgm:cxn modelId="{0F72BF08-B8E2-42EC-9DC3-FD75270F3C30}" type="presOf" srcId="{10A73503-B660-40E5-B53D-FFCD400176D1}" destId="{C828AA50-4B72-4B28-8D0D-71A0CF5EB84E}" srcOrd="0" destOrd="0" presId="urn:microsoft.com/office/officeart/2008/layout/HorizontalMultiLevelHierarchy"/>
    <dgm:cxn modelId="{4F0E968A-32BC-4B08-B5F3-23ECE9D0102B}" type="presOf" srcId="{CFE8A05B-5A44-4D58-94CA-319AFD18886E}" destId="{FCBB2849-CB4B-4E02-B631-BA3E1DCAD344}" srcOrd="0" destOrd="0" presId="urn:microsoft.com/office/officeart/2008/layout/HorizontalMultiLevelHierarchy"/>
    <dgm:cxn modelId="{BAE5CDF0-4BDE-40E5-924A-DCF45CA5E8C6}" type="presParOf" srcId="{FA993D8A-CF90-47DF-92FF-817EA717461A}" destId="{E09808C3-190C-486F-AFB1-3C66E0137BA4}" srcOrd="0" destOrd="0" presId="urn:microsoft.com/office/officeart/2008/layout/HorizontalMultiLevelHierarchy"/>
    <dgm:cxn modelId="{088220E3-6688-458D-AD7E-5E8DEDCA4ABB}" type="presParOf" srcId="{E09808C3-190C-486F-AFB1-3C66E0137BA4}" destId="{C7FF3985-6E4C-4E69-A6AA-46939974B3EA}" srcOrd="0" destOrd="0" presId="urn:microsoft.com/office/officeart/2008/layout/HorizontalMultiLevelHierarchy"/>
    <dgm:cxn modelId="{267DBAAE-8FCF-4FF5-9931-BAA42C7BFBD3}" type="presParOf" srcId="{E09808C3-190C-486F-AFB1-3C66E0137BA4}" destId="{C78CE985-FDF3-4E60-A3DD-525FB47C88E0}" srcOrd="1" destOrd="0" presId="urn:microsoft.com/office/officeart/2008/layout/HorizontalMultiLevelHierarchy"/>
    <dgm:cxn modelId="{31B45CCC-663A-478E-8E2B-C527800C0FB5}" type="presParOf" srcId="{C78CE985-FDF3-4E60-A3DD-525FB47C88E0}" destId="{FCBB2849-CB4B-4E02-B631-BA3E1DCAD344}" srcOrd="0" destOrd="0" presId="urn:microsoft.com/office/officeart/2008/layout/HorizontalMultiLevelHierarchy"/>
    <dgm:cxn modelId="{70D66713-41FE-4164-842B-56A4ECBC65C8}" type="presParOf" srcId="{FCBB2849-CB4B-4E02-B631-BA3E1DCAD344}" destId="{7DAF2B7E-6F71-45B4-B05F-190035EF39FD}" srcOrd="0" destOrd="0" presId="urn:microsoft.com/office/officeart/2008/layout/HorizontalMultiLevelHierarchy"/>
    <dgm:cxn modelId="{0C752E60-7407-4654-A7EE-BF1B98DABD8C}" type="presParOf" srcId="{C78CE985-FDF3-4E60-A3DD-525FB47C88E0}" destId="{877508B6-09CC-498D-B33A-70E8D69E1889}" srcOrd="1" destOrd="0" presId="urn:microsoft.com/office/officeart/2008/layout/HorizontalMultiLevelHierarchy"/>
    <dgm:cxn modelId="{99A35481-6B33-4599-A555-4562CD3E0428}" type="presParOf" srcId="{877508B6-09CC-498D-B33A-70E8D69E1889}" destId="{BE12A291-A317-4B44-A87B-10D422698411}" srcOrd="0" destOrd="0" presId="urn:microsoft.com/office/officeart/2008/layout/HorizontalMultiLevelHierarchy"/>
    <dgm:cxn modelId="{E1688307-0558-49B6-9000-96887B012861}" type="presParOf" srcId="{877508B6-09CC-498D-B33A-70E8D69E1889}" destId="{2A540569-6B1B-440D-B556-E0BF4FD43475}" srcOrd="1" destOrd="0" presId="urn:microsoft.com/office/officeart/2008/layout/HorizontalMultiLevelHierarchy"/>
    <dgm:cxn modelId="{362A45BA-9262-434D-88AA-D10876096890}" type="presParOf" srcId="{C78CE985-FDF3-4E60-A3DD-525FB47C88E0}" destId="{9587EB41-7699-4CFF-A232-3032924C3ED2}" srcOrd="2" destOrd="0" presId="urn:microsoft.com/office/officeart/2008/layout/HorizontalMultiLevelHierarchy"/>
    <dgm:cxn modelId="{410F716C-7A1C-4ECB-AA84-FCA5F1B5C2D4}" type="presParOf" srcId="{9587EB41-7699-4CFF-A232-3032924C3ED2}" destId="{76F547AF-AE94-4448-81A3-6B40136A7A3D}" srcOrd="0" destOrd="0" presId="urn:microsoft.com/office/officeart/2008/layout/HorizontalMultiLevelHierarchy"/>
    <dgm:cxn modelId="{8AFA2506-79D7-4E1C-A994-14FB82BFBB3F}" type="presParOf" srcId="{C78CE985-FDF3-4E60-A3DD-525FB47C88E0}" destId="{DE6B63E7-524B-4B32-BD82-CB325CF46569}" srcOrd="3" destOrd="0" presId="urn:microsoft.com/office/officeart/2008/layout/HorizontalMultiLevelHierarchy"/>
    <dgm:cxn modelId="{A12B50CC-72D6-4346-A987-534727053006}" type="presParOf" srcId="{DE6B63E7-524B-4B32-BD82-CB325CF46569}" destId="{FE33DEAA-8D11-4E5B-A857-BDC9126EE2B2}" srcOrd="0" destOrd="0" presId="urn:microsoft.com/office/officeart/2008/layout/HorizontalMultiLevelHierarchy"/>
    <dgm:cxn modelId="{BC197ABC-22F1-49FF-82CB-334AA39EDA92}" type="presParOf" srcId="{DE6B63E7-524B-4B32-BD82-CB325CF46569}" destId="{5FA2F579-D794-414D-A5AE-158195BAF540}" srcOrd="1" destOrd="0" presId="urn:microsoft.com/office/officeart/2008/layout/HorizontalMultiLevelHierarchy"/>
    <dgm:cxn modelId="{EDE89AA5-B70D-47CC-BE70-4ABA6980E60C}" type="presParOf" srcId="{C78CE985-FDF3-4E60-A3DD-525FB47C88E0}" destId="{B3495A5A-0551-41E8-BD54-779F9818CE5D}" srcOrd="4" destOrd="0" presId="urn:microsoft.com/office/officeart/2008/layout/HorizontalMultiLevelHierarchy"/>
    <dgm:cxn modelId="{B2ECCB20-93B7-4074-BF6E-720151DE26B3}" type="presParOf" srcId="{B3495A5A-0551-41E8-BD54-779F9818CE5D}" destId="{5BF47E31-F96E-41AF-814C-94AD0265AC6B}" srcOrd="0" destOrd="0" presId="urn:microsoft.com/office/officeart/2008/layout/HorizontalMultiLevelHierarchy"/>
    <dgm:cxn modelId="{2DEEA2E9-097F-455F-8B45-FBEFA70B3B09}" type="presParOf" srcId="{C78CE985-FDF3-4E60-A3DD-525FB47C88E0}" destId="{8C2B9DC3-73A2-4724-A5C0-AF4BC8269598}" srcOrd="5" destOrd="0" presId="urn:microsoft.com/office/officeart/2008/layout/HorizontalMultiLevelHierarchy"/>
    <dgm:cxn modelId="{938B36F8-A657-4F47-8A1C-034A17403C26}" type="presParOf" srcId="{8C2B9DC3-73A2-4724-A5C0-AF4BC8269598}" destId="{227AA6ED-0056-4F95-9695-A5FF31EBCA83}" srcOrd="0" destOrd="0" presId="urn:microsoft.com/office/officeart/2008/layout/HorizontalMultiLevelHierarchy"/>
    <dgm:cxn modelId="{48D523D3-8E61-4957-BE74-8DB114D0BD7A}" type="presParOf" srcId="{8C2B9DC3-73A2-4724-A5C0-AF4BC8269598}" destId="{C75A7263-7544-43F0-9352-DC21A2AD038E}" srcOrd="1" destOrd="0" presId="urn:microsoft.com/office/officeart/2008/layout/HorizontalMultiLevelHierarchy"/>
    <dgm:cxn modelId="{6358E97B-7E98-42C1-9552-863E577DAC6E}" type="presParOf" srcId="{C78CE985-FDF3-4E60-A3DD-525FB47C88E0}" destId="{C828AA50-4B72-4B28-8D0D-71A0CF5EB84E}" srcOrd="6" destOrd="0" presId="urn:microsoft.com/office/officeart/2008/layout/HorizontalMultiLevelHierarchy"/>
    <dgm:cxn modelId="{D3565575-54F4-4CB9-9489-83954AEDBCB0}" type="presParOf" srcId="{C828AA50-4B72-4B28-8D0D-71A0CF5EB84E}" destId="{AC406A54-7E77-41D4-9AE8-5AF1C5FE7004}" srcOrd="0" destOrd="0" presId="urn:microsoft.com/office/officeart/2008/layout/HorizontalMultiLevelHierarchy"/>
    <dgm:cxn modelId="{9F472237-3C75-4426-8BB6-EAA9C25982E0}" type="presParOf" srcId="{C78CE985-FDF3-4E60-A3DD-525FB47C88E0}" destId="{AFBD2447-C450-49C6-BE3E-C2FA8C9B205E}" srcOrd="7" destOrd="0" presId="urn:microsoft.com/office/officeart/2008/layout/HorizontalMultiLevelHierarchy"/>
    <dgm:cxn modelId="{9677E63F-DD1E-4EE7-93B9-12D17B06144F}" type="presParOf" srcId="{AFBD2447-C450-49C6-BE3E-C2FA8C9B205E}" destId="{C05952F5-C2AD-4713-B2A1-11211327BC7E}" srcOrd="0" destOrd="0" presId="urn:microsoft.com/office/officeart/2008/layout/HorizontalMultiLevelHierarchy"/>
    <dgm:cxn modelId="{CF051BF4-7970-4F20-9BEC-325B6D2F6956}" type="presParOf" srcId="{AFBD2447-C450-49C6-BE3E-C2FA8C9B205E}" destId="{02F7E874-76DA-4F69-A23B-C3252A8137F2}" srcOrd="1" destOrd="0" presId="urn:microsoft.com/office/officeart/2008/layout/HorizontalMultiLevel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D6A2632-8E6D-467C-A37C-ADFA91417D0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3106E28C-2C25-400A-A3D6-714C123C40F6}">
      <dgm:prSet phldrT="[Texto]"/>
      <dgm:spPr>
        <a:solidFill>
          <a:srgbClr val="C850C8"/>
        </a:solidFill>
      </dgm:spPr>
      <dgm:t>
        <a:bodyPr/>
        <a:lstStyle/>
        <a:p>
          <a:r>
            <a:rPr lang="es-MX" dirty="0" smtClean="0"/>
            <a:t>Centralización</a:t>
          </a:r>
          <a:endParaRPr lang="es-MX" dirty="0"/>
        </a:p>
      </dgm:t>
    </dgm:pt>
    <dgm:pt modelId="{F037776B-6ECE-44E3-81ED-416091269C8A}" type="parTrans" cxnId="{FFD6BE7C-15D3-483E-97B1-EC7F144DD910}">
      <dgm:prSet/>
      <dgm:spPr/>
      <dgm:t>
        <a:bodyPr/>
        <a:lstStyle/>
        <a:p>
          <a:endParaRPr lang="es-MX"/>
        </a:p>
      </dgm:t>
    </dgm:pt>
    <dgm:pt modelId="{4CA0BF76-09C2-4B14-8105-C00B369DD5F9}" type="sibTrans" cxnId="{FFD6BE7C-15D3-483E-97B1-EC7F144DD910}">
      <dgm:prSet/>
      <dgm:spPr/>
      <dgm:t>
        <a:bodyPr/>
        <a:lstStyle/>
        <a:p>
          <a:endParaRPr lang="es-MX"/>
        </a:p>
      </dgm:t>
    </dgm:pt>
    <dgm:pt modelId="{F4C34E48-8E85-4A21-9E3E-439BE623B15B}">
      <dgm:prSet phldrT="[Texto]"/>
      <dgm:spPr/>
      <dgm:t>
        <a:bodyPr/>
        <a:lstStyle/>
        <a:p>
          <a:r>
            <a:rPr lang="es-MX" dirty="0" smtClean="0"/>
            <a:t>Es aquella en la que la administración asume en forma directa y exclusiva sin la participación de particulares en la prestación de determinados  servicios, que por su trascendencia se consideren de interés público; como es el caso de la seguridad pública, la policía preventiva.</a:t>
          </a:r>
          <a:endParaRPr lang="es-MX" dirty="0"/>
        </a:p>
      </dgm:t>
    </dgm:pt>
    <dgm:pt modelId="{0D54CCB5-7ABC-44C7-A237-536D0D34DFAF}" type="parTrans" cxnId="{E7387362-D6AC-4B3C-AF27-2D1833A8936F}">
      <dgm:prSet/>
      <dgm:spPr/>
      <dgm:t>
        <a:bodyPr/>
        <a:lstStyle/>
        <a:p>
          <a:endParaRPr lang="es-MX"/>
        </a:p>
      </dgm:t>
    </dgm:pt>
    <dgm:pt modelId="{4DE1525E-4BEC-4173-A0F3-2DE3D4FAA77A}" type="sibTrans" cxnId="{E7387362-D6AC-4B3C-AF27-2D1833A8936F}">
      <dgm:prSet/>
      <dgm:spPr/>
      <dgm:t>
        <a:bodyPr/>
        <a:lstStyle/>
        <a:p>
          <a:endParaRPr lang="es-MX"/>
        </a:p>
      </dgm:t>
    </dgm:pt>
    <dgm:pt modelId="{F86B3420-BDA7-465C-91BB-CD223898A0D5}">
      <dgm:prSet phldrT="[Texto]"/>
      <dgm:spPr/>
      <dgm:t>
        <a:bodyPr/>
        <a:lstStyle/>
        <a:p>
          <a:r>
            <a:rPr lang="es-MX" dirty="0" smtClean="0"/>
            <a:t>Es una forma de organización administrativa, mediante la cual se crea un órgano con personalidad jurídica y patrimonio propio y a través de una ley que lo crea se le señala su forma de organización, sus atribuciones y sus fines.</a:t>
          </a:r>
          <a:endParaRPr lang="es-MX" b="0" dirty="0"/>
        </a:p>
      </dgm:t>
    </dgm:pt>
    <dgm:pt modelId="{6C468198-A45D-4F50-992A-480D4280FDBA}" type="parTrans" cxnId="{E631DBD3-10AC-4D84-9348-73C89DCAD989}">
      <dgm:prSet/>
      <dgm:spPr/>
      <dgm:t>
        <a:bodyPr/>
        <a:lstStyle/>
        <a:p>
          <a:endParaRPr lang="es-MX"/>
        </a:p>
      </dgm:t>
    </dgm:pt>
    <dgm:pt modelId="{42164C30-F494-4A03-9588-212C9DB7CE89}" type="sibTrans" cxnId="{E631DBD3-10AC-4D84-9348-73C89DCAD989}">
      <dgm:prSet/>
      <dgm:spPr/>
      <dgm:t>
        <a:bodyPr/>
        <a:lstStyle/>
        <a:p>
          <a:endParaRPr lang="es-MX"/>
        </a:p>
      </dgm:t>
    </dgm:pt>
    <dgm:pt modelId="{405DD70C-2F5E-45DD-A514-2B3A4B1EAB9D}">
      <dgm:prSet phldrT="[Texto]"/>
      <dgm:spPr>
        <a:solidFill>
          <a:srgbClr val="92D050"/>
        </a:solidFill>
      </dgm:spPr>
      <dgm:t>
        <a:bodyPr/>
        <a:lstStyle/>
        <a:p>
          <a:r>
            <a:rPr lang="es-MX" dirty="0" smtClean="0"/>
            <a:t>Descentralización</a:t>
          </a:r>
          <a:endParaRPr lang="es-MX" dirty="0"/>
        </a:p>
      </dgm:t>
    </dgm:pt>
    <dgm:pt modelId="{F231CB30-5CC7-44F0-9DFD-A0F19468183A}" type="parTrans" cxnId="{3AF38FCB-57A7-4A0C-BFC4-B3FEB4A39DB1}">
      <dgm:prSet/>
      <dgm:spPr/>
      <dgm:t>
        <a:bodyPr/>
        <a:lstStyle/>
        <a:p>
          <a:endParaRPr lang="es-MX"/>
        </a:p>
      </dgm:t>
    </dgm:pt>
    <dgm:pt modelId="{BB01EF35-9029-4A6E-AACC-E6BD1B0603EF}" type="sibTrans" cxnId="{3AF38FCB-57A7-4A0C-BFC4-B3FEB4A39DB1}">
      <dgm:prSet/>
      <dgm:spPr/>
      <dgm:t>
        <a:bodyPr/>
        <a:lstStyle/>
        <a:p>
          <a:endParaRPr lang="es-MX"/>
        </a:p>
      </dgm:t>
    </dgm:pt>
    <dgm:pt modelId="{313EEA21-6E02-438E-AE1B-BD2A3B9A38BF}">
      <dgm:prSet phldrT="[Texto]"/>
      <dgm:spPr/>
      <dgm:t>
        <a:bodyPr/>
        <a:lstStyle/>
        <a:p>
          <a:r>
            <a:rPr lang="es-MX" b="0" dirty="0" smtClean="0"/>
            <a:t>Ejemplos: Organismos especializados para la prestación del servicio del agua potable y drenaje</a:t>
          </a:r>
          <a:endParaRPr lang="es-MX" b="0" dirty="0"/>
        </a:p>
      </dgm:t>
    </dgm:pt>
    <dgm:pt modelId="{7FFF06B4-0714-4DB2-8386-5B37BA8F7CD3}" type="parTrans" cxnId="{6DAD6B01-2190-448F-8110-FB8501E9B573}">
      <dgm:prSet/>
      <dgm:spPr/>
    </dgm:pt>
    <dgm:pt modelId="{C9A460F6-8E36-4E76-B513-004D16B3818B}" type="sibTrans" cxnId="{6DAD6B01-2190-448F-8110-FB8501E9B573}">
      <dgm:prSet/>
      <dgm:spPr/>
    </dgm:pt>
    <dgm:pt modelId="{EE0A7DDE-B34A-43AC-B72E-8F3D0CC66A5F}" type="pres">
      <dgm:prSet presAssocID="{7D6A2632-8E6D-467C-A37C-ADFA91417D06}" presName="Name0" presStyleCnt="0">
        <dgm:presLayoutVars>
          <dgm:dir/>
          <dgm:animLvl val="lvl"/>
          <dgm:resizeHandles val="exact"/>
        </dgm:presLayoutVars>
      </dgm:prSet>
      <dgm:spPr/>
      <dgm:t>
        <a:bodyPr/>
        <a:lstStyle/>
        <a:p>
          <a:endParaRPr lang="es-MX"/>
        </a:p>
      </dgm:t>
    </dgm:pt>
    <dgm:pt modelId="{286C92DE-549A-4BE1-8117-E3801D65D5DB}" type="pres">
      <dgm:prSet presAssocID="{3106E28C-2C25-400A-A3D6-714C123C40F6}" presName="linNode" presStyleCnt="0"/>
      <dgm:spPr/>
    </dgm:pt>
    <dgm:pt modelId="{47983FE8-E080-4805-8A45-38FB2598E17F}" type="pres">
      <dgm:prSet presAssocID="{3106E28C-2C25-400A-A3D6-714C123C40F6}" presName="parentText" presStyleLbl="node1" presStyleIdx="0" presStyleCnt="2">
        <dgm:presLayoutVars>
          <dgm:chMax val="1"/>
          <dgm:bulletEnabled val="1"/>
        </dgm:presLayoutVars>
      </dgm:prSet>
      <dgm:spPr/>
      <dgm:t>
        <a:bodyPr/>
        <a:lstStyle/>
        <a:p>
          <a:endParaRPr lang="es-MX"/>
        </a:p>
      </dgm:t>
    </dgm:pt>
    <dgm:pt modelId="{1C1E7377-A364-4AFE-B050-5EA0634730DC}" type="pres">
      <dgm:prSet presAssocID="{3106E28C-2C25-400A-A3D6-714C123C40F6}" presName="descendantText" presStyleLbl="alignAccFollowNode1" presStyleIdx="0" presStyleCnt="2" custScaleY="124523" custLinFactNeighborX="-684" custLinFactNeighborY="-5467">
        <dgm:presLayoutVars>
          <dgm:bulletEnabled val="1"/>
        </dgm:presLayoutVars>
      </dgm:prSet>
      <dgm:spPr/>
      <dgm:t>
        <a:bodyPr/>
        <a:lstStyle/>
        <a:p>
          <a:endParaRPr lang="es-MX"/>
        </a:p>
      </dgm:t>
    </dgm:pt>
    <dgm:pt modelId="{79DDF3E3-8F99-4BD9-884B-CEF6A7F6C000}" type="pres">
      <dgm:prSet presAssocID="{4CA0BF76-09C2-4B14-8105-C00B369DD5F9}" presName="sp" presStyleCnt="0"/>
      <dgm:spPr/>
    </dgm:pt>
    <dgm:pt modelId="{032D20CF-5069-413B-A1B4-3E9A31771338}" type="pres">
      <dgm:prSet presAssocID="{405DD70C-2F5E-45DD-A514-2B3A4B1EAB9D}" presName="linNode" presStyleCnt="0"/>
      <dgm:spPr/>
    </dgm:pt>
    <dgm:pt modelId="{4AFB0F7F-FAFE-4926-B57F-7C1AFDA5844A}" type="pres">
      <dgm:prSet presAssocID="{405DD70C-2F5E-45DD-A514-2B3A4B1EAB9D}" presName="parentText" presStyleLbl="node1" presStyleIdx="1" presStyleCnt="2" custScaleY="50909">
        <dgm:presLayoutVars>
          <dgm:chMax val="1"/>
          <dgm:bulletEnabled val="1"/>
        </dgm:presLayoutVars>
      </dgm:prSet>
      <dgm:spPr/>
      <dgm:t>
        <a:bodyPr/>
        <a:lstStyle/>
        <a:p>
          <a:endParaRPr lang="es-MX"/>
        </a:p>
      </dgm:t>
    </dgm:pt>
    <dgm:pt modelId="{81444AFD-5E9A-4F30-A305-EC73E6752AA6}" type="pres">
      <dgm:prSet presAssocID="{405DD70C-2F5E-45DD-A514-2B3A4B1EAB9D}" presName="descendantText" presStyleLbl="alignAccFollowNode1" presStyleIdx="1" presStyleCnt="2" custScaleY="73537">
        <dgm:presLayoutVars>
          <dgm:bulletEnabled val="1"/>
        </dgm:presLayoutVars>
      </dgm:prSet>
      <dgm:spPr/>
      <dgm:t>
        <a:bodyPr/>
        <a:lstStyle/>
        <a:p>
          <a:endParaRPr lang="es-MX"/>
        </a:p>
      </dgm:t>
    </dgm:pt>
  </dgm:ptLst>
  <dgm:cxnLst>
    <dgm:cxn modelId="{FFD6BE7C-15D3-483E-97B1-EC7F144DD910}" srcId="{7D6A2632-8E6D-467C-A37C-ADFA91417D06}" destId="{3106E28C-2C25-400A-A3D6-714C123C40F6}" srcOrd="0" destOrd="0" parTransId="{F037776B-6ECE-44E3-81ED-416091269C8A}" sibTransId="{4CA0BF76-09C2-4B14-8105-C00B369DD5F9}"/>
    <dgm:cxn modelId="{E12D194C-C0AB-4737-AEF2-33AC3EFEFD65}" type="presOf" srcId="{F86B3420-BDA7-465C-91BB-CD223898A0D5}" destId="{81444AFD-5E9A-4F30-A305-EC73E6752AA6}" srcOrd="0" destOrd="0" presId="urn:microsoft.com/office/officeart/2005/8/layout/vList5"/>
    <dgm:cxn modelId="{96C8CE48-C6F4-4CA3-AC19-7DCC79A0ECA3}" type="presOf" srcId="{405DD70C-2F5E-45DD-A514-2B3A4B1EAB9D}" destId="{4AFB0F7F-FAFE-4926-B57F-7C1AFDA5844A}" srcOrd="0" destOrd="0" presId="urn:microsoft.com/office/officeart/2005/8/layout/vList5"/>
    <dgm:cxn modelId="{E7387362-D6AC-4B3C-AF27-2D1833A8936F}" srcId="{3106E28C-2C25-400A-A3D6-714C123C40F6}" destId="{F4C34E48-8E85-4A21-9E3E-439BE623B15B}" srcOrd="0" destOrd="0" parTransId="{0D54CCB5-7ABC-44C7-A237-536D0D34DFAF}" sibTransId="{4DE1525E-4BEC-4173-A0F3-2DE3D4FAA77A}"/>
    <dgm:cxn modelId="{CE12DD29-62D1-442D-A7DF-AF1508AFC773}" type="presOf" srcId="{313EEA21-6E02-438E-AE1B-BD2A3B9A38BF}" destId="{81444AFD-5E9A-4F30-A305-EC73E6752AA6}" srcOrd="0" destOrd="1" presId="urn:microsoft.com/office/officeart/2005/8/layout/vList5"/>
    <dgm:cxn modelId="{A5AFAFAF-CF96-47BF-BE0F-3F79287B5C6F}" type="presOf" srcId="{3106E28C-2C25-400A-A3D6-714C123C40F6}" destId="{47983FE8-E080-4805-8A45-38FB2598E17F}" srcOrd="0" destOrd="0" presId="urn:microsoft.com/office/officeart/2005/8/layout/vList5"/>
    <dgm:cxn modelId="{F3A171DD-CCC0-47A0-86F1-B71FA9ABE6CD}" type="presOf" srcId="{7D6A2632-8E6D-467C-A37C-ADFA91417D06}" destId="{EE0A7DDE-B34A-43AC-B72E-8F3D0CC66A5F}" srcOrd="0" destOrd="0" presId="urn:microsoft.com/office/officeart/2005/8/layout/vList5"/>
    <dgm:cxn modelId="{3AF38FCB-57A7-4A0C-BFC4-B3FEB4A39DB1}" srcId="{7D6A2632-8E6D-467C-A37C-ADFA91417D06}" destId="{405DD70C-2F5E-45DD-A514-2B3A4B1EAB9D}" srcOrd="1" destOrd="0" parTransId="{F231CB30-5CC7-44F0-9DFD-A0F19468183A}" sibTransId="{BB01EF35-9029-4A6E-AACC-E6BD1B0603EF}"/>
    <dgm:cxn modelId="{6DAD6B01-2190-448F-8110-FB8501E9B573}" srcId="{405DD70C-2F5E-45DD-A514-2B3A4B1EAB9D}" destId="{313EEA21-6E02-438E-AE1B-BD2A3B9A38BF}" srcOrd="1" destOrd="0" parTransId="{7FFF06B4-0714-4DB2-8386-5B37BA8F7CD3}" sibTransId="{C9A460F6-8E36-4E76-B513-004D16B3818B}"/>
    <dgm:cxn modelId="{296FEE77-1CD8-4DE6-BA6E-E303B7AA78B8}" type="presOf" srcId="{F4C34E48-8E85-4A21-9E3E-439BE623B15B}" destId="{1C1E7377-A364-4AFE-B050-5EA0634730DC}" srcOrd="0" destOrd="0" presId="urn:microsoft.com/office/officeart/2005/8/layout/vList5"/>
    <dgm:cxn modelId="{E631DBD3-10AC-4D84-9348-73C89DCAD989}" srcId="{405DD70C-2F5E-45DD-A514-2B3A4B1EAB9D}" destId="{F86B3420-BDA7-465C-91BB-CD223898A0D5}" srcOrd="0" destOrd="0" parTransId="{6C468198-A45D-4F50-992A-480D4280FDBA}" sibTransId="{42164C30-F494-4A03-9588-212C9DB7CE89}"/>
    <dgm:cxn modelId="{B7E39177-3DC4-45D1-A776-A637C2F74501}" type="presParOf" srcId="{EE0A7DDE-B34A-43AC-B72E-8F3D0CC66A5F}" destId="{286C92DE-549A-4BE1-8117-E3801D65D5DB}" srcOrd="0" destOrd="0" presId="urn:microsoft.com/office/officeart/2005/8/layout/vList5"/>
    <dgm:cxn modelId="{EDC61786-4424-4131-8709-84BDB5D21AB5}" type="presParOf" srcId="{286C92DE-549A-4BE1-8117-E3801D65D5DB}" destId="{47983FE8-E080-4805-8A45-38FB2598E17F}" srcOrd="0" destOrd="0" presId="urn:microsoft.com/office/officeart/2005/8/layout/vList5"/>
    <dgm:cxn modelId="{51232F32-7648-42C3-A57B-DD2977022326}" type="presParOf" srcId="{286C92DE-549A-4BE1-8117-E3801D65D5DB}" destId="{1C1E7377-A364-4AFE-B050-5EA0634730DC}" srcOrd="1" destOrd="0" presId="urn:microsoft.com/office/officeart/2005/8/layout/vList5"/>
    <dgm:cxn modelId="{B98FCBEA-5A08-4B4E-8397-488F2913C936}" type="presParOf" srcId="{EE0A7DDE-B34A-43AC-B72E-8F3D0CC66A5F}" destId="{79DDF3E3-8F99-4BD9-884B-CEF6A7F6C000}" srcOrd="1" destOrd="0" presId="urn:microsoft.com/office/officeart/2005/8/layout/vList5"/>
    <dgm:cxn modelId="{B9DA9C88-F2E0-4FBE-A448-7FED4963DE1A}" type="presParOf" srcId="{EE0A7DDE-B34A-43AC-B72E-8F3D0CC66A5F}" destId="{032D20CF-5069-413B-A1B4-3E9A31771338}" srcOrd="2" destOrd="0" presId="urn:microsoft.com/office/officeart/2005/8/layout/vList5"/>
    <dgm:cxn modelId="{4D33BDBC-7A4F-4755-8826-3C24407F0377}" type="presParOf" srcId="{032D20CF-5069-413B-A1B4-3E9A31771338}" destId="{4AFB0F7F-FAFE-4926-B57F-7C1AFDA5844A}" srcOrd="0" destOrd="0" presId="urn:microsoft.com/office/officeart/2005/8/layout/vList5"/>
    <dgm:cxn modelId="{0E08433E-271C-46EB-8A22-96024473B670}" type="presParOf" srcId="{032D20CF-5069-413B-A1B4-3E9A31771338}" destId="{81444AFD-5E9A-4F30-A305-EC73E6752AA6}"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D6A2632-8E6D-467C-A37C-ADFA91417D0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3106E28C-2C25-400A-A3D6-714C123C40F6}">
      <dgm:prSet phldrT="[Texto]"/>
      <dgm:spPr>
        <a:solidFill>
          <a:schemeClr val="bg2">
            <a:lumMod val="75000"/>
          </a:schemeClr>
        </a:solidFill>
      </dgm:spPr>
      <dgm:t>
        <a:bodyPr/>
        <a:lstStyle/>
        <a:p>
          <a:r>
            <a:rPr lang="es-MX" dirty="0" smtClean="0"/>
            <a:t>Empresa Paramunicipal</a:t>
          </a:r>
          <a:endParaRPr lang="es-MX" dirty="0"/>
        </a:p>
      </dgm:t>
    </dgm:pt>
    <dgm:pt modelId="{F037776B-6ECE-44E3-81ED-416091269C8A}" type="parTrans" cxnId="{FFD6BE7C-15D3-483E-97B1-EC7F144DD910}">
      <dgm:prSet/>
      <dgm:spPr/>
      <dgm:t>
        <a:bodyPr/>
        <a:lstStyle/>
        <a:p>
          <a:endParaRPr lang="es-MX"/>
        </a:p>
      </dgm:t>
    </dgm:pt>
    <dgm:pt modelId="{4CA0BF76-09C2-4B14-8105-C00B369DD5F9}" type="sibTrans" cxnId="{FFD6BE7C-15D3-483E-97B1-EC7F144DD910}">
      <dgm:prSet/>
      <dgm:spPr/>
      <dgm:t>
        <a:bodyPr/>
        <a:lstStyle/>
        <a:p>
          <a:endParaRPr lang="es-MX"/>
        </a:p>
      </dgm:t>
    </dgm:pt>
    <dgm:pt modelId="{F4C34E48-8E85-4A21-9E3E-439BE623B15B}">
      <dgm:prSet phldrT="[Texto]"/>
      <dgm:spPr/>
      <dgm:t>
        <a:bodyPr/>
        <a:lstStyle/>
        <a:p>
          <a:r>
            <a:rPr lang="es-MX" dirty="0" smtClean="0"/>
            <a:t>Es una forma de organización administrativa, mediante la cual se  forma un ente jurídico con las características que establece la ley de sociedades mercantiles, pero de interés público, que le permite tener todos los derechos y bondades para prestar un servicio; además de poderse asociar con otra empresas o particulares. Y a la administración municipal le permite cumplir con la finalidad de prestar un servicio de interés público.</a:t>
          </a:r>
          <a:endParaRPr lang="es-MX" dirty="0"/>
        </a:p>
      </dgm:t>
    </dgm:pt>
    <dgm:pt modelId="{0D54CCB5-7ABC-44C7-A237-536D0D34DFAF}" type="parTrans" cxnId="{E7387362-D6AC-4B3C-AF27-2D1833A8936F}">
      <dgm:prSet/>
      <dgm:spPr/>
      <dgm:t>
        <a:bodyPr/>
        <a:lstStyle/>
        <a:p>
          <a:endParaRPr lang="es-MX"/>
        </a:p>
      </dgm:t>
    </dgm:pt>
    <dgm:pt modelId="{4DE1525E-4BEC-4173-A0F3-2DE3D4FAA77A}" type="sibTrans" cxnId="{E7387362-D6AC-4B3C-AF27-2D1833A8936F}">
      <dgm:prSet/>
      <dgm:spPr/>
      <dgm:t>
        <a:bodyPr/>
        <a:lstStyle/>
        <a:p>
          <a:endParaRPr lang="es-MX"/>
        </a:p>
      </dgm:t>
    </dgm:pt>
    <dgm:pt modelId="{F86B3420-BDA7-465C-91BB-CD223898A0D5}">
      <dgm:prSet phldrT="[Texto]"/>
      <dgm:spPr/>
      <dgm:t>
        <a:bodyPr/>
        <a:lstStyle/>
        <a:p>
          <a:r>
            <a:rPr lang="es-MX" dirty="0" smtClean="0"/>
            <a:t>Es el acto jurídico administrativo de o público, mediante el cual una autoridad administrativa en forma discrecional otorga a un particular la autorización de prestar un servicio público con las características,  requisitos y condiciones  establecidos en  la ley y los que se señalen en el documento de la concesión.</a:t>
          </a:r>
          <a:endParaRPr lang="es-MX" b="0" dirty="0"/>
        </a:p>
      </dgm:t>
    </dgm:pt>
    <dgm:pt modelId="{6C468198-A45D-4F50-992A-480D4280FDBA}" type="parTrans" cxnId="{E631DBD3-10AC-4D84-9348-73C89DCAD989}">
      <dgm:prSet/>
      <dgm:spPr/>
      <dgm:t>
        <a:bodyPr/>
        <a:lstStyle/>
        <a:p>
          <a:endParaRPr lang="es-MX"/>
        </a:p>
      </dgm:t>
    </dgm:pt>
    <dgm:pt modelId="{42164C30-F494-4A03-9588-212C9DB7CE89}" type="sibTrans" cxnId="{E631DBD3-10AC-4D84-9348-73C89DCAD989}">
      <dgm:prSet/>
      <dgm:spPr/>
      <dgm:t>
        <a:bodyPr/>
        <a:lstStyle/>
        <a:p>
          <a:endParaRPr lang="es-MX"/>
        </a:p>
      </dgm:t>
    </dgm:pt>
    <dgm:pt modelId="{405DD70C-2F5E-45DD-A514-2B3A4B1EAB9D}">
      <dgm:prSet phldrT="[Texto]"/>
      <dgm:spPr>
        <a:solidFill>
          <a:srgbClr val="EA68D7"/>
        </a:solidFill>
      </dgm:spPr>
      <dgm:t>
        <a:bodyPr/>
        <a:lstStyle/>
        <a:p>
          <a:r>
            <a:rPr lang="es-MX" dirty="0" smtClean="0"/>
            <a:t>Concesión</a:t>
          </a:r>
          <a:endParaRPr lang="es-MX" dirty="0"/>
        </a:p>
      </dgm:t>
    </dgm:pt>
    <dgm:pt modelId="{F231CB30-5CC7-44F0-9DFD-A0F19468183A}" type="parTrans" cxnId="{3AF38FCB-57A7-4A0C-BFC4-B3FEB4A39DB1}">
      <dgm:prSet/>
      <dgm:spPr/>
      <dgm:t>
        <a:bodyPr/>
        <a:lstStyle/>
        <a:p>
          <a:endParaRPr lang="es-MX"/>
        </a:p>
      </dgm:t>
    </dgm:pt>
    <dgm:pt modelId="{BB01EF35-9029-4A6E-AACC-E6BD1B0603EF}" type="sibTrans" cxnId="{3AF38FCB-57A7-4A0C-BFC4-B3FEB4A39DB1}">
      <dgm:prSet/>
      <dgm:spPr/>
      <dgm:t>
        <a:bodyPr/>
        <a:lstStyle/>
        <a:p>
          <a:endParaRPr lang="es-MX"/>
        </a:p>
      </dgm:t>
    </dgm:pt>
    <dgm:pt modelId="{B6202587-E5C6-401F-B051-DB26F4E30BF1}">
      <dgm:prSet phldrT="[Texto]"/>
      <dgm:spPr/>
      <dgm:t>
        <a:bodyPr/>
        <a:lstStyle/>
        <a:p>
          <a:r>
            <a:rPr lang="es-MX" dirty="0" smtClean="0"/>
            <a:t>Ejemplos: Empresas de procesamiento de basura, las de recolección de residuos sólidos , ya sean contaminantes o no.</a:t>
          </a:r>
          <a:endParaRPr lang="es-MX" dirty="0"/>
        </a:p>
      </dgm:t>
    </dgm:pt>
    <dgm:pt modelId="{4632CEBB-3BB4-4882-BFAD-D2E0DC271EDE}" type="parTrans" cxnId="{F4A36DC2-AFFB-4E96-B318-E22A81B6368C}">
      <dgm:prSet/>
      <dgm:spPr/>
      <dgm:t>
        <a:bodyPr/>
        <a:lstStyle/>
        <a:p>
          <a:endParaRPr lang="es-MX"/>
        </a:p>
      </dgm:t>
    </dgm:pt>
    <dgm:pt modelId="{3B2B0D6F-29EA-4DCE-99EF-64F49252ECD1}" type="sibTrans" cxnId="{F4A36DC2-AFFB-4E96-B318-E22A81B6368C}">
      <dgm:prSet/>
      <dgm:spPr/>
      <dgm:t>
        <a:bodyPr/>
        <a:lstStyle/>
        <a:p>
          <a:endParaRPr lang="es-MX"/>
        </a:p>
      </dgm:t>
    </dgm:pt>
    <dgm:pt modelId="{EE0A7DDE-B34A-43AC-B72E-8F3D0CC66A5F}" type="pres">
      <dgm:prSet presAssocID="{7D6A2632-8E6D-467C-A37C-ADFA91417D06}" presName="Name0" presStyleCnt="0">
        <dgm:presLayoutVars>
          <dgm:dir/>
          <dgm:animLvl val="lvl"/>
          <dgm:resizeHandles val="exact"/>
        </dgm:presLayoutVars>
      </dgm:prSet>
      <dgm:spPr/>
      <dgm:t>
        <a:bodyPr/>
        <a:lstStyle/>
        <a:p>
          <a:endParaRPr lang="es-MX"/>
        </a:p>
      </dgm:t>
    </dgm:pt>
    <dgm:pt modelId="{286C92DE-549A-4BE1-8117-E3801D65D5DB}" type="pres">
      <dgm:prSet presAssocID="{3106E28C-2C25-400A-A3D6-714C123C40F6}" presName="linNode" presStyleCnt="0"/>
      <dgm:spPr/>
    </dgm:pt>
    <dgm:pt modelId="{47983FE8-E080-4805-8A45-38FB2598E17F}" type="pres">
      <dgm:prSet presAssocID="{3106E28C-2C25-400A-A3D6-714C123C40F6}" presName="parentText" presStyleLbl="node1" presStyleIdx="0" presStyleCnt="2">
        <dgm:presLayoutVars>
          <dgm:chMax val="1"/>
          <dgm:bulletEnabled val="1"/>
        </dgm:presLayoutVars>
      </dgm:prSet>
      <dgm:spPr/>
      <dgm:t>
        <a:bodyPr/>
        <a:lstStyle/>
        <a:p>
          <a:endParaRPr lang="es-MX"/>
        </a:p>
      </dgm:t>
    </dgm:pt>
    <dgm:pt modelId="{1C1E7377-A364-4AFE-B050-5EA0634730DC}" type="pres">
      <dgm:prSet presAssocID="{3106E28C-2C25-400A-A3D6-714C123C40F6}" presName="descendantText" presStyleLbl="alignAccFollowNode1" presStyleIdx="0" presStyleCnt="2" custScaleY="124523">
        <dgm:presLayoutVars>
          <dgm:bulletEnabled val="1"/>
        </dgm:presLayoutVars>
      </dgm:prSet>
      <dgm:spPr/>
      <dgm:t>
        <a:bodyPr/>
        <a:lstStyle/>
        <a:p>
          <a:endParaRPr lang="es-MX"/>
        </a:p>
      </dgm:t>
    </dgm:pt>
    <dgm:pt modelId="{79DDF3E3-8F99-4BD9-884B-CEF6A7F6C000}" type="pres">
      <dgm:prSet presAssocID="{4CA0BF76-09C2-4B14-8105-C00B369DD5F9}" presName="sp" presStyleCnt="0"/>
      <dgm:spPr/>
    </dgm:pt>
    <dgm:pt modelId="{032D20CF-5069-413B-A1B4-3E9A31771338}" type="pres">
      <dgm:prSet presAssocID="{405DD70C-2F5E-45DD-A514-2B3A4B1EAB9D}" presName="linNode" presStyleCnt="0"/>
      <dgm:spPr/>
    </dgm:pt>
    <dgm:pt modelId="{4AFB0F7F-FAFE-4926-B57F-7C1AFDA5844A}" type="pres">
      <dgm:prSet presAssocID="{405DD70C-2F5E-45DD-A514-2B3A4B1EAB9D}" presName="parentText" presStyleLbl="node1" presStyleIdx="1" presStyleCnt="2" custScaleY="50909">
        <dgm:presLayoutVars>
          <dgm:chMax val="1"/>
          <dgm:bulletEnabled val="1"/>
        </dgm:presLayoutVars>
      </dgm:prSet>
      <dgm:spPr/>
      <dgm:t>
        <a:bodyPr/>
        <a:lstStyle/>
        <a:p>
          <a:endParaRPr lang="es-MX"/>
        </a:p>
      </dgm:t>
    </dgm:pt>
    <dgm:pt modelId="{81444AFD-5E9A-4F30-A305-EC73E6752AA6}" type="pres">
      <dgm:prSet presAssocID="{405DD70C-2F5E-45DD-A514-2B3A4B1EAB9D}" presName="descendantText" presStyleLbl="alignAccFollowNode1" presStyleIdx="1" presStyleCnt="2" custScaleY="73537">
        <dgm:presLayoutVars>
          <dgm:bulletEnabled val="1"/>
        </dgm:presLayoutVars>
      </dgm:prSet>
      <dgm:spPr/>
      <dgm:t>
        <a:bodyPr/>
        <a:lstStyle/>
        <a:p>
          <a:endParaRPr lang="es-MX"/>
        </a:p>
      </dgm:t>
    </dgm:pt>
  </dgm:ptLst>
  <dgm:cxnLst>
    <dgm:cxn modelId="{62D0EAA2-D3E4-4160-8861-D65D9C3B54EA}" type="presOf" srcId="{7D6A2632-8E6D-467C-A37C-ADFA91417D06}" destId="{EE0A7DDE-B34A-43AC-B72E-8F3D0CC66A5F}" srcOrd="0" destOrd="0" presId="urn:microsoft.com/office/officeart/2005/8/layout/vList5"/>
    <dgm:cxn modelId="{0BEB0498-3AD7-4DFF-ABAE-0858450D8667}" type="presOf" srcId="{3106E28C-2C25-400A-A3D6-714C123C40F6}" destId="{47983FE8-E080-4805-8A45-38FB2598E17F}" srcOrd="0" destOrd="0" presId="urn:microsoft.com/office/officeart/2005/8/layout/vList5"/>
    <dgm:cxn modelId="{667550A7-9130-4946-AE55-593188CE2D84}" type="presOf" srcId="{B6202587-E5C6-401F-B051-DB26F4E30BF1}" destId="{1C1E7377-A364-4AFE-B050-5EA0634730DC}" srcOrd="0" destOrd="1" presId="urn:microsoft.com/office/officeart/2005/8/layout/vList5"/>
    <dgm:cxn modelId="{FFD6BE7C-15D3-483E-97B1-EC7F144DD910}" srcId="{7D6A2632-8E6D-467C-A37C-ADFA91417D06}" destId="{3106E28C-2C25-400A-A3D6-714C123C40F6}" srcOrd="0" destOrd="0" parTransId="{F037776B-6ECE-44E3-81ED-416091269C8A}" sibTransId="{4CA0BF76-09C2-4B14-8105-C00B369DD5F9}"/>
    <dgm:cxn modelId="{E7387362-D6AC-4B3C-AF27-2D1833A8936F}" srcId="{3106E28C-2C25-400A-A3D6-714C123C40F6}" destId="{F4C34E48-8E85-4A21-9E3E-439BE623B15B}" srcOrd="0" destOrd="0" parTransId="{0D54CCB5-7ABC-44C7-A237-536D0D34DFAF}" sibTransId="{4DE1525E-4BEC-4173-A0F3-2DE3D4FAA77A}"/>
    <dgm:cxn modelId="{A237930E-4EE2-4406-B5E8-DE8F2AD40C61}" type="presOf" srcId="{F4C34E48-8E85-4A21-9E3E-439BE623B15B}" destId="{1C1E7377-A364-4AFE-B050-5EA0634730DC}" srcOrd="0" destOrd="0" presId="urn:microsoft.com/office/officeart/2005/8/layout/vList5"/>
    <dgm:cxn modelId="{CC3E594B-7770-4515-866F-B1933CB28B65}" type="presOf" srcId="{405DD70C-2F5E-45DD-A514-2B3A4B1EAB9D}" destId="{4AFB0F7F-FAFE-4926-B57F-7C1AFDA5844A}" srcOrd="0" destOrd="0" presId="urn:microsoft.com/office/officeart/2005/8/layout/vList5"/>
    <dgm:cxn modelId="{3AF38FCB-57A7-4A0C-BFC4-B3FEB4A39DB1}" srcId="{7D6A2632-8E6D-467C-A37C-ADFA91417D06}" destId="{405DD70C-2F5E-45DD-A514-2B3A4B1EAB9D}" srcOrd="1" destOrd="0" parTransId="{F231CB30-5CC7-44F0-9DFD-A0F19468183A}" sibTransId="{BB01EF35-9029-4A6E-AACC-E6BD1B0603EF}"/>
    <dgm:cxn modelId="{C49046EC-606F-4083-ABF3-125458BFEBD0}" type="presOf" srcId="{F86B3420-BDA7-465C-91BB-CD223898A0D5}" destId="{81444AFD-5E9A-4F30-A305-EC73E6752AA6}" srcOrd="0" destOrd="0" presId="urn:microsoft.com/office/officeart/2005/8/layout/vList5"/>
    <dgm:cxn modelId="{F4A36DC2-AFFB-4E96-B318-E22A81B6368C}" srcId="{3106E28C-2C25-400A-A3D6-714C123C40F6}" destId="{B6202587-E5C6-401F-B051-DB26F4E30BF1}" srcOrd="1" destOrd="0" parTransId="{4632CEBB-3BB4-4882-BFAD-D2E0DC271EDE}" sibTransId="{3B2B0D6F-29EA-4DCE-99EF-64F49252ECD1}"/>
    <dgm:cxn modelId="{E631DBD3-10AC-4D84-9348-73C89DCAD989}" srcId="{405DD70C-2F5E-45DD-A514-2B3A4B1EAB9D}" destId="{F86B3420-BDA7-465C-91BB-CD223898A0D5}" srcOrd="0" destOrd="0" parTransId="{6C468198-A45D-4F50-992A-480D4280FDBA}" sibTransId="{42164C30-F494-4A03-9588-212C9DB7CE89}"/>
    <dgm:cxn modelId="{38761215-9D08-4158-ACD4-80485F1CFE9E}" type="presParOf" srcId="{EE0A7DDE-B34A-43AC-B72E-8F3D0CC66A5F}" destId="{286C92DE-549A-4BE1-8117-E3801D65D5DB}" srcOrd="0" destOrd="0" presId="urn:microsoft.com/office/officeart/2005/8/layout/vList5"/>
    <dgm:cxn modelId="{BF6FF57D-92AF-4895-8C60-5A975185BB69}" type="presParOf" srcId="{286C92DE-549A-4BE1-8117-E3801D65D5DB}" destId="{47983FE8-E080-4805-8A45-38FB2598E17F}" srcOrd="0" destOrd="0" presId="urn:microsoft.com/office/officeart/2005/8/layout/vList5"/>
    <dgm:cxn modelId="{4026FEE7-D581-4805-BE5C-66C8A425B591}" type="presParOf" srcId="{286C92DE-549A-4BE1-8117-E3801D65D5DB}" destId="{1C1E7377-A364-4AFE-B050-5EA0634730DC}" srcOrd="1" destOrd="0" presId="urn:microsoft.com/office/officeart/2005/8/layout/vList5"/>
    <dgm:cxn modelId="{D05F6710-A4D4-4680-A925-76247DFDAA96}" type="presParOf" srcId="{EE0A7DDE-B34A-43AC-B72E-8F3D0CC66A5F}" destId="{79DDF3E3-8F99-4BD9-884B-CEF6A7F6C000}" srcOrd="1" destOrd="0" presId="urn:microsoft.com/office/officeart/2005/8/layout/vList5"/>
    <dgm:cxn modelId="{129BE983-CF43-46C5-A795-91B2A9FDD125}" type="presParOf" srcId="{EE0A7DDE-B34A-43AC-B72E-8F3D0CC66A5F}" destId="{032D20CF-5069-413B-A1B4-3E9A31771338}" srcOrd="2" destOrd="0" presId="urn:microsoft.com/office/officeart/2005/8/layout/vList5"/>
    <dgm:cxn modelId="{3C6BBFE5-50FC-468F-8705-CEC8CDBAA993}" type="presParOf" srcId="{032D20CF-5069-413B-A1B4-3E9A31771338}" destId="{4AFB0F7F-FAFE-4926-B57F-7C1AFDA5844A}" srcOrd="0" destOrd="0" presId="urn:microsoft.com/office/officeart/2005/8/layout/vList5"/>
    <dgm:cxn modelId="{0D06ECC1-B9FA-46AE-A0EE-86631AC93B20}" type="presParOf" srcId="{032D20CF-5069-413B-A1B4-3E9A31771338}" destId="{81444AFD-5E9A-4F30-A305-EC73E6752AA6}"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3555716-A8BF-42AA-8B37-85D9C9506E26}"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DDD53F0B-0C1D-4CBA-9EAD-C025A6B47D6C}">
      <dgm:prSet phldrT="[Texto]"/>
      <dgm:spPr/>
      <dgm:t>
        <a:bodyPr/>
        <a:lstStyle/>
        <a:p>
          <a:r>
            <a:rPr lang="es-MX" dirty="0" smtClean="0"/>
            <a:t>De manera DIRECTA</a:t>
          </a:r>
          <a:endParaRPr lang="es-MX" dirty="0"/>
        </a:p>
      </dgm:t>
    </dgm:pt>
    <dgm:pt modelId="{742AF45E-110C-4C66-842B-0D8930C99D73}" type="parTrans" cxnId="{834B2F57-2AFC-467A-B572-E43A2D77E5C4}">
      <dgm:prSet/>
      <dgm:spPr/>
      <dgm:t>
        <a:bodyPr/>
        <a:lstStyle/>
        <a:p>
          <a:endParaRPr lang="es-MX"/>
        </a:p>
      </dgm:t>
    </dgm:pt>
    <dgm:pt modelId="{94037BEF-7D3A-4468-B3E5-C59EBFFBDDC3}" type="sibTrans" cxnId="{834B2F57-2AFC-467A-B572-E43A2D77E5C4}">
      <dgm:prSet/>
      <dgm:spPr/>
      <dgm:t>
        <a:bodyPr/>
        <a:lstStyle/>
        <a:p>
          <a:endParaRPr lang="es-MX"/>
        </a:p>
      </dgm:t>
    </dgm:pt>
    <dgm:pt modelId="{3316561A-A464-4DE1-B871-BC4B55CB6D6B}">
      <dgm:prSet phldrT="[Texto]" custT="1"/>
      <dgm:spPr>
        <a:solidFill>
          <a:srgbClr val="FFC000">
            <a:alpha val="90000"/>
          </a:srgbClr>
        </a:solidFill>
      </dgm:spPr>
      <dgm:t>
        <a:bodyPr/>
        <a:lstStyle/>
        <a:p>
          <a:r>
            <a:rPr lang="es-MX" sz="2000" dirty="0" smtClean="0"/>
            <a:t>Por conducto de sus propios órganos, sin la intervención de otras personas o instituciones.</a:t>
          </a:r>
          <a:endParaRPr lang="es-MX" sz="2000" dirty="0"/>
        </a:p>
      </dgm:t>
    </dgm:pt>
    <dgm:pt modelId="{7CD58A86-2650-4CC1-AE7F-2FD0115BAA99}" type="parTrans" cxnId="{2179C4B3-A8F5-4AC6-9D50-C4F214A848EF}">
      <dgm:prSet/>
      <dgm:spPr/>
      <dgm:t>
        <a:bodyPr/>
        <a:lstStyle/>
        <a:p>
          <a:endParaRPr lang="es-MX"/>
        </a:p>
      </dgm:t>
    </dgm:pt>
    <dgm:pt modelId="{C199A656-5DB7-4E31-B12E-A8F593350DF5}" type="sibTrans" cxnId="{2179C4B3-A8F5-4AC6-9D50-C4F214A848EF}">
      <dgm:prSet/>
      <dgm:spPr/>
      <dgm:t>
        <a:bodyPr/>
        <a:lstStyle/>
        <a:p>
          <a:endParaRPr lang="es-MX"/>
        </a:p>
      </dgm:t>
    </dgm:pt>
    <dgm:pt modelId="{C712B84D-ACAB-4F04-8A25-DE7E20479876}">
      <dgm:prSet phldrT="[Texto]"/>
      <dgm:spPr/>
      <dgm:t>
        <a:bodyPr/>
        <a:lstStyle/>
        <a:p>
          <a:r>
            <a:rPr lang="es-MX" dirty="0" smtClean="0"/>
            <a:t>De manera INDIRECTA</a:t>
          </a:r>
          <a:endParaRPr lang="es-MX" dirty="0"/>
        </a:p>
      </dgm:t>
    </dgm:pt>
    <dgm:pt modelId="{580B5180-C56E-4DF7-B801-D741F8F99B5C}" type="parTrans" cxnId="{08A35B87-2501-4D60-BBC5-627C9EED236D}">
      <dgm:prSet/>
      <dgm:spPr/>
      <dgm:t>
        <a:bodyPr/>
        <a:lstStyle/>
        <a:p>
          <a:endParaRPr lang="es-MX"/>
        </a:p>
      </dgm:t>
    </dgm:pt>
    <dgm:pt modelId="{73E39FEB-3378-4A6C-9253-E96BC93EC1D2}" type="sibTrans" cxnId="{08A35B87-2501-4D60-BBC5-627C9EED236D}">
      <dgm:prSet/>
      <dgm:spPr/>
      <dgm:t>
        <a:bodyPr/>
        <a:lstStyle/>
        <a:p>
          <a:endParaRPr lang="es-MX"/>
        </a:p>
      </dgm:t>
    </dgm:pt>
    <dgm:pt modelId="{3EAF0C65-8B05-4BEA-A326-25B28B641F12}">
      <dgm:prSet phldrT="[Texto]" custT="1"/>
      <dgm:spPr>
        <a:solidFill>
          <a:srgbClr val="FFC000">
            <a:alpha val="90000"/>
          </a:srgbClr>
        </a:solidFill>
      </dgm:spPr>
      <dgm:t>
        <a:bodyPr/>
        <a:lstStyle/>
        <a:p>
          <a:r>
            <a:rPr lang="es-MX" sz="1800" dirty="0" smtClean="0"/>
            <a:t>Mediantes formas como  la concesión, colaboración, descentralización</a:t>
          </a:r>
          <a:endParaRPr lang="es-MX" sz="1800" dirty="0"/>
        </a:p>
      </dgm:t>
    </dgm:pt>
    <dgm:pt modelId="{7DB01089-891C-4EA3-BD0A-CD7EAD0E3594}" type="parTrans" cxnId="{22879E5D-18EA-4D76-9D61-F2489A2F581B}">
      <dgm:prSet/>
      <dgm:spPr/>
      <dgm:t>
        <a:bodyPr/>
        <a:lstStyle/>
        <a:p>
          <a:endParaRPr lang="es-MX"/>
        </a:p>
      </dgm:t>
    </dgm:pt>
    <dgm:pt modelId="{402C359B-DA85-4D25-860D-1C8E89970F5F}" type="sibTrans" cxnId="{22879E5D-18EA-4D76-9D61-F2489A2F581B}">
      <dgm:prSet/>
      <dgm:spPr/>
      <dgm:t>
        <a:bodyPr/>
        <a:lstStyle/>
        <a:p>
          <a:endParaRPr lang="es-MX"/>
        </a:p>
      </dgm:t>
    </dgm:pt>
    <dgm:pt modelId="{97757F17-9E40-4495-A28E-C0337696740A}" type="pres">
      <dgm:prSet presAssocID="{73555716-A8BF-42AA-8B37-85D9C9506E26}" presName="list" presStyleCnt="0">
        <dgm:presLayoutVars>
          <dgm:dir/>
          <dgm:animLvl val="lvl"/>
        </dgm:presLayoutVars>
      </dgm:prSet>
      <dgm:spPr/>
      <dgm:t>
        <a:bodyPr/>
        <a:lstStyle/>
        <a:p>
          <a:endParaRPr lang="es-MX"/>
        </a:p>
      </dgm:t>
    </dgm:pt>
    <dgm:pt modelId="{821F2B93-8649-4409-8013-9936180C7BE5}" type="pres">
      <dgm:prSet presAssocID="{DDD53F0B-0C1D-4CBA-9EAD-C025A6B47D6C}" presName="posSpace" presStyleCnt="0"/>
      <dgm:spPr/>
    </dgm:pt>
    <dgm:pt modelId="{6F879004-E68D-492A-95CF-5951BB5944BF}" type="pres">
      <dgm:prSet presAssocID="{DDD53F0B-0C1D-4CBA-9EAD-C025A6B47D6C}" presName="vertFlow" presStyleCnt="0"/>
      <dgm:spPr/>
    </dgm:pt>
    <dgm:pt modelId="{3ABBBA29-878D-47CB-BFEC-FBB39A1B249B}" type="pres">
      <dgm:prSet presAssocID="{DDD53F0B-0C1D-4CBA-9EAD-C025A6B47D6C}" presName="topSpace" presStyleCnt="0"/>
      <dgm:spPr/>
    </dgm:pt>
    <dgm:pt modelId="{2BF76899-8194-4715-B94C-216D77683922}" type="pres">
      <dgm:prSet presAssocID="{DDD53F0B-0C1D-4CBA-9EAD-C025A6B47D6C}" presName="firstComp" presStyleCnt="0"/>
      <dgm:spPr/>
    </dgm:pt>
    <dgm:pt modelId="{A8242845-4E48-4E84-B5DF-00F8D3AC7110}" type="pres">
      <dgm:prSet presAssocID="{DDD53F0B-0C1D-4CBA-9EAD-C025A6B47D6C}" presName="firstChild" presStyleLbl="bgAccFollowNode1" presStyleIdx="0" presStyleCnt="2" custScaleY="158883"/>
      <dgm:spPr/>
      <dgm:t>
        <a:bodyPr/>
        <a:lstStyle/>
        <a:p>
          <a:endParaRPr lang="es-MX"/>
        </a:p>
      </dgm:t>
    </dgm:pt>
    <dgm:pt modelId="{93A9427F-0D05-4743-B9BE-0E5F973E22AB}" type="pres">
      <dgm:prSet presAssocID="{DDD53F0B-0C1D-4CBA-9EAD-C025A6B47D6C}" presName="firstChildTx" presStyleLbl="bgAccFollowNode1" presStyleIdx="0" presStyleCnt="2">
        <dgm:presLayoutVars>
          <dgm:bulletEnabled val="1"/>
        </dgm:presLayoutVars>
      </dgm:prSet>
      <dgm:spPr/>
      <dgm:t>
        <a:bodyPr/>
        <a:lstStyle/>
        <a:p>
          <a:endParaRPr lang="es-MX"/>
        </a:p>
      </dgm:t>
    </dgm:pt>
    <dgm:pt modelId="{7397EC35-D42B-4163-BA9D-756D00E1ACD4}" type="pres">
      <dgm:prSet presAssocID="{DDD53F0B-0C1D-4CBA-9EAD-C025A6B47D6C}" presName="negSpace" presStyleCnt="0"/>
      <dgm:spPr/>
    </dgm:pt>
    <dgm:pt modelId="{6BA3ADD7-7432-42DB-9436-F31288C5E443}" type="pres">
      <dgm:prSet presAssocID="{DDD53F0B-0C1D-4CBA-9EAD-C025A6B47D6C}" presName="circle" presStyleLbl="node1" presStyleIdx="0" presStyleCnt="2"/>
      <dgm:spPr/>
      <dgm:t>
        <a:bodyPr/>
        <a:lstStyle/>
        <a:p>
          <a:endParaRPr lang="es-MX"/>
        </a:p>
      </dgm:t>
    </dgm:pt>
    <dgm:pt modelId="{B4EA3953-AD87-4B5B-A382-C9F0DF4A0B49}" type="pres">
      <dgm:prSet presAssocID="{94037BEF-7D3A-4468-B3E5-C59EBFFBDDC3}" presName="transSpace" presStyleCnt="0"/>
      <dgm:spPr/>
    </dgm:pt>
    <dgm:pt modelId="{40C5F89A-52D2-47C4-855E-23075A087937}" type="pres">
      <dgm:prSet presAssocID="{C712B84D-ACAB-4F04-8A25-DE7E20479876}" presName="posSpace" presStyleCnt="0"/>
      <dgm:spPr/>
    </dgm:pt>
    <dgm:pt modelId="{6D889F98-E884-4CEC-86B7-60240E9C04D1}" type="pres">
      <dgm:prSet presAssocID="{C712B84D-ACAB-4F04-8A25-DE7E20479876}" presName="vertFlow" presStyleCnt="0"/>
      <dgm:spPr/>
    </dgm:pt>
    <dgm:pt modelId="{A7EED1E7-45C0-4ACB-B382-BD27BBBCACE3}" type="pres">
      <dgm:prSet presAssocID="{C712B84D-ACAB-4F04-8A25-DE7E20479876}" presName="topSpace" presStyleCnt="0"/>
      <dgm:spPr/>
    </dgm:pt>
    <dgm:pt modelId="{1106FF02-9EC9-4056-A375-E9A438C5E247}" type="pres">
      <dgm:prSet presAssocID="{C712B84D-ACAB-4F04-8A25-DE7E20479876}" presName="firstComp" presStyleCnt="0"/>
      <dgm:spPr/>
    </dgm:pt>
    <dgm:pt modelId="{9F6D4689-0B01-4E20-B748-D0A6611A8C2B}" type="pres">
      <dgm:prSet presAssocID="{C712B84D-ACAB-4F04-8A25-DE7E20479876}" presName="firstChild" presStyleLbl="bgAccFollowNode1" presStyleIdx="1" presStyleCnt="2" custScaleY="147055"/>
      <dgm:spPr/>
      <dgm:t>
        <a:bodyPr/>
        <a:lstStyle/>
        <a:p>
          <a:endParaRPr lang="es-MX"/>
        </a:p>
      </dgm:t>
    </dgm:pt>
    <dgm:pt modelId="{6890BD6C-B3F9-47AE-9BF5-C9F96B773887}" type="pres">
      <dgm:prSet presAssocID="{C712B84D-ACAB-4F04-8A25-DE7E20479876}" presName="firstChildTx" presStyleLbl="bgAccFollowNode1" presStyleIdx="1" presStyleCnt="2">
        <dgm:presLayoutVars>
          <dgm:bulletEnabled val="1"/>
        </dgm:presLayoutVars>
      </dgm:prSet>
      <dgm:spPr/>
      <dgm:t>
        <a:bodyPr/>
        <a:lstStyle/>
        <a:p>
          <a:endParaRPr lang="es-MX"/>
        </a:p>
      </dgm:t>
    </dgm:pt>
    <dgm:pt modelId="{FAE9D63D-CFF9-4B5D-8D0D-FE1968F12868}" type="pres">
      <dgm:prSet presAssocID="{C712B84D-ACAB-4F04-8A25-DE7E20479876}" presName="negSpace" presStyleCnt="0"/>
      <dgm:spPr/>
    </dgm:pt>
    <dgm:pt modelId="{B70838A3-8817-40A4-B399-C1943E19062C}" type="pres">
      <dgm:prSet presAssocID="{C712B84D-ACAB-4F04-8A25-DE7E20479876}" presName="circle" presStyleLbl="node1" presStyleIdx="1" presStyleCnt="2"/>
      <dgm:spPr/>
      <dgm:t>
        <a:bodyPr/>
        <a:lstStyle/>
        <a:p>
          <a:endParaRPr lang="es-MX"/>
        </a:p>
      </dgm:t>
    </dgm:pt>
  </dgm:ptLst>
  <dgm:cxnLst>
    <dgm:cxn modelId="{E67E8F7D-39DB-4FC4-BEEF-528C2AFF7DAE}" type="presOf" srcId="{73555716-A8BF-42AA-8B37-85D9C9506E26}" destId="{97757F17-9E40-4495-A28E-C0337696740A}" srcOrd="0" destOrd="0" presId="urn:microsoft.com/office/officeart/2005/8/layout/hList9"/>
    <dgm:cxn modelId="{9DF9CCC3-99A7-4C38-B407-9297CFE792A5}" type="presOf" srcId="{3EAF0C65-8B05-4BEA-A326-25B28B641F12}" destId="{6890BD6C-B3F9-47AE-9BF5-C9F96B773887}" srcOrd="1" destOrd="0" presId="urn:microsoft.com/office/officeart/2005/8/layout/hList9"/>
    <dgm:cxn modelId="{2179C4B3-A8F5-4AC6-9D50-C4F214A848EF}" srcId="{DDD53F0B-0C1D-4CBA-9EAD-C025A6B47D6C}" destId="{3316561A-A464-4DE1-B871-BC4B55CB6D6B}" srcOrd="0" destOrd="0" parTransId="{7CD58A86-2650-4CC1-AE7F-2FD0115BAA99}" sibTransId="{C199A656-5DB7-4E31-B12E-A8F593350DF5}"/>
    <dgm:cxn modelId="{08A35B87-2501-4D60-BBC5-627C9EED236D}" srcId="{73555716-A8BF-42AA-8B37-85D9C9506E26}" destId="{C712B84D-ACAB-4F04-8A25-DE7E20479876}" srcOrd="1" destOrd="0" parTransId="{580B5180-C56E-4DF7-B801-D741F8F99B5C}" sibTransId="{73E39FEB-3378-4A6C-9253-E96BC93EC1D2}"/>
    <dgm:cxn modelId="{8179F1CF-3AA5-4DDF-91DF-C91C855A95EB}" type="presOf" srcId="{C712B84D-ACAB-4F04-8A25-DE7E20479876}" destId="{B70838A3-8817-40A4-B399-C1943E19062C}" srcOrd="0" destOrd="0" presId="urn:microsoft.com/office/officeart/2005/8/layout/hList9"/>
    <dgm:cxn modelId="{22879E5D-18EA-4D76-9D61-F2489A2F581B}" srcId="{C712B84D-ACAB-4F04-8A25-DE7E20479876}" destId="{3EAF0C65-8B05-4BEA-A326-25B28B641F12}" srcOrd="0" destOrd="0" parTransId="{7DB01089-891C-4EA3-BD0A-CD7EAD0E3594}" sibTransId="{402C359B-DA85-4D25-860D-1C8E89970F5F}"/>
    <dgm:cxn modelId="{696243F9-7869-4699-BF67-08B3D481C368}" type="presOf" srcId="{DDD53F0B-0C1D-4CBA-9EAD-C025A6B47D6C}" destId="{6BA3ADD7-7432-42DB-9436-F31288C5E443}" srcOrd="0" destOrd="0" presId="urn:microsoft.com/office/officeart/2005/8/layout/hList9"/>
    <dgm:cxn modelId="{834B2F57-2AFC-467A-B572-E43A2D77E5C4}" srcId="{73555716-A8BF-42AA-8B37-85D9C9506E26}" destId="{DDD53F0B-0C1D-4CBA-9EAD-C025A6B47D6C}" srcOrd="0" destOrd="0" parTransId="{742AF45E-110C-4C66-842B-0D8930C99D73}" sibTransId="{94037BEF-7D3A-4468-B3E5-C59EBFFBDDC3}"/>
    <dgm:cxn modelId="{E7895945-CD18-4D9B-8C25-5029E95A8114}" type="presOf" srcId="{3EAF0C65-8B05-4BEA-A326-25B28B641F12}" destId="{9F6D4689-0B01-4E20-B748-D0A6611A8C2B}" srcOrd="0" destOrd="0" presId="urn:microsoft.com/office/officeart/2005/8/layout/hList9"/>
    <dgm:cxn modelId="{2C187117-ABB3-4F1D-9B04-330C5D5521C2}" type="presOf" srcId="{3316561A-A464-4DE1-B871-BC4B55CB6D6B}" destId="{93A9427F-0D05-4743-B9BE-0E5F973E22AB}" srcOrd="1" destOrd="0" presId="urn:microsoft.com/office/officeart/2005/8/layout/hList9"/>
    <dgm:cxn modelId="{53DCBEE7-0AA5-4D23-B464-755571B0BF6A}" type="presOf" srcId="{3316561A-A464-4DE1-B871-BC4B55CB6D6B}" destId="{A8242845-4E48-4E84-B5DF-00F8D3AC7110}" srcOrd="0" destOrd="0" presId="urn:microsoft.com/office/officeart/2005/8/layout/hList9"/>
    <dgm:cxn modelId="{9E44055F-C1D7-4564-8837-31B644922752}" type="presParOf" srcId="{97757F17-9E40-4495-A28E-C0337696740A}" destId="{821F2B93-8649-4409-8013-9936180C7BE5}" srcOrd="0" destOrd="0" presId="urn:microsoft.com/office/officeart/2005/8/layout/hList9"/>
    <dgm:cxn modelId="{B3A77129-550D-447F-B6AD-7B6AD4734C72}" type="presParOf" srcId="{97757F17-9E40-4495-A28E-C0337696740A}" destId="{6F879004-E68D-492A-95CF-5951BB5944BF}" srcOrd="1" destOrd="0" presId="urn:microsoft.com/office/officeart/2005/8/layout/hList9"/>
    <dgm:cxn modelId="{2651FC0D-A26D-4768-BB13-410ECFA952EA}" type="presParOf" srcId="{6F879004-E68D-492A-95CF-5951BB5944BF}" destId="{3ABBBA29-878D-47CB-BFEC-FBB39A1B249B}" srcOrd="0" destOrd="0" presId="urn:microsoft.com/office/officeart/2005/8/layout/hList9"/>
    <dgm:cxn modelId="{CD6D56A1-CB42-4118-9030-CE8D71792B8F}" type="presParOf" srcId="{6F879004-E68D-492A-95CF-5951BB5944BF}" destId="{2BF76899-8194-4715-B94C-216D77683922}" srcOrd="1" destOrd="0" presId="urn:microsoft.com/office/officeart/2005/8/layout/hList9"/>
    <dgm:cxn modelId="{28A374FB-53F8-4BB2-B53F-7AC713C5E669}" type="presParOf" srcId="{2BF76899-8194-4715-B94C-216D77683922}" destId="{A8242845-4E48-4E84-B5DF-00F8D3AC7110}" srcOrd="0" destOrd="0" presId="urn:microsoft.com/office/officeart/2005/8/layout/hList9"/>
    <dgm:cxn modelId="{26C0A27C-3E7E-4AC1-B58A-CA11ADBBCC77}" type="presParOf" srcId="{2BF76899-8194-4715-B94C-216D77683922}" destId="{93A9427F-0D05-4743-B9BE-0E5F973E22AB}" srcOrd="1" destOrd="0" presId="urn:microsoft.com/office/officeart/2005/8/layout/hList9"/>
    <dgm:cxn modelId="{D1E36AB3-B285-4E54-B9E1-6A56A1E31CD7}" type="presParOf" srcId="{97757F17-9E40-4495-A28E-C0337696740A}" destId="{7397EC35-D42B-4163-BA9D-756D00E1ACD4}" srcOrd="2" destOrd="0" presId="urn:microsoft.com/office/officeart/2005/8/layout/hList9"/>
    <dgm:cxn modelId="{8F2595AC-02B1-4562-B27A-1410880873A0}" type="presParOf" srcId="{97757F17-9E40-4495-A28E-C0337696740A}" destId="{6BA3ADD7-7432-42DB-9436-F31288C5E443}" srcOrd="3" destOrd="0" presId="urn:microsoft.com/office/officeart/2005/8/layout/hList9"/>
    <dgm:cxn modelId="{3C18667D-9BF9-47FA-AFE5-4D54272E2C7F}" type="presParOf" srcId="{97757F17-9E40-4495-A28E-C0337696740A}" destId="{B4EA3953-AD87-4B5B-A382-C9F0DF4A0B49}" srcOrd="4" destOrd="0" presId="urn:microsoft.com/office/officeart/2005/8/layout/hList9"/>
    <dgm:cxn modelId="{24C35094-6F3D-4B95-8986-2F42F39E0D05}" type="presParOf" srcId="{97757F17-9E40-4495-A28E-C0337696740A}" destId="{40C5F89A-52D2-47C4-855E-23075A087937}" srcOrd="5" destOrd="0" presId="urn:microsoft.com/office/officeart/2005/8/layout/hList9"/>
    <dgm:cxn modelId="{352B4D6E-CB5C-4A15-A88E-40FAC5D65609}" type="presParOf" srcId="{97757F17-9E40-4495-A28E-C0337696740A}" destId="{6D889F98-E884-4CEC-86B7-60240E9C04D1}" srcOrd="6" destOrd="0" presId="urn:microsoft.com/office/officeart/2005/8/layout/hList9"/>
    <dgm:cxn modelId="{1BD403F5-6975-4E64-BEC6-8FB66F74B1DC}" type="presParOf" srcId="{6D889F98-E884-4CEC-86B7-60240E9C04D1}" destId="{A7EED1E7-45C0-4ACB-B382-BD27BBBCACE3}" srcOrd="0" destOrd="0" presId="urn:microsoft.com/office/officeart/2005/8/layout/hList9"/>
    <dgm:cxn modelId="{29C56DFC-18DC-4C77-9332-B5E1C664132D}" type="presParOf" srcId="{6D889F98-E884-4CEC-86B7-60240E9C04D1}" destId="{1106FF02-9EC9-4056-A375-E9A438C5E247}" srcOrd="1" destOrd="0" presId="urn:microsoft.com/office/officeart/2005/8/layout/hList9"/>
    <dgm:cxn modelId="{C8356ABA-F660-4574-8B7C-891D2429C333}" type="presParOf" srcId="{1106FF02-9EC9-4056-A375-E9A438C5E247}" destId="{9F6D4689-0B01-4E20-B748-D0A6611A8C2B}" srcOrd="0" destOrd="0" presId="urn:microsoft.com/office/officeart/2005/8/layout/hList9"/>
    <dgm:cxn modelId="{FAB8ED9F-F5CB-4D78-9F0B-27EF972FB4B3}" type="presParOf" srcId="{1106FF02-9EC9-4056-A375-E9A438C5E247}" destId="{6890BD6C-B3F9-47AE-9BF5-C9F96B773887}" srcOrd="1" destOrd="0" presId="urn:microsoft.com/office/officeart/2005/8/layout/hList9"/>
    <dgm:cxn modelId="{1BA7E8FC-AF68-49B2-85AE-242B5CB1A5C9}" type="presParOf" srcId="{97757F17-9E40-4495-A28E-C0337696740A}" destId="{FAE9D63D-CFF9-4B5D-8D0D-FE1968F12868}" srcOrd="7" destOrd="0" presId="urn:microsoft.com/office/officeart/2005/8/layout/hList9"/>
    <dgm:cxn modelId="{44851222-31D7-467D-ACA6-69CD5F4B4C04}" type="presParOf" srcId="{97757F17-9E40-4495-A28E-C0337696740A}" destId="{B70838A3-8817-40A4-B399-C1943E19062C}"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4529845-22F3-4757-9039-5CAE57F609B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97964DFE-9ED4-4C4D-ADA1-DE190939F975}">
      <dgm:prSet phldrT="[Texto]"/>
      <dgm:spPr/>
      <dgm:t>
        <a:bodyPr/>
        <a:lstStyle/>
        <a:p>
          <a:r>
            <a:rPr lang="es-MX" dirty="0" smtClean="0"/>
            <a:t>Según Fernando Garrido Falla, la prestación directa, se basa en la participación más o menos propia de la administración en la gestión de la actividad o servicio y puede clasificarse de la manera siguiente:</a:t>
          </a:r>
          <a:endParaRPr lang="es-MX" dirty="0"/>
        </a:p>
      </dgm:t>
    </dgm:pt>
    <dgm:pt modelId="{A5192C30-A51E-4286-B0A3-66054ADD61BF}" type="parTrans" cxnId="{8F813B40-8696-4E68-96B3-2F555BB3ED98}">
      <dgm:prSet/>
      <dgm:spPr/>
      <dgm:t>
        <a:bodyPr/>
        <a:lstStyle/>
        <a:p>
          <a:endParaRPr lang="es-MX"/>
        </a:p>
      </dgm:t>
    </dgm:pt>
    <dgm:pt modelId="{CF8BD324-8358-4EB1-9EA8-0C1B9C68FFE1}" type="sibTrans" cxnId="{8F813B40-8696-4E68-96B3-2F555BB3ED98}">
      <dgm:prSet/>
      <dgm:spPr/>
      <dgm:t>
        <a:bodyPr/>
        <a:lstStyle/>
        <a:p>
          <a:endParaRPr lang="es-MX"/>
        </a:p>
      </dgm:t>
    </dgm:pt>
    <dgm:pt modelId="{DF59DCCC-F380-47AD-9622-4AD3703E5D96}">
      <dgm:prSet phldrT="[Texto]"/>
      <dgm:spPr/>
      <dgm:t>
        <a:bodyPr/>
        <a:lstStyle/>
        <a:p>
          <a:r>
            <a:rPr lang="es-MX" dirty="0" smtClean="0"/>
            <a:t>a) GESTIÓN INDIFERENCIADA, sin órgano especial, que es aplicable a los servicios de asistencia y a los económicos.</a:t>
          </a:r>
          <a:endParaRPr lang="es-MX" dirty="0"/>
        </a:p>
      </dgm:t>
    </dgm:pt>
    <dgm:pt modelId="{A0472FEA-93A5-4724-9DC7-5A79E59B8857}" type="parTrans" cxnId="{F1AF7CCB-46EC-45BB-A420-F0B85ED266B3}">
      <dgm:prSet/>
      <dgm:spPr/>
      <dgm:t>
        <a:bodyPr/>
        <a:lstStyle/>
        <a:p>
          <a:endParaRPr lang="es-MX"/>
        </a:p>
      </dgm:t>
    </dgm:pt>
    <dgm:pt modelId="{BBEF9B8F-3FC2-49BA-AAB4-2B93E074BAE6}" type="sibTrans" cxnId="{F1AF7CCB-46EC-45BB-A420-F0B85ED266B3}">
      <dgm:prSet/>
      <dgm:spPr/>
      <dgm:t>
        <a:bodyPr/>
        <a:lstStyle/>
        <a:p>
          <a:endParaRPr lang="es-MX"/>
        </a:p>
      </dgm:t>
    </dgm:pt>
    <dgm:pt modelId="{F4A08E62-AAA1-4420-BE1E-5435AC748816}">
      <dgm:prSet/>
      <dgm:spPr/>
      <dgm:t>
        <a:bodyPr/>
        <a:lstStyle/>
        <a:p>
          <a:endParaRPr lang="es-MX"/>
        </a:p>
      </dgm:t>
    </dgm:pt>
    <dgm:pt modelId="{E84FD812-6183-4B79-9263-C98928193C2A}" type="parTrans" cxnId="{17FEDD9E-49C2-4BEF-A910-E39880C54A64}">
      <dgm:prSet/>
      <dgm:spPr/>
      <dgm:t>
        <a:bodyPr/>
        <a:lstStyle/>
        <a:p>
          <a:endParaRPr lang="es-MX"/>
        </a:p>
      </dgm:t>
    </dgm:pt>
    <dgm:pt modelId="{41C8199E-B0AA-4FAC-AB1B-4485BEAE0113}" type="sibTrans" cxnId="{17FEDD9E-49C2-4BEF-A910-E39880C54A64}">
      <dgm:prSet/>
      <dgm:spPr/>
      <dgm:t>
        <a:bodyPr/>
        <a:lstStyle/>
        <a:p>
          <a:endParaRPr lang="es-MX"/>
        </a:p>
      </dgm:t>
    </dgm:pt>
    <dgm:pt modelId="{518FA1CF-556A-4B6F-B3DD-502BA679E028}">
      <dgm:prSet/>
      <dgm:spPr/>
      <dgm:t>
        <a:bodyPr/>
        <a:lstStyle/>
        <a:p>
          <a:r>
            <a:rPr lang="es-MX" dirty="0" smtClean="0"/>
            <a:t>b) ESTABLECIMIENTO O EMPRESA PROPIA SIN PERSONALIDAD</a:t>
          </a:r>
          <a:endParaRPr lang="es-MX" dirty="0"/>
        </a:p>
      </dgm:t>
    </dgm:pt>
    <dgm:pt modelId="{DA4F4DCD-973E-4069-BB70-94264AEA0DF0}" type="parTrans" cxnId="{EB543E1E-63B3-4B8B-8199-BAC36B06AE08}">
      <dgm:prSet/>
      <dgm:spPr/>
      <dgm:t>
        <a:bodyPr/>
        <a:lstStyle/>
        <a:p>
          <a:endParaRPr lang="es-MX"/>
        </a:p>
      </dgm:t>
    </dgm:pt>
    <dgm:pt modelId="{FBC85843-852D-4D28-B2F2-982940730F98}" type="sibTrans" cxnId="{EB543E1E-63B3-4B8B-8199-BAC36B06AE08}">
      <dgm:prSet/>
      <dgm:spPr/>
      <dgm:t>
        <a:bodyPr/>
        <a:lstStyle/>
        <a:p>
          <a:endParaRPr lang="es-MX"/>
        </a:p>
      </dgm:t>
    </dgm:pt>
    <dgm:pt modelId="{458B755E-04A2-4534-9A43-7DA9C3ACF166}">
      <dgm:prSet/>
      <dgm:spPr/>
      <dgm:t>
        <a:bodyPr/>
        <a:lstStyle/>
        <a:p>
          <a:endParaRPr lang="es-MX"/>
        </a:p>
      </dgm:t>
    </dgm:pt>
    <dgm:pt modelId="{CB5F5205-281D-40E0-853F-5EC3B1156832}" type="parTrans" cxnId="{16BDD055-B066-4D85-9ECD-BF6F065D5930}">
      <dgm:prSet/>
      <dgm:spPr/>
      <dgm:t>
        <a:bodyPr/>
        <a:lstStyle/>
        <a:p>
          <a:endParaRPr lang="es-MX"/>
        </a:p>
      </dgm:t>
    </dgm:pt>
    <dgm:pt modelId="{453C267D-6EDB-40ED-9809-48CC5C26D3B2}" type="sibTrans" cxnId="{16BDD055-B066-4D85-9ECD-BF6F065D5930}">
      <dgm:prSet/>
      <dgm:spPr/>
      <dgm:t>
        <a:bodyPr/>
        <a:lstStyle/>
        <a:p>
          <a:endParaRPr lang="es-MX"/>
        </a:p>
      </dgm:t>
    </dgm:pt>
    <dgm:pt modelId="{88588B44-66B5-4561-B8D3-E45C0B2AA114}">
      <dgm:prSet/>
      <dgm:spPr/>
      <dgm:t>
        <a:bodyPr/>
        <a:lstStyle/>
        <a:p>
          <a:r>
            <a:rPr lang="es-MX" smtClean="0"/>
            <a:t>c) SERVICIO PÚBLICO PERSONIFICADO</a:t>
          </a:r>
          <a:endParaRPr lang="es-MX"/>
        </a:p>
      </dgm:t>
    </dgm:pt>
    <dgm:pt modelId="{CCD79307-48EB-4AC5-81B2-E18E5244B831}" type="parTrans" cxnId="{55E20360-4335-4E1B-8E53-65D8FF20B071}">
      <dgm:prSet/>
      <dgm:spPr/>
      <dgm:t>
        <a:bodyPr/>
        <a:lstStyle/>
        <a:p>
          <a:endParaRPr lang="es-MX"/>
        </a:p>
      </dgm:t>
    </dgm:pt>
    <dgm:pt modelId="{895D9BFF-DBAF-4AA3-B8B8-A419EB218F20}" type="sibTrans" cxnId="{55E20360-4335-4E1B-8E53-65D8FF20B071}">
      <dgm:prSet/>
      <dgm:spPr/>
      <dgm:t>
        <a:bodyPr/>
        <a:lstStyle/>
        <a:p>
          <a:endParaRPr lang="es-MX"/>
        </a:p>
      </dgm:t>
    </dgm:pt>
    <dgm:pt modelId="{42BE4805-409E-44F3-8904-87D782F31C17}">
      <dgm:prSet/>
      <dgm:spPr/>
      <dgm:t>
        <a:bodyPr/>
        <a:lstStyle/>
        <a:p>
          <a:endParaRPr lang="es-MX"/>
        </a:p>
      </dgm:t>
    </dgm:pt>
    <dgm:pt modelId="{12850D18-E8B0-455B-9153-68F048E0F205}" type="parTrans" cxnId="{F20D67EE-405F-45B1-8E1F-90E180AD7DB7}">
      <dgm:prSet/>
      <dgm:spPr/>
      <dgm:t>
        <a:bodyPr/>
        <a:lstStyle/>
        <a:p>
          <a:endParaRPr lang="es-MX"/>
        </a:p>
      </dgm:t>
    </dgm:pt>
    <dgm:pt modelId="{4BDDAFD1-E4FC-4619-8950-4269CAD66BB4}" type="sibTrans" cxnId="{F20D67EE-405F-45B1-8E1F-90E180AD7DB7}">
      <dgm:prSet/>
      <dgm:spPr/>
      <dgm:t>
        <a:bodyPr/>
        <a:lstStyle/>
        <a:p>
          <a:endParaRPr lang="es-MX"/>
        </a:p>
      </dgm:t>
    </dgm:pt>
    <dgm:pt modelId="{C0FCFF8D-048D-4023-B95B-6F8AF428D990}">
      <dgm:prSet/>
      <dgm:spPr/>
      <dgm:t>
        <a:bodyPr/>
        <a:lstStyle/>
        <a:p>
          <a:r>
            <a:rPr lang="es-MX" dirty="0" smtClean="0"/>
            <a:t>d) FORMA DE SOCIEDAD PRIVADA</a:t>
          </a:r>
          <a:endParaRPr lang="es-MX" dirty="0"/>
        </a:p>
      </dgm:t>
    </dgm:pt>
    <dgm:pt modelId="{40E32A56-D8B3-4E60-906F-17A8C4F83E9A}" type="parTrans" cxnId="{0932B5E6-50F4-450A-BA0A-4097B2C12E0A}">
      <dgm:prSet/>
      <dgm:spPr/>
      <dgm:t>
        <a:bodyPr/>
        <a:lstStyle/>
        <a:p>
          <a:endParaRPr lang="es-MX"/>
        </a:p>
      </dgm:t>
    </dgm:pt>
    <dgm:pt modelId="{306963AF-6A59-4A6A-8B38-1DDCA31D5C1C}" type="sibTrans" cxnId="{0932B5E6-50F4-450A-BA0A-4097B2C12E0A}">
      <dgm:prSet/>
      <dgm:spPr/>
      <dgm:t>
        <a:bodyPr/>
        <a:lstStyle/>
        <a:p>
          <a:endParaRPr lang="es-MX"/>
        </a:p>
      </dgm:t>
    </dgm:pt>
    <dgm:pt modelId="{EF73C4B5-FC16-4A9C-949B-385D11CC3C77}" type="pres">
      <dgm:prSet presAssocID="{D4529845-22F3-4757-9039-5CAE57F609B2}" presName="Name0" presStyleCnt="0">
        <dgm:presLayoutVars>
          <dgm:dir/>
          <dgm:animLvl val="lvl"/>
          <dgm:resizeHandles val="exact"/>
        </dgm:presLayoutVars>
      </dgm:prSet>
      <dgm:spPr/>
      <dgm:t>
        <a:bodyPr/>
        <a:lstStyle/>
        <a:p>
          <a:endParaRPr lang="es-MX"/>
        </a:p>
      </dgm:t>
    </dgm:pt>
    <dgm:pt modelId="{F48B9CB4-45F8-4FBC-A9E1-4D2CA5005E99}" type="pres">
      <dgm:prSet presAssocID="{97964DFE-9ED4-4C4D-ADA1-DE190939F975}" presName="linNode" presStyleCnt="0"/>
      <dgm:spPr/>
    </dgm:pt>
    <dgm:pt modelId="{D7311EA0-025F-4387-8B74-C76E96DC2435}" type="pres">
      <dgm:prSet presAssocID="{97964DFE-9ED4-4C4D-ADA1-DE190939F975}" presName="parentText" presStyleLbl="node1" presStyleIdx="0" presStyleCnt="1">
        <dgm:presLayoutVars>
          <dgm:chMax val="1"/>
          <dgm:bulletEnabled val="1"/>
        </dgm:presLayoutVars>
      </dgm:prSet>
      <dgm:spPr/>
      <dgm:t>
        <a:bodyPr/>
        <a:lstStyle/>
        <a:p>
          <a:endParaRPr lang="es-MX"/>
        </a:p>
      </dgm:t>
    </dgm:pt>
    <dgm:pt modelId="{5C487F09-CCCC-4E87-B20C-7B3375A033FD}" type="pres">
      <dgm:prSet presAssocID="{97964DFE-9ED4-4C4D-ADA1-DE190939F975}" presName="descendantText" presStyleLbl="alignAccFollowNode1" presStyleIdx="0" presStyleCnt="1">
        <dgm:presLayoutVars>
          <dgm:bulletEnabled val="1"/>
        </dgm:presLayoutVars>
      </dgm:prSet>
      <dgm:spPr/>
      <dgm:t>
        <a:bodyPr/>
        <a:lstStyle/>
        <a:p>
          <a:endParaRPr lang="es-MX"/>
        </a:p>
      </dgm:t>
    </dgm:pt>
  </dgm:ptLst>
  <dgm:cxnLst>
    <dgm:cxn modelId="{20980C65-2BF7-49E5-9C1A-A5B182F4DCEE}" type="presOf" srcId="{42BE4805-409E-44F3-8904-87D782F31C17}" destId="{5C487F09-CCCC-4E87-B20C-7B3375A033FD}" srcOrd="0" destOrd="5" presId="urn:microsoft.com/office/officeart/2005/8/layout/vList5"/>
    <dgm:cxn modelId="{17FEDD9E-49C2-4BEF-A910-E39880C54A64}" srcId="{97964DFE-9ED4-4C4D-ADA1-DE190939F975}" destId="{F4A08E62-AAA1-4420-BE1E-5435AC748816}" srcOrd="1" destOrd="0" parTransId="{E84FD812-6183-4B79-9263-C98928193C2A}" sibTransId="{41C8199E-B0AA-4FAC-AB1B-4485BEAE0113}"/>
    <dgm:cxn modelId="{EB543E1E-63B3-4B8B-8199-BAC36B06AE08}" srcId="{97964DFE-9ED4-4C4D-ADA1-DE190939F975}" destId="{518FA1CF-556A-4B6F-B3DD-502BA679E028}" srcOrd="2" destOrd="0" parTransId="{DA4F4DCD-973E-4069-BB70-94264AEA0DF0}" sibTransId="{FBC85843-852D-4D28-B2F2-982940730F98}"/>
    <dgm:cxn modelId="{47244137-4A40-4CD9-95F1-E0C8ACC4537B}" type="presOf" srcId="{C0FCFF8D-048D-4023-B95B-6F8AF428D990}" destId="{5C487F09-CCCC-4E87-B20C-7B3375A033FD}" srcOrd="0" destOrd="6" presId="urn:microsoft.com/office/officeart/2005/8/layout/vList5"/>
    <dgm:cxn modelId="{C85D8769-8C68-412D-B783-F1FC8ED728C9}" type="presOf" srcId="{97964DFE-9ED4-4C4D-ADA1-DE190939F975}" destId="{D7311EA0-025F-4387-8B74-C76E96DC2435}" srcOrd="0" destOrd="0" presId="urn:microsoft.com/office/officeart/2005/8/layout/vList5"/>
    <dgm:cxn modelId="{F1AF7CCB-46EC-45BB-A420-F0B85ED266B3}" srcId="{97964DFE-9ED4-4C4D-ADA1-DE190939F975}" destId="{DF59DCCC-F380-47AD-9622-4AD3703E5D96}" srcOrd="0" destOrd="0" parTransId="{A0472FEA-93A5-4724-9DC7-5A79E59B8857}" sibTransId="{BBEF9B8F-3FC2-49BA-AAB4-2B93E074BAE6}"/>
    <dgm:cxn modelId="{EBC66587-3080-4737-A4AE-67C63FB1A92C}" type="presOf" srcId="{88588B44-66B5-4561-B8D3-E45C0B2AA114}" destId="{5C487F09-CCCC-4E87-B20C-7B3375A033FD}" srcOrd="0" destOrd="4" presId="urn:microsoft.com/office/officeart/2005/8/layout/vList5"/>
    <dgm:cxn modelId="{16BDD055-B066-4D85-9ECD-BF6F065D5930}" srcId="{97964DFE-9ED4-4C4D-ADA1-DE190939F975}" destId="{458B755E-04A2-4534-9A43-7DA9C3ACF166}" srcOrd="3" destOrd="0" parTransId="{CB5F5205-281D-40E0-853F-5EC3B1156832}" sibTransId="{453C267D-6EDB-40ED-9809-48CC5C26D3B2}"/>
    <dgm:cxn modelId="{4AED607F-3138-4EFC-A011-CDD14F9AE4C1}" type="presOf" srcId="{F4A08E62-AAA1-4420-BE1E-5435AC748816}" destId="{5C487F09-CCCC-4E87-B20C-7B3375A033FD}" srcOrd="0" destOrd="1" presId="urn:microsoft.com/office/officeart/2005/8/layout/vList5"/>
    <dgm:cxn modelId="{236E42E5-B4B6-432F-B843-9270553296F2}" type="presOf" srcId="{518FA1CF-556A-4B6F-B3DD-502BA679E028}" destId="{5C487F09-CCCC-4E87-B20C-7B3375A033FD}" srcOrd="0" destOrd="2" presId="urn:microsoft.com/office/officeart/2005/8/layout/vList5"/>
    <dgm:cxn modelId="{A2EA2CA7-CE4A-47B2-9D4B-F5E33589E7FD}" type="presOf" srcId="{DF59DCCC-F380-47AD-9622-4AD3703E5D96}" destId="{5C487F09-CCCC-4E87-B20C-7B3375A033FD}" srcOrd="0" destOrd="0" presId="urn:microsoft.com/office/officeart/2005/8/layout/vList5"/>
    <dgm:cxn modelId="{0932B5E6-50F4-450A-BA0A-4097B2C12E0A}" srcId="{97964DFE-9ED4-4C4D-ADA1-DE190939F975}" destId="{C0FCFF8D-048D-4023-B95B-6F8AF428D990}" srcOrd="6" destOrd="0" parTransId="{40E32A56-D8B3-4E60-906F-17A8C4F83E9A}" sibTransId="{306963AF-6A59-4A6A-8B38-1DDCA31D5C1C}"/>
    <dgm:cxn modelId="{55E20360-4335-4E1B-8E53-65D8FF20B071}" srcId="{97964DFE-9ED4-4C4D-ADA1-DE190939F975}" destId="{88588B44-66B5-4561-B8D3-E45C0B2AA114}" srcOrd="4" destOrd="0" parTransId="{CCD79307-48EB-4AC5-81B2-E18E5244B831}" sibTransId="{895D9BFF-DBAF-4AA3-B8B8-A419EB218F20}"/>
    <dgm:cxn modelId="{8F813B40-8696-4E68-96B3-2F555BB3ED98}" srcId="{D4529845-22F3-4757-9039-5CAE57F609B2}" destId="{97964DFE-9ED4-4C4D-ADA1-DE190939F975}" srcOrd="0" destOrd="0" parTransId="{A5192C30-A51E-4286-B0A3-66054ADD61BF}" sibTransId="{CF8BD324-8358-4EB1-9EA8-0C1B9C68FFE1}"/>
    <dgm:cxn modelId="{EC789229-027D-46A5-84CC-5AFB6F39F245}" type="presOf" srcId="{D4529845-22F3-4757-9039-5CAE57F609B2}" destId="{EF73C4B5-FC16-4A9C-949B-385D11CC3C77}" srcOrd="0" destOrd="0" presId="urn:microsoft.com/office/officeart/2005/8/layout/vList5"/>
    <dgm:cxn modelId="{44BFD64D-BF01-4216-8E8B-A5D057F12DF6}" type="presOf" srcId="{458B755E-04A2-4534-9A43-7DA9C3ACF166}" destId="{5C487F09-CCCC-4E87-B20C-7B3375A033FD}" srcOrd="0" destOrd="3" presId="urn:microsoft.com/office/officeart/2005/8/layout/vList5"/>
    <dgm:cxn modelId="{F20D67EE-405F-45B1-8E1F-90E180AD7DB7}" srcId="{97964DFE-9ED4-4C4D-ADA1-DE190939F975}" destId="{42BE4805-409E-44F3-8904-87D782F31C17}" srcOrd="5" destOrd="0" parTransId="{12850D18-E8B0-455B-9153-68F048E0F205}" sibTransId="{4BDDAFD1-E4FC-4619-8950-4269CAD66BB4}"/>
    <dgm:cxn modelId="{84764D56-D60E-4779-AAEF-96D76C02156A}" type="presParOf" srcId="{EF73C4B5-FC16-4A9C-949B-385D11CC3C77}" destId="{F48B9CB4-45F8-4FBC-A9E1-4D2CA5005E99}" srcOrd="0" destOrd="0" presId="urn:microsoft.com/office/officeart/2005/8/layout/vList5"/>
    <dgm:cxn modelId="{E410CE88-25EA-41BD-8BCB-D1660EF8487D}" type="presParOf" srcId="{F48B9CB4-45F8-4FBC-A9E1-4D2CA5005E99}" destId="{D7311EA0-025F-4387-8B74-C76E96DC2435}" srcOrd="0" destOrd="0" presId="urn:microsoft.com/office/officeart/2005/8/layout/vList5"/>
    <dgm:cxn modelId="{8E82E0E0-063B-4641-89E0-B7B7651201CC}" type="presParOf" srcId="{F48B9CB4-45F8-4FBC-A9E1-4D2CA5005E99}" destId="{5C487F09-CCCC-4E87-B20C-7B3375A033F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8CEC30C6-0F21-44B2-BAD4-EC30236E5417}">
      <dgm:prSet phldrT="[Texto]"/>
      <dgm:spPr>
        <a:solidFill>
          <a:srgbClr val="C850C8"/>
        </a:solidFill>
      </dgm:spPr>
      <dgm:t>
        <a:bodyPr/>
        <a:lstStyle/>
        <a:p>
          <a:r>
            <a:rPr lang="es-ES" dirty="0" smtClean="0"/>
            <a:t>SEGURIDAD PÚBLICA</a:t>
          </a:r>
          <a:endParaRPr lang="es-ES" dirty="0"/>
        </a:p>
      </dgm:t>
    </dgm:pt>
    <dgm:pt modelId="{70A34B03-E1DD-41B0-A0EF-3947911A9268}" type="parTrans" cxnId="{9C1351D5-C1F7-4EB1-848B-DA687277A3BC}">
      <dgm:prSet/>
      <dgm:spPr/>
      <dgm:t>
        <a:bodyPr/>
        <a:lstStyle/>
        <a:p>
          <a:endParaRPr lang="es-ES"/>
        </a:p>
      </dgm:t>
    </dgm:pt>
    <dgm:pt modelId="{DD33F63D-CA8E-4DA0-8E09-D5E80BD6CA5E}" type="sibTrans" cxnId="{9C1351D5-C1F7-4EB1-848B-DA687277A3BC}">
      <dgm:prSet/>
      <dgm:spPr/>
      <dgm:t>
        <a:bodyPr/>
        <a:lstStyle/>
        <a:p>
          <a:endParaRPr lang="es-ES"/>
        </a:p>
      </dgm:t>
    </dgm:pt>
    <dgm:pt modelId="{27C1DC5C-8377-4DB3-BBCF-42ED4049932A}">
      <dgm:prSet phldrT="[Texto]"/>
      <dgm:spPr/>
      <dgm:t>
        <a:bodyPr/>
        <a:lstStyle/>
        <a:p>
          <a:r>
            <a:rPr lang="es-MX" dirty="0" smtClean="0"/>
            <a:t>AGUA POTABLE</a:t>
          </a:r>
          <a:endParaRPr lang="es-ES" dirty="0"/>
        </a:p>
      </dgm:t>
    </dgm:pt>
    <dgm:pt modelId="{E4F29309-8533-4FB5-8C98-7581353A6ACF}" type="parTrans" cxnId="{3BADDA30-32A5-4441-9DD4-9F1E57D42774}">
      <dgm:prSet/>
      <dgm:spPr/>
      <dgm:t>
        <a:bodyPr/>
        <a:lstStyle/>
        <a:p>
          <a:endParaRPr lang="es-MX"/>
        </a:p>
      </dgm:t>
    </dgm:pt>
    <dgm:pt modelId="{7C8D5A99-E0FF-4AC8-9054-41CEA3DC26BC}" type="sibTrans" cxnId="{3BADDA30-32A5-4441-9DD4-9F1E57D42774}">
      <dgm:prSet/>
      <dgm:spPr/>
      <dgm:t>
        <a:bodyPr/>
        <a:lstStyle/>
        <a:p>
          <a:endParaRPr lang="es-MX"/>
        </a:p>
      </dgm:t>
    </dgm:pt>
    <dgm:pt modelId="{93FC21FF-013C-45CD-8522-B47B0AD921C0}">
      <dgm:prSet phldrT="[Texto]"/>
      <dgm:spPr>
        <a:solidFill>
          <a:srgbClr val="00B0F0"/>
        </a:solidFill>
      </dgm:spPr>
      <dgm:t>
        <a:bodyPr/>
        <a:lstStyle/>
        <a:p>
          <a:r>
            <a:rPr lang="es-MX" dirty="0" smtClean="0"/>
            <a:t>ALUMBRADO PÚBLICO</a:t>
          </a:r>
          <a:endParaRPr lang="es-ES" dirty="0"/>
        </a:p>
      </dgm:t>
    </dgm:pt>
    <dgm:pt modelId="{AEB44703-35BC-472F-957A-4EF420B9A3AD}" type="parTrans" cxnId="{7DE97B10-B759-40A4-BE16-B8BB3173BAC0}">
      <dgm:prSet/>
      <dgm:spPr/>
      <dgm:t>
        <a:bodyPr/>
        <a:lstStyle/>
        <a:p>
          <a:endParaRPr lang="es-MX"/>
        </a:p>
      </dgm:t>
    </dgm:pt>
    <dgm:pt modelId="{5BA4398F-E3C1-411C-B8F1-08ADBBFA6A78}" type="sibTrans" cxnId="{7DE97B10-B759-40A4-BE16-B8BB3173BAC0}">
      <dgm:prSet/>
      <dgm:spPr/>
      <dgm:t>
        <a:bodyPr/>
        <a:lstStyle/>
        <a:p>
          <a:endParaRPr lang="es-MX"/>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4F27788D-6C72-4360-92A0-B25DB5DB0535}" type="pres">
      <dgm:prSet presAssocID="{8CEC30C6-0F21-44B2-BAD4-EC30236E5417}" presName="linNode" presStyleCnt="0"/>
      <dgm:spPr/>
    </dgm:pt>
    <dgm:pt modelId="{3A50D178-5E88-4708-B6CF-41F3837331F4}" type="pres">
      <dgm:prSet presAssocID="{8CEC30C6-0F21-44B2-BAD4-EC30236E5417}" presName="parentText" presStyleLbl="node1" presStyleIdx="0" presStyleCnt="3">
        <dgm:presLayoutVars>
          <dgm:chMax val="1"/>
          <dgm:bulletEnabled val="1"/>
        </dgm:presLayoutVars>
      </dgm:prSet>
      <dgm:spPr/>
      <dgm:t>
        <a:bodyPr/>
        <a:lstStyle/>
        <a:p>
          <a:endParaRPr lang="es-MX"/>
        </a:p>
      </dgm:t>
    </dgm:pt>
    <dgm:pt modelId="{D02D9473-8D0C-43E3-98F8-3757DE0C97C4}" type="pres">
      <dgm:prSet presAssocID="{DD33F63D-CA8E-4DA0-8E09-D5E80BD6CA5E}" presName="sp" presStyleCnt="0"/>
      <dgm:spPr/>
    </dgm:pt>
    <dgm:pt modelId="{37A77291-A3AD-41D1-8F4D-9393E2F1F3D0}" type="pres">
      <dgm:prSet presAssocID="{27C1DC5C-8377-4DB3-BBCF-42ED4049932A}" presName="linNode" presStyleCnt="0"/>
      <dgm:spPr/>
    </dgm:pt>
    <dgm:pt modelId="{2DEDB7E8-A7D5-4A1C-A8FA-E4DC1049F30D}" type="pres">
      <dgm:prSet presAssocID="{27C1DC5C-8377-4DB3-BBCF-42ED4049932A}" presName="parentText" presStyleLbl="node1" presStyleIdx="1" presStyleCnt="3">
        <dgm:presLayoutVars>
          <dgm:chMax val="1"/>
          <dgm:bulletEnabled val="1"/>
        </dgm:presLayoutVars>
      </dgm:prSet>
      <dgm:spPr/>
      <dgm:t>
        <a:bodyPr/>
        <a:lstStyle/>
        <a:p>
          <a:endParaRPr lang="es-MX"/>
        </a:p>
      </dgm:t>
    </dgm:pt>
    <dgm:pt modelId="{2AEBA81E-F69B-4296-A3A9-5671C7AA23FE}" type="pres">
      <dgm:prSet presAssocID="{7C8D5A99-E0FF-4AC8-9054-41CEA3DC26BC}" presName="sp" presStyleCnt="0"/>
      <dgm:spPr/>
    </dgm:pt>
    <dgm:pt modelId="{94C46676-C27D-48CA-BF55-ADCC6A80A317}" type="pres">
      <dgm:prSet presAssocID="{93FC21FF-013C-45CD-8522-B47B0AD921C0}" presName="linNode" presStyleCnt="0"/>
      <dgm:spPr/>
    </dgm:pt>
    <dgm:pt modelId="{830A1279-D122-4715-AB25-D129FB58A445}" type="pres">
      <dgm:prSet presAssocID="{93FC21FF-013C-45CD-8522-B47B0AD921C0}" presName="parentText" presStyleLbl="node1" presStyleIdx="2" presStyleCnt="3">
        <dgm:presLayoutVars>
          <dgm:chMax val="1"/>
          <dgm:bulletEnabled val="1"/>
        </dgm:presLayoutVars>
      </dgm:prSet>
      <dgm:spPr/>
      <dgm:t>
        <a:bodyPr/>
        <a:lstStyle/>
        <a:p>
          <a:endParaRPr lang="es-MX"/>
        </a:p>
      </dgm:t>
    </dgm:pt>
  </dgm:ptLst>
  <dgm:cxnLst>
    <dgm:cxn modelId="{39981911-240B-49EA-B787-C09CF528C4A3}" type="presOf" srcId="{8CEC30C6-0F21-44B2-BAD4-EC30236E5417}" destId="{3A50D178-5E88-4708-B6CF-41F3837331F4}" srcOrd="0" destOrd="0" presId="urn:microsoft.com/office/officeart/2005/8/layout/vList5"/>
    <dgm:cxn modelId="{9C1351D5-C1F7-4EB1-848B-DA687277A3BC}" srcId="{9E539E4A-F04F-4E3B-AA29-D0248A056CD9}" destId="{8CEC30C6-0F21-44B2-BAD4-EC30236E5417}" srcOrd="0" destOrd="0" parTransId="{70A34B03-E1DD-41B0-A0EF-3947911A9268}" sibTransId="{DD33F63D-CA8E-4DA0-8E09-D5E80BD6CA5E}"/>
    <dgm:cxn modelId="{FC06B2B9-8C47-4B09-9482-DFDEE4620AD3}" type="presOf" srcId="{27C1DC5C-8377-4DB3-BBCF-42ED4049932A}" destId="{2DEDB7E8-A7D5-4A1C-A8FA-E4DC1049F30D}" srcOrd="0" destOrd="0" presId="urn:microsoft.com/office/officeart/2005/8/layout/vList5"/>
    <dgm:cxn modelId="{3BADDA30-32A5-4441-9DD4-9F1E57D42774}" srcId="{9E539E4A-F04F-4E3B-AA29-D0248A056CD9}" destId="{27C1DC5C-8377-4DB3-BBCF-42ED4049932A}" srcOrd="1" destOrd="0" parTransId="{E4F29309-8533-4FB5-8C98-7581353A6ACF}" sibTransId="{7C8D5A99-E0FF-4AC8-9054-41CEA3DC26BC}"/>
    <dgm:cxn modelId="{F369B0EC-65F2-486F-8AC7-A9D482C1501F}" type="presOf" srcId="{93FC21FF-013C-45CD-8522-B47B0AD921C0}" destId="{830A1279-D122-4715-AB25-D129FB58A445}" srcOrd="0" destOrd="0" presId="urn:microsoft.com/office/officeart/2005/8/layout/vList5"/>
    <dgm:cxn modelId="{7DE97B10-B759-40A4-BE16-B8BB3173BAC0}" srcId="{9E539E4A-F04F-4E3B-AA29-D0248A056CD9}" destId="{93FC21FF-013C-45CD-8522-B47B0AD921C0}" srcOrd="2" destOrd="0" parTransId="{AEB44703-35BC-472F-957A-4EF420B9A3AD}" sibTransId="{5BA4398F-E3C1-411C-B8F1-08ADBBFA6A78}"/>
    <dgm:cxn modelId="{DC2D9593-AF4A-4EB2-81A8-5534D68CA144}" type="presOf" srcId="{9E539E4A-F04F-4E3B-AA29-D0248A056CD9}" destId="{FF1DA70B-0F72-4858-94CB-CBACBC93528E}" srcOrd="0" destOrd="0" presId="urn:microsoft.com/office/officeart/2005/8/layout/vList5"/>
    <dgm:cxn modelId="{2C1A699C-B3CB-45FA-9617-CAC102357822}" type="presParOf" srcId="{FF1DA70B-0F72-4858-94CB-CBACBC93528E}" destId="{4F27788D-6C72-4360-92A0-B25DB5DB0535}" srcOrd="0" destOrd="0" presId="urn:microsoft.com/office/officeart/2005/8/layout/vList5"/>
    <dgm:cxn modelId="{BB5C57BD-51EB-4801-812A-0010464C3023}" type="presParOf" srcId="{4F27788D-6C72-4360-92A0-B25DB5DB0535}" destId="{3A50D178-5E88-4708-B6CF-41F3837331F4}" srcOrd="0" destOrd="0" presId="urn:microsoft.com/office/officeart/2005/8/layout/vList5"/>
    <dgm:cxn modelId="{8E781F23-E80D-4B07-8A9B-FDC560DF41CC}" type="presParOf" srcId="{FF1DA70B-0F72-4858-94CB-CBACBC93528E}" destId="{D02D9473-8D0C-43E3-98F8-3757DE0C97C4}" srcOrd="1" destOrd="0" presId="urn:microsoft.com/office/officeart/2005/8/layout/vList5"/>
    <dgm:cxn modelId="{61B3E426-0979-48ED-AE04-0EF7ABA6FBF8}" type="presParOf" srcId="{FF1DA70B-0F72-4858-94CB-CBACBC93528E}" destId="{37A77291-A3AD-41D1-8F4D-9393E2F1F3D0}" srcOrd="2" destOrd="0" presId="urn:microsoft.com/office/officeart/2005/8/layout/vList5"/>
    <dgm:cxn modelId="{D2BB6E52-A732-4610-9763-E61CF6CD3B10}" type="presParOf" srcId="{37A77291-A3AD-41D1-8F4D-9393E2F1F3D0}" destId="{2DEDB7E8-A7D5-4A1C-A8FA-E4DC1049F30D}" srcOrd="0" destOrd="0" presId="urn:microsoft.com/office/officeart/2005/8/layout/vList5"/>
    <dgm:cxn modelId="{446E8741-148F-4FC0-8AA8-79F1340D2324}" type="presParOf" srcId="{FF1DA70B-0F72-4858-94CB-CBACBC93528E}" destId="{2AEBA81E-F69B-4296-A3A9-5671C7AA23FE}" srcOrd="3" destOrd="0" presId="urn:microsoft.com/office/officeart/2005/8/layout/vList5"/>
    <dgm:cxn modelId="{E24C84F1-7002-4848-B228-6D8F2D205BCB}" type="presParOf" srcId="{FF1DA70B-0F72-4858-94CB-CBACBC93528E}" destId="{94C46676-C27D-48CA-BF55-ADCC6A80A317}" srcOrd="4" destOrd="0" presId="urn:microsoft.com/office/officeart/2005/8/layout/vList5"/>
    <dgm:cxn modelId="{69083516-6F22-42D2-8F7B-B3325DB756EE}" type="presParOf" srcId="{94C46676-C27D-48CA-BF55-ADCC6A80A317}" destId="{830A1279-D122-4715-AB25-D129FB58A445}"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bg2">
            <a:lumMod val="75000"/>
          </a:schemeClr>
        </a:solidFill>
      </dgm:spPr>
      <dgm:t>
        <a:bodyPr/>
        <a:lstStyle/>
        <a:p>
          <a:r>
            <a:rPr lang="es-MX" dirty="0" smtClean="0"/>
            <a:t>*La seguridad pública es un servicio público de interés público que por su trascendencia, la policía preventiva esta bajo el mando directo del Presidente municipal garantizando que las políticas y las modalidad sean establecidas directamente por él. Asimismo tiene que ver con los valores más preciados de la ciudadanía, como son la garantía del ejercicio de la libertad, la integridad y el patrimonio.  </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NeighborX="-716" custLinFactNeighborY="-2067">
        <dgm:presLayoutVars>
          <dgm:chMax val="0"/>
          <dgm:bulletEnabled val="1"/>
        </dgm:presLayoutVars>
      </dgm:prSet>
      <dgm:spPr/>
      <dgm:t>
        <a:bodyPr/>
        <a:lstStyle/>
        <a:p>
          <a:endParaRPr lang="es-MX"/>
        </a:p>
      </dgm:t>
    </dgm:pt>
  </dgm:ptLst>
  <dgm:cxnLst>
    <dgm:cxn modelId="{98DD8069-D606-4345-A904-6BB6E5A367AD}" type="presOf" srcId="{22EBEE2E-00B1-417C-9C26-1F1A1DC48F9B}" destId="{E6E30030-3C09-4F54-8AE5-9C5095772DD1}" srcOrd="0" destOrd="0" presId="urn:microsoft.com/office/officeart/2005/8/layout/vList2"/>
    <dgm:cxn modelId="{B6D7F93B-DE01-49D8-80A5-30745BA72BDD}" type="presOf" srcId="{A047E512-EB3F-47AB-8AA1-6E00883BE3D4}" destId="{03957EB9-DB8D-40A4-9D15-158D4B4E4446}" srcOrd="0" destOrd="0" presId="urn:microsoft.com/office/officeart/2005/8/layout/vList2"/>
    <dgm:cxn modelId="{BA42241E-E305-4B25-8E03-2EF58EA6EE93}" srcId="{22EBEE2E-00B1-417C-9C26-1F1A1DC48F9B}" destId="{A047E512-EB3F-47AB-8AA1-6E00883BE3D4}" srcOrd="0" destOrd="0" parTransId="{98F4A48C-994F-4363-ABBF-C025C5FE9CC4}" sibTransId="{990FDBB6-A84F-4F4D-BF85-A0701AB8B974}"/>
    <dgm:cxn modelId="{8D7AC7E3-5684-402D-8D32-95F21D3C0E97}"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bg2">
            <a:lumMod val="75000"/>
          </a:schemeClr>
        </a:solidFill>
      </dgm:spPr>
      <dgm:t>
        <a:bodyPr/>
        <a:lstStyle/>
        <a:p>
          <a:r>
            <a:rPr lang="es-MX" dirty="0" smtClean="0"/>
            <a:t>*En algunos municipios la seguridad pública la presta el gobierno del Estado debido a la incapacidad técnica y administrativa, observándose frecuentemente que los municipios no tienen elementos para organizar, equipar, reclutar, adiestrar y remunerar a los cuerpos de seguridad pública municipal y de tránsito</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NeighborX="-716" custLinFactNeighborY="-2067">
        <dgm:presLayoutVars>
          <dgm:chMax val="0"/>
          <dgm:bulletEnabled val="1"/>
        </dgm:presLayoutVars>
      </dgm:prSet>
      <dgm:spPr/>
      <dgm:t>
        <a:bodyPr/>
        <a:lstStyle/>
        <a:p>
          <a:endParaRPr lang="es-MX"/>
        </a:p>
      </dgm:t>
    </dgm:pt>
  </dgm:ptLst>
  <dgm:cxnLst>
    <dgm:cxn modelId="{783D0A06-F5B3-4F0F-80AC-CA0F152AE127}" type="presOf" srcId="{A047E512-EB3F-47AB-8AA1-6E00883BE3D4}" destId="{03957EB9-DB8D-40A4-9D15-158D4B4E4446}" srcOrd="0" destOrd="0" presId="urn:microsoft.com/office/officeart/2005/8/layout/vList2"/>
    <dgm:cxn modelId="{BA42241E-E305-4B25-8E03-2EF58EA6EE93}" srcId="{22EBEE2E-00B1-417C-9C26-1F1A1DC48F9B}" destId="{A047E512-EB3F-47AB-8AA1-6E00883BE3D4}" srcOrd="0" destOrd="0" parTransId="{98F4A48C-994F-4363-ABBF-C025C5FE9CC4}" sibTransId="{990FDBB6-A84F-4F4D-BF85-A0701AB8B974}"/>
    <dgm:cxn modelId="{596EF65A-7440-4304-8AFF-EDD82C7CE1E3}" type="presOf" srcId="{22EBEE2E-00B1-417C-9C26-1F1A1DC48F9B}" destId="{E6E30030-3C09-4F54-8AE5-9C5095772DD1}" srcOrd="0" destOrd="0" presId="urn:microsoft.com/office/officeart/2005/8/layout/vList2"/>
    <dgm:cxn modelId="{1FD58265-09DA-4C4A-A2B8-EE4CF81C2721}"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529845-22F3-4757-9039-5CAE57F609B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97964DFE-9ED4-4C4D-ADA1-DE190939F975}">
      <dgm:prSet phldrT="[Texto]"/>
      <dgm:spPr/>
      <dgm:t>
        <a:bodyPr/>
        <a:lstStyle/>
        <a:p>
          <a:r>
            <a:rPr lang="es-ES" dirty="0" smtClean="0"/>
            <a:t>El maestro argentino señala que BIELSA señala que: </a:t>
          </a:r>
          <a:endParaRPr lang="es-MX" dirty="0"/>
        </a:p>
      </dgm:t>
    </dgm:pt>
    <dgm:pt modelId="{A5192C30-A51E-4286-B0A3-66054ADD61BF}" type="parTrans" cxnId="{8F813B40-8696-4E68-96B3-2F555BB3ED98}">
      <dgm:prSet/>
      <dgm:spPr/>
      <dgm:t>
        <a:bodyPr/>
        <a:lstStyle/>
        <a:p>
          <a:endParaRPr lang="es-MX"/>
        </a:p>
      </dgm:t>
    </dgm:pt>
    <dgm:pt modelId="{CF8BD324-8358-4EB1-9EA8-0C1B9C68FFE1}" type="sibTrans" cxnId="{8F813B40-8696-4E68-96B3-2F555BB3ED98}">
      <dgm:prSet/>
      <dgm:spPr/>
      <dgm:t>
        <a:bodyPr/>
        <a:lstStyle/>
        <a:p>
          <a:endParaRPr lang="es-MX"/>
        </a:p>
      </dgm:t>
    </dgm:pt>
    <dgm:pt modelId="{DF59DCCC-F380-47AD-9622-4AD3703E5D96}">
      <dgm:prSet phldrT="[Texto]"/>
      <dgm:spPr/>
      <dgm:t>
        <a:bodyPr/>
        <a:lstStyle/>
        <a:p>
          <a:r>
            <a:rPr lang="es-MX" dirty="0" smtClean="0"/>
            <a:t>El servicio público es una función pública concreta y particular que consiste en: "Toda acción o prestación realizada por la administración pública activa, directa o indirectamente, para la satisfacción concreta de necesidades colectivas y asegurada esa acción o prestación  por el poder de policía".</a:t>
          </a:r>
          <a:endParaRPr lang="es-MX" dirty="0"/>
        </a:p>
      </dgm:t>
    </dgm:pt>
    <dgm:pt modelId="{A0472FEA-93A5-4724-9DC7-5A79E59B8857}" type="parTrans" cxnId="{F1AF7CCB-46EC-45BB-A420-F0B85ED266B3}">
      <dgm:prSet/>
      <dgm:spPr/>
      <dgm:t>
        <a:bodyPr/>
        <a:lstStyle/>
        <a:p>
          <a:endParaRPr lang="es-MX"/>
        </a:p>
      </dgm:t>
    </dgm:pt>
    <dgm:pt modelId="{BBEF9B8F-3FC2-49BA-AAB4-2B93E074BAE6}" type="sibTrans" cxnId="{F1AF7CCB-46EC-45BB-A420-F0B85ED266B3}">
      <dgm:prSet/>
      <dgm:spPr/>
      <dgm:t>
        <a:bodyPr/>
        <a:lstStyle/>
        <a:p>
          <a:endParaRPr lang="es-MX"/>
        </a:p>
      </dgm:t>
    </dgm:pt>
    <dgm:pt modelId="{EF73C4B5-FC16-4A9C-949B-385D11CC3C77}" type="pres">
      <dgm:prSet presAssocID="{D4529845-22F3-4757-9039-5CAE57F609B2}" presName="Name0" presStyleCnt="0">
        <dgm:presLayoutVars>
          <dgm:dir/>
          <dgm:animLvl val="lvl"/>
          <dgm:resizeHandles val="exact"/>
        </dgm:presLayoutVars>
      </dgm:prSet>
      <dgm:spPr/>
      <dgm:t>
        <a:bodyPr/>
        <a:lstStyle/>
        <a:p>
          <a:endParaRPr lang="es-MX"/>
        </a:p>
      </dgm:t>
    </dgm:pt>
    <dgm:pt modelId="{F48B9CB4-45F8-4FBC-A9E1-4D2CA5005E99}" type="pres">
      <dgm:prSet presAssocID="{97964DFE-9ED4-4C4D-ADA1-DE190939F975}" presName="linNode" presStyleCnt="0"/>
      <dgm:spPr/>
    </dgm:pt>
    <dgm:pt modelId="{D7311EA0-025F-4387-8B74-C76E96DC2435}" type="pres">
      <dgm:prSet presAssocID="{97964DFE-9ED4-4C4D-ADA1-DE190939F975}" presName="parentText" presStyleLbl="node1" presStyleIdx="0" presStyleCnt="1">
        <dgm:presLayoutVars>
          <dgm:chMax val="1"/>
          <dgm:bulletEnabled val="1"/>
        </dgm:presLayoutVars>
      </dgm:prSet>
      <dgm:spPr/>
      <dgm:t>
        <a:bodyPr/>
        <a:lstStyle/>
        <a:p>
          <a:endParaRPr lang="es-MX"/>
        </a:p>
      </dgm:t>
    </dgm:pt>
    <dgm:pt modelId="{5C487F09-CCCC-4E87-B20C-7B3375A033FD}" type="pres">
      <dgm:prSet presAssocID="{97964DFE-9ED4-4C4D-ADA1-DE190939F975}" presName="descendantText" presStyleLbl="alignAccFollowNode1" presStyleIdx="0" presStyleCnt="1">
        <dgm:presLayoutVars>
          <dgm:bulletEnabled val="1"/>
        </dgm:presLayoutVars>
      </dgm:prSet>
      <dgm:spPr/>
      <dgm:t>
        <a:bodyPr/>
        <a:lstStyle/>
        <a:p>
          <a:endParaRPr lang="es-MX"/>
        </a:p>
      </dgm:t>
    </dgm:pt>
  </dgm:ptLst>
  <dgm:cxnLst>
    <dgm:cxn modelId="{B70313A9-B39A-4A30-A648-B34E665E3A8D}" type="presOf" srcId="{D4529845-22F3-4757-9039-5CAE57F609B2}" destId="{EF73C4B5-FC16-4A9C-949B-385D11CC3C77}" srcOrd="0" destOrd="0" presId="urn:microsoft.com/office/officeart/2005/8/layout/vList5"/>
    <dgm:cxn modelId="{8F813B40-8696-4E68-96B3-2F555BB3ED98}" srcId="{D4529845-22F3-4757-9039-5CAE57F609B2}" destId="{97964DFE-9ED4-4C4D-ADA1-DE190939F975}" srcOrd="0" destOrd="0" parTransId="{A5192C30-A51E-4286-B0A3-66054ADD61BF}" sibTransId="{CF8BD324-8358-4EB1-9EA8-0C1B9C68FFE1}"/>
    <dgm:cxn modelId="{DA12AA06-6D10-465C-B7FD-59CEB5F039AA}" type="presOf" srcId="{DF59DCCC-F380-47AD-9622-4AD3703E5D96}" destId="{5C487F09-CCCC-4E87-B20C-7B3375A033FD}" srcOrd="0" destOrd="0" presId="urn:microsoft.com/office/officeart/2005/8/layout/vList5"/>
    <dgm:cxn modelId="{F1AF7CCB-46EC-45BB-A420-F0B85ED266B3}" srcId="{97964DFE-9ED4-4C4D-ADA1-DE190939F975}" destId="{DF59DCCC-F380-47AD-9622-4AD3703E5D96}" srcOrd="0" destOrd="0" parTransId="{A0472FEA-93A5-4724-9DC7-5A79E59B8857}" sibTransId="{BBEF9B8F-3FC2-49BA-AAB4-2B93E074BAE6}"/>
    <dgm:cxn modelId="{E1DA8A87-0DD5-438B-9C10-E149F4A48053}" type="presOf" srcId="{97964DFE-9ED4-4C4D-ADA1-DE190939F975}" destId="{D7311EA0-025F-4387-8B74-C76E96DC2435}" srcOrd="0" destOrd="0" presId="urn:microsoft.com/office/officeart/2005/8/layout/vList5"/>
    <dgm:cxn modelId="{78FDA9B7-CF96-47D5-BD3A-7F947F1A1B15}" type="presParOf" srcId="{EF73C4B5-FC16-4A9C-949B-385D11CC3C77}" destId="{F48B9CB4-45F8-4FBC-A9E1-4D2CA5005E99}" srcOrd="0" destOrd="0" presId="urn:microsoft.com/office/officeart/2005/8/layout/vList5"/>
    <dgm:cxn modelId="{AB6E571E-2422-4828-9D27-4A3C712E9383}" type="presParOf" srcId="{F48B9CB4-45F8-4FBC-A9E1-4D2CA5005E99}" destId="{D7311EA0-025F-4387-8B74-C76E96DC2435}" srcOrd="0" destOrd="0" presId="urn:microsoft.com/office/officeart/2005/8/layout/vList5"/>
    <dgm:cxn modelId="{AF6D0397-67B4-4B67-9329-5ED2A6361261}" type="presParOf" srcId="{F48B9CB4-45F8-4FBC-A9E1-4D2CA5005E99}" destId="{5C487F09-CCCC-4E87-B20C-7B3375A033F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rgbClr val="92D050"/>
        </a:solidFill>
      </dgm:spPr>
      <dgm:t>
        <a:bodyPr/>
        <a:lstStyle/>
        <a:p>
          <a:r>
            <a:rPr lang="es-MX" dirty="0" smtClean="0"/>
            <a:t>*El agua potable es un derecho humano de tipo vital pero que como servicio público causa muchos problemas en cuanto a los rubros de: tarifas, medición, actualización del padrón de usuarios, cobranza, calidad del servicios, fugas, conciencia e información sobre el valor del agua y la necesidad de optimizar su uso</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NeighborX="-716" custLinFactNeighborY="-2067">
        <dgm:presLayoutVars>
          <dgm:chMax val="0"/>
          <dgm:bulletEnabled val="1"/>
        </dgm:presLayoutVars>
      </dgm:prSet>
      <dgm:spPr/>
      <dgm:t>
        <a:bodyPr/>
        <a:lstStyle/>
        <a:p>
          <a:endParaRPr lang="es-MX"/>
        </a:p>
      </dgm:t>
    </dgm:pt>
  </dgm:ptLst>
  <dgm:cxnLst>
    <dgm:cxn modelId="{C7DCDF96-E395-4A0A-8653-1122DB6C8B50}" type="presOf" srcId="{A047E512-EB3F-47AB-8AA1-6E00883BE3D4}" destId="{03957EB9-DB8D-40A4-9D15-158D4B4E4446}" srcOrd="0" destOrd="0" presId="urn:microsoft.com/office/officeart/2005/8/layout/vList2"/>
    <dgm:cxn modelId="{BA42241E-E305-4B25-8E03-2EF58EA6EE93}" srcId="{22EBEE2E-00B1-417C-9C26-1F1A1DC48F9B}" destId="{A047E512-EB3F-47AB-8AA1-6E00883BE3D4}" srcOrd="0" destOrd="0" parTransId="{98F4A48C-994F-4363-ABBF-C025C5FE9CC4}" sibTransId="{990FDBB6-A84F-4F4D-BF85-A0701AB8B974}"/>
    <dgm:cxn modelId="{03DA4E72-6D75-4D1D-8D3E-D822A18D1855}" type="presOf" srcId="{22EBEE2E-00B1-417C-9C26-1F1A1DC48F9B}" destId="{E6E30030-3C09-4F54-8AE5-9C5095772DD1}" srcOrd="0" destOrd="0" presId="urn:microsoft.com/office/officeart/2005/8/layout/vList2"/>
    <dgm:cxn modelId="{B64C08E4-1743-42C0-A84B-12C3C40A3969}"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rgbClr val="92D050"/>
        </a:solidFill>
      </dgm:spPr>
      <dgm:t>
        <a:bodyPr/>
        <a:lstStyle/>
        <a:p>
          <a:r>
            <a:rPr lang="es-MX" dirty="0" smtClean="0"/>
            <a:t>*Los sistemas de agua potable desde los años 80 han sido motivo de esfuerzos por parte del Estado en sus diferentes niveles, federal, estatal y municipal. En1989 se creó la Comisión Nacional de Agua, para definir las políticas y estrategias para reforzar la autonomía técnica, administrativa y financiera de los organismos estatales y municipales que proporcionan los servicios de agua, tanto en el campo como en la ciudad. Y regulando la oferta, demanda, cantidad y calidad, con criterios de equidad, acordes a objetivos nacionales, regionales y locales.</a:t>
          </a:r>
        </a:p>
        <a:p>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NeighborX="-716" custLinFactNeighborY="-2067">
        <dgm:presLayoutVars>
          <dgm:chMax val="0"/>
          <dgm:bulletEnabled val="1"/>
        </dgm:presLayoutVars>
      </dgm:prSet>
      <dgm:spPr/>
      <dgm:t>
        <a:bodyPr/>
        <a:lstStyle/>
        <a:p>
          <a:endParaRPr lang="es-MX"/>
        </a:p>
      </dgm:t>
    </dgm:pt>
  </dgm:ptLst>
  <dgm:cxnLst>
    <dgm:cxn modelId="{BD541302-3CBB-4685-B3A8-1F5DA784D51C}" type="presOf" srcId="{A047E512-EB3F-47AB-8AA1-6E00883BE3D4}" destId="{03957EB9-DB8D-40A4-9D15-158D4B4E4446}" srcOrd="0" destOrd="0" presId="urn:microsoft.com/office/officeart/2005/8/layout/vList2"/>
    <dgm:cxn modelId="{BA42241E-E305-4B25-8E03-2EF58EA6EE93}" srcId="{22EBEE2E-00B1-417C-9C26-1F1A1DC48F9B}" destId="{A047E512-EB3F-47AB-8AA1-6E00883BE3D4}" srcOrd="0" destOrd="0" parTransId="{98F4A48C-994F-4363-ABBF-C025C5FE9CC4}" sibTransId="{990FDBB6-A84F-4F4D-BF85-A0701AB8B974}"/>
    <dgm:cxn modelId="{03190AB2-238D-4D15-9ADB-A46358BAFE13}" type="presOf" srcId="{22EBEE2E-00B1-417C-9C26-1F1A1DC48F9B}" destId="{E6E30030-3C09-4F54-8AE5-9C5095772DD1}" srcOrd="0" destOrd="0" presId="urn:microsoft.com/office/officeart/2005/8/layout/vList2"/>
    <dgm:cxn modelId="{D1157550-8502-4DA2-9A0E-0F09714CB752}"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bg2">
            <a:lumMod val="75000"/>
          </a:schemeClr>
        </a:solidFill>
      </dgm:spPr>
      <dgm:t>
        <a:bodyPr/>
        <a:lstStyle/>
        <a:p>
          <a:r>
            <a:rPr lang="es-MX" dirty="0" smtClean="0"/>
            <a:t>*El alumbrado público es un servicio que se complica por elevado costo de su instalación y mantenimiento y que afecta la capacidad financiera de los Ayuntamientos; sin embargo es un servicio básico e indispensable en las áreas urbanas que ha propiciado la participación ciudadana, tanto en mano de obra como en el financiamiento del mismo. La innovación tecnológica ha venido a reducir costos y mayor eficiencia.</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33427" custLinFactNeighborX="-716" custLinFactNeighborY="-2067">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4D46FEB9-ABC5-48C0-869C-3CB66583225D}" type="presOf" srcId="{A047E512-EB3F-47AB-8AA1-6E00883BE3D4}" destId="{03957EB9-DB8D-40A4-9D15-158D4B4E4446}" srcOrd="0" destOrd="0" presId="urn:microsoft.com/office/officeart/2005/8/layout/vList2"/>
    <dgm:cxn modelId="{74B30649-A40B-45EB-A28F-63CD8AA75356}" type="presOf" srcId="{22EBEE2E-00B1-417C-9C26-1F1A1DC48F9B}" destId="{E6E30030-3C09-4F54-8AE5-9C5095772DD1}" srcOrd="0" destOrd="0" presId="urn:microsoft.com/office/officeart/2005/8/layout/vList2"/>
    <dgm:cxn modelId="{ED143897-DF51-4E9B-BEB1-A0C77F84C03F}"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bg2">
            <a:lumMod val="75000"/>
          </a:schemeClr>
        </a:solidFill>
      </dgm:spPr>
      <dgm:t>
        <a:bodyPr/>
        <a:lstStyle/>
        <a:p>
          <a:r>
            <a:rPr lang="es-MX" dirty="0" smtClean="0"/>
            <a:t>*El alumbrado público actualmente es un servicio que en cuanto a la instalación de las redes es competencia exclusiva de la Comisión Federal de Electricidad. Y al Municipio le corresponde conservar el sistema, reparando, cambiando lámparas y balaustres, pintando postes, sugiriendo la adopción de métodos más modernos y adecuados a las necesidades del lugar a iluminar. Y se requiere la participación ciudadana cuidando toda esta infraestructura y evitando que se destruyan o dañen.</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33427" custLinFactNeighborX="-716" custLinFactNeighborY="-2067">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A07C0206-86DA-4525-93E8-4BF65639AFC4}" type="presOf" srcId="{22EBEE2E-00B1-417C-9C26-1F1A1DC48F9B}" destId="{E6E30030-3C09-4F54-8AE5-9C5095772DD1}" srcOrd="0" destOrd="0" presId="urn:microsoft.com/office/officeart/2005/8/layout/vList2"/>
    <dgm:cxn modelId="{D5094FA4-9C40-4D0D-A1C5-27084BAD0AF0}" type="presOf" srcId="{A047E512-EB3F-47AB-8AA1-6E00883BE3D4}" destId="{03957EB9-DB8D-40A4-9D15-158D4B4E4446}" srcOrd="0" destOrd="0" presId="urn:microsoft.com/office/officeart/2005/8/layout/vList2"/>
    <dgm:cxn modelId="{1C324C52-7252-4C0A-B2D4-35597E7A33BF}"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4529845-22F3-4757-9039-5CAE57F609B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97964DFE-9ED4-4C4D-ADA1-DE190939F975}">
      <dgm:prSet phldrT="[Texto]"/>
      <dgm:spPr>
        <a:solidFill>
          <a:schemeClr val="bg2">
            <a:lumMod val="50000"/>
          </a:schemeClr>
        </a:solidFill>
      </dgm:spPr>
      <dgm:t>
        <a:bodyPr/>
        <a:lstStyle/>
        <a:p>
          <a:r>
            <a:rPr lang="es-ES" dirty="0" smtClean="0"/>
            <a:t>El jurista MAURICE HAURIOU indica que: </a:t>
          </a:r>
          <a:endParaRPr lang="es-MX" dirty="0"/>
        </a:p>
      </dgm:t>
    </dgm:pt>
    <dgm:pt modelId="{A5192C30-A51E-4286-B0A3-66054ADD61BF}" type="parTrans" cxnId="{8F813B40-8696-4E68-96B3-2F555BB3ED98}">
      <dgm:prSet/>
      <dgm:spPr/>
      <dgm:t>
        <a:bodyPr/>
        <a:lstStyle/>
        <a:p>
          <a:endParaRPr lang="es-MX"/>
        </a:p>
      </dgm:t>
    </dgm:pt>
    <dgm:pt modelId="{CF8BD324-8358-4EB1-9EA8-0C1B9C68FFE1}" type="sibTrans" cxnId="{8F813B40-8696-4E68-96B3-2F555BB3ED98}">
      <dgm:prSet/>
      <dgm:spPr/>
      <dgm:t>
        <a:bodyPr/>
        <a:lstStyle/>
        <a:p>
          <a:endParaRPr lang="es-MX"/>
        </a:p>
      </dgm:t>
    </dgm:pt>
    <dgm:pt modelId="{DF59DCCC-F380-47AD-9622-4AD3703E5D96}">
      <dgm:prSet phldrT="[Texto]"/>
      <dgm:spPr/>
      <dgm:t>
        <a:bodyPr/>
        <a:lstStyle/>
        <a:p>
          <a:r>
            <a:rPr lang="es-MX" dirty="0" smtClean="0"/>
            <a:t>El servicio público u</a:t>
          </a:r>
          <a:r>
            <a:rPr lang="es-ES" dirty="0" smtClean="0"/>
            <a:t>n servicio técnico prestado al público de manera regular y continua para la satisfacción de necesidades generales y por una organización pública</a:t>
          </a:r>
          <a:endParaRPr lang="es-MX" dirty="0"/>
        </a:p>
      </dgm:t>
    </dgm:pt>
    <dgm:pt modelId="{A0472FEA-93A5-4724-9DC7-5A79E59B8857}" type="parTrans" cxnId="{F1AF7CCB-46EC-45BB-A420-F0B85ED266B3}">
      <dgm:prSet/>
      <dgm:spPr/>
      <dgm:t>
        <a:bodyPr/>
        <a:lstStyle/>
        <a:p>
          <a:endParaRPr lang="es-MX"/>
        </a:p>
      </dgm:t>
    </dgm:pt>
    <dgm:pt modelId="{BBEF9B8F-3FC2-49BA-AAB4-2B93E074BAE6}" type="sibTrans" cxnId="{F1AF7CCB-46EC-45BB-A420-F0B85ED266B3}">
      <dgm:prSet/>
      <dgm:spPr/>
      <dgm:t>
        <a:bodyPr/>
        <a:lstStyle/>
        <a:p>
          <a:endParaRPr lang="es-MX"/>
        </a:p>
      </dgm:t>
    </dgm:pt>
    <dgm:pt modelId="{EF73C4B5-FC16-4A9C-949B-385D11CC3C77}" type="pres">
      <dgm:prSet presAssocID="{D4529845-22F3-4757-9039-5CAE57F609B2}" presName="Name0" presStyleCnt="0">
        <dgm:presLayoutVars>
          <dgm:dir/>
          <dgm:animLvl val="lvl"/>
          <dgm:resizeHandles val="exact"/>
        </dgm:presLayoutVars>
      </dgm:prSet>
      <dgm:spPr/>
      <dgm:t>
        <a:bodyPr/>
        <a:lstStyle/>
        <a:p>
          <a:endParaRPr lang="es-MX"/>
        </a:p>
      </dgm:t>
    </dgm:pt>
    <dgm:pt modelId="{F48B9CB4-45F8-4FBC-A9E1-4D2CA5005E99}" type="pres">
      <dgm:prSet presAssocID="{97964DFE-9ED4-4C4D-ADA1-DE190939F975}" presName="linNode" presStyleCnt="0"/>
      <dgm:spPr/>
    </dgm:pt>
    <dgm:pt modelId="{D7311EA0-025F-4387-8B74-C76E96DC2435}" type="pres">
      <dgm:prSet presAssocID="{97964DFE-9ED4-4C4D-ADA1-DE190939F975}" presName="parentText" presStyleLbl="node1" presStyleIdx="0" presStyleCnt="1">
        <dgm:presLayoutVars>
          <dgm:chMax val="1"/>
          <dgm:bulletEnabled val="1"/>
        </dgm:presLayoutVars>
      </dgm:prSet>
      <dgm:spPr/>
      <dgm:t>
        <a:bodyPr/>
        <a:lstStyle/>
        <a:p>
          <a:endParaRPr lang="es-MX"/>
        </a:p>
      </dgm:t>
    </dgm:pt>
    <dgm:pt modelId="{5C487F09-CCCC-4E87-B20C-7B3375A033FD}" type="pres">
      <dgm:prSet presAssocID="{97964DFE-9ED4-4C4D-ADA1-DE190939F975}" presName="descendantText" presStyleLbl="alignAccFollowNode1" presStyleIdx="0" presStyleCnt="1">
        <dgm:presLayoutVars>
          <dgm:bulletEnabled val="1"/>
        </dgm:presLayoutVars>
      </dgm:prSet>
      <dgm:spPr/>
      <dgm:t>
        <a:bodyPr/>
        <a:lstStyle/>
        <a:p>
          <a:endParaRPr lang="es-MX"/>
        </a:p>
      </dgm:t>
    </dgm:pt>
  </dgm:ptLst>
  <dgm:cxnLst>
    <dgm:cxn modelId="{8F813B40-8696-4E68-96B3-2F555BB3ED98}" srcId="{D4529845-22F3-4757-9039-5CAE57F609B2}" destId="{97964DFE-9ED4-4C4D-ADA1-DE190939F975}" srcOrd="0" destOrd="0" parTransId="{A5192C30-A51E-4286-B0A3-66054ADD61BF}" sibTransId="{CF8BD324-8358-4EB1-9EA8-0C1B9C68FFE1}"/>
    <dgm:cxn modelId="{F1AF7CCB-46EC-45BB-A420-F0B85ED266B3}" srcId="{97964DFE-9ED4-4C4D-ADA1-DE190939F975}" destId="{DF59DCCC-F380-47AD-9622-4AD3703E5D96}" srcOrd="0" destOrd="0" parTransId="{A0472FEA-93A5-4724-9DC7-5A79E59B8857}" sibTransId="{BBEF9B8F-3FC2-49BA-AAB4-2B93E074BAE6}"/>
    <dgm:cxn modelId="{12343718-7E27-43A2-8F40-7555093B08D6}" type="presOf" srcId="{DF59DCCC-F380-47AD-9622-4AD3703E5D96}" destId="{5C487F09-CCCC-4E87-B20C-7B3375A033FD}" srcOrd="0" destOrd="0" presId="urn:microsoft.com/office/officeart/2005/8/layout/vList5"/>
    <dgm:cxn modelId="{36B26F21-BB9D-41FE-A0B8-8D4745F3D564}" type="presOf" srcId="{97964DFE-9ED4-4C4D-ADA1-DE190939F975}" destId="{D7311EA0-025F-4387-8B74-C76E96DC2435}" srcOrd="0" destOrd="0" presId="urn:microsoft.com/office/officeart/2005/8/layout/vList5"/>
    <dgm:cxn modelId="{55066E38-17B3-4286-A535-703FA15D9DB1}" type="presOf" srcId="{D4529845-22F3-4757-9039-5CAE57F609B2}" destId="{EF73C4B5-FC16-4A9C-949B-385D11CC3C77}" srcOrd="0" destOrd="0" presId="urn:microsoft.com/office/officeart/2005/8/layout/vList5"/>
    <dgm:cxn modelId="{C88B480F-E8E5-482D-B709-C296541740E9}" type="presParOf" srcId="{EF73C4B5-FC16-4A9C-949B-385D11CC3C77}" destId="{F48B9CB4-45F8-4FBC-A9E1-4D2CA5005E99}" srcOrd="0" destOrd="0" presId="urn:microsoft.com/office/officeart/2005/8/layout/vList5"/>
    <dgm:cxn modelId="{FBD2386A-3BCB-45F5-A5CB-FE00E8C19D8B}" type="presParOf" srcId="{F48B9CB4-45F8-4FBC-A9E1-4D2CA5005E99}" destId="{D7311EA0-025F-4387-8B74-C76E96DC2435}" srcOrd="0" destOrd="0" presId="urn:microsoft.com/office/officeart/2005/8/layout/vList5"/>
    <dgm:cxn modelId="{1DBB1812-DB06-47F9-9706-FF18CBABD1EF}" type="presParOf" srcId="{F48B9CB4-45F8-4FBC-A9E1-4D2CA5005E99}" destId="{5C487F09-CCCC-4E87-B20C-7B3375A033F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4529845-22F3-4757-9039-5CAE57F609B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97964DFE-9ED4-4C4D-ADA1-DE190939F975}">
      <dgm:prSet phldrT="[Texto]"/>
      <dgm:spPr>
        <a:solidFill>
          <a:srgbClr val="B628AC"/>
        </a:solidFill>
      </dgm:spPr>
      <dgm:t>
        <a:bodyPr/>
        <a:lstStyle/>
        <a:p>
          <a:r>
            <a:rPr lang="es-ES" dirty="0" smtClean="0"/>
            <a:t>El  maestro ALCIDES GRECA define al servicio público como: </a:t>
          </a:r>
          <a:endParaRPr lang="es-MX" dirty="0"/>
        </a:p>
      </dgm:t>
    </dgm:pt>
    <dgm:pt modelId="{A5192C30-A51E-4286-B0A3-66054ADD61BF}" type="parTrans" cxnId="{8F813B40-8696-4E68-96B3-2F555BB3ED98}">
      <dgm:prSet/>
      <dgm:spPr/>
      <dgm:t>
        <a:bodyPr/>
        <a:lstStyle/>
        <a:p>
          <a:endParaRPr lang="es-MX"/>
        </a:p>
      </dgm:t>
    </dgm:pt>
    <dgm:pt modelId="{CF8BD324-8358-4EB1-9EA8-0C1B9C68FFE1}" type="sibTrans" cxnId="{8F813B40-8696-4E68-96B3-2F555BB3ED98}">
      <dgm:prSet/>
      <dgm:spPr/>
      <dgm:t>
        <a:bodyPr/>
        <a:lstStyle/>
        <a:p>
          <a:endParaRPr lang="es-MX"/>
        </a:p>
      </dgm:t>
    </dgm:pt>
    <dgm:pt modelId="{DF59DCCC-F380-47AD-9622-4AD3703E5D96}">
      <dgm:prSet phldrT="[Texto]"/>
      <dgm:spPr/>
      <dgm:t>
        <a:bodyPr/>
        <a:lstStyle/>
        <a:p>
          <a:r>
            <a:rPr lang="es-MX" dirty="0" smtClean="0"/>
            <a:t>Toda prestación concreta del Estado o de la actividad privada que tendiendo a satisfacer necesidades públicas, es realizada directamente por la Administración Pública, o indirectamente por los particulares mediante concesión, arriendo o una simple reglamentación legal, en la que se determinen las condiciones técnicas y económicas en que debe prestarse, a fin de asegurar su menor costo, efectividad, continuidad y eficacia.</a:t>
          </a:r>
          <a:endParaRPr lang="es-MX" dirty="0"/>
        </a:p>
      </dgm:t>
    </dgm:pt>
    <dgm:pt modelId="{A0472FEA-93A5-4724-9DC7-5A79E59B8857}" type="parTrans" cxnId="{F1AF7CCB-46EC-45BB-A420-F0B85ED266B3}">
      <dgm:prSet/>
      <dgm:spPr/>
      <dgm:t>
        <a:bodyPr/>
        <a:lstStyle/>
        <a:p>
          <a:endParaRPr lang="es-MX"/>
        </a:p>
      </dgm:t>
    </dgm:pt>
    <dgm:pt modelId="{BBEF9B8F-3FC2-49BA-AAB4-2B93E074BAE6}" type="sibTrans" cxnId="{F1AF7CCB-46EC-45BB-A420-F0B85ED266B3}">
      <dgm:prSet/>
      <dgm:spPr/>
      <dgm:t>
        <a:bodyPr/>
        <a:lstStyle/>
        <a:p>
          <a:endParaRPr lang="es-MX"/>
        </a:p>
      </dgm:t>
    </dgm:pt>
    <dgm:pt modelId="{EF73C4B5-FC16-4A9C-949B-385D11CC3C77}" type="pres">
      <dgm:prSet presAssocID="{D4529845-22F3-4757-9039-5CAE57F609B2}" presName="Name0" presStyleCnt="0">
        <dgm:presLayoutVars>
          <dgm:dir/>
          <dgm:animLvl val="lvl"/>
          <dgm:resizeHandles val="exact"/>
        </dgm:presLayoutVars>
      </dgm:prSet>
      <dgm:spPr/>
      <dgm:t>
        <a:bodyPr/>
        <a:lstStyle/>
        <a:p>
          <a:endParaRPr lang="es-MX"/>
        </a:p>
      </dgm:t>
    </dgm:pt>
    <dgm:pt modelId="{F48B9CB4-45F8-4FBC-A9E1-4D2CA5005E99}" type="pres">
      <dgm:prSet presAssocID="{97964DFE-9ED4-4C4D-ADA1-DE190939F975}" presName="linNode" presStyleCnt="0"/>
      <dgm:spPr/>
    </dgm:pt>
    <dgm:pt modelId="{D7311EA0-025F-4387-8B74-C76E96DC2435}" type="pres">
      <dgm:prSet presAssocID="{97964DFE-9ED4-4C4D-ADA1-DE190939F975}" presName="parentText" presStyleLbl="node1" presStyleIdx="0" presStyleCnt="1">
        <dgm:presLayoutVars>
          <dgm:chMax val="1"/>
          <dgm:bulletEnabled val="1"/>
        </dgm:presLayoutVars>
      </dgm:prSet>
      <dgm:spPr/>
      <dgm:t>
        <a:bodyPr/>
        <a:lstStyle/>
        <a:p>
          <a:endParaRPr lang="es-MX"/>
        </a:p>
      </dgm:t>
    </dgm:pt>
    <dgm:pt modelId="{5C487F09-CCCC-4E87-B20C-7B3375A033FD}" type="pres">
      <dgm:prSet presAssocID="{97964DFE-9ED4-4C4D-ADA1-DE190939F975}" presName="descendantText" presStyleLbl="alignAccFollowNode1" presStyleIdx="0" presStyleCnt="1">
        <dgm:presLayoutVars>
          <dgm:bulletEnabled val="1"/>
        </dgm:presLayoutVars>
      </dgm:prSet>
      <dgm:spPr/>
      <dgm:t>
        <a:bodyPr/>
        <a:lstStyle/>
        <a:p>
          <a:endParaRPr lang="es-MX"/>
        </a:p>
      </dgm:t>
    </dgm:pt>
  </dgm:ptLst>
  <dgm:cxnLst>
    <dgm:cxn modelId="{8F813B40-8696-4E68-96B3-2F555BB3ED98}" srcId="{D4529845-22F3-4757-9039-5CAE57F609B2}" destId="{97964DFE-9ED4-4C4D-ADA1-DE190939F975}" srcOrd="0" destOrd="0" parTransId="{A5192C30-A51E-4286-B0A3-66054ADD61BF}" sibTransId="{CF8BD324-8358-4EB1-9EA8-0C1B9C68FFE1}"/>
    <dgm:cxn modelId="{F1AF7CCB-46EC-45BB-A420-F0B85ED266B3}" srcId="{97964DFE-9ED4-4C4D-ADA1-DE190939F975}" destId="{DF59DCCC-F380-47AD-9622-4AD3703E5D96}" srcOrd="0" destOrd="0" parTransId="{A0472FEA-93A5-4724-9DC7-5A79E59B8857}" sibTransId="{BBEF9B8F-3FC2-49BA-AAB4-2B93E074BAE6}"/>
    <dgm:cxn modelId="{21A41EDF-37F2-40D7-A990-A180714F63DB}" type="presOf" srcId="{D4529845-22F3-4757-9039-5CAE57F609B2}" destId="{EF73C4B5-FC16-4A9C-949B-385D11CC3C77}" srcOrd="0" destOrd="0" presId="urn:microsoft.com/office/officeart/2005/8/layout/vList5"/>
    <dgm:cxn modelId="{741E6EAD-A1B0-4A82-AA7B-4811E0A86BFD}" type="presOf" srcId="{97964DFE-9ED4-4C4D-ADA1-DE190939F975}" destId="{D7311EA0-025F-4387-8B74-C76E96DC2435}" srcOrd="0" destOrd="0" presId="urn:microsoft.com/office/officeart/2005/8/layout/vList5"/>
    <dgm:cxn modelId="{72927AB7-E11B-4934-976B-E4C0D711A844}" type="presOf" srcId="{DF59DCCC-F380-47AD-9622-4AD3703E5D96}" destId="{5C487F09-CCCC-4E87-B20C-7B3375A033FD}" srcOrd="0" destOrd="0" presId="urn:microsoft.com/office/officeart/2005/8/layout/vList5"/>
    <dgm:cxn modelId="{49F18190-3DEA-457B-8C69-84084166044A}" type="presParOf" srcId="{EF73C4B5-FC16-4A9C-949B-385D11CC3C77}" destId="{F48B9CB4-45F8-4FBC-A9E1-4D2CA5005E99}" srcOrd="0" destOrd="0" presId="urn:microsoft.com/office/officeart/2005/8/layout/vList5"/>
    <dgm:cxn modelId="{2DDB3E6C-9401-40AD-8A08-5C2FAF943FE6}" type="presParOf" srcId="{F48B9CB4-45F8-4FBC-A9E1-4D2CA5005E99}" destId="{D7311EA0-025F-4387-8B74-C76E96DC2435}" srcOrd="0" destOrd="0" presId="urn:microsoft.com/office/officeart/2005/8/layout/vList5"/>
    <dgm:cxn modelId="{DED569D2-DFAC-4E8A-9842-416A93C52754}" type="presParOf" srcId="{F48B9CB4-45F8-4FBC-A9E1-4D2CA5005E99}" destId="{5C487F09-CCCC-4E87-B20C-7B3375A033F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4529845-22F3-4757-9039-5CAE57F609B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97964DFE-9ED4-4C4D-ADA1-DE190939F975}">
      <dgm:prSet phldrT="[Texto]"/>
      <dgm:spPr>
        <a:solidFill>
          <a:srgbClr val="FF0000"/>
        </a:solidFill>
      </dgm:spPr>
      <dgm:t>
        <a:bodyPr/>
        <a:lstStyle/>
        <a:p>
          <a:r>
            <a:rPr lang="es-ES" dirty="0" smtClean="0"/>
            <a:t>El  maestro Gabino Fraga considera al servicio público como : </a:t>
          </a:r>
          <a:endParaRPr lang="es-MX" dirty="0"/>
        </a:p>
      </dgm:t>
    </dgm:pt>
    <dgm:pt modelId="{A5192C30-A51E-4286-B0A3-66054ADD61BF}" type="parTrans" cxnId="{8F813B40-8696-4E68-96B3-2F555BB3ED98}">
      <dgm:prSet/>
      <dgm:spPr/>
      <dgm:t>
        <a:bodyPr/>
        <a:lstStyle/>
        <a:p>
          <a:endParaRPr lang="es-MX"/>
        </a:p>
      </dgm:t>
    </dgm:pt>
    <dgm:pt modelId="{CF8BD324-8358-4EB1-9EA8-0C1B9C68FFE1}" type="sibTrans" cxnId="{8F813B40-8696-4E68-96B3-2F555BB3ED98}">
      <dgm:prSet/>
      <dgm:spPr/>
      <dgm:t>
        <a:bodyPr/>
        <a:lstStyle/>
        <a:p>
          <a:endParaRPr lang="es-MX"/>
        </a:p>
      </dgm:t>
    </dgm:pt>
    <dgm:pt modelId="{DF59DCCC-F380-47AD-9622-4AD3703E5D96}">
      <dgm:prSet phldrT="[Texto]"/>
      <dgm:spPr/>
      <dgm:t>
        <a:bodyPr/>
        <a:lstStyle/>
        <a:p>
          <a:r>
            <a:rPr lang="es-MX" dirty="0" smtClean="0"/>
            <a:t>Una parte de la administración del Estado, que se caracteriza como actividad creada con el fin de satisfacción a una necesidad colectiva.</a:t>
          </a:r>
          <a:endParaRPr lang="es-MX" dirty="0"/>
        </a:p>
      </dgm:t>
    </dgm:pt>
    <dgm:pt modelId="{A0472FEA-93A5-4724-9DC7-5A79E59B8857}" type="parTrans" cxnId="{F1AF7CCB-46EC-45BB-A420-F0B85ED266B3}">
      <dgm:prSet/>
      <dgm:spPr/>
      <dgm:t>
        <a:bodyPr/>
        <a:lstStyle/>
        <a:p>
          <a:endParaRPr lang="es-MX"/>
        </a:p>
      </dgm:t>
    </dgm:pt>
    <dgm:pt modelId="{BBEF9B8F-3FC2-49BA-AAB4-2B93E074BAE6}" type="sibTrans" cxnId="{F1AF7CCB-46EC-45BB-A420-F0B85ED266B3}">
      <dgm:prSet/>
      <dgm:spPr/>
      <dgm:t>
        <a:bodyPr/>
        <a:lstStyle/>
        <a:p>
          <a:endParaRPr lang="es-MX"/>
        </a:p>
      </dgm:t>
    </dgm:pt>
    <dgm:pt modelId="{EF73C4B5-FC16-4A9C-949B-385D11CC3C77}" type="pres">
      <dgm:prSet presAssocID="{D4529845-22F3-4757-9039-5CAE57F609B2}" presName="Name0" presStyleCnt="0">
        <dgm:presLayoutVars>
          <dgm:dir/>
          <dgm:animLvl val="lvl"/>
          <dgm:resizeHandles val="exact"/>
        </dgm:presLayoutVars>
      </dgm:prSet>
      <dgm:spPr/>
      <dgm:t>
        <a:bodyPr/>
        <a:lstStyle/>
        <a:p>
          <a:endParaRPr lang="es-MX"/>
        </a:p>
      </dgm:t>
    </dgm:pt>
    <dgm:pt modelId="{F48B9CB4-45F8-4FBC-A9E1-4D2CA5005E99}" type="pres">
      <dgm:prSet presAssocID="{97964DFE-9ED4-4C4D-ADA1-DE190939F975}" presName="linNode" presStyleCnt="0"/>
      <dgm:spPr/>
    </dgm:pt>
    <dgm:pt modelId="{D7311EA0-025F-4387-8B74-C76E96DC2435}" type="pres">
      <dgm:prSet presAssocID="{97964DFE-9ED4-4C4D-ADA1-DE190939F975}" presName="parentText" presStyleLbl="node1" presStyleIdx="0" presStyleCnt="1">
        <dgm:presLayoutVars>
          <dgm:chMax val="1"/>
          <dgm:bulletEnabled val="1"/>
        </dgm:presLayoutVars>
      </dgm:prSet>
      <dgm:spPr/>
      <dgm:t>
        <a:bodyPr/>
        <a:lstStyle/>
        <a:p>
          <a:endParaRPr lang="es-MX"/>
        </a:p>
      </dgm:t>
    </dgm:pt>
    <dgm:pt modelId="{5C487F09-CCCC-4E87-B20C-7B3375A033FD}" type="pres">
      <dgm:prSet presAssocID="{97964DFE-9ED4-4C4D-ADA1-DE190939F975}" presName="descendantText" presStyleLbl="alignAccFollowNode1" presStyleIdx="0" presStyleCnt="1">
        <dgm:presLayoutVars>
          <dgm:bulletEnabled val="1"/>
        </dgm:presLayoutVars>
      </dgm:prSet>
      <dgm:spPr/>
      <dgm:t>
        <a:bodyPr/>
        <a:lstStyle/>
        <a:p>
          <a:endParaRPr lang="es-MX"/>
        </a:p>
      </dgm:t>
    </dgm:pt>
  </dgm:ptLst>
  <dgm:cxnLst>
    <dgm:cxn modelId="{34EB2B22-105F-45EC-938B-BB16C89A2D3F}" type="presOf" srcId="{D4529845-22F3-4757-9039-5CAE57F609B2}" destId="{EF73C4B5-FC16-4A9C-949B-385D11CC3C77}" srcOrd="0" destOrd="0" presId="urn:microsoft.com/office/officeart/2005/8/layout/vList5"/>
    <dgm:cxn modelId="{33CA871C-653C-4099-BE0C-D2067010225E}" type="presOf" srcId="{DF59DCCC-F380-47AD-9622-4AD3703E5D96}" destId="{5C487F09-CCCC-4E87-B20C-7B3375A033FD}" srcOrd="0" destOrd="0" presId="urn:microsoft.com/office/officeart/2005/8/layout/vList5"/>
    <dgm:cxn modelId="{8F813B40-8696-4E68-96B3-2F555BB3ED98}" srcId="{D4529845-22F3-4757-9039-5CAE57F609B2}" destId="{97964DFE-9ED4-4C4D-ADA1-DE190939F975}" srcOrd="0" destOrd="0" parTransId="{A5192C30-A51E-4286-B0A3-66054ADD61BF}" sibTransId="{CF8BD324-8358-4EB1-9EA8-0C1B9C68FFE1}"/>
    <dgm:cxn modelId="{F1AF7CCB-46EC-45BB-A420-F0B85ED266B3}" srcId="{97964DFE-9ED4-4C4D-ADA1-DE190939F975}" destId="{DF59DCCC-F380-47AD-9622-4AD3703E5D96}" srcOrd="0" destOrd="0" parTransId="{A0472FEA-93A5-4724-9DC7-5A79E59B8857}" sibTransId="{BBEF9B8F-3FC2-49BA-AAB4-2B93E074BAE6}"/>
    <dgm:cxn modelId="{79B32C3F-0F87-4567-92E8-47B9389AD2CA}" type="presOf" srcId="{97964DFE-9ED4-4C4D-ADA1-DE190939F975}" destId="{D7311EA0-025F-4387-8B74-C76E96DC2435}" srcOrd="0" destOrd="0" presId="urn:microsoft.com/office/officeart/2005/8/layout/vList5"/>
    <dgm:cxn modelId="{4DB3724E-E301-4940-AEC6-982DC396EB85}" type="presParOf" srcId="{EF73C4B5-FC16-4A9C-949B-385D11CC3C77}" destId="{F48B9CB4-45F8-4FBC-A9E1-4D2CA5005E99}" srcOrd="0" destOrd="0" presId="urn:microsoft.com/office/officeart/2005/8/layout/vList5"/>
    <dgm:cxn modelId="{BFD1A953-C87E-4232-8958-EE3B6B1B7CB0}" type="presParOf" srcId="{F48B9CB4-45F8-4FBC-A9E1-4D2CA5005E99}" destId="{D7311EA0-025F-4387-8B74-C76E96DC2435}" srcOrd="0" destOrd="0" presId="urn:microsoft.com/office/officeart/2005/8/layout/vList5"/>
    <dgm:cxn modelId="{1A69F052-2776-4A90-AA37-2A5DAF060A82}" type="presParOf" srcId="{F48B9CB4-45F8-4FBC-A9E1-4D2CA5005E99}" destId="{5C487F09-CCCC-4E87-B20C-7B3375A033F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4529845-22F3-4757-9039-5CAE57F609B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97964DFE-9ED4-4C4D-ADA1-DE190939F975}">
      <dgm:prSet phldrT="[Texto]"/>
      <dgm:spPr>
        <a:solidFill>
          <a:srgbClr val="FFC000"/>
        </a:solidFill>
      </dgm:spPr>
      <dgm:t>
        <a:bodyPr/>
        <a:lstStyle/>
        <a:p>
          <a:r>
            <a:rPr lang="es-ES" dirty="0" smtClean="0"/>
            <a:t>El  maestro ANDRÉS SERRA ROJAS indica que:  </a:t>
          </a:r>
          <a:endParaRPr lang="es-MX" dirty="0"/>
        </a:p>
      </dgm:t>
    </dgm:pt>
    <dgm:pt modelId="{A5192C30-A51E-4286-B0A3-66054ADD61BF}" type="parTrans" cxnId="{8F813B40-8696-4E68-96B3-2F555BB3ED98}">
      <dgm:prSet/>
      <dgm:spPr/>
      <dgm:t>
        <a:bodyPr/>
        <a:lstStyle/>
        <a:p>
          <a:endParaRPr lang="es-MX"/>
        </a:p>
      </dgm:t>
    </dgm:pt>
    <dgm:pt modelId="{CF8BD324-8358-4EB1-9EA8-0C1B9C68FFE1}" type="sibTrans" cxnId="{8F813B40-8696-4E68-96B3-2F555BB3ED98}">
      <dgm:prSet/>
      <dgm:spPr/>
      <dgm:t>
        <a:bodyPr/>
        <a:lstStyle/>
        <a:p>
          <a:endParaRPr lang="es-MX"/>
        </a:p>
      </dgm:t>
    </dgm:pt>
    <dgm:pt modelId="{DF59DCCC-F380-47AD-9622-4AD3703E5D96}">
      <dgm:prSet phldrT="[Texto]"/>
      <dgm:spPr/>
      <dgm:t>
        <a:bodyPr/>
        <a:lstStyle/>
        <a:p>
          <a:r>
            <a:rPr lang="es-ES" dirty="0" smtClean="0"/>
            <a:t>Servicio público es una actividad técnica directa o indirecta, de la Administración Pública activa o autorizada a los particulares, que ha sido creada y controlada para asegurar -de una manera permanente, regular, continua y sin propósitos de lucro- la satisfacción de una necesidad colectiva de interés general, sujeta a un régimen especial de derecho público</a:t>
          </a:r>
          <a:endParaRPr lang="es-MX" dirty="0"/>
        </a:p>
      </dgm:t>
    </dgm:pt>
    <dgm:pt modelId="{A0472FEA-93A5-4724-9DC7-5A79E59B8857}" type="parTrans" cxnId="{F1AF7CCB-46EC-45BB-A420-F0B85ED266B3}">
      <dgm:prSet/>
      <dgm:spPr/>
      <dgm:t>
        <a:bodyPr/>
        <a:lstStyle/>
        <a:p>
          <a:endParaRPr lang="es-MX"/>
        </a:p>
      </dgm:t>
    </dgm:pt>
    <dgm:pt modelId="{BBEF9B8F-3FC2-49BA-AAB4-2B93E074BAE6}" type="sibTrans" cxnId="{F1AF7CCB-46EC-45BB-A420-F0B85ED266B3}">
      <dgm:prSet/>
      <dgm:spPr/>
      <dgm:t>
        <a:bodyPr/>
        <a:lstStyle/>
        <a:p>
          <a:endParaRPr lang="es-MX"/>
        </a:p>
      </dgm:t>
    </dgm:pt>
    <dgm:pt modelId="{EF73C4B5-FC16-4A9C-949B-385D11CC3C77}" type="pres">
      <dgm:prSet presAssocID="{D4529845-22F3-4757-9039-5CAE57F609B2}" presName="Name0" presStyleCnt="0">
        <dgm:presLayoutVars>
          <dgm:dir/>
          <dgm:animLvl val="lvl"/>
          <dgm:resizeHandles val="exact"/>
        </dgm:presLayoutVars>
      </dgm:prSet>
      <dgm:spPr/>
      <dgm:t>
        <a:bodyPr/>
        <a:lstStyle/>
        <a:p>
          <a:endParaRPr lang="es-MX"/>
        </a:p>
      </dgm:t>
    </dgm:pt>
    <dgm:pt modelId="{F48B9CB4-45F8-4FBC-A9E1-4D2CA5005E99}" type="pres">
      <dgm:prSet presAssocID="{97964DFE-9ED4-4C4D-ADA1-DE190939F975}" presName="linNode" presStyleCnt="0"/>
      <dgm:spPr/>
    </dgm:pt>
    <dgm:pt modelId="{D7311EA0-025F-4387-8B74-C76E96DC2435}" type="pres">
      <dgm:prSet presAssocID="{97964DFE-9ED4-4C4D-ADA1-DE190939F975}" presName="parentText" presStyleLbl="node1" presStyleIdx="0" presStyleCnt="1" custLinFactNeighborY="-1092">
        <dgm:presLayoutVars>
          <dgm:chMax val="1"/>
          <dgm:bulletEnabled val="1"/>
        </dgm:presLayoutVars>
      </dgm:prSet>
      <dgm:spPr/>
      <dgm:t>
        <a:bodyPr/>
        <a:lstStyle/>
        <a:p>
          <a:endParaRPr lang="es-MX"/>
        </a:p>
      </dgm:t>
    </dgm:pt>
    <dgm:pt modelId="{5C487F09-CCCC-4E87-B20C-7B3375A033FD}" type="pres">
      <dgm:prSet presAssocID="{97964DFE-9ED4-4C4D-ADA1-DE190939F975}" presName="descendantText" presStyleLbl="alignAccFollowNode1" presStyleIdx="0" presStyleCnt="1">
        <dgm:presLayoutVars>
          <dgm:bulletEnabled val="1"/>
        </dgm:presLayoutVars>
      </dgm:prSet>
      <dgm:spPr/>
      <dgm:t>
        <a:bodyPr/>
        <a:lstStyle/>
        <a:p>
          <a:endParaRPr lang="es-MX"/>
        </a:p>
      </dgm:t>
    </dgm:pt>
  </dgm:ptLst>
  <dgm:cxnLst>
    <dgm:cxn modelId="{F1AF7CCB-46EC-45BB-A420-F0B85ED266B3}" srcId="{97964DFE-9ED4-4C4D-ADA1-DE190939F975}" destId="{DF59DCCC-F380-47AD-9622-4AD3703E5D96}" srcOrd="0" destOrd="0" parTransId="{A0472FEA-93A5-4724-9DC7-5A79E59B8857}" sibTransId="{BBEF9B8F-3FC2-49BA-AAB4-2B93E074BAE6}"/>
    <dgm:cxn modelId="{1065E89E-7A2E-47B7-AC96-3C3A9596F8F6}" type="presOf" srcId="{DF59DCCC-F380-47AD-9622-4AD3703E5D96}" destId="{5C487F09-CCCC-4E87-B20C-7B3375A033FD}" srcOrd="0" destOrd="0" presId="urn:microsoft.com/office/officeart/2005/8/layout/vList5"/>
    <dgm:cxn modelId="{822D052C-1077-4562-BFA4-4DFA153D75BD}" type="presOf" srcId="{97964DFE-9ED4-4C4D-ADA1-DE190939F975}" destId="{D7311EA0-025F-4387-8B74-C76E96DC2435}" srcOrd="0" destOrd="0" presId="urn:microsoft.com/office/officeart/2005/8/layout/vList5"/>
    <dgm:cxn modelId="{8F813B40-8696-4E68-96B3-2F555BB3ED98}" srcId="{D4529845-22F3-4757-9039-5CAE57F609B2}" destId="{97964DFE-9ED4-4C4D-ADA1-DE190939F975}" srcOrd="0" destOrd="0" parTransId="{A5192C30-A51E-4286-B0A3-66054ADD61BF}" sibTransId="{CF8BD324-8358-4EB1-9EA8-0C1B9C68FFE1}"/>
    <dgm:cxn modelId="{99748946-AD5F-49DE-8BA8-8D105E4E9CE8}" type="presOf" srcId="{D4529845-22F3-4757-9039-5CAE57F609B2}" destId="{EF73C4B5-FC16-4A9C-949B-385D11CC3C77}" srcOrd="0" destOrd="0" presId="urn:microsoft.com/office/officeart/2005/8/layout/vList5"/>
    <dgm:cxn modelId="{4FDCCC37-4CBD-4F48-A1F0-9FD62C2E0C3A}" type="presParOf" srcId="{EF73C4B5-FC16-4A9C-949B-385D11CC3C77}" destId="{F48B9CB4-45F8-4FBC-A9E1-4D2CA5005E99}" srcOrd="0" destOrd="0" presId="urn:microsoft.com/office/officeart/2005/8/layout/vList5"/>
    <dgm:cxn modelId="{D82A20B6-F0EC-4212-BA6F-47704CD0ACD8}" type="presParOf" srcId="{F48B9CB4-45F8-4FBC-A9E1-4D2CA5005E99}" destId="{D7311EA0-025F-4387-8B74-C76E96DC2435}" srcOrd="0" destOrd="0" presId="urn:microsoft.com/office/officeart/2005/8/layout/vList5"/>
    <dgm:cxn modelId="{8F20CAC9-5550-4F7A-8B63-922B04376DCE}" type="presParOf" srcId="{F48B9CB4-45F8-4FBC-A9E1-4D2CA5005E99}" destId="{5C487F09-CCCC-4E87-B20C-7B3375A033F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4529845-22F3-4757-9039-5CAE57F609B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97964DFE-9ED4-4C4D-ADA1-DE190939F975}">
      <dgm:prSet phldrT="[Texto]"/>
      <dgm:spPr>
        <a:solidFill>
          <a:schemeClr val="tx1">
            <a:lumMod val="50000"/>
            <a:lumOff val="50000"/>
          </a:schemeClr>
        </a:solidFill>
      </dgm:spPr>
      <dgm:t>
        <a:bodyPr/>
        <a:lstStyle/>
        <a:p>
          <a:r>
            <a:rPr lang="es-ES" dirty="0" smtClean="0"/>
            <a:t>El  Doctor Jorge FERNÁNDEZ RUIZ, afirma que la idea del servicio público debe entenderse como:  </a:t>
          </a:r>
          <a:endParaRPr lang="es-MX" dirty="0"/>
        </a:p>
      </dgm:t>
    </dgm:pt>
    <dgm:pt modelId="{A5192C30-A51E-4286-B0A3-66054ADD61BF}" type="parTrans" cxnId="{8F813B40-8696-4E68-96B3-2F555BB3ED98}">
      <dgm:prSet/>
      <dgm:spPr/>
      <dgm:t>
        <a:bodyPr/>
        <a:lstStyle/>
        <a:p>
          <a:endParaRPr lang="es-MX"/>
        </a:p>
      </dgm:t>
    </dgm:pt>
    <dgm:pt modelId="{CF8BD324-8358-4EB1-9EA8-0C1B9C68FFE1}" type="sibTrans" cxnId="{8F813B40-8696-4E68-96B3-2F555BB3ED98}">
      <dgm:prSet/>
      <dgm:spPr/>
      <dgm:t>
        <a:bodyPr/>
        <a:lstStyle/>
        <a:p>
          <a:endParaRPr lang="es-MX"/>
        </a:p>
      </dgm:t>
    </dgm:pt>
    <dgm:pt modelId="{DF59DCCC-F380-47AD-9622-4AD3703E5D96}">
      <dgm:prSet phldrT="[Texto]"/>
      <dgm:spPr/>
      <dgm:t>
        <a:bodyPr/>
        <a:lstStyle/>
        <a:p>
          <a:r>
            <a:rPr lang="es-ES" dirty="0" smtClean="0"/>
            <a:t>La labor de carácter técnico que la Administración Pública realiza por medio de sus órganos centrales o descentralizados-o a través de personas privadas que operan bajo el régimen de concesión-, con miras a satisfacer permanentemente, regular, continua, uniforme y adecuadamente, una necesidad colectiva de interés general, con sujeción a un régimen específico de derecho público</a:t>
          </a:r>
          <a:r>
            <a:rPr lang="es-MX" dirty="0" smtClean="0"/>
            <a:t>.</a:t>
          </a:r>
          <a:endParaRPr lang="es-MX" dirty="0"/>
        </a:p>
      </dgm:t>
    </dgm:pt>
    <dgm:pt modelId="{A0472FEA-93A5-4724-9DC7-5A79E59B8857}" type="parTrans" cxnId="{F1AF7CCB-46EC-45BB-A420-F0B85ED266B3}">
      <dgm:prSet/>
      <dgm:spPr/>
      <dgm:t>
        <a:bodyPr/>
        <a:lstStyle/>
        <a:p>
          <a:endParaRPr lang="es-MX"/>
        </a:p>
      </dgm:t>
    </dgm:pt>
    <dgm:pt modelId="{BBEF9B8F-3FC2-49BA-AAB4-2B93E074BAE6}" type="sibTrans" cxnId="{F1AF7CCB-46EC-45BB-A420-F0B85ED266B3}">
      <dgm:prSet/>
      <dgm:spPr/>
      <dgm:t>
        <a:bodyPr/>
        <a:lstStyle/>
        <a:p>
          <a:endParaRPr lang="es-MX"/>
        </a:p>
      </dgm:t>
    </dgm:pt>
    <dgm:pt modelId="{EF73C4B5-FC16-4A9C-949B-385D11CC3C77}" type="pres">
      <dgm:prSet presAssocID="{D4529845-22F3-4757-9039-5CAE57F609B2}" presName="Name0" presStyleCnt="0">
        <dgm:presLayoutVars>
          <dgm:dir/>
          <dgm:animLvl val="lvl"/>
          <dgm:resizeHandles val="exact"/>
        </dgm:presLayoutVars>
      </dgm:prSet>
      <dgm:spPr/>
      <dgm:t>
        <a:bodyPr/>
        <a:lstStyle/>
        <a:p>
          <a:endParaRPr lang="es-MX"/>
        </a:p>
      </dgm:t>
    </dgm:pt>
    <dgm:pt modelId="{F48B9CB4-45F8-4FBC-A9E1-4D2CA5005E99}" type="pres">
      <dgm:prSet presAssocID="{97964DFE-9ED4-4C4D-ADA1-DE190939F975}" presName="linNode" presStyleCnt="0"/>
      <dgm:spPr/>
    </dgm:pt>
    <dgm:pt modelId="{D7311EA0-025F-4387-8B74-C76E96DC2435}" type="pres">
      <dgm:prSet presAssocID="{97964DFE-9ED4-4C4D-ADA1-DE190939F975}" presName="parentText" presStyleLbl="node1" presStyleIdx="0" presStyleCnt="1">
        <dgm:presLayoutVars>
          <dgm:chMax val="1"/>
          <dgm:bulletEnabled val="1"/>
        </dgm:presLayoutVars>
      </dgm:prSet>
      <dgm:spPr/>
      <dgm:t>
        <a:bodyPr/>
        <a:lstStyle/>
        <a:p>
          <a:endParaRPr lang="es-MX"/>
        </a:p>
      </dgm:t>
    </dgm:pt>
    <dgm:pt modelId="{5C487F09-CCCC-4E87-B20C-7B3375A033FD}" type="pres">
      <dgm:prSet presAssocID="{97964DFE-9ED4-4C4D-ADA1-DE190939F975}" presName="descendantText" presStyleLbl="alignAccFollowNode1" presStyleIdx="0" presStyleCnt="1">
        <dgm:presLayoutVars>
          <dgm:bulletEnabled val="1"/>
        </dgm:presLayoutVars>
      </dgm:prSet>
      <dgm:spPr/>
      <dgm:t>
        <a:bodyPr/>
        <a:lstStyle/>
        <a:p>
          <a:endParaRPr lang="es-MX"/>
        </a:p>
      </dgm:t>
    </dgm:pt>
  </dgm:ptLst>
  <dgm:cxnLst>
    <dgm:cxn modelId="{3513B4A3-47D2-4B98-8383-B840E8213D9E}" type="presOf" srcId="{DF59DCCC-F380-47AD-9622-4AD3703E5D96}" destId="{5C487F09-CCCC-4E87-B20C-7B3375A033FD}" srcOrd="0" destOrd="0" presId="urn:microsoft.com/office/officeart/2005/8/layout/vList5"/>
    <dgm:cxn modelId="{F1AF7CCB-46EC-45BB-A420-F0B85ED266B3}" srcId="{97964DFE-9ED4-4C4D-ADA1-DE190939F975}" destId="{DF59DCCC-F380-47AD-9622-4AD3703E5D96}" srcOrd="0" destOrd="0" parTransId="{A0472FEA-93A5-4724-9DC7-5A79E59B8857}" sibTransId="{BBEF9B8F-3FC2-49BA-AAB4-2B93E074BAE6}"/>
    <dgm:cxn modelId="{66EBF728-E9EF-472E-8013-D7BFE227984F}" type="presOf" srcId="{97964DFE-9ED4-4C4D-ADA1-DE190939F975}" destId="{D7311EA0-025F-4387-8B74-C76E96DC2435}" srcOrd="0" destOrd="0" presId="urn:microsoft.com/office/officeart/2005/8/layout/vList5"/>
    <dgm:cxn modelId="{0337A296-48E2-4F66-A0CF-8EEAF0C16825}" type="presOf" srcId="{D4529845-22F3-4757-9039-5CAE57F609B2}" destId="{EF73C4B5-FC16-4A9C-949B-385D11CC3C77}" srcOrd="0" destOrd="0" presId="urn:microsoft.com/office/officeart/2005/8/layout/vList5"/>
    <dgm:cxn modelId="{8F813B40-8696-4E68-96B3-2F555BB3ED98}" srcId="{D4529845-22F3-4757-9039-5CAE57F609B2}" destId="{97964DFE-9ED4-4C4D-ADA1-DE190939F975}" srcOrd="0" destOrd="0" parTransId="{A5192C30-A51E-4286-B0A3-66054ADD61BF}" sibTransId="{CF8BD324-8358-4EB1-9EA8-0C1B9C68FFE1}"/>
    <dgm:cxn modelId="{B81EDD9A-886C-41BF-9DC2-5153319FA97A}" type="presParOf" srcId="{EF73C4B5-FC16-4A9C-949B-385D11CC3C77}" destId="{F48B9CB4-45F8-4FBC-A9E1-4D2CA5005E99}" srcOrd="0" destOrd="0" presId="urn:microsoft.com/office/officeart/2005/8/layout/vList5"/>
    <dgm:cxn modelId="{EEB0E5D1-8B12-48BF-AA4B-1DB1B6FB04F4}" type="presParOf" srcId="{F48B9CB4-45F8-4FBC-A9E1-4D2CA5005E99}" destId="{D7311EA0-025F-4387-8B74-C76E96DC2435}" srcOrd="0" destOrd="0" presId="urn:microsoft.com/office/officeart/2005/8/layout/vList5"/>
    <dgm:cxn modelId="{6269E350-BADF-4365-B73C-2572B335E6D1}" type="presParOf" srcId="{F48B9CB4-45F8-4FBC-A9E1-4D2CA5005E99}" destId="{5C487F09-CCCC-4E87-B20C-7B3375A033F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4529845-22F3-4757-9039-5CAE57F609B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97964DFE-9ED4-4C4D-ADA1-DE190939F975}">
      <dgm:prSet phldrT="[Texto]"/>
      <dgm:spPr>
        <a:solidFill>
          <a:srgbClr val="B05530"/>
        </a:solidFill>
      </dgm:spPr>
      <dgm:t>
        <a:bodyPr/>
        <a:lstStyle/>
        <a:p>
          <a:r>
            <a:rPr lang="es-ES" dirty="0" smtClean="0"/>
            <a:t>El  Doctor Miguel ACOSTA ROMERO define al servicio público como:  </a:t>
          </a:r>
          <a:endParaRPr lang="es-MX" dirty="0"/>
        </a:p>
      </dgm:t>
    </dgm:pt>
    <dgm:pt modelId="{A5192C30-A51E-4286-B0A3-66054ADD61BF}" type="parTrans" cxnId="{8F813B40-8696-4E68-96B3-2F555BB3ED98}">
      <dgm:prSet/>
      <dgm:spPr/>
      <dgm:t>
        <a:bodyPr/>
        <a:lstStyle/>
        <a:p>
          <a:endParaRPr lang="es-MX"/>
        </a:p>
      </dgm:t>
    </dgm:pt>
    <dgm:pt modelId="{CF8BD324-8358-4EB1-9EA8-0C1B9C68FFE1}" type="sibTrans" cxnId="{8F813B40-8696-4E68-96B3-2F555BB3ED98}">
      <dgm:prSet/>
      <dgm:spPr/>
      <dgm:t>
        <a:bodyPr/>
        <a:lstStyle/>
        <a:p>
          <a:endParaRPr lang="es-MX"/>
        </a:p>
      </dgm:t>
    </dgm:pt>
    <dgm:pt modelId="{DF59DCCC-F380-47AD-9622-4AD3703E5D96}">
      <dgm:prSet phldrT="[Texto]"/>
      <dgm:spPr/>
      <dgm:t>
        <a:bodyPr/>
        <a:lstStyle/>
        <a:p>
          <a:r>
            <a:rPr lang="es-ES" dirty="0" smtClean="0"/>
            <a:t>Una actividad técnica encaminada a satisfacer necesidades colectivas básica o fundamentales, mediante prestaciones individualizadas sujetas a un régimen específico de derecho público, que determina los principios de regularidad,  uniformidad, adecuación e igualdad. Esta actividad puede ser prestada por el Estado o los particulares mediante concesión</a:t>
          </a:r>
          <a:r>
            <a:rPr lang="es-MX" dirty="0" smtClean="0"/>
            <a:t>.</a:t>
          </a:r>
          <a:endParaRPr lang="es-MX" dirty="0"/>
        </a:p>
      </dgm:t>
    </dgm:pt>
    <dgm:pt modelId="{A0472FEA-93A5-4724-9DC7-5A79E59B8857}" type="parTrans" cxnId="{F1AF7CCB-46EC-45BB-A420-F0B85ED266B3}">
      <dgm:prSet/>
      <dgm:spPr/>
      <dgm:t>
        <a:bodyPr/>
        <a:lstStyle/>
        <a:p>
          <a:endParaRPr lang="es-MX"/>
        </a:p>
      </dgm:t>
    </dgm:pt>
    <dgm:pt modelId="{BBEF9B8F-3FC2-49BA-AAB4-2B93E074BAE6}" type="sibTrans" cxnId="{F1AF7CCB-46EC-45BB-A420-F0B85ED266B3}">
      <dgm:prSet/>
      <dgm:spPr/>
      <dgm:t>
        <a:bodyPr/>
        <a:lstStyle/>
        <a:p>
          <a:endParaRPr lang="es-MX"/>
        </a:p>
      </dgm:t>
    </dgm:pt>
    <dgm:pt modelId="{EF73C4B5-FC16-4A9C-949B-385D11CC3C77}" type="pres">
      <dgm:prSet presAssocID="{D4529845-22F3-4757-9039-5CAE57F609B2}" presName="Name0" presStyleCnt="0">
        <dgm:presLayoutVars>
          <dgm:dir/>
          <dgm:animLvl val="lvl"/>
          <dgm:resizeHandles val="exact"/>
        </dgm:presLayoutVars>
      </dgm:prSet>
      <dgm:spPr/>
      <dgm:t>
        <a:bodyPr/>
        <a:lstStyle/>
        <a:p>
          <a:endParaRPr lang="es-MX"/>
        </a:p>
      </dgm:t>
    </dgm:pt>
    <dgm:pt modelId="{F48B9CB4-45F8-4FBC-A9E1-4D2CA5005E99}" type="pres">
      <dgm:prSet presAssocID="{97964DFE-9ED4-4C4D-ADA1-DE190939F975}" presName="linNode" presStyleCnt="0"/>
      <dgm:spPr/>
    </dgm:pt>
    <dgm:pt modelId="{D7311EA0-025F-4387-8B74-C76E96DC2435}" type="pres">
      <dgm:prSet presAssocID="{97964DFE-9ED4-4C4D-ADA1-DE190939F975}" presName="parentText" presStyleLbl="node1" presStyleIdx="0" presStyleCnt="1">
        <dgm:presLayoutVars>
          <dgm:chMax val="1"/>
          <dgm:bulletEnabled val="1"/>
        </dgm:presLayoutVars>
      </dgm:prSet>
      <dgm:spPr/>
      <dgm:t>
        <a:bodyPr/>
        <a:lstStyle/>
        <a:p>
          <a:endParaRPr lang="es-MX"/>
        </a:p>
      </dgm:t>
    </dgm:pt>
    <dgm:pt modelId="{5C487F09-CCCC-4E87-B20C-7B3375A033FD}" type="pres">
      <dgm:prSet presAssocID="{97964DFE-9ED4-4C4D-ADA1-DE190939F975}" presName="descendantText" presStyleLbl="alignAccFollowNode1" presStyleIdx="0" presStyleCnt="1">
        <dgm:presLayoutVars>
          <dgm:bulletEnabled val="1"/>
        </dgm:presLayoutVars>
      </dgm:prSet>
      <dgm:spPr/>
      <dgm:t>
        <a:bodyPr/>
        <a:lstStyle/>
        <a:p>
          <a:endParaRPr lang="es-MX"/>
        </a:p>
      </dgm:t>
    </dgm:pt>
  </dgm:ptLst>
  <dgm:cxnLst>
    <dgm:cxn modelId="{85E982A3-75BD-4086-82DA-5FF043C77279}" type="presOf" srcId="{DF59DCCC-F380-47AD-9622-4AD3703E5D96}" destId="{5C487F09-CCCC-4E87-B20C-7B3375A033FD}" srcOrd="0" destOrd="0" presId="urn:microsoft.com/office/officeart/2005/8/layout/vList5"/>
    <dgm:cxn modelId="{8F813B40-8696-4E68-96B3-2F555BB3ED98}" srcId="{D4529845-22F3-4757-9039-5CAE57F609B2}" destId="{97964DFE-9ED4-4C4D-ADA1-DE190939F975}" srcOrd="0" destOrd="0" parTransId="{A5192C30-A51E-4286-B0A3-66054ADD61BF}" sibTransId="{CF8BD324-8358-4EB1-9EA8-0C1B9C68FFE1}"/>
    <dgm:cxn modelId="{F1AF7CCB-46EC-45BB-A420-F0B85ED266B3}" srcId="{97964DFE-9ED4-4C4D-ADA1-DE190939F975}" destId="{DF59DCCC-F380-47AD-9622-4AD3703E5D96}" srcOrd="0" destOrd="0" parTransId="{A0472FEA-93A5-4724-9DC7-5A79E59B8857}" sibTransId="{BBEF9B8F-3FC2-49BA-AAB4-2B93E074BAE6}"/>
    <dgm:cxn modelId="{EC8701A5-07B9-4A40-8CE6-3E2D0120A141}" type="presOf" srcId="{97964DFE-9ED4-4C4D-ADA1-DE190939F975}" destId="{D7311EA0-025F-4387-8B74-C76E96DC2435}" srcOrd="0" destOrd="0" presId="urn:microsoft.com/office/officeart/2005/8/layout/vList5"/>
    <dgm:cxn modelId="{79A2C41C-78CA-468A-B578-64447EF8EE14}" type="presOf" srcId="{D4529845-22F3-4757-9039-5CAE57F609B2}" destId="{EF73C4B5-FC16-4A9C-949B-385D11CC3C77}" srcOrd="0" destOrd="0" presId="urn:microsoft.com/office/officeart/2005/8/layout/vList5"/>
    <dgm:cxn modelId="{92AEF590-20ED-485D-83E2-BF3AEAC2DBB1}" type="presParOf" srcId="{EF73C4B5-FC16-4A9C-949B-385D11CC3C77}" destId="{F48B9CB4-45F8-4FBC-A9E1-4D2CA5005E99}" srcOrd="0" destOrd="0" presId="urn:microsoft.com/office/officeart/2005/8/layout/vList5"/>
    <dgm:cxn modelId="{747C650E-00C3-4D56-857F-1165D436DF31}" type="presParOf" srcId="{F48B9CB4-45F8-4FBC-A9E1-4D2CA5005E99}" destId="{D7311EA0-025F-4387-8B74-C76E96DC2435}" srcOrd="0" destOrd="0" presId="urn:microsoft.com/office/officeart/2005/8/layout/vList5"/>
    <dgm:cxn modelId="{CF43BA2B-BFF7-4DE3-B723-DB2B2D9B19FE}" type="presParOf" srcId="{F48B9CB4-45F8-4FBC-A9E1-4D2CA5005E99}" destId="{5C487F09-CCCC-4E87-B20C-7B3375A033F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CA30EEA-94A8-475D-900C-0F7CC6013F97}"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s-MX"/>
        </a:p>
      </dgm:t>
    </dgm:pt>
    <dgm:pt modelId="{0C6A58DB-3139-4BE4-AB32-57275F55E2AB}">
      <dgm:prSet phldrT="[Texto]" custT="1"/>
      <dgm:spPr/>
      <dgm:t>
        <a:bodyPr/>
        <a:lstStyle/>
        <a:p>
          <a:r>
            <a:rPr lang="es-ES" sz="1400" dirty="0" smtClean="0"/>
            <a:t>1. </a:t>
          </a:r>
          <a:r>
            <a:rPr lang="es-MX" sz="1400" dirty="0" smtClean="0"/>
            <a:t>Servicios Educativos incluyendo Jardines de niños, escuelas primarias, talleres artesanales, escuelas técnica, centros de capacitación.</a:t>
          </a:r>
          <a:endParaRPr lang="es-MX" sz="1400" dirty="0"/>
        </a:p>
      </dgm:t>
    </dgm:pt>
    <dgm:pt modelId="{478D3948-088B-4454-97CF-8A977889788F}" type="parTrans" cxnId="{817CA60C-C44C-4121-8485-EA1DD8FF45BD}">
      <dgm:prSet/>
      <dgm:spPr/>
      <dgm:t>
        <a:bodyPr/>
        <a:lstStyle/>
        <a:p>
          <a:endParaRPr lang="es-MX"/>
        </a:p>
      </dgm:t>
    </dgm:pt>
    <dgm:pt modelId="{2A0C2C85-77C6-44DA-8787-0FEB118BC3FB}" type="sibTrans" cxnId="{817CA60C-C44C-4121-8485-EA1DD8FF45BD}">
      <dgm:prSet/>
      <dgm:spPr/>
      <dgm:t>
        <a:bodyPr/>
        <a:lstStyle/>
        <a:p>
          <a:endParaRPr lang="es-MX"/>
        </a:p>
      </dgm:t>
    </dgm:pt>
    <dgm:pt modelId="{CCE25F2C-79E7-48F4-B1A8-F33FC86FBD65}">
      <dgm:prSet phldrT="[Texto]" custT="1"/>
      <dgm:spPr/>
      <dgm:t>
        <a:bodyPr/>
        <a:lstStyle/>
        <a:p>
          <a:r>
            <a:rPr lang="es-ES" sz="1400" dirty="0" smtClean="0"/>
            <a:t>2. Servicios Asistenciales como Guarderías infantiles, Asilos, Clínicas, Comedores Públicos.</a:t>
          </a:r>
          <a:endParaRPr lang="es-MX" sz="1400" dirty="0"/>
        </a:p>
      </dgm:t>
    </dgm:pt>
    <dgm:pt modelId="{62139070-B8B3-453D-801B-7C4ED786A4D0}" type="parTrans" cxnId="{B251F699-74B1-4383-B051-F04D621CF7C6}">
      <dgm:prSet/>
      <dgm:spPr/>
      <dgm:t>
        <a:bodyPr/>
        <a:lstStyle/>
        <a:p>
          <a:endParaRPr lang="es-MX"/>
        </a:p>
      </dgm:t>
    </dgm:pt>
    <dgm:pt modelId="{24D40F3B-A2A7-43BB-95E6-AD56650BF5A2}" type="sibTrans" cxnId="{B251F699-74B1-4383-B051-F04D621CF7C6}">
      <dgm:prSet/>
      <dgm:spPr/>
      <dgm:t>
        <a:bodyPr/>
        <a:lstStyle/>
        <a:p>
          <a:endParaRPr lang="es-MX"/>
        </a:p>
      </dgm:t>
    </dgm:pt>
    <dgm:pt modelId="{92BDA74B-291B-47B2-85D4-052D98751A11}">
      <dgm:prSet phldrT="[Texto]" custT="1"/>
      <dgm:spPr/>
      <dgm:t>
        <a:bodyPr/>
        <a:lstStyle/>
        <a:p>
          <a:r>
            <a:rPr lang="es-MX" sz="1400" dirty="0" smtClean="0"/>
            <a:t>3. </a:t>
          </a:r>
          <a:r>
            <a:rPr lang="es-ES" sz="1400" dirty="0" smtClean="0"/>
            <a:t>Servicios Urbanos como: Agua potable, drenaje, alcantarillado, alumbrado público, parques y jardines, limpia, mercados, rastros, panteones, transporte urbano.</a:t>
          </a:r>
          <a:endParaRPr lang="es-MX" sz="1400" dirty="0"/>
        </a:p>
      </dgm:t>
    </dgm:pt>
    <dgm:pt modelId="{C95738D5-4CC1-4B70-A686-C8281ADC1150}" type="parTrans" cxnId="{508EBBFE-FE04-490F-A52B-90118D8092AE}">
      <dgm:prSet/>
      <dgm:spPr/>
      <dgm:t>
        <a:bodyPr/>
        <a:lstStyle/>
        <a:p>
          <a:endParaRPr lang="es-MX"/>
        </a:p>
      </dgm:t>
    </dgm:pt>
    <dgm:pt modelId="{944C6D4A-074C-407D-BD1C-C34637143266}" type="sibTrans" cxnId="{508EBBFE-FE04-490F-A52B-90118D8092AE}">
      <dgm:prSet/>
      <dgm:spPr/>
      <dgm:t>
        <a:bodyPr/>
        <a:lstStyle/>
        <a:p>
          <a:endParaRPr lang="es-MX"/>
        </a:p>
      </dgm:t>
    </dgm:pt>
    <dgm:pt modelId="{01D85E87-A2CE-4EBB-8FF5-90F990E2F70D}">
      <dgm:prSet phldrT="[Texto]" custT="1"/>
      <dgm:spPr/>
      <dgm:t>
        <a:bodyPr/>
        <a:lstStyle/>
        <a:p>
          <a:r>
            <a:rPr lang="es-MX" sz="1400" dirty="0" smtClean="0"/>
            <a:t>4. </a:t>
          </a:r>
          <a:r>
            <a:rPr lang="es-ES" sz="1400" dirty="0" smtClean="0"/>
            <a:t>Servicios Seguridad Pública como: Policía Preventiva, Policía de tránsito, Bomberos, Servicios Médicos de Urgencia.</a:t>
          </a:r>
          <a:endParaRPr lang="es-MX" sz="1400" dirty="0"/>
        </a:p>
      </dgm:t>
    </dgm:pt>
    <dgm:pt modelId="{E4CFE3CF-EE77-459E-8505-8FBBBB477399}" type="parTrans" cxnId="{E7B6B202-B141-411D-9400-5D2A9B0C2C8D}">
      <dgm:prSet/>
      <dgm:spPr/>
      <dgm:t>
        <a:bodyPr/>
        <a:lstStyle/>
        <a:p>
          <a:endParaRPr lang="es-MX"/>
        </a:p>
      </dgm:t>
    </dgm:pt>
    <dgm:pt modelId="{5D782DC8-3E65-441C-85C9-97DB05820F5B}" type="sibTrans" cxnId="{E7B6B202-B141-411D-9400-5D2A9B0C2C8D}">
      <dgm:prSet/>
      <dgm:spPr/>
      <dgm:t>
        <a:bodyPr/>
        <a:lstStyle/>
        <a:p>
          <a:endParaRPr lang="es-MX"/>
        </a:p>
      </dgm:t>
    </dgm:pt>
    <dgm:pt modelId="{D8D61992-7F8B-4FC5-AAF8-51C8A01461C5}">
      <dgm:prSet phldrT="[Texto]" custT="1"/>
      <dgm:spPr>
        <a:solidFill>
          <a:schemeClr val="accent6"/>
        </a:solidFill>
      </dgm:spPr>
      <dgm:t>
        <a:bodyPr/>
        <a:lstStyle/>
        <a:p>
          <a:r>
            <a:rPr lang="es-ES" sz="2800" dirty="0" smtClean="0"/>
            <a:t>5.4 Clasificación de los servicios públicos municipales</a:t>
          </a:r>
          <a:endParaRPr lang="es-MX" sz="2800" dirty="0"/>
        </a:p>
      </dgm:t>
    </dgm:pt>
    <dgm:pt modelId="{C015CAB2-08C3-4A40-90C7-0DAD0492C7DE}" type="parTrans" cxnId="{95CCB694-14A6-46A1-80EB-5AE066A7E384}">
      <dgm:prSet/>
      <dgm:spPr/>
      <dgm:t>
        <a:bodyPr/>
        <a:lstStyle/>
        <a:p>
          <a:endParaRPr lang="es-MX"/>
        </a:p>
      </dgm:t>
    </dgm:pt>
    <dgm:pt modelId="{2D5AFA9F-38D1-4A6F-ACD8-630F09A45571}" type="sibTrans" cxnId="{95CCB694-14A6-46A1-80EB-5AE066A7E384}">
      <dgm:prSet/>
      <dgm:spPr/>
      <dgm:t>
        <a:bodyPr/>
        <a:lstStyle/>
        <a:p>
          <a:endParaRPr lang="es-MX"/>
        </a:p>
      </dgm:t>
    </dgm:pt>
    <dgm:pt modelId="{B6F5F8CC-2B3A-40B3-A79A-667936FC59EB}">
      <dgm:prSet phldrT="[Texto]" custT="1"/>
      <dgm:spPr/>
      <dgm:t>
        <a:bodyPr/>
        <a:lstStyle/>
        <a:p>
          <a:r>
            <a:rPr lang="es-ES" sz="1400" dirty="0" smtClean="0"/>
            <a:t>Los servicios públicos que presta el municipio son variados, pero todos ellos bajo la premisa de que deben ser los más indispensables en la convivencia de la comunidad, </a:t>
          </a:r>
          <a:r>
            <a:rPr lang="es-MX" sz="1400" dirty="0" smtClean="0"/>
            <a:t>al respeto el maestro GUSTAVO MARTÍNEZ CABAÑAS hace una clasificación de los mismos de la siguiente manera:</a:t>
          </a:r>
          <a:endParaRPr lang="es-MX" sz="1400" dirty="0"/>
        </a:p>
      </dgm:t>
    </dgm:pt>
    <dgm:pt modelId="{F2E37800-9B4E-4867-B65D-5EA4F349B3BC}" type="parTrans" cxnId="{B8916994-B3D3-4571-AD97-3E4206ED999C}">
      <dgm:prSet/>
      <dgm:spPr/>
      <dgm:t>
        <a:bodyPr/>
        <a:lstStyle/>
        <a:p>
          <a:endParaRPr lang="es-MX"/>
        </a:p>
      </dgm:t>
    </dgm:pt>
    <dgm:pt modelId="{1257BD5B-976A-4BBA-AAB8-F5BFF41F922D}" type="sibTrans" cxnId="{B8916994-B3D3-4571-AD97-3E4206ED999C}">
      <dgm:prSet/>
      <dgm:spPr/>
      <dgm:t>
        <a:bodyPr/>
        <a:lstStyle/>
        <a:p>
          <a:endParaRPr lang="es-MX"/>
        </a:p>
      </dgm:t>
    </dgm:pt>
    <dgm:pt modelId="{FA06391A-B4D8-41A3-81A8-A8FA7799B341}" type="pres">
      <dgm:prSet presAssocID="{7CA30EEA-94A8-475D-900C-0F7CC6013F97}" presName="linear" presStyleCnt="0">
        <dgm:presLayoutVars>
          <dgm:dir/>
          <dgm:animLvl val="lvl"/>
          <dgm:resizeHandles val="exact"/>
        </dgm:presLayoutVars>
      </dgm:prSet>
      <dgm:spPr/>
      <dgm:t>
        <a:bodyPr/>
        <a:lstStyle/>
        <a:p>
          <a:endParaRPr lang="es-MX"/>
        </a:p>
      </dgm:t>
    </dgm:pt>
    <dgm:pt modelId="{A08B5F6E-F03F-41AF-AB80-BA01EC8D052D}" type="pres">
      <dgm:prSet presAssocID="{D8D61992-7F8B-4FC5-AAF8-51C8A01461C5}" presName="parentLin" presStyleCnt="0"/>
      <dgm:spPr/>
    </dgm:pt>
    <dgm:pt modelId="{D7EBCF90-35E1-46E1-B415-5A819406AEA2}" type="pres">
      <dgm:prSet presAssocID="{D8D61992-7F8B-4FC5-AAF8-51C8A01461C5}" presName="parentLeftMargin" presStyleLbl="node1" presStyleIdx="0" presStyleCnt="6"/>
      <dgm:spPr/>
      <dgm:t>
        <a:bodyPr/>
        <a:lstStyle/>
        <a:p>
          <a:endParaRPr lang="es-MX"/>
        </a:p>
      </dgm:t>
    </dgm:pt>
    <dgm:pt modelId="{856C3E01-B2D4-4126-A0FE-46143BE1E8B5}" type="pres">
      <dgm:prSet presAssocID="{D8D61992-7F8B-4FC5-AAF8-51C8A01461C5}" presName="parentText" presStyleLbl="node1" presStyleIdx="0" presStyleCnt="6" custScaleX="149891" custScaleY="127571">
        <dgm:presLayoutVars>
          <dgm:chMax val="0"/>
          <dgm:bulletEnabled val="1"/>
        </dgm:presLayoutVars>
      </dgm:prSet>
      <dgm:spPr/>
      <dgm:t>
        <a:bodyPr/>
        <a:lstStyle/>
        <a:p>
          <a:endParaRPr lang="es-MX"/>
        </a:p>
      </dgm:t>
    </dgm:pt>
    <dgm:pt modelId="{4A70AD88-42A5-4AB9-A4AF-75E8C61DB3BC}" type="pres">
      <dgm:prSet presAssocID="{D8D61992-7F8B-4FC5-AAF8-51C8A01461C5}" presName="negativeSpace" presStyleCnt="0"/>
      <dgm:spPr/>
    </dgm:pt>
    <dgm:pt modelId="{63F36397-6150-4DC3-ABD2-C29F556C5A4F}" type="pres">
      <dgm:prSet presAssocID="{D8D61992-7F8B-4FC5-AAF8-51C8A01461C5}" presName="childText" presStyleLbl="conFgAcc1" presStyleIdx="0" presStyleCnt="6">
        <dgm:presLayoutVars>
          <dgm:bulletEnabled val="1"/>
        </dgm:presLayoutVars>
      </dgm:prSet>
      <dgm:spPr/>
    </dgm:pt>
    <dgm:pt modelId="{F98D0230-4C86-444C-9025-CDCE8968BF47}" type="pres">
      <dgm:prSet presAssocID="{2D5AFA9F-38D1-4A6F-ACD8-630F09A45571}" presName="spaceBetweenRectangles" presStyleCnt="0"/>
      <dgm:spPr/>
    </dgm:pt>
    <dgm:pt modelId="{9C065938-2658-4B32-85D8-1C4D9CEE8555}" type="pres">
      <dgm:prSet presAssocID="{B6F5F8CC-2B3A-40B3-A79A-667936FC59EB}" presName="parentLin" presStyleCnt="0"/>
      <dgm:spPr/>
    </dgm:pt>
    <dgm:pt modelId="{4A6F7D78-E91D-4147-A40E-7879B2F82BE8}" type="pres">
      <dgm:prSet presAssocID="{B6F5F8CC-2B3A-40B3-A79A-667936FC59EB}" presName="parentLeftMargin" presStyleLbl="node1" presStyleIdx="0" presStyleCnt="6"/>
      <dgm:spPr/>
      <dgm:t>
        <a:bodyPr/>
        <a:lstStyle/>
        <a:p>
          <a:endParaRPr lang="es-MX"/>
        </a:p>
      </dgm:t>
    </dgm:pt>
    <dgm:pt modelId="{A0C90721-A1D3-4FE4-B5B1-44BDD328088F}" type="pres">
      <dgm:prSet presAssocID="{B6F5F8CC-2B3A-40B3-A79A-667936FC59EB}" presName="parentText" presStyleLbl="node1" presStyleIdx="1" presStyleCnt="6" custScaleX="142857" custScaleY="174667">
        <dgm:presLayoutVars>
          <dgm:chMax val="0"/>
          <dgm:bulletEnabled val="1"/>
        </dgm:presLayoutVars>
      </dgm:prSet>
      <dgm:spPr/>
      <dgm:t>
        <a:bodyPr/>
        <a:lstStyle/>
        <a:p>
          <a:endParaRPr lang="es-MX"/>
        </a:p>
      </dgm:t>
    </dgm:pt>
    <dgm:pt modelId="{F8BC429F-5A70-48CF-9914-459957B3F79F}" type="pres">
      <dgm:prSet presAssocID="{B6F5F8CC-2B3A-40B3-A79A-667936FC59EB}" presName="negativeSpace" presStyleCnt="0"/>
      <dgm:spPr/>
    </dgm:pt>
    <dgm:pt modelId="{00FBFCD0-F786-48FE-9B8F-EA79728BA0CB}" type="pres">
      <dgm:prSet presAssocID="{B6F5F8CC-2B3A-40B3-A79A-667936FC59EB}" presName="childText" presStyleLbl="conFgAcc1" presStyleIdx="1" presStyleCnt="6">
        <dgm:presLayoutVars>
          <dgm:bulletEnabled val="1"/>
        </dgm:presLayoutVars>
      </dgm:prSet>
      <dgm:spPr/>
    </dgm:pt>
    <dgm:pt modelId="{13111E90-F351-453A-82B6-87934EE01E1D}" type="pres">
      <dgm:prSet presAssocID="{1257BD5B-976A-4BBA-AAB8-F5BFF41F922D}" presName="spaceBetweenRectangles" presStyleCnt="0"/>
      <dgm:spPr/>
    </dgm:pt>
    <dgm:pt modelId="{F75A3705-7D1A-427D-A15E-F70B189D3F73}" type="pres">
      <dgm:prSet presAssocID="{0C6A58DB-3139-4BE4-AB32-57275F55E2AB}" presName="parentLin" presStyleCnt="0"/>
      <dgm:spPr/>
    </dgm:pt>
    <dgm:pt modelId="{DB3B9093-7201-427F-AC14-E8ADB718AB4D}" type="pres">
      <dgm:prSet presAssocID="{0C6A58DB-3139-4BE4-AB32-57275F55E2AB}" presName="parentLeftMargin" presStyleLbl="node1" presStyleIdx="1" presStyleCnt="6"/>
      <dgm:spPr/>
      <dgm:t>
        <a:bodyPr/>
        <a:lstStyle/>
        <a:p>
          <a:endParaRPr lang="es-MX"/>
        </a:p>
      </dgm:t>
    </dgm:pt>
    <dgm:pt modelId="{EA84E054-06AD-4767-AD3C-D534ABA5A0D0}" type="pres">
      <dgm:prSet presAssocID="{0C6A58DB-3139-4BE4-AB32-57275F55E2AB}" presName="parentText" presStyleLbl="node1" presStyleIdx="2" presStyleCnt="6" custScaleX="129299">
        <dgm:presLayoutVars>
          <dgm:chMax val="0"/>
          <dgm:bulletEnabled val="1"/>
        </dgm:presLayoutVars>
      </dgm:prSet>
      <dgm:spPr/>
      <dgm:t>
        <a:bodyPr/>
        <a:lstStyle/>
        <a:p>
          <a:endParaRPr lang="es-MX"/>
        </a:p>
      </dgm:t>
    </dgm:pt>
    <dgm:pt modelId="{BB61C92F-6D5A-40BE-BA4E-D12F0F93924D}" type="pres">
      <dgm:prSet presAssocID="{0C6A58DB-3139-4BE4-AB32-57275F55E2AB}" presName="negativeSpace" presStyleCnt="0"/>
      <dgm:spPr/>
    </dgm:pt>
    <dgm:pt modelId="{A33B0E4C-2840-4E54-911F-5051C89384F7}" type="pres">
      <dgm:prSet presAssocID="{0C6A58DB-3139-4BE4-AB32-57275F55E2AB}" presName="childText" presStyleLbl="conFgAcc1" presStyleIdx="2" presStyleCnt="6">
        <dgm:presLayoutVars>
          <dgm:bulletEnabled val="1"/>
        </dgm:presLayoutVars>
      </dgm:prSet>
      <dgm:spPr/>
    </dgm:pt>
    <dgm:pt modelId="{2D23D98A-7010-4192-850D-844E6E7C71CC}" type="pres">
      <dgm:prSet presAssocID="{2A0C2C85-77C6-44DA-8787-0FEB118BC3FB}" presName="spaceBetweenRectangles" presStyleCnt="0"/>
      <dgm:spPr/>
    </dgm:pt>
    <dgm:pt modelId="{275909FA-9F87-4288-BF04-3246BB912BE1}" type="pres">
      <dgm:prSet presAssocID="{CCE25F2C-79E7-48F4-B1A8-F33FC86FBD65}" presName="parentLin" presStyleCnt="0"/>
      <dgm:spPr/>
    </dgm:pt>
    <dgm:pt modelId="{C97E43D0-C4EB-4D4D-A294-8DE37F01D64B}" type="pres">
      <dgm:prSet presAssocID="{CCE25F2C-79E7-48F4-B1A8-F33FC86FBD65}" presName="parentLeftMargin" presStyleLbl="node1" presStyleIdx="2" presStyleCnt="6"/>
      <dgm:spPr/>
      <dgm:t>
        <a:bodyPr/>
        <a:lstStyle/>
        <a:p>
          <a:endParaRPr lang="es-MX"/>
        </a:p>
      </dgm:t>
    </dgm:pt>
    <dgm:pt modelId="{B93F197C-3316-41BD-8503-38D6D9DC50A3}" type="pres">
      <dgm:prSet presAssocID="{CCE25F2C-79E7-48F4-B1A8-F33FC86FBD65}" presName="parentText" presStyleLbl="node1" presStyleIdx="3" presStyleCnt="6" custScaleX="129236">
        <dgm:presLayoutVars>
          <dgm:chMax val="0"/>
          <dgm:bulletEnabled val="1"/>
        </dgm:presLayoutVars>
      </dgm:prSet>
      <dgm:spPr/>
      <dgm:t>
        <a:bodyPr/>
        <a:lstStyle/>
        <a:p>
          <a:endParaRPr lang="es-MX"/>
        </a:p>
      </dgm:t>
    </dgm:pt>
    <dgm:pt modelId="{1D3B05C5-5C04-4399-B339-6960066C00CA}" type="pres">
      <dgm:prSet presAssocID="{CCE25F2C-79E7-48F4-B1A8-F33FC86FBD65}" presName="negativeSpace" presStyleCnt="0"/>
      <dgm:spPr/>
    </dgm:pt>
    <dgm:pt modelId="{DD0B984A-C9A8-42AA-BB4A-79770C8AE7BF}" type="pres">
      <dgm:prSet presAssocID="{CCE25F2C-79E7-48F4-B1A8-F33FC86FBD65}" presName="childText" presStyleLbl="conFgAcc1" presStyleIdx="3" presStyleCnt="6">
        <dgm:presLayoutVars>
          <dgm:bulletEnabled val="1"/>
        </dgm:presLayoutVars>
      </dgm:prSet>
      <dgm:spPr/>
    </dgm:pt>
    <dgm:pt modelId="{3D5CCB4B-2F57-4C66-A241-37AD0D94B2F3}" type="pres">
      <dgm:prSet presAssocID="{24D40F3B-A2A7-43BB-95E6-AD56650BF5A2}" presName="spaceBetweenRectangles" presStyleCnt="0"/>
      <dgm:spPr/>
    </dgm:pt>
    <dgm:pt modelId="{AFC56E31-26B0-455C-AF4B-EB2E831B02F0}" type="pres">
      <dgm:prSet presAssocID="{92BDA74B-291B-47B2-85D4-052D98751A11}" presName="parentLin" presStyleCnt="0"/>
      <dgm:spPr/>
    </dgm:pt>
    <dgm:pt modelId="{CD64E5AB-53C6-4701-B75C-0A346B7CD190}" type="pres">
      <dgm:prSet presAssocID="{92BDA74B-291B-47B2-85D4-052D98751A11}" presName="parentLeftMargin" presStyleLbl="node1" presStyleIdx="3" presStyleCnt="6"/>
      <dgm:spPr/>
      <dgm:t>
        <a:bodyPr/>
        <a:lstStyle/>
        <a:p>
          <a:endParaRPr lang="es-MX"/>
        </a:p>
      </dgm:t>
    </dgm:pt>
    <dgm:pt modelId="{30AF3BA6-96F2-4B52-A2A0-E6246349DA6E}" type="pres">
      <dgm:prSet presAssocID="{92BDA74B-291B-47B2-85D4-052D98751A11}" presName="parentText" presStyleLbl="node1" presStyleIdx="4" presStyleCnt="6" custScaleX="129299" custScaleY="145495">
        <dgm:presLayoutVars>
          <dgm:chMax val="0"/>
          <dgm:bulletEnabled val="1"/>
        </dgm:presLayoutVars>
      </dgm:prSet>
      <dgm:spPr/>
      <dgm:t>
        <a:bodyPr/>
        <a:lstStyle/>
        <a:p>
          <a:endParaRPr lang="es-MX"/>
        </a:p>
      </dgm:t>
    </dgm:pt>
    <dgm:pt modelId="{8C1CC92D-3E15-4B48-A852-341DD08F7020}" type="pres">
      <dgm:prSet presAssocID="{92BDA74B-291B-47B2-85D4-052D98751A11}" presName="negativeSpace" presStyleCnt="0"/>
      <dgm:spPr/>
    </dgm:pt>
    <dgm:pt modelId="{9D57D3AC-644D-4211-89BD-99527FA61848}" type="pres">
      <dgm:prSet presAssocID="{92BDA74B-291B-47B2-85D4-052D98751A11}" presName="childText" presStyleLbl="conFgAcc1" presStyleIdx="4" presStyleCnt="6">
        <dgm:presLayoutVars>
          <dgm:bulletEnabled val="1"/>
        </dgm:presLayoutVars>
      </dgm:prSet>
      <dgm:spPr/>
    </dgm:pt>
    <dgm:pt modelId="{997DD9C9-D554-4548-BA7A-A32757D33160}" type="pres">
      <dgm:prSet presAssocID="{944C6D4A-074C-407D-BD1C-C34637143266}" presName="spaceBetweenRectangles" presStyleCnt="0"/>
      <dgm:spPr/>
    </dgm:pt>
    <dgm:pt modelId="{4A1E7FAC-1EDE-4A1A-9197-664540B2792F}" type="pres">
      <dgm:prSet presAssocID="{01D85E87-A2CE-4EBB-8FF5-90F990E2F70D}" presName="parentLin" presStyleCnt="0"/>
      <dgm:spPr/>
    </dgm:pt>
    <dgm:pt modelId="{3937B7B2-8444-402B-A2E8-AF4F158D543E}" type="pres">
      <dgm:prSet presAssocID="{01D85E87-A2CE-4EBB-8FF5-90F990E2F70D}" presName="parentLeftMargin" presStyleLbl="node1" presStyleIdx="4" presStyleCnt="6"/>
      <dgm:spPr/>
      <dgm:t>
        <a:bodyPr/>
        <a:lstStyle/>
        <a:p>
          <a:endParaRPr lang="es-MX"/>
        </a:p>
      </dgm:t>
    </dgm:pt>
    <dgm:pt modelId="{BA12E073-40BD-43DD-A915-E33A2E620B10}" type="pres">
      <dgm:prSet presAssocID="{01D85E87-A2CE-4EBB-8FF5-90F990E2F70D}" presName="parentText" presStyleLbl="node1" presStyleIdx="5" presStyleCnt="6" custScaleX="129299">
        <dgm:presLayoutVars>
          <dgm:chMax val="0"/>
          <dgm:bulletEnabled val="1"/>
        </dgm:presLayoutVars>
      </dgm:prSet>
      <dgm:spPr/>
      <dgm:t>
        <a:bodyPr/>
        <a:lstStyle/>
        <a:p>
          <a:endParaRPr lang="es-MX"/>
        </a:p>
      </dgm:t>
    </dgm:pt>
    <dgm:pt modelId="{2CA3A160-CE12-4BBE-A434-86DB531B46E7}" type="pres">
      <dgm:prSet presAssocID="{01D85E87-A2CE-4EBB-8FF5-90F990E2F70D}" presName="negativeSpace" presStyleCnt="0"/>
      <dgm:spPr/>
    </dgm:pt>
    <dgm:pt modelId="{D796A1BD-56D5-432A-B7C4-3E5F70664B57}" type="pres">
      <dgm:prSet presAssocID="{01D85E87-A2CE-4EBB-8FF5-90F990E2F70D}" presName="childText" presStyleLbl="conFgAcc1" presStyleIdx="5" presStyleCnt="6">
        <dgm:presLayoutVars>
          <dgm:bulletEnabled val="1"/>
        </dgm:presLayoutVars>
      </dgm:prSet>
      <dgm:spPr/>
    </dgm:pt>
  </dgm:ptLst>
  <dgm:cxnLst>
    <dgm:cxn modelId="{73E4DC94-409E-4DC4-95B6-E6DC1AC29448}" type="presOf" srcId="{D8D61992-7F8B-4FC5-AAF8-51C8A01461C5}" destId="{D7EBCF90-35E1-46E1-B415-5A819406AEA2}" srcOrd="0" destOrd="0" presId="urn:microsoft.com/office/officeart/2005/8/layout/list1"/>
    <dgm:cxn modelId="{343BE599-8560-43DC-B2CF-EED667A8B278}" type="presOf" srcId="{0C6A58DB-3139-4BE4-AB32-57275F55E2AB}" destId="{EA84E054-06AD-4767-AD3C-D534ABA5A0D0}" srcOrd="1" destOrd="0" presId="urn:microsoft.com/office/officeart/2005/8/layout/list1"/>
    <dgm:cxn modelId="{EA0805FF-1809-4FEA-928A-C6B152F7A5B1}" type="presOf" srcId="{7CA30EEA-94A8-475D-900C-0F7CC6013F97}" destId="{FA06391A-B4D8-41A3-81A8-A8FA7799B341}" srcOrd="0" destOrd="0" presId="urn:microsoft.com/office/officeart/2005/8/layout/list1"/>
    <dgm:cxn modelId="{EADAF0ED-A3E8-46BB-97B3-D3201077AE6C}" type="presOf" srcId="{92BDA74B-291B-47B2-85D4-052D98751A11}" destId="{CD64E5AB-53C6-4701-B75C-0A346B7CD190}" srcOrd="0" destOrd="0" presId="urn:microsoft.com/office/officeart/2005/8/layout/list1"/>
    <dgm:cxn modelId="{7F0CDFE6-45A4-443D-9CE0-EC157D901C2D}" type="presOf" srcId="{CCE25F2C-79E7-48F4-B1A8-F33FC86FBD65}" destId="{B93F197C-3316-41BD-8503-38D6D9DC50A3}" srcOrd="1" destOrd="0" presId="urn:microsoft.com/office/officeart/2005/8/layout/list1"/>
    <dgm:cxn modelId="{5CD31EEE-E24A-4A67-9F4B-86988468BE91}" type="presOf" srcId="{B6F5F8CC-2B3A-40B3-A79A-667936FC59EB}" destId="{A0C90721-A1D3-4FE4-B5B1-44BDD328088F}" srcOrd="1" destOrd="0" presId="urn:microsoft.com/office/officeart/2005/8/layout/list1"/>
    <dgm:cxn modelId="{B8916994-B3D3-4571-AD97-3E4206ED999C}" srcId="{7CA30EEA-94A8-475D-900C-0F7CC6013F97}" destId="{B6F5F8CC-2B3A-40B3-A79A-667936FC59EB}" srcOrd="1" destOrd="0" parTransId="{F2E37800-9B4E-4867-B65D-5EA4F349B3BC}" sibTransId="{1257BD5B-976A-4BBA-AAB8-F5BFF41F922D}"/>
    <dgm:cxn modelId="{E345CA8C-52F3-4123-8B6D-D89235DFBA54}" type="presOf" srcId="{01D85E87-A2CE-4EBB-8FF5-90F990E2F70D}" destId="{3937B7B2-8444-402B-A2E8-AF4F158D543E}" srcOrd="0" destOrd="0" presId="urn:microsoft.com/office/officeart/2005/8/layout/list1"/>
    <dgm:cxn modelId="{E7B6B202-B141-411D-9400-5D2A9B0C2C8D}" srcId="{7CA30EEA-94A8-475D-900C-0F7CC6013F97}" destId="{01D85E87-A2CE-4EBB-8FF5-90F990E2F70D}" srcOrd="5" destOrd="0" parTransId="{E4CFE3CF-EE77-459E-8505-8FBBBB477399}" sibTransId="{5D782DC8-3E65-441C-85C9-97DB05820F5B}"/>
    <dgm:cxn modelId="{DC0B4996-0B13-41D5-AAD9-C83612B93998}" type="presOf" srcId="{B6F5F8CC-2B3A-40B3-A79A-667936FC59EB}" destId="{4A6F7D78-E91D-4147-A40E-7879B2F82BE8}" srcOrd="0" destOrd="0" presId="urn:microsoft.com/office/officeart/2005/8/layout/list1"/>
    <dgm:cxn modelId="{998E1115-F400-47FC-ACD4-421C138C023A}" type="presOf" srcId="{D8D61992-7F8B-4FC5-AAF8-51C8A01461C5}" destId="{856C3E01-B2D4-4126-A0FE-46143BE1E8B5}" srcOrd="1" destOrd="0" presId="urn:microsoft.com/office/officeart/2005/8/layout/list1"/>
    <dgm:cxn modelId="{95CCB694-14A6-46A1-80EB-5AE066A7E384}" srcId="{7CA30EEA-94A8-475D-900C-0F7CC6013F97}" destId="{D8D61992-7F8B-4FC5-AAF8-51C8A01461C5}" srcOrd="0" destOrd="0" parTransId="{C015CAB2-08C3-4A40-90C7-0DAD0492C7DE}" sibTransId="{2D5AFA9F-38D1-4A6F-ACD8-630F09A45571}"/>
    <dgm:cxn modelId="{817CA60C-C44C-4121-8485-EA1DD8FF45BD}" srcId="{7CA30EEA-94A8-475D-900C-0F7CC6013F97}" destId="{0C6A58DB-3139-4BE4-AB32-57275F55E2AB}" srcOrd="2" destOrd="0" parTransId="{478D3948-088B-4454-97CF-8A977889788F}" sibTransId="{2A0C2C85-77C6-44DA-8787-0FEB118BC3FB}"/>
    <dgm:cxn modelId="{B251F699-74B1-4383-B051-F04D621CF7C6}" srcId="{7CA30EEA-94A8-475D-900C-0F7CC6013F97}" destId="{CCE25F2C-79E7-48F4-B1A8-F33FC86FBD65}" srcOrd="3" destOrd="0" parTransId="{62139070-B8B3-453D-801B-7C4ED786A4D0}" sibTransId="{24D40F3B-A2A7-43BB-95E6-AD56650BF5A2}"/>
    <dgm:cxn modelId="{B8043FF3-7BBF-41D8-AD9C-67A486F17879}" type="presOf" srcId="{92BDA74B-291B-47B2-85D4-052D98751A11}" destId="{30AF3BA6-96F2-4B52-A2A0-E6246349DA6E}" srcOrd="1" destOrd="0" presId="urn:microsoft.com/office/officeart/2005/8/layout/list1"/>
    <dgm:cxn modelId="{028E886B-2285-4C08-8829-9E1F7D5BF7CF}" type="presOf" srcId="{CCE25F2C-79E7-48F4-B1A8-F33FC86FBD65}" destId="{C97E43D0-C4EB-4D4D-A294-8DE37F01D64B}" srcOrd="0" destOrd="0" presId="urn:microsoft.com/office/officeart/2005/8/layout/list1"/>
    <dgm:cxn modelId="{ADF04C4E-EF1C-43E1-AD13-D44063A9A983}" type="presOf" srcId="{0C6A58DB-3139-4BE4-AB32-57275F55E2AB}" destId="{DB3B9093-7201-427F-AC14-E8ADB718AB4D}" srcOrd="0" destOrd="0" presId="urn:microsoft.com/office/officeart/2005/8/layout/list1"/>
    <dgm:cxn modelId="{9AC20A6C-B8F9-4BBE-AF38-EC5D7D17550C}" type="presOf" srcId="{01D85E87-A2CE-4EBB-8FF5-90F990E2F70D}" destId="{BA12E073-40BD-43DD-A915-E33A2E620B10}" srcOrd="1" destOrd="0" presId="urn:microsoft.com/office/officeart/2005/8/layout/list1"/>
    <dgm:cxn modelId="{508EBBFE-FE04-490F-A52B-90118D8092AE}" srcId="{7CA30EEA-94A8-475D-900C-0F7CC6013F97}" destId="{92BDA74B-291B-47B2-85D4-052D98751A11}" srcOrd="4" destOrd="0" parTransId="{C95738D5-4CC1-4B70-A686-C8281ADC1150}" sibTransId="{944C6D4A-074C-407D-BD1C-C34637143266}"/>
    <dgm:cxn modelId="{2FF13076-6AD9-4350-BFA8-696A5C972E3F}" type="presParOf" srcId="{FA06391A-B4D8-41A3-81A8-A8FA7799B341}" destId="{A08B5F6E-F03F-41AF-AB80-BA01EC8D052D}" srcOrd="0" destOrd="0" presId="urn:microsoft.com/office/officeart/2005/8/layout/list1"/>
    <dgm:cxn modelId="{B0AFC8AC-8EF9-4B61-B1AA-0A64806746C4}" type="presParOf" srcId="{A08B5F6E-F03F-41AF-AB80-BA01EC8D052D}" destId="{D7EBCF90-35E1-46E1-B415-5A819406AEA2}" srcOrd="0" destOrd="0" presId="urn:microsoft.com/office/officeart/2005/8/layout/list1"/>
    <dgm:cxn modelId="{60C72EE6-FB49-4246-8D26-552E002F4A47}" type="presParOf" srcId="{A08B5F6E-F03F-41AF-AB80-BA01EC8D052D}" destId="{856C3E01-B2D4-4126-A0FE-46143BE1E8B5}" srcOrd="1" destOrd="0" presId="urn:microsoft.com/office/officeart/2005/8/layout/list1"/>
    <dgm:cxn modelId="{6CB9C973-17E3-41C7-BBDC-38720028197B}" type="presParOf" srcId="{FA06391A-B4D8-41A3-81A8-A8FA7799B341}" destId="{4A70AD88-42A5-4AB9-A4AF-75E8C61DB3BC}" srcOrd="1" destOrd="0" presId="urn:microsoft.com/office/officeart/2005/8/layout/list1"/>
    <dgm:cxn modelId="{0CFAF554-4E2C-450C-B10F-177B68195A47}" type="presParOf" srcId="{FA06391A-B4D8-41A3-81A8-A8FA7799B341}" destId="{63F36397-6150-4DC3-ABD2-C29F556C5A4F}" srcOrd="2" destOrd="0" presId="urn:microsoft.com/office/officeart/2005/8/layout/list1"/>
    <dgm:cxn modelId="{9EEC58D1-8C91-4B3D-8F56-71B4C688C80A}" type="presParOf" srcId="{FA06391A-B4D8-41A3-81A8-A8FA7799B341}" destId="{F98D0230-4C86-444C-9025-CDCE8968BF47}" srcOrd="3" destOrd="0" presId="urn:microsoft.com/office/officeart/2005/8/layout/list1"/>
    <dgm:cxn modelId="{55D68597-B639-423A-88A1-9A1D7D89ED4A}" type="presParOf" srcId="{FA06391A-B4D8-41A3-81A8-A8FA7799B341}" destId="{9C065938-2658-4B32-85D8-1C4D9CEE8555}" srcOrd="4" destOrd="0" presId="urn:microsoft.com/office/officeart/2005/8/layout/list1"/>
    <dgm:cxn modelId="{78C8DAA8-F93F-4D2E-AC62-A45B6BDD24B7}" type="presParOf" srcId="{9C065938-2658-4B32-85D8-1C4D9CEE8555}" destId="{4A6F7D78-E91D-4147-A40E-7879B2F82BE8}" srcOrd="0" destOrd="0" presId="urn:microsoft.com/office/officeart/2005/8/layout/list1"/>
    <dgm:cxn modelId="{8383B56D-1486-44D0-95FD-685079051FA7}" type="presParOf" srcId="{9C065938-2658-4B32-85D8-1C4D9CEE8555}" destId="{A0C90721-A1D3-4FE4-B5B1-44BDD328088F}" srcOrd="1" destOrd="0" presId="urn:microsoft.com/office/officeart/2005/8/layout/list1"/>
    <dgm:cxn modelId="{808D6547-C1D3-4953-8E6F-D2205F00721C}" type="presParOf" srcId="{FA06391A-B4D8-41A3-81A8-A8FA7799B341}" destId="{F8BC429F-5A70-48CF-9914-459957B3F79F}" srcOrd="5" destOrd="0" presId="urn:microsoft.com/office/officeart/2005/8/layout/list1"/>
    <dgm:cxn modelId="{22DCA1EB-967A-4586-8F63-09F2702EBA72}" type="presParOf" srcId="{FA06391A-B4D8-41A3-81A8-A8FA7799B341}" destId="{00FBFCD0-F786-48FE-9B8F-EA79728BA0CB}" srcOrd="6" destOrd="0" presId="urn:microsoft.com/office/officeart/2005/8/layout/list1"/>
    <dgm:cxn modelId="{3D57A49D-2764-4CBB-A288-82F1BAA3BE87}" type="presParOf" srcId="{FA06391A-B4D8-41A3-81A8-A8FA7799B341}" destId="{13111E90-F351-453A-82B6-87934EE01E1D}" srcOrd="7" destOrd="0" presId="urn:microsoft.com/office/officeart/2005/8/layout/list1"/>
    <dgm:cxn modelId="{D4614DFB-BDB9-4F5A-B259-D359F8D6DEF0}" type="presParOf" srcId="{FA06391A-B4D8-41A3-81A8-A8FA7799B341}" destId="{F75A3705-7D1A-427D-A15E-F70B189D3F73}" srcOrd="8" destOrd="0" presId="urn:microsoft.com/office/officeart/2005/8/layout/list1"/>
    <dgm:cxn modelId="{376AA1E2-FD71-43EE-B5DB-755AEB2C715D}" type="presParOf" srcId="{F75A3705-7D1A-427D-A15E-F70B189D3F73}" destId="{DB3B9093-7201-427F-AC14-E8ADB718AB4D}" srcOrd="0" destOrd="0" presId="urn:microsoft.com/office/officeart/2005/8/layout/list1"/>
    <dgm:cxn modelId="{F072687E-427D-43BE-8BC1-D41DDD3C981D}" type="presParOf" srcId="{F75A3705-7D1A-427D-A15E-F70B189D3F73}" destId="{EA84E054-06AD-4767-AD3C-D534ABA5A0D0}" srcOrd="1" destOrd="0" presId="urn:microsoft.com/office/officeart/2005/8/layout/list1"/>
    <dgm:cxn modelId="{CFFAEA3C-B28E-446F-9F90-4040ACB558BD}" type="presParOf" srcId="{FA06391A-B4D8-41A3-81A8-A8FA7799B341}" destId="{BB61C92F-6D5A-40BE-BA4E-D12F0F93924D}" srcOrd="9" destOrd="0" presId="urn:microsoft.com/office/officeart/2005/8/layout/list1"/>
    <dgm:cxn modelId="{C312321B-9345-4EBB-A6AF-B0391483DFDF}" type="presParOf" srcId="{FA06391A-B4D8-41A3-81A8-A8FA7799B341}" destId="{A33B0E4C-2840-4E54-911F-5051C89384F7}" srcOrd="10" destOrd="0" presId="urn:microsoft.com/office/officeart/2005/8/layout/list1"/>
    <dgm:cxn modelId="{1BDFC8A1-C159-4361-B684-840F0F9213FC}" type="presParOf" srcId="{FA06391A-B4D8-41A3-81A8-A8FA7799B341}" destId="{2D23D98A-7010-4192-850D-844E6E7C71CC}" srcOrd="11" destOrd="0" presId="urn:microsoft.com/office/officeart/2005/8/layout/list1"/>
    <dgm:cxn modelId="{F0461398-36F9-4585-92AA-99C23FC6DBA1}" type="presParOf" srcId="{FA06391A-B4D8-41A3-81A8-A8FA7799B341}" destId="{275909FA-9F87-4288-BF04-3246BB912BE1}" srcOrd="12" destOrd="0" presId="urn:microsoft.com/office/officeart/2005/8/layout/list1"/>
    <dgm:cxn modelId="{40A564EE-F56F-4C82-AF53-99A6D69D06A4}" type="presParOf" srcId="{275909FA-9F87-4288-BF04-3246BB912BE1}" destId="{C97E43D0-C4EB-4D4D-A294-8DE37F01D64B}" srcOrd="0" destOrd="0" presId="urn:microsoft.com/office/officeart/2005/8/layout/list1"/>
    <dgm:cxn modelId="{95A2A19C-70FE-4911-ABEA-A9BBB62FB86A}" type="presParOf" srcId="{275909FA-9F87-4288-BF04-3246BB912BE1}" destId="{B93F197C-3316-41BD-8503-38D6D9DC50A3}" srcOrd="1" destOrd="0" presId="urn:microsoft.com/office/officeart/2005/8/layout/list1"/>
    <dgm:cxn modelId="{4C8A4966-ED01-472F-899A-99D2A1F05712}" type="presParOf" srcId="{FA06391A-B4D8-41A3-81A8-A8FA7799B341}" destId="{1D3B05C5-5C04-4399-B339-6960066C00CA}" srcOrd="13" destOrd="0" presId="urn:microsoft.com/office/officeart/2005/8/layout/list1"/>
    <dgm:cxn modelId="{26D7B888-8309-4A4A-BA5B-ADBDBC4B1B15}" type="presParOf" srcId="{FA06391A-B4D8-41A3-81A8-A8FA7799B341}" destId="{DD0B984A-C9A8-42AA-BB4A-79770C8AE7BF}" srcOrd="14" destOrd="0" presId="urn:microsoft.com/office/officeart/2005/8/layout/list1"/>
    <dgm:cxn modelId="{A2B50172-FBCD-4ACA-837F-DB9955CE4A85}" type="presParOf" srcId="{FA06391A-B4D8-41A3-81A8-A8FA7799B341}" destId="{3D5CCB4B-2F57-4C66-A241-37AD0D94B2F3}" srcOrd="15" destOrd="0" presId="urn:microsoft.com/office/officeart/2005/8/layout/list1"/>
    <dgm:cxn modelId="{709CEE74-5CAB-4C3C-BC2C-DC5FCC9208D1}" type="presParOf" srcId="{FA06391A-B4D8-41A3-81A8-A8FA7799B341}" destId="{AFC56E31-26B0-455C-AF4B-EB2E831B02F0}" srcOrd="16" destOrd="0" presId="urn:microsoft.com/office/officeart/2005/8/layout/list1"/>
    <dgm:cxn modelId="{0A9FF615-FF1F-4A57-8C49-2B268C5BA61E}" type="presParOf" srcId="{AFC56E31-26B0-455C-AF4B-EB2E831B02F0}" destId="{CD64E5AB-53C6-4701-B75C-0A346B7CD190}" srcOrd="0" destOrd="0" presId="urn:microsoft.com/office/officeart/2005/8/layout/list1"/>
    <dgm:cxn modelId="{CA01B325-4B05-4ABE-ABB7-E7F87F37763A}" type="presParOf" srcId="{AFC56E31-26B0-455C-AF4B-EB2E831B02F0}" destId="{30AF3BA6-96F2-4B52-A2A0-E6246349DA6E}" srcOrd="1" destOrd="0" presId="urn:microsoft.com/office/officeart/2005/8/layout/list1"/>
    <dgm:cxn modelId="{AE9E9050-F7B4-4575-9BFF-D514401DE3D5}" type="presParOf" srcId="{FA06391A-B4D8-41A3-81A8-A8FA7799B341}" destId="{8C1CC92D-3E15-4B48-A852-341DD08F7020}" srcOrd="17" destOrd="0" presId="urn:microsoft.com/office/officeart/2005/8/layout/list1"/>
    <dgm:cxn modelId="{284BFF62-FB51-4D36-9273-616150932B55}" type="presParOf" srcId="{FA06391A-B4D8-41A3-81A8-A8FA7799B341}" destId="{9D57D3AC-644D-4211-89BD-99527FA61848}" srcOrd="18" destOrd="0" presId="urn:microsoft.com/office/officeart/2005/8/layout/list1"/>
    <dgm:cxn modelId="{C6CD9E31-FE7C-4F5B-B13C-A834EFE71496}" type="presParOf" srcId="{FA06391A-B4D8-41A3-81A8-A8FA7799B341}" destId="{997DD9C9-D554-4548-BA7A-A32757D33160}" srcOrd="19" destOrd="0" presId="urn:microsoft.com/office/officeart/2005/8/layout/list1"/>
    <dgm:cxn modelId="{C78866C5-0B3C-422F-8A94-CE8787500BE2}" type="presParOf" srcId="{FA06391A-B4D8-41A3-81A8-A8FA7799B341}" destId="{4A1E7FAC-1EDE-4A1A-9197-664540B2792F}" srcOrd="20" destOrd="0" presId="urn:microsoft.com/office/officeart/2005/8/layout/list1"/>
    <dgm:cxn modelId="{77B714DE-5E54-4C74-B70B-06D07C3268A5}" type="presParOf" srcId="{4A1E7FAC-1EDE-4A1A-9197-664540B2792F}" destId="{3937B7B2-8444-402B-A2E8-AF4F158D543E}" srcOrd="0" destOrd="0" presId="urn:microsoft.com/office/officeart/2005/8/layout/list1"/>
    <dgm:cxn modelId="{741D89B6-7D04-4516-BF12-E95B86F4ECEE}" type="presParOf" srcId="{4A1E7FAC-1EDE-4A1A-9197-664540B2792F}" destId="{BA12E073-40BD-43DD-A915-E33A2E620B10}" srcOrd="1" destOrd="0" presId="urn:microsoft.com/office/officeart/2005/8/layout/list1"/>
    <dgm:cxn modelId="{1D4E1C59-FA62-443B-9A66-54E1973FBA48}" type="presParOf" srcId="{FA06391A-B4D8-41A3-81A8-A8FA7799B341}" destId="{2CA3A160-CE12-4BBE-A434-86DB531B46E7}" srcOrd="21" destOrd="0" presId="urn:microsoft.com/office/officeart/2005/8/layout/list1"/>
    <dgm:cxn modelId="{DEB10E85-94F2-445C-B6CC-4B9193AB7CB0}" type="presParOf" srcId="{FA06391A-B4D8-41A3-81A8-A8FA7799B341}" destId="{D796A1BD-56D5-432A-B7C4-3E5F70664B57}" srcOrd="2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FEDB6B-3429-409E-AA08-C4A12C9DE532}">
      <dsp:nvSpPr>
        <dsp:cNvPr id="0" name=""/>
        <dsp:cNvSpPr/>
      </dsp:nvSpPr>
      <dsp:spPr>
        <a:xfrm>
          <a:off x="877" y="470839"/>
          <a:ext cx="3195399" cy="15976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s-MX" sz="3200" kern="1200" dirty="0" smtClean="0"/>
            <a:t>DEFINICIONES DEL ÁMBITO INTERNACIONAL</a:t>
          </a:r>
          <a:endParaRPr lang="es-MX" sz="3200" kern="1200" dirty="0"/>
        </a:p>
      </dsp:txBody>
      <dsp:txXfrm>
        <a:off x="877" y="470839"/>
        <a:ext cx="3195399" cy="1597699"/>
      </dsp:txXfrm>
    </dsp:sp>
    <dsp:sp modelId="{4BD280BB-8AB3-40C5-B28A-BB9EDEFC8841}">
      <dsp:nvSpPr>
        <dsp:cNvPr id="0" name=""/>
        <dsp:cNvSpPr/>
      </dsp:nvSpPr>
      <dsp:spPr>
        <a:xfrm>
          <a:off x="320417" y="2068539"/>
          <a:ext cx="319539" cy="1198274"/>
        </a:xfrm>
        <a:custGeom>
          <a:avLst/>
          <a:gdLst/>
          <a:ahLst/>
          <a:cxnLst/>
          <a:rect l="0" t="0" r="0" b="0"/>
          <a:pathLst>
            <a:path>
              <a:moveTo>
                <a:pt x="0" y="0"/>
              </a:moveTo>
              <a:lnTo>
                <a:pt x="0" y="1198274"/>
              </a:lnTo>
              <a:lnTo>
                <a:pt x="319539" y="119827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3CF735-ADD8-4440-B004-9B22A7687FC6}">
      <dsp:nvSpPr>
        <dsp:cNvPr id="0" name=""/>
        <dsp:cNvSpPr/>
      </dsp:nvSpPr>
      <dsp:spPr>
        <a:xfrm>
          <a:off x="639957" y="2467964"/>
          <a:ext cx="2556319" cy="1597699"/>
        </a:xfrm>
        <a:prstGeom prst="roundRect">
          <a:avLst>
            <a:gd name="adj" fmla="val 10000"/>
          </a:avLst>
        </a:prstGeom>
        <a:solidFill>
          <a:srgbClr val="FFC0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ES" sz="1600" kern="1200" dirty="0" smtClean="0"/>
            <a:t>-BIELSA</a:t>
          </a:r>
        </a:p>
        <a:p>
          <a:pPr lvl="0" algn="ctr" defTabSz="711200">
            <a:lnSpc>
              <a:spcPct val="90000"/>
            </a:lnSpc>
            <a:spcBef>
              <a:spcPct val="0"/>
            </a:spcBef>
            <a:spcAft>
              <a:spcPct val="35000"/>
            </a:spcAft>
          </a:pPr>
          <a:r>
            <a:rPr lang="es-ES" sz="1600" kern="1200" dirty="0" smtClean="0"/>
            <a:t>-HAURIOU</a:t>
          </a:r>
        </a:p>
        <a:p>
          <a:pPr lvl="0" algn="ctr" defTabSz="711200">
            <a:lnSpc>
              <a:spcPct val="90000"/>
            </a:lnSpc>
            <a:spcBef>
              <a:spcPct val="0"/>
            </a:spcBef>
            <a:spcAft>
              <a:spcPct val="35000"/>
            </a:spcAft>
          </a:pPr>
          <a:r>
            <a:rPr lang="es-ES" sz="1600" kern="1200" dirty="0" smtClean="0"/>
            <a:t>-ALCIDES GRACA</a:t>
          </a:r>
          <a:endParaRPr lang="es-MX" sz="1600" kern="1200" dirty="0"/>
        </a:p>
      </dsp:txBody>
      <dsp:txXfrm>
        <a:off x="639957" y="2467964"/>
        <a:ext cx="2556319" cy="1597699"/>
      </dsp:txXfrm>
    </dsp:sp>
    <dsp:sp modelId="{77136D91-E038-4403-9999-D1385669DC89}">
      <dsp:nvSpPr>
        <dsp:cNvPr id="0" name=""/>
        <dsp:cNvSpPr/>
      </dsp:nvSpPr>
      <dsp:spPr>
        <a:xfrm>
          <a:off x="3995126" y="470839"/>
          <a:ext cx="3195399" cy="15976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s-MX" sz="3200" kern="1200" dirty="0" smtClean="0"/>
            <a:t>DEFINICIONES DEL ÁMBITO NACIONAL</a:t>
          </a:r>
          <a:endParaRPr lang="es-MX" sz="3200" kern="1200" dirty="0"/>
        </a:p>
      </dsp:txBody>
      <dsp:txXfrm>
        <a:off x="3995126" y="470839"/>
        <a:ext cx="3195399" cy="1597699"/>
      </dsp:txXfrm>
    </dsp:sp>
    <dsp:sp modelId="{7E415600-14D6-4A4C-90C6-CDC802A4150C}">
      <dsp:nvSpPr>
        <dsp:cNvPr id="0" name=""/>
        <dsp:cNvSpPr/>
      </dsp:nvSpPr>
      <dsp:spPr>
        <a:xfrm>
          <a:off x="4314666" y="2068539"/>
          <a:ext cx="319539" cy="1198274"/>
        </a:xfrm>
        <a:custGeom>
          <a:avLst/>
          <a:gdLst/>
          <a:ahLst/>
          <a:cxnLst/>
          <a:rect l="0" t="0" r="0" b="0"/>
          <a:pathLst>
            <a:path>
              <a:moveTo>
                <a:pt x="0" y="0"/>
              </a:moveTo>
              <a:lnTo>
                <a:pt x="0" y="1198274"/>
              </a:lnTo>
              <a:lnTo>
                <a:pt x="319539" y="119827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BFF50C-9210-4E01-9D01-6579F697C02B}">
      <dsp:nvSpPr>
        <dsp:cNvPr id="0" name=""/>
        <dsp:cNvSpPr/>
      </dsp:nvSpPr>
      <dsp:spPr>
        <a:xfrm>
          <a:off x="4634206" y="2467964"/>
          <a:ext cx="2556319" cy="1597699"/>
        </a:xfrm>
        <a:prstGeom prst="roundRect">
          <a:avLst>
            <a:gd name="adj" fmla="val 10000"/>
          </a:avLst>
        </a:prstGeom>
        <a:solidFill>
          <a:srgbClr val="FFC0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ES" sz="1600" kern="1200" dirty="0" smtClean="0"/>
            <a:t>-GABINO FRAGA</a:t>
          </a:r>
        </a:p>
        <a:p>
          <a:pPr lvl="0" algn="ctr" defTabSz="711200">
            <a:lnSpc>
              <a:spcPct val="90000"/>
            </a:lnSpc>
            <a:spcBef>
              <a:spcPct val="0"/>
            </a:spcBef>
            <a:spcAft>
              <a:spcPct val="35000"/>
            </a:spcAft>
          </a:pPr>
          <a:r>
            <a:rPr lang="es-ES" sz="1600" kern="1200" dirty="0" smtClean="0"/>
            <a:t>-SERRA ROJAS </a:t>
          </a:r>
        </a:p>
        <a:p>
          <a:pPr lvl="0" algn="ctr" defTabSz="711200">
            <a:lnSpc>
              <a:spcPct val="90000"/>
            </a:lnSpc>
            <a:spcBef>
              <a:spcPct val="0"/>
            </a:spcBef>
            <a:spcAft>
              <a:spcPct val="35000"/>
            </a:spcAft>
          </a:pPr>
          <a:r>
            <a:rPr lang="es-ES" sz="1600" kern="1200" dirty="0" smtClean="0"/>
            <a:t>-FERNÁNDEZ RUIZ</a:t>
          </a:r>
        </a:p>
        <a:p>
          <a:pPr lvl="0" algn="ctr" defTabSz="711200">
            <a:lnSpc>
              <a:spcPct val="90000"/>
            </a:lnSpc>
            <a:spcBef>
              <a:spcPct val="0"/>
            </a:spcBef>
            <a:spcAft>
              <a:spcPct val="35000"/>
            </a:spcAft>
          </a:pPr>
          <a:r>
            <a:rPr lang="es-ES" sz="1600" kern="1200" dirty="0" smtClean="0"/>
            <a:t>-ACOSTA ROMERO</a:t>
          </a:r>
        </a:p>
        <a:p>
          <a:pPr lvl="0" algn="ctr" defTabSz="711200">
            <a:lnSpc>
              <a:spcPct val="90000"/>
            </a:lnSpc>
            <a:spcBef>
              <a:spcPct val="0"/>
            </a:spcBef>
            <a:spcAft>
              <a:spcPct val="35000"/>
            </a:spcAft>
          </a:pPr>
          <a:r>
            <a:rPr lang="es-ES" sz="1600" kern="1200" dirty="0" smtClean="0"/>
            <a:t> </a:t>
          </a:r>
          <a:endParaRPr lang="es-MX" sz="1600" kern="1200" dirty="0"/>
        </a:p>
      </dsp:txBody>
      <dsp:txXfrm>
        <a:off x="4634206" y="2467964"/>
        <a:ext cx="2556319" cy="1597699"/>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487F09-CCCC-4E87-B20C-7B3375A033FD}">
      <dsp:nvSpPr>
        <dsp:cNvPr id="0" name=""/>
        <dsp:cNvSpPr/>
      </dsp:nvSpPr>
      <dsp:spPr>
        <a:xfrm rot="5400000">
          <a:off x="2983864" y="106838"/>
          <a:ext cx="3877310" cy="463296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smtClean="0"/>
            <a:t>El servicio público es una función pública concreta y particular que consiste en: "Toda acción o prestación realizada por la administración pública activa, directa o indirectamente, para la satisfacción concreta de necesidades colectivas y asegurada esa acción o prestación  por el poder de policía".</a:t>
          </a:r>
          <a:endParaRPr lang="es-MX" sz="2100" kern="1200" dirty="0"/>
        </a:p>
      </dsp:txBody>
      <dsp:txXfrm rot="5400000">
        <a:off x="2983864" y="106838"/>
        <a:ext cx="3877310" cy="4632960"/>
      </dsp:txXfrm>
    </dsp:sp>
    <dsp:sp modelId="{D7311EA0-025F-4387-8B74-C76E96DC2435}">
      <dsp:nvSpPr>
        <dsp:cNvPr id="0" name=""/>
        <dsp:cNvSpPr/>
      </dsp:nvSpPr>
      <dsp:spPr>
        <a:xfrm>
          <a:off x="0" y="0"/>
          <a:ext cx="2606040" cy="484663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70485" rIns="140970" bIns="70485" numCol="1" spcCol="1270" anchor="ctr" anchorCtr="0">
          <a:noAutofit/>
        </a:bodyPr>
        <a:lstStyle/>
        <a:p>
          <a:pPr lvl="0" algn="ctr" defTabSz="1644650">
            <a:lnSpc>
              <a:spcPct val="90000"/>
            </a:lnSpc>
            <a:spcBef>
              <a:spcPct val="0"/>
            </a:spcBef>
            <a:spcAft>
              <a:spcPct val="35000"/>
            </a:spcAft>
          </a:pPr>
          <a:r>
            <a:rPr lang="es-ES" sz="3700" kern="1200" dirty="0" smtClean="0"/>
            <a:t>El maestro argentino señala que BIELSA señala que: </a:t>
          </a:r>
          <a:endParaRPr lang="es-MX" sz="3700" kern="1200" dirty="0"/>
        </a:p>
      </dsp:txBody>
      <dsp:txXfrm>
        <a:off x="0" y="0"/>
        <a:ext cx="2606040" cy="4846638"/>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560840" cy="4542163"/>
        </a:xfrm>
        <a:prstGeom prst="roundRect">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s-MX" sz="2200" kern="1200" dirty="0" smtClean="0"/>
            <a:t>*Los sistemas de agua potable desde los años 80 han sido motivo de esfuerzos por parte del Estado en sus diferentes niveles, federal, estatal y municipal. En1989 se creó la Comisión Nacional de Agua, para definir las políticas y estrategias para reforzar la autonomía técnica, administrativa y financiera de los organismos estatales y municipales que proporcionan los servicios de agua, tanto en el campo como en la ciudad. Y regulando la oferta, demanda, cantidad y calidad, con criterios de equidad, acordes a objetivos nacionales, regionales y locales.</a:t>
          </a:r>
        </a:p>
        <a:p>
          <a:pPr lvl="0" algn="l" defTabSz="977900">
            <a:lnSpc>
              <a:spcPct val="90000"/>
            </a:lnSpc>
            <a:spcBef>
              <a:spcPct val="0"/>
            </a:spcBef>
            <a:spcAft>
              <a:spcPct val="35000"/>
            </a:spcAft>
          </a:pPr>
          <a:endParaRPr lang="es-MX" sz="2200" u="none" kern="1200" dirty="0">
            <a:solidFill>
              <a:schemeClr val="tx1"/>
            </a:solidFill>
          </a:endParaRPr>
        </a:p>
      </dsp:txBody>
      <dsp:txXfrm>
        <a:off x="0" y="0"/>
        <a:ext cx="7560840" cy="4542163"/>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560840" cy="4655605"/>
        </a:xfrm>
        <a:prstGeom prst="roundRect">
          <a:avLst/>
        </a:prstGeom>
        <a:solidFill>
          <a:schemeClr val="bg2">
            <a:lumMod val="7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MX" sz="2700" kern="1200" dirty="0" smtClean="0"/>
            <a:t>*El alumbrado público es un servicio que se complica por elevado costo de su instalación y mantenimiento y que afecta la capacidad financiera de los Ayuntamientos; sin embargo es un servicio básico e indispensable en las áreas urbanas que ha propiciado la participación ciudadana, tanto en mano de obra como en el financiamiento del mismo. La innovación tecnológica ha venido a reducir costos y mayor eficiencia.</a:t>
          </a:r>
          <a:endParaRPr lang="es-MX" sz="2700" u="none" kern="1200" dirty="0">
            <a:solidFill>
              <a:schemeClr val="tx1"/>
            </a:solidFill>
          </a:endParaRPr>
        </a:p>
      </dsp:txBody>
      <dsp:txXfrm>
        <a:off x="0" y="0"/>
        <a:ext cx="7560840" cy="4655605"/>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560840" cy="4646219"/>
        </a:xfrm>
        <a:prstGeom prst="roundRect">
          <a:avLst/>
        </a:prstGeom>
        <a:solidFill>
          <a:schemeClr val="bg2">
            <a:lumMod val="7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MX" sz="2500" kern="1200" dirty="0" smtClean="0"/>
            <a:t>*El alumbrado público actualmente es un servicio que en cuanto a la instalación de las redes es competencia exclusiva de la Comisión Federal de Electricidad. Y al Municipio le corresponde conservar el sistema, reparando, cambiando lámparas y balaustres, pintando postes, sugiriendo la adopción de métodos más modernos y adecuados a las necesidades del lugar a iluminar. Y se requiere la participación ciudadana cuidando toda esta infraestructura y evitando que se destruyan o dañen.</a:t>
          </a:r>
          <a:endParaRPr lang="es-MX" sz="2500" u="none" kern="1200" dirty="0">
            <a:solidFill>
              <a:schemeClr val="tx1"/>
            </a:solidFill>
          </a:endParaRPr>
        </a:p>
      </dsp:txBody>
      <dsp:txXfrm>
        <a:off x="0" y="0"/>
        <a:ext cx="7560840" cy="464621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2CF64D-7C68-42DC-9673-117676E05929}" type="datetimeFigureOut">
              <a:rPr lang="es-MX" smtClean="0"/>
              <a:pPr/>
              <a:t>29/09/2019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2EBFF9-A330-43A3-8B21-25FC82ECF482}"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1</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2</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3</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4</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5</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272EBFF9-A330-43A3-8B21-25FC82ECF482}" type="slidenum">
              <a:rPr lang="es-MX" smtClean="0"/>
              <a:pPr/>
              <a:t>6</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278CA8E-9AE8-4AAD-8C86-E6D684B3C335}" type="datetimeFigureOut">
              <a:rPr lang="es-MX" smtClean="0"/>
              <a:pPr/>
              <a:t>29/09/2019</a:t>
            </a:fld>
            <a:endParaRPr lang="es-MX"/>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MX"/>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F781F02-217D-4746-8A27-FC7FD409D8AE}"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278CA8E-9AE8-4AAD-8C86-E6D684B3C335}" type="datetimeFigureOut">
              <a:rPr lang="es-MX" smtClean="0"/>
              <a:pPr/>
              <a:t>29/09/2019</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F278CA8E-9AE8-4AAD-8C86-E6D684B3C335}" type="datetimeFigureOut">
              <a:rPr lang="es-MX" smtClean="0"/>
              <a:pPr/>
              <a:t>29/09/2019</a:t>
            </a:fld>
            <a:endParaRPr lang="es-MX"/>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MX"/>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F781F02-217D-4746-8A27-FC7FD409D8A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278CA8E-9AE8-4AAD-8C86-E6D684B3C335}" type="datetimeFigureOut">
              <a:rPr lang="es-MX" smtClean="0"/>
              <a:pPr/>
              <a:t>29/09/2019</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278CA8E-9AE8-4AAD-8C86-E6D684B3C335}" type="datetimeFigureOut">
              <a:rPr lang="es-MX" smtClean="0"/>
              <a:pPr/>
              <a:t>29/09/2019</a:t>
            </a:fld>
            <a:endParaRPr lang="es-MX"/>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MX"/>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9F781F02-217D-4746-8A27-FC7FD409D8AE}"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278CA8E-9AE8-4AAD-8C86-E6D684B3C335}" type="datetimeFigureOut">
              <a:rPr lang="es-MX" smtClean="0"/>
              <a:pPr/>
              <a:t>29/09/2019</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F278CA8E-9AE8-4AAD-8C86-E6D684B3C335}" type="datetimeFigureOut">
              <a:rPr lang="es-MX" smtClean="0"/>
              <a:pPr/>
              <a:t>29/09/2019</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F278CA8E-9AE8-4AAD-8C86-E6D684B3C335}" type="datetimeFigureOut">
              <a:rPr lang="es-MX" smtClean="0"/>
              <a:pPr/>
              <a:t>29/09/2019</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F278CA8E-9AE8-4AAD-8C86-E6D684B3C335}" type="datetimeFigureOut">
              <a:rPr lang="es-MX" smtClean="0"/>
              <a:pPr/>
              <a:t>29/09/2019</a:t>
            </a:fld>
            <a:endParaRPr lang="es-MX"/>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MX"/>
          </a:p>
        </p:txBody>
      </p:sp>
      <p:sp>
        <p:nvSpPr>
          <p:cNvPr id="4" name="3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278CA8E-9AE8-4AAD-8C86-E6D684B3C335}" type="datetimeFigureOut">
              <a:rPr lang="es-MX" smtClean="0"/>
              <a:pPr/>
              <a:t>29/09/2019</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F278CA8E-9AE8-4AAD-8C86-E6D684B3C335}" type="datetimeFigureOut">
              <a:rPr lang="es-MX" smtClean="0"/>
              <a:pPr/>
              <a:t>29/09/2019</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9F781F02-217D-4746-8A27-FC7FD409D8AE}" type="slidenum">
              <a:rPr lang="es-MX" smtClean="0"/>
              <a:pPr/>
              <a:t>‹Nº›</a:t>
            </a:fld>
            <a:endParaRPr lang="es-MX"/>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278CA8E-9AE8-4AAD-8C86-E6D684B3C335}" type="datetimeFigureOut">
              <a:rPr lang="es-MX" smtClean="0"/>
              <a:pPr/>
              <a:t>29/09/2019</a:t>
            </a:fld>
            <a:endParaRPr lang="es-MX"/>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MX"/>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F781F02-217D-4746-8A27-FC7FD409D8AE}"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slide" Target="slide24.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3042" y="320040"/>
            <a:ext cx="6053158" cy="1143000"/>
          </a:xfrm>
        </p:spPr>
        <p:txBody>
          <a:bodyPr>
            <a:normAutofit fontScale="90000"/>
          </a:bodyPr>
          <a:lstStyle/>
          <a:p>
            <a:r>
              <a:rPr lang="es-MX" dirty="0" smtClean="0"/>
              <a:t>UNIVERSIDAD AUTÓNOMA DEL ESTADO DE MÉXICO</a:t>
            </a:r>
          </a:p>
        </p:txBody>
      </p:sp>
      <p:sp>
        <p:nvSpPr>
          <p:cNvPr id="3" name="2 Marcador de contenido"/>
          <p:cNvSpPr>
            <a:spLocks noGrp="1"/>
          </p:cNvSpPr>
          <p:nvPr>
            <p:ph idx="1"/>
          </p:nvPr>
        </p:nvSpPr>
        <p:spPr/>
        <p:txBody>
          <a:bodyPr/>
          <a:lstStyle/>
          <a:p>
            <a:endParaRPr lang="es-MX" smtClean="0"/>
          </a:p>
          <a:p>
            <a:r>
              <a:rPr lang="es-MX" smtClean="0"/>
              <a:t>Centro Universitario UAEM Texcoco  </a:t>
            </a:r>
          </a:p>
          <a:p>
            <a:endParaRPr lang="es-MX" dirty="0"/>
          </a:p>
        </p:txBody>
      </p:sp>
      <p:pic>
        <p:nvPicPr>
          <p:cNvPr id="6" name="5 Imagen" descr="ESCUDO UAEMEX.jpg"/>
          <p:cNvPicPr>
            <a:picLocks noChangeAspect="1"/>
          </p:cNvPicPr>
          <p:nvPr/>
        </p:nvPicPr>
        <p:blipFill>
          <a:blip r:embed="rId3" cstate="print"/>
          <a:stretch>
            <a:fillRect/>
          </a:stretch>
        </p:blipFill>
        <p:spPr>
          <a:xfrm>
            <a:off x="214282" y="285728"/>
            <a:ext cx="1428761" cy="1214446"/>
          </a:xfrm>
          <a:prstGeom prst="rect">
            <a:avLst/>
          </a:prstGeom>
        </p:spPr>
      </p:pic>
      <p:sp>
        <p:nvSpPr>
          <p:cNvPr id="8" name="7 Rectángulo"/>
          <p:cNvSpPr/>
          <p:nvPr/>
        </p:nvSpPr>
        <p:spPr>
          <a:xfrm>
            <a:off x="857224" y="2643182"/>
            <a:ext cx="6000776" cy="369332"/>
          </a:xfrm>
          <a:prstGeom prst="rect">
            <a:avLst/>
          </a:prstGeom>
        </p:spPr>
        <p:txBody>
          <a:bodyPr wrap="square">
            <a:spAutoFit/>
          </a:bodyPr>
          <a:lstStyle/>
          <a:p>
            <a:pPr algn="ctr"/>
            <a:r>
              <a:rPr lang="es-MX" b="1" i="1" dirty="0" smtClean="0">
                <a:latin typeface="Arial Black" pitchFamily="34" charset="0"/>
              </a:rPr>
              <a:t>LICENCIATURA  EN DERECHO</a:t>
            </a:r>
          </a:p>
        </p:txBody>
      </p:sp>
      <p:sp>
        <p:nvSpPr>
          <p:cNvPr id="9" name="8 Rectángulo"/>
          <p:cNvSpPr/>
          <p:nvPr/>
        </p:nvSpPr>
        <p:spPr>
          <a:xfrm>
            <a:off x="1571604" y="3429000"/>
            <a:ext cx="5357834" cy="1323439"/>
          </a:xfrm>
          <a:prstGeom prst="rect">
            <a:avLst/>
          </a:prstGeom>
        </p:spPr>
        <p:txBody>
          <a:bodyPr wrap="square">
            <a:spAutoFit/>
          </a:bodyPr>
          <a:lstStyle/>
          <a:p>
            <a:pPr algn="ctr"/>
            <a:r>
              <a:rPr lang="es-MX" sz="4000" b="1" i="1" dirty="0" smtClean="0">
                <a:ln w="18000">
                  <a:solidFill>
                    <a:schemeClr val="accent2">
                      <a:satMod val="140000"/>
                    </a:schemeClr>
                  </a:solidFill>
                  <a:prstDash val="solid"/>
                  <a:miter lim="800000"/>
                </a:ln>
                <a:solidFill>
                  <a:schemeClr val="accent4">
                    <a:lumMod val="50000"/>
                  </a:schemeClr>
                </a:solidFill>
                <a:effectLst>
                  <a:outerShdw blurRad="25500" dist="23000" dir="7020000" algn="tl">
                    <a:srgbClr val="000000">
                      <a:alpha val="50000"/>
                    </a:srgbClr>
                  </a:outerShdw>
                </a:effectLst>
                <a:latin typeface="Arial Black" pitchFamily="34" charset="0"/>
              </a:rPr>
              <a:t>DERECHO MUNICIPAL</a:t>
            </a:r>
          </a:p>
        </p:txBody>
      </p:sp>
      <p:sp>
        <p:nvSpPr>
          <p:cNvPr id="10" name="9 Rectángulo"/>
          <p:cNvSpPr/>
          <p:nvPr/>
        </p:nvSpPr>
        <p:spPr>
          <a:xfrm>
            <a:off x="571472" y="5715016"/>
            <a:ext cx="4929190" cy="369332"/>
          </a:xfrm>
          <a:prstGeom prst="rect">
            <a:avLst/>
          </a:prstGeom>
        </p:spPr>
        <p:txBody>
          <a:bodyPr wrap="square">
            <a:spAutoFit/>
          </a:bodyPr>
          <a:lstStyle/>
          <a:p>
            <a:pPr algn="ctr"/>
            <a:r>
              <a:rPr lang="es-MX" b="1" i="1" dirty="0" smtClean="0"/>
              <a:t>M. EN D. EMILIA DURÁN RAMÍREZ</a:t>
            </a:r>
          </a:p>
        </p:txBody>
      </p:sp>
      <p:sp>
        <p:nvSpPr>
          <p:cNvPr id="11" name="10 Rectángulo"/>
          <p:cNvSpPr/>
          <p:nvPr/>
        </p:nvSpPr>
        <p:spPr>
          <a:xfrm>
            <a:off x="6143636" y="5715016"/>
            <a:ext cx="1928794" cy="369332"/>
          </a:xfrm>
          <a:prstGeom prst="rect">
            <a:avLst/>
          </a:prstGeom>
        </p:spPr>
        <p:txBody>
          <a:bodyPr wrap="square">
            <a:spAutoFit/>
          </a:bodyPr>
          <a:lstStyle/>
          <a:p>
            <a:pPr algn="ctr"/>
            <a:r>
              <a:rPr lang="es-MX" b="1" i="1" dirty="0" smtClean="0"/>
              <a:t>2019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000" dirty="0" smtClean="0"/>
              <a:t>Concepto de servicio público municipal</a:t>
            </a:r>
            <a:endParaRPr lang="es-MX" dirty="0"/>
          </a:p>
        </p:txBody>
      </p:sp>
      <p:graphicFrame>
        <p:nvGraphicFramePr>
          <p:cNvPr id="4" name="3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000" dirty="0" smtClean="0"/>
              <a:t>Concepto de servicio público municipal</a:t>
            </a:r>
            <a:endParaRPr lang="es-MX" dirty="0"/>
          </a:p>
        </p:txBody>
      </p:sp>
      <p:graphicFrame>
        <p:nvGraphicFramePr>
          <p:cNvPr id="4" name="3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000" dirty="0" smtClean="0"/>
              <a:t>Concepto de servicio público municipal</a:t>
            </a:r>
            <a:endParaRPr lang="es-MX" dirty="0"/>
          </a:p>
        </p:txBody>
      </p:sp>
      <p:graphicFrame>
        <p:nvGraphicFramePr>
          <p:cNvPr id="4" name="3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000" dirty="0" smtClean="0"/>
              <a:t>Concepto de servicio público municipal</a:t>
            </a:r>
            <a:endParaRPr lang="es-MX" dirty="0"/>
          </a:p>
        </p:txBody>
      </p:sp>
      <p:graphicFrame>
        <p:nvGraphicFramePr>
          <p:cNvPr id="4" name="3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000" dirty="0" smtClean="0"/>
              <a:t>Concepto de servicio público municipal</a:t>
            </a:r>
            <a:endParaRPr lang="es-MX" dirty="0"/>
          </a:p>
        </p:txBody>
      </p:sp>
      <p:graphicFrame>
        <p:nvGraphicFramePr>
          <p:cNvPr id="4" name="3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000" dirty="0" smtClean="0"/>
              <a:t>Concepto de servicio público municipal</a:t>
            </a:r>
            <a:endParaRPr lang="es-MX" dirty="0"/>
          </a:p>
        </p:txBody>
      </p:sp>
      <p:graphicFrame>
        <p:nvGraphicFramePr>
          <p:cNvPr id="4" name="3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r>
              <a:rPr lang="es-MX" dirty="0" smtClean="0"/>
              <a:t>5.2 Artículo 115 constitucional </a:t>
            </a:r>
          </a:p>
        </p:txBody>
      </p:sp>
      <p:sp>
        <p:nvSpPr>
          <p:cNvPr id="3" name="2 Marcador de contenido"/>
          <p:cNvSpPr>
            <a:spLocks noGrp="1"/>
          </p:cNvSpPr>
          <p:nvPr>
            <p:ph idx="1"/>
          </p:nvPr>
        </p:nvSpPr>
        <p:spPr>
          <a:xfrm>
            <a:off x="214282" y="1609416"/>
            <a:ext cx="7858180" cy="5248584"/>
          </a:xfrm>
        </p:spPr>
        <p:txBody>
          <a:bodyPr>
            <a:normAutofit/>
          </a:bodyPr>
          <a:lstStyle/>
          <a:p>
            <a:r>
              <a:rPr lang="es-MX" sz="3200" dirty="0" smtClean="0"/>
              <a:t>Este precepto constitucional respecto al concepto de servicio público en su texto original no precisó con claridad los servicios públicos municipales y dejó a los Estados la determinación respectiva; sin embargo hoy día atendiendo a las reformas de 1983 y 1999, se incluyó un listado de los servicios públicos a cargo de los municipios.</a:t>
            </a:r>
          </a:p>
          <a:p>
            <a:pPr>
              <a:buNone/>
            </a:pPr>
            <a:endParaRPr lang="es-MX" sz="3700" dirty="0" smtClean="0"/>
          </a:p>
          <a:p>
            <a:pPr>
              <a:buNone/>
            </a:pPr>
            <a:endParaRPr lang="es-MX" dirty="0" smtClean="0"/>
          </a:p>
          <a:p>
            <a:pPr>
              <a:buNone/>
            </a:pPr>
            <a:endParaRPr lang="es-MX"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r>
              <a:rPr lang="es-MX" dirty="0" smtClean="0"/>
              <a:t>5.2 Artículo 115 constitucional </a:t>
            </a:r>
          </a:p>
        </p:txBody>
      </p:sp>
      <p:sp>
        <p:nvSpPr>
          <p:cNvPr id="3" name="2 Marcador de contenido"/>
          <p:cNvSpPr>
            <a:spLocks noGrp="1"/>
          </p:cNvSpPr>
          <p:nvPr>
            <p:ph idx="1"/>
          </p:nvPr>
        </p:nvSpPr>
        <p:spPr>
          <a:xfrm>
            <a:off x="214282" y="1609416"/>
            <a:ext cx="7858180" cy="5248584"/>
          </a:xfrm>
        </p:spPr>
        <p:txBody>
          <a:bodyPr>
            <a:normAutofit fontScale="55000" lnSpcReduction="20000"/>
          </a:bodyPr>
          <a:lstStyle/>
          <a:p>
            <a:r>
              <a:rPr lang="es-MX" sz="3200" dirty="0" smtClean="0"/>
              <a:t>Concretamente en la fracción III del artículo 115 a la letra dice:</a:t>
            </a:r>
          </a:p>
          <a:p>
            <a:pPr>
              <a:buNone/>
            </a:pPr>
            <a:r>
              <a:rPr lang="es-MX" sz="3200" dirty="0" smtClean="0"/>
              <a:t> </a:t>
            </a:r>
          </a:p>
          <a:p>
            <a:r>
              <a:rPr lang="es-ES" sz="3200" dirty="0" smtClean="0"/>
              <a:t>III. Los Municipios tendrán a su cargo las funciones y servicios públicos siguientes: </a:t>
            </a:r>
            <a:endParaRPr lang="es-MX" sz="3200" dirty="0" smtClean="0"/>
          </a:p>
          <a:p>
            <a:r>
              <a:rPr lang="es-ES" sz="3200" dirty="0" smtClean="0"/>
              <a:t>a) Agua potable, drenaje, alcantarillado, tratamiento y disposición de sus aguas residuales;</a:t>
            </a:r>
            <a:endParaRPr lang="es-MX" sz="3200" dirty="0" smtClean="0"/>
          </a:p>
          <a:p>
            <a:r>
              <a:rPr lang="es-ES" sz="3200" dirty="0" smtClean="0"/>
              <a:t>b) Alumbrado público. </a:t>
            </a:r>
            <a:endParaRPr lang="es-MX" sz="3200" dirty="0" smtClean="0"/>
          </a:p>
          <a:p>
            <a:r>
              <a:rPr lang="es-ES" sz="3200" dirty="0" smtClean="0"/>
              <a:t>c) Limpia, recolección, traslado, tratamiento y disposición final de residuos; </a:t>
            </a:r>
            <a:endParaRPr lang="es-MX" sz="3200" dirty="0" smtClean="0"/>
          </a:p>
          <a:p>
            <a:r>
              <a:rPr lang="es-ES" sz="3200" dirty="0" smtClean="0"/>
              <a:t>d) Mercados y centrales de abasto. </a:t>
            </a:r>
            <a:endParaRPr lang="es-MX" sz="3200" dirty="0" smtClean="0"/>
          </a:p>
          <a:p>
            <a:r>
              <a:rPr lang="es-ES" sz="3200" dirty="0" smtClean="0"/>
              <a:t>e) Panteones. </a:t>
            </a:r>
            <a:endParaRPr lang="es-MX" sz="3200" dirty="0" smtClean="0"/>
          </a:p>
          <a:p>
            <a:r>
              <a:rPr lang="es-ES" sz="3200" dirty="0" smtClean="0"/>
              <a:t>f) Rastro. </a:t>
            </a:r>
            <a:endParaRPr lang="es-MX" sz="3200" dirty="0" smtClean="0"/>
          </a:p>
          <a:p>
            <a:r>
              <a:rPr lang="es-ES" sz="3200" dirty="0" smtClean="0"/>
              <a:t>g) Calles, parques y jardines y su equipamiento; </a:t>
            </a:r>
            <a:endParaRPr lang="es-MX" sz="3200" dirty="0" smtClean="0"/>
          </a:p>
          <a:p>
            <a:r>
              <a:rPr lang="es-ES" sz="3200" dirty="0" smtClean="0"/>
              <a:t>h) Seguridad pública, en los términos del artículo 21 de esta Constitución, policía preventiva municipal y tránsito; </a:t>
            </a:r>
            <a:endParaRPr lang="es-MX" sz="3200" dirty="0" smtClean="0"/>
          </a:p>
          <a:p>
            <a:r>
              <a:rPr lang="es-ES" sz="3200" dirty="0" smtClean="0"/>
              <a:t> i) Los demás que las Legislaturas locales determinen según las condiciones territoriales y socio-económicas de los Municipios, así como su capacidad administrativa y financiera. </a:t>
            </a:r>
            <a:endParaRPr lang="es-MX" sz="3200" dirty="0" smtClean="0"/>
          </a:p>
          <a:p>
            <a:pPr>
              <a:buNone/>
            </a:pPr>
            <a:endParaRPr lang="es-MX" sz="3700" dirty="0" smtClean="0"/>
          </a:p>
          <a:p>
            <a:pPr>
              <a:buNone/>
            </a:pPr>
            <a:endParaRPr lang="es-MX" dirty="0" smtClean="0"/>
          </a:p>
          <a:p>
            <a:pPr>
              <a:buNone/>
            </a:pPr>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r>
              <a:rPr lang="es-MX" dirty="0" smtClean="0"/>
              <a:t>5.2 Artículo 115 constitucional </a:t>
            </a:r>
          </a:p>
        </p:txBody>
      </p:sp>
      <p:sp>
        <p:nvSpPr>
          <p:cNvPr id="3" name="2 Marcador de contenido"/>
          <p:cNvSpPr>
            <a:spLocks noGrp="1"/>
          </p:cNvSpPr>
          <p:nvPr>
            <p:ph idx="1"/>
          </p:nvPr>
        </p:nvSpPr>
        <p:spPr>
          <a:xfrm>
            <a:off x="214282" y="1609416"/>
            <a:ext cx="7858180" cy="5248584"/>
          </a:xfrm>
        </p:spPr>
        <p:txBody>
          <a:bodyPr>
            <a:normAutofit lnSpcReduction="10000"/>
          </a:bodyPr>
          <a:lstStyle/>
          <a:p>
            <a:r>
              <a:rPr lang="es-MX" sz="1600" dirty="0" smtClean="0"/>
              <a:t>Asimismo el precepto de referencia indica que la prestación de los servicios a su cargo, los municipios observarán lo dispuesto por las leyes federales y estatales.</a:t>
            </a:r>
          </a:p>
          <a:p>
            <a:endParaRPr lang="es-MX" sz="1600" dirty="0" smtClean="0"/>
          </a:p>
          <a:p>
            <a:r>
              <a:rPr lang="es-MX" sz="1600" dirty="0" smtClean="0"/>
              <a:t>Y de igual forma, se indica que </a:t>
            </a:r>
            <a:r>
              <a:rPr lang="es-MX" sz="1600" b="1" dirty="0" smtClean="0"/>
              <a:t>los Municipios</a:t>
            </a:r>
            <a:r>
              <a:rPr lang="es-MX" sz="1600" dirty="0" smtClean="0"/>
              <a:t>, previo acuerdo entre sus ayuntamientos, </a:t>
            </a:r>
            <a:r>
              <a:rPr lang="es-MX" sz="1600" b="1" dirty="0" smtClean="0"/>
              <a:t>podrán coordinarse y asociarse para la más eficaz prestación de los servicios públicos</a:t>
            </a:r>
            <a:r>
              <a:rPr lang="es-MX" sz="1600" dirty="0" smtClean="0"/>
              <a:t> o el mejor ejercicio de las funciones que les correspondan. </a:t>
            </a:r>
          </a:p>
          <a:p>
            <a:endParaRPr lang="es-MX" sz="1600" dirty="0" smtClean="0"/>
          </a:p>
          <a:p>
            <a:r>
              <a:rPr lang="es-MX" sz="1600" dirty="0" smtClean="0"/>
              <a:t>Para tal efecto, </a:t>
            </a:r>
            <a:r>
              <a:rPr lang="es-MX" sz="1600" b="1" dirty="0" smtClean="0"/>
              <a:t>tratándose de la asociación de municipios</a:t>
            </a:r>
            <a:r>
              <a:rPr lang="es-MX" sz="1600" dirty="0" smtClean="0"/>
              <a:t> de dos o más Estados, </a:t>
            </a:r>
            <a:r>
              <a:rPr lang="es-MX" sz="1600" b="1" dirty="0" smtClean="0"/>
              <a:t>deberán contar con la aprobación de las legislaturas de los Estados respectivas</a:t>
            </a:r>
            <a:r>
              <a:rPr lang="es-MX" sz="1600" dirty="0" smtClean="0"/>
              <a:t>. Asimismo cuando a juicio del ayuntamiento respectivo sea necesario, podrán celebrar convenios con el Estado para que éste, de manera directa o a través del organismo correspondiente, se haga cargo en forma temporal de algunos de ellos, o bien se presten o ejerzan coordinadamente por el Estado y el propio municipio;</a:t>
            </a:r>
          </a:p>
          <a:p>
            <a:pPr>
              <a:buNone/>
            </a:pPr>
            <a:r>
              <a:rPr lang="es-MX" sz="1600" dirty="0" smtClean="0"/>
              <a:t> </a:t>
            </a:r>
          </a:p>
          <a:p>
            <a:r>
              <a:rPr lang="es-ES" sz="1600" dirty="0" smtClean="0"/>
              <a:t>Y finalmente, el artículo 115 de la Constitución Política de los Estados Unidos Mexicanos, fracción III, ha sido incluyente en relación a </a:t>
            </a:r>
            <a:r>
              <a:rPr lang="es-ES" sz="1600" b="1" dirty="0" smtClean="0"/>
              <a:t>las Comunidades Indígenas</a:t>
            </a:r>
            <a:r>
              <a:rPr lang="es-ES" sz="1600" dirty="0" smtClean="0"/>
              <a:t>, ya que las mismas, dentro del ámbito municipal, </a:t>
            </a:r>
            <a:r>
              <a:rPr lang="es-ES" sz="1600" b="1" dirty="0" smtClean="0"/>
              <a:t>podrán coordinarse y asociarse </a:t>
            </a:r>
            <a:r>
              <a:rPr lang="es-ES" sz="1600" dirty="0" smtClean="0"/>
              <a:t>en los términos y para los efectos que prevenga la ley. </a:t>
            </a:r>
            <a:endParaRPr lang="es-MX" sz="1600" dirty="0" smtClean="0"/>
          </a:p>
          <a:p>
            <a:pPr>
              <a:buNone/>
            </a:pPr>
            <a:endParaRPr lang="es-MX" sz="3700" dirty="0" smtClean="0"/>
          </a:p>
          <a:p>
            <a:pPr>
              <a:buNone/>
            </a:pPr>
            <a:endParaRPr lang="es-MX" dirty="0" smtClean="0"/>
          </a:p>
          <a:p>
            <a:pPr>
              <a:buNone/>
            </a:pPr>
            <a:endParaRPr lang="es-MX"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000" dirty="0" smtClean="0"/>
              <a:t>5.3 Elementos de los servicios públicos </a:t>
            </a:r>
            <a:endParaRPr lang="es-MX" sz="4000" dirty="0"/>
          </a:p>
        </p:txBody>
      </p:sp>
      <p:sp>
        <p:nvSpPr>
          <p:cNvPr id="5" name="4 Rectángulo"/>
          <p:cNvSpPr/>
          <p:nvPr/>
        </p:nvSpPr>
        <p:spPr>
          <a:xfrm>
            <a:off x="642910" y="1643620"/>
            <a:ext cx="7072362" cy="19293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smtClean="0"/>
              <a:t>La Doctora Teresita Rendón Huerta señala que en general todo servicio público contiene los siguientes elementos:</a:t>
            </a:r>
            <a:endParaRPr lang="es-MX" sz="2400" dirty="0"/>
          </a:p>
        </p:txBody>
      </p:sp>
      <p:sp>
        <p:nvSpPr>
          <p:cNvPr id="6" name="5 Flecha abajo"/>
          <p:cNvSpPr/>
          <p:nvPr/>
        </p:nvSpPr>
        <p:spPr>
          <a:xfrm>
            <a:off x="4211960" y="3573016"/>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8" name="7 Rectángulo"/>
          <p:cNvSpPr/>
          <p:nvPr/>
        </p:nvSpPr>
        <p:spPr>
          <a:xfrm>
            <a:off x="1214414" y="4365104"/>
            <a:ext cx="6357982" cy="2135730"/>
          </a:xfrm>
          <a:prstGeom prst="rect">
            <a:avLst/>
          </a:prstGeom>
          <a:solidFill>
            <a:srgbClr val="EA68D7"/>
          </a:solidFill>
        </p:spPr>
        <p:style>
          <a:lnRef idx="3">
            <a:schemeClr val="lt1"/>
          </a:lnRef>
          <a:fillRef idx="1">
            <a:schemeClr val="accent4"/>
          </a:fillRef>
          <a:effectRef idx="1">
            <a:schemeClr val="accent4"/>
          </a:effectRef>
          <a:fontRef idx="minor">
            <a:schemeClr val="lt1"/>
          </a:fontRef>
        </p:style>
        <p:txBody>
          <a:bodyPr rtlCol="0" anchor="ctr"/>
          <a:lstStyle/>
          <a:p>
            <a:r>
              <a:rPr lang="es-MX" sz="2000" dirty="0" smtClean="0"/>
              <a:t>A). LA MATERIA OBJETO DEL SERVICIO, es decir, el fin de la prestación, que puede ser político, como cuando se trata de preservar el orden público, jurídico, por ejemplo, la administración de justicia social, como la educación, la salud pública, o económico, cuando se refiera al presupuesto, los impuestos, etc.</a:t>
            </a:r>
            <a:endParaRPr lang="es-MX"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CONTENIDO</a:t>
            </a:r>
            <a:endParaRPr lang="es-MX" sz="2800" dirty="0"/>
          </a:p>
        </p:txBody>
      </p:sp>
      <p:sp>
        <p:nvSpPr>
          <p:cNvPr id="3" name="2 Marcador de contenido"/>
          <p:cNvSpPr>
            <a:spLocks noGrp="1"/>
          </p:cNvSpPr>
          <p:nvPr>
            <p:ph idx="1"/>
          </p:nvPr>
        </p:nvSpPr>
        <p:spPr>
          <a:xfrm>
            <a:off x="457200" y="1609416"/>
            <a:ext cx="7139136" cy="4846320"/>
          </a:xfrm>
          <a:solidFill>
            <a:schemeClr val="accent1"/>
          </a:solidFill>
          <a:ln>
            <a:solidFill>
              <a:schemeClr val="accent1"/>
            </a:solidFill>
          </a:ln>
        </p:spPr>
        <p:txBody>
          <a:bodyPr>
            <a:normAutofit/>
          </a:bodyPr>
          <a:lstStyle/>
          <a:p>
            <a:pPr lvl="0"/>
            <a:r>
              <a:rPr lang="es-ES" dirty="0" smtClean="0">
                <a:solidFill>
                  <a:srgbClr val="0070C0"/>
                </a:solidFill>
                <a:latin typeface="Book Antiqua" pitchFamily="18" charset="0"/>
                <a:hlinkClick r:id="rId3" action="ppaction://hlinksldjump"/>
              </a:rPr>
              <a:t>Guión de uso</a:t>
            </a:r>
            <a:endParaRPr lang="es-ES" dirty="0" smtClean="0">
              <a:solidFill>
                <a:srgbClr val="0070C0"/>
              </a:solidFill>
              <a:latin typeface="Book Antiqua" pitchFamily="18" charset="0"/>
            </a:endParaRPr>
          </a:p>
          <a:p>
            <a:pPr lvl="0">
              <a:buNone/>
            </a:pPr>
            <a:endParaRPr lang="es-ES" dirty="0" smtClean="0">
              <a:solidFill>
                <a:srgbClr val="0070C0"/>
              </a:solidFill>
              <a:latin typeface="Book Antiqua" pitchFamily="18" charset="0"/>
            </a:endParaRPr>
          </a:p>
          <a:p>
            <a:pPr lvl="0"/>
            <a:r>
              <a:rPr lang="es-ES" dirty="0" smtClean="0">
                <a:solidFill>
                  <a:srgbClr val="0070C0"/>
                </a:solidFill>
                <a:latin typeface="Book Antiqua" pitchFamily="18" charset="0"/>
                <a:hlinkClick r:id="rId4" action="ppaction://hlinksldjump"/>
              </a:rPr>
              <a:t>Objetivos de la Unidad de Aprendizaje</a:t>
            </a:r>
            <a:endParaRPr lang="es-ES" dirty="0" smtClean="0">
              <a:solidFill>
                <a:srgbClr val="0070C0"/>
              </a:solidFill>
              <a:latin typeface="Book Antiqua" pitchFamily="18" charset="0"/>
            </a:endParaRPr>
          </a:p>
          <a:p>
            <a:pPr lvl="0">
              <a:buNone/>
            </a:pPr>
            <a:endParaRPr lang="es-ES" dirty="0" smtClean="0">
              <a:solidFill>
                <a:srgbClr val="0070C0"/>
              </a:solidFill>
              <a:latin typeface="Book Antiqua" pitchFamily="18" charset="0"/>
            </a:endParaRPr>
          </a:p>
          <a:p>
            <a:pPr lvl="0"/>
            <a:r>
              <a:rPr lang="es-ES" dirty="0" smtClean="0">
                <a:solidFill>
                  <a:srgbClr val="0070C0"/>
                </a:solidFill>
                <a:latin typeface="Book Antiqua" pitchFamily="18" charset="0"/>
                <a:hlinkClick r:id="rId5" action="ppaction://hlinksldjump"/>
              </a:rPr>
              <a:t>Referencias Bibliográficas</a:t>
            </a:r>
            <a:endParaRPr lang="es-ES" dirty="0" smtClean="0">
              <a:solidFill>
                <a:srgbClr val="0070C0"/>
              </a:solidFill>
              <a:latin typeface="Book Antiqua" pitchFamily="18" charset="0"/>
            </a:endParaRPr>
          </a:p>
          <a:p>
            <a:pPr lvl="0">
              <a:buNone/>
            </a:pPr>
            <a:endParaRPr lang="es-ES" dirty="0" smtClean="0">
              <a:solidFill>
                <a:srgbClr val="0070C0"/>
              </a:solidFill>
              <a:latin typeface="Book Antiqua" pitchFamily="18" charset="0"/>
            </a:endParaRPr>
          </a:p>
          <a:p>
            <a:r>
              <a:rPr lang="es-MX" sz="2800" b="1" dirty="0" smtClean="0"/>
              <a:t>Unidad 5. </a:t>
            </a:r>
            <a:r>
              <a:rPr lang="es-MX" sz="2800" dirty="0" smtClean="0"/>
              <a:t>Los servicios públicos municipales </a:t>
            </a:r>
          </a:p>
          <a:p>
            <a:endParaRPr lang="es-MX" sz="2800" dirty="0" smtClean="0"/>
          </a:p>
          <a:p>
            <a:endParaRPr lang="es-MX" dirty="0"/>
          </a:p>
        </p:txBody>
      </p:sp>
      <p:pic>
        <p:nvPicPr>
          <p:cNvPr id="6" name="5 Imagen" descr="ESCUDO UAEMEX.jpg"/>
          <p:cNvPicPr>
            <a:picLocks noChangeAspect="1"/>
          </p:cNvPicPr>
          <p:nvPr/>
        </p:nvPicPr>
        <p:blipFill>
          <a:blip r:embed="rId6" cstate="print"/>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000" dirty="0" smtClean="0"/>
              <a:t>5.3 Elementos de los servicios públicos </a:t>
            </a:r>
            <a:endParaRPr lang="es-MX" sz="4000" dirty="0"/>
          </a:p>
        </p:txBody>
      </p:sp>
      <p:sp>
        <p:nvSpPr>
          <p:cNvPr id="5" name="4 Rectángulo"/>
          <p:cNvSpPr/>
          <p:nvPr/>
        </p:nvSpPr>
        <p:spPr>
          <a:xfrm>
            <a:off x="642910" y="1643620"/>
            <a:ext cx="7072362" cy="19293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smtClean="0"/>
              <a:t>La Doctora Teresita Rendón Huerta señala que en general todo servicio público contiene los siguientes elementos:</a:t>
            </a:r>
            <a:endParaRPr lang="es-MX" sz="2400" dirty="0"/>
          </a:p>
        </p:txBody>
      </p:sp>
      <p:sp>
        <p:nvSpPr>
          <p:cNvPr id="6" name="5 Flecha abajo"/>
          <p:cNvSpPr/>
          <p:nvPr/>
        </p:nvSpPr>
        <p:spPr>
          <a:xfrm>
            <a:off x="4211960" y="3573016"/>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8" name="7 Rectángulo"/>
          <p:cNvSpPr/>
          <p:nvPr/>
        </p:nvSpPr>
        <p:spPr>
          <a:xfrm>
            <a:off x="1214414" y="4365104"/>
            <a:ext cx="6357982" cy="2135730"/>
          </a:xfrm>
          <a:prstGeom prst="rect">
            <a:avLst/>
          </a:prstGeom>
          <a:solidFill>
            <a:srgbClr val="FF0000"/>
          </a:solidFill>
        </p:spPr>
        <p:style>
          <a:lnRef idx="3">
            <a:schemeClr val="lt1"/>
          </a:lnRef>
          <a:fillRef idx="1">
            <a:schemeClr val="accent4"/>
          </a:fillRef>
          <a:effectRef idx="1">
            <a:schemeClr val="accent4"/>
          </a:effectRef>
          <a:fontRef idx="minor">
            <a:schemeClr val="lt1"/>
          </a:fontRef>
        </p:style>
        <p:txBody>
          <a:bodyPr rtlCol="0" anchor="ctr"/>
          <a:lstStyle/>
          <a:p>
            <a:r>
              <a:rPr lang="es-MX" sz="2400" dirty="0" smtClean="0"/>
              <a:t>B). LA GESTIÓN DEL SERVICIO, es decir, su prestación concreta, se refiere al factor técnico capaz y capacitado para realizarlo, que es lo que se designa con el nombre de personal o funcionarios de servicio.</a:t>
            </a:r>
            <a:endParaRPr lang="es-MX"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000" dirty="0" smtClean="0"/>
              <a:t>5.3 Elementos de los servicios públicos </a:t>
            </a:r>
            <a:endParaRPr lang="es-MX" sz="4000" dirty="0"/>
          </a:p>
        </p:txBody>
      </p:sp>
      <p:sp>
        <p:nvSpPr>
          <p:cNvPr id="5" name="4 Rectángulo"/>
          <p:cNvSpPr/>
          <p:nvPr/>
        </p:nvSpPr>
        <p:spPr>
          <a:xfrm>
            <a:off x="642910" y="1643620"/>
            <a:ext cx="7072362" cy="19293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smtClean="0"/>
              <a:t>La Doctora Teresita Rendón Huerta señala que en general todo servicio público contiene los siguientes elementos:</a:t>
            </a:r>
            <a:endParaRPr lang="es-MX" sz="2400" dirty="0"/>
          </a:p>
        </p:txBody>
      </p:sp>
      <p:sp>
        <p:nvSpPr>
          <p:cNvPr id="6" name="5 Flecha abajo"/>
          <p:cNvSpPr/>
          <p:nvPr/>
        </p:nvSpPr>
        <p:spPr>
          <a:xfrm>
            <a:off x="4211960" y="3573016"/>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8" name="7 Rectángulo"/>
          <p:cNvSpPr/>
          <p:nvPr/>
        </p:nvSpPr>
        <p:spPr>
          <a:xfrm>
            <a:off x="1214414" y="4365104"/>
            <a:ext cx="6357982" cy="2135730"/>
          </a:xfrm>
          <a:prstGeom prst="rect">
            <a:avLst/>
          </a:prstGeom>
          <a:solidFill>
            <a:srgbClr val="FFC000"/>
          </a:solidFill>
        </p:spPr>
        <p:style>
          <a:lnRef idx="3">
            <a:schemeClr val="lt1"/>
          </a:lnRef>
          <a:fillRef idx="1">
            <a:schemeClr val="accent4"/>
          </a:fillRef>
          <a:effectRef idx="1">
            <a:schemeClr val="accent4"/>
          </a:effectRef>
          <a:fontRef idx="minor">
            <a:schemeClr val="lt1"/>
          </a:fontRef>
        </p:style>
        <p:txBody>
          <a:bodyPr rtlCol="0" anchor="ctr"/>
          <a:lstStyle/>
          <a:p>
            <a:r>
              <a:rPr lang="es-MX" sz="2400" dirty="0" smtClean="0"/>
              <a:t>C). LOS MEDIOS ECONÓMICOS, en general, son los medios materiales, para hacer posibles las acciones que ha de realizar el personal de servicio.</a:t>
            </a:r>
            <a:endParaRPr lang="es-MX"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142844" y="142852"/>
          <a:ext cx="7813532"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142844" y="142852"/>
          <a:ext cx="7813532"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180528" y="0"/>
          <a:ext cx="7813532" cy="6525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pPr lvl="0" algn="ctr"/>
            <a:r>
              <a:rPr lang="es-ES" sz="4000" dirty="0" smtClean="0"/>
              <a:t>5.4 Clasificación de los servicios públicos municipales</a:t>
            </a:r>
            <a:endParaRPr lang="es-MX" sz="4000" dirty="0"/>
          </a:p>
        </p:txBody>
      </p:sp>
      <p:sp>
        <p:nvSpPr>
          <p:cNvPr id="3" name="2 Marcador de contenido"/>
          <p:cNvSpPr>
            <a:spLocks noGrp="1"/>
          </p:cNvSpPr>
          <p:nvPr>
            <p:ph idx="1"/>
          </p:nvPr>
        </p:nvSpPr>
        <p:spPr>
          <a:xfrm>
            <a:off x="214282" y="1609416"/>
            <a:ext cx="7858180" cy="5248584"/>
          </a:xfrm>
        </p:spPr>
        <p:txBody>
          <a:bodyPr>
            <a:normAutofit lnSpcReduction="10000"/>
          </a:bodyPr>
          <a:lstStyle/>
          <a:p>
            <a:r>
              <a:rPr lang="es-MX" sz="4000" dirty="0" smtClean="0"/>
              <a:t>Estos servicios desde luego estarán referidos a el tipo de municipalidades de que se trate puesto que dependiendo de las particulares necesidades de cada municipio, serán los que dicha comunidad vaya implementando en sus respectivos territorios.</a:t>
            </a:r>
          </a:p>
          <a:p>
            <a:pPr>
              <a:buNone/>
            </a:pPr>
            <a:endParaRPr lang="es-MX" sz="3700" dirty="0" smtClean="0"/>
          </a:p>
          <a:p>
            <a:pPr>
              <a:buNone/>
            </a:pPr>
            <a:endParaRPr lang="es-MX" dirty="0" smtClean="0"/>
          </a:p>
          <a:p>
            <a:pPr>
              <a:buNone/>
            </a:pPr>
            <a:endParaRPr lang="es-MX"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 xmlns:p14="http://schemas.microsoft.com/office/powerpoint/2010/main" val="4077235890"/>
              </p:ext>
            </p:extLst>
          </p:nvPr>
        </p:nvGraphicFramePr>
        <p:xfrm>
          <a:off x="0" y="1700808"/>
          <a:ext cx="9144000" cy="5040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251520" y="320040"/>
            <a:ext cx="7848872"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5.5 modalidades de la prestación servicios públicos municipales</a:t>
            </a:r>
            <a:endParaRPr kumimoji="0" lang="es-MX" sz="2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a:bodyPr>
          <a:lstStyle/>
          <a:p>
            <a:pPr lvl="0" algn="ctr"/>
            <a:r>
              <a:rPr lang="es-ES" sz="2800" dirty="0" smtClean="0"/>
              <a:t>5.5 modalidades de la prestación servicios públicos municipales </a:t>
            </a:r>
            <a:endParaRPr lang="es-MX" sz="2800" dirty="0"/>
          </a:p>
        </p:txBody>
      </p:sp>
      <p:sp>
        <p:nvSpPr>
          <p:cNvPr id="6" name="5 Rectángulo"/>
          <p:cNvSpPr/>
          <p:nvPr/>
        </p:nvSpPr>
        <p:spPr>
          <a:xfrm>
            <a:off x="3258880" y="2346440"/>
            <a:ext cx="2626239" cy="21651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Título Tercero (Del artículo 49 al 107)</a:t>
            </a:r>
            <a:endParaRPr lang="es-MX" sz="3100" kern="1200" dirty="0"/>
          </a:p>
        </p:txBody>
      </p:sp>
      <p:graphicFrame>
        <p:nvGraphicFramePr>
          <p:cNvPr id="7" name="6 Marcador de contenido"/>
          <p:cNvGraphicFramePr>
            <a:graphicFrameLocks/>
          </p:cNvGraphicFramePr>
          <p:nvPr/>
        </p:nvGraphicFramePr>
        <p:xfrm>
          <a:off x="599090" y="1466194"/>
          <a:ext cx="7285278" cy="4918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a:bodyPr>
          <a:lstStyle/>
          <a:p>
            <a:pPr lvl="0" algn="ctr"/>
            <a:r>
              <a:rPr lang="es-ES" sz="2800" dirty="0" smtClean="0"/>
              <a:t>5.5 modalidades de la prestación servicios públicos municipales </a:t>
            </a:r>
            <a:endParaRPr lang="es-MX" sz="2800" dirty="0"/>
          </a:p>
        </p:txBody>
      </p:sp>
      <p:sp>
        <p:nvSpPr>
          <p:cNvPr id="6" name="5 Rectángulo"/>
          <p:cNvSpPr/>
          <p:nvPr/>
        </p:nvSpPr>
        <p:spPr>
          <a:xfrm>
            <a:off x="3258880" y="2346440"/>
            <a:ext cx="2626239" cy="21651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Título Tercero (Del artículo 49 al 107)</a:t>
            </a:r>
            <a:endParaRPr lang="es-MX" sz="3100" kern="1200" dirty="0"/>
          </a:p>
        </p:txBody>
      </p:sp>
      <p:graphicFrame>
        <p:nvGraphicFramePr>
          <p:cNvPr id="7" name="6 Marcador de contenido"/>
          <p:cNvGraphicFramePr>
            <a:graphicFrameLocks/>
          </p:cNvGraphicFramePr>
          <p:nvPr/>
        </p:nvGraphicFramePr>
        <p:xfrm>
          <a:off x="599090" y="1466194"/>
          <a:ext cx="7285278" cy="4918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pPr algn="ctr"/>
            <a:r>
              <a:rPr lang="es-MX" sz="3600" dirty="0" smtClean="0"/>
              <a:t> </a:t>
            </a:r>
            <a:br>
              <a:rPr lang="es-MX" sz="3600" dirty="0" smtClean="0"/>
            </a:br>
            <a:r>
              <a:rPr lang="es-MX" sz="3600" dirty="0" smtClean="0"/>
              <a:t>5.6 Forma de prestación de los servicios públicos </a:t>
            </a:r>
            <a:endParaRPr lang="es-MX" sz="3600" dirty="0"/>
          </a:p>
        </p:txBody>
      </p:sp>
      <p:sp>
        <p:nvSpPr>
          <p:cNvPr id="3" name="2 Marcador de contenido"/>
          <p:cNvSpPr>
            <a:spLocks noGrp="1"/>
          </p:cNvSpPr>
          <p:nvPr>
            <p:ph idx="1"/>
          </p:nvPr>
        </p:nvSpPr>
        <p:spPr>
          <a:xfrm>
            <a:off x="214282" y="1609416"/>
            <a:ext cx="7858180" cy="5248584"/>
          </a:xfrm>
        </p:spPr>
        <p:txBody>
          <a:bodyPr>
            <a:normAutofit fontScale="92500" lnSpcReduction="10000"/>
          </a:bodyPr>
          <a:lstStyle/>
          <a:p>
            <a:r>
              <a:rPr lang="es-MX" sz="4000" dirty="0" smtClean="0"/>
              <a:t>Son los modos o procedimientos a través de los cuales se realiza la actividad estatal o particular destinada a cumplir la necesidad.</a:t>
            </a:r>
          </a:p>
          <a:p>
            <a:pPr>
              <a:buNone/>
            </a:pPr>
            <a:endParaRPr lang="es-MX" sz="4000" dirty="0" smtClean="0"/>
          </a:p>
          <a:p>
            <a:r>
              <a:rPr lang="es-MX" sz="4000" dirty="0" smtClean="0"/>
              <a:t>Los servicios pueden estar a cargo de la Administración Pública federal, local o municipal, en sus sectores central o paraestatal.</a:t>
            </a:r>
          </a:p>
          <a:p>
            <a:pPr>
              <a:buNone/>
            </a:pPr>
            <a:endParaRPr lang="es-MX" sz="4000" dirty="0" smtClean="0"/>
          </a:p>
          <a:p>
            <a:pPr>
              <a:buNone/>
            </a:pPr>
            <a:endParaRPr lang="es-MX" sz="3700" dirty="0" smtClean="0"/>
          </a:p>
          <a:p>
            <a:pPr>
              <a:buNone/>
            </a:pPr>
            <a:endParaRPr lang="es-MX" dirty="0" smtClean="0"/>
          </a:p>
          <a:p>
            <a:pPr>
              <a:buNone/>
            </a:pPr>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GUIÓN DE USO</a:t>
            </a:r>
            <a:endParaRPr lang="es-MX" sz="2800" dirty="0"/>
          </a:p>
        </p:txBody>
      </p:sp>
      <p:sp>
        <p:nvSpPr>
          <p:cNvPr id="3" name="2 Marcador de contenido"/>
          <p:cNvSpPr>
            <a:spLocks noGrp="1"/>
          </p:cNvSpPr>
          <p:nvPr>
            <p:ph idx="1"/>
          </p:nvPr>
        </p:nvSpPr>
        <p:spPr/>
        <p:txBody>
          <a:bodyPr>
            <a:normAutofit fontScale="77500" lnSpcReduction="20000"/>
          </a:bodyPr>
          <a:lstStyle/>
          <a:p>
            <a:pPr>
              <a:buNone/>
            </a:pPr>
            <a:r>
              <a:rPr lang="es-ES" sz="2800" dirty="0" smtClean="0"/>
              <a:t>Este material está formado </a:t>
            </a:r>
            <a:r>
              <a:rPr lang="es-ES" sz="2800" smtClean="0"/>
              <a:t>por </a:t>
            </a:r>
            <a:r>
              <a:rPr lang="es-ES" sz="2800" smtClean="0"/>
              <a:t>39 </a:t>
            </a:r>
            <a:r>
              <a:rPr lang="es-ES" sz="2800" dirty="0" smtClean="0"/>
              <a:t>diapositivas para abarcar los siete puntos de la unidad 5 de competencia que el plan de estudios específica  para la Unidad de Aprendizaje  Derecho Municipal:</a:t>
            </a:r>
          </a:p>
          <a:p>
            <a:pPr>
              <a:buNone/>
            </a:pPr>
            <a:endParaRPr lang="es-ES" sz="2800" dirty="0" smtClean="0"/>
          </a:p>
          <a:p>
            <a:r>
              <a:rPr lang="es-MX" sz="3300" b="1" dirty="0" smtClean="0"/>
              <a:t>Unidad 5. </a:t>
            </a:r>
            <a:r>
              <a:rPr lang="es-MX" sz="3300" dirty="0" smtClean="0"/>
              <a:t>Los servicios públicos municipales </a:t>
            </a:r>
          </a:p>
          <a:p>
            <a:pPr>
              <a:buNone/>
            </a:pPr>
            <a:endParaRPr lang="es-ES_tradnl" sz="2800" dirty="0" smtClean="0"/>
          </a:p>
          <a:p>
            <a:r>
              <a:rPr lang="es-ES" sz="2800" dirty="0" smtClean="0"/>
              <a:t>Se han seleccionado contenidos gráficos sobresalientes de la unidad, evitando textos extensos ya que la intensión del material es transmitir conceptos teóricos elementales, el material es un apoyo para la explicación que el docente realiza a los alumnos.</a:t>
            </a:r>
          </a:p>
          <a:p>
            <a:endParaRPr lang="es-MX" sz="2800" dirty="0" smtClean="0"/>
          </a:p>
          <a:p>
            <a:endParaRPr lang="es-MX" dirty="0" smtClean="0"/>
          </a:p>
          <a:p>
            <a:endParaRPr lang="es-MX" dirty="0"/>
          </a:p>
        </p:txBody>
      </p:sp>
      <p:pic>
        <p:nvPicPr>
          <p:cNvPr id="6" name="5 Imagen" descr="ESCUDO UAEMEX.jpg"/>
          <p:cNvPicPr>
            <a:picLocks noChangeAspect="1"/>
          </p:cNvPicPr>
          <p:nvPr/>
        </p:nvPicPr>
        <p:blipFill>
          <a:blip r:embed="rId3" cstate="print"/>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428596" y="2348880"/>
          <a:ext cx="7383764" cy="450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642910" y="1412776"/>
            <a:ext cx="6786610" cy="1200329"/>
          </a:xfrm>
          <a:prstGeom prst="rect">
            <a:avLst/>
          </a:prstGeom>
        </p:spPr>
        <p:txBody>
          <a:bodyPr wrap="square">
            <a:spAutoFit/>
          </a:bodyPr>
          <a:lstStyle/>
          <a:p>
            <a:pPr lvl="0" algn="ctr"/>
            <a:r>
              <a:rPr lang="es-ES" sz="2400" dirty="0" smtClean="0"/>
              <a:t>Los servicios públicos municipales, de conformidad con Carlos Quintana Roldán, pueden prestarse:</a:t>
            </a:r>
            <a:endParaRPr lang="es-MX" sz="2400" dirty="0"/>
          </a:p>
        </p:txBody>
      </p:sp>
      <p:sp>
        <p:nvSpPr>
          <p:cNvPr id="4" name="3 Rectángulo"/>
          <p:cNvSpPr/>
          <p:nvPr/>
        </p:nvSpPr>
        <p:spPr>
          <a:xfrm>
            <a:off x="467544" y="404664"/>
            <a:ext cx="7488832" cy="954107"/>
          </a:xfrm>
          <a:prstGeom prst="rect">
            <a:avLst/>
          </a:prstGeom>
        </p:spPr>
        <p:txBody>
          <a:bodyPr wrap="square">
            <a:spAutoFit/>
          </a:bodyPr>
          <a:lstStyle/>
          <a:p>
            <a:pPr algn="ctr"/>
            <a:r>
              <a:rPr lang="es-MX" sz="2800" dirty="0" smtClean="0"/>
              <a:t>5.6 Forma de prestación de los servicios públicos </a:t>
            </a:r>
            <a:endParaRPr lang="es-MX" sz="2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4000" dirty="0" smtClean="0"/>
              <a:t>5.6 Forma de prestación de los servicios públicos</a:t>
            </a:r>
            <a:endParaRPr lang="es-MX" dirty="0"/>
          </a:p>
        </p:txBody>
      </p:sp>
      <p:graphicFrame>
        <p:nvGraphicFramePr>
          <p:cNvPr id="4" name="3 Marcador de contenido"/>
          <p:cNvGraphicFramePr>
            <a:graphicFrameLocks noGrp="1"/>
          </p:cNvGraphicFramePr>
          <p:nvPr>
            <p:ph idx="1"/>
          </p:nvPr>
        </p:nvGraphicFramePr>
        <p:xfrm>
          <a:off x="251520" y="1609725"/>
          <a:ext cx="756084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pPr lvl="0" algn="ctr"/>
            <a:r>
              <a:rPr lang="es-ES" sz="2800" dirty="0" smtClean="0"/>
              <a:t>5.7 Análisis y debate respecto de los tres servicios públicos municipales más importantes. </a:t>
            </a:r>
            <a:endParaRPr lang="es-MX" sz="2800" dirty="0"/>
          </a:p>
        </p:txBody>
      </p:sp>
      <p:sp>
        <p:nvSpPr>
          <p:cNvPr id="6" name="5 Rectángulo"/>
          <p:cNvSpPr/>
          <p:nvPr/>
        </p:nvSpPr>
        <p:spPr>
          <a:xfrm>
            <a:off x="3258880" y="2346440"/>
            <a:ext cx="2626239" cy="21651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Título Tercero (Del artículo 49 al 107)</a:t>
            </a:r>
            <a:endParaRPr lang="es-MX" sz="3100" kern="1200" dirty="0"/>
          </a:p>
        </p:txBody>
      </p:sp>
      <p:sp>
        <p:nvSpPr>
          <p:cNvPr id="8" name="7 Rectángulo"/>
          <p:cNvSpPr/>
          <p:nvPr/>
        </p:nvSpPr>
        <p:spPr>
          <a:xfrm>
            <a:off x="4413944" y="3244334"/>
            <a:ext cx="316112" cy="369332"/>
          </a:xfrm>
          <a:prstGeom prst="rect">
            <a:avLst/>
          </a:prstGeom>
        </p:spPr>
        <p:txBody>
          <a:bodyPr wrap="none">
            <a:spAutoFit/>
          </a:bodyPr>
          <a:lstStyle/>
          <a:p>
            <a:pPr lvl="0"/>
            <a:r>
              <a:rPr lang="es-MX" b="1" dirty="0" smtClean="0"/>
              <a:t>E</a:t>
            </a:r>
            <a:endParaRPr lang="es-MX" dirty="0"/>
          </a:p>
        </p:txBody>
      </p:sp>
      <p:graphicFrame>
        <p:nvGraphicFramePr>
          <p:cNvPr id="9" name="4 Marcador de contenido"/>
          <p:cNvGraphicFramePr>
            <a:graphicFrameLocks/>
          </p:cNvGraphicFramePr>
          <p:nvPr>
            <p:extLst>
              <p:ext uri="{D42A27DB-BD31-4B8C-83A1-F6EECF244321}">
                <p14:modId xmlns:p14="http://schemas.microsoft.com/office/powerpoint/2010/main" xmlns="" val="3076395383"/>
              </p:ext>
            </p:extLst>
          </p:nvPr>
        </p:nvGraphicFramePr>
        <p:xfrm>
          <a:off x="827584" y="2000240"/>
          <a:ext cx="7056784" cy="4411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pPr lvl="0" algn="ctr"/>
            <a:r>
              <a:rPr lang="es-ES" sz="2800" dirty="0" smtClean="0"/>
              <a:t>5.7 Análisis y debate respecto de los tres servicios públicos municipales más importantes. </a:t>
            </a:r>
            <a:endParaRPr lang="es-MX" sz="2800" dirty="0"/>
          </a:p>
        </p:txBody>
      </p:sp>
      <p:sp>
        <p:nvSpPr>
          <p:cNvPr id="6" name="5 Rectángulo"/>
          <p:cNvSpPr/>
          <p:nvPr/>
        </p:nvSpPr>
        <p:spPr>
          <a:xfrm>
            <a:off x="3258880" y="2346440"/>
            <a:ext cx="2626239" cy="21651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Título Tercero (Del artículo 49 al 107)</a:t>
            </a:r>
            <a:endParaRPr lang="es-MX" sz="3100" kern="1200" dirty="0"/>
          </a:p>
        </p:txBody>
      </p:sp>
      <p:graphicFrame>
        <p:nvGraphicFramePr>
          <p:cNvPr id="10" name="4 Marcador de contenido"/>
          <p:cNvGraphicFramePr>
            <a:graphicFrameLocks noGrp="1"/>
          </p:cNvGraphicFramePr>
          <p:nvPr>
            <p:ph idx="1"/>
          </p:nvPr>
        </p:nvGraphicFramePr>
        <p:xfrm>
          <a:off x="323528" y="1700808"/>
          <a:ext cx="756084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pPr lvl="0" algn="ctr"/>
            <a:r>
              <a:rPr lang="es-ES" sz="2800" dirty="0" smtClean="0"/>
              <a:t>5.7 Análisis y debate respecto de los tres servicios públicos municipales más importantes. </a:t>
            </a:r>
            <a:endParaRPr lang="es-MX" sz="2800" dirty="0"/>
          </a:p>
        </p:txBody>
      </p:sp>
      <p:sp>
        <p:nvSpPr>
          <p:cNvPr id="6" name="5 Rectángulo"/>
          <p:cNvSpPr/>
          <p:nvPr/>
        </p:nvSpPr>
        <p:spPr>
          <a:xfrm>
            <a:off x="3258880" y="2346440"/>
            <a:ext cx="2626239" cy="21651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Título Tercero (Del artículo 49 al 107)</a:t>
            </a:r>
            <a:endParaRPr lang="es-MX" sz="3100" kern="1200" dirty="0"/>
          </a:p>
        </p:txBody>
      </p:sp>
      <p:graphicFrame>
        <p:nvGraphicFramePr>
          <p:cNvPr id="10" name="4 Marcador de contenido"/>
          <p:cNvGraphicFramePr>
            <a:graphicFrameLocks noGrp="1"/>
          </p:cNvGraphicFramePr>
          <p:nvPr>
            <p:ph idx="1"/>
          </p:nvPr>
        </p:nvGraphicFramePr>
        <p:xfrm>
          <a:off x="323528" y="1700808"/>
          <a:ext cx="756084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pPr lvl="0" algn="ctr"/>
            <a:r>
              <a:rPr lang="es-ES" sz="2800" dirty="0" smtClean="0"/>
              <a:t>5.7 Análisis y debate respecto de los tres servicios públicos municipales más importantes. </a:t>
            </a:r>
            <a:endParaRPr lang="es-MX" sz="2800" dirty="0"/>
          </a:p>
        </p:txBody>
      </p:sp>
      <p:sp>
        <p:nvSpPr>
          <p:cNvPr id="6" name="5 Rectángulo"/>
          <p:cNvSpPr/>
          <p:nvPr/>
        </p:nvSpPr>
        <p:spPr>
          <a:xfrm>
            <a:off x="3258880" y="2346440"/>
            <a:ext cx="2626239" cy="21651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Título Tercero (Del artículo 49 al 107)</a:t>
            </a:r>
            <a:endParaRPr lang="es-MX" sz="3100" kern="1200" dirty="0"/>
          </a:p>
        </p:txBody>
      </p:sp>
      <p:graphicFrame>
        <p:nvGraphicFramePr>
          <p:cNvPr id="10" name="4 Marcador de contenido"/>
          <p:cNvGraphicFramePr>
            <a:graphicFrameLocks noGrp="1"/>
          </p:cNvGraphicFramePr>
          <p:nvPr>
            <p:ph idx="1"/>
          </p:nvPr>
        </p:nvGraphicFramePr>
        <p:xfrm>
          <a:off x="323528" y="1700808"/>
          <a:ext cx="756084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pPr lvl="0" algn="ctr"/>
            <a:r>
              <a:rPr lang="es-ES" sz="2800" dirty="0" smtClean="0"/>
              <a:t>5.7 Análisis y debate respecto de los tres servicios públicos municipales más importantes. </a:t>
            </a:r>
            <a:endParaRPr lang="es-MX" sz="2800" dirty="0"/>
          </a:p>
        </p:txBody>
      </p:sp>
      <p:sp>
        <p:nvSpPr>
          <p:cNvPr id="6" name="5 Rectángulo"/>
          <p:cNvSpPr/>
          <p:nvPr/>
        </p:nvSpPr>
        <p:spPr>
          <a:xfrm>
            <a:off x="3258880" y="2346440"/>
            <a:ext cx="2626239" cy="21651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Título Tercero (Del artículo 49 al 107)</a:t>
            </a:r>
            <a:endParaRPr lang="es-MX" sz="3100" kern="1200" dirty="0"/>
          </a:p>
        </p:txBody>
      </p:sp>
      <p:graphicFrame>
        <p:nvGraphicFramePr>
          <p:cNvPr id="10" name="4 Marcador de contenido"/>
          <p:cNvGraphicFramePr>
            <a:graphicFrameLocks noGrp="1"/>
          </p:cNvGraphicFramePr>
          <p:nvPr>
            <p:ph idx="1"/>
          </p:nvPr>
        </p:nvGraphicFramePr>
        <p:xfrm>
          <a:off x="323528" y="1700808"/>
          <a:ext cx="756084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pPr lvl="0" algn="ctr"/>
            <a:r>
              <a:rPr lang="es-ES" sz="2800" dirty="0" smtClean="0"/>
              <a:t>5.7 Análisis y debate respecto de los tres servicios públicos municipales más importantes. </a:t>
            </a:r>
            <a:endParaRPr lang="es-MX" sz="2800" dirty="0"/>
          </a:p>
        </p:txBody>
      </p:sp>
      <p:sp>
        <p:nvSpPr>
          <p:cNvPr id="6" name="5 Rectángulo"/>
          <p:cNvSpPr/>
          <p:nvPr/>
        </p:nvSpPr>
        <p:spPr>
          <a:xfrm>
            <a:off x="3258880" y="2346440"/>
            <a:ext cx="2626239" cy="21651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Título Tercero (Del artículo 49 al 107)</a:t>
            </a:r>
            <a:endParaRPr lang="es-MX" sz="3100" kern="1200" dirty="0"/>
          </a:p>
        </p:txBody>
      </p:sp>
      <p:graphicFrame>
        <p:nvGraphicFramePr>
          <p:cNvPr id="10" name="4 Marcador de contenido"/>
          <p:cNvGraphicFramePr>
            <a:graphicFrameLocks noGrp="1"/>
          </p:cNvGraphicFramePr>
          <p:nvPr>
            <p:ph idx="1"/>
          </p:nvPr>
        </p:nvGraphicFramePr>
        <p:xfrm>
          <a:off x="323528" y="1700808"/>
          <a:ext cx="756084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20040"/>
            <a:ext cx="7848872" cy="1143000"/>
          </a:xfrm>
        </p:spPr>
        <p:txBody>
          <a:bodyPr>
            <a:normAutofit fontScale="90000"/>
          </a:bodyPr>
          <a:lstStyle/>
          <a:p>
            <a:pPr lvl="0" algn="ctr"/>
            <a:r>
              <a:rPr lang="es-ES" sz="2800" dirty="0" smtClean="0"/>
              <a:t>5.7 Análisis y debate respecto de los tres servicios públicos municipales más importantes. </a:t>
            </a:r>
            <a:endParaRPr lang="es-MX" sz="2800" dirty="0"/>
          </a:p>
        </p:txBody>
      </p:sp>
      <p:sp>
        <p:nvSpPr>
          <p:cNvPr id="6" name="5 Rectángulo"/>
          <p:cNvSpPr/>
          <p:nvPr/>
        </p:nvSpPr>
        <p:spPr>
          <a:xfrm>
            <a:off x="3258880" y="2346440"/>
            <a:ext cx="2626239" cy="21651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Título Tercero (Del artículo 49 al 107)</a:t>
            </a:r>
            <a:endParaRPr lang="es-MX" sz="3100" kern="1200" dirty="0"/>
          </a:p>
        </p:txBody>
      </p:sp>
      <p:graphicFrame>
        <p:nvGraphicFramePr>
          <p:cNvPr id="10" name="4 Marcador de contenido"/>
          <p:cNvGraphicFramePr>
            <a:graphicFrameLocks noGrp="1"/>
          </p:cNvGraphicFramePr>
          <p:nvPr>
            <p:ph idx="1"/>
          </p:nvPr>
        </p:nvGraphicFramePr>
        <p:xfrm>
          <a:off x="323528" y="1700808"/>
          <a:ext cx="756084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496"/>
            <a:ext cx="7786742" cy="3714776"/>
          </a:xfrm>
        </p:spPr>
        <p:txBody>
          <a:bodyPr>
            <a:normAutofit/>
          </a:bodyPr>
          <a:lstStyle/>
          <a:p>
            <a:pPr algn="ctr"/>
            <a:r>
              <a:rPr lang="es-MX" sz="9600" dirty="0" smtClean="0"/>
              <a:t>GRACIAS</a:t>
            </a:r>
            <a:r>
              <a:rPr lang="es-MX" dirty="0" smtClean="0"/>
              <a:t> </a:t>
            </a:r>
            <a:br>
              <a:rPr lang="es-MX" dirty="0" smtClean="0"/>
            </a:br>
            <a:r>
              <a:rPr lang="es-MX" sz="7200" dirty="0" smtClean="0"/>
              <a:t>POR TU ATENCIÓN</a:t>
            </a:r>
            <a:endParaRPr lang="es-MX" sz="7200" dirty="0"/>
          </a:p>
        </p:txBody>
      </p:sp>
      <p:sp>
        <p:nvSpPr>
          <p:cNvPr id="3" name="2 Marcador de texto"/>
          <p:cNvSpPr>
            <a:spLocks noGrp="1"/>
          </p:cNvSpPr>
          <p:nvPr>
            <p:ph type="body" idx="1"/>
          </p:nvPr>
        </p:nvSpPr>
        <p:spPr/>
        <p:txBody>
          <a:bodyPr/>
          <a:lstStyle/>
          <a:p>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ES" sz="2800" dirty="0" smtClean="0">
                <a:solidFill>
                  <a:schemeClr val="accent6">
                    <a:lumMod val="75000"/>
                  </a:schemeClr>
                </a:solidFill>
              </a:rPr>
              <a:t>Objetivos de la unidad de aprendizaje</a:t>
            </a:r>
            <a:endParaRPr lang="es-MX" sz="2800" dirty="0"/>
          </a:p>
        </p:txBody>
      </p:sp>
      <p:sp>
        <p:nvSpPr>
          <p:cNvPr id="3" name="2 Marcador de contenido"/>
          <p:cNvSpPr>
            <a:spLocks noGrp="1"/>
          </p:cNvSpPr>
          <p:nvPr>
            <p:ph idx="1"/>
          </p:nvPr>
        </p:nvSpPr>
        <p:spPr/>
        <p:txBody>
          <a:bodyPr>
            <a:normAutofit/>
          </a:bodyPr>
          <a:lstStyle/>
          <a:p>
            <a:r>
              <a:rPr lang="es-MX" dirty="0" smtClean="0"/>
              <a:t>Explicar que son los servicios públicos municipales desde su fundamento constitucional, sus elementos, clasificación, modalidades y formas de prestación para determinar la importancia de la capacidad administrativa del Municipio para satisfacer las necesidades de la comunidad</a:t>
            </a:r>
            <a:endParaRPr lang="es-MX" dirty="0"/>
          </a:p>
        </p:txBody>
      </p:sp>
      <p:pic>
        <p:nvPicPr>
          <p:cNvPr id="6" name="5 Imagen" descr="ESCUDO UAEMEX.jpg"/>
          <p:cNvPicPr>
            <a:picLocks noChangeAspect="1"/>
          </p:cNvPicPr>
          <p:nvPr/>
        </p:nvPicPr>
        <p:blipFill>
          <a:blip r:embed="rId3" cstate="print"/>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Referencias bibliográficas</a:t>
            </a:r>
            <a:endParaRPr lang="es-MX" sz="2800" dirty="0"/>
          </a:p>
        </p:txBody>
      </p:sp>
      <p:sp>
        <p:nvSpPr>
          <p:cNvPr id="3" name="2 Marcador de contenido"/>
          <p:cNvSpPr>
            <a:spLocks noGrp="1"/>
          </p:cNvSpPr>
          <p:nvPr>
            <p:ph idx="1"/>
          </p:nvPr>
        </p:nvSpPr>
        <p:spPr/>
        <p:txBody>
          <a:bodyPr>
            <a:normAutofit fontScale="85000" lnSpcReduction="20000"/>
          </a:bodyPr>
          <a:lstStyle/>
          <a:p>
            <a:r>
              <a:rPr lang="es-ES" dirty="0" smtClean="0"/>
              <a:t>--</a:t>
            </a:r>
            <a:r>
              <a:rPr lang="es-ES" b="1" dirty="0" smtClean="0"/>
              <a:t>QUINTANA ROLDÁN, Carlos,</a:t>
            </a:r>
            <a:r>
              <a:rPr lang="es-ES" dirty="0" smtClean="0"/>
              <a:t> “Derecho Municipal”, México, Porrúa, 2011.</a:t>
            </a:r>
            <a:endParaRPr lang="es-MX" dirty="0" smtClean="0"/>
          </a:p>
          <a:p>
            <a:endParaRPr lang="es-MX" dirty="0" smtClean="0"/>
          </a:p>
          <a:p>
            <a:r>
              <a:rPr lang="es-ES" dirty="0" smtClean="0"/>
              <a:t> - </a:t>
            </a:r>
            <a:r>
              <a:rPr lang="es-ES" b="1" dirty="0" smtClean="0"/>
              <a:t>RENDÓN HUERTA BARRERA, Teresita,</a:t>
            </a:r>
            <a:r>
              <a:rPr lang="es-ES" dirty="0" smtClean="0"/>
              <a:t> “Derecho  Municipal”, México, Porrúa, 2007.</a:t>
            </a:r>
            <a:endParaRPr lang="es-MX" dirty="0" smtClean="0"/>
          </a:p>
          <a:p>
            <a:endParaRPr lang="es-MX" dirty="0" smtClean="0"/>
          </a:p>
          <a:p>
            <a:r>
              <a:rPr lang="es-ES" dirty="0" smtClean="0"/>
              <a:t>- </a:t>
            </a:r>
            <a:r>
              <a:rPr lang="es-ES" b="1" dirty="0" smtClean="0"/>
              <a:t>ANDRADE SÁNCHEZ, Eduardo, </a:t>
            </a:r>
            <a:r>
              <a:rPr lang="es-ES" dirty="0" smtClean="0"/>
              <a:t> “Derecho Municipal”, México, Oxford, 2006.</a:t>
            </a:r>
            <a:endParaRPr lang="es-MX" dirty="0" smtClean="0"/>
          </a:p>
          <a:p>
            <a:endParaRPr lang="es-MX" dirty="0" smtClean="0"/>
          </a:p>
          <a:p>
            <a:r>
              <a:rPr lang="es-ES" dirty="0" smtClean="0"/>
              <a:t>- </a:t>
            </a:r>
            <a:r>
              <a:rPr lang="es-ES" b="1" dirty="0" smtClean="0"/>
              <a:t>ROBLES MARTÍNEZ, Reynaldo</a:t>
            </a:r>
            <a:r>
              <a:rPr lang="es-ES" dirty="0" smtClean="0"/>
              <a:t>. “El Municipio”, México, Porrúa, 2009.</a:t>
            </a:r>
          </a:p>
          <a:p>
            <a:endParaRPr lang="es-ES" dirty="0" smtClean="0"/>
          </a:p>
          <a:p>
            <a:r>
              <a:rPr lang="es-ES" dirty="0" smtClean="0"/>
              <a:t>- </a:t>
            </a:r>
            <a:r>
              <a:rPr lang="es-ES" b="1" dirty="0" smtClean="0"/>
              <a:t>Constitución Política de los Estados Unidos Mexicanos</a:t>
            </a:r>
          </a:p>
          <a:p>
            <a:pPr>
              <a:buNone/>
            </a:pPr>
            <a:endParaRPr lang="es-MX" b="1" dirty="0" smtClean="0"/>
          </a:p>
          <a:p>
            <a:endParaRPr lang="es-ES" dirty="0" smtClean="0"/>
          </a:p>
          <a:p>
            <a:endParaRPr lang="es-MX" dirty="0"/>
          </a:p>
        </p:txBody>
      </p:sp>
      <p:pic>
        <p:nvPicPr>
          <p:cNvPr id="6" name="5 Imagen" descr="ESCUDO UAEMEX.jpg"/>
          <p:cNvPicPr>
            <a:picLocks noChangeAspect="1"/>
          </p:cNvPicPr>
          <p:nvPr/>
        </p:nvPicPr>
        <p:blipFill>
          <a:blip r:embed="rId3" cstate="print"/>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320040"/>
            <a:ext cx="5267340" cy="1143000"/>
          </a:xfrm>
        </p:spPr>
        <p:txBody>
          <a:bodyPr>
            <a:noAutofit/>
          </a:bodyPr>
          <a:lstStyle/>
          <a:p>
            <a:pPr algn="ctr"/>
            <a:r>
              <a:rPr lang="es-MX" sz="2800" dirty="0" smtClean="0"/>
              <a:t>Estructura de la unidad de aprendizaje</a:t>
            </a:r>
            <a:endParaRPr lang="es-MX" sz="2800" dirty="0"/>
          </a:p>
        </p:txBody>
      </p:sp>
      <p:sp>
        <p:nvSpPr>
          <p:cNvPr id="3" name="2 Marcador de contenido"/>
          <p:cNvSpPr>
            <a:spLocks noGrp="1"/>
          </p:cNvSpPr>
          <p:nvPr>
            <p:ph idx="1"/>
          </p:nvPr>
        </p:nvSpPr>
        <p:spPr/>
        <p:txBody>
          <a:bodyPr>
            <a:normAutofit lnSpcReduction="10000"/>
          </a:bodyPr>
          <a:lstStyle/>
          <a:p>
            <a:r>
              <a:rPr lang="es-MX" dirty="0" smtClean="0"/>
              <a:t>5.1 Concepto de servicio público municipal </a:t>
            </a:r>
          </a:p>
          <a:p>
            <a:r>
              <a:rPr lang="es-MX" dirty="0" smtClean="0"/>
              <a:t>5.2 Artículo 115 constitucional </a:t>
            </a:r>
          </a:p>
          <a:p>
            <a:r>
              <a:rPr lang="es-MX" dirty="0" smtClean="0"/>
              <a:t>5.3 Elementos de los servicios públicos </a:t>
            </a:r>
          </a:p>
          <a:p>
            <a:r>
              <a:rPr lang="es-MX" dirty="0" smtClean="0"/>
              <a:t>5.4 Clasificación de los servicios públicos municipales </a:t>
            </a:r>
          </a:p>
          <a:p>
            <a:r>
              <a:rPr lang="es-MX" dirty="0" smtClean="0"/>
              <a:t>5.5 Modalidades de la prestación de los servicios públicos municipales </a:t>
            </a:r>
          </a:p>
          <a:p>
            <a:r>
              <a:rPr lang="es-MX" dirty="0" smtClean="0"/>
              <a:t>5.6 Forma de prestación de los servicios públicos </a:t>
            </a:r>
          </a:p>
          <a:p>
            <a:r>
              <a:rPr lang="es-ES" dirty="0" smtClean="0"/>
              <a:t>5.7 Análisis y debate respecto de los tres servicios públicos municipales más importantes. </a:t>
            </a:r>
          </a:p>
          <a:p>
            <a:endParaRPr lang="es-MX" dirty="0"/>
          </a:p>
        </p:txBody>
      </p:sp>
      <p:pic>
        <p:nvPicPr>
          <p:cNvPr id="6" name="5 Imagen" descr="ESCUDO UAEMEX.jpg"/>
          <p:cNvPicPr>
            <a:picLocks noChangeAspect="1"/>
          </p:cNvPicPr>
          <p:nvPr/>
        </p:nvPicPr>
        <p:blipFill>
          <a:blip r:embed="rId3" cstate="print"/>
          <a:stretch>
            <a:fillRect/>
          </a:stretch>
        </p:blipFill>
        <p:spPr>
          <a:xfrm>
            <a:off x="785785" y="428605"/>
            <a:ext cx="1428761" cy="121444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solidFill>
        </p:spPr>
        <p:txBody>
          <a:bodyPr>
            <a:noAutofit/>
          </a:bodyPr>
          <a:lstStyle/>
          <a:p>
            <a:pPr algn="ctr"/>
            <a:r>
              <a:rPr lang="es-ES" sz="4000" dirty="0" smtClean="0"/>
              <a:t>Unidad 5.</a:t>
            </a:r>
            <a:endParaRPr lang="es-MX" sz="4000" dirty="0"/>
          </a:p>
        </p:txBody>
      </p:sp>
      <p:sp>
        <p:nvSpPr>
          <p:cNvPr id="3" name="2 Marcador de contenido"/>
          <p:cNvSpPr>
            <a:spLocks noGrp="1"/>
          </p:cNvSpPr>
          <p:nvPr>
            <p:ph idx="1"/>
          </p:nvPr>
        </p:nvSpPr>
        <p:spPr>
          <a:xfrm>
            <a:off x="457200" y="3143248"/>
            <a:ext cx="7239000" cy="3312488"/>
          </a:xfrm>
          <a:solidFill>
            <a:schemeClr val="accent1"/>
          </a:solidFill>
        </p:spPr>
        <p:txBody>
          <a:bodyPr>
            <a:normAutofit/>
          </a:bodyPr>
          <a:lstStyle/>
          <a:p>
            <a:pPr algn="ctr">
              <a:buNone/>
            </a:pPr>
            <a:r>
              <a:rPr lang="es-ES" sz="2400" dirty="0" smtClean="0"/>
              <a:t>	</a:t>
            </a:r>
            <a:r>
              <a:rPr lang="es-E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Los servicios públicos  municipales</a:t>
            </a:r>
            <a:endParaRPr lang="es-MX" sz="4800" dirty="0" smtClean="0"/>
          </a:p>
          <a:p>
            <a:pPr algn="ctr">
              <a:buNone/>
            </a:pPr>
            <a:endParaRPr lang="es-MX" sz="4800" dirty="0" smtClean="0"/>
          </a:p>
          <a:p>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428596" y="1700808"/>
          <a:ext cx="7191404"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642910" y="500042"/>
            <a:ext cx="6786610" cy="1200329"/>
          </a:xfrm>
          <a:prstGeom prst="rect">
            <a:avLst/>
          </a:prstGeom>
        </p:spPr>
        <p:txBody>
          <a:bodyPr wrap="square">
            <a:spAutoFit/>
          </a:bodyPr>
          <a:lstStyle/>
          <a:p>
            <a:pPr algn="ctr"/>
            <a:r>
              <a:rPr lang="es-MX" sz="3600" dirty="0" smtClean="0"/>
              <a:t>5.1 Concepto de servicio público municipal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4000" dirty="0" smtClean="0"/>
              <a:t>Concepto de servicio público municipal</a:t>
            </a:r>
            <a:endParaRPr lang="es-MX" dirty="0"/>
          </a:p>
        </p:txBody>
      </p:sp>
      <p:graphicFrame>
        <p:nvGraphicFramePr>
          <p:cNvPr id="4" name="3 Marcador de contenido"/>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Personalizado 2">
      <a:dk1>
        <a:sysClr val="windowText" lastClr="000000"/>
      </a:dk1>
      <a:lt1>
        <a:sysClr val="window" lastClr="FFFFFF"/>
      </a:lt1>
      <a:dk2>
        <a:srgbClr val="9CA52B"/>
      </a:dk2>
      <a:lt2>
        <a:srgbClr val="DBF5F9"/>
      </a:lt2>
      <a:accent1>
        <a:srgbClr val="54A838"/>
      </a:accent1>
      <a:accent2>
        <a:srgbClr val="7E9532"/>
      </a:accent2>
      <a:accent3>
        <a:srgbClr val="07674D"/>
      </a:accent3>
      <a:accent4>
        <a:srgbClr val="9CA52B"/>
      </a:accent4>
      <a:accent5>
        <a:srgbClr val="7CCA62"/>
      </a:accent5>
      <a:accent6>
        <a:srgbClr val="A5C249"/>
      </a:accent6>
      <a:hlink>
        <a:srgbClr val="E2D700"/>
      </a:hlink>
      <a:folHlink>
        <a:srgbClr val="9CA52B"/>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1440</TotalTime>
  <Words>2715</Words>
  <Application>Microsoft Office PowerPoint</Application>
  <PresentationFormat>Presentación en pantalla (4:3)</PresentationFormat>
  <Paragraphs>202</Paragraphs>
  <Slides>39</Slides>
  <Notes>6</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Opulento</vt:lpstr>
      <vt:lpstr>UNIVERSIDAD AUTÓNOMA DEL ESTADO DE MÉXICO</vt:lpstr>
      <vt:lpstr>CONTENIDO</vt:lpstr>
      <vt:lpstr>GUIÓN DE USO</vt:lpstr>
      <vt:lpstr>Objetivos de la unidad de aprendizaje</vt:lpstr>
      <vt:lpstr>Referencias bibliográficas</vt:lpstr>
      <vt:lpstr>Estructura de la unidad de aprendizaje</vt:lpstr>
      <vt:lpstr>Unidad 5.</vt:lpstr>
      <vt:lpstr>Diapositiva 8</vt:lpstr>
      <vt:lpstr>Concepto de servicio público municipal</vt:lpstr>
      <vt:lpstr>Concepto de servicio público municipal</vt:lpstr>
      <vt:lpstr>Concepto de servicio público municipal</vt:lpstr>
      <vt:lpstr>Concepto de servicio público municipal</vt:lpstr>
      <vt:lpstr>Concepto de servicio público municipal</vt:lpstr>
      <vt:lpstr>Concepto de servicio público municipal</vt:lpstr>
      <vt:lpstr>Concepto de servicio público municipal</vt:lpstr>
      <vt:lpstr>5.2 Artículo 115 constitucional </vt:lpstr>
      <vt:lpstr>5.2 Artículo 115 constitucional </vt:lpstr>
      <vt:lpstr>5.2 Artículo 115 constitucional </vt:lpstr>
      <vt:lpstr>5.3 Elementos de los servicios públicos </vt:lpstr>
      <vt:lpstr>5.3 Elementos de los servicios públicos </vt:lpstr>
      <vt:lpstr>5.3 Elementos de los servicios públicos </vt:lpstr>
      <vt:lpstr>Diapositiva 22</vt:lpstr>
      <vt:lpstr>Diapositiva 23</vt:lpstr>
      <vt:lpstr>Diapositiva 24</vt:lpstr>
      <vt:lpstr>5.4 Clasificación de los servicios públicos municipales</vt:lpstr>
      <vt:lpstr>Diapositiva 26</vt:lpstr>
      <vt:lpstr>5.5 modalidades de la prestación servicios públicos municipales </vt:lpstr>
      <vt:lpstr>5.5 modalidades de la prestación servicios públicos municipales </vt:lpstr>
      <vt:lpstr>  5.6 Forma de prestación de los servicios públicos </vt:lpstr>
      <vt:lpstr>Diapositiva 30</vt:lpstr>
      <vt:lpstr>5.6 Forma de prestación de los servicios públicos</vt:lpstr>
      <vt:lpstr>5.7 Análisis y debate respecto de los tres servicios públicos municipales más importantes. </vt:lpstr>
      <vt:lpstr>5.7 Análisis y debate respecto de los tres servicios públicos municipales más importantes. </vt:lpstr>
      <vt:lpstr>5.7 Análisis y debate respecto de los tres servicios públicos municipales más importantes. </vt:lpstr>
      <vt:lpstr>5.7 Análisis y debate respecto de los tres servicios públicos municipales más importantes. </vt:lpstr>
      <vt:lpstr>5.7 Análisis y debate respecto de los tres servicios públicos municipales más importantes. </vt:lpstr>
      <vt:lpstr>5.7 Análisis y debate respecto de los tres servicios públicos municipales más importantes. </vt:lpstr>
      <vt:lpstr>5.7 Análisis y debate respecto de los tres servicios públicos municipales más importantes. </vt:lpstr>
      <vt:lpstr>GRACIAS  POR TU ATENCIÓN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EMI</cp:lastModifiedBy>
  <cp:revision>156</cp:revision>
  <dcterms:created xsi:type="dcterms:W3CDTF">2016-10-11T12:34:00Z</dcterms:created>
  <dcterms:modified xsi:type="dcterms:W3CDTF">2019-09-30T02:12:42Z</dcterms:modified>
</cp:coreProperties>
</file>