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08" r:id="rId2"/>
    <p:sldId id="326" r:id="rId3"/>
    <p:sldId id="333" r:id="rId4"/>
    <p:sldId id="318" r:id="rId5"/>
    <p:sldId id="339" r:id="rId6"/>
    <p:sldId id="338" r:id="rId7"/>
    <p:sldId id="344" r:id="rId8"/>
    <p:sldId id="335" r:id="rId9"/>
    <p:sldId id="340" r:id="rId10"/>
    <p:sldId id="341" r:id="rId11"/>
    <p:sldId id="342" r:id="rId12"/>
    <p:sldId id="345" r:id="rId13"/>
    <p:sldId id="346" r:id="rId14"/>
    <p:sldId id="347" r:id="rId15"/>
    <p:sldId id="349" r:id="rId16"/>
    <p:sldId id="351" r:id="rId17"/>
    <p:sldId id="350" r:id="rId18"/>
    <p:sldId id="348" r:id="rId19"/>
    <p:sldId id="352" r:id="rId20"/>
    <p:sldId id="353" r:id="rId21"/>
    <p:sldId id="319" r:id="rId22"/>
    <p:sldId id="320" r:id="rId23"/>
    <p:sldId id="321" r:id="rId24"/>
    <p:sldId id="354" r:id="rId25"/>
    <p:sldId id="310" r:id="rId26"/>
    <p:sldId id="355" r:id="rId27"/>
    <p:sldId id="356" r:id="rId28"/>
    <p:sldId id="357" r:id="rId29"/>
    <p:sldId id="358" r:id="rId30"/>
    <p:sldId id="359" r:id="rId31"/>
    <p:sldId id="360" r:id="rId32"/>
    <p:sldId id="361" r:id="rId33"/>
    <p:sldId id="317" r:id="rId34"/>
    <p:sldId id="363" r:id="rId35"/>
    <p:sldId id="362" r:id="rId36"/>
    <p:sldId id="329" r:id="rId3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ción" id="{CB6BBEF7-9717-4733-A929-535518E6EBF6}">
          <p14:sldIdLst>
            <p14:sldId id="308"/>
            <p14:sldId id="326"/>
            <p14:sldId id="333"/>
            <p14:sldId id="318"/>
            <p14:sldId id="339"/>
            <p14:sldId id="338"/>
            <p14:sldId id="344"/>
            <p14:sldId id="335"/>
            <p14:sldId id="340"/>
            <p14:sldId id="341"/>
            <p14:sldId id="342"/>
            <p14:sldId id="345"/>
            <p14:sldId id="346"/>
            <p14:sldId id="347"/>
            <p14:sldId id="349"/>
            <p14:sldId id="351"/>
            <p14:sldId id="350"/>
            <p14:sldId id="348"/>
            <p14:sldId id="352"/>
            <p14:sldId id="353"/>
            <p14:sldId id="319"/>
            <p14:sldId id="320"/>
            <p14:sldId id="321"/>
            <p14:sldId id="354"/>
            <p14:sldId id="310"/>
            <p14:sldId id="355"/>
            <p14:sldId id="356"/>
            <p14:sldId id="357"/>
            <p14:sldId id="358"/>
            <p14:sldId id="359"/>
            <p14:sldId id="360"/>
            <p14:sldId id="361"/>
            <p14:sldId id="317"/>
            <p14:sldId id="363"/>
            <p14:sldId id="362"/>
            <p14:sldId id="329"/>
          </p14:sldIdLst>
        </p14:section>
        <p14:section name="Enriquezca su presentación" id="{E2D565D1-BA5E-44E6-A40E-50A644912248}">
          <p14:sldIdLst/>
        </p14:section>
        <p14:section name="Entregue su presentación" id="{71D59651-8EFA-4415-9623-98B4C4A8699C}">
          <p14:sldIdLst/>
        </p14:section>
        <p14:section name="¡Hay más!" id="{2E16B512-814A-4DC1-A986-25475E10E0E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5887"/>
    <a:srgbClr val="2D5BE5"/>
    <a:srgbClr val="99FFCC"/>
    <a:srgbClr val="BFFFFA"/>
    <a:srgbClr val="6DA3FB"/>
    <a:srgbClr val="6699FF"/>
    <a:srgbClr val="AB209B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Estilo claro 1 - Énfasis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Énfasis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Énfasis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Énfasi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Énfasis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2" autoAdjust="0"/>
    <p:restoredTop sz="89825" autoAdjust="0"/>
  </p:normalViewPr>
  <p:slideViewPr>
    <p:cSldViewPr>
      <p:cViewPr varScale="1">
        <p:scale>
          <a:sx n="82" d="100"/>
          <a:sy n="82" d="100"/>
        </p:scale>
        <p:origin x="175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C22CE6-266E-44A4-82E4-DE565A4092B9}" type="doc">
      <dgm:prSet loTypeId="urn:microsoft.com/office/officeart/2005/8/layout/gear1" loCatId="cycle" qsTypeId="urn:microsoft.com/office/officeart/2005/8/quickstyle/simple5" qsCatId="simple" csTypeId="urn:microsoft.com/office/officeart/2005/8/colors/accent1_1" csCatId="accent1" phldr="1"/>
      <dgm:spPr/>
    </dgm:pt>
    <dgm:pt modelId="{78E5DE18-67A9-48E3-B495-2D77B4BD1542}">
      <dgm:prSet phldrT="[Texto]" custT="1"/>
      <dgm:spPr/>
      <dgm:t>
        <a:bodyPr/>
        <a:lstStyle/>
        <a:p>
          <a:r>
            <a:rPr lang="es-MX" sz="1600" dirty="0" smtClean="0">
              <a:solidFill>
                <a:srgbClr val="000090"/>
              </a:solidFill>
            </a:rPr>
            <a:t>Estas nubes pueden producir precipitación, que es la ruta principal para que el agua regrese a la superficie de la Tierra dentro del ciclo del agua. </a:t>
          </a:r>
          <a:endParaRPr lang="es-MX" sz="1600" dirty="0">
            <a:solidFill>
              <a:srgbClr val="000090"/>
            </a:solidFill>
          </a:endParaRPr>
        </a:p>
      </dgm:t>
    </dgm:pt>
    <dgm:pt modelId="{C829B206-6A84-4C06-AA94-EE160F60018F}" type="parTrans" cxnId="{098C651C-CC13-4E46-A60B-8384357E2D5B}">
      <dgm:prSet/>
      <dgm:spPr/>
      <dgm:t>
        <a:bodyPr/>
        <a:lstStyle/>
        <a:p>
          <a:endParaRPr lang="es-MX"/>
        </a:p>
      </dgm:t>
    </dgm:pt>
    <dgm:pt modelId="{7870CC9D-7213-4CA8-84E6-247DEE4BB4FF}" type="sibTrans" cxnId="{098C651C-CC13-4E46-A60B-8384357E2D5B}">
      <dgm:prSet/>
      <dgm:spPr/>
      <dgm:t>
        <a:bodyPr/>
        <a:lstStyle/>
        <a:p>
          <a:endParaRPr lang="es-MX"/>
        </a:p>
      </dgm:t>
    </dgm:pt>
    <dgm:pt modelId="{5FF3E4C9-E489-44A4-8A8F-B07FD28EB80A}">
      <dgm:prSet phldrT="[Texto]" custT="1"/>
      <dgm:spPr/>
      <dgm:t>
        <a:bodyPr/>
        <a:lstStyle/>
        <a:p>
          <a:r>
            <a:rPr lang="es-MX" sz="1400" dirty="0" smtClean="0">
              <a:solidFill>
                <a:srgbClr val="000090"/>
              </a:solidFill>
            </a:rPr>
            <a:t>La condensación es crucial para el ciclo del agua porque es responsable de la formación de nubes. </a:t>
          </a:r>
          <a:endParaRPr lang="es-MX" sz="1400" dirty="0">
            <a:solidFill>
              <a:srgbClr val="000090"/>
            </a:solidFill>
          </a:endParaRPr>
        </a:p>
      </dgm:t>
    </dgm:pt>
    <dgm:pt modelId="{7C0582BC-561D-4964-9FC5-8BF12A57E01B}" type="parTrans" cxnId="{46DF9BD4-768F-47BC-8596-F8CEB42BC31D}">
      <dgm:prSet/>
      <dgm:spPr/>
      <dgm:t>
        <a:bodyPr/>
        <a:lstStyle/>
        <a:p>
          <a:endParaRPr lang="es-MX"/>
        </a:p>
      </dgm:t>
    </dgm:pt>
    <dgm:pt modelId="{43A7E60A-298C-4EF5-A4F8-2440F32C16EB}" type="sibTrans" cxnId="{46DF9BD4-768F-47BC-8596-F8CEB42BC31D}">
      <dgm:prSet/>
      <dgm:spPr/>
      <dgm:t>
        <a:bodyPr/>
        <a:lstStyle/>
        <a:p>
          <a:endParaRPr lang="es-MX"/>
        </a:p>
      </dgm:t>
    </dgm:pt>
    <dgm:pt modelId="{1E947979-BF13-411C-A819-1270F87B081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000090"/>
              </a:solidFill>
            </a:rPr>
            <a:t>La condensación es el proceso por el cual el vapor de agua en el aire se transforma en agua líquida. </a:t>
          </a:r>
          <a:endParaRPr lang="es-MX" sz="1200" dirty="0">
            <a:solidFill>
              <a:srgbClr val="000090"/>
            </a:solidFill>
          </a:endParaRPr>
        </a:p>
      </dgm:t>
    </dgm:pt>
    <dgm:pt modelId="{9BA737AD-49B2-42E6-8E3D-A5F8D5CF62A2}" type="parTrans" cxnId="{E831EA5C-E5AA-4088-9D9E-6FEEE68A2990}">
      <dgm:prSet/>
      <dgm:spPr/>
      <dgm:t>
        <a:bodyPr/>
        <a:lstStyle/>
        <a:p>
          <a:endParaRPr lang="es-MX"/>
        </a:p>
      </dgm:t>
    </dgm:pt>
    <dgm:pt modelId="{E13E0047-7617-437E-9FB3-09B708B5D0F3}" type="sibTrans" cxnId="{E831EA5C-E5AA-4088-9D9E-6FEEE68A2990}">
      <dgm:prSet/>
      <dgm:spPr/>
      <dgm:t>
        <a:bodyPr/>
        <a:lstStyle/>
        <a:p>
          <a:endParaRPr lang="es-MX"/>
        </a:p>
      </dgm:t>
    </dgm:pt>
    <dgm:pt modelId="{4B1ED66E-B508-4C73-A213-EB9408320C87}" type="pres">
      <dgm:prSet presAssocID="{F3C22CE6-266E-44A4-82E4-DE565A4092B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0E08785-F26C-46E6-9D5A-46518FFEF5A4}" type="pres">
      <dgm:prSet presAssocID="{78E5DE18-67A9-48E3-B495-2D77B4BD1542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4B86B2-A20D-4108-B1D6-EFAF62ABD28C}" type="pres">
      <dgm:prSet presAssocID="{78E5DE18-67A9-48E3-B495-2D77B4BD1542}" presName="gear1srcNode" presStyleLbl="node1" presStyleIdx="0" presStyleCnt="3"/>
      <dgm:spPr/>
      <dgm:t>
        <a:bodyPr/>
        <a:lstStyle/>
        <a:p>
          <a:endParaRPr lang="es-MX"/>
        </a:p>
      </dgm:t>
    </dgm:pt>
    <dgm:pt modelId="{A5BA7002-EC65-4EC8-A4CA-7048B030A65D}" type="pres">
      <dgm:prSet presAssocID="{78E5DE18-67A9-48E3-B495-2D77B4BD1542}" presName="gear1dstNode" presStyleLbl="node1" presStyleIdx="0" presStyleCnt="3"/>
      <dgm:spPr/>
      <dgm:t>
        <a:bodyPr/>
        <a:lstStyle/>
        <a:p>
          <a:endParaRPr lang="es-MX"/>
        </a:p>
      </dgm:t>
    </dgm:pt>
    <dgm:pt modelId="{8C5181D8-B135-4AE0-BAEB-387DA65077A9}" type="pres">
      <dgm:prSet presAssocID="{5FF3E4C9-E489-44A4-8A8F-B07FD28EB80A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E38D81-8302-485B-B1B5-FC92D006A774}" type="pres">
      <dgm:prSet presAssocID="{5FF3E4C9-E489-44A4-8A8F-B07FD28EB80A}" presName="gear2srcNode" presStyleLbl="node1" presStyleIdx="1" presStyleCnt="3"/>
      <dgm:spPr/>
      <dgm:t>
        <a:bodyPr/>
        <a:lstStyle/>
        <a:p>
          <a:endParaRPr lang="es-MX"/>
        </a:p>
      </dgm:t>
    </dgm:pt>
    <dgm:pt modelId="{BCD8A61D-FB88-4EFA-A66E-E4C5E4671F5B}" type="pres">
      <dgm:prSet presAssocID="{5FF3E4C9-E489-44A4-8A8F-B07FD28EB80A}" presName="gear2dstNode" presStyleLbl="node1" presStyleIdx="1" presStyleCnt="3"/>
      <dgm:spPr/>
      <dgm:t>
        <a:bodyPr/>
        <a:lstStyle/>
        <a:p>
          <a:endParaRPr lang="es-MX"/>
        </a:p>
      </dgm:t>
    </dgm:pt>
    <dgm:pt modelId="{CA1E787A-627F-40DF-BE6A-C1DCBA6806F6}" type="pres">
      <dgm:prSet presAssocID="{1E947979-BF13-411C-A819-1270F87B0811}" presName="gear3" presStyleLbl="node1" presStyleIdx="2" presStyleCnt="3"/>
      <dgm:spPr/>
      <dgm:t>
        <a:bodyPr/>
        <a:lstStyle/>
        <a:p>
          <a:endParaRPr lang="es-MX"/>
        </a:p>
      </dgm:t>
    </dgm:pt>
    <dgm:pt modelId="{DE8035DC-9C19-4278-892E-9951416AC67E}" type="pres">
      <dgm:prSet presAssocID="{1E947979-BF13-411C-A819-1270F87B0811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77BEF9-28D2-472C-9E18-6B7C5EBBB507}" type="pres">
      <dgm:prSet presAssocID="{1E947979-BF13-411C-A819-1270F87B0811}" presName="gear3srcNode" presStyleLbl="node1" presStyleIdx="2" presStyleCnt="3"/>
      <dgm:spPr/>
      <dgm:t>
        <a:bodyPr/>
        <a:lstStyle/>
        <a:p>
          <a:endParaRPr lang="es-MX"/>
        </a:p>
      </dgm:t>
    </dgm:pt>
    <dgm:pt modelId="{EC3BA134-FE44-4EB8-84AF-9BF7D12A72AF}" type="pres">
      <dgm:prSet presAssocID="{1E947979-BF13-411C-A819-1270F87B0811}" presName="gear3dstNode" presStyleLbl="node1" presStyleIdx="2" presStyleCnt="3"/>
      <dgm:spPr/>
      <dgm:t>
        <a:bodyPr/>
        <a:lstStyle/>
        <a:p>
          <a:endParaRPr lang="es-MX"/>
        </a:p>
      </dgm:t>
    </dgm:pt>
    <dgm:pt modelId="{E0EB80E4-CCE7-4EA5-8019-DADB03F716D2}" type="pres">
      <dgm:prSet presAssocID="{7870CC9D-7213-4CA8-84E6-247DEE4BB4FF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A1A280F5-24FB-4B18-AC8F-A9EE9BB882CB}" type="pres">
      <dgm:prSet presAssocID="{43A7E60A-298C-4EF5-A4F8-2440F32C16EB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30C48507-4DEF-44B6-91EB-200164EEE666}" type="pres">
      <dgm:prSet presAssocID="{E13E0047-7617-437E-9FB3-09B708B5D0F3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EB304A4B-B96A-4772-A91F-149485F6B35F}" type="presOf" srcId="{F3C22CE6-266E-44A4-82E4-DE565A4092B9}" destId="{4B1ED66E-B508-4C73-A213-EB9408320C87}" srcOrd="0" destOrd="0" presId="urn:microsoft.com/office/officeart/2005/8/layout/gear1"/>
    <dgm:cxn modelId="{F92E48C1-325A-432C-899E-B33C003A7925}" type="presOf" srcId="{5FF3E4C9-E489-44A4-8A8F-B07FD28EB80A}" destId="{95E38D81-8302-485B-B1B5-FC92D006A774}" srcOrd="1" destOrd="0" presId="urn:microsoft.com/office/officeart/2005/8/layout/gear1"/>
    <dgm:cxn modelId="{E01A795C-38D2-4654-AB05-08D7098245BB}" type="presOf" srcId="{5FF3E4C9-E489-44A4-8A8F-B07FD28EB80A}" destId="{8C5181D8-B135-4AE0-BAEB-387DA65077A9}" srcOrd="0" destOrd="0" presId="urn:microsoft.com/office/officeart/2005/8/layout/gear1"/>
    <dgm:cxn modelId="{098C651C-CC13-4E46-A60B-8384357E2D5B}" srcId="{F3C22CE6-266E-44A4-82E4-DE565A4092B9}" destId="{78E5DE18-67A9-48E3-B495-2D77B4BD1542}" srcOrd="0" destOrd="0" parTransId="{C829B206-6A84-4C06-AA94-EE160F60018F}" sibTransId="{7870CC9D-7213-4CA8-84E6-247DEE4BB4FF}"/>
    <dgm:cxn modelId="{F731062F-412C-479C-948A-6CAD5548FAF6}" type="presOf" srcId="{1E947979-BF13-411C-A819-1270F87B0811}" destId="{D277BEF9-28D2-472C-9E18-6B7C5EBBB507}" srcOrd="2" destOrd="0" presId="urn:microsoft.com/office/officeart/2005/8/layout/gear1"/>
    <dgm:cxn modelId="{46DF9BD4-768F-47BC-8596-F8CEB42BC31D}" srcId="{F3C22CE6-266E-44A4-82E4-DE565A4092B9}" destId="{5FF3E4C9-E489-44A4-8A8F-B07FD28EB80A}" srcOrd="1" destOrd="0" parTransId="{7C0582BC-561D-4964-9FC5-8BF12A57E01B}" sibTransId="{43A7E60A-298C-4EF5-A4F8-2440F32C16EB}"/>
    <dgm:cxn modelId="{7AE5D526-9A83-4BC9-BCC1-748CCF153C55}" type="presOf" srcId="{78E5DE18-67A9-48E3-B495-2D77B4BD1542}" destId="{60E08785-F26C-46E6-9D5A-46518FFEF5A4}" srcOrd="0" destOrd="0" presId="urn:microsoft.com/office/officeart/2005/8/layout/gear1"/>
    <dgm:cxn modelId="{7FAFD653-BDEC-48B4-A9F0-99BE5422E086}" type="presOf" srcId="{1E947979-BF13-411C-A819-1270F87B0811}" destId="{DE8035DC-9C19-4278-892E-9951416AC67E}" srcOrd="1" destOrd="0" presId="urn:microsoft.com/office/officeart/2005/8/layout/gear1"/>
    <dgm:cxn modelId="{E831EA5C-E5AA-4088-9D9E-6FEEE68A2990}" srcId="{F3C22CE6-266E-44A4-82E4-DE565A4092B9}" destId="{1E947979-BF13-411C-A819-1270F87B0811}" srcOrd="2" destOrd="0" parTransId="{9BA737AD-49B2-42E6-8E3D-A5F8D5CF62A2}" sibTransId="{E13E0047-7617-437E-9FB3-09B708B5D0F3}"/>
    <dgm:cxn modelId="{3911230E-2514-4D96-A0DF-A2037C6AF04E}" type="presOf" srcId="{78E5DE18-67A9-48E3-B495-2D77B4BD1542}" destId="{224B86B2-A20D-4108-B1D6-EFAF62ABD28C}" srcOrd="1" destOrd="0" presId="urn:microsoft.com/office/officeart/2005/8/layout/gear1"/>
    <dgm:cxn modelId="{F28C5923-9D6F-4077-81FE-960D7C013FDB}" type="presOf" srcId="{1E947979-BF13-411C-A819-1270F87B0811}" destId="{EC3BA134-FE44-4EB8-84AF-9BF7D12A72AF}" srcOrd="3" destOrd="0" presId="urn:microsoft.com/office/officeart/2005/8/layout/gear1"/>
    <dgm:cxn modelId="{CE12871B-F6E4-42B1-81C3-7D97B50B17D0}" type="presOf" srcId="{5FF3E4C9-E489-44A4-8A8F-B07FD28EB80A}" destId="{BCD8A61D-FB88-4EFA-A66E-E4C5E4671F5B}" srcOrd="2" destOrd="0" presId="urn:microsoft.com/office/officeart/2005/8/layout/gear1"/>
    <dgm:cxn modelId="{2DD3AD43-5197-4332-B36D-4381BC9E6B34}" type="presOf" srcId="{E13E0047-7617-437E-9FB3-09B708B5D0F3}" destId="{30C48507-4DEF-44B6-91EB-200164EEE666}" srcOrd="0" destOrd="0" presId="urn:microsoft.com/office/officeart/2005/8/layout/gear1"/>
    <dgm:cxn modelId="{A3C9FE60-15B2-47F3-8D50-939F4AC94665}" type="presOf" srcId="{1E947979-BF13-411C-A819-1270F87B0811}" destId="{CA1E787A-627F-40DF-BE6A-C1DCBA6806F6}" srcOrd="0" destOrd="0" presId="urn:microsoft.com/office/officeart/2005/8/layout/gear1"/>
    <dgm:cxn modelId="{20A7B29A-6775-49D8-A58B-7AF520AE63E0}" type="presOf" srcId="{7870CC9D-7213-4CA8-84E6-247DEE4BB4FF}" destId="{E0EB80E4-CCE7-4EA5-8019-DADB03F716D2}" srcOrd="0" destOrd="0" presId="urn:microsoft.com/office/officeart/2005/8/layout/gear1"/>
    <dgm:cxn modelId="{DDC81898-3EFB-4E2A-87FD-17EBDC9136E5}" type="presOf" srcId="{78E5DE18-67A9-48E3-B495-2D77B4BD1542}" destId="{A5BA7002-EC65-4EC8-A4CA-7048B030A65D}" srcOrd="2" destOrd="0" presId="urn:microsoft.com/office/officeart/2005/8/layout/gear1"/>
    <dgm:cxn modelId="{72AD483D-710C-442D-9813-544E52DA95BA}" type="presOf" srcId="{43A7E60A-298C-4EF5-A4F8-2440F32C16EB}" destId="{A1A280F5-24FB-4B18-AC8F-A9EE9BB882CB}" srcOrd="0" destOrd="0" presId="urn:microsoft.com/office/officeart/2005/8/layout/gear1"/>
    <dgm:cxn modelId="{A23A51BC-9D20-47FA-A3BA-84049FF1D5EB}" type="presParOf" srcId="{4B1ED66E-B508-4C73-A213-EB9408320C87}" destId="{60E08785-F26C-46E6-9D5A-46518FFEF5A4}" srcOrd="0" destOrd="0" presId="urn:microsoft.com/office/officeart/2005/8/layout/gear1"/>
    <dgm:cxn modelId="{F4C5073E-C7E3-47E6-82E2-3B09CCC1491D}" type="presParOf" srcId="{4B1ED66E-B508-4C73-A213-EB9408320C87}" destId="{224B86B2-A20D-4108-B1D6-EFAF62ABD28C}" srcOrd="1" destOrd="0" presId="urn:microsoft.com/office/officeart/2005/8/layout/gear1"/>
    <dgm:cxn modelId="{8305C22E-5406-4396-BC24-24AA3BAD6AD5}" type="presParOf" srcId="{4B1ED66E-B508-4C73-A213-EB9408320C87}" destId="{A5BA7002-EC65-4EC8-A4CA-7048B030A65D}" srcOrd="2" destOrd="0" presId="urn:microsoft.com/office/officeart/2005/8/layout/gear1"/>
    <dgm:cxn modelId="{33ECD587-8DDE-4FC5-B0BC-1BC08A336854}" type="presParOf" srcId="{4B1ED66E-B508-4C73-A213-EB9408320C87}" destId="{8C5181D8-B135-4AE0-BAEB-387DA65077A9}" srcOrd="3" destOrd="0" presId="urn:microsoft.com/office/officeart/2005/8/layout/gear1"/>
    <dgm:cxn modelId="{5931D39B-C3A8-43CB-80B6-DE2DE56ECF9A}" type="presParOf" srcId="{4B1ED66E-B508-4C73-A213-EB9408320C87}" destId="{95E38D81-8302-485B-B1B5-FC92D006A774}" srcOrd="4" destOrd="0" presId="urn:microsoft.com/office/officeart/2005/8/layout/gear1"/>
    <dgm:cxn modelId="{8A6B3E4E-8C23-4879-9FB2-3E00E95CFF25}" type="presParOf" srcId="{4B1ED66E-B508-4C73-A213-EB9408320C87}" destId="{BCD8A61D-FB88-4EFA-A66E-E4C5E4671F5B}" srcOrd="5" destOrd="0" presId="urn:microsoft.com/office/officeart/2005/8/layout/gear1"/>
    <dgm:cxn modelId="{71B850E5-6FE7-4810-BCC2-61BAFEE99F6B}" type="presParOf" srcId="{4B1ED66E-B508-4C73-A213-EB9408320C87}" destId="{CA1E787A-627F-40DF-BE6A-C1DCBA6806F6}" srcOrd="6" destOrd="0" presId="urn:microsoft.com/office/officeart/2005/8/layout/gear1"/>
    <dgm:cxn modelId="{6E32F7C1-67E5-44E8-BF86-1FF0A76ED448}" type="presParOf" srcId="{4B1ED66E-B508-4C73-A213-EB9408320C87}" destId="{DE8035DC-9C19-4278-892E-9951416AC67E}" srcOrd="7" destOrd="0" presId="urn:microsoft.com/office/officeart/2005/8/layout/gear1"/>
    <dgm:cxn modelId="{9D5BD433-171C-481A-A6AD-E815681E90AC}" type="presParOf" srcId="{4B1ED66E-B508-4C73-A213-EB9408320C87}" destId="{D277BEF9-28D2-472C-9E18-6B7C5EBBB507}" srcOrd="8" destOrd="0" presId="urn:microsoft.com/office/officeart/2005/8/layout/gear1"/>
    <dgm:cxn modelId="{F577C203-8ECE-4D81-A243-D1DC0DDCADD0}" type="presParOf" srcId="{4B1ED66E-B508-4C73-A213-EB9408320C87}" destId="{EC3BA134-FE44-4EB8-84AF-9BF7D12A72AF}" srcOrd="9" destOrd="0" presId="urn:microsoft.com/office/officeart/2005/8/layout/gear1"/>
    <dgm:cxn modelId="{8C707DAE-E718-43FE-8D20-5AE5D2B4DE98}" type="presParOf" srcId="{4B1ED66E-B508-4C73-A213-EB9408320C87}" destId="{E0EB80E4-CCE7-4EA5-8019-DADB03F716D2}" srcOrd="10" destOrd="0" presId="urn:microsoft.com/office/officeart/2005/8/layout/gear1"/>
    <dgm:cxn modelId="{5048EDEC-8025-4357-9EE9-7DBE198397C9}" type="presParOf" srcId="{4B1ED66E-B508-4C73-A213-EB9408320C87}" destId="{A1A280F5-24FB-4B18-AC8F-A9EE9BB882CB}" srcOrd="11" destOrd="0" presId="urn:microsoft.com/office/officeart/2005/8/layout/gear1"/>
    <dgm:cxn modelId="{DF413725-D52B-4D52-8DAF-9CACD5545DB8}" type="presParOf" srcId="{4B1ED66E-B508-4C73-A213-EB9408320C87}" destId="{30C48507-4DEF-44B6-91EB-200164EEE66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FB03058-E9DC-44CF-8CCF-1A300016650C}" type="doc">
      <dgm:prSet loTypeId="urn:microsoft.com/office/officeart/2005/8/layout/orgChart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1DF1893-94A7-472E-B9C5-DB0030F2EA4D}">
      <dgm:prSet phldrT="[Texto]" custT="1"/>
      <dgm:spPr/>
      <dgm:t>
        <a:bodyPr/>
        <a:lstStyle/>
        <a:p>
          <a:r>
            <a:rPr lang="es-ES" sz="1400" b="1" dirty="0" smtClean="0">
              <a:solidFill>
                <a:schemeClr val="bg1"/>
              </a:solidFill>
            </a:rPr>
            <a:t>¿Composición de las agua naturales?</a:t>
          </a:r>
          <a:endParaRPr lang="es-MX" sz="1400" dirty="0">
            <a:solidFill>
              <a:schemeClr val="bg1"/>
            </a:solidFill>
          </a:endParaRPr>
        </a:p>
      </dgm:t>
    </dgm:pt>
    <dgm:pt modelId="{3D649329-2F74-42A9-8B91-B5EBEDEDD8E8}" type="parTrans" cxnId="{32C12FB6-8D1F-4A46-81E7-8F1124719DC3}">
      <dgm:prSet/>
      <dgm:spPr/>
      <dgm:t>
        <a:bodyPr/>
        <a:lstStyle/>
        <a:p>
          <a:endParaRPr lang="es-MX"/>
        </a:p>
      </dgm:t>
    </dgm:pt>
    <dgm:pt modelId="{CDCCC8B5-B3A5-4302-96AB-2FB0A26A4798}" type="sibTrans" cxnId="{32C12FB6-8D1F-4A46-81E7-8F1124719DC3}">
      <dgm:prSet/>
      <dgm:spPr/>
      <dgm:t>
        <a:bodyPr/>
        <a:lstStyle/>
        <a:p>
          <a:endParaRPr lang="es-MX"/>
        </a:p>
      </dgm:t>
    </dgm:pt>
    <dgm:pt modelId="{ECA79B2E-AC80-4B25-9B41-D749DB782F08}" type="asst">
      <dgm:prSet phldrT="[Texto]" custT="1"/>
      <dgm:spPr/>
      <dgm:t>
        <a:bodyPr/>
        <a:lstStyle/>
        <a:p>
          <a:r>
            <a:rPr lang="es-MX" sz="1000" dirty="0" smtClean="0"/>
            <a:t>Todo Inicia con el “ciclo del agua”</a:t>
          </a:r>
          <a:endParaRPr lang="es-MX" sz="1000" dirty="0"/>
        </a:p>
      </dgm:t>
    </dgm:pt>
    <dgm:pt modelId="{1813545C-F46C-400B-9FD8-9EB8F81F60D9}" type="parTrans" cxnId="{9C4FF0BB-4B63-477D-A4D7-A723F20329D0}">
      <dgm:prSet/>
      <dgm:spPr/>
      <dgm:t>
        <a:bodyPr/>
        <a:lstStyle/>
        <a:p>
          <a:endParaRPr lang="es-MX"/>
        </a:p>
      </dgm:t>
    </dgm:pt>
    <dgm:pt modelId="{A8F9C03D-E028-47DC-B02D-EAB146C85FCE}" type="sibTrans" cxnId="{9C4FF0BB-4B63-477D-A4D7-A723F20329D0}">
      <dgm:prSet/>
      <dgm:spPr/>
      <dgm:t>
        <a:bodyPr/>
        <a:lstStyle/>
        <a:p>
          <a:endParaRPr lang="es-MX"/>
        </a:p>
      </dgm:t>
    </dgm:pt>
    <dgm:pt modelId="{0BEDA19C-17A2-49D1-9A30-38EDC5662D28}">
      <dgm:prSet phldrT="[Texto]" custT="1"/>
      <dgm:spPr/>
      <dgm:t>
        <a:bodyPr/>
        <a:lstStyle/>
        <a:p>
          <a:r>
            <a:rPr lang="es-MX" sz="1000" dirty="0" smtClean="0"/>
            <a:t>Evaporación</a:t>
          </a:r>
          <a:endParaRPr lang="es-MX" sz="1000" dirty="0"/>
        </a:p>
      </dgm:t>
    </dgm:pt>
    <dgm:pt modelId="{82459910-D1EF-4E72-B4F6-39E463FAE9DC}" type="parTrans" cxnId="{09DE4190-1E8C-4A64-84AB-BED59D6531EF}">
      <dgm:prSet/>
      <dgm:spPr/>
      <dgm:t>
        <a:bodyPr/>
        <a:lstStyle/>
        <a:p>
          <a:endParaRPr lang="es-MX"/>
        </a:p>
      </dgm:t>
    </dgm:pt>
    <dgm:pt modelId="{78457C28-D36D-4354-B802-A5FECFFF06AC}" type="sibTrans" cxnId="{09DE4190-1E8C-4A64-84AB-BED59D6531EF}">
      <dgm:prSet/>
      <dgm:spPr/>
      <dgm:t>
        <a:bodyPr/>
        <a:lstStyle/>
        <a:p>
          <a:endParaRPr lang="es-MX"/>
        </a:p>
      </dgm:t>
    </dgm:pt>
    <dgm:pt modelId="{EE442F4D-B88A-4A6F-8D59-21DE35B63B02}">
      <dgm:prSet phldrT="[Texto]" custT="1"/>
      <dgm:spPr/>
      <dgm:t>
        <a:bodyPr/>
        <a:lstStyle/>
        <a:p>
          <a:r>
            <a:rPr lang="es-MX" sz="1000" dirty="0" smtClean="0"/>
            <a:t>Condensación</a:t>
          </a:r>
          <a:endParaRPr lang="es-MX" sz="1000" dirty="0"/>
        </a:p>
      </dgm:t>
    </dgm:pt>
    <dgm:pt modelId="{88B603FE-57C8-421C-9801-AF137B371AC6}" type="parTrans" cxnId="{D3263D68-62B5-4982-839E-44AA6D1E6AED}">
      <dgm:prSet/>
      <dgm:spPr/>
      <dgm:t>
        <a:bodyPr/>
        <a:lstStyle/>
        <a:p>
          <a:endParaRPr lang="es-MX"/>
        </a:p>
      </dgm:t>
    </dgm:pt>
    <dgm:pt modelId="{0375E93E-7471-4C55-8E23-9E5A927BC8A4}" type="sibTrans" cxnId="{D3263D68-62B5-4982-839E-44AA6D1E6AED}">
      <dgm:prSet/>
      <dgm:spPr/>
      <dgm:t>
        <a:bodyPr/>
        <a:lstStyle/>
        <a:p>
          <a:endParaRPr lang="es-MX"/>
        </a:p>
      </dgm:t>
    </dgm:pt>
    <dgm:pt modelId="{878950BF-F29C-4170-ABA2-5030CC0C0F2D}">
      <dgm:prSet phldrT="[Texto]" custT="1"/>
      <dgm:spPr/>
      <dgm:t>
        <a:bodyPr/>
        <a:lstStyle/>
        <a:p>
          <a:r>
            <a:rPr lang="es-MX" sz="1000" dirty="0" smtClean="0"/>
            <a:t>Precipitación</a:t>
          </a:r>
          <a:endParaRPr lang="es-MX" sz="1000" dirty="0"/>
        </a:p>
      </dgm:t>
    </dgm:pt>
    <dgm:pt modelId="{02AE562C-1BD0-43B9-96D9-840269E2D762}" type="parTrans" cxnId="{DBF9B9EE-2AC1-49CC-B09F-523806248559}">
      <dgm:prSet/>
      <dgm:spPr/>
      <dgm:t>
        <a:bodyPr/>
        <a:lstStyle/>
        <a:p>
          <a:endParaRPr lang="es-MX"/>
        </a:p>
      </dgm:t>
    </dgm:pt>
    <dgm:pt modelId="{369366E9-E7C7-4B6D-A44D-B3ED070FCF1E}" type="sibTrans" cxnId="{DBF9B9EE-2AC1-49CC-B09F-523806248559}">
      <dgm:prSet/>
      <dgm:spPr/>
      <dgm:t>
        <a:bodyPr/>
        <a:lstStyle/>
        <a:p>
          <a:endParaRPr lang="es-MX"/>
        </a:p>
      </dgm:t>
    </dgm:pt>
    <dgm:pt modelId="{28B6A00E-5D22-45AD-8DFF-D3656CE4D864}">
      <dgm:prSet phldrT="[Texto]" custT="1"/>
      <dgm:spPr/>
      <dgm:t>
        <a:bodyPr/>
        <a:lstStyle/>
        <a:p>
          <a:r>
            <a:rPr lang="es-MX" sz="1000" dirty="0" smtClean="0"/>
            <a:t>Infiltración y Escorrentía</a:t>
          </a:r>
          <a:endParaRPr lang="es-MX" sz="1000" dirty="0"/>
        </a:p>
      </dgm:t>
    </dgm:pt>
    <dgm:pt modelId="{186C0718-9EF4-4E40-8C14-24E7EED2174B}" type="parTrans" cxnId="{97D811E3-C221-481B-9181-88A98B803C19}">
      <dgm:prSet/>
      <dgm:spPr/>
      <dgm:t>
        <a:bodyPr/>
        <a:lstStyle/>
        <a:p>
          <a:endParaRPr lang="es-MX"/>
        </a:p>
      </dgm:t>
    </dgm:pt>
    <dgm:pt modelId="{9AE3DD65-6D73-4646-962F-B573ECAF448F}" type="sibTrans" cxnId="{97D811E3-C221-481B-9181-88A98B803C19}">
      <dgm:prSet/>
      <dgm:spPr/>
      <dgm:t>
        <a:bodyPr/>
        <a:lstStyle/>
        <a:p>
          <a:endParaRPr lang="es-MX"/>
        </a:p>
      </dgm:t>
    </dgm:pt>
    <dgm:pt modelId="{A517B30C-32A6-4DB4-A4AA-F87329A73AAC}">
      <dgm:prSet phldrT="[Texto]" custT="1"/>
      <dgm:spPr/>
      <dgm:t>
        <a:bodyPr/>
        <a:lstStyle/>
        <a:p>
          <a:r>
            <a:rPr lang="es-MX" sz="1100" dirty="0" smtClean="0"/>
            <a:t>El agua líquida del océano cambia al estado gaseoso y se incorpora a la atmosfera y lleva consigo algunos elementos como el cloro</a:t>
          </a:r>
          <a:endParaRPr lang="es-MX" sz="1100" dirty="0"/>
        </a:p>
      </dgm:t>
    </dgm:pt>
    <dgm:pt modelId="{8EB1B8E8-C4A9-44F2-B3C7-82A142137C7C}" type="parTrans" cxnId="{308648B3-DB79-4274-9157-077DEDD246CB}">
      <dgm:prSet/>
      <dgm:spPr/>
      <dgm:t>
        <a:bodyPr/>
        <a:lstStyle/>
        <a:p>
          <a:endParaRPr lang="es-MX"/>
        </a:p>
      </dgm:t>
    </dgm:pt>
    <dgm:pt modelId="{43232FBA-431F-4A8B-BF07-4E23378D6782}" type="sibTrans" cxnId="{308648B3-DB79-4274-9157-077DEDD246CB}">
      <dgm:prSet/>
      <dgm:spPr/>
      <dgm:t>
        <a:bodyPr/>
        <a:lstStyle/>
        <a:p>
          <a:endParaRPr lang="es-MX"/>
        </a:p>
      </dgm:t>
    </dgm:pt>
    <dgm:pt modelId="{E5F67E40-893A-494E-AAA3-9920BD6C4D8A}">
      <dgm:prSet phldrT="[Texto]" custT="1"/>
      <dgm:spPr/>
      <dgm:t>
        <a:bodyPr/>
        <a:lstStyle/>
        <a:p>
          <a:r>
            <a:rPr lang="es-MX" sz="1100" dirty="0" smtClean="0"/>
            <a:t>Durante la condensación, el vapor de agua se convierte en agua líquida  y forma nubes para posteriormente precipitar   </a:t>
          </a:r>
          <a:endParaRPr lang="es-MX" sz="1100" dirty="0"/>
        </a:p>
      </dgm:t>
    </dgm:pt>
    <dgm:pt modelId="{BE4EB870-53D5-41D1-A6F8-4452627DB043}" type="parTrans" cxnId="{B122CCA8-8266-4549-841D-44537DA442E7}">
      <dgm:prSet/>
      <dgm:spPr/>
      <dgm:t>
        <a:bodyPr/>
        <a:lstStyle/>
        <a:p>
          <a:endParaRPr lang="es-MX"/>
        </a:p>
      </dgm:t>
    </dgm:pt>
    <dgm:pt modelId="{469C2378-851A-4422-A922-9AB4C6A778D3}" type="sibTrans" cxnId="{B122CCA8-8266-4549-841D-44537DA442E7}">
      <dgm:prSet/>
      <dgm:spPr/>
      <dgm:t>
        <a:bodyPr/>
        <a:lstStyle/>
        <a:p>
          <a:endParaRPr lang="es-MX"/>
        </a:p>
      </dgm:t>
    </dgm:pt>
    <dgm:pt modelId="{7468ACDF-2B3C-4AF5-8071-1A016987821E}">
      <dgm:prSet phldrT="[Texto]" custT="1"/>
      <dgm:spPr/>
      <dgm:t>
        <a:bodyPr/>
        <a:lstStyle/>
        <a:p>
          <a:r>
            <a:rPr lang="es-MX" sz="1100" dirty="0" smtClean="0">
              <a:solidFill>
                <a:schemeClr val="bg1"/>
              </a:solidFill>
            </a:rPr>
            <a:t>La precipitación es la ruta principal para que el agua regrese a la superficie de la Tierra dentro del ciclo del agua.  Acarrea partículas y compuestos presentes en el aire.</a:t>
          </a:r>
          <a:endParaRPr lang="es-MX" sz="1100" dirty="0">
            <a:solidFill>
              <a:schemeClr val="bg1"/>
            </a:solidFill>
          </a:endParaRPr>
        </a:p>
      </dgm:t>
    </dgm:pt>
    <dgm:pt modelId="{2415F3FA-ADED-4545-8053-9F91EF00D48D}" type="parTrans" cxnId="{FEDE6319-D97C-4044-B00E-80D857CCBCA8}">
      <dgm:prSet/>
      <dgm:spPr/>
      <dgm:t>
        <a:bodyPr/>
        <a:lstStyle/>
        <a:p>
          <a:endParaRPr lang="es-MX"/>
        </a:p>
      </dgm:t>
    </dgm:pt>
    <dgm:pt modelId="{1B4AA2FD-3432-436D-8B7C-7BE612F29CC7}" type="sibTrans" cxnId="{FEDE6319-D97C-4044-B00E-80D857CCBCA8}">
      <dgm:prSet/>
      <dgm:spPr/>
      <dgm:t>
        <a:bodyPr/>
        <a:lstStyle/>
        <a:p>
          <a:endParaRPr lang="es-MX"/>
        </a:p>
      </dgm:t>
    </dgm:pt>
    <dgm:pt modelId="{4E5CE881-EF1B-454A-9E1F-DB45BB0D24F9}">
      <dgm:prSet phldrT="[Texto]" custT="1"/>
      <dgm:spPr/>
      <dgm:t>
        <a:bodyPr/>
        <a:lstStyle/>
        <a:p>
          <a:r>
            <a:rPr lang="es-MX" sz="1100" dirty="0" smtClean="0"/>
            <a:t>La infiltración implica el movimiento de precipitación en el suelo. Cuando la superficie del suelo está saturada, se produce la escorrentía.</a:t>
          </a:r>
          <a:endParaRPr lang="es-MX" sz="1100" dirty="0"/>
        </a:p>
      </dgm:t>
    </dgm:pt>
    <dgm:pt modelId="{2B8DFF58-7CF0-4385-AC9E-903F03E08201}" type="parTrans" cxnId="{0156C259-6FE0-47F2-9E97-8BA5C6445983}">
      <dgm:prSet/>
      <dgm:spPr/>
      <dgm:t>
        <a:bodyPr/>
        <a:lstStyle/>
        <a:p>
          <a:endParaRPr lang="es-MX"/>
        </a:p>
      </dgm:t>
    </dgm:pt>
    <dgm:pt modelId="{AFB92346-FBAB-4EFA-B36C-4F51B4AE4229}" type="sibTrans" cxnId="{0156C259-6FE0-47F2-9E97-8BA5C6445983}">
      <dgm:prSet/>
      <dgm:spPr/>
      <dgm:t>
        <a:bodyPr/>
        <a:lstStyle/>
        <a:p>
          <a:endParaRPr lang="es-MX"/>
        </a:p>
      </dgm:t>
    </dgm:pt>
    <dgm:pt modelId="{9D687C3C-1806-4A4B-9419-8728BD96E7C1}">
      <dgm:prSet phldrT="[Texto]" custT="1"/>
      <dgm:spPr/>
      <dgm:t>
        <a:bodyPr/>
        <a:lstStyle/>
        <a:p>
          <a:r>
            <a:rPr lang="es-MX" sz="1050" dirty="0" smtClean="0">
              <a:solidFill>
                <a:schemeClr val="bg1"/>
              </a:solidFill>
            </a:rPr>
            <a:t>Una vez infiltrada, el agua sufre modificaciones  en su composición debido a interacciones físicas, químicas y biológicas complejas con el medio geológico.</a:t>
          </a:r>
          <a:endParaRPr lang="es-MX" sz="1050" dirty="0">
            <a:solidFill>
              <a:schemeClr val="bg1"/>
            </a:solidFill>
          </a:endParaRPr>
        </a:p>
      </dgm:t>
    </dgm:pt>
    <dgm:pt modelId="{E8797BA0-6096-4A02-8F39-BDBC5842AF35}" type="parTrans" cxnId="{C5DEB740-AF86-4F0C-9888-2646F3EA1DB5}">
      <dgm:prSet/>
      <dgm:spPr/>
      <dgm:t>
        <a:bodyPr/>
        <a:lstStyle/>
        <a:p>
          <a:endParaRPr lang="es-MX"/>
        </a:p>
      </dgm:t>
    </dgm:pt>
    <dgm:pt modelId="{8799E0EB-2598-4E61-AAF1-EF6D3578F556}" type="sibTrans" cxnId="{C5DEB740-AF86-4F0C-9888-2646F3EA1DB5}">
      <dgm:prSet/>
      <dgm:spPr/>
      <dgm:t>
        <a:bodyPr/>
        <a:lstStyle/>
        <a:p>
          <a:endParaRPr lang="es-MX"/>
        </a:p>
      </dgm:t>
    </dgm:pt>
    <dgm:pt modelId="{046B4FF3-2920-4E1E-8780-480FD955A5A1}">
      <dgm:prSet phldrT="[Texto]" custT="1"/>
      <dgm:spPr/>
      <dgm:t>
        <a:bodyPr/>
        <a:lstStyle/>
        <a:p>
          <a:pPr algn="ctr"/>
          <a:r>
            <a:rPr lang="es-MX" sz="900" dirty="0" smtClean="0">
              <a:solidFill>
                <a:schemeClr val="bg1"/>
              </a:solidFill>
            </a:rPr>
            <a:t>Aniones: (HCO</a:t>
          </a:r>
          <a:r>
            <a:rPr lang="es-MX" sz="900" baseline="-25000" dirty="0" smtClean="0">
              <a:solidFill>
                <a:schemeClr val="bg1"/>
              </a:solidFill>
            </a:rPr>
            <a:t>3</a:t>
          </a:r>
          <a:r>
            <a:rPr lang="es-MX" sz="900" baseline="30000" dirty="0" smtClean="0">
              <a:solidFill>
                <a:schemeClr val="bg1"/>
              </a:solidFill>
            </a:rPr>
            <a:t>-</a:t>
          </a:r>
          <a:r>
            <a:rPr lang="es-MX" sz="900" dirty="0" smtClean="0">
              <a:solidFill>
                <a:schemeClr val="bg1"/>
              </a:solidFill>
            </a:rPr>
            <a:t> +CO</a:t>
          </a:r>
          <a:r>
            <a:rPr lang="es-MX" sz="900" baseline="-25000" dirty="0" smtClean="0">
              <a:solidFill>
                <a:schemeClr val="bg1"/>
              </a:solidFill>
            </a:rPr>
            <a:t>4</a:t>
          </a:r>
          <a:r>
            <a:rPr lang="es-MX" sz="900" baseline="30000" dirty="0" smtClean="0">
              <a:solidFill>
                <a:schemeClr val="bg1"/>
              </a:solidFill>
            </a:rPr>
            <a:t>2-</a:t>
          </a:r>
          <a:r>
            <a:rPr lang="es-MX" sz="900" dirty="0" smtClean="0">
              <a:solidFill>
                <a:schemeClr val="bg1"/>
              </a:solidFill>
            </a:rPr>
            <a:t>). Cl</a:t>
          </a:r>
          <a:r>
            <a:rPr lang="es-MX" sz="900" baseline="30000" dirty="0" smtClean="0">
              <a:solidFill>
                <a:schemeClr val="bg1"/>
              </a:solidFill>
            </a:rPr>
            <a:t>-</a:t>
          </a:r>
          <a:r>
            <a:rPr lang="es-MX" sz="900" dirty="0" smtClean="0">
              <a:solidFill>
                <a:schemeClr val="bg1"/>
              </a:solidFill>
            </a:rPr>
            <a:t>, SO</a:t>
          </a:r>
          <a:r>
            <a:rPr lang="es-MX" sz="900" baseline="-25000" dirty="0" smtClean="0">
              <a:solidFill>
                <a:schemeClr val="bg1"/>
              </a:solidFill>
            </a:rPr>
            <a:t>4</a:t>
          </a:r>
          <a:r>
            <a:rPr lang="es-MX" sz="900" baseline="30000" dirty="0" smtClean="0">
              <a:solidFill>
                <a:schemeClr val="bg1"/>
              </a:solidFill>
            </a:rPr>
            <a:t>2-</a:t>
          </a:r>
          <a:r>
            <a:rPr lang="es-MX" sz="900" dirty="0" smtClean="0">
              <a:solidFill>
                <a:schemeClr val="bg1"/>
              </a:solidFill>
            </a:rPr>
            <a:t>. NO</a:t>
          </a:r>
          <a:r>
            <a:rPr lang="es-MX" sz="900" baseline="-25000" dirty="0" smtClean="0">
              <a:solidFill>
                <a:schemeClr val="bg1"/>
              </a:solidFill>
            </a:rPr>
            <a:t>3</a:t>
          </a:r>
          <a:r>
            <a:rPr lang="es-MX" sz="900" baseline="30000" dirty="0" smtClean="0">
              <a:solidFill>
                <a:schemeClr val="bg1"/>
              </a:solidFill>
            </a:rPr>
            <a:t>-</a:t>
          </a:r>
          <a:r>
            <a:rPr lang="es-MX" sz="900" dirty="0" smtClean="0">
              <a:solidFill>
                <a:schemeClr val="bg1"/>
              </a:solidFill>
            </a:rPr>
            <a:t>.</a:t>
          </a:r>
        </a:p>
        <a:p>
          <a:pPr algn="ctr"/>
          <a:r>
            <a:rPr lang="es-MX" sz="900" dirty="0" smtClean="0">
              <a:solidFill>
                <a:schemeClr val="bg1"/>
              </a:solidFill>
            </a:rPr>
            <a:t> Cationes: Ca</a:t>
          </a:r>
          <a:r>
            <a:rPr lang="es-MX" sz="900" baseline="30000" dirty="0" smtClean="0">
              <a:solidFill>
                <a:schemeClr val="bg1"/>
              </a:solidFill>
            </a:rPr>
            <a:t>2+</a:t>
          </a:r>
          <a:r>
            <a:rPr lang="es-MX" sz="900" dirty="0" smtClean="0">
              <a:solidFill>
                <a:schemeClr val="bg1"/>
              </a:solidFill>
            </a:rPr>
            <a:t>, Mg</a:t>
          </a:r>
          <a:r>
            <a:rPr lang="es-MX" sz="900" baseline="30000" dirty="0" smtClean="0">
              <a:solidFill>
                <a:schemeClr val="bg1"/>
              </a:solidFill>
            </a:rPr>
            <a:t>2+</a:t>
          </a:r>
          <a:r>
            <a:rPr lang="es-MX" sz="900" dirty="0" smtClean="0">
              <a:solidFill>
                <a:schemeClr val="bg1"/>
              </a:solidFill>
            </a:rPr>
            <a:t>, </a:t>
          </a:r>
          <a:r>
            <a:rPr lang="es-MX" sz="900" dirty="0" err="1" smtClean="0">
              <a:solidFill>
                <a:schemeClr val="bg1"/>
              </a:solidFill>
            </a:rPr>
            <a:t>Na</a:t>
          </a:r>
          <a:r>
            <a:rPr lang="es-MX" sz="900" baseline="30000" dirty="0" smtClean="0">
              <a:solidFill>
                <a:schemeClr val="bg1"/>
              </a:solidFill>
            </a:rPr>
            <a:t>+</a:t>
          </a:r>
          <a:r>
            <a:rPr lang="es-MX" sz="900" dirty="0" smtClean="0">
              <a:solidFill>
                <a:schemeClr val="bg1"/>
              </a:solidFill>
            </a:rPr>
            <a:t>, K</a:t>
          </a:r>
          <a:r>
            <a:rPr lang="es-MX" sz="900" baseline="30000" dirty="0" smtClean="0">
              <a:solidFill>
                <a:schemeClr val="bg1"/>
              </a:solidFill>
            </a:rPr>
            <a:t>+</a:t>
          </a:r>
          <a:r>
            <a:rPr lang="es-MX" sz="900" dirty="0" smtClean="0">
              <a:solidFill>
                <a:schemeClr val="bg1"/>
              </a:solidFill>
            </a:rPr>
            <a:t>, NH</a:t>
          </a:r>
          <a:r>
            <a:rPr lang="es-MX" sz="900" baseline="-25000" dirty="0" smtClean="0">
              <a:solidFill>
                <a:schemeClr val="bg1"/>
              </a:solidFill>
            </a:rPr>
            <a:t>4</a:t>
          </a:r>
          <a:r>
            <a:rPr lang="es-MX" sz="900" baseline="30000" dirty="0" smtClean="0">
              <a:solidFill>
                <a:schemeClr val="bg1"/>
              </a:solidFill>
            </a:rPr>
            <a:t>+</a:t>
          </a:r>
        </a:p>
        <a:p>
          <a:pPr algn="ctr"/>
          <a:r>
            <a:rPr lang="es-MX" sz="900" dirty="0" smtClean="0">
              <a:solidFill>
                <a:schemeClr val="bg1"/>
              </a:solidFill>
            </a:rPr>
            <a:t> Otros: CO</a:t>
          </a:r>
          <a:r>
            <a:rPr lang="es-MX" sz="900" baseline="-25000" dirty="0" smtClean="0">
              <a:solidFill>
                <a:schemeClr val="bg1"/>
              </a:solidFill>
            </a:rPr>
            <a:t>2</a:t>
          </a:r>
          <a:r>
            <a:rPr lang="es-MX" sz="900" dirty="0" smtClean="0">
              <a:solidFill>
                <a:schemeClr val="bg1"/>
              </a:solidFill>
            </a:rPr>
            <a:t>. O</a:t>
          </a:r>
          <a:r>
            <a:rPr lang="es-MX" sz="900" baseline="-25000" dirty="0" smtClean="0">
              <a:solidFill>
                <a:schemeClr val="bg1"/>
              </a:solidFill>
            </a:rPr>
            <a:t>2</a:t>
          </a:r>
          <a:r>
            <a:rPr lang="es-MX" sz="900" dirty="0" smtClean="0">
              <a:solidFill>
                <a:schemeClr val="bg1"/>
              </a:solidFill>
            </a:rPr>
            <a:t>, SiO</a:t>
          </a:r>
          <a:r>
            <a:rPr lang="es-MX" sz="900" baseline="-25000" dirty="0" smtClean="0">
              <a:solidFill>
                <a:schemeClr val="bg1"/>
              </a:solidFill>
            </a:rPr>
            <a:t>4</a:t>
          </a:r>
          <a:r>
            <a:rPr lang="es-MX" sz="900" dirty="0" smtClean="0">
              <a:solidFill>
                <a:schemeClr val="bg1"/>
              </a:solidFill>
            </a:rPr>
            <a:t>H</a:t>
          </a:r>
          <a:r>
            <a:rPr lang="es-MX" sz="900" baseline="-25000" dirty="0" smtClean="0">
              <a:solidFill>
                <a:schemeClr val="bg1"/>
              </a:solidFill>
            </a:rPr>
            <a:t>4</a:t>
          </a:r>
          <a:r>
            <a:rPr lang="es-MX" sz="900" dirty="0" smtClean="0">
              <a:solidFill>
                <a:schemeClr val="bg1"/>
              </a:solidFill>
            </a:rPr>
            <a:t>, o Si0</a:t>
          </a:r>
          <a:r>
            <a:rPr lang="es-MX" sz="900" baseline="-25000" dirty="0" smtClean="0">
              <a:solidFill>
                <a:schemeClr val="bg1"/>
              </a:solidFill>
            </a:rPr>
            <a:t>2</a:t>
          </a:r>
          <a:endParaRPr lang="es-MX" sz="900" dirty="0">
            <a:solidFill>
              <a:schemeClr val="bg1"/>
            </a:solidFill>
          </a:endParaRPr>
        </a:p>
      </dgm:t>
    </dgm:pt>
    <dgm:pt modelId="{B7D4F19C-7C95-45B5-9117-E69C7A61A01A}" type="parTrans" cxnId="{00514D01-0AD1-4D8D-95FC-13CF65BE3E41}">
      <dgm:prSet/>
      <dgm:spPr/>
      <dgm:t>
        <a:bodyPr/>
        <a:lstStyle/>
        <a:p>
          <a:endParaRPr lang="es-MX"/>
        </a:p>
      </dgm:t>
    </dgm:pt>
    <dgm:pt modelId="{DCA62DE1-0431-4747-8BFA-A09B143F0D09}" type="sibTrans" cxnId="{00514D01-0AD1-4D8D-95FC-13CF65BE3E41}">
      <dgm:prSet/>
      <dgm:spPr/>
      <dgm:t>
        <a:bodyPr/>
        <a:lstStyle/>
        <a:p>
          <a:endParaRPr lang="es-MX"/>
        </a:p>
      </dgm:t>
    </dgm:pt>
    <dgm:pt modelId="{7798FB4E-6978-4833-912B-FDA03D945E3A}">
      <dgm:prSet phldrT="[Texto]" custT="1"/>
      <dgm:spPr/>
      <dgm:t>
        <a:bodyPr/>
        <a:lstStyle/>
        <a:p>
          <a:r>
            <a:rPr lang="es-MX" sz="900" dirty="0" smtClean="0">
              <a:solidFill>
                <a:schemeClr val="bg1"/>
              </a:solidFill>
            </a:rPr>
            <a:t>    Aniones: F</a:t>
          </a:r>
          <a:r>
            <a:rPr lang="es-MX" sz="900" baseline="30000" dirty="0" smtClean="0">
              <a:solidFill>
                <a:schemeClr val="bg1"/>
              </a:solidFill>
            </a:rPr>
            <a:t>-</a:t>
          </a:r>
          <a:r>
            <a:rPr lang="es-MX" sz="900" dirty="0" smtClean="0">
              <a:solidFill>
                <a:schemeClr val="bg1"/>
              </a:solidFill>
            </a:rPr>
            <a:t>, S</a:t>
          </a:r>
          <a:r>
            <a:rPr lang="es-MX" sz="900" baseline="30000" dirty="0" smtClean="0">
              <a:solidFill>
                <a:schemeClr val="bg1"/>
              </a:solidFill>
            </a:rPr>
            <a:t>2-</a:t>
          </a:r>
          <a:r>
            <a:rPr lang="es-MX" sz="900" dirty="0" smtClean="0">
              <a:solidFill>
                <a:schemeClr val="bg1"/>
              </a:solidFill>
            </a:rPr>
            <a:t>, SH</a:t>
          </a:r>
          <a:r>
            <a:rPr lang="es-MX" sz="900" baseline="30000" dirty="0" smtClean="0">
              <a:solidFill>
                <a:schemeClr val="bg1"/>
              </a:solidFill>
            </a:rPr>
            <a:t>-</a:t>
          </a:r>
          <a:r>
            <a:rPr lang="es-MX" sz="900" dirty="0" smtClean="0">
              <a:solidFill>
                <a:schemeClr val="bg1"/>
              </a:solidFill>
            </a:rPr>
            <a:t>, Br</a:t>
          </a:r>
          <a:r>
            <a:rPr lang="es-MX" sz="900" baseline="30000" dirty="0" smtClean="0">
              <a:solidFill>
                <a:schemeClr val="bg1"/>
              </a:solidFill>
            </a:rPr>
            <a:t>-</a:t>
          </a:r>
          <a:r>
            <a:rPr lang="es-MX" sz="900" dirty="0" smtClean="0">
              <a:solidFill>
                <a:schemeClr val="bg1"/>
              </a:solidFill>
            </a:rPr>
            <a:t>, I</a:t>
          </a:r>
          <a:r>
            <a:rPr lang="es-MX" sz="900" baseline="30000" dirty="0" smtClean="0">
              <a:solidFill>
                <a:schemeClr val="bg1"/>
              </a:solidFill>
            </a:rPr>
            <a:t>-</a:t>
          </a:r>
          <a:r>
            <a:rPr lang="es-MX" sz="900" dirty="0" smtClean="0">
              <a:solidFill>
                <a:schemeClr val="bg1"/>
              </a:solidFill>
            </a:rPr>
            <a:t>, NO</a:t>
          </a:r>
          <a:r>
            <a:rPr lang="es-MX" sz="900" baseline="-25000" dirty="0" smtClean="0">
              <a:solidFill>
                <a:schemeClr val="bg1"/>
              </a:solidFill>
            </a:rPr>
            <a:t>2</a:t>
          </a:r>
          <a:r>
            <a:rPr lang="es-MX" sz="900" baseline="30000" dirty="0" smtClean="0">
              <a:solidFill>
                <a:schemeClr val="bg1"/>
              </a:solidFill>
            </a:rPr>
            <a:t>-</a:t>
          </a:r>
          <a:r>
            <a:rPr lang="es-MX" sz="900" dirty="0" smtClean="0">
              <a:solidFill>
                <a:schemeClr val="bg1"/>
              </a:solidFill>
            </a:rPr>
            <a:t>, PO</a:t>
          </a:r>
          <a:r>
            <a:rPr lang="es-MX" sz="900" baseline="-25000" dirty="0" smtClean="0">
              <a:solidFill>
                <a:schemeClr val="bg1"/>
              </a:solidFill>
            </a:rPr>
            <a:t>4</a:t>
          </a:r>
          <a:r>
            <a:rPr lang="es-MX" sz="900" baseline="30000" dirty="0" smtClean="0">
              <a:solidFill>
                <a:schemeClr val="bg1"/>
              </a:solidFill>
            </a:rPr>
            <a:t>3-</a:t>
          </a:r>
          <a:r>
            <a:rPr lang="es-MX" sz="900" dirty="0" smtClean="0">
              <a:solidFill>
                <a:schemeClr val="bg1"/>
              </a:solidFill>
            </a:rPr>
            <a:t>, BO</a:t>
          </a:r>
          <a:r>
            <a:rPr lang="es-MX" sz="900" baseline="-25000" dirty="0" smtClean="0">
              <a:solidFill>
                <a:schemeClr val="bg1"/>
              </a:solidFill>
            </a:rPr>
            <a:t>3</a:t>
          </a:r>
          <a:r>
            <a:rPr lang="es-MX" sz="900" baseline="30000" dirty="0" smtClean="0">
              <a:solidFill>
                <a:schemeClr val="bg1"/>
              </a:solidFill>
            </a:rPr>
            <a:t>2-</a:t>
          </a:r>
        </a:p>
        <a:p>
          <a:r>
            <a:rPr lang="es-MX" sz="900" dirty="0" smtClean="0">
              <a:solidFill>
                <a:schemeClr val="bg1"/>
              </a:solidFill>
            </a:rPr>
            <a:t>Cationes. Mn</a:t>
          </a:r>
          <a:r>
            <a:rPr lang="es-MX" sz="900" baseline="30000" dirty="0" smtClean="0">
              <a:solidFill>
                <a:schemeClr val="bg1"/>
              </a:solidFill>
            </a:rPr>
            <a:t>2+</a:t>
          </a:r>
          <a:r>
            <a:rPr lang="es-MX" sz="900" dirty="0" smtClean="0">
              <a:solidFill>
                <a:schemeClr val="bg1"/>
              </a:solidFill>
            </a:rPr>
            <a:t>, Fe</a:t>
          </a:r>
          <a:r>
            <a:rPr lang="es-MX" sz="900" baseline="30000" dirty="0" smtClean="0">
              <a:solidFill>
                <a:schemeClr val="bg1"/>
              </a:solidFill>
            </a:rPr>
            <a:t>2+</a:t>
          </a:r>
          <a:r>
            <a:rPr lang="es-MX" sz="900" dirty="0" smtClean="0">
              <a:solidFill>
                <a:schemeClr val="bg1"/>
              </a:solidFill>
            </a:rPr>
            <a:t>, Li</a:t>
          </a:r>
          <a:r>
            <a:rPr lang="es-MX" sz="900" baseline="30000" dirty="0" smtClean="0">
              <a:solidFill>
                <a:schemeClr val="bg1"/>
              </a:solidFill>
            </a:rPr>
            <a:t>+</a:t>
          </a:r>
          <a:r>
            <a:rPr lang="es-MX" sz="900" dirty="0" smtClean="0">
              <a:solidFill>
                <a:schemeClr val="bg1"/>
              </a:solidFill>
            </a:rPr>
            <a:t>, Sr</a:t>
          </a:r>
          <a:r>
            <a:rPr lang="es-MX" sz="900" baseline="30000" dirty="0" smtClean="0">
              <a:solidFill>
                <a:schemeClr val="bg1"/>
              </a:solidFill>
            </a:rPr>
            <a:t>2+</a:t>
          </a:r>
          <a:r>
            <a:rPr lang="es-MX" sz="900" dirty="0" smtClean="0">
              <a:solidFill>
                <a:schemeClr val="bg1"/>
              </a:solidFill>
            </a:rPr>
            <a:t>, Zn</a:t>
          </a:r>
          <a:r>
            <a:rPr lang="es-MX" sz="900" baseline="30000" dirty="0" smtClean="0">
              <a:solidFill>
                <a:schemeClr val="bg1"/>
              </a:solidFill>
            </a:rPr>
            <a:t>2+</a:t>
          </a:r>
          <a:r>
            <a:rPr lang="es-MX" sz="900" dirty="0" smtClean="0">
              <a:solidFill>
                <a:schemeClr val="bg1"/>
              </a:solidFill>
            </a:rPr>
            <a:t>. </a:t>
          </a:r>
          <a:endParaRPr lang="es-MX" sz="900" dirty="0">
            <a:solidFill>
              <a:schemeClr val="bg1"/>
            </a:solidFill>
          </a:endParaRPr>
        </a:p>
      </dgm:t>
    </dgm:pt>
    <dgm:pt modelId="{4CF71293-60E2-439A-9C27-9354052B7990}" type="parTrans" cxnId="{ABAEA8F5-6C3A-40BF-951C-D46803616852}">
      <dgm:prSet/>
      <dgm:spPr/>
      <dgm:t>
        <a:bodyPr/>
        <a:lstStyle/>
        <a:p>
          <a:endParaRPr lang="es-MX"/>
        </a:p>
      </dgm:t>
    </dgm:pt>
    <dgm:pt modelId="{4DEFF880-C695-415E-8109-0148AFDA7A3F}" type="sibTrans" cxnId="{ABAEA8F5-6C3A-40BF-951C-D46803616852}">
      <dgm:prSet/>
      <dgm:spPr/>
      <dgm:t>
        <a:bodyPr/>
        <a:lstStyle/>
        <a:p>
          <a:endParaRPr lang="es-MX"/>
        </a:p>
      </dgm:t>
    </dgm:pt>
    <dgm:pt modelId="{4CC8175D-740D-46C2-A874-0FB0FB0BA86F}">
      <dgm:prSet phldrT="[Texto]" custT="1"/>
      <dgm:spPr/>
      <dgm:t>
        <a:bodyPr/>
        <a:lstStyle/>
        <a:p>
          <a:r>
            <a:rPr lang="es-MX" sz="900" dirty="0" smtClean="0">
              <a:solidFill>
                <a:schemeClr val="bg1"/>
              </a:solidFill>
            </a:rPr>
            <a:t>Constituyentes traza: Al</a:t>
          </a:r>
          <a:r>
            <a:rPr lang="es-MX" sz="900" baseline="30000" dirty="0" smtClean="0">
              <a:solidFill>
                <a:schemeClr val="bg1"/>
              </a:solidFill>
            </a:rPr>
            <a:t>3+</a:t>
          </a:r>
          <a:r>
            <a:rPr lang="es-MX" sz="900" dirty="0" smtClean="0">
              <a:solidFill>
                <a:schemeClr val="bg1"/>
              </a:solidFill>
            </a:rPr>
            <a:t>, Ti</a:t>
          </a:r>
          <a:r>
            <a:rPr lang="es-MX" sz="900" baseline="30000" dirty="0" smtClean="0">
              <a:solidFill>
                <a:schemeClr val="bg1"/>
              </a:solidFill>
            </a:rPr>
            <a:t>4+</a:t>
          </a:r>
          <a:r>
            <a:rPr lang="es-MX" sz="900" dirty="0" smtClean="0">
              <a:solidFill>
                <a:schemeClr val="bg1"/>
              </a:solidFill>
            </a:rPr>
            <a:t>, Co</a:t>
          </a:r>
          <a:r>
            <a:rPr lang="es-MX" sz="900" baseline="30000" dirty="0" smtClean="0">
              <a:solidFill>
                <a:schemeClr val="bg1"/>
              </a:solidFill>
            </a:rPr>
            <a:t>2+</a:t>
          </a:r>
          <a:r>
            <a:rPr lang="es-MX" sz="900" dirty="0" smtClean="0">
              <a:solidFill>
                <a:schemeClr val="bg1"/>
              </a:solidFill>
            </a:rPr>
            <a:t>, Cu</a:t>
          </a:r>
          <a:r>
            <a:rPr lang="es-MX" sz="900" baseline="30000" dirty="0" smtClean="0">
              <a:solidFill>
                <a:schemeClr val="bg1"/>
              </a:solidFill>
            </a:rPr>
            <a:t>2+</a:t>
          </a:r>
          <a:r>
            <a:rPr lang="es-MX" sz="900" dirty="0" smtClean="0">
              <a:solidFill>
                <a:schemeClr val="bg1"/>
              </a:solidFill>
            </a:rPr>
            <a:t>, Pb</a:t>
          </a:r>
          <a:r>
            <a:rPr lang="es-MX" sz="900" baseline="30000" dirty="0" smtClean="0">
              <a:solidFill>
                <a:schemeClr val="bg1"/>
              </a:solidFill>
            </a:rPr>
            <a:t>2+</a:t>
          </a:r>
          <a:r>
            <a:rPr lang="es-MX" sz="900" dirty="0" smtClean="0">
              <a:solidFill>
                <a:schemeClr val="bg1"/>
              </a:solidFill>
            </a:rPr>
            <a:t>, Ni</a:t>
          </a:r>
          <a:r>
            <a:rPr lang="es-MX" sz="900" baseline="30000" dirty="0" smtClean="0">
              <a:solidFill>
                <a:schemeClr val="bg1"/>
              </a:solidFill>
            </a:rPr>
            <a:t>2+</a:t>
          </a:r>
          <a:r>
            <a:rPr lang="es-MX" sz="900" dirty="0" smtClean="0">
              <a:solidFill>
                <a:schemeClr val="bg1"/>
              </a:solidFill>
            </a:rPr>
            <a:t>, Cr</a:t>
          </a:r>
          <a:r>
            <a:rPr lang="es-MX" sz="900" baseline="30000" dirty="0" smtClean="0">
              <a:solidFill>
                <a:schemeClr val="bg1"/>
              </a:solidFill>
            </a:rPr>
            <a:t>3+</a:t>
          </a:r>
          <a:r>
            <a:rPr lang="es-MX" sz="900" dirty="0" smtClean="0">
              <a:solidFill>
                <a:schemeClr val="bg1"/>
              </a:solidFill>
            </a:rPr>
            <a:t> </a:t>
          </a:r>
          <a:endParaRPr lang="es-MX" sz="900" dirty="0">
            <a:solidFill>
              <a:schemeClr val="bg1"/>
            </a:solidFill>
          </a:endParaRPr>
        </a:p>
      </dgm:t>
    </dgm:pt>
    <dgm:pt modelId="{A38135BF-8B99-42E0-9CA5-3150A51B1DEB}" type="parTrans" cxnId="{B2B320A9-CD37-430B-90B1-FF3C1279D90C}">
      <dgm:prSet/>
      <dgm:spPr/>
      <dgm:t>
        <a:bodyPr/>
        <a:lstStyle/>
        <a:p>
          <a:endParaRPr lang="es-MX"/>
        </a:p>
      </dgm:t>
    </dgm:pt>
    <dgm:pt modelId="{C85B03FA-CDE5-4284-B4CA-7DF976206DAF}" type="sibTrans" cxnId="{B2B320A9-CD37-430B-90B1-FF3C1279D90C}">
      <dgm:prSet/>
      <dgm:spPr/>
      <dgm:t>
        <a:bodyPr/>
        <a:lstStyle/>
        <a:p>
          <a:endParaRPr lang="es-MX"/>
        </a:p>
      </dgm:t>
    </dgm:pt>
    <dgm:pt modelId="{07C75497-5579-4CCE-AB42-739CAB5CB5EB}" type="pres">
      <dgm:prSet presAssocID="{0FB03058-E9DC-44CF-8CCF-1A300016650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B20DE40-FB90-4CA9-88FC-D1DFFDC7E4AC}" type="pres">
      <dgm:prSet presAssocID="{61DF1893-94A7-472E-B9C5-DB0030F2EA4D}" presName="hierRoot1" presStyleCnt="0">
        <dgm:presLayoutVars>
          <dgm:hierBranch val="init"/>
        </dgm:presLayoutVars>
      </dgm:prSet>
      <dgm:spPr/>
    </dgm:pt>
    <dgm:pt modelId="{E96684FF-96F5-4757-A27A-132602FBE0CD}" type="pres">
      <dgm:prSet presAssocID="{61DF1893-94A7-472E-B9C5-DB0030F2EA4D}" presName="rootComposite1" presStyleCnt="0"/>
      <dgm:spPr/>
    </dgm:pt>
    <dgm:pt modelId="{B6551C14-4566-47C4-9552-CD38D64F4DBF}" type="pres">
      <dgm:prSet presAssocID="{61DF1893-94A7-472E-B9C5-DB0030F2EA4D}" presName="rootText1" presStyleLbl="node0" presStyleIdx="0" presStyleCnt="1" custScaleX="313750" custScaleY="14609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513F03-BE4C-42F0-9FDC-C19A05C14845}" type="pres">
      <dgm:prSet presAssocID="{61DF1893-94A7-472E-B9C5-DB0030F2EA4D}" presName="rootConnector1" presStyleLbl="node1" presStyleIdx="0" presStyleCnt="0"/>
      <dgm:spPr/>
      <dgm:t>
        <a:bodyPr/>
        <a:lstStyle/>
        <a:p>
          <a:endParaRPr lang="es-MX"/>
        </a:p>
      </dgm:t>
    </dgm:pt>
    <dgm:pt modelId="{1131AD30-8FBD-454D-8DF4-9DB92B19D689}" type="pres">
      <dgm:prSet presAssocID="{61DF1893-94A7-472E-B9C5-DB0030F2EA4D}" presName="hierChild2" presStyleCnt="0"/>
      <dgm:spPr/>
    </dgm:pt>
    <dgm:pt modelId="{8B5CE4F2-75DE-481C-B894-46F58485D203}" type="pres">
      <dgm:prSet presAssocID="{82459910-D1EF-4E72-B4F6-39E463FAE9DC}" presName="Name37" presStyleLbl="parChTrans1D2" presStyleIdx="0" presStyleCnt="5"/>
      <dgm:spPr/>
      <dgm:t>
        <a:bodyPr/>
        <a:lstStyle/>
        <a:p>
          <a:endParaRPr lang="es-MX"/>
        </a:p>
      </dgm:t>
    </dgm:pt>
    <dgm:pt modelId="{67DB945E-A237-49A9-BF98-0A4C17F53E28}" type="pres">
      <dgm:prSet presAssocID="{0BEDA19C-17A2-49D1-9A30-38EDC5662D28}" presName="hierRoot2" presStyleCnt="0">
        <dgm:presLayoutVars>
          <dgm:hierBranch val="init"/>
        </dgm:presLayoutVars>
      </dgm:prSet>
      <dgm:spPr/>
    </dgm:pt>
    <dgm:pt modelId="{0A03F570-8C5B-465E-92A2-535A1192E7F4}" type="pres">
      <dgm:prSet presAssocID="{0BEDA19C-17A2-49D1-9A30-38EDC5662D28}" presName="rootComposite" presStyleCnt="0"/>
      <dgm:spPr/>
    </dgm:pt>
    <dgm:pt modelId="{C856811F-37E6-4101-A6CF-9541582963CC}" type="pres">
      <dgm:prSet presAssocID="{0BEDA19C-17A2-49D1-9A30-38EDC5662D28}" presName="rootText" presStyleLbl="node2" presStyleIdx="0" presStyleCnt="4" custScaleX="154574" custScaleY="97331" custLinFactNeighborX="-89242" custLinFactNeighborY="-259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D32D837-D83A-44E1-8FF2-F75AC881B21E}" type="pres">
      <dgm:prSet presAssocID="{0BEDA19C-17A2-49D1-9A30-38EDC5662D28}" presName="rootConnector" presStyleLbl="node2" presStyleIdx="0" presStyleCnt="4"/>
      <dgm:spPr/>
      <dgm:t>
        <a:bodyPr/>
        <a:lstStyle/>
        <a:p>
          <a:endParaRPr lang="es-MX"/>
        </a:p>
      </dgm:t>
    </dgm:pt>
    <dgm:pt modelId="{517F2D9F-EB91-4D94-BBB2-3ADF7A2FB42D}" type="pres">
      <dgm:prSet presAssocID="{0BEDA19C-17A2-49D1-9A30-38EDC5662D28}" presName="hierChild4" presStyleCnt="0"/>
      <dgm:spPr/>
    </dgm:pt>
    <dgm:pt modelId="{17F9B139-ABD7-43C9-A784-D99ACDEBA5EB}" type="pres">
      <dgm:prSet presAssocID="{8EB1B8E8-C4A9-44F2-B3C7-82A142137C7C}" presName="Name37" presStyleLbl="parChTrans1D3" presStyleIdx="0" presStyleCnt="4"/>
      <dgm:spPr/>
      <dgm:t>
        <a:bodyPr/>
        <a:lstStyle/>
        <a:p>
          <a:endParaRPr lang="es-MX"/>
        </a:p>
      </dgm:t>
    </dgm:pt>
    <dgm:pt modelId="{2E8B7A30-F1A1-472A-AC45-1A9274EF4498}" type="pres">
      <dgm:prSet presAssocID="{A517B30C-32A6-4DB4-A4AA-F87329A73AAC}" presName="hierRoot2" presStyleCnt="0">
        <dgm:presLayoutVars>
          <dgm:hierBranch val="init"/>
        </dgm:presLayoutVars>
      </dgm:prSet>
      <dgm:spPr/>
    </dgm:pt>
    <dgm:pt modelId="{F065D569-E9FC-4693-AA23-DF1E8573A03D}" type="pres">
      <dgm:prSet presAssocID="{A517B30C-32A6-4DB4-A4AA-F87329A73AAC}" presName="rootComposite" presStyleCnt="0"/>
      <dgm:spPr/>
    </dgm:pt>
    <dgm:pt modelId="{4957F024-62B2-420C-B327-D1A45814B5A3}" type="pres">
      <dgm:prSet presAssocID="{A517B30C-32A6-4DB4-A4AA-F87329A73AAC}" presName="rootText" presStyleLbl="node3" presStyleIdx="0" presStyleCnt="4" custScaleX="172998" custScaleY="524061" custLinFactY="100000" custLinFactNeighborX="-76865" custLinFactNeighborY="12174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EA7B165-F599-417D-97FC-48128E89CACD}" type="pres">
      <dgm:prSet presAssocID="{A517B30C-32A6-4DB4-A4AA-F87329A73AAC}" presName="rootConnector" presStyleLbl="node3" presStyleIdx="0" presStyleCnt="4"/>
      <dgm:spPr/>
      <dgm:t>
        <a:bodyPr/>
        <a:lstStyle/>
        <a:p>
          <a:endParaRPr lang="es-MX"/>
        </a:p>
      </dgm:t>
    </dgm:pt>
    <dgm:pt modelId="{EEF0768B-B5AB-4CA4-8B27-AFB55F59B274}" type="pres">
      <dgm:prSet presAssocID="{A517B30C-32A6-4DB4-A4AA-F87329A73AAC}" presName="hierChild4" presStyleCnt="0"/>
      <dgm:spPr/>
    </dgm:pt>
    <dgm:pt modelId="{8B8AC2F3-4783-4831-8FB3-C07C89821642}" type="pres">
      <dgm:prSet presAssocID="{A517B30C-32A6-4DB4-A4AA-F87329A73AAC}" presName="hierChild5" presStyleCnt="0"/>
      <dgm:spPr/>
    </dgm:pt>
    <dgm:pt modelId="{5792C20C-E10E-43C1-8556-F73F75986E91}" type="pres">
      <dgm:prSet presAssocID="{0BEDA19C-17A2-49D1-9A30-38EDC5662D28}" presName="hierChild5" presStyleCnt="0"/>
      <dgm:spPr/>
    </dgm:pt>
    <dgm:pt modelId="{3735265F-0A50-43E3-9A78-DE86F31281F5}" type="pres">
      <dgm:prSet presAssocID="{88B603FE-57C8-421C-9801-AF137B371AC6}" presName="Name37" presStyleLbl="parChTrans1D2" presStyleIdx="1" presStyleCnt="5"/>
      <dgm:spPr/>
      <dgm:t>
        <a:bodyPr/>
        <a:lstStyle/>
        <a:p>
          <a:endParaRPr lang="es-MX"/>
        </a:p>
      </dgm:t>
    </dgm:pt>
    <dgm:pt modelId="{D09566DE-294B-4388-A1E9-5DB22B2DA365}" type="pres">
      <dgm:prSet presAssocID="{EE442F4D-B88A-4A6F-8D59-21DE35B63B02}" presName="hierRoot2" presStyleCnt="0">
        <dgm:presLayoutVars>
          <dgm:hierBranch val="init"/>
        </dgm:presLayoutVars>
      </dgm:prSet>
      <dgm:spPr/>
    </dgm:pt>
    <dgm:pt modelId="{89ACDF95-4FD4-442C-B31B-C12733138A30}" type="pres">
      <dgm:prSet presAssocID="{EE442F4D-B88A-4A6F-8D59-21DE35B63B02}" presName="rootComposite" presStyleCnt="0"/>
      <dgm:spPr/>
    </dgm:pt>
    <dgm:pt modelId="{7C195CEB-A2AD-44C6-9F3F-F039B9D00169}" type="pres">
      <dgm:prSet presAssocID="{EE442F4D-B88A-4A6F-8D59-21DE35B63B02}" presName="rootText" presStyleLbl="node2" presStyleIdx="1" presStyleCnt="4" custScaleX="136234" custScaleY="137895" custLinFactNeighborX="-51857" custLinFactNeighborY="-259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D200E4B-CF9C-44D6-BB20-72E183B01402}" type="pres">
      <dgm:prSet presAssocID="{EE442F4D-B88A-4A6F-8D59-21DE35B63B02}" presName="rootConnector" presStyleLbl="node2" presStyleIdx="1" presStyleCnt="4"/>
      <dgm:spPr/>
      <dgm:t>
        <a:bodyPr/>
        <a:lstStyle/>
        <a:p>
          <a:endParaRPr lang="es-MX"/>
        </a:p>
      </dgm:t>
    </dgm:pt>
    <dgm:pt modelId="{059BAEED-0FE4-433C-9E59-E047BE40D45C}" type="pres">
      <dgm:prSet presAssocID="{EE442F4D-B88A-4A6F-8D59-21DE35B63B02}" presName="hierChild4" presStyleCnt="0"/>
      <dgm:spPr/>
    </dgm:pt>
    <dgm:pt modelId="{08CD1DD0-5477-43BD-A55B-115509C66139}" type="pres">
      <dgm:prSet presAssocID="{BE4EB870-53D5-41D1-A6F8-4452627DB043}" presName="Name37" presStyleLbl="parChTrans1D3" presStyleIdx="1" presStyleCnt="4"/>
      <dgm:spPr/>
      <dgm:t>
        <a:bodyPr/>
        <a:lstStyle/>
        <a:p>
          <a:endParaRPr lang="es-MX"/>
        </a:p>
      </dgm:t>
    </dgm:pt>
    <dgm:pt modelId="{4F500D57-81A8-48BA-9FAE-AB1906BB6A8B}" type="pres">
      <dgm:prSet presAssocID="{E5F67E40-893A-494E-AAA3-9920BD6C4D8A}" presName="hierRoot2" presStyleCnt="0">
        <dgm:presLayoutVars>
          <dgm:hierBranch val="init"/>
        </dgm:presLayoutVars>
      </dgm:prSet>
      <dgm:spPr/>
    </dgm:pt>
    <dgm:pt modelId="{E1B957CA-B396-4D8B-9FBF-8770B715636C}" type="pres">
      <dgm:prSet presAssocID="{E5F67E40-893A-494E-AAA3-9920BD6C4D8A}" presName="rootComposite" presStyleCnt="0"/>
      <dgm:spPr/>
    </dgm:pt>
    <dgm:pt modelId="{B1F2E0B9-A22E-421C-869B-68675D62AA41}" type="pres">
      <dgm:prSet presAssocID="{E5F67E40-893A-494E-AAA3-9920BD6C4D8A}" presName="rootText" presStyleLbl="node3" presStyleIdx="1" presStyleCnt="4" custScaleX="156764" custScaleY="524948" custLinFactY="100000" custLinFactNeighborX="-37941" custLinFactNeighborY="13819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6B5E3E4-F3F5-4AEA-8F4B-B8960644B794}" type="pres">
      <dgm:prSet presAssocID="{E5F67E40-893A-494E-AAA3-9920BD6C4D8A}" presName="rootConnector" presStyleLbl="node3" presStyleIdx="1" presStyleCnt="4"/>
      <dgm:spPr/>
      <dgm:t>
        <a:bodyPr/>
        <a:lstStyle/>
        <a:p>
          <a:endParaRPr lang="es-MX"/>
        </a:p>
      </dgm:t>
    </dgm:pt>
    <dgm:pt modelId="{39E7B868-D1CD-4193-9A22-3EFEBDA68040}" type="pres">
      <dgm:prSet presAssocID="{E5F67E40-893A-494E-AAA3-9920BD6C4D8A}" presName="hierChild4" presStyleCnt="0"/>
      <dgm:spPr/>
    </dgm:pt>
    <dgm:pt modelId="{980D497A-BFFB-43B5-9B40-4EFDFFCD6035}" type="pres">
      <dgm:prSet presAssocID="{E5F67E40-893A-494E-AAA3-9920BD6C4D8A}" presName="hierChild5" presStyleCnt="0"/>
      <dgm:spPr/>
    </dgm:pt>
    <dgm:pt modelId="{58780C57-A39F-4CEF-A8FF-E63004E5EE0B}" type="pres">
      <dgm:prSet presAssocID="{EE442F4D-B88A-4A6F-8D59-21DE35B63B02}" presName="hierChild5" presStyleCnt="0"/>
      <dgm:spPr/>
    </dgm:pt>
    <dgm:pt modelId="{D290D9EB-55F7-4157-A9B0-B23ACBEDE24B}" type="pres">
      <dgm:prSet presAssocID="{02AE562C-1BD0-43B9-96D9-840269E2D762}" presName="Name37" presStyleLbl="parChTrans1D2" presStyleIdx="2" presStyleCnt="5"/>
      <dgm:spPr/>
      <dgm:t>
        <a:bodyPr/>
        <a:lstStyle/>
        <a:p>
          <a:endParaRPr lang="es-MX"/>
        </a:p>
      </dgm:t>
    </dgm:pt>
    <dgm:pt modelId="{9F60C989-23CF-47B7-98BF-A9211609A8BF}" type="pres">
      <dgm:prSet presAssocID="{878950BF-F29C-4170-ABA2-5030CC0C0F2D}" presName="hierRoot2" presStyleCnt="0">
        <dgm:presLayoutVars>
          <dgm:hierBranch val="init"/>
        </dgm:presLayoutVars>
      </dgm:prSet>
      <dgm:spPr/>
    </dgm:pt>
    <dgm:pt modelId="{54F5B44C-ABEF-450F-80DE-8048003B415E}" type="pres">
      <dgm:prSet presAssocID="{878950BF-F29C-4170-ABA2-5030CC0C0F2D}" presName="rootComposite" presStyleCnt="0"/>
      <dgm:spPr/>
    </dgm:pt>
    <dgm:pt modelId="{2B1EA6E4-1BE3-4ABD-AC38-3583896E61E5}" type="pres">
      <dgm:prSet presAssocID="{878950BF-F29C-4170-ABA2-5030CC0C0F2D}" presName="rootText" presStyleLbl="node2" presStyleIdx="2" presStyleCnt="4" custScaleX="131361" custScaleY="97807" custLinFactNeighborX="33388" custLinFactNeighborY="-259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6B31C32-9304-49BA-8693-10AEDE474E2E}" type="pres">
      <dgm:prSet presAssocID="{878950BF-F29C-4170-ABA2-5030CC0C0F2D}" presName="rootConnector" presStyleLbl="node2" presStyleIdx="2" presStyleCnt="4"/>
      <dgm:spPr/>
      <dgm:t>
        <a:bodyPr/>
        <a:lstStyle/>
        <a:p>
          <a:endParaRPr lang="es-MX"/>
        </a:p>
      </dgm:t>
    </dgm:pt>
    <dgm:pt modelId="{BB4E7CFE-E1BF-4D7D-B871-BA09BC8EC540}" type="pres">
      <dgm:prSet presAssocID="{878950BF-F29C-4170-ABA2-5030CC0C0F2D}" presName="hierChild4" presStyleCnt="0"/>
      <dgm:spPr/>
    </dgm:pt>
    <dgm:pt modelId="{42DDE7CF-A460-49FA-A0D3-D94BEECE4277}" type="pres">
      <dgm:prSet presAssocID="{2415F3FA-ADED-4545-8053-9F91EF00D48D}" presName="Name37" presStyleLbl="parChTrans1D3" presStyleIdx="2" presStyleCnt="4"/>
      <dgm:spPr/>
      <dgm:t>
        <a:bodyPr/>
        <a:lstStyle/>
        <a:p>
          <a:endParaRPr lang="es-MX"/>
        </a:p>
      </dgm:t>
    </dgm:pt>
    <dgm:pt modelId="{BCD8A7F1-BF0B-4BCD-9321-E83555F86117}" type="pres">
      <dgm:prSet presAssocID="{7468ACDF-2B3C-4AF5-8071-1A016987821E}" presName="hierRoot2" presStyleCnt="0">
        <dgm:presLayoutVars>
          <dgm:hierBranch val="init"/>
        </dgm:presLayoutVars>
      </dgm:prSet>
      <dgm:spPr/>
    </dgm:pt>
    <dgm:pt modelId="{ACA3354A-5A57-4977-931D-AC0965E1B22E}" type="pres">
      <dgm:prSet presAssocID="{7468ACDF-2B3C-4AF5-8071-1A016987821E}" presName="rootComposite" presStyleCnt="0"/>
      <dgm:spPr/>
    </dgm:pt>
    <dgm:pt modelId="{06704A1F-52CA-4F4E-984D-241B4D327ECC}" type="pres">
      <dgm:prSet presAssocID="{7468ACDF-2B3C-4AF5-8071-1A016987821E}" presName="rootText" presStyleLbl="node3" presStyleIdx="2" presStyleCnt="4" custScaleX="191528" custScaleY="584831" custLinFactNeighborX="48676" custLinFactNeighborY="313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228FCD1-799E-417E-979B-E4C95BDDC1A4}" type="pres">
      <dgm:prSet presAssocID="{7468ACDF-2B3C-4AF5-8071-1A016987821E}" presName="rootConnector" presStyleLbl="node3" presStyleIdx="2" presStyleCnt="4"/>
      <dgm:spPr/>
      <dgm:t>
        <a:bodyPr/>
        <a:lstStyle/>
        <a:p>
          <a:endParaRPr lang="es-MX"/>
        </a:p>
      </dgm:t>
    </dgm:pt>
    <dgm:pt modelId="{E8DE6734-2DB1-4429-A52E-77CF145A5A46}" type="pres">
      <dgm:prSet presAssocID="{7468ACDF-2B3C-4AF5-8071-1A016987821E}" presName="hierChild4" presStyleCnt="0"/>
      <dgm:spPr/>
    </dgm:pt>
    <dgm:pt modelId="{859FC1F9-6929-4E0B-8100-1A019E5D95BD}" type="pres">
      <dgm:prSet presAssocID="{7468ACDF-2B3C-4AF5-8071-1A016987821E}" presName="hierChild5" presStyleCnt="0"/>
      <dgm:spPr/>
    </dgm:pt>
    <dgm:pt modelId="{8AA7D9DB-8FAE-4604-8575-D59883349317}" type="pres">
      <dgm:prSet presAssocID="{878950BF-F29C-4170-ABA2-5030CC0C0F2D}" presName="hierChild5" presStyleCnt="0"/>
      <dgm:spPr/>
    </dgm:pt>
    <dgm:pt modelId="{EDBBE200-5C7D-4B92-B0B7-C34325CDA12D}" type="pres">
      <dgm:prSet presAssocID="{186C0718-9EF4-4E40-8C14-24E7EED2174B}" presName="Name37" presStyleLbl="parChTrans1D2" presStyleIdx="3" presStyleCnt="5"/>
      <dgm:spPr/>
      <dgm:t>
        <a:bodyPr/>
        <a:lstStyle/>
        <a:p>
          <a:endParaRPr lang="es-MX"/>
        </a:p>
      </dgm:t>
    </dgm:pt>
    <dgm:pt modelId="{B12052A3-3D9A-4EF8-AF83-FA8F84AA1AE1}" type="pres">
      <dgm:prSet presAssocID="{28B6A00E-5D22-45AD-8DFF-D3656CE4D864}" presName="hierRoot2" presStyleCnt="0">
        <dgm:presLayoutVars>
          <dgm:hierBranch val="init"/>
        </dgm:presLayoutVars>
      </dgm:prSet>
      <dgm:spPr/>
    </dgm:pt>
    <dgm:pt modelId="{C81B4872-9484-4EC6-A940-0593C0F3EB5F}" type="pres">
      <dgm:prSet presAssocID="{28B6A00E-5D22-45AD-8DFF-D3656CE4D864}" presName="rootComposite" presStyleCnt="0"/>
      <dgm:spPr/>
    </dgm:pt>
    <dgm:pt modelId="{2ECAEADC-409B-49D7-B187-04BD21F06DC3}" type="pres">
      <dgm:prSet presAssocID="{28B6A00E-5D22-45AD-8DFF-D3656CE4D864}" presName="rootText" presStyleLbl="node2" presStyleIdx="3" presStyleCnt="4" custScaleX="129474" custScaleY="97807" custLinFactNeighborX="85941" custLinFactNeighborY="-259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2E2DD01-5474-4317-AC02-B88C65DE62D7}" type="pres">
      <dgm:prSet presAssocID="{28B6A00E-5D22-45AD-8DFF-D3656CE4D864}" presName="rootConnector" presStyleLbl="node2" presStyleIdx="3" presStyleCnt="4"/>
      <dgm:spPr/>
      <dgm:t>
        <a:bodyPr/>
        <a:lstStyle/>
        <a:p>
          <a:endParaRPr lang="es-MX"/>
        </a:p>
      </dgm:t>
    </dgm:pt>
    <dgm:pt modelId="{21278E2D-922E-4224-8558-98486A75FF48}" type="pres">
      <dgm:prSet presAssocID="{28B6A00E-5D22-45AD-8DFF-D3656CE4D864}" presName="hierChild4" presStyleCnt="0"/>
      <dgm:spPr/>
    </dgm:pt>
    <dgm:pt modelId="{35C90E5E-9CEE-4C9E-B2F4-83CF6B1EC1BB}" type="pres">
      <dgm:prSet presAssocID="{2B8DFF58-7CF0-4385-AC9E-903F03E08201}" presName="Name37" presStyleLbl="parChTrans1D3" presStyleIdx="3" presStyleCnt="4"/>
      <dgm:spPr/>
      <dgm:t>
        <a:bodyPr/>
        <a:lstStyle/>
        <a:p>
          <a:endParaRPr lang="es-MX"/>
        </a:p>
      </dgm:t>
    </dgm:pt>
    <dgm:pt modelId="{311BADDA-A9E7-4F3D-BDA7-B22ECAB2EBED}" type="pres">
      <dgm:prSet presAssocID="{4E5CE881-EF1B-454A-9E1F-DB45BB0D24F9}" presName="hierRoot2" presStyleCnt="0">
        <dgm:presLayoutVars>
          <dgm:hierBranch val="init"/>
        </dgm:presLayoutVars>
      </dgm:prSet>
      <dgm:spPr/>
    </dgm:pt>
    <dgm:pt modelId="{241215AA-5DC4-47A3-A1CB-7A712E52A4B3}" type="pres">
      <dgm:prSet presAssocID="{4E5CE881-EF1B-454A-9E1F-DB45BB0D24F9}" presName="rootComposite" presStyleCnt="0"/>
      <dgm:spPr/>
    </dgm:pt>
    <dgm:pt modelId="{522B80AE-70F4-4C9C-BB87-1B30E46D0788}" type="pres">
      <dgm:prSet presAssocID="{4E5CE881-EF1B-454A-9E1F-DB45BB0D24F9}" presName="rootText" presStyleLbl="node3" presStyleIdx="3" presStyleCnt="4" custScaleX="204469" custScaleY="447294" custLinFactNeighborX="85941" custLinFactNeighborY="-2372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9A01DFA-412A-4ED3-8F9B-43AB95C555D2}" type="pres">
      <dgm:prSet presAssocID="{4E5CE881-EF1B-454A-9E1F-DB45BB0D24F9}" presName="rootConnector" presStyleLbl="node3" presStyleIdx="3" presStyleCnt="4"/>
      <dgm:spPr/>
      <dgm:t>
        <a:bodyPr/>
        <a:lstStyle/>
        <a:p>
          <a:endParaRPr lang="es-MX"/>
        </a:p>
      </dgm:t>
    </dgm:pt>
    <dgm:pt modelId="{CF16F2AB-A692-4D0F-8983-A10BA0A7B77F}" type="pres">
      <dgm:prSet presAssocID="{4E5CE881-EF1B-454A-9E1F-DB45BB0D24F9}" presName="hierChild4" presStyleCnt="0"/>
      <dgm:spPr/>
    </dgm:pt>
    <dgm:pt modelId="{56116DE9-C2BE-4C86-A252-DF36096E6A34}" type="pres">
      <dgm:prSet presAssocID="{E8797BA0-6096-4A02-8F39-BDBC5842AF35}" presName="Name37" presStyleLbl="parChTrans1D4" presStyleIdx="0" presStyleCnt="4"/>
      <dgm:spPr/>
      <dgm:t>
        <a:bodyPr/>
        <a:lstStyle/>
        <a:p>
          <a:endParaRPr lang="es-MX"/>
        </a:p>
      </dgm:t>
    </dgm:pt>
    <dgm:pt modelId="{045EA201-CB85-4EA0-81D9-B3248B2B36F7}" type="pres">
      <dgm:prSet presAssocID="{9D687C3C-1806-4A4B-9419-8728BD96E7C1}" presName="hierRoot2" presStyleCnt="0">
        <dgm:presLayoutVars>
          <dgm:hierBranch val="init"/>
        </dgm:presLayoutVars>
      </dgm:prSet>
      <dgm:spPr/>
    </dgm:pt>
    <dgm:pt modelId="{7CF277FA-FA89-4E20-846F-82BB54D2A4E3}" type="pres">
      <dgm:prSet presAssocID="{9D687C3C-1806-4A4B-9419-8728BD96E7C1}" presName="rootComposite" presStyleCnt="0"/>
      <dgm:spPr/>
    </dgm:pt>
    <dgm:pt modelId="{119358B4-ABA4-49C0-8D9B-F520368569A5}" type="pres">
      <dgm:prSet presAssocID="{9D687C3C-1806-4A4B-9419-8728BD96E7C1}" presName="rootText" presStyleLbl="node4" presStyleIdx="0" presStyleCnt="4" custScaleX="195818" custScaleY="434558" custLinFactX="51494" custLinFactY="119616" custLinFactNeighborX="100000" custLinFactNeighborY="2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AF46AC8-C0CD-4D50-8B44-9C6F3AAD9317}" type="pres">
      <dgm:prSet presAssocID="{9D687C3C-1806-4A4B-9419-8728BD96E7C1}" presName="rootConnector" presStyleLbl="node4" presStyleIdx="0" presStyleCnt="4"/>
      <dgm:spPr/>
      <dgm:t>
        <a:bodyPr/>
        <a:lstStyle/>
        <a:p>
          <a:endParaRPr lang="es-MX"/>
        </a:p>
      </dgm:t>
    </dgm:pt>
    <dgm:pt modelId="{63EC44E1-28BB-4AE6-9EFF-1AE5BF7B2693}" type="pres">
      <dgm:prSet presAssocID="{9D687C3C-1806-4A4B-9419-8728BD96E7C1}" presName="hierChild4" presStyleCnt="0"/>
      <dgm:spPr/>
    </dgm:pt>
    <dgm:pt modelId="{45A3D090-DF53-4366-B227-60FC6A782335}" type="pres">
      <dgm:prSet presAssocID="{4CF71293-60E2-439A-9C27-9354052B7990}" presName="Name37" presStyleLbl="parChTrans1D4" presStyleIdx="1" presStyleCnt="4"/>
      <dgm:spPr/>
      <dgm:t>
        <a:bodyPr/>
        <a:lstStyle/>
        <a:p>
          <a:endParaRPr lang="es-MX"/>
        </a:p>
      </dgm:t>
    </dgm:pt>
    <dgm:pt modelId="{0E7B1D80-98EE-43DF-A68A-39269DCC0239}" type="pres">
      <dgm:prSet presAssocID="{7798FB4E-6978-4833-912B-FDA03D945E3A}" presName="hierRoot2" presStyleCnt="0">
        <dgm:presLayoutVars>
          <dgm:hierBranch val="init"/>
        </dgm:presLayoutVars>
      </dgm:prSet>
      <dgm:spPr/>
    </dgm:pt>
    <dgm:pt modelId="{AC6EC0DB-88CC-4462-8403-A2C1363A273C}" type="pres">
      <dgm:prSet presAssocID="{7798FB4E-6978-4833-912B-FDA03D945E3A}" presName="rootComposite" presStyleCnt="0"/>
      <dgm:spPr/>
    </dgm:pt>
    <dgm:pt modelId="{446B39EE-F652-4F6F-ABEA-81728FE87ED6}" type="pres">
      <dgm:prSet presAssocID="{7798FB4E-6978-4833-912B-FDA03D945E3A}" presName="rootText" presStyleLbl="node4" presStyleIdx="1" presStyleCnt="4" custScaleX="248881" custScaleY="135725" custLinFactX="-100000" custLinFactY="65257" custLinFactNeighborX="-147027" custLinFactNeighborY="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9D23D4D-8666-4604-92E8-192D7C392221}" type="pres">
      <dgm:prSet presAssocID="{7798FB4E-6978-4833-912B-FDA03D945E3A}" presName="rootConnector" presStyleLbl="node4" presStyleIdx="1" presStyleCnt="4"/>
      <dgm:spPr/>
      <dgm:t>
        <a:bodyPr/>
        <a:lstStyle/>
        <a:p>
          <a:endParaRPr lang="es-MX"/>
        </a:p>
      </dgm:t>
    </dgm:pt>
    <dgm:pt modelId="{82056100-ED4D-4B41-A606-63E2FCA19C0F}" type="pres">
      <dgm:prSet presAssocID="{7798FB4E-6978-4833-912B-FDA03D945E3A}" presName="hierChild4" presStyleCnt="0"/>
      <dgm:spPr/>
    </dgm:pt>
    <dgm:pt modelId="{E925F32E-F4C9-4A48-9670-5C4DC49D1516}" type="pres">
      <dgm:prSet presAssocID="{7798FB4E-6978-4833-912B-FDA03D945E3A}" presName="hierChild5" presStyleCnt="0"/>
      <dgm:spPr/>
    </dgm:pt>
    <dgm:pt modelId="{0FEBE2DD-CA98-4704-8116-9CAFB85CBCA9}" type="pres">
      <dgm:prSet presAssocID="{A38135BF-8B99-42E0-9CA5-3150A51B1DEB}" presName="Name37" presStyleLbl="parChTrans1D4" presStyleIdx="2" presStyleCnt="4"/>
      <dgm:spPr/>
      <dgm:t>
        <a:bodyPr/>
        <a:lstStyle/>
        <a:p>
          <a:endParaRPr lang="es-MX"/>
        </a:p>
      </dgm:t>
    </dgm:pt>
    <dgm:pt modelId="{A2F969D5-5480-4436-BE0A-5D13E7D702EA}" type="pres">
      <dgm:prSet presAssocID="{4CC8175D-740D-46C2-A874-0FB0FB0BA86F}" presName="hierRoot2" presStyleCnt="0">
        <dgm:presLayoutVars>
          <dgm:hierBranch val="init"/>
        </dgm:presLayoutVars>
      </dgm:prSet>
      <dgm:spPr/>
    </dgm:pt>
    <dgm:pt modelId="{7169BB6B-EF86-434C-8EE0-F0B282BC69ED}" type="pres">
      <dgm:prSet presAssocID="{4CC8175D-740D-46C2-A874-0FB0FB0BA86F}" presName="rootComposite" presStyleCnt="0"/>
      <dgm:spPr/>
    </dgm:pt>
    <dgm:pt modelId="{B9E76550-C569-4BB6-8329-C4647A049A1C}" type="pres">
      <dgm:prSet presAssocID="{4CC8175D-740D-46C2-A874-0FB0FB0BA86F}" presName="rootText" presStyleLbl="node4" presStyleIdx="2" presStyleCnt="4" custScaleX="242649" custScaleY="173056" custLinFactX="-100000" custLinFactY="51082" custLinFactNeighborX="-146748" custLinFactNeighborY="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09D14CB-ECBD-4444-9E03-25F1366868C4}" type="pres">
      <dgm:prSet presAssocID="{4CC8175D-740D-46C2-A874-0FB0FB0BA86F}" presName="rootConnector" presStyleLbl="node4" presStyleIdx="2" presStyleCnt="4"/>
      <dgm:spPr/>
      <dgm:t>
        <a:bodyPr/>
        <a:lstStyle/>
        <a:p>
          <a:endParaRPr lang="es-MX"/>
        </a:p>
      </dgm:t>
    </dgm:pt>
    <dgm:pt modelId="{BEC2DFB5-4303-4B4D-9EBA-623C06CA6F4F}" type="pres">
      <dgm:prSet presAssocID="{4CC8175D-740D-46C2-A874-0FB0FB0BA86F}" presName="hierChild4" presStyleCnt="0"/>
      <dgm:spPr/>
    </dgm:pt>
    <dgm:pt modelId="{4FD709E9-94AD-4D22-A40E-9AA3627E9010}" type="pres">
      <dgm:prSet presAssocID="{4CC8175D-740D-46C2-A874-0FB0FB0BA86F}" presName="hierChild5" presStyleCnt="0"/>
      <dgm:spPr/>
    </dgm:pt>
    <dgm:pt modelId="{B3748D87-0269-409C-8354-89F555A6870B}" type="pres">
      <dgm:prSet presAssocID="{B7D4F19C-7C95-45B5-9117-E69C7A61A01A}" presName="Name37" presStyleLbl="parChTrans1D4" presStyleIdx="3" presStyleCnt="4"/>
      <dgm:spPr/>
      <dgm:t>
        <a:bodyPr/>
        <a:lstStyle/>
        <a:p>
          <a:endParaRPr lang="es-MX"/>
        </a:p>
      </dgm:t>
    </dgm:pt>
    <dgm:pt modelId="{3C8EACED-894A-403D-B5E2-18DB522DECD1}" type="pres">
      <dgm:prSet presAssocID="{046B4FF3-2920-4E1E-8780-480FD955A5A1}" presName="hierRoot2" presStyleCnt="0">
        <dgm:presLayoutVars>
          <dgm:hierBranch val="init"/>
        </dgm:presLayoutVars>
      </dgm:prSet>
      <dgm:spPr/>
    </dgm:pt>
    <dgm:pt modelId="{95D53E61-3E8A-4D63-A0EE-90A3083EE8E5}" type="pres">
      <dgm:prSet presAssocID="{046B4FF3-2920-4E1E-8780-480FD955A5A1}" presName="rootComposite" presStyleCnt="0"/>
      <dgm:spPr/>
    </dgm:pt>
    <dgm:pt modelId="{E7339E7D-1027-4B7C-A6A0-960CB0CCBBFA}" type="pres">
      <dgm:prSet presAssocID="{046B4FF3-2920-4E1E-8780-480FD955A5A1}" presName="rootText" presStyleLbl="node4" presStyleIdx="3" presStyleCnt="4" custScaleX="249438" custScaleY="249803" custLinFactX="-100000" custLinFactY="-230122" custLinFactNeighborX="-146748" custLinFactNeighborY="-3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9A5ECB8-8832-444B-88D6-31B05C9E55F0}" type="pres">
      <dgm:prSet presAssocID="{046B4FF3-2920-4E1E-8780-480FD955A5A1}" presName="rootConnector" presStyleLbl="node4" presStyleIdx="3" presStyleCnt="4"/>
      <dgm:spPr/>
      <dgm:t>
        <a:bodyPr/>
        <a:lstStyle/>
        <a:p>
          <a:endParaRPr lang="es-MX"/>
        </a:p>
      </dgm:t>
    </dgm:pt>
    <dgm:pt modelId="{661A3045-1F92-4750-AAFB-B714238A883C}" type="pres">
      <dgm:prSet presAssocID="{046B4FF3-2920-4E1E-8780-480FD955A5A1}" presName="hierChild4" presStyleCnt="0"/>
      <dgm:spPr/>
    </dgm:pt>
    <dgm:pt modelId="{40621908-8319-4EA2-BD92-4A30F942FA9D}" type="pres">
      <dgm:prSet presAssocID="{046B4FF3-2920-4E1E-8780-480FD955A5A1}" presName="hierChild5" presStyleCnt="0"/>
      <dgm:spPr/>
    </dgm:pt>
    <dgm:pt modelId="{55DCAEA6-413C-4445-8491-54054E34F8A5}" type="pres">
      <dgm:prSet presAssocID="{9D687C3C-1806-4A4B-9419-8728BD96E7C1}" presName="hierChild5" presStyleCnt="0"/>
      <dgm:spPr/>
    </dgm:pt>
    <dgm:pt modelId="{48C4680F-FE13-4518-BD70-E07D8FE6B7D0}" type="pres">
      <dgm:prSet presAssocID="{4E5CE881-EF1B-454A-9E1F-DB45BB0D24F9}" presName="hierChild5" presStyleCnt="0"/>
      <dgm:spPr/>
    </dgm:pt>
    <dgm:pt modelId="{09FB875B-A6AF-4A5F-81EE-0813F15F0E06}" type="pres">
      <dgm:prSet presAssocID="{28B6A00E-5D22-45AD-8DFF-D3656CE4D864}" presName="hierChild5" presStyleCnt="0"/>
      <dgm:spPr/>
    </dgm:pt>
    <dgm:pt modelId="{76A3C209-AD62-4743-9889-37D3AAA21870}" type="pres">
      <dgm:prSet presAssocID="{61DF1893-94A7-472E-B9C5-DB0030F2EA4D}" presName="hierChild3" presStyleCnt="0"/>
      <dgm:spPr/>
    </dgm:pt>
    <dgm:pt modelId="{8B76D242-025B-4624-9466-69DA9060793E}" type="pres">
      <dgm:prSet presAssocID="{1813545C-F46C-400B-9FD8-9EB8F81F60D9}" presName="Name111" presStyleLbl="parChTrans1D2" presStyleIdx="4" presStyleCnt="5"/>
      <dgm:spPr/>
      <dgm:t>
        <a:bodyPr/>
        <a:lstStyle/>
        <a:p>
          <a:endParaRPr lang="es-MX"/>
        </a:p>
      </dgm:t>
    </dgm:pt>
    <dgm:pt modelId="{2B5CC2AA-9628-4054-B541-925AA7C7EE51}" type="pres">
      <dgm:prSet presAssocID="{ECA79B2E-AC80-4B25-9B41-D749DB782F08}" presName="hierRoot3" presStyleCnt="0">
        <dgm:presLayoutVars>
          <dgm:hierBranch val="init"/>
        </dgm:presLayoutVars>
      </dgm:prSet>
      <dgm:spPr/>
    </dgm:pt>
    <dgm:pt modelId="{70B90821-34D8-404D-865A-50798D8D1CA6}" type="pres">
      <dgm:prSet presAssocID="{ECA79B2E-AC80-4B25-9B41-D749DB782F08}" presName="rootComposite3" presStyleCnt="0"/>
      <dgm:spPr/>
    </dgm:pt>
    <dgm:pt modelId="{157EFB34-EB52-463E-9A38-5BD053D35B11}" type="pres">
      <dgm:prSet presAssocID="{ECA79B2E-AC80-4B25-9B41-D749DB782F08}" presName="rootText3" presStyleLbl="asst1" presStyleIdx="0" presStyleCnt="1" custScaleX="363380" custScaleY="10749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404ADFD-39DD-45C4-AB10-41009893AA73}" type="pres">
      <dgm:prSet presAssocID="{ECA79B2E-AC80-4B25-9B41-D749DB782F08}" presName="rootConnector3" presStyleLbl="asst1" presStyleIdx="0" presStyleCnt="1"/>
      <dgm:spPr/>
      <dgm:t>
        <a:bodyPr/>
        <a:lstStyle/>
        <a:p>
          <a:endParaRPr lang="es-MX"/>
        </a:p>
      </dgm:t>
    </dgm:pt>
    <dgm:pt modelId="{859D5F00-04F5-4A57-9555-22281FE5CEE9}" type="pres">
      <dgm:prSet presAssocID="{ECA79B2E-AC80-4B25-9B41-D749DB782F08}" presName="hierChild6" presStyleCnt="0"/>
      <dgm:spPr/>
    </dgm:pt>
    <dgm:pt modelId="{8153CBDC-F681-40F0-8742-301AF9645BC4}" type="pres">
      <dgm:prSet presAssocID="{ECA79B2E-AC80-4B25-9B41-D749DB782F08}" presName="hierChild7" presStyleCnt="0"/>
      <dgm:spPr/>
    </dgm:pt>
  </dgm:ptLst>
  <dgm:cxnLst>
    <dgm:cxn modelId="{E22E9802-BA59-4CD8-8619-F36F8CFB338E}" type="presOf" srcId="{7798FB4E-6978-4833-912B-FDA03D945E3A}" destId="{446B39EE-F652-4F6F-ABEA-81728FE87ED6}" srcOrd="0" destOrd="0" presId="urn:microsoft.com/office/officeart/2005/8/layout/orgChart1"/>
    <dgm:cxn modelId="{9AF880B7-0148-432F-B85A-CABDF038FB13}" type="presOf" srcId="{28B6A00E-5D22-45AD-8DFF-D3656CE4D864}" destId="{2ECAEADC-409B-49D7-B187-04BD21F06DC3}" srcOrd="0" destOrd="0" presId="urn:microsoft.com/office/officeart/2005/8/layout/orgChart1"/>
    <dgm:cxn modelId="{32C12FB6-8D1F-4A46-81E7-8F1124719DC3}" srcId="{0FB03058-E9DC-44CF-8CCF-1A300016650C}" destId="{61DF1893-94A7-472E-B9C5-DB0030F2EA4D}" srcOrd="0" destOrd="0" parTransId="{3D649329-2F74-42A9-8B91-B5EBEDEDD8E8}" sibTransId="{CDCCC8B5-B3A5-4302-96AB-2FB0A26A4798}"/>
    <dgm:cxn modelId="{C5018CB9-8AB7-4763-BA6F-F97F1D527EFF}" type="presOf" srcId="{ECA79B2E-AC80-4B25-9B41-D749DB782F08}" destId="{F404ADFD-39DD-45C4-AB10-41009893AA73}" srcOrd="1" destOrd="0" presId="urn:microsoft.com/office/officeart/2005/8/layout/orgChart1"/>
    <dgm:cxn modelId="{B0759F03-5B2B-4C7C-8E1F-5A47B144EBD0}" type="presOf" srcId="{4E5CE881-EF1B-454A-9E1F-DB45BB0D24F9}" destId="{C9A01DFA-412A-4ED3-8F9B-43AB95C555D2}" srcOrd="1" destOrd="0" presId="urn:microsoft.com/office/officeart/2005/8/layout/orgChart1"/>
    <dgm:cxn modelId="{DB354D44-D404-4CE0-A073-896DDEF12473}" type="presOf" srcId="{A517B30C-32A6-4DB4-A4AA-F87329A73AAC}" destId="{4957F024-62B2-420C-B327-D1A45814B5A3}" srcOrd="0" destOrd="0" presId="urn:microsoft.com/office/officeart/2005/8/layout/orgChart1"/>
    <dgm:cxn modelId="{239F45E0-879F-49B8-BD85-08137C4F1A1A}" type="presOf" srcId="{A517B30C-32A6-4DB4-A4AA-F87329A73AAC}" destId="{9EA7B165-F599-417D-97FC-48128E89CACD}" srcOrd="1" destOrd="0" presId="urn:microsoft.com/office/officeart/2005/8/layout/orgChart1"/>
    <dgm:cxn modelId="{A46ACD06-1B6D-462C-A4B1-4406732098B4}" type="presOf" srcId="{0BEDA19C-17A2-49D1-9A30-38EDC5662D28}" destId="{4D32D837-D83A-44E1-8FF2-F75AC881B21E}" srcOrd="1" destOrd="0" presId="urn:microsoft.com/office/officeart/2005/8/layout/orgChart1"/>
    <dgm:cxn modelId="{0156C259-6FE0-47F2-9E97-8BA5C6445983}" srcId="{28B6A00E-5D22-45AD-8DFF-D3656CE4D864}" destId="{4E5CE881-EF1B-454A-9E1F-DB45BB0D24F9}" srcOrd="0" destOrd="0" parTransId="{2B8DFF58-7CF0-4385-AC9E-903F03E08201}" sibTransId="{AFB92346-FBAB-4EFA-B36C-4F51B4AE4229}"/>
    <dgm:cxn modelId="{5908D215-3363-4360-A5EA-D0C853CB4449}" type="presOf" srcId="{2415F3FA-ADED-4545-8053-9F91EF00D48D}" destId="{42DDE7CF-A460-49FA-A0D3-D94BEECE4277}" srcOrd="0" destOrd="0" presId="urn:microsoft.com/office/officeart/2005/8/layout/orgChart1"/>
    <dgm:cxn modelId="{317FA249-0B87-4D30-A58E-135B856B6E73}" type="presOf" srcId="{88B603FE-57C8-421C-9801-AF137B371AC6}" destId="{3735265F-0A50-43E3-9A78-DE86F31281F5}" srcOrd="0" destOrd="0" presId="urn:microsoft.com/office/officeart/2005/8/layout/orgChart1"/>
    <dgm:cxn modelId="{308648B3-DB79-4274-9157-077DEDD246CB}" srcId="{0BEDA19C-17A2-49D1-9A30-38EDC5662D28}" destId="{A517B30C-32A6-4DB4-A4AA-F87329A73AAC}" srcOrd="0" destOrd="0" parTransId="{8EB1B8E8-C4A9-44F2-B3C7-82A142137C7C}" sibTransId="{43232FBA-431F-4A8B-BF07-4E23378D6782}"/>
    <dgm:cxn modelId="{76DDF4CD-2B26-4B95-A7FF-EADBAD8BA0C9}" type="presOf" srcId="{B7D4F19C-7C95-45B5-9117-E69C7A61A01A}" destId="{B3748D87-0269-409C-8354-89F555A6870B}" srcOrd="0" destOrd="0" presId="urn:microsoft.com/office/officeart/2005/8/layout/orgChart1"/>
    <dgm:cxn modelId="{7DD30D79-F8B0-4622-887B-072E9F69C4D9}" type="presOf" srcId="{E5F67E40-893A-494E-AAA3-9920BD6C4D8A}" destId="{46B5E3E4-F3F5-4AEA-8F4B-B8960644B794}" srcOrd="1" destOrd="0" presId="urn:microsoft.com/office/officeart/2005/8/layout/orgChart1"/>
    <dgm:cxn modelId="{6B9153FF-F12E-4021-B994-3DEB73842DC9}" type="presOf" srcId="{BE4EB870-53D5-41D1-A6F8-4452627DB043}" destId="{08CD1DD0-5477-43BD-A55B-115509C66139}" srcOrd="0" destOrd="0" presId="urn:microsoft.com/office/officeart/2005/8/layout/orgChart1"/>
    <dgm:cxn modelId="{D7B0A059-E4E1-43EC-BF3B-9F9DA3A2468F}" type="presOf" srcId="{046B4FF3-2920-4E1E-8780-480FD955A5A1}" destId="{E7339E7D-1027-4B7C-A6A0-960CB0CCBBFA}" srcOrd="0" destOrd="0" presId="urn:microsoft.com/office/officeart/2005/8/layout/orgChart1"/>
    <dgm:cxn modelId="{722FAFC5-1459-4BFB-AC11-EF7F50E34F7F}" type="presOf" srcId="{02AE562C-1BD0-43B9-96D9-840269E2D762}" destId="{D290D9EB-55F7-4157-A9B0-B23ACBEDE24B}" srcOrd="0" destOrd="0" presId="urn:microsoft.com/office/officeart/2005/8/layout/orgChart1"/>
    <dgm:cxn modelId="{B122CCA8-8266-4549-841D-44537DA442E7}" srcId="{EE442F4D-B88A-4A6F-8D59-21DE35B63B02}" destId="{E5F67E40-893A-494E-AAA3-9920BD6C4D8A}" srcOrd="0" destOrd="0" parTransId="{BE4EB870-53D5-41D1-A6F8-4452627DB043}" sibTransId="{469C2378-851A-4422-A922-9AB4C6A778D3}"/>
    <dgm:cxn modelId="{D9AFF57E-2F62-4CF7-9D8D-2D2ECAB768A7}" type="presOf" srcId="{4CF71293-60E2-439A-9C27-9354052B7990}" destId="{45A3D090-DF53-4366-B227-60FC6A782335}" srcOrd="0" destOrd="0" presId="urn:microsoft.com/office/officeart/2005/8/layout/orgChart1"/>
    <dgm:cxn modelId="{C5DEB740-AF86-4F0C-9888-2646F3EA1DB5}" srcId="{4E5CE881-EF1B-454A-9E1F-DB45BB0D24F9}" destId="{9D687C3C-1806-4A4B-9419-8728BD96E7C1}" srcOrd="0" destOrd="0" parTransId="{E8797BA0-6096-4A02-8F39-BDBC5842AF35}" sibTransId="{8799E0EB-2598-4E61-AAF1-EF6D3578F556}"/>
    <dgm:cxn modelId="{314E64A5-87D7-4FD8-B5FF-F6FF2936769F}" type="presOf" srcId="{878950BF-F29C-4170-ABA2-5030CC0C0F2D}" destId="{F6B31C32-9304-49BA-8693-10AEDE474E2E}" srcOrd="1" destOrd="0" presId="urn:microsoft.com/office/officeart/2005/8/layout/orgChart1"/>
    <dgm:cxn modelId="{FEDE6319-D97C-4044-B00E-80D857CCBCA8}" srcId="{878950BF-F29C-4170-ABA2-5030CC0C0F2D}" destId="{7468ACDF-2B3C-4AF5-8071-1A016987821E}" srcOrd="0" destOrd="0" parTransId="{2415F3FA-ADED-4545-8053-9F91EF00D48D}" sibTransId="{1B4AA2FD-3432-436D-8B7C-7BE612F29CC7}"/>
    <dgm:cxn modelId="{5B573DB7-D571-4DE6-B727-A7C3DA3B50F2}" type="presOf" srcId="{A38135BF-8B99-42E0-9CA5-3150A51B1DEB}" destId="{0FEBE2DD-CA98-4704-8116-9CAFB85CBCA9}" srcOrd="0" destOrd="0" presId="urn:microsoft.com/office/officeart/2005/8/layout/orgChart1"/>
    <dgm:cxn modelId="{9FC6E695-BE93-4DC6-860B-4A8A8F007777}" type="presOf" srcId="{878950BF-F29C-4170-ABA2-5030CC0C0F2D}" destId="{2B1EA6E4-1BE3-4ABD-AC38-3583896E61E5}" srcOrd="0" destOrd="0" presId="urn:microsoft.com/office/officeart/2005/8/layout/orgChart1"/>
    <dgm:cxn modelId="{2D7D6400-8052-4B41-A494-387ECD536BC3}" type="presOf" srcId="{7468ACDF-2B3C-4AF5-8071-1A016987821E}" destId="{5228FCD1-799E-417E-979B-E4C95BDDC1A4}" srcOrd="1" destOrd="0" presId="urn:microsoft.com/office/officeart/2005/8/layout/orgChart1"/>
    <dgm:cxn modelId="{9F3DE6DA-66C8-44F4-B9BF-4CB56DF0A51A}" type="presOf" srcId="{E5F67E40-893A-494E-AAA3-9920BD6C4D8A}" destId="{B1F2E0B9-A22E-421C-869B-68675D62AA41}" srcOrd="0" destOrd="0" presId="urn:microsoft.com/office/officeart/2005/8/layout/orgChart1"/>
    <dgm:cxn modelId="{6614A5C3-B459-4B84-930C-C61F6AC8459B}" type="presOf" srcId="{28B6A00E-5D22-45AD-8DFF-D3656CE4D864}" destId="{F2E2DD01-5474-4317-AC02-B88C65DE62D7}" srcOrd="1" destOrd="0" presId="urn:microsoft.com/office/officeart/2005/8/layout/orgChart1"/>
    <dgm:cxn modelId="{8AEC3735-8B48-4768-8E2B-F72C85D75866}" type="presOf" srcId="{2B8DFF58-7CF0-4385-AC9E-903F03E08201}" destId="{35C90E5E-9CEE-4C9E-B2F4-83CF6B1EC1BB}" srcOrd="0" destOrd="0" presId="urn:microsoft.com/office/officeart/2005/8/layout/orgChart1"/>
    <dgm:cxn modelId="{83EB8BE7-9EF1-471C-B261-D2FA6878DEB1}" type="presOf" srcId="{E8797BA0-6096-4A02-8F39-BDBC5842AF35}" destId="{56116DE9-C2BE-4C86-A252-DF36096E6A34}" srcOrd="0" destOrd="0" presId="urn:microsoft.com/office/officeart/2005/8/layout/orgChart1"/>
    <dgm:cxn modelId="{9B42AE91-0D4A-41C9-9E05-B57F24A2B8EA}" type="presOf" srcId="{EE442F4D-B88A-4A6F-8D59-21DE35B63B02}" destId="{DD200E4B-CF9C-44D6-BB20-72E183B01402}" srcOrd="1" destOrd="0" presId="urn:microsoft.com/office/officeart/2005/8/layout/orgChart1"/>
    <dgm:cxn modelId="{993AD7ED-38AB-491C-9467-B84323A9F805}" type="presOf" srcId="{8EB1B8E8-C4A9-44F2-B3C7-82A142137C7C}" destId="{17F9B139-ABD7-43C9-A784-D99ACDEBA5EB}" srcOrd="0" destOrd="0" presId="urn:microsoft.com/office/officeart/2005/8/layout/orgChart1"/>
    <dgm:cxn modelId="{ABF6E8F9-3435-4EE6-BFCE-503E708E71A6}" type="presOf" srcId="{82459910-D1EF-4E72-B4F6-39E463FAE9DC}" destId="{8B5CE4F2-75DE-481C-B894-46F58485D203}" srcOrd="0" destOrd="0" presId="urn:microsoft.com/office/officeart/2005/8/layout/orgChart1"/>
    <dgm:cxn modelId="{2EF788E9-8D04-4C4C-813E-A19B78559420}" type="presOf" srcId="{0BEDA19C-17A2-49D1-9A30-38EDC5662D28}" destId="{C856811F-37E6-4101-A6CF-9541582963CC}" srcOrd="0" destOrd="0" presId="urn:microsoft.com/office/officeart/2005/8/layout/orgChart1"/>
    <dgm:cxn modelId="{D3263D68-62B5-4982-839E-44AA6D1E6AED}" srcId="{61DF1893-94A7-472E-B9C5-DB0030F2EA4D}" destId="{EE442F4D-B88A-4A6F-8D59-21DE35B63B02}" srcOrd="2" destOrd="0" parTransId="{88B603FE-57C8-421C-9801-AF137B371AC6}" sibTransId="{0375E93E-7471-4C55-8E23-9E5A927BC8A4}"/>
    <dgm:cxn modelId="{ABAEA8F5-6C3A-40BF-951C-D46803616852}" srcId="{9D687C3C-1806-4A4B-9419-8728BD96E7C1}" destId="{7798FB4E-6978-4833-912B-FDA03D945E3A}" srcOrd="0" destOrd="0" parTransId="{4CF71293-60E2-439A-9C27-9354052B7990}" sibTransId="{4DEFF880-C695-415E-8109-0148AFDA7A3F}"/>
    <dgm:cxn modelId="{0668A4F7-56C5-4777-9C15-F1992A981FE3}" type="presOf" srcId="{61DF1893-94A7-472E-B9C5-DB0030F2EA4D}" destId="{B6551C14-4566-47C4-9552-CD38D64F4DBF}" srcOrd="0" destOrd="0" presId="urn:microsoft.com/office/officeart/2005/8/layout/orgChart1"/>
    <dgm:cxn modelId="{D83B726A-FD0C-4E32-9FFD-B563C1BC3C98}" type="presOf" srcId="{ECA79B2E-AC80-4B25-9B41-D749DB782F08}" destId="{157EFB34-EB52-463E-9A38-5BD053D35B11}" srcOrd="0" destOrd="0" presId="urn:microsoft.com/office/officeart/2005/8/layout/orgChart1"/>
    <dgm:cxn modelId="{BBA3CE28-551F-404A-9613-B6C5954A60F4}" type="presOf" srcId="{0FB03058-E9DC-44CF-8CCF-1A300016650C}" destId="{07C75497-5579-4CCE-AB42-739CAB5CB5EB}" srcOrd="0" destOrd="0" presId="urn:microsoft.com/office/officeart/2005/8/layout/orgChart1"/>
    <dgm:cxn modelId="{4F5024FA-6599-4415-A662-FE13D14C0CE4}" type="presOf" srcId="{7798FB4E-6978-4833-912B-FDA03D945E3A}" destId="{89D23D4D-8666-4604-92E8-192D7C392221}" srcOrd="1" destOrd="0" presId="urn:microsoft.com/office/officeart/2005/8/layout/orgChart1"/>
    <dgm:cxn modelId="{84F1355F-052F-4F25-85CE-7A04D1F35A06}" type="presOf" srcId="{1813545C-F46C-400B-9FD8-9EB8F81F60D9}" destId="{8B76D242-025B-4624-9466-69DA9060793E}" srcOrd="0" destOrd="0" presId="urn:microsoft.com/office/officeart/2005/8/layout/orgChart1"/>
    <dgm:cxn modelId="{302CE69A-9E97-4199-9251-C914FCDBC502}" type="presOf" srcId="{7468ACDF-2B3C-4AF5-8071-1A016987821E}" destId="{06704A1F-52CA-4F4E-984D-241B4D327ECC}" srcOrd="0" destOrd="0" presId="urn:microsoft.com/office/officeart/2005/8/layout/orgChart1"/>
    <dgm:cxn modelId="{EB5A1548-54F7-40CB-9099-4E951A194BD6}" type="presOf" srcId="{EE442F4D-B88A-4A6F-8D59-21DE35B63B02}" destId="{7C195CEB-A2AD-44C6-9F3F-F039B9D00169}" srcOrd="0" destOrd="0" presId="urn:microsoft.com/office/officeart/2005/8/layout/orgChart1"/>
    <dgm:cxn modelId="{2BEC62AB-3EB7-49C0-B4E5-C1690B5D38C8}" type="presOf" srcId="{4CC8175D-740D-46C2-A874-0FB0FB0BA86F}" destId="{E09D14CB-ECBD-4444-9E03-25F1366868C4}" srcOrd="1" destOrd="0" presId="urn:microsoft.com/office/officeart/2005/8/layout/orgChart1"/>
    <dgm:cxn modelId="{DBF9B9EE-2AC1-49CC-B09F-523806248559}" srcId="{61DF1893-94A7-472E-B9C5-DB0030F2EA4D}" destId="{878950BF-F29C-4170-ABA2-5030CC0C0F2D}" srcOrd="3" destOrd="0" parTransId="{02AE562C-1BD0-43B9-96D9-840269E2D762}" sibTransId="{369366E9-E7C7-4B6D-A44D-B3ED070FCF1E}"/>
    <dgm:cxn modelId="{EEF41084-1C89-43B8-9C7E-A81170691DBC}" type="presOf" srcId="{4CC8175D-740D-46C2-A874-0FB0FB0BA86F}" destId="{B9E76550-C569-4BB6-8329-C4647A049A1C}" srcOrd="0" destOrd="0" presId="urn:microsoft.com/office/officeart/2005/8/layout/orgChart1"/>
    <dgm:cxn modelId="{B2B320A9-CD37-430B-90B1-FF3C1279D90C}" srcId="{9D687C3C-1806-4A4B-9419-8728BD96E7C1}" destId="{4CC8175D-740D-46C2-A874-0FB0FB0BA86F}" srcOrd="1" destOrd="0" parTransId="{A38135BF-8B99-42E0-9CA5-3150A51B1DEB}" sibTransId="{C85B03FA-CDE5-4284-B4CA-7DF976206DAF}"/>
    <dgm:cxn modelId="{B62C9434-E173-44A8-9F2D-80D31A3657B5}" type="presOf" srcId="{61DF1893-94A7-472E-B9C5-DB0030F2EA4D}" destId="{E8513F03-BE4C-42F0-9FDC-C19A05C14845}" srcOrd="1" destOrd="0" presId="urn:microsoft.com/office/officeart/2005/8/layout/orgChart1"/>
    <dgm:cxn modelId="{AD8D6E42-6E28-4844-BBA5-9E53EF82E368}" type="presOf" srcId="{4E5CE881-EF1B-454A-9E1F-DB45BB0D24F9}" destId="{522B80AE-70F4-4C9C-BB87-1B30E46D0788}" srcOrd="0" destOrd="0" presId="urn:microsoft.com/office/officeart/2005/8/layout/orgChart1"/>
    <dgm:cxn modelId="{97D811E3-C221-481B-9181-88A98B803C19}" srcId="{61DF1893-94A7-472E-B9C5-DB0030F2EA4D}" destId="{28B6A00E-5D22-45AD-8DFF-D3656CE4D864}" srcOrd="4" destOrd="0" parTransId="{186C0718-9EF4-4E40-8C14-24E7EED2174B}" sibTransId="{9AE3DD65-6D73-4646-962F-B573ECAF448F}"/>
    <dgm:cxn modelId="{00514D01-0AD1-4D8D-95FC-13CF65BE3E41}" srcId="{9D687C3C-1806-4A4B-9419-8728BD96E7C1}" destId="{046B4FF3-2920-4E1E-8780-480FD955A5A1}" srcOrd="2" destOrd="0" parTransId="{B7D4F19C-7C95-45B5-9117-E69C7A61A01A}" sibTransId="{DCA62DE1-0431-4747-8BFA-A09B143F0D09}"/>
    <dgm:cxn modelId="{10FA8CE7-A9DD-42D1-8771-F92A76FA55D1}" type="presOf" srcId="{9D687C3C-1806-4A4B-9419-8728BD96E7C1}" destId="{AAF46AC8-C0CD-4D50-8B44-9C6F3AAD9317}" srcOrd="1" destOrd="0" presId="urn:microsoft.com/office/officeart/2005/8/layout/orgChart1"/>
    <dgm:cxn modelId="{09DE4190-1E8C-4A64-84AB-BED59D6531EF}" srcId="{61DF1893-94A7-472E-B9C5-DB0030F2EA4D}" destId="{0BEDA19C-17A2-49D1-9A30-38EDC5662D28}" srcOrd="1" destOrd="0" parTransId="{82459910-D1EF-4E72-B4F6-39E463FAE9DC}" sibTransId="{78457C28-D36D-4354-B802-A5FECFFF06AC}"/>
    <dgm:cxn modelId="{30B1FB08-BE8D-4BE9-AE95-FE0AEFC7312C}" type="presOf" srcId="{186C0718-9EF4-4E40-8C14-24E7EED2174B}" destId="{EDBBE200-5C7D-4B92-B0B7-C34325CDA12D}" srcOrd="0" destOrd="0" presId="urn:microsoft.com/office/officeart/2005/8/layout/orgChart1"/>
    <dgm:cxn modelId="{13758183-0339-4806-8ECF-269AF428B1B4}" type="presOf" srcId="{9D687C3C-1806-4A4B-9419-8728BD96E7C1}" destId="{119358B4-ABA4-49C0-8D9B-F520368569A5}" srcOrd="0" destOrd="0" presId="urn:microsoft.com/office/officeart/2005/8/layout/orgChart1"/>
    <dgm:cxn modelId="{9C4FF0BB-4B63-477D-A4D7-A723F20329D0}" srcId="{61DF1893-94A7-472E-B9C5-DB0030F2EA4D}" destId="{ECA79B2E-AC80-4B25-9B41-D749DB782F08}" srcOrd="0" destOrd="0" parTransId="{1813545C-F46C-400B-9FD8-9EB8F81F60D9}" sibTransId="{A8F9C03D-E028-47DC-B02D-EAB146C85FCE}"/>
    <dgm:cxn modelId="{06131EF1-6F49-44D5-B063-21CD47511594}" type="presOf" srcId="{046B4FF3-2920-4E1E-8780-480FD955A5A1}" destId="{D9A5ECB8-8832-444B-88D6-31B05C9E55F0}" srcOrd="1" destOrd="0" presId="urn:microsoft.com/office/officeart/2005/8/layout/orgChart1"/>
    <dgm:cxn modelId="{34AB8BE0-4571-4807-B69F-AF199E67B9A2}" type="presParOf" srcId="{07C75497-5579-4CCE-AB42-739CAB5CB5EB}" destId="{4B20DE40-FB90-4CA9-88FC-D1DFFDC7E4AC}" srcOrd="0" destOrd="0" presId="urn:microsoft.com/office/officeart/2005/8/layout/orgChart1"/>
    <dgm:cxn modelId="{758C6CFC-9432-49EF-90A3-AC716EF4B7A1}" type="presParOf" srcId="{4B20DE40-FB90-4CA9-88FC-D1DFFDC7E4AC}" destId="{E96684FF-96F5-4757-A27A-132602FBE0CD}" srcOrd="0" destOrd="0" presId="urn:microsoft.com/office/officeart/2005/8/layout/orgChart1"/>
    <dgm:cxn modelId="{1112695A-427E-480F-805B-A025F5920E51}" type="presParOf" srcId="{E96684FF-96F5-4757-A27A-132602FBE0CD}" destId="{B6551C14-4566-47C4-9552-CD38D64F4DBF}" srcOrd="0" destOrd="0" presId="urn:microsoft.com/office/officeart/2005/8/layout/orgChart1"/>
    <dgm:cxn modelId="{AEE7146B-333B-4BB7-B0C2-F9CDB1432B4F}" type="presParOf" srcId="{E96684FF-96F5-4757-A27A-132602FBE0CD}" destId="{E8513F03-BE4C-42F0-9FDC-C19A05C14845}" srcOrd="1" destOrd="0" presId="urn:microsoft.com/office/officeart/2005/8/layout/orgChart1"/>
    <dgm:cxn modelId="{63205BAE-A614-4C3A-B1D9-6FF9EEB9E010}" type="presParOf" srcId="{4B20DE40-FB90-4CA9-88FC-D1DFFDC7E4AC}" destId="{1131AD30-8FBD-454D-8DF4-9DB92B19D689}" srcOrd="1" destOrd="0" presId="urn:microsoft.com/office/officeart/2005/8/layout/orgChart1"/>
    <dgm:cxn modelId="{D100B31E-FA82-4EF8-98F6-516E42E1EB3D}" type="presParOf" srcId="{1131AD30-8FBD-454D-8DF4-9DB92B19D689}" destId="{8B5CE4F2-75DE-481C-B894-46F58485D203}" srcOrd="0" destOrd="0" presId="urn:microsoft.com/office/officeart/2005/8/layout/orgChart1"/>
    <dgm:cxn modelId="{737959BD-B0C2-4EA6-92D7-CE023810F041}" type="presParOf" srcId="{1131AD30-8FBD-454D-8DF4-9DB92B19D689}" destId="{67DB945E-A237-49A9-BF98-0A4C17F53E28}" srcOrd="1" destOrd="0" presId="urn:microsoft.com/office/officeart/2005/8/layout/orgChart1"/>
    <dgm:cxn modelId="{F8D0158A-A237-43D2-8266-D906205A50B2}" type="presParOf" srcId="{67DB945E-A237-49A9-BF98-0A4C17F53E28}" destId="{0A03F570-8C5B-465E-92A2-535A1192E7F4}" srcOrd="0" destOrd="0" presId="urn:microsoft.com/office/officeart/2005/8/layout/orgChart1"/>
    <dgm:cxn modelId="{8B1E9C80-A74D-4969-8410-B2FC31C5745A}" type="presParOf" srcId="{0A03F570-8C5B-465E-92A2-535A1192E7F4}" destId="{C856811F-37E6-4101-A6CF-9541582963CC}" srcOrd="0" destOrd="0" presId="urn:microsoft.com/office/officeart/2005/8/layout/orgChart1"/>
    <dgm:cxn modelId="{B2D33497-7167-4957-9DEA-923834EF43A5}" type="presParOf" srcId="{0A03F570-8C5B-465E-92A2-535A1192E7F4}" destId="{4D32D837-D83A-44E1-8FF2-F75AC881B21E}" srcOrd="1" destOrd="0" presId="urn:microsoft.com/office/officeart/2005/8/layout/orgChart1"/>
    <dgm:cxn modelId="{5E210FD8-7168-442E-AD73-5874382DA68A}" type="presParOf" srcId="{67DB945E-A237-49A9-BF98-0A4C17F53E28}" destId="{517F2D9F-EB91-4D94-BBB2-3ADF7A2FB42D}" srcOrd="1" destOrd="0" presId="urn:microsoft.com/office/officeart/2005/8/layout/orgChart1"/>
    <dgm:cxn modelId="{62C5455A-CAA8-4EBD-814A-640EE9AA64E3}" type="presParOf" srcId="{517F2D9F-EB91-4D94-BBB2-3ADF7A2FB42D}" destId="{17F9B139-ABD7-43C9-A784-D99ACDEBA5EB}" srcOrd="0" destOrd="0" presId="urn:microsoft.com/office/officeart/2005/8/layout/orgChart1"/>
    <dgm:cxn modelId="{A59F00D8-253F-4B2A-A7B5-A005088F0154}" type="presParOf" srcId="{517F2D9F-EB91-4D94-BBB2-3ADF7A2FB42D}" destId="{2E8B7A30-F1A1-472A-AC45-1A9274EF4498}" srcOrd="1" destOrd="0" presId="urn:microsoft.com/office/officeart/2005/8/layout/orgChart1"/>
    <dgm:cxn modelId="{0A18B757-2A2B-48A3-81DC-D500F87AC6F5}" type="presParOf" srcId="{2E8B7A30-F1A1-472A-AC45-1A9274EF4498}" destId="{F065D569-E9FC-4693-AA23-DF1E8573A03D}" srcOrd="0" destOrd="0" presId="urn:microsoft.com/office/officeart/2005/8/layout/orgChart1"/>
    <dgm:cxn modelId="{08978BED-2A68-4430-9A15-DBFC43BD6B25}" type="presParOf" srcId="{F065D569-E9FC-4693-AA23-DF1E8573A03D}" destId="{4957F024-62B2-420C-B327-D1A45814B5A3}" srcOrd="0" destOrd="0" presId="urn:microsoft.com/office/officeart/2005/8/layout/orgChart1"/>
    <dgm:cxn modelId="{B82F0A89-230F-4EE5-B3E2-64DB66C3F97A}" type="presParOf" srcId="{F065D569-E9FC-4693-AA23-DF1E8573A03D}" destId="{9EA7B165-F599-417D-97FC-48128E89CACD}" srcOrd="1" destOrd="0" presId="urn:microsoft.com/office/officeart/2005/8/layout/orgChart1"/>
    <dgm:cxn modelId="{1B8C6F84-0DA8-4C58-ADB7-C5CA680235C9}" type="presParOf" srcId="{2E8B7A30-F1A1-472A-AC45-1A9274EF4498}" destId="{EEF0768B-B5AB-4CA4-8B27-AFB55F59B274}" srcOrd="1" destOrd="0" presId="urn:microsoft.com/office/officeart/2005/8/layout/orgChart1"/>
    <dgm:cxn modelId="{DBBD9665-168A-4FA1-B848-F5CA354113AE}" type="presParOf" srcId="{2E8B7A30-F1A1-472A-AC45-1A9274EF4498}" destId="{8B8AC2F3-4783-4831-8FB3-C07C89821642}" srcOrd="2" destOrd="0" presId="urn:microsoft.com/office/officeart/2005/8/layout/orgChart1"/>
    <dgm:cxn modelId="{659E26B5-8FE7-46B0-BC4D-75F4812F29EF}" type="presParOf" srcId="{67DB945E-A237-49A9-BF98-0A4C17F53E28}" destId="{5792C20C-E10E-43C1-8556-F73F75986E91}" srcOrd="2" destOrd="0" presId="urn:microsoft.com/office/officeart/2005/8/layout/orgChart1"/>
    <dgm:cxn modelId="{987640A9-3ED3-41D8-A0D3-5BA24098FA52}" type="presParOf" srcId="{1131AD30-8FBD-454D-8DF4-9DB92B19D689}" destId="{3735265F-0A50-43E3-9A78-DE86F31281F5}" srcOrd="2" destOrd="0" presId="urn:microsoft.com/office/officeart/2005/8/layout/orgChart1"/>
    <dgm:cxn modelId="{05B78082-2BF3-4B3E-8908-835B90E4B3E1}" type="presParOf" srcId="{1131AD30-8FBD-454D-8DF4-9DB92B19D689}" destId="{D09566DE-294B-4388-A1E9-5DB22B2DA365}" srcOrd="3" destOrd="0" presId="urn:microsoft.com/office/officeart/2005/8/layout/orgChart1"/>
    <dgm:cxn modelId="{C2A5F9DF-F5DA-4B01-B11C-A3788E08818D}" type="presParOf" srcId="{D09566DE-294B-4388-A1E9-5DB22B2DA365}" destId="{89ACDF95-4FD4-442C-B31B-C12733138A30}" srcOrd="0" destOrd="0" presId="urn:microsoft.com/office/officeart/2005/8/layout/orgChart1"/>
    <dgm:cxn modelId="{6C9550D6-BF1F-4461-ADF2-BF4C3CB79F03}" type="presParOf" srcId="{89ACDF95-4FD4-442C-B31B-C12733138A30}" destId="{7C195CEB-A2AD-44C6-9F3F-F039B9D00169}" srcOrd="0" destOrd="0" presId="urn:microsoft.com/office/officeart/2005/8/layout/orgChart1"/>
    <dgm:cxn modelId="{5A08E1EE-CC6D-471D-88BA-D1716F651A22}" type="presParOf" srcId="{89ACDF95-4FD4-442C-B31B-C12733138A30}" destId="{DD200E4B-CF9C-44D6-BB20-72E183B01402}" srcOrd="1" destOrd="0" presId="urn:microsoft.com/office/officeart/2005/8/layout/orgChart1"/>
    <dgm:cxn modelId="{4F2CBDFB-B2C5-484A-93C5-B6FD20BC059D}" type="presParOf" srcId="{D09566DE-294B-4388-A1E9-5DB22B2DA365}" destId="{059BAEED-0FE4-433C-9E59-E047BE40D45C}" srcOrd="1" destOrd="0" presId="urn:microsoft.com/office/officeart/2005/8/layout/orgChart1"/>
    <dgm:cxn modelId="{B7E6558E-D6E2-4D55-B901-62FBB698A0A2}" type="presParOf" srcId="{059BAEED-0FE4-433C-9E59-E047BE40D45C}" destId="{08CD1DD0-5477-43BD-A55B-115509C66139}" srcOrd="0" destOrd="0" presId="urn:microsoft.com/office/officeart/2005/8/layout/orgChart1"/>
    <dgm:cxn modelId="{8FE47745-2C12-4B01-97CB-C33198A79774}" type="presParOf" srcId="{059BAEED-0FE4-433C-9E59-E047BE40D45C}" destId="{4F500D57-81A8-48BA-9FAE-AB1906BB6A8B}" srcOrd="1" destOrd="0" presId="urn:microsoft.com/office/officeart/2005/8/layout/orgChart1"/>
    <dgm:cxn modelId="{677AE10C-6EE3-476A-92D1-7C795FA262AF}" type="presParOf" srcId="{4F500D57-81A8-48BA-9FAE-AB1906BB6A8B}" destId="{E1B957CA-B396-4D8B-9FBF-8770B715636C}" srcOrd="0" destOrd="0" presId="urn:microsoft.com/office/officeart/2005/8/layout/orgChart1"/>
    <dgm:cxn modelId="{07751A30-33C6-471A-B148-9BD80F30644C}" type="presParOf" srcId="{E1B957CA-B396-4D8B-9FBF-8770B715636C}" destId="{B1F2E0B9-A22E-421C-869B-68675D62AA41}" srcOrd="0" destOrd="0" presId="urn:microsoft.com/office/officeart/2005/8/layout/orgChart1"/>
    <dgm:cxn modelId="{EC465C26-1214-46CB-9233-95530B58485D}" type="presParOf" srcId="{E1B957CA-B396-4D8B-9FBF-8770B715636C}" destId="{46B5E3E4-F3F5-4AEA-8F4B-B8960644B794}" srcOrd="1" destOrd="0" presId="urn:microsoft.com/office/officeart/2005/8/layout/orgChart1"/>
    <dgm:cxn modelId="{8024FBCE-501D-4497-9D15-7FEE40C4267A}" type="presParOf" srcId="{4F500D57-81A8-48BA-9FAE-AB1906BB6A8B}" destId="{39E7B868-D1CD-4193-9A22-3EFEBDA68040}" srcOrd="1" destOrd="0" presId="urn:microsoft.com/office/officeart/2005/8/layout/orgChart1"/>
    <dgm:cxn modelId="{749D83B1-A9EB-4A26-BB21-DF1838290B04}" type="presParOf" srcId="{4F500D57-81A8-48BA-9FAE-AB1906BB6A8B}" destId="{980D497A-BFFB-43B5-9B40-4EFDFFCD6035}" srcOrd="2" destOrd="0" presId="urn:microsoft.com/office/officeart/2005/8/layout/orgChart1"/>
    <dgm:cxn modelId="{3F21F69D-A1BF-4481-8A6A-EB83747819C7}" type="presParOf" srcId="{D09566DE-294B-4388-A1E9-5DB22B2DA365}" destId="{58780C57-A39F-4CEF-A8FF-E63004E5EE0B}" srcOrd="2" destOrd="0" presId="urn:microsoft.com/office/officeart/2005/8/layout/orgChart1"/>
    <dgm:cxn modelId="{1E2591EB-3EA3-4821-9E4A-D3D777ECAFE5}" type="presParOf" srcId="{1131AD30-8FBD-454D-8DF4-9DB92B19D689}" destId="{D290D9EB-55F7-4157-A9B0-B23ACBEDE24B}" srcOrd="4" destOrd="0" presId="urn:microsoft.com/office/officeart/2005/8/layout/orgChart1"/>
    <dgm:cxn modelId="{CCE04DA5-EA9D-4B6B-8073-EA7C7F794856}" type="presParOf" srcId="{1131AD30-8FBD-454D-8DF4-9DB92B19D689}" destId="{9F60C989-23CF-47B7-98BF-A9211609A8BF}" srcOrd="5" destOrd="0" presId="urn:microsoft.com/office/officeart/2005/8/layout/orgChart1"/>
    <dgm:cxn modelId="{D37D662F-B5C2-4040-9B9E-68FEE09C463F}" type="presParOf" srcId="{9F60C989-23CF-47B7-98BF-A9211609A8BF}" destId="{54F5B44C-ABEF-450F-80DE-8048003B415E}" srcOrd="0" destOrd="0" presId="urn:microsoft.com/office/officeart/2005/8/layout/orgChart1"/>
    <dgm:cxn modelId="{E2634B9E-83BB-400A-A414-A792272EDA74}" type="presParOf" srcId="{54F5B44C-ABEF-450F-80DE-8048003B415E}" destId="{2B1EA6E4-1BE3-4ABD-AC38-3583896E61E5}" srcOrd="0" destOrd="0" presId="urn:microsoft.com/office/officeart/2005/8/layout/orgChart1"/>
    <dgm:cxn modelId="{A863F122-4AF4-48F3-AB60-76737735C004}" type="presParOf" srcId="{54F5B44C-ABEF-450F-80DE-8048003B415E}" destId="{F6B31C32-9304-49BA-8693-10AEDE474E2E}" srcOrd="1" destOrd="0" presId="urn:microsoft.com/office/officeart/2005/8/layout/orgChart1"/>
    <dgm:cxn modelId="{C1D527D5-5089-4F73-9074-A7C1EB57F158}" type="presParOf" srcId="{9F60C989-23CF-47B7-98BF-A9211609A8BF}" destId="{BB4E7CFE-E1BF-4D7D-B871-BA09BC8EC540}" srcOrd="1" destOrd="0" presId="urn:microsoft.com/office/officeart/2005/8/layout/orgChart1"/>
    <dgm:cxn modelId="{DA793FB2-C5E6-4C9C-880C-72EF3ECD28FC}" type="presParOf" srcId="{BB4E7CFE-E1BF-4D7D-B871-BA09BC8EC540}" destId="{42DDE7CF-A460-49FA-A0D3-D94BEECE4277}" srcOrd="0" destOrd="0" presId="urn:microsoft.com/office/officeart/2005/8/layout/orgChart1"/>
    <dgm:cxn modelId="{1A982CEE-8490-486F-ADCD-324085DBD3E4}" type="presParOf" srcId="{BB4E7CFE-E1BF-4D7D-B871-BA09BC8EC540}" destId="{BCD8A7F1-BF0B-4BCD-9321-E83555F86117}" srcOrd="1" destOrd="0" presId="urn:microsoft.com/office/officeart/2005/8/layout/orgChart1"/>
    <dgm:cxn modelId="{43267013-108C-4D7C-9611-EB7A9C6C3ADB}" type="presParOf" srcId="{BCD8A7F1-BF0B-4BCD-9321-E83555F86117}" destId="{ACA3354A-5A57-4977-931D-AC0965E1B22E}" srcOrd="0" destOrd="0" presId="urn:microsoft.com/office/officeart/2005/8/layout/orgChart1"/>
    <dgm:cxn modelId="{28CE2518-8727-4AB4-A78D-0A4E22590EAA}" type="presParOf" srcId="{ACA3354A-5A57-4977-931D-AC0965E1B22E}" destId="{06704A1F-52CA-4F4E-984D-241B4D327ECC}" srcOrd="0" destOrd="0" presId="urn:microsoft.com/office/officeart/2005/8/layout/orgChart1"/>
    <dgm:cxn modelId="{9D243EA3-9CB0-4C92-86F1-948416756036}" type="presParOf" srcId="{ACA3354A-5A57-4977-931D-AC0965E1B22E}" destId="{5228FCD1-799E-417E-979B-E4C95BDDC1A4}" srcOrd="1" destOrd="0" presId="urn:microsoft.com/office/officeart/2005/8/layout/orgChart1"/>
    <dgm:cxn modelId="{0CF8BEE0-DB1B-47C0-AFF0-5A30786C7B45}" type="presParOf" srcId="{BCD8A7F1-BF0B-4BCD-9321-E83555F86117}" destId="{E8DE6734-2DB1-4429-A52E-77CF145A5A46}" srcOrd="1" destOrd="0" presId="urn:microsoft.com/office/officeart/2005/8/layout/orgChart1"/>
    <dgm:cxn modelId="{A2CC03D8-7E82-45F4-B134-733D0F78A588}" type="presParOf" srcId="{BCD8A7F1-BF0B-4BCD-9321-E83555F86117}" destId="{859FC1F9-6929-4E0B-8100-1A019E5D95BD}" srcOrd="2" destOrd="0" presId="urn:microsoft.com/office/officeart/2005/8/layout/orgChart1"/>
    <dgm:cxn modelId="{1A889562-720D-48BD-AAE5-B80E595886B9}" type="presParOf" srcId="{9F60C989-23CF-47B7-98BF-A9211609A8BF}" destId="{8AA7D9DB-8FAE-4604-8575-D59883349317}" srcOrd="2" destOrd="0" presId="urn:microsoft.com/office/officeart/2005/8/layout/orgChart1"/>
    <dgm:cxn modelId="{991B1BEB-6201-4177-9993-B931BC2D2672}" type="presParOf" srcId="{1131AD30-8FBD-454D-8DF4-9DB92B19D689}" destId="{EDBBE200-5C7D-4B92-B0B7-C34325CDA12D}" srcOrd="6" destOrd="0" presId="urn:microsoft.com/office/officeart/2005/8/layout/orgChart1"/>
    <dgm:cxn modelId="{3732C53E-973B-455C-B38D-14AF24FCA608}" type="presParOf" srcId="{1131AD30-8FBD-454D-8DF4-9DB92B19D689}" destId="{B12052A3-3D9A-4EF8-AF83-FA8F84AA1AE1}" srcOrd="7" destOrd="0" presId="urn:microsoft.com/office/officeart/2005/8/layout/orgChart1"/>
    <dgm:cxn modelId="{4536EFDB-43EE-42A1-BC4D-30DE0F065519}" type="presParOf" srcId="{B12052A3-3D9A-4EF8-AF83-FA8F84AA1AE1}" destId="{C81B4872-9484-4EC6-A940-0593C0F3EB5F}" srcOrd="0" destOrd="0" presId="urn:microsoft.com/office/officeart/2005/8/layout/orgChart1"/>
    <dgm:cxn modelId="{756DC22F-9D4C-4220-A22B-CBD751795DC9}" type="presParOf" srcId="{C81B4872-9484-4EC6-A940-0593C0F3EB5F}" destId="{2ECAEADC-409B-49D7-B187-04BD21F06DC3}" srcOrd="0" destOrd="0" presId="urn:microsoft.com/office/officeart/2005/8/layout/orgChart1"/>
    <dgm:cxn modelId="{060C1DB9-3FE1-4BDD-BDC8-03F155E188B6}" type="presParOf" srcId="{C81B4872-9484-4EC6-A940-0593C0F3EB5F}" destId="{F2E2DD01-5474-4317-AC02-B88C65DE62D7}" srcOrd="1" destOrd="0" presId="urn:microsoft.com/office/officeart/2005/8/layout/orgChart1"/>
    <dgm:cxn modelId="{99DD1A43-979E-4448-827B-41A043A9E7BD}" type="presParOf" srcId="{B12052A3-3D9A-4EF8-AF83-FA8F84AA1AE1}" destId="{21278E2D-922E-4224-8558-98486A75FF48}" srcOrd="1" destOrd="0" presId="urn:microsoft.com/office/officeart/2005/8/layout/orgChart1"/>
    <dgm:cxn modelId="{A789A57D-B067-43E5-8B77-FCA0FB0852C2}" type="presParOf" srcId="{21278E2D-922E-4224-8558-98486A75FF48}" destId="{35C90E5E-9CEE-4C9E-B2F4-83CF6B1EC1BB}" srcOrd="0" destOrd="0" presId="urn:microsoft.com/office/officeart/2005/8/layout/orgChart1"/>
    <dgm:cxn modelId="{606967AA-BC1D-42F4-95FC-EC0516E2CB25}" type="presParOf" srcId="{21278E2D-922E-4224-8558-98486A75FF48}" destId="{311BADDA-A9E7-4F3D-BDA7-B22ECAB2EBED}" srcOrd="1" destOrd="0" presId="urn:microsoft.com/office/officeart/2005/8/layout/orgChart1"/>
    <dgm:cxn modelId="{4C0720D5-4F49-4571-AE72-6909823F4578}" type="presParOf" srcId="{311BADDA-A9E7-4F3D-BDA7-B22ECAB2EBED}" destId="{241215AA-5DC4-47A3-A1CB-7A712E52A4B3}" srcOrd="0" destOrd="0" presId="urn:microsoft.com/office/officeart/2005/8/layout/orgChart1"/>
    <dgm:cxn modelId="{4F5E71B2-C9E9-4F68-9E23-BA827CEBA8A8}" type="presParOf" srcId="{241215AA-5DC4-47A3-A1CB-7A712E52A4B3}" destId="{522B80AE-70F4-4C9C-BB87-1B30E46D0788}" srcOrd="0" destOrd="0" presId="urn:microsoft.com/office/officeart/2005/8/layout/orgChart1"/>
    <dgm:cxn modelId="{D03DA439-0F59-4AAD-B6ED-468D4B3C43A6}" type="presParOf" srcId="{241215AA-5DC4-47A3-A1CB-7A712E52A4B3}" destId="{C9A01DFA-412A-4ED3-8F9B-43AB95C555D2}" srcOrd="1" destOrd="0" presId="urn:microsoft.com/office/officeart/2005/8/layout/orgChart1"/>
    <dgm:cxn modelId="{60A3DA71-DCE7-49D1-B173-C253AC9E84C2}" type="presParOf" srcId="{311BADDA-A9E7-4F3D-BDA7-B22ECAB2EBED}" destId="{CF16F2AB-A692-4D0F-8983-A10BA0A7B77F}" srcOrd="1" destOrd="0" presId="urn:microsoft.com/office/officeart/2005/8/layout/orgChart1"/>
    <dgm:cxn modelId="{121BCA4E-FB4F-4FC8-931E-68F5D97C2B74}" type="presParOf" srcId="{CF16F2AB-A692-4D0F-8983-A10BA0A7B77F}" destId="{56116DE9-C2BE-4C86-A252-DF36096E6A34}" srcOrd="0" destOrd="0" presId="urn:microsoft.com/office/officeart/2005/8/layout/orgChart1"/>
    <dgm:cxn modelId="{B2EB60A7-F4A5-4FDC-BA2D-3F8D19A2B52C}" type="presParOf" srcId="{CF16F2AB-A692-4D0F-8983-A10BA0A7B77F}" destId="{045EA201-CB85-4EA0-81D9-B3248B2B36F7}" srcOrd="1" destOrd="0" presId="urn:microsoft.com/office/officeart/2005/8/layout/orgChart1"/>
    <dgm:cxn modelId="{C5937CB6-9797-43E9-AA22-C3E6D8AADB2F}" type="presParOf" srcId="{045EA201-CB85-4EA0-81D9-B3248B2B36F7}" destId="{7CF277FA-FA89-4E20-846F-82BB54D2A4E3}" srcOrd="0" destOrd="0" presId="urn:microsoft.com/office/officeart/2005/8/layout/orgChart1"/>
    <dgm:cxn modelId="{76CA99A7-B8AE-466C-92F9-73C4D2FDA2C1}" type="presParOf" srcId="{7CF277FA-FA89-4E20-846F-82BB54D2A4E3}" destId="{119358B4-ABA4-49C0-8D9B-F520368569A5}" srcOrd="0" destOrd="0" presId="urn:microsoft.com/office/officeart/2005/8/layout/orgChart1"/>
    <dgm:cxn modelId="{E2288876-D831-4E6C-BFCC-80CB95D7B9B7}" type="presParOf" srcId="{7CF277FA-FA89-4E20-846F-82BB54D2A4E3}" destId="{AAF46AC8-C0CD-4D50-8B44-9C6F3AAD9317}" srcOrd="1" destOrd="0" presId="urn:microsoft.com/office/officeart/2005/8/layout/orgChart1"/>
    <dgm:cxn modelId="{CE8A00BD-5241-4CE6-B07C-3BD1BC862EA2}" type="presParOf" srcId="{045EA201-CB85-4EA0-81D9-B3248B2B36F7}" destId="{63EC44E1-28BB-4AE6-9EFF-1AE5BF7B2693}" srcOrd="1" destOrd="0" presId="urn:microsoft.com/office/officeart/2005/8/layout/orgChart1"/>
    <dgm:cxn modelId="{73E990C1-0C0E-4A7A-B597-8641F4350CB1}" type="presParOf" srcId="{63EC44E1-28BB-4AE6-9EFF-1AE5BF7B2693}" destId="{45A3D090-DF53-4366-B227-60FC6A782335}" srcOrd="0" destOrd="0" presId="urn:microsoft.com/office/officeart/2005/8/layout/orgChart1"/>
    <dgm:cxn modelId="{A743254C-10E3-4BB7-BE9D-57C3CC336C4C}" type="presParOf" srcId="{63EC44E1-28BB-4AE6-9EFF-1AE5BF7B2693}" destId="{0E7B1D80-98EE-43DF-A68A-39269DCC0239}" srcOrd="1" destOrd="0" presId="urn:microsoft.com/office/officeart/2005/8/layout/orgChart1"/>
    <dgm:cxn modelId="{C624DDB2-1229-44E0-A03F-70B6DF23A5FE}" type="presParOf" srcId="{0E7B1D80-98EE-43DF-A68A-39269DCC0239}" destId="{AC6EC0DB-88CC-4462-8403-A2C1363A273C}" srcOrd="0" destOrd="0" presId="urn:microsoft.com/office/officeart/2005/8/layout/orgChart1"/>
    <dgm:cxn modelId="{10844D66-B8BB-4EA9-9BF9-FF613DC9BBCF}" type="presParOf" srcId="{AC6EC0DB-88CC-4462-8403-A2C1363A273C}" destId="{446B39EE-F652-4F6F-ABEA-81728FE87ED6}" srcOrd="0" destOrd="0" presId="urn:microsoft.com/office/officeart/2005/8/layout/orgChart1"/>
    <dgm:cxn modelId="{550E510F-8B21-42E2-9216-E53795DD29CA}" type="presParOf" srcId="{AC6EC0DB-88CC-4462-8403-A2C1363A273C}" destId="{89D23D4D-8666-4604-92E8-192D7C392221}" srcOrd="1" destOrd="0" presId="urn:microsoft.com/office/officeart/2005/8/layout/orgChart1"/>
    <dgm:cxn modelId="{DE4BFBD0-DB3A-4355-ABD8-47A5BDED9F1A}" type="presParOf" srcId="{0E7B1D80-98EE-43DF-A68A-39269DCC0239}" destId="{82056100-ED4D-4B41-A606-63E2FCA19C0F}" srcOrd="1" destOrd="0" presId="urn:microsoft.com/office/officeart/2005/8/layout/orgChart1"/>
    <dgm:cxn modelId="{155CA75E-6FAB-4C2D-8ABA-EBA038974226}" type="presParOf" srcId="{0E7B1D80-98EE-43DF-A68A-39269DCC0239}" destId="{E925F32E-F4C9-4A48-9670-5C4DC49D1516}" srcOrd="2" destOrd="0" presId="urn:microsoft.com/office/officeart/2005/8/layout/orgChart1"/>
    <dgm:cxn modelId="{E81FEFF8-F0BB-4EC5-8BF9-7FA230E42D3F}" type="presParOf" srcId="{63EC44E1-28BB-4AE6-9EFF-1AE5BF7B2693}" destId="{0FEBE2DD-CA98-4704-8116-9CAFB85CBCA9}" srcOrd="2" destOrd="0" presId="urn:microsoft.com/office/officeart/2005/8/layout/orgChart1"/>
    <dgm:cxn modelId="{0E59D4D5-73B1-4E32-81E0-007CC9CD0616}" type="presParOf" srcId="{63EC44E1-28BB-4AE6-9EFF-1AE5BF7B2693}" destId="{A2F969D5-5480-4436-BE0A-5D13E7D702EA}" srcOrd="3" destOrd="0" presId="urn:microsoft.com/office/officeart/2005/8/layout/orgChart1"/>
    <dgm:cxn modelId="{6B400081-8FD4-437B-84AE-219DA44F45B6}" type="presParOf" srcId="{A2F969D5-5480-4436-BE0A-5D13E7D702EA}" destId="{7169BB6B-EF86-434C-8EE0-F0B282BC69ED}" srcOrd="0" destOrd="0" presId="urn:microsoft.com/office/officeart/2005/8/layout/orgChart1"/>
    <dgm:cxn modelId="{6927F032-EB30-4F1E-BFDE-8A93CA1C0224}" type="presParOf" srcId="{7169BB6B-EF86-434C-8EE0-F0B282BC69ED}" destId="{B9E76550-C569-4BB6-8329-C4647A049A1C}" srcOrd="0" destOrd="0" presId="urn:microsoft.com/office/officeart/2005/8/layout/orgChart1"/>
    <dgm:cxn modelId="{7E313186-CE74-41D2-9A25-5EE90EB1E6CD}" type="presParOf" srcId="{7169BB6B-EF86-434C-8EE0-F0B282BC69ED}" destId="{E09D14CB-ECBD-4444-9E03-25F1366868C4}" srcOrd="1" destOrd="0" presId="urn:microsoft.com/office/officeart/2005/8/layout/orgChart1"/>
    <dgm:cxn modelId="{A0409C01-8911-45C4-83C5-3D88D95725F9}" type="presParOf" srcId="{A2F969D5-5480-4436-BE0A-5D13E7D702EA}" destId="{BEC2DFB5-4303-4B4D-9EBA-623C06CA6F4F}" srcOrd="1" destOrd="0" presId="urn:microsoft.com/office/officeart/2005/8/layout/orgChart1"/>
    <dgm:cxn modelId="{B154E46A-60E6-4EB5-A700-221378FA2D21}" type="presParOf" srcId="{A2F969D5-5480-4436-BE0A-5D13E7D702EA}" destId="{4FD709E9-94AD-4D22-A40E-9AA3627E9010}" srcOrd="2" destOrd="0" presId="urn:microsoft.com/office/officeart/2005/8/layout/orgChart1"/>
    <dgm:cxn modelId="{F81F8E3E-C8DF-4AB7-9B65-BC70629EDC81}" type="presParOf" srcId="{63EC44E1-28BB-4AE6-9EFF-1AE5BF7B2693}" destId="{B3748D87-0269-409C-8354-89F555A6870B}" srcOrd="4" destOrd="0" presId="urn:microsoft.com/office/officeart/2005/8/layout/orgChart1"/>
    <dgm:cxn modelId="{0D3C480A-2F6B-4BF3-B503-282F180DE6BE}" type="presParOf" srcId="{63EC44E1-28BB-4AE6-9EFF-1AE5BF7B2693}" destId="{3C8EACED-894A-403D-B5E2-18DB522DECD1}" srcOrd="5" destOrd="0" presId="urn:microsoft.com/office/officeart/2005/8/layout/orgChart1"/>
    <dgm:cxn modelId="{B0E71C02-2DD3-4240-A444-D98464B03FC6}" type="presParOf" srcId="{3C8EACED-894A-403D-B5E2-18DB522DECD1}" destId="{95D53E61-3E8A-4D63-A0EE-90A3083EE8E5}" srcOrd="0" destOrd="0" presId="urn:microsoft.com/office/officeart/2005/8/layout/orgChart1"/>
    <dgm:cxn modelId="{E87348B0-E2DE-4AAD-BA14-AC9C76D36D75}" type="presParOf" srcId="{95D53E61-3E8A-4D63-A0EE-90A3083EE8E5}" destId="{E7339E7D-1027-4B7C-A6A0-960CB0CCBBFA}" srcOrd="0" destOrd="0" presId="urn:microsoft.com/office/officeart/2005/8/layout/orgChart1"/>
    <dgm:cxn modelId="{60831897-A87B-4B0F-B6B3-1133B4857B0F}" type="presParOf" srcId="{95D53E61-3E8A-4D63-A0EE-90A3083EE8E5}" destId="{D9A5ECB8-8832-444B-88D6-31B05C9E55F0}" srcOrd="1" destOrd="0" presId="urn:microsoft.com/office/officeart/2005/8/layout/orgChart1"/>
    <dgm:cxn modelId="{2BABB2FA-A3CF-4581-8EF6-3155B61FCBC0}" type="presParOf" srcId="{3C8EACED-894A-403D-B5E2-18DB522DECD1}" destId="{661A3045-1F92-4750-AAFB-B714238A883C}" srcOrd="1" destOrd="0" presId="urn:microsoft.com/office/officeart/2005/8/layout/orgChart1"/>
    <dgm:cxn modelId="{BF73AAD3-A099-4C4B-9818-A1D25305FF5A}" type="presParOf" srcId="{3C8EACED-894A-403D-B5E2-18DB522DECD1}" destId="{40621908-8319-4EA2-BD92-4A30F942FA9D}" srcOrd="2" destOrd="0" presId="urn:microsoft.com/office/officeart/2005/8/layout/orgChart1"/>
    <dgm:cxn modelId="{5988DFCD-52F8-43EC-BD3D-1E2850C1928A}" type="presParOf" srcId="{045EA201-CB85-4EA0-81D9-B3248B2B36F7}" destId="{55DCAEA6-413C-4445-8491-54054E34F8A5}" srcOrd="2" destOrd="0" presId="urn:microsoft.com/office/officeart/2005/8/layout/orgChart1"/>
    <dgm:cxn modelId="{063C7AD0-40E8-4530-8B38-70683AF0ECF3}" type="presParOf" srcId="{311BADDA-A9E7-4F3D-BDA7-B22ECAB2EBED}" destId="{48C4680F-FE13-4518-BD70-E07D8FE6B7D0}" srcOrd="2" destOrd="0" presId="urn:microsoft.com/office/officeart/2005/8/layout/orgChart1"/>
    <dgm:cxn modelId="{6EEF6846-BF80-41AF-9988-5FE7C488E1E0}" type="presParOf" srcId="{B12052A3-3D9A-4EF8-AF83-FA8F84AA1AE1}" destId="{09FB875B-A6AF-4A5F-81EE-0813F15F0E06}" srcOrd="2" destOrd="0" presId="urn:microsoft.com/office/officeart/2005/8/layout/orgChart1"/>
    <dgm:cxn modelId="{42191A3C-279E-4C6B-BECC-422E25EEA50F}" type="presParOf" srcId="{4B20DE40-FB90-4CA9-88FC-D1DFFDC7E4AC}" destId="{76A3C209-AD62-4743-9889-37D3AAA21870}" srcOrd="2" destOrd="0" presId="urn:microsoft.com/office/officeart/2005/8/layout/orgChart1"/>
    <dgm:cxn modelId="{E511A147-D23D-40F3-ABDE-822F8DD8E3DA}" type="presParOf" srcId="{76A3C209-AD62-4743-9889-37D3AAA21870}" destId="{8B76D242-025B-4624-9466-69DA9060793E}" srcOrd="0" destOrd="0" presId="urn:microsoft.com/office/officeart/2005/8/layout/orgChart1"/>
    <dgm:cxn modelId="{D7121C1A-AD92-473F-A212-C164102C19CF}" type="presParOf" srcId="{76A3C209-AD62-4743-9889-37D3AAA21870}" destId="{2B5CC2AA-9628-4054-B541-925AA7C7EE51}" srcOrd="1" destOrd="0" presId="urn:microsoft.com/office/officeart/2005/8/layout/orgChart1"/>
    <dgm:cxn modelId="{42F8CDBF-F164-49EA-8EF0-FDD6DF2A62B5}" type="presParOf" srcId="{2B5CC2AA-9628-4054-B541-925AA7C7EE51}" destId="{70B90821-34D8-404D-865A-50798D8D1CA6}" srcOrd="0" destOrd="0" presId="urn:microsoft.com/office/officeart/2005/8/layout/orgChart1"/>
    <dgm:cxn modelId="{2ECBFFB6-5D61-4AAD-866A-DBD919A38BCC}" type="presParOf" srcId="{70B90821-34D8-404D-865A-50798D8D1CA6}" destId="{157EFB34-EB52-463E-9A38-5BD053D35B11}" srcOrd="0" destOrd="0" presId="urn:microsoft.com/office/officeart/2005/8/layout/orgChart1"/>
    <dgm:cxn modelId="{4B04AA9E-CD59-4C04-932C-201A4604AD75}" type="presParOf" srcId="{70B90821-34D8-404D-865A-50798D8D1CA6}" destId="{F404ADFD-39DD-45C4-AB10-41009893AA73}" srcOrd="1" destOrd="0" presId="urn:microsoft.com/office/officeart/2005/8/layout/orgChart1"/>
    <dgm:cxn modelId="{6D28FEEB-B15D-46C5-A696-0B1EC514E00A}" type="presParOf" srcId="{2B5CC2AA-9628-4054-B541-925AA7C7EE51}" destId="{859D5F00-04F5-4A57-9555-22281FE5CEE9}" srcOrd="1" destOrd="0" presId="urn:microsoft.com/office/officeart/2005/8/layout/orgChart1"/>
    <dgm:cxn modelId="{C6640761-CEDD-4E7D-AA0C-5531D0168722}" type="presParOf" srcId="{2B5CC2AA-9628-4054-B541-925AA7C7EE51}" destId="{8153CBDC-F681-40F0-8742-301AF9645BC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4C2070-8FCF-4BC3-B67E-4E6CFA4E3303}" type="doc">
      <dgm:prSet loTypeId="urn:microsoft.com/office/officeart/2005/8/layout/hProcess9" loCatId="process" qsTypeId="urn:microsoft.com/office/officeart/2005/8/quickstyle/3d2" qsCatId="3D" csTypeId="urn:microsoft.com/office/officeart/2005/8/colors/colorful5" csCatId="colorful" phldr="1"/>
      <dgm:spPr/>
    </dgm:pt>
    <dgm:pt modelId="{3A3289CE-CD6C-44BF-B1B1-F2C0CD7BC038}">
      <dgm:prSet phldrT="[Texto]" custT="1"/>
      <dgm:spPr/>
      <dgm:t>
        <a:bodyPr/>
        <a:lstStyle/>
        <a:p>
          <a:r>
            <a:rPr lang="es-MX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La evaporación controla la pérdida de agua dulce y la precipitación gobierna la mayor parte de la ganancia de agua dulce. </a:t>
          </a:r>
          <a:endParaRPr lang="es-MX" sz="1600" dirty="0"/>
        </a:p>
      </dgm:t>
    </dgm:pt>
    <dgm:pt modelId="{D61E7A02-E51C-4496-A148-62F3EB357C50}" type="parTrans" cxnId="{A71D3414-9890-4A69-B886-8C1A0989EECB}">
      <dgm:prSet/>
      <dgm:spPr/>
      <dgm:t>
        <a:bodyPr/>
        <a:lstStyle/>
        <a:p>
          <a:endParaRPr lang="es-MX"/>
        </a:p>
      </dgm:t>
    </dgm:pt>
    <dgm:pt modelId="{290D3C5B-97C1-41EA-9A2B-26F8FD0FA87A}" type="sibTrans" cxnId="{A71D3414-9890-4A69-B886-8C1A0989EECB}">
      <dgm:prSet/>
      <dgm:spPr/>
      <dgm:t>
        <a:bodyPr/>
        <a:lstStyle/>
        <a:p>
          <a:endParaRPr lang="es-MX"/>
        </a:p>
      </dgm:t>
    </dgm:pt>
    <dgm:pt modelId="{73C3BB3F-2730-4B60-830C-1ED58B758DFE}">
      <dgm:prSet phldrT="[Texto]" custT="1"/>
      <dgm:spPr/>
      <dgm:t>
        <a:bodyPr/>
        <a:lstStyle/>
        <a:p>
          <a:r>
            <a:rPr lang="es-MX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Los científicos monitorean la relación entre estos dos procesos primarios en los océanos. </a:t>
          </a:r>
          <a:endParaRPr lang="es-MX" sz="1600" dirty="0"/>
        </a:p>
      </dgm:t>
    </dgm:pt>
    <dgm:pt modelId="{57745AC7-469E-40B7-8CB3-9209781FE0CB}" type="parTrans" cxnId="{52C66119-2DA7-4628-8481-E225F81D5748}">
      <dgm:prSet/>
      <dgm:spPr/>
      <dgm:t>
        <a:bodyPr/>
        <a:lstStyle/>
        <a:p>
          <a:endParaRPr lang="es-MX"/>
        </a:p>
      </dgm:t>
    </dgm:pt>
    <dgm:pt modelId="{900BA6CB-CA40-4147-A076-4BB3A883F3CC}" type="sibTrans" cxnId="{52C66119-2DA7-4628-8481-E225F81D5748}">
      <dgm:prSet/>
      <dgm:spPr/>
      <dgm:t>
        <a:bodyPr/>
        <a:lstStyle/>
        <a:p>
          <a:endParaRPr lang="es-MX"/>
        </a:p>
      </dgm:t>
    </dgm:pt>
    <dgm:pt modelId="{06E4199F-3E5E-488A-BB9E-C9F77E4FC9B0}">
      <dgm:prSet phldrT="[Texto]" custT="1"/>
      <dgm:spPr/>
      <dgm:t>
        <a:bodyPr/>
        <a:lstStyle/>
        <a:p>
          <a:r>
            <a:rPr lang="es-MX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Los aportes de los ríos y el derretimiento del hielo también pueden contribuir a la ganancia de agua dulce. </a:t>
          </a:r>
          <a:endParaRPr lang="es-MX" sz="1600" dirty="0"/>
        </a:p>
      </dgm:t>
    </dgm:pt>
    <dgm:pt modelId="{F7189F28-78E7-4D0C-B199-C0AA6A55E498}" type="parTrans" cxnId="{F3C26BB9-8415-4392-94E4-E3DB7E497DAB}">
      <dgm:prSet/>
      <dgm:spPr/>
      <dgm:t>
        <a:bodyPr/>
        <a:lstStyle/>
        <a:p>
          <a:endParaRPr lang="es-MX"/>
        </a:p>
      </dgm:t>
    </dgm:pt>
    <dgm:pt modelId="{D97FD9BC-70DE-4AEE-9B96-94E94AF59BB5}" type="sibTrans" cxnId="{F3C26BB9-8415-4392-94E4-E3DB7E497DAB}">
      <dgm:prSet/>
      <dgm:spPr/>
      <dgm:t>
        <a:bodyPr/>
        <a:lstStyle/>
        <a:p>
          <a:endParaRPr lang="es-MX"/>
        </a:p>
      </dgm:t>
    </dgm:pt>
    <dgm:pt modelId="{3BFEA088-24B5-435B-8477-FAAB75177E9E}">
      <dgm:prSet custT="1"/>
      <dgm:spPr/>
      <dgm:t>
        <a:bodyPr/>
        <a:lstStyle/>
        <a:p>
          <a:r>
            <a:rPr lang="es-MX" sz="15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La evaporación menos la precipitación generalmente se conoce como el flujo neto de agua dulce o el agua dulce total dentro o fuera de los océanos. </a:t>
          </a:r>
          <a:endParaRPr lang="es-MX" sz="1500" dirty="0"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0E8F6F4F-CB20-4ADC-8277-EF5FB930EFD5}" type="parTrans" cxnId="{2FB175B0-B5B6-4269-AB67-AA4D99D94049}">
      <dgm:prSet/>
      <dgm:spPr/>
      <dgm:t>
        <a:bodyPr/>
        <a:lstStyle/>
        <a:p>
          <a:endParaRPr lang="es-MX"/>
        </a:p>
      </dgm:t>
    </dgm:pt>
    <dgm:pt modelId="{BE30E523-8F64-44DF-B029-BF91A118184A}" type="sibTrans" cxnId="{2FB175B0-B5B6-4269-AB67-AA4D99D94049}">
      <dgm:prSet/>
      <dgm:spPr/>
      <dgm:t>
        <a:bodyPr/>
        <a:lstStyle/>
        <a:p>
          <a:endParaRPr lang="es-MX"/>
        </a:p>
      </dgm:t>
    </dgm:pt>
    <dgm:pt modelId="{1B2901E4-5B30-4B35-9F56-1DB2B508D746}" type="pres">
      <dgm:prSet presAssocID="{454C2070-8FCF-4BC3-B67E-4E6CFA4E3303}" presName="CompostProcess" presStyleCnt="0">
        <dgm:presLayoutVars>
          <dgm:dir/>
          <dgm:resizeHandles val="exact"/>
        </dgm:presLayoutVars>
      </dgm:prSet>
      <dgm:spPr/>
    </dgm:pt>
    <dgm:pt modelId="{FD844F78-74D2-4F2E-B7EA-D782776D017E}" type="pres">
      <dgm:prSet presAssocID="{454C2070-8FCF-4BC3-B67E-4E6CFA4E3303}" presName="arrow" presStyleLbl="bgShp" presStyleIdx="0" presStyleCnt="1" custScaleX="117647" custLinFactNeighborX="0" custLinFactNeighborY="-556"/>
      <dgm:spPr/>
    </dgm:pt>
    <dgm:pt modelId="{2D8CF0BF-1CF5-4F80-9F3D-641EEC7FC68A}" type="pres">
      <dgm:prSet presAssocID="{454C2070-8FCF-4BC3-B67E-4E6CFA4E3303}" presName="linearProcess" presStyleCnt="0"/>
      <dgm:spPr/>
    </dgm:pt>
    <dgm:pt modelId="{241FF468-4143-45FA-BCBC-C34009DECF35}" type="pres">
      <dgm:prSet presAssocID="{3A3289CE-CD6C-44BF-B1B1-F2C0CD7BC038}" presName="textNode" presStyleLbl="node1" presStyleIdx="0" presStyleCnt="4" custScaleX="1211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8DE734-8225-4EC1-B83C-902E82E63B9E}" type="pres">
      <dgm:prSet presAssocID="{290D3C5B-97C1-41EA-9A2B-26F8FD0FA87A}" presName="sibTrans" presStyleCnt="0"/>
      <dgm:spPr/>
    </dgm:pt>
    <dgm:pt modelId="{528860C4-5AEF-4033-9063-54461C72F7C0}" type="pres">
      <dgm:prSet presAssocID="{73C3BB3F-2730-4B60-830C-1ED58B758DF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F45E9F-62AE-4783-BB52-73F404DC189F}" type="pres">
      <dgm:prSet presAssocID="{900BA6CB-CA40-4147-A076-4BB3A883F3CC}" presName="sibTrans" presStyleCnt="0"/>
      <dgm:spPr/>
    </dgm:pt>
    <dgm:pt modelId="{4BA87822-B667-4DCC-ACC3-9EF049503E72}" type="pres">
      <dgm:prSet presAssocID="{06E4199F-3E5E-488A-BB9E-C9F77E4FC9B0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E2B304-EB7A-4FFF-90CF-364CECD51283}" type="pres">
      <dgm:prSet presAssocID="{D97FD9BC-70DE-4AEE-9B96-94E94AF59BB5}" presName="sibTrans" presStyleCnt="0"/>
      <dgm:spPr/>
    </dgm:pt>
    <dgm:pt modelId="{4DCDE223-CE80-4148-8D33-7294DFA490F3}" type="pres">
      <dgm:prSet presAssocID="{3BFEA088-24B5-435B-8477-FAAB75177E9E}" presName="textNode" presStyleLbl="node1" presStyleIdx="3" presStyleCnt="4" custScaleX="1220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0EEDFE2-8080-4884-B6EE-5DFAADEEA700}" type="presOf" srcId="{454C2070-8FCF-4BC3-B67E-4E6CFA4E3303}" destId="{1B2901E4-5B30-4B35-9F56-1DB2B508D746}" srcOrd="0" destOrd="0" presId="urn:microsoft.com/office/officeart/2005/8/layout/hProcess9"/>
    <dgm:cxn modelId="{F3C26BB9-8415-4392-94E4-E3DB7E497DAB}" srcId="{454C2070-8FCF-4BC3-B67E-4E6CFA4E3303}" destId="{06E4199F-3E5E-488A-BB9E-C9F77E4FC9B0}" srcOrd="2" destOrd="0" parTransId="{F7189F28-78E7-4D0C-B199-C0AA6A55E498}" sibTransId="{D97FD9BC-70DE-4AEE-9B96-94E94AF59BB5}"/>
    <dgm:cxn modelId="{80550334-7016-4691-947D-9EA76EF94051}" type="presOf" srcId="{3BFEA088-24B5-435B-8477-FAAB75177E9E}" destId="{4DCDE223-CE80-4148-8D33-7294DFA490F3}" srcOrd="0" destOrd="0" presId="urn:microsoft.com/office/officeart/2005/8/layout/hProcess9"/>
    <dgm:cxn modelId="{52C66119-2DA7-4628-8481-E225F81D5748}" srcId="{454C2070-8FCF-4BC3-B67E-4E6CFA4E3303}" destId="{73C3BB3F-2730-4B60-830C-1ED58B758DFE}" srcOrd="1" destOrd="0" parTransId="{57745AC7-469E-40B7-8CB3-9209781FE0CB}" sibTransId="{900BA6CB-CA40-4147-A076-4BB3A883F3CC}"/>
    <dgm:cxn modelId="{2FB175B0-B5B6-4269-AB67-AA4D99D94049}" srcId="{454C2070-8FCF-4BC3-B67E-4E6CFA4E3303}" destId="{3BFEA088-24B5-435B-8477-FAAB75177E9E}" srcOrd="3" destOrd="0" parTransId="{0E8F6F4F-CB20-4ADC-8277-EF5FB930EFD5}" sibTransId="{BE30E523-8F64-44DF-B029-BF91A118184A}"/>
    <dgm:cxn modelId="{7D76C98C-72A2-4A43-83E4-B2E0AE0CEB90}" type="presOf" srcId="{06E4199F-3E5E-488A-BB9E-C9F77E4FC9B0}" destId="{4BA87822-B667-4DCC-ACC3-9EF049503E72}" srcOrd="0" destOrd="0" presId="urn:microsoft.com/office/officeart/2005/8/layout/hProcess9"/>
    <dgm:cxn modelId="{6BAEFB02-5F5B-47CE-A355-A215A548E8EA}" type="presOf" srcId="{3A3289CE-CD6C-44BF-B1B1-F2C0CD7BC038}" destId="{241FF468-4143-45FA-BCBC-C34009DECF35}" srcOrd="0" destOrd="0" presId="urn:microsoft.com/office/officeart/2005/8/layout/hProcess9"/>
    <dgm:cxn modelId="{A71D3414-9890-4A69-B886-8C1A0989EECB}" srcId="{454C2070-8FCF-4BC3-B67E-4E6CFA4E3303}" destId="{3A3289CE-CD6C-44BF-B1B1-F2C0CD7BC038}" srcOrd="0" destOrd="0" parTransId="{D61E7A02-E51C-4496-A148-62F3EB357C50}" sibTransId="{290D3C5B-97C1-41EA-9A2B-26F8FD0FA87A}"/>
    <dgm:cxn modelId="{D11DD704-6D16-49FE-9E16-59EE73A76A38}" type="presOf" srcId="{73C3BB3F-2730-4B60-830C-1ED58B758DFE}" destId="{528860C4-5AEF-4033-9063-54461C72F7C0}" srcOrd="0" destOrd="0" presId="urn:microsoft.com/office/officeart/2005/8/layout/hProcess9"/>
    <dgm:cxn modelId="{87CB7B36-D82B-44A7-83E4-560E193963BA}" type="presParOf" srcId="{1B2901E4-5B30-4B35-9F56-1DB2B508D746}" destId="{FD844F78-74D2-4F2E-B7EA-D782776D017E}" srcOrd="0" destOrd="0" presId="urn:microsoft.com/office/officeart/2005/8/layout/hProcess9"/>
    <dgm:cxn modelId="{9EB6BF2C-8086-4ACE-9C1F-FD159FB42A6C}" type="presParOf" srcId="{1B2901E4-5B30-4B35-9F56-1DB2B508D746}" destId="{2D8CF0BF-1CF5-4F80-9F3D-641EEC7FC68A}" srcOrd="1" destOrd="0" presId="urn:microsoft.com/office/officeart/2005/8/layout/hProcess9"/>
    <dgm:cxn modelId="{418B7900-9675-412F-9B33-3D784FE41CAA}" type="presParOf" srcId="{2D8CF0BF-1CF5-4F80-9F3D-641EEC7FC68A}" destId="{241FF468-4143-45FA-BCBC-C34009DECF35}" srcOrd="0" destOrd="0" presId="urn:microsoft.com/office/officeart/2005/8/layout/hProcess9"/>
    <dgm:cxn modelId="{79DD58E8-C4A8-42C6-9CA4-D1FBDBCAFDE2}" type="presParOf" srcId="{2D8CF0BF-1CF5-4F80-9F3D-641EEC7FC68A}" destId="{878DE734-8225-4EC1-B83C-902E82E63B9E}" srcOrd="1" destOrd="0" presId="urn:microsoft.com/office/officeart/2005/8/layout/hProcess9"/>
    <dgm:cxn modelId="{3AB313E2-94CA-4FF7-AD23-FD641A1115F0}" type="presParOf" srcId="{2D8CF0BF-1CF5-4F80-9F3D-641EEC7FC68A}" destId="{528860C4-5AEF-4033-9063-54461C72F7C0}" srcOrd="2" destOrd="0" presId="urn:microsoft.com/office/officeart/2005/8/layout/hProcess9"/>
    <dgm:cxn modelId="{4844D8A5-BE36-4EC6-9448-9DD75B173ED3}" type="presParOf" srcId="{2D8CF0BF-1CF5-4F80-9F3D-641EEC7FC68A}" destId="{54F45E9F-62AE-4783-BB52-73F404DC189F}" srcOrd="3" destOrd="0" presId="urn:microsoft.com/office/officeart/2005/8/layout/hProcess9"/>
    <dgm:cxn modelId="{132AF81E-7037-448C-BCB0-258E0BE795C9}" type="presParOf" srcId="{2D8CF0BF-1CF5-4F80-9F3D-641EEC7FC68A}" destId="{4BA87822-B667-4DCC-ACC3-9EF049503E72}" srcOrd="4" destOrd="0" presId="urn:microsoft.com/office/officeart/2005/8/layout/hProcess9"/>
    <dgm:cxn modelId="{63065578-B1BA-4CFF-B596-88ADF223D82F}" type="presParOf" srcId="{2D8CF0BF-1CF5-4F80-9F3D-641EEC7FC68A}" destId="{64E2B304-EB7A-4FFF-90CF-364CECD51283}" srcOrd="5" destOrd="0" presId="urn:microsoft.com/office/officeart/2005/8/layout/hProcess9"/>
    <dgm:cxn modelId="{2EEFEED3-E6B8-4D7D-B5F6-96BB9788BECD}" type="presParOf" srcId="{2D8CF0BF-1CF5-4F80-9F3D-641EEC7FC68A}" destId="{4DCDE223-CE80-4148-8D33-7294DFA490F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8C2363-6390-4D19-BC7A-3777EB6B5891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59087BD2-10FC-42A4-9F25-9C4C8E290186}">
      <dgm:prSet phldrT="[Texto]"/>
      <dgm:spPr/>
      <dgm:t>
        <a:bodyPr/>
        <a:lstStyle/>
        <a:p>
          <a:r>
            <a:rPr lang="es-MX" dirty="0" smtClean="0"/>
            <a:t>E</a:t>
          </a:r>
          <a:endParaRPr lang="es-MX" dirty="0"/>
        </a:p>
      </dgm:t>
    </dgm:pt>
    <dgm:pt modelId="{BDA8A71D-1694-4C25-8307-353E2049FF97}" type="parTrans" cxnId="{7A9500C0-DCE6-4957-8421-AA68256DD063}">
      <dgm:prSet/>
      <dgm:spPr/>
      <dgm:t>
        <a:bodyPr/>
        <a:lstStyle/>
        <a:p>
          <a:endParaRPr lang="es-MX"/>
        </a:p>
      </dgm:t>
    </dgm:pt>
    <dgm:pt modelId="{D4226F52-E044-4F15-AD69-5BD4BC2F892C}" type="sibTrans" cxnId="{7A9500C0-DCE6-4957-8421-AA68256DD063}">
      <dgm:prSet/>
      <dgm:spPr>
        <a:solidFill>
          <a:schemeClr val="bg1"/>
        </a:solidFill>
      </dgm:spPr>
      <dgm:t>
        <a:bodyPr/>
        <a:lstStyle/>
        <a:p>
          <a:endParaRPr lang="es-MX" dirty="0"/>
        </a:p>
      </dgm:t>
    </dgm:pt>
    <dgm:pt modelId="{3DCBEAB0-3858-40FC-9609-B0CBC4CC7723}">
      <dgm:prSet phldrT="[Texto]"/>
      <dgm:spPr/>
      <dgm:t>
        <a:bodyPr/>
        <a:lstStyle/>
        <a:p>
          <a:r>
            <a:rPr lang="es-MX" dirty="0" smtClean="0"/>
            <a:t>P</a:t>
          </a:r>
          <a:endParaRPr lang="es-MX" dirty="0"/>
        </a:p>
      </dgm:t>
    </dgm:pt>
    <dgm:pt modelId="{3E67AE4F-60D8-4865-B464-5811E6896064}" type="parTrans" cxnId="{6EA33F87-7C40-46D3-B180-E37DAD68C90A}">
      <dgm:prSet/>
      <dgm:spPr/>
      <dgm:t>
        <a:bodyPr/>
        <a:lstStyle/>
        <a:p>
          <a:endParaRPr lang="es-MX"/>
        </a:p>
      </dgm:t>
    </dgm:pt>
    <dgm:pt modelId="{5E99718C-1B3A-4BB4-A155-B63BC9FB0C11}" type="sibTrans" cxnId="{6EA33F87-7C40-46D3-B180-E37DAD68C90A}">
      <dgm:prSet/>
      <dgm:spPr>
        <a:solidFill>
          <a:schemeClr val="bg1"/>
        </a:solidFill>
      </dgm:spPr>
      <dgm:t>
        <a:bodyPr/>
        <a:lstStyle/>
        <a:p>
          <a:endParaRPr lang="es-MX"/>
        </a:p>
      </dgm:t>
    </dgm:pt>
    <dgm:pt modelId="{5DF5666F-A698-4C54-A060-714EF14D82A8}">
      <dgm:prSet phldrT="[Texto]"/>
      <dgm:spPr/>
      <dgm:t>
        <a:bodyPr/>
        <a:lstStyle/>
        <a:p>
          <a:r>
            <a:rPr lang="es-MX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Determina la salinidad superficial del océano, lo que ayuda a determinar la estabilidad de la columna de agua.</a:t>
          </a:r>
          <a:endParaRPr lang="es-MX" dirty="0"/>
        </a:p>
      </dgm:t>
    </dgm:pt>
    <dgm:pt modelId="{313151EB-BEB1-4310-AE38-33952A56FA6D}" type="parTrans" cxnId="{72AD66E9-10F9-4945-99A9-664553EB4F50}">
      <dgm:prSet/>
      <dgm:spPr/>
      <dgm:t>
        <a:bodyPr/>
        <a:lstStyle/>
        <a:p>
          <a:endParaRPr lang="es-MX"/>
        </a:p>
      </dgm:t>
    </dgm:pt>
    <dgm:pt modelId="{1478B246-A4FB-429C-9A57-DA2108F8F45B}" type="sibTrans" cxnId="{72AD66E9-10F9-4945-99A9-664553EB4F50}">
      <dgm:prSet/>
      <dgm:spPr/>
      <dgm:t>
        <a:bodyPr/>
        <a:lstStyle/>
        <a:p>
          <a:endParaRPr lang="es-MX"/>
        </a:p>
      </dgm:t>
    </dgm:pt>
    <dgm:pt modelId="{A4081433-F58C-407B-9ECF-F67A2DAF2DB2}" type="pres">
      <dgm:prSet presAssocID="{D38C2363-6390-4D19-BC7A-3777EB6B5891}" presName="Name0" presStyleCnt="0">
        <dgm:presLayoutVars>
          <dgm:dir/>
          <dgm:resizeHandles val="exact"/>
        </dgm:presLayoutVars>
      </dgm:prSet>
      <dgm:spPr/>
    </dgm:pt>
    <dgm:pt modelId="{61E37AF8-B2FC-4344-860B-82CD03B53618}" type="pres">
      <dgm:prSet presAssocID="{D38C2363-6390-4D19-BC7A-3777EB6B5891}" presName="vNodes" presStyleCnt="0"/>
      <dgm:spPr/>
    </dgm:pt>
    <dgm:pt modelId="{626CA73F-24C9-48E2-A851-97634186BCD1}" type="pres">
      <dgm:prSet presAssocID="{59087BD2-10FC-42A4-9F25-9C4C8E29018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643248-96BC-4FB6-9AC9-BCCDAC77258D}" type="pres">
      <dgm:prSet presAssocID="{D4226F52-E044-4F15-AD69-5BD4BC2F892C}" presName="spacerT" presStyleCnt="0"/>
      <dgm:spPr/>
    </dgm:pt>
    <dgm:pt modelId="{2D73492C-9C0C-4C9E-8563-B35686627C99}" type="pres">
      <dgm:prSet presAssocID="{D4226F52-E044-4F15-AD69-5BD4BC2F892C}" presName="sibTrans" presStyleLbl="sibTrans2D1" presStyleIdx="0" presStyleCnt="2"/>
      <dgm:spPr/>
      <dgm:t>
        <a:bodyPr/>
        <a:lstStyle/>
        <a:p>
          <a:endParaRPr lang="es-MX"/>
        </a:p>
      </dgm:t>
    </dgm:pt>
    <dgm:pt modelId="{7F4F6C57-D905-4547-B1CD-3EEDD50C2F4F}" type="pres">
      <dgm:prSet presAssocID="{D4226F52-E044-4F15-AD69-5BD4BC2F892C}" presName="spacerB" presStyleCnt="0"/>
      <dgm:spPr/>
    </dgm:pt>
    <dgm:pt modelId="{032B397D-6780-449A-AEC4-C795D4FA5175}" type="pres">
      <dgm:prSet presAssocID="{3DCBEAB0-3858-40FC-9609-B0CBC4CC772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194C39-5A63-4EC9-813B-969956FB3027}" type="pres">
      <dgm:prSet presAssocID="{D38C2363-6390-4D19-BC7A-3777EB6B5891}" presName="sibTransLast" presStyleLbl="sibTrans2D1" presStyleIdx="1" presStyleCnt="2"/>
      <dgm:spPr/>
      <dgm:t>
        <a:bodyPr/>
        <a:lstStyle/>
        <a:p>
          <a:endParaRPr lang="es-MX"/>
        </a:p>
      </dgm:t>
    </dgm:pt>
    <dgm:pt modelId="{D9FA8227-7E4D-4EDC-A0D6-93EC96883B66}" type="pres">
      <dgm:prSet presAssocID="{D38C2363-6390-4D19-BC7A-3777EB6B5891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0229A2E5-277D-4841-9186-5CEFAFBA64F1}" type="pres">
      <dgm:prSet presAssocID="{D38C2363-6390-4D19-BC7A-3777EB6B5891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2BA7C44-105B-401B-8EFD-C8BEA16C6E6B}" type="presOf" srcId="{5E99718C-1B3A-4BB4-A155-B63BC9FB0C11}" destId="{D9FA8227-7E4D-4EDC-A0D6-93EC96883B66}" srcOrd="1" destOrd="0" presId="urn:microsoft.com/office/officeart/2005/8/layout/equation2"/>
    <dgm:cxn modelId="{D174F3AC-2D9D-41ED-9080-55A5645813D3}" type="presOf" srcId="{3DCBEAB0-3858-40FC-9609-B0CBC4CC7723}" destId="{032B397D-6780-449A-AEC4-C795D4FA5175}" srcOrd="0" destOrd="0" presId="urn:microsoft.com/office/officeart/2005/8/layout/equation2"/>
    <dgm:cxn modelId="{6EA33F87-7C40-46D3-B180-E37DAD68C90A}" srcId="{D38C2363-6390-4D19-BC7A-3777EB6B5891}" destId="{3DCBEAB0-3858-40FC-9609-B0CBC4CC7723}" srcOrd="1" destOrd="0" parTransId="{3E67AE4F-60D8-4865-B464-5811E6896064}" sibTransId="{5E99718C-1B3A-4BB4-A155-B63BC9FB0C11}"/>
    <dgm:cxn modelId="{72AD66E9-10F9-4945-99A9-664553EB4F50}" srcId="{D38C2363-6390-4D19-BC7A-3777EB6B5891}" destId="{5DF5666F-A698-4C54-A060-714EF14D82A8}" srcOrd="2" destOrd="0" parTransId="{313151EB-BEB1-4310-AE38-33952A56FA6D}" sibTransId="{1478B246-A4FB-429C-9A57-DA2108F8F45B}"/>
    <dgm:cxn modelId="{7A9500C0-DCE6-4957-8421-AA68256DD063}" srcId="{D38C2363-6390-4D19-BC7A-3777EB6B5891}" destId="{59087BD2-10FC-42A4-9F25-9C4C8E290186}" srcOrd="0" destOrd="0" parTransId="{BDA8A71D-1694-4C25-8307-353E2049FF97}" sibTransId="{D4226F52-E044-4F15-AD69-5BD4BC2F892C}"/>
    <dgm:cxn modelId="{F4088004-656E-41CA-AEEC-01744BCEE0AC}" type="presOf" srcId="{5E99718C-1B3A-4BB4-A155-B63BC9FB0C11}" destId="{62194C39-5A63-4EC9-813B-969956FB3027}" srcOrd="0" destOrd="0" presId="urn:microsoft.com/office/officeart/2005/8/layout/equation2"/>
    <dgm:cxn modelId="{E823F81E-D9C1-4D7F-B1F8-949D2ACE096A}" type="presOf" srcId="{59087BD2-10FC-42A4-9F25-9C4C8E290186}" destId="{626CA73F-24C9-48E2-A851-97634186BCD1}" srcOrd="0" destOrd="0" presId="urn:microsoft.com/office/officeart/2005/8/layout/equation2"/>
    <dgm:cxn modelId="{A98D5919-56A5-43B4-929E-62DB023778BE}" type="presOf" srcId="{D4226F52-E044-4F15-AD69-5BD4BC2F892C}" destId="{2D73492C-9C0C-4C9E-8563-B35686627C99}" srcOrd="0" destOrd="0" presId="urn:microsoft.com/office/officeart/2005/8/layout/equation2"/>
    <dgm:cxn modelId="{18729807-AA4D-4812-91E6-E8AAE4C101E1}" type="presOf" srcId="{D38C2363-6390-4D19-BC7A-3777EB6B5891}" destId="{A4081433-F58C-407B-9ECF-F67A2DAF2DB2}" srcOrd="0" destOrd="0" presId="urn:microsoft.com/office/officeart/2005/8/layout/equation2"/>
    <dgm:cxn modelId="{1D3AAAD1-4120-4BDA-A86D-5879B5CC1CE5}" type="presOf" srcId="{5DF5666F-A698-4C54-A060-714EF14D82A8}" destId="{0229A2E5-277D-4841-9186-5CEFAFBA64F1}" srcOrd="0" destOrd="0" presId="urn:microsoft.com/office/officeart/2005/8/layout/equation2"/>
    <dgm:cxn modelId="{7B5E2A08-7399-438F-9D2C-B9677DB7620C}" type="presParOf" srcId="{A4081433-F58C-407B-9ECF-F67A2DAF2DB2}" destId="{61E37AF8-B2FC-4344-860B-82CD03B53618}" srcOrd="0" destOrd="0" presId="urn:microsoft.com/office/officeart/2005/8/layout/equation2"/>
    <dgm:cxn modelId="{1EDBAA82-0D38-4208-8B48-6A84EF9C7312}" type="presParOf" srcId="{61E37AF8-B2FC-4344-860B-82CD03B53618}" destId="{626CA73F-24C9-48E2-A851-97634186BCD1}" srcOrd="0" destOrd="0" presId="urn:microsoft.com/office/officeart/2005/8/layout/equation2"/>
    <dgm:cxn modelId="{52262A7A-3969-4DC3-960A-965BD0F84040}" type="presParOf" srcId="{61E37AF8-B2FC-4344-860B-82CD03B53618}" destId="{7F643248-96BC-4FB6-9AC9-BCCDAC77258D}" srcOrd="1" destOrd="0" presId="urn:microsoft.com/office/officeart/2005/8/layout/equation2"/>
    <dgm:cxn modelId="{246DFB08-9590-41D6-86A0-2D17C7675D3C}" type="presParOf" srcId="{61E37AF8-B2FC-4344-860B-82CD03B53618}" destId="{2D73492C-9C0C-4C9E-8563-B35686627C99}" srcOrd="2" destOrd="0" presId="urn:microsoft.com/office/officeart/2005/8/layout/equation2"/>
    <dgm:cxn modelId="{44186E16-ED4F-4889-8FCD-346E19D2E85D}" type="presParOf" srcId="{61E37AF8-B2FC-4344-860B-82CD03B53618}" destId="{7F4F6C57-D905-4547-B1CD-3EEDD50C2F4F}" srcOrd="3" destOrd="0" presId="urn:microsoft.com/office/officeart/2005/8/layout/equation2"/>
    <dgm:cxn modelId="{1238A97B-0C6F-44EC-8121-9CADD43D9807}" type="presParOf" srcId="{61E37AF8-B2FC-4344-860B-82CD03B53618}" destId="{032B397D-6780-449A-AEC4-C795D4FA5175}" srcOrd="4" destOrd="0" presId="urn:microsoft.com/office/officeart/2005/8/layout/equation2"/>
    <dgm:cxn modelId="{622EF521-E214-4342-8655-B1A1DF6A4A26}" type="presParOf" srcId="{A4081433-F58C-407B-9ECF-F67A2DAF2DB2}" destId="{62194C39-5A63-4EC9-813B-969956FB3027}" srcOrd="1" destOrd="0" presId="urn:microsoft.com/office/officeart/2005/8/layout/equation2"/>
    <dgm:cxn modelId="{13B95F69-6576-440A-9282-65F3A201E46B}" type="presParOf" srcId="{62194C39-5A63-4EC9-813B-969956FB3027}" destId="{D9FA8227-7E4D-4EDC-A0D6-93EC96883B66}" srcOrd="0" destOrd="0" presId="urn:microsoft.com/office/officeart/2005/8/layout/equation2"/>
    <dgm:cxn modelId="{E317186A-151C-4089-9C56-84A91ABA0FED}" type="presParOf" srcId="{A4081433-F58C-407B-9ECF-F67A2DAF2DB2}" destId="{0229A2E5-277D-4841-9186-5CEFAFBA64F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58BB32-E5FC-4347-8AAD-AECFD0E4BCEB}" type="doc">
      <dgm:prSet loTypeId="urn:microsoft.com/office/officeart/2005/8/layout/cycle3" loCatId="cycle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930C6B3C-F9FD-4C0C-B6DE-2AAC80115C0F}">
      <dgm:prSet phldrT="[Texto]" custT="1"/>
      <dgm:spPr/>
      <dgm:t>
        <a:bodyPr/>
        <a:lstStyle/>
        <a:p>
          <a:r>
            <a:rPr lang="es-MX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El agua tibia es más ligera o más flotante que el agua fría.</a:t>
          </a:r>
          <a:endParaRPr lang="es-MX" sz="2000" dirty="0"/>
        </a:p>
      </dgm:t>
    </dgm:pt>
    <dgm:pt modelId="{9EAF4864-E904-4EA0-9CF8-8C346DB4F216}" type="parTrans" cxnId="{0EBA1C23-E657-481B-B33A-B14529B7E068}">
      <dgm:prSet/>
      <dgm:spPr/>
      <dgm:t>
        <a:bodyPr/>
        <a:lstStyle/>
        <a:p>
          <a:endParaRPr lang="es-MX"/>
        </a:p>
      </dgm:t>
    </dgm:pt>
    <dgm:pt modelId="{2DDCDB0B-C32B-4029-9F1A-E5ED6E14E8ED}" type="sibTrans" cxnId="{0EBA1C23-E657-481B-B33A-B14529B7E068}">
      <dgm:prSet/>
      <dgm:spPr/>
      <dgm:t>
        <a:bodyPr/>
        <a:lstStyle/>
        <a:p>
          <a:endParaRPr lang="es-MX"/>
        </a:p>
      </dgm:t>
    </dgm:pt>
    <dgm:pt modelId="{D0C05B0C-7C92-4C88-8E97-0C1BCA27E968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El agua superficial cálida permanece cerca de la superficie</a:t>
          </a:r>
          <a:r>
            <a:rPr lang="es-MX" sz="1900" b="1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. </a:t>
          </a:r>
          <a:endParaRPr lang="es-MX" sz="1900" dirty="0"/>
        </a:p>
      </dgm:t>
    </dgm:pt>
    <dgm:pt modelId="{1CF8A62F-2D81-403C-90F1-6E8011301D52}" type="parTrans" cxnId="{285BD181-6365-4418-AC43-621D7CA8D7D9}">
      <dgm:prSet/>
      <dgm:spPr/>
      <dgm:t>
        <a:bodyPr/>
        <a:lstStyle/>
        <a:p>
          <a:endParaRPr lang="es-MX"/>
        </a:p>
      </dgm:t>
    </dgm:pt>
    <dgm:pt modelId="{FDBCD452-AF39-4BBF-B6AA-74BC211AB52E}" type="sibTrans" cxnId="{285BD181-6365-4418-AC43-621D7CA8D7D9}">
      <dgm:prSet/>
      <dgm:spPr/>
      <dgm:t>
        <a:bodyPr/>
        <a:lstStyle/>
        <a:p>
          <a:endParaRPr lang="es-MX"/>
        </a:p>
      </dgm:t>
    </dgm:pt>
    <dgm:pt modelId="{D3C158DE-B4C4-434A-A439-211C7F0E3A76}">
      <dgm:prSet phldrT="[Texto]" custT="1"/>
      <dgm:spPr/>
      <dgm:t>
        <a:bodyPr/>
        <a:lstStyle/>
        <a:p>
          <a:r>
            <a:rPr lang="es-MX" sz="2000" b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El agua superficial también está sujeta a evaporación. </a:t>
          </a:r>
          <a:endParaRPr lang="es-MX" sz="2000" dirty="0">
            <a:solidFill>
              <a:srgbClr val="002060"/>
            </a:solidFill>
          </a:endParaRPr>
        </a:p>
      </dgm:t>
    </dgm:pt>
    <dgm:pt modelId="{C55A3548-F1FE-4BC6-9F21-DC684F8C1670}" type="parTrans" cxnId="{CC96346A-524C-4BB2-9DA0-6813513E19D8}">
      <dgm:prSet/>
      <dgm:spPr/>
      <dgm:t>
        <a:bodyPr/>
        <a:lstStyle/>
        <a:p>
          <a:endParaRPr lang="es-MX"/>
        </a:p>
      </dgm:t>
    </dgm:pt>
    <dgm:pt modelId="{DD9C7C09-5C63-4894-BF6D-96737F1E7D9E}" type="sibTrans" cxnId="{CC96346A-524C-4BB2-9DA0-6813513E19D8}">
      <dgm:prSet/>
      <dgm:spPr/>
      <dgm:t>
        <a:bodyPr/>
        <a:lstStyle/>
        <a:p>
          <a:endParaRPr lang="es-MX"/>
        </a:p>
      </dgm:t>
    </dgm:pt>
    <dgm:pt modelId="{8F4758DE-5D18-4C21-A1CC-DA6EB5CF75EB}">
      <dgm:prSet phldrT="[Texto]" custT="1"/>
      <dgm:spPr/>
      <dgm:t>
        <a:bodyPr/>
        <a:lstStyle/>
        <a:p>
          <a:r>
            <a:rPr lang="es-MX" sz="1800" b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Cuando el agua se evapora, se elimina el agua, queda sal y queda agua relativamente salada. </a:t>
          </a:r>
          <a:endParaRPr lang="es-MX" sz="1800" dirty="0">
            <a:solidFill>
              <a:srgbClr val="002060"/>
            </a:solidFill>
          </a:endParaRPr>
        </a:p>
      </dgm:t>
    </dgm:pt>
    <dgm:pt modelId="{AFDB66C4-5C4E-4746-AACE-E76A9F5379CE}" type="parTrans" cxnId="{F60B8E58-B302-4429-A4D8-0BAF63AE7EB9}">
      <dgm:prSet/>
      <dgm:spPr/>
      <dgm:t>
        <a:bodyPr/>
        <a:lstStyle/>
        <a:p>
          <a:endParaRPr lang="es-MX"/>
        </a:p>
      </dgm:t>
    </dgm:pt>
    <dgm:pt modelId="{CCC96F60-296A-4AEF-850E-6F5279B787F3}" type="sibTrans" cxnId="{F60B8E58-B302-4429-A4D8-0BAF63AE7EB9}">
      <dgm:prSet/>
      <dgm:spPr/>
      <dgm:t>
        <a:bodyPr/>
        <a:lstStyle/>
        <a:p>
          <a:endParaRPr lang="es-MX"/>
        </a:p>
      </dgm:t>
    </dgm:pt>
    <dgm:pt modelId="{4F664C21-2C8A-4E40-8A67-76C6CDA8FBD3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Esta agua relativamente salada puede flotar en la superficie.</a:t>
          </a:r>
          <a:endParaRPr lang="es-MX" sz="1800" dirty="0">
            <a:solidFill>
              <a:schemeClr val="bg1"/>
            </a:solidFill>
          </a:endParaRPr>
        </a:p>
      </dgm:t>
    </dgm:pt>
    <dgm:pt modelId="{A375D2A6-5DE8-4BC4-8B52-839F06949880}" type="parTrans" cxnId="{61B4A231-D986-4BB1-AAD3-48140A488963}">
      <dgm:prSet/>
      <dgm:spPr/>
      <dgm:t>
        <a:bodyPr/>
        <a:lstStyle/>
        <a:p>
          <a:endParaRPr lang="es-MX"/>
        </a:p>
      </dgm:t>
    </dgm:pt>
    <dgm:pt modelId="{EF21D860-F1C6-409E-93EE-E75EF14D8115}" type="sibTrans" cxnId="{61B4A231-D986-4BB1-AAD3-48140A488963}">
      <dgm:prSet/>
      <dgm:spPr/>
      <dgm:t>
        <a:bodyPr/>
        <a:lstStyle/>
        <a:p>
          <a:endParaRPr lang="es-MX"/>
        </a:p>
      </dgm:t>
    </dgm:pt>
    <dgm:pt modelId="{A2EB9F1F-DF99-4161-9EEF-A7502F215B5A}" type="pres">
      <dgm:prSet presAssocID="{AA58BB32-E5FC-4347-8AAD-AECFD0E4BCE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C0C5334-326F-4BCB-87CA-4EAD5627D56B}" type="pres">
      <dgm:prSet presAssocID="{AA58BB32-E5FC-4347-8AAD-AECFD0E4BCEB}" presName="cycle" presStyleCnt="0"/>
      <dgm:spPr/>
    </dgm:pt>
    <dgm:pt modelId="{AB9A1D47-A7BC-427F-B903-A4C6513F41B3}" type="pres">
      <dgm:prSet presAssocID="{930C6B3C-F9FD-4C0C-B6DE-2AAC80115C0F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5878F8-084F-4900-B0ED-5913864BCCB3}" type="pres">
      <dgm:prSet presAssocID="{2DDCDB0B-C32B-4029-9F1A-E5ED6E14E8ED}" presName="sibTransFirstNode" presStyleLbl="bgShp" presStyleIdx="0" presStyleCnt="1" custLinFactNeighborX="2130" custLinFactNeighborY="460"/>
      <dgm:spPr/>
      <dgm:t>
        <a:bodyPr/>
        <a:lstStyle/>
        <a:p>
          <a:endParaRPr lang="es-MX"/>
        </a:p>
      </dgm:t>
    </dgm:pt>
    <dgm:pt modelId="{DB8EB4DD-F104-405E-929A-64CBFB9439E2}" type="pres">
      <dgm:prSet presAssocID="{D0C05B0C-7C92-4C88-8E97-0C1BCA27E968}" presName="nodeFollowingNodes" presStyleLbl="node1" presStyleIdx="1" presStyleCnt="5" custScaleX="79374" custRadScaleRad="134085" custRadScaleInc="72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6EFFF9-6DDC-4A44-A560-91B01E80C38C}" type="pres">
      <dgm:prSet presAssocID="{D3C158DE-B4C4-434A-A439-211C7F0E3A76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D454CD-E2C7-420C-9CA1-57050C86ED98}" type="pres">
      <dgm:prSet presAssocID="{8F4758DE-5D18-4C21-A1CC-DA6EB5CF75EB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D92DFF-C25B-49DE-AE76-1244C6D53836}" type="pres">
      <dgm:prSet presAssocID="{4F664C21-2C8A-4E40-8A67-76C6CDA8FBD3}" presName="nodeFollowingNodes" presStyleLbl="node1" presStyleIdx="4" presStyleCnt="5" custScaleX="80242" custRadScaleRad="119698" custRadScaleInc="-760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98727F-E129-45BC-8ABF-7771EE5C57DD}" type="presOf" srcId="{930C6B3C-F9FD-4C0C-B6DE-2AAC80115C0F}" destId="{AB9A1D47-A7BC-427F-B903-A4C6513F41B3}" srcOrd="0" destOrd="0" presId="urn:microsoft.com/office/officeart/2005/8/layout/cycle3"/>
    <dgm:cxn modelId="{738BD68B-C1DF-493E-9489-E111D6EE46F2}" type="presOf" srcId="{AA58BB32-E5FC-4347-8AAD-AECFD0E4BCEB}" destId="{A2EB9F1F-DF99-4161-9EEF-A7502F215B5A}" srcOrd="0" destOrd="0" presId="urn:microsoft.com/office/officeart/2005/8/layout/cycle3"/>
    <dgm:cxn modelId="{0EBA1C23-E657-481B-B33A-B14529B7E068}" srcId="{AA58BB32-E5FC-4347-8AAD-AECFD0E4BCEB}" destId="{930C6B3C-F9FD-4C0C-B6DE-2AAC80115C0F}" srcOrd="0" destOrd="0" parTransId="{9EAF4864-E904-4EA0-9CF8-8C346DB4F216}" sibTransId="{2DDCDB0B-C32B-4029-9F1A-E5ED6E14E8ED}"/>
    <dgm:cxn modelId="{285BD181-6365-4418-AC43-621D7CA8D7D9}" srcId="{AA58BB32-E5FC-4347-8AAD-AECFD0E4BCEB}" destId="{D0C05B0C-7C92-4C88-8E97-0C1BCA27E968}" srcOrd="1" destOrd="0" parTransId="{1CF8A62F-2D81-403C-90F1-6E8011301D52}" sibTransId="{FDBCD452-AF39-4BBF-B6AA-74BC211AB52E}"/>
    <dgm:cxn modelId="{31AF5117-BFB1-4DB3-AC03-229E2654660E}" type="presOf" srcId="{8F4758DE-5D18-4C21-A1CC-DA6EB5CF75EB}" destId="{9ED454CD-E2C7-420C-9CA1-57050C86ED98}" srcOrd="0" destOrd="0" presId="urn:microsoft.com/office/officeart/2005/8/layout/cycle3"/>
    <dgm:cxn modelId="{DFB245CF-6485-427E-8D74-68A2F423170E}" type="presOf" srcId="{4F664C21-2C8A-4E40-8A67-76C6CDA8FBD3}" destId="{28D92DFF-C25B-49DE-AE76-1244C6D53836}" srcOrd="0" destOrd="0" presId="urn:microsoft.com/office/officeart/2005/8/layout/cycle3"/>
    <dgm:cxn modelId="{3153C8FD-8EE3-424A-9FC6-8BC47C47734D}" type="presOf" srcId="{D0C05B0C-7C92-4C88-8E97-0C1BCA27E968}" destId="{DB8EB4DD-F104-405E-929A-64CBFB9439E2}" srcOrd="0" destOrd="0" presId="urn:microsoft.com/office/officeart/2005/8/layout/cycle3"/>
    <dgm:cxn modelId="{F60B8E58-B302-4429-A4D8-0BAF63AE7EB9}" srcId="{AA58BB32-E5FC-4347-8AAD-AECFD0E4BCEB}" destId="{8F4758DE-5D18-4C21-A1CC-DA6EB5CF75EB}" srcOrd="3" destOrd="0" parTransId="{AFDB66C4-5C4E-4746-AACE-E76A9F5379CE}" sibTransId="{CCC96F60-296A-4AEF-850E-6F5279B787F3}"/>
    <dgm:cxn modelId="{CC96346A-524C-4BB2-9DA0-6813513E19D8}" srcId="{AA58BB32-E5FC-4347-8AAD-AECFD0E4BCEB}" destId="{D3C158DE-B4C4-434A-A439-211C7F0E3A76}" srcOrd="2" destOrd="0" parTransId="{C55A3548-F1FE-4BC6-9F21-DC684F8C1670}" sibTransId="{DD9C7C09-5C63-4894-BF6D-96737F1E7D9E}"/>
    <dgm:cxn modelId="{5291A6C4-7DCB-4900-9A60-6C0AD7D68BBB}" type="presOf" srcId="{2DDCDB0B-C32B-4029-9F1A-E5ED6E14E8ED}" destId="{0A5878F8-084F-4900-B0ED-5913864BCCB3}" srcOrd="0" destOrd="0" presId="urn:microsoft.com/office/officeart/2005/8/layout/cycle3"/>
    <dgm:cxn modelId="{0DC1C14E-7350-4271-B7ED-E2217CD268B6}" type="presOf" srcId="{D3C158DE-B4C4-434A-A439-211C7F0E3A76}" destId="{1C6EFFF9-6DDC-4A44-A560-91B01E80C38C}" srcOrd="0" destOrd="0" presId="urn:microsoft.com/office/officeart/2005/8/layout/cycle3"/>
    <dgm:cxn modelId="{61B4A231-D986-4BB1-AAD3-48140A488963}" srcId="{AA58BB32-E5FC-4347-8AAD-AECFD0E4BCEB}" destId="{4F664C21-2C8A-4E40-8A67-76C6CDA8FBD3}" srcOrd="4" destOrd="0" parTransId="{A375D2A6-5DE8-4BC4-8B52-839F06949880}" sibTransId="{EF21D860-F1C6-409E-93EE-E75EF14D8115}"/>
    <dgm:cxn modelId="{917E3789-EA32-45DB-9B6F-EC277AD1F257}" type="presParOf" srcId="{A2EB9F1F-DF99-4161-9EEF-A7502F215B5A}" destId="{3C0C5334-326F-4BCB-87CA-4EAD5627D56B}" srcOrd="0" destOrd="0" presId="urn:microsoft.com/office/officeart/2005/8/layout/cycle3"/>
    <dgm:cxn modelId="{529CB66C-7F22-4A86-85F7-09E0A6C948AB}" type="presParOf" srcId="{3C0C5334-326F-4BCB-87CA-4EAD5627D56B}" destId="{AB9A1D47-A7BC-427F-B903-A4C6513F41B3}" srcOrd="0" destOrd="0" presId="urn:microsoft.com/office/officeart/2005/8/layout/cycle3"/>
    <dgm:cxn modelId="{90C7E2BA-86B0-49C5-9EFB-135392F69B40}" type="presParOf" srcId="{3C0C5334-326F-4BCB-87CA-4EAD5627D56B}" destId="{0A5878F8-084F-4900-B0ED-5913864BCCB3}" srcOrd="1" destOrd="0" presId="urn:microsoft.com/office/officeart/2005/8/layout/cycle3"/>
    <dgm:cxn modelId="{672AF501-6437-434B-B940-A452DF6301D9}" type="presParOf" srcId="{3C0C5334-326F-4BCB-87CA-4EAD5627D56B}" destId="{DB8EB4DD-F104-405E-929A-64CBFB9439E2}" srcOrd="2" destOrd="0" presId="urn:microsoft.com/office/officeart/2005/8/layout/cycle3"/>
    <dgm:cxn modelId="{D6C2859B-F234-4636-BA23-72F3E4B6399D}" type="presParOf" srcId="{3C0C5334-326F-4BCB-87CA-4EAD5627D56B}" destId="{1C6EFFF9-6DDC-4A44-A560-91B01E80C38C}" srcOrd="3" destOrd="0" presId="urn:microsoft.com/office/officeart/2005/8/layout/cycle3"/>
    <dgm:cxn modelId="{AED267C7-3A67-408E-AC61-FF16BE8D6458}" type="presParOf" srcId="{3C0C5334-326F-4BCB-87CA-4EAD5627D56B}" destId="{9ED454CD-E2C7-420C-9CA1-57050C86ED98}" srcOrd="4" destOrd="0" presId="urn:microsoft.com/office/officeart/2005/8/layout/cycle3"/>
    <dgm:cxn modelId="{C843934F-A1D6-4566-9A65-136E1D255C14}" type="presParOf" srcId="{3C0C5334-326F-4BCB-87CA-4EAD5627D56B}" destId="{28D92DFF-C25B-49DE-AE76-1244C6D5383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2775C7-6517-4DAE-B902-A69E2B872954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2BD8DFF-599C-4ADA-866F-16A883764369}">
      <dgm:prSet phldrT="[Texto]"/>
      <dgm:spPr/>
      <dgm:t>
        <a:bodyPr/>
        <a:lstStyle/>
        <a:p>
          <a:r>
            <a:rPr lang="es-MX" dirty="0" smtClean="0"/>
            <a:t>Toda la precipitación cae al suelo y parte del agua se infiltra. La infiltración implica el movimiento de precipitación en el suelo. Cuando la superficie del suelo está saturada, se produce la escorrentía.</a:t>
          </a:r>
          <a:endParaRPr lang="es-MX" dirty="0"/>
        </a:p>
      </dgm:t>
    </dgm:pt>
    <dgm:pt modelId="{C2B78CE5-1FE0-44F1-8716-02D9F1699929}" type="parTrans" cxnId="{79850D34-A099-4D75-A5F2-C26740ACFC7B}">
      <dgm:prSet/>
      <dgm:spPr/>
      <dgm:t>
        <a:bodyPr/>
        <a:lstStyle/>
        <a:p>
          <a:endParaRPr lang="es-MX"/>
        </a:p>
      </dgm:t>
    </dgm:pt>
    <dgm:pt modelId="{A65DB8A1-0685-43C4-8EAF-33A4450A26E6}" type="sibTrans" cxnId="{79850D34-A099-4D75-A5F2-C26740ACFC7B}">
      <dgm:prSet/>
      <dgm:spPr/>
      <dgm:t>
        <a:bodyPr/>
        <a:lstStyle/>
        <a:p>
          <a:endParaRPr lang="es-MX"/>
        </a:p>
      </dgm:t>
    </dgm:pt>
    <dgm:pt modelId="{4DB383AE-5CCB-47DB-8E0E-9F210EF31B41}">
      <dgm:prSet phldrT="[Texto]" phldr="1"/>
      <dgm:spPr/>
      <dgm:t>
        <a:bodyPr/>
        <a:lstStyle/>
        <a:p>
          <a:endParaRPr lang="es-MX" dirty="0"/>
        </a:p>
      </dgm:t>
    </dgm:pt>
    <dgm:pt modelId="{D62F7F60-FF75-4578-9481-9A4068E1A83C}" type="parTrans" cxnId="{2F23F92A-ADBC-4C6E-8E88-B24F02126C94}">
      <dgm:prSet/>
      <dgm:spPr/>
      <dgm:t>
        <a:bodyPr/>
        <a:lstStyle/>
        <a:p>
          <a:endParaRPr lang="es-MX"/>
        </a:p>
      </dgm:t>
    </dgm:pt>
    <dgm:pt modelId="{BABF89C2-F1E5-4D7F-97B4-E58001066874}" type="sibTrans" cxnId="{2F23F92A-ADBC-4C6E-8E88-B24F02126C94}">
      <dgm:prSet/>
      <dgm:spPr/>
      <dgm:t>
        <a:bodyPr/>
        <a:lstStyle/>
        <a:p>
          <a:endParaRPr lang="es-MX"/>
        </a:p>
      </dgm:t>
    </dgm:pt>
    <dgm:pt modelId="{DD367CF0-9CF9-474E-B97D-5CEB8B0AC9FE}">
      <dgm:prSet phldrT="[Texto]"/>
      <dgm:spPr/>
      <dgm:t>
        <a:bodyPr/>
        <a:lstStyle/>
        <a:p>
          <a:r>
            <a:rPr lang="es-MX" dirty="0" smtClean="0"/>
            <a:t>Parte del agua que se infiltra permanecerá en la capa superficial del suelo, donde se moverá gradualmente vertical y horizontalmente a través del suelo y el material </a:t>
          </a:r>
          <a:r>
            <a:rPr lang="es-MX" dirty="0" err="1" smtClean="0"/>
            <a:t>subsuperficial</a:t>
          </a:r>
          <a:r>
            <a:rPr lang="es-MX" dirty="0" smtClean="0"/>
            <a:t>. </a:t>
          </a:r>
          <a:endParaRPr lang="es-MX" dirty="0"/>
        </a:p>
      </dgm:t>
    </dgm:pt>
    <dgm:pt modelId="{17D2A2B1-5588-4AEE-814A-DE8E187065C0}" type="parTrans" cxnId="{B392B76A-DB0A-4F81-84A5-BECF0C4B4D20}">
      <dgm:prSet/>
      <dgm:spPr/>
      <dgm:t>
        <a:bodyPr/>
        <a:lstStyle/>
        <a:p>
          <a:endParaRPr lang="es-MX"/>
        </a:p>
      </dgm:t>
    </dgm:pt>
    <dgm:pt modelId="{1B3DC9C0-0EC2-42A1-BF2C-780B54B38FC0}" type="sibTrans" cxnId="{B392B76A-DB0A-4F81-84A5-BECF0C4B4D20}">
      <dgm:prSet/>
      <dgm:spPr/>
      <dgm:t>
        <a:bodyPr/>
        <a:lstStyle/>
        <a:p>
          <a:endParaRPr lang="es-MX"/>
        </a:p>
      </dgm:t>
    </dgm:pt>
    <dgm:pt modelId="{AEFD0843-B77A-4951-A883-7A5F7000DE51}">
      <dgm:prSet phldrT="[Texto]" phldr="1"/>
      <dgm:spPr/>
      <dgm:t>
        <a:bodyPr/>
        <a:lstStyle/>
        <a:p>
          <a:endParaRPr lang="es-MX" dirty="0"/>
        </a:p>
      </dgm:t>
    </dgm:pt>
    <dgm:pt modelId="{60AC990A-0D94-4203-AC42-23B495F7CE5D}" type="parTrans" cxnId="{62E4940D-EA2F-45AD-B8EB-3F10BA07616B}">
      <dgm:prSet/>
      <dgm:spPr/>
      <dgm:t>
        <a:bodyPr/>
        <a:lstStyle/>
        <a:p>
          <a:endParaRPr lang="es-MX"/>
        </a:p>
      </dgm:t>
    </dgm:pt>
    <dgm:pt modelId="{1D192976-F454-4309-81C1-E1696A949F8D}" type="sibTrans" cxnId="{62E4940D-EA2F-45AD-B8EB-3F10BA07616B}">
      <dgm:prSet/>
      <dgm:spPr/>
      <dgm:t>
        <a:bodyPr/>
        <a:lstStyle/>
        <a:p>
          <a:endParaRPr lang="es-MX"/>
        </a:p>
      </dgm:t>
    </dgm:pt>
    <dgm:pt modelId="{05359C04-8F97-498C-AB7B-D7812EBEDE10}">
      <dgm:prSet phldrT="[Texto]"/>
      <dgm:spPr/>
      <dgm:t>
        <a:bodyPr/>
        <a:lstStyle/>
        <a:p>
          <a:endParaRPr lang="es-MX" dirty="0"/>
        </a:p>
      </dgm:t>
    </dgm:pt>
    <dgm:pt modelId="{A3B213B8-A7FA-4C9C-A7C3-B7D8CEEF0CBF}" type="parTrans" cxnId="{A64BE1A9-B28C-4D1A-9211-2BB43E6C9DFD}">
      <dgm:prSet/>
      <dgm:spPr/>
      <dgm:t>
        <a:bodyPr/>
        <a:lstStyle/>
        <a:p>
          <a:endParaRPr lang="es-MX"/>
        </a:p>
      </dgm:t>
    </dgm:pt>
    <dgm:pt modelId="{65A99653-737D-4A1E-993D-605513831634}" type="sibTrans" cxnId="{A64BE1A9-B28C-4D1A-9211-2BB43E6C9DFD}">
      <dgm:prSet/>
      <dgm:spPr/>
      <dgm:t>
        <a:bodyPr/>
        <a:lstStyle/>
        <a:p>
          <a:endParaRPr lang="es-MX"/>
        </a:p>
      </dgm:t>
    </dgm:pt>
    <dgm:pt modelId="{ED36F8A1-390F-4FA2-ADD5-A86D1496F5E4}">
      <dgm:prSet phldrT="[Texto]"/>
      <dgm:spPr/>
      <dgm:t>
        <a:bodyPr/>
        <a:lstStyle/>
        <a:p>
          <a:endParaRPr lang="es-MX" dirty="0"/>
        </a:p>
      </dgm:t>
    </dgm:pt>
    <dgm:pt modelId="{3B1EE5BA-BD05-41ED-B44E-2B45067A399E}" type="parTrans" cxnId="{8268FDCD-D821-438C-BA65-E118EAF065E7}">
      <dgm:prSet/>
      <dgm:spPr/>
      <dgm:t>
        <a:bodyPr/>
        <a:lstStyle/>
        <a:p>
          <a:endParaRPr lang="es-MX"/>
        </a:p>
      </dgm:t>
    </dgm:pt>
    <dgm:pt modelId="{0FFF0815-7EF4-4EDA-994A-2E9B7B51ECF9}" type="sibTrans" cxnId="{8268FDCD-D821-438C-BA65-E118EAF065E7}">
      <dgm:prSet/>
      <dgm:spPr/>
      <dgm:t>
        <a:bodyPr/>
        <a:lstStyle/>
        <a:p>
          <a:endParaRPr lang="es-MX"/>
        </a:p>
      </dgm:t>
    </dgm:pt>
    <dgm:pt modelId="{01AE4DB6-BDBB-4D07-9F29-E4A49EB76F7D}">
      <dgm:prSet phldrT="[Texto]"/>
      <dgm:spPr/>
      <dgm:t>
        <a:bodyPr/>
        <a:lstStyle/>
        <a:p>
          <a:endParaRPr lang="es-MX" dirty="0"/>
        </a:p>
      </dgm:t>
    </dgm:pt>
    <dgm:pt modelId="{E3AB9D46-4D59-46C0-A9C8-2A905023F452}" type="parTrans" cxnId="{2BCCF465-128F-4C7D-B6E6-24F86C9775BF}">
      <dgm:prSet/>
      <dgm:spPr/>
      <dgm:t>
        <a:bodyPr/>
        <a:lstStyle/>
        <a:p>
          <a:endParaRPr lang="es-MX"/>
        </a:p>
      </dgm:t>
    </dgm:pt>
    <dgm:pt modelId="{4B8E6678-69B3-489B-AF93-89704C96E73F}" type="sibTrans" cxnId="{2BCCF465-128F-4C7D-B6E6-24F86C9775BF}">
      <dgm:prSet/>
      <dgm:spPr/>
      <dgm:t>
        <a:bodyPr/>
        <a:lstStyle/>
        <a:p>
          <a:endParaRPr lang="es-MX"/>
        </a:p>
      </dgm:t>
    </dgm:pt>
    <dgm:pt modelId="{83A2F092-1A0D-485A-AA50-63EADBBC396E}">
      <dgm:prSet phldrT="[Texto]"/>
      <dgm:spPr/>
      <dgm:t>
        <a:bodyPr/>
        <a:lstStyle/>
        <a:p>
          <a:endParaRPr lang="es-MX" dirty="0"/>
        </a:p>
      </dgm:t>
    </dgm:pt>
    <dgm:pt modelId="{832A3EBD-DC58-40C0-89DA-8B8F3E19A912}" type="parTrans" cxnId="{022EEA7B-0DCB-4349-AD2F-C1D11052928B}">
      <dgm:prSet/>
      <dgm:spPr/>
      <dgm:t>
        <a:bodyPr/>
        <a:lstStyle/>
        <a:p>
          <a:endParaRPr lang="es-MX"/>
        </a:p>
      </dgm:t>
    </dgm:pt>
    <dgm:pt modelId="{729979F9-9EF7-4C85-95FF-3E5108685638}" type="sibTrans" cxnId="{022EEA7B-0DCB-4349-AD2F-C1D11052928B}">
      <dgm:prSet/>
      <dgm:spPr/>
      <dgm:t>
        <a:bodyPr/>
        <a:lstStyle/>
        <a:p>
          <a:endParaRPr lang="es-MX"/>
        </a:p>
      </dgm:t>
    </dgm:pt>
    <dgm:pt modelId="{EC914807-8F56-4E7E-A249-1C717379A5CE}">
      <dgm:prSet phldrT="[Texto]"/>
      <dgm:spPr/>
      <dgm:t>
        <a:bodyPr/>
        <a:lstStyle/>
        <a:p>
          <a:endParaRPr lang="es-MX" dirty="0"/>
        </a:p>
      </dgm:t>
    </dgm:pt>
    <dgm:pt modelId="{3B110F10-4D8A-4B7A-9C3B-F7A8BEE46C5A}" type="parTrans" cxnId="{31926C19-A6DF-42CD-9F46-8749BF3A3C9D}">
      <dgm:prSet/>
      <dgm:spPr/>
      <dgm:t>
        <a:bodyPr/>
        <a:lstStyle/>
        <a:p>
          <a:endParaRPr lang="es-MX"/>
        </a:p>
      </dgm:t>
    </dgm:pt>
    <dgm:pt modelId="{80B03B26-5396-4C62-B526-D71546037095}" type="sibTrans" cxnId="{31926C19-A6DF-42CD-9F46-8749BF3A3C9D}">
      <dgm:prSet/>
      <dgm:spPr/>
      <dgm:t>
        <a:bodyPr/>
        <a:lstStyle/>
        <a:p>
          <a:endParaRPr lang="es-MX"/>
        </a:p>
      </dgm:t>
    </dgm:pt>
    <dgm:pt modelId="{A4E01848-50EF-4D33-B9A8-B0EF6DFAE6AE}">
      <dgm:prSet phldrT="[Texto]"/>
      <dgm:spPr/>
      <dgm:t>
        <a:bodyPr/>
        <a:lstStyle/>
        <a:p>
          <a:endParaRPr lang="es-MX" dirty="0"/>
        </a:p>
      </dgm:t>
    </dgm:pt>
    <dgm:pt modelId="{7F45EB4F-33C6-4F36-ADCB-497E6DDB4BFF}" type="parTrans" cxnId="{34FE5B46-52AD-4C22-B283-9F0807C30BF2}">
      <dgm:prSet/>
      <dgm:spPr/>
      <dgm:t>
        <a:bodyPr/>
        <a:lstStyle/>
        <a:p>
          <a:endParaRPr lang="es-MX"/>
        </a:p>
      </dgm:t>
    </dgm:pt>
    <dgm:pt modelId="{0252FC80-03AF-4659-8720-D89D19DF6289}" type="sibTrans" cxnId="{34FE5B46-52AD-4C22-B283-9F0807C30BF2}">
      <dgm:prSet/>
      <dgm:spPr/>
      <dgm:t>
        <a:bodyPr/>
        <a:lstStyle/>
        <a:p>
          <a:endParaRPr lang="es-MX"/>
        </a:p>
      </dgm:t>
    </dgm:pt>
    <dgm:pt modelId="{41344C39-E222-44AD-AA9F-7B2BC803B3F8}">
      <dgm:prSet phldrT="[Texto]"/>
      <dgm:spPr/>
      <dgm:t>
        <a:bodyPr/>
        <a:lstStyle/>
        <a:p>
          <a:endParaRPr lang="es-MX" dirty="0"/>
        </a:p>
      </dgm:t>
    </dgm:pt>
    <dgm:pt modelId="{08CFA4AC-ABFF-45F0-B0B3-2A9966870D4B}" type="parTrans" cxnId="{027C2FBC-5F36-4A75-B61E-017FF71D0DDA}">
      <dgm:prSet/>
      <dgm:spPr/>
      <dgm:t>
        <a:bodyPr/>
        <a:lstStyle/>
        <a:p>
          <a:endParaRPr lang="es-MX"/>
        </a:p>
      </dgm:t>
    </dgm:pt>
    <dgm:pt modelId="{BDBCE7AE-A0C1-4260-9120-BDB76C937F2D}" type="sibTrans" cxnId="{027C2FBC-5F36-4A75-B61E-017FF71D0DDA}">
      <dgm:prSet/>
      <dgm:spPr/>
      <dgm:t>
        <a:bodyPr/>
        <a:lstStyle/>
        <a:p>
          <a:endParaRPr lang="es-MX"/>
        </a:p>
      </dgm:t>
    </dgm:pt>
    <dgm:pt modelId="{75324A34-5ABB-452D-B216-9B4D3060D455}">
      <dgm:prSet phldrT="[Texto]"/>
      <dgm:spPr/>
      <dgm:t>
        <a:bodyPr/>
        <a:lstStyle/>
        <a:p>
          <a:endParaRPr lang="es-MX" dirty="0"/>
        </a:p>
      </dgm:t>
    </dgm:pt>
    <dgm:pt modelId="{00C2A01A-4C22-41EE-8101-64EC74564F91}" type="parTrans" cxnId="{E6E5EF3B-0662-4A93-8644-BF6B4F33EC9F}">
      <dgm:prSet/>
      <dgm:spPr/>
      <dgm:t>
        <a:bodyPr/>
        <a:lstStyle/>
        <a:p>
          <a:endParaRPr lang="es-MX"/>
        </a:p>
      </dgm:t>
    </dgm:pt>
    <dgm:pt modelId="{54A4BED9-1102-4259-91E4-BF157EF36011}" type="sibTrans" cxnId="{E6E5EF3B-0662-4A93-8644-BF6B4F33EC9F}">
      <dgm:prSet/>
      <dgm:spPr/>
      <dgm:t>
        <a:bodyPr/>
        <a:lstStyle/>
        <a:p>
          <a:endParaRPr lang="es-MX"/>
        </a:p>
      </dgm:t>
    </dgm:pt>
    <dgm:pt modelId="{38A54202-023C-443C-B54D-3D53DA11A6F8}">
      <dgm:prSet phldrT="[Texto]"/>
      <dgm:spPr/>
      <dgm:t>
        <a:bodyPr/>
        <a:lstStyle/>
        <a:p>
          <a:endParaRPr lang="es-MX" dirty="0"/>
        </a:p>
      </dgm:t>
    </dgm:pt>
    <dgm:pt modelId="{CAB4BF39-4234-4069-9A2F-EDA9513AA194}" type="parTrans" cxnId="{0E75C4AA-61E1-4422-BF81-E518EA2D0D3B}">
      <dgm:prSet/>
      <dgm:spPr/>
      <dgm:t>
        <a:bodyPr/>
        <a:lstStyle/>
        <a:p>
          <a:endParaRPr lang="es-MX"/>
        </a:p>
      </dgm:t>
    </dgm:pt>
    <dgm:pt modelId="{39BD386E-F114-4F8C-A05D-5FC844B061A8}" type="sibTrans" cxnId="{0E75C4AA-61E1-4422-BF81-E518EA2D0D3B}">
      <dgm:prSet/>
      <dgm:spPr/>
      <dgm:t>
        <a:bodyPr/>
        <a:lstStyle/>
        <a:p>
          <a:endParaRPr lang="es-MX"/>
        </a:p>
      </dgm:t>
    </dgm:pt>
    <dgm:pt modelId="{E730FE36-29BA-495A-AFDB-A746CEF0955D}">
      <dgm:prSet phldrT="[Texto]"/>
      <dgm:spPr/>
      <dgm:t>
        <a:bodyPr/>
        <a:lstStyle/>
        <a:p>
          <a:endParaRPr lang="es-MX" dirty="0"/>
        </a:p>
      </dgm:t>
    </dgm:pt>
    <dgm:pt modelId="{2691B711-A9AE-4A57-A7AA-AFC8D1DE29F8}" type="parTrans" cxnId="{D4A0696D-C57C-4379-B821-81B78098CEA7}">
      <dgm:prSet/>
      <dgm:spPr/>
      <dgm:t>
        <a:bodyPr/>
        <a:lstStyle/>
        <a:p>
          <a:endParaRPr lang="es-MX"/>
        </a:p>
      </dgm:t>
    </dgm:pt>
    <dgm:pt modelId="{467A7864-18AA-4B3D-850C-B537464F5A98}" type="sibTrans" cxnId="{D4A0696D-C57C-4379-B821-81B78098CEA7}">
      <dgm:prSet/>
      <dgm:spPr/>
      <dgm:t>
        <a:bodyPr/>
        <a:lstStyle/>
        <a:p>
          <a:endParaRPr lang="es-MX"/>
        </a:p>
      </dgm:t>
    </dgm:pt>
    <dgm:pt modelId="{7144E950-4950-4E9F-96AB-972BA7ACD049}">
      <dgm:prSet phldrT="[Texto]"/>
      <dgm:spPr/>
      <dgm:t>
        <a:bodyPr/>
        <a:lstStyle/>
        <a:p>
          <a:endParaRPr lang="es-MX" dirty="0"/>
        </a:p>
      </dgm:t>
    </dgm:pt>
    <dgm:pt modelId="{85B5BC15-D633-4716-8332-1AD48F4F4F71}" type="parTrans" cxnId="{B8BA73A2-78FD-4E44-A77E-175918D359D5}">
      <dgm:prSet/>
      <dgm:spPr/>
      <dgm:t>
        <a:bodyPr/>
        <a:lstStyle/>
        <a:p>
          <a:endParaRPr lang="es-MX"/>
        </a:p>
      </dgm:t>
    </dgm:pt>
    <dgm:pt modelId="{8BF22329-30A8-4FDB-B4FB-A14DDD017FAA}" type="sibTrans" cxnId="{B8BA73A2-78FD-4E44-A77E-175918D359D5}">
      <dgm:prSet/>
      <dgm:spPr/>
      <dgm:t>
        <a:bodyPr/>
        <a:lstStyle/>
        <a:p>
          <a:endParaRPr lang="es-MX"/>
        </a:p>
      </dgm:t>
    </dgm:pt>
    <dgm:pt modelId="{880A0DB2-F1EC-41B9-A8AF-71A64A7F17E0}">
      <dgm:prSet phldrT="[Texto]"/>
      <dgm:spPr/>
      <dgm:t>
        <a:bodyPr/>
        <a:lstStyle/>
        <a:p>
          <a:endParaRPr lang="es-MX" dirty="0"/>
        </a:p>
      </dgm:t>
    </dgm:pt>
    <dgm:pt modelId="{40B591D2-C284-4359-9231-8D3B3CD27EEB}" type="parTrans" cxnId="{CE6E4878-603F-43A2-B43B-F32C9C545B06}">
      <dgm:prSet/>
      <dgm:spPr/>
      <dgm:t>
        <a:bodyPr/>
        <a:lstStyle/>
        <a:p>
          <a:endParaRPr lang="es-MX"/>
        </a:p>
      </dgm:t>
    </dgm:pt>
    <dgm:pt modelId="{AB8AFD46-F763-495A-8502-F5612CB5E454}" type="sibTrans" cxnId="{CE6E4878-603F-43A2-B43B-F32C9C545B06}">
      <dgm:prSet/>
      <dgm:spPr/>
      <dgm:t>
        <a:bodyPr/>
        <a:lstStyle/>
        <a:p>
          <a:endParaRPr lang="es-MX"/>
        </a:p>
      </dgm:t>
    </dgm:pt>
    <dgm:pt modelId="{DAD556F3-272F-4562-8CE9-220907FE5D91}">
      <dgm:prSet phldrT="[Texto]"/>
      <dgm:spPr/>
      <dgm:t>
        <a:bodyPr/>
        <a:lstStyle/>
        <a:p>
          <a:endParaRPr lang="es-MX" dirty="0"/>
        </a:p>
      </dgm:t>
    </dgm:pt>
    <dgm:pt modelId="{D18FD379-F725-49C2-8CB6-E7FC81DBA585}" type="parTrans" cxnId="{F739E5BE-D05B-4D4B-99BD-C13F6DE16075}">
      <dgm:prSet/>
      <dgm:spPr/>
      <dgm:t>
        <a:bodyPr/>
        <a:lstStyle/>
        <a:p>
          <a:endParaRPr lang="es-MX"/>
        </a:p>
      </dgm:t>
    </dgm:pt>
    <dgm:pt modelId="{C0FA80C2-5A40-4A2B-9043-3CADE847F6D6}" type="sibTrans" cxnId="{F739E5BE-D05B-4D4B-99BD-C13F6DE16075}">
      <dgm:prSet/>
      <dgm:spPr/>
      <dgm:t>
        <a:bodyPr/>
        <a:lstStyle/>
        <a:p>
          <a:endParaRPr lang="es-MX"/>
        </a:p>
      </dgm:t>
    </dgm:pt>
    <dgm:pt modelId="{6DA04775-89B4-4F19-BD43-CC1D1C7C0A5B}">
      <dgm:prSet phldrT="[Texto]"/>
      <dgm:spPr/>
      <dgm:t>
        <a:bodyPr/>
        <a:lstStyle/>
        <a:p>
          <a:endParaRPr lang="es-MX" dirty="0"/>
        </a:p>
      </dgm:t>
    </dgm:pt>
    <dgm:pt modelId="{EBFEFD38-F4D6-422D-845E-D5064893D82C}" type="parTrans" cxnId="{E3ADB675-4B00-49DB-B00C-A68FBC858286}">
      <dgm:prSet/>
      <dgm:spPr/>
      <dgm:t>
        <a:bodyPr/>
        <a:lstStyle/>
        <a:p>
          <a:endParaRPr lang="es-MX"/>
        </a:p>
      </dgm:t>
    </dgm:pt>
    <dgm:pt modelId="{BB849B7C-793D-4745-B2BF-5317DF90F32F}" type="sibTrans" cxnId="{E3ADB675-4B00-49DB-B00C-A68FBC858286}">
      <dgm:prSet/>
      <dgm:spPr/>
      <dgm:t>
        <a:bodyPr/>
        <a:lstStyle/>
        <a:p>
          <a:endParaRPr lang="es-MX"/>
        </a:p>
      </dgm:t>
    </dgm:pt>
    <dgm:pt modelId="{E9388456-F6CA-4108-9524-D5A2DC0829B1}">
      <dgm:prSet phldrT="[Texto]"/>
      <dgm:spPr/>
      <dgm:t>
        <a:bodyPr/>
        <a:lstStyle/>
        <a:p>
          <a:endParaRPr lang="es-MX" dirty="0"/>
        </a:p>
      </dgm:t>
    </dgm:pt>
    <dgm:pt modelId="{A0DB89CC-D68B-4FF1-A4EF-49D201DFBE57}" type="parTrans" cxnId="{74B838CB-995E-4A76-A4C3-9AD25C71B5CC}">
      <dgm:prSet/>
      <dgm:spPr/>
      <dgm:t>
        <a:bodyPr/>
        <a:lstStyle/>
        <a:p>
          <a:endParaRPr lang="es-MX"/>
        </a:p>
      </dgm:t>
    </dgm:pt>
    <dgm:pt modelId="{3D25642A-0D24-45C6-A8D2-6F893D3B0E11}" type="sibTrans" cxnId="{74B838CB-995E-4A76-A4C3-9AD25C71B5CC}">
      <dgm:prSet/>
      <dgm:spPr/>
      <dgm:t>
        <a:bodyPr/>
        <a:lstStyle/>
        <a:p>
          <a:endParaRPr lang="es-MX"/>
        </a:p>
      </dgm:t>
    </dgm:pt>
    <dgm:pt modelId="{A86822CA-3E9F-4F53-9143-6B6ACCB51303}">
      <dgm:prSet phldrT="[Texto]"/>
      <dgm:spPr/>
      <dgm:t>
        <a:bodyPr/>
        <a:lstStyle/>
        <a:p>
          <a:endParaRPr lang="es-MX" dirty="0"/>
        </a:p>
      </dgm:t>
    </dgm:pt>
    <dgm:pt modelId="{77B308E1-2C72-44E5-A5CD-537E29BB1F63}" type="parTrans" cxnId="{2E455F02-11CB-43DB-9837-D106F8276E1C}">
      <dgm:prSet/>
      <dgm:spPr/>
      <dgm:t>
        <a:bodyPr/>
        <a:lstStyle/>
        <a:p>
          <a:endParaRPr lang="es-MX"/>
        </a:p>
      </dgm:t>
    </dgm:pt>
    <dgm:pt modelId="{9873D43B-B37D-479F-8805-61095D50F151}" type="sibTrans" cxnId="{2E455F02-11CB-43DB-9837-D106F8276E1C}">
      <dgm:prSet/>
      <dgm:spPr/>
      <dgm:t>
        <a:bodyPr/>
        <a:lstStyle/>
        <a:p>
          <a:endParaRPr lang="es-MX"/>
        </a:p>
      </dgm:t>
    </dgm:pt>
    <dgm:pt modelId="{A655BFFE-B195-43E7-918E-B7FEC13AF013}" type="pres">
      <dgm:prSet presAssocID="{672775C7-6517-4DAE-B902-A69E2B8729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A3A7AF2-66FF-4CE1-8549-646E0F11A346}" type="pres">
      <dgm:prSet presAssocID="{72BD8DFF-599C-4ADA-866F-16A883764369}" presName="parentText" presStyleLbl="node1" presStyleIdx="0" presStyleCnt="2" custLinFactNeighborX="-1093" custLinFactNeighborY="-332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B255C7-1D38-45F8-B5EF-13D07939B876}" type="pres">
      <dgm:prSet presAssocID="{72BD8DFF-599C-4ADA-866F-16A88376436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036DBE-2D87-4FB8-9223-378050ABE2F2}" type="pres">
      <dgm:prSet presAssocID="{DD367CF0-9CF9-474E-B97D-5CEB8B0AC9F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83AB30-AE62-465F-A12A-F41A4F6E72DE}" type="pres">
      <dgm:prSet presAssocID="{DD367CF0-9CF9-474E-B97D-5CEB8B0AC9F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5487443-A7CC-426B-9867-1FBB906647A4}" type="presOf" srcId="{EC914807-8F56-4E7E-A249-1C717379A5CE}" destId="{7EB255C7-1D38-45F8-B5EF-13D07939B876}" srcOrd="0" destOrd="4" presId="urn:microsoft.com/office/officeart/2005/8/layout/vList2"/>
    <dgm:cxn modelId="{022EEA7B-0DCB-4349-AD2F-C1D11052928B}" srcId="{72BD8DFF-599C-4ADA-866F-16A883764369}" destId="{83A2F092-1A0D-485A-AA50-63EADBBC396E}" srcOrd="3" destOrd="0" parTransId="{832A3EBD-DC58-40C0-89DA-8B8F3E19A912}" sibTransId="{729979F9-9EF7-4C85-95FF-3E5108685638}"/>
    <dgm:cxn modelId="{2E455F02-11CB-43DB-9837-D106F8276E1C}" srcId="{72BD8DFF-599C-4ADA-866F-16A883764369}" destId="{A86822CA-3E9F-4F53-9143-6B6ACCB51303}" srcOrd="15" destOrd="0" parTransId="{77B308E1-2C72-44E5-A5CD-537E29BB1F63}" sibTransId="{9873D43B-B37D-479F-8805-61095D50F151}"/>
    <dgm:cxn modelId="{2429A4B8-0E38-4FDE-9484-E5D582F570E9}" type="presOf" srcId="{72BD8DFF-599C-4ADA-866F-16A883764369}" destId="{0A3A7AF2-66FF-4CE1-8549-646E0F11A346}" srcOrd="0" destOrd="0" presId="urn:microsoft.com/office/officeart/2005/8/layout/vList2"/>
    <dgm:cxn modelId="{D4A0696D-C57C-4379-B821-81B78098CEA7}" srcId="{72BD8DFF-599C-4ADA-866F-16A883764369}" destId="{E730FE36-29BA-495A-AFDB-A746CEF0955D}" srcOrd="9" destOrd="0" parTransId="{2691B711-A9AE-4A57-A7AA-AFC8D1DE29F8}" sibTransId="{467A7864-18AA-4B3D-850C-B537464F5A98}"/>
    <dgm:cxn modelId="{79850D34-A099-4D75-A5F2-C26740ACFC7B}" srcId="{672775C7-6517-4DAE-B902-A69E2B872954}" destId="{72BD8DFF-599C-4ADA-866F-16A883764369}" srcOrd="0" destOrd="0" parTransId="{C2B78CE5-1FE0-44F1-8716-02D9F1699929}" sibTransId="{A65DB8A1-0685-43C4-8EAF-33A4450A26E6}"/>
    <dgm:cxn modelId="{5A251AE7-20DF-4E69-84CF-8E78A117609B}" type="presOf" srcId="{4DB383AE-5CCB-47DB-8E0E-9F210EF31B41}" destId="{7EB255C7-1D38-45F8-B5EF-13D07939B876}" srcOrd="0" destOrd="0" presId="urn:microsoft.com/office/officeart/2005/8/layout/vList2"/>
    <dgm:cxn modelId="{B8BA73A2-78FD-4E44-A77E-175918D359D5}" srcId="{72BD8DFF-599C-4ADA-866F-16A883764369}" destId="{7144E950-4950-4E9F-96AB-972BA7ACD049}" srcOrd="10" destOrd="0" parTransId="{85B5BC15-D633-4716-8332-1AD48F4F4F71}" sibTransId="{8BF22329-30A8-4FDB-B4FB-A14DDD017FAA}"/>
    <dgm:cxn modelId="{68E8CA8F-57AC-491A-9DC5-73A6D0A81621}" type="presOf" srcId="{DD367CF0-9CF9-474E-B97D-5CEB8B0AC9FE}" destId="{5E036DBE-2D87-4FB8-9223-378050ABE2F2}" srcOrd="0" destOrd="0" presId="urn:microsoft.com/office/officeart/2005/8/layout/vList2"/>
    <dgm:cxn modelId="{8E08E54E-7E57-4DFE-824A-964882939360}" type="presOf" srcId="{7144E950-4950-4E9F-96AB-972BA7ACD049}" destId="{7EB255C7-1D38-45F8-B5EF-13D07939B876}" srcOrd="0" destOrd="10" presId="urn:microsoft.com/office/officeart/2005/8/layout/vList2"/>
    <dgm:cxn modelId="{E6E5EF3B-0662-4A93-8644-BF6B4F33EC9F}" srcId="{72BD8DFF-599C-4ADA-866F-16A883764369}" destId="{75324A34-5ABB-452D-B216-9B4D3060D455}" srcOrd="7" destOrd="0" parTransId="{00C2A01A-4C22-41EE-8101-64EC74564F91}" sibTransId="{54A4BED9-1102-4259-91E4-BF157EF36011}"/>
    <dgm:cxn modelId="{CE6E4878-603F-43A2-B43B-F32C9C545B06}" srcId="{72BD8DFF-599C-4ADA-866F-16A883764369}" destId="{880A0DB2-F1EC-41B9-A8AF-71A64A7F17E0}" srcOrd="11" destOrd="0" parTransId="{40B591D2-C284-4359-9231-8D3B3CD27EEB}" sibTransId="{AB8AFD46-F763-495A-8502-F5612CB5E454}"/>
    <dgm:cxn modelId="{BDF0CDB4-EA4B-4150-9B4C-6C21F46DEACD}" type="presOf" srcId="{672775C7-6517-4DAE-B902-A69E2B872954}" destId="{A655BFFE-B195-43E7-918E-B7FEC13AF013}" srcOrd="0" destOrd="0" presId="urn:microsoft.com/office/officeart/2005/8/layout/vList2"/>
    <dgm:cxn modelId="{AF093582-F315-4E36-A726-60FB89A1EA64}" type="presOf" srcId="{41344C39-E222-44AD-AA9F-7B2BC803B3F8}" destId="{7EB255C7-1D38-45F8-B5EF-13D07939B876}" srcOrd="0" destOrd="6" presId="urn:microsoft.com/office/officeart/2005/8/layout/vList2"/>
    <dgm:cxn modelId="{2F23F92A-ADBC-4C6E-8E88-B24F02126C94}" srcId="{72BD8DFF-599C-4ADA-866F-16A883764369}" destId="{4DB383AE-5CCB-47DB-8E0E-9F210EF31B41}" srcOrd="0" destOrd="0" parTransId="{D62F7F60-FF75-4578-9481-9A4068E1A83C}" sibTransId="{BABF89C2-F1E5-4D7F-97B4-E58001066874}"/>
    <dgm:cxn modelId="{6DD2B9EC-58EC-4A1C-8833-84E175CD5C17}" type="presOf" srcId="{83A2F092-1A0D-485A-AA50-63EADBBC396E}" destId="{7EB255C7-1D38-45F8-B5EF-13D07939B876}" srcOrd="0" destOrd="3" presId="urn:microsoft.com/office/officeart/2005/8/layout/vList2"/>
    <dgm:cxn modelId="{670FD218-B8CA-43DE-BE3F-0F1C83BB76E1}" type="presOf" srcId="{6DA04775-89B4-4F19-BD43-CC1D1C7C0A5B}" destId="{7EB255C7-1D38-45F8-B5EF-13D07939B876}" srcOrd="0" destOrd="13" presId="urn:microsoft.com/office/officeart/2005/8/layout/vList2"/>
    <dgm:cxn modelId="{22623E82-8B89-4896-9992-A8B7C71C3D92}" type="presOf" srcId="{75324A34-5ABB-452D-B216-9B4D3060D455}" destId="{7EB255C7-1D38-45F8-B5EF-13D07939B876}" srcOrd="0" destOrd="7" presId="urn:microsoft.com/office/officeart/2005/8/layout/vList2"/>
    <dgm:cxn modelId="{34FE5B46-52AD-4C22-B283-9F0807C30BF2}" srcId="{72BD8DFF-599C-4ADA-866F-16A883764369}" destId="{A4E01848-50EF-4D33-B9A8-B0EF6DFAE6AE}" srcOrd="5" destOrd="0" parTransId="{7F45EB4F-33C6-4F36-ADCB-497E6DDB4BFF}" sibTransId="{0252FC80-03AF-4659-8720-D89D19DF6289}"/>
    <dgm:cxn modelId="{74B838CB-995E-4A76-A4C3-9AD25C71B5CC}" srcId="{72BD8DFF-599C-4ADA-866F-16A883764369}" destId="{E9388456-F6CA-4108-9524-D5A2DC0829B1}" srcOrd="14" destOrd="0" parTransId="{A0DB89CC-D68B-4FF1-A4EF-49D201DFBE57}" sibTransId="{3D25642A-0D24-45C6-A8D2-6F893D3B0E11}"/>
    <dgm:cxn modelId="{8ECC85E4-A21C-400B-B7CF-89CB20DFC4C4}" type="presOf" srcId="{38A54202-023C-443C-B54D-3D53DA11A6F8}" destId="{7EB255C7-1D38-45F8-B5EF-13D07939B876}" srcOrd="0" destOrd="8" presId="urn:microsoft.com/office/officeart/2005/8/layout/vList2"/>
    <dgm:cxn modelId="{A64BE1A9-B28C-4D1A-9211-2BB43E6C9DFD}" srcId="{72BD8DFF-599C-4ADA-866F-16A883764369}" destId="{05359C04-8F97-498C-AB7B-D7812EBEDE10}" srcOrd="16" destOrd="0" parTransId="{A3B213B8-A7FA-4C9C-A7C3-B7D8CEEF0CBF}" sibTransId="{65A99653-737D-4A1E-993D-605513831634}"/>
    <dgm:cxn modelId="{BFA9366F-D589-49DB-B458-8A6DA71C1ABF}" type="presOf" srcId="{05359C04-8F97-498C-AB7B-D7812EBEDE10}" destId="{7EB255C7-1D38-45F8-B5EF-13D07939B876}" srcOrd="0" destOrd="16" presId="urn:microsoft.com/office/officeart/2005/8/layout/vList2"/>
    <dgm:cxn modelId="{D4095E43-7CCC-4407-9BB9-8EB7A8386E67}" type="presOf" srcId="{880A0DB2-F1EC-41B9-A8AF-71A64A7F17E0}" destId="{7EB255C7-1D38-45F8-B5EF-13D07939B876}" srcOrd="0" destOrd="11" presId="urn:microsoft.com/office/officeart/2005/8/layout/vList2"/>
    <dgm:cxn modelId="{23B3DEC9-F5E7-4F19-BDF3-F1A8021C5EA0}" type="presOf" srcId="{01AE4DB6-BDBB-4D07-9F29-E4A49EB76F7D}" destId="{7EB255C7-1D38-45F8-B5EF-13D07939B876}" srcOrd="0" destOrd="2" presId="urn:microsoft.com/office/officeart/2005/8/layout/vList2"/>
    <dgm:cxn modelId="{C58F4225-9514-4C41-931C-D4E25128B2AC}" type="presOf" srcId="{E730FE36-29BA-495A-AFDB-A746CEF0955D}" destId="{7EB255C7-1D38-45F8-B5EF-13D07939B876}" srcOrd="0" destOrd="9" presId="urn:microsoft.com/office/officeart/2005/8/layout/vList2"/>
    <dgm:cxn modelId="{0E75C4AA-61E1-4422-BF81-E518EA2D0D3B}" srcId="{72BD8DFF-599C-4ADA-866F-16A883764369}" destId="{38A54202-023C-443C-B54D-3D53DA11A6F8}" srcOrd="8" destOrd="0" parTransId="{CAB4BF39-4234-4069-9A2F-EDA9513AA194}" sibTransId="{39BD386E-F114-4F8C-A05D-5FC844B061A8}"/>
    <dgm:cxn modelId="{62E4940D-EA2F-45AD-B8EB-3F10BA07616B}" srcId="{DD367CF0-9CF9-474E-B97D-5CEB8B0AC9FE}" destId="{AEFD0843-B77A-4951-A883-7A5F7000DE51}" srcOrd="0" destOrd="0" parTransId="{60AC990A-0D94-4203-AC42-23B495F7CE5D}" sibTransId="{1D192976-F454-4309-81C1-E1696A949F8D}"/>
    <dgm:cxn modelId="{B31A5226-EBC5-4963-BC61-4A03232E50DB}" type="presOf" srcId="{A86822CA-3E9F-4F53-9143-6B6ACCB51303}" destId="{7EB255C7-1D38-45F8-B5EF-13D07939B876}" srcOrd="0" destOrd="15" presId="urn:microsoft.com/office/officeart/2005/8/layout/vList2"/>
    <dgm:cxn modelId="{F739E5BE-D05B-4D4B-99BD-C13F6DE16075}" srcId="{72BD8DFF-599C-4ADA-866F-16A883764369}" destId="{DAD556F3-272F-4562-8CE9-220907FE5D91}" srcOrd="12" destOrd="0" parTransId="{D18FD379-F725-49C2-8CB6-E7FC81DBA585}" sibTransId="{C0FA80C2-5A40-4A2B-9043-3CADE847F6D6}"/>
    <dgm:cxn modelId="{C48176FA-A300-4664-8B54-7800CD6A4CF0}" type="presOf" srcId="{E9388456-F6CA-4108-9524-D5A2DC0829B1}" destId="{7EB255C7-1D38-45F8-B5EF-13D07939B876}" srcOrd="0" destOrd="14" presId="urn:microsoft.com/office/officeart/2005/8/layout/vList2"/>
    <dgm:cxn modelId="{E3ADB675-4B00-49DB-B00C-A68FBC858286}" srcId="{72BD8DFF-599C-4ADA-866F-16A883764369}" destId="{6DA04775-89B4-4F19-BD43-CC1D1C7C0A5B}" srcOrd="13" destOrd="0" parTransId="{EBFEFD38-F4D6-422D-845E-D5064893D82C}" sibTransId="{BB849B7C-793D-4745-B2BF-5317DF90F32F}"/>
    <dgm:cxn modelId="{A2AD4A9B-8A06-4CBD-9C40-2557952E9A13}" type="presOf" srcId="{AEFD0843-B77A-4951-A883-7A5F7000DE51}" destId="{EC83AB30-AE62-465F-A12A-F41A4F6E72DE}" srcOrd="0" destOrd="0" presId="urn:microsoft.com/office/officeart/2005/8/layout/vList2"/>
    <dgm:cxn modelId="{8268FDCD-D821-438C-BA65-E118EAF065E7}" srcId="{72BD8DFF-599C-4ADA-866F-16A883764369}" destId="{ED36F8A1-390F-4FA2-ADD5-A86D1496F5E4}" srcOrd="1" destOrd="0" parTransId="{3B1EE5BA-BD05-41ED-B44E-2B45067A399E}" sibTransId="{0FFF0815-7EF4-4EDA-994A-2E9B7B51ECF9}"/>
    <dgm:cxn modelId="{B392B76A-DB0A-4F81-84A5-BECF0C4B4D20}" srcId="{672775C7-6517-4DAE-B902-A69E2B872954}" destId="{DD367CF0-9CF9-474E-B97D-5CEB8B0AC9FE}" srcOrd="1" destOrd="0" parTransId="{17D2A2B1-5588-4AEE-814A-DE8E187065C0}" sibTransId="{1B3DC9C0-0EC2-42A1-BF2C-780B54B38FC0}"/>
    <dgm:cxn modelId="{9CBF23D9-1A61-4EF2-8A7A-70C09DADB512}" type="presOf" srcId="{DAD556F3-272F-4562-8CE9-220907FE5D91}" destId="{7EB255C7-1D38-45F8-B5EF-13D07939B876}" srcOrd="0" destOrd="12" presId="urn:microsoft.com/office/officeart/2005/8/layout/vList2"/>
    <dgm:cxn modelId="{C7BEA3F7-3491-48A1-A88D-17A8246F5991}" type="presOf" srcId="{ED36F8A1-390F-4FA2-ADD5-A86D1496F5E4}" destId="{7EB255C7-1D38-45F8-B5EF-13D07939B876}" srcOrd="0" destOrd="1" presId="urn:microsoft.com/office/officeart/2005/8/layout/vList2"/>
    <dgm:cxn modelId="{FA3CB495-C217-43F4-BE54-FE7FF097AA33}" type="presOf" srcId="{A4E01848-50EF-4D33-B9A8-B0EF6DFAE6AE}" destId="{7EB255C7-1D38-45F8-B5EF-13D07939B876}" srcOrd="0" destOrd="5" presId="urn:microsoft.com/office/officeart/2005/8/layout/vList2"/>
    <dgm:cxn modelId="{2BCCF465-128F-4C7D-B6E6-24F86C9775BF}" srcId="{72BD8DFF-599C-4ADA-866F-16A883764369}" destId="{01AE4DB6-BDBB-4D07-9F29-E4A49EB76F7D}" srcOrd="2" destOrd="0" parTransId="{E3AB9D46-4D59-46C0-A9C8-2A905023F452}" sibTransId="{4B8E6678-69B3-489B-AF93-89704C96E73F}"/>
    <dgm:cxn modelId="{31926C19-A6DF-42CD-9F46-8749BF3A3C9D}" srcId="{72BD8DFF-599C-4ADA-866F-16A883764369}" destId="{EC914807-8F56-4E7E-A249-1C717379A5CE}" srcOrd="4" destOrd="0" parTransId="{3B110F10-4D8A-4B7A-9C3B-F7A8BEE46C5A}" sibTransId="{80B03B26-5396-4C62-B526-D71546037095}"/>
    <dgm:cxn modelId="{027C2FBC-5F36-4A75-B61E-017FF71D0DDA}" srcId="{72BD8DFF-599C-4ADA-866F-16A883764369}" destId="{41344C39-E222-44AD-AA9F-7B2BC803B3F8}" srcOrd="6" destOrd="0" parTransId="{08CFA4AC-ABFF-45F0-B0B3-2A9966870D4B}" sibTransId="{BDBCE7AE-A0C1-4260-9120-BDB76C937F2D}"/>
    <dgm:cxn modelId="{77BDAB30-F95E-4B96-8E95-9ED5768A3F8E}" type="presParOf" srcId="{A655BFFE-B195-43E7-918E-B7FEC13AF013}" destId="{0A3A7AF2-66FF-4CE1-8549-646E0F11A346}" srcOrd="0" destOrd="0" presId="urn:microsoft.com/office/officeart/2005/8/layout/vList2"/>
    <dgm:cxn modelId="{3275420E-866C-4732-86C5-DEF5AC95C8F4}" type="presParOf" srcId="{A655BFFE-B195-43E7-918E-B7FEC13AF013}" destId="{7EB255C7-1D38-45F8-B5EF-13D07939B876}" srcOrd="1" destOrd="0" presId="urn:microsoft.com/office/officeart/2005/8/layout/vList2"/>
    <dgm:cxn modelId="{EAA016C8-C990-4E13-B161-89F156B065B7}" type="presParOf" srcId="{A655BFFE-B195-43E7-918E-B7FEC13AF013}" destId="{5E036DBE-2D87-4FB8-9223-378050ABE2F2}" srcOrd="2" destOrd="0" presId="urn:microsoft.com/office/officeart/2005/8/layout/vList2"/>
    <dgm:cxn modelId="{2AE3D213-0E40-4B43-A066-A3EB725EF264}" type="presParOf" srcId="{A655BFFE-B195-43E7-918E-B7FEC13AF013}" destId="{EC83AB30-AE62-465F-A12A-F41A4F6E72D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C92FD6-8005-43A6-9C41-3CE04B928DCA}" type="doc">
      <dgm:prSet loTypeId="urn:microsoft.com/office/officeart/2005/8/layout/cycle8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57BA95B2-0045-4ED7-8922-F82BC8F7430E}">
      <dgm:prSet phldrT="[Texto]" custT="1"/>
      <dgm:spPr/>
      <dgm:t>
        <a:bodyPr/>
        <a:lstStyle/>
        <a:p>
          <a:pPr algn="ctr"/>
          <a:r>
            <a:rPr lang="es-MX" sz="1300" dirty="0" smtClean="0"/>
            <a:t>Esto permite que la molécula de agua se sienta atraída por muchos otros tipos diferentes de moléculas</a:t>
          </a:r>
          <a:endParaRPr lang="es-MX" sz="1300" dirty="0"/>
        </a:p>
      </dgm:t>
    </dgm:pt>
    <dgm:pt modelId="{55885856-B0AB-4B9B-8117-D3DF60161742}" type="parTrans" cxnId="{4D3F7DD1-FD77-4E4E-BC1C-0BF63BE457AC}">
      <dgm:prSet/>
      <dgm:spPr/>
      <dgm:t>
        <a:bodyPr/>
        <a:lstStyle/>
        <a:p>
          <a:endParaRPr lang="es-MX"/>
        </a:p>
      </dgm:t>
    </dgm:pt>
    <dgm:pt modelId="{2A2B7F26-2B97-4498-A373-AF810A7DC04C}" type="sibTrans" cxnId="{4D3F7DD1-FD77-4E4E-BC1C-0BF63BE457AC}">
      <dgm:prSet/>
      <dgm:spPr/>
      <dgm:t>
        <a:bodyPr/>
        <a:lstStyle/>
        <a:p>
          <a:endParaRPr lang="es-MX"/>
        </a:p>
      </dgm:t>
    </dgm:pt>
    <dgm:pt modelId="{DC3B5F0D-68DA-4FC9-AB1F-19F42176C0DF}">
      <dgm:prSet phldrT="[Texto]" custT="1"/>
      <dgm:spPr/>
      <dgm:t>
        <a:bodyPr/>
        <a:lstStyle/>
        <a:p>
          <a:r>
            <a:rPr lang="es-MX" sz="1000" dirty="0" smtClean="0"/>
            <a:t> </a:t>
          </a:r>
          <a:r>
            <a:rPr lang="es-MX" sz="1300" dirty="0" smtClean="0"/>
            <a:t>El agua puede verse tan fuertemente atraída por una molécula diferente, como la sal (</a:t>
          </a:r>
          <a:r>
            <a:rPr lang="es-MX" sz="1300" dirty="0" err="1" smtClean="0"/>
            <a:t>NaCl</a:t>
          </a:r>
          <a:r>
            <a:rPr lang="es-MX" sz="1300" dirty="0" smtClean="0"/>
            <a:t>), que puede interrumpir las fuerzas de atracción que mantienen unidos el sodio y el cloruro en la molécula de sal y, por lo tanto, disolverlo</a:t>
          </a:r>
          <a:endParaRPr lang="es-MX" sz="1300" dirty="0"/>
        </a:p>
      </dgm:t>
    </dgm:pt>
    <dgm:pt modelId="{2A7077BC-DF91-44E2-BFD4-493D8FE2378A}" type="parTrans" cxnId="{2AE306F6-3E6E-4142-9E2A-6A8CC3C79C84}">
      <dgm:prSet/>
      <dgm:spPr/>
      <dgm:t>
        <a:bodyPr/>
        <a:lstStyle/>
        <a:p>
          <a:endParaRPr lang="es-MX"/>
        </a:p>
      </dgm:t>
    </dgm:pt>
    <dgm:pt modelId="{93E6B7BD-99B5-4784-AAA6-072E522427BD}" type="sibTrans" cxnId="{2AE306F6-3E6E-4142-9E2A-6A8CC3C79C84}">
      <dgm:prSet/>
      <dgm:spPr/>
      <dgm:t>
        <a:bodyPr/>
        <a:lstStyle/>
        <a:p>
          <a:endParaRPr lang="es-MX"/>
        </a:p>
      </dgm:t>
    </dgm:pt>
    <dgm:pt modelId="{65EC69CB-E69C-43F7-A9CC-436CA11DA6FF}">
      <dgm:prSet phldrT="[Texto]" custT="1"/>
      <dgm:spPr/>
      <dgm:t>
        <a:bodyPr/>
        <a:lstStyle/>
        <a:p>
          <a:pPr algn="ctr"/>
          <a:r>
            <a:rPr lang="es-MX" sz="1200" dirty="0" smtClean="0"/>
            <a:t>     Las moléculas de agua tienen una disposición polar de los átomos de oxígeno e hidrógeno: un lado (hidrógeno) tiene una carga eléctrica positiva y el otro lado (oxígeno) tiene una carga negativa.</a:t>
          </a:r>
          <a:endParaRPr lang="es-MX" sz="1200" dirty="0"/>
        </a:p>
      </dgm:t>
    </dgm:pt>
    <dgm:pt modelId="{D331BB68-1412-460C-82DE-381AD05D10B2}" type="parTrans" cxnId="{2BF66CBC-3439-4C43-ABD9-1CC6377CC2A4}">
      <dgm:prSet/>
      <dgm:spPr/>
      <dgm:t>
        <a:bodyPr/>
        <a:lstStyle/>
        <a:p>
          <a:endParaRPr lang="es-MX"/>
        </a:p>
      </dgm:t>
    </dgm:pt>
    <dgm:pt modelId="{37ED5D43-09A5-4E76-B9FD-11D4413EE306}" type="sibTrans" cxnId="{2BF66CBC-3439-4C43-ABD9-1CC6377CC2A4}">
      <dgm:prSet/>
      <dgm:spPr/>
      <dgm:t>
        <a:bodyPr/>
        <a:lstStyle/>
        <a:p>
          <a:endParaRPr lang="es-MX"/>
        </a:p>
      </dgm:t>
    </dgm:pt>
    <dgm:pt modelId="{5202E059-08BC-41EB-879C-59AE39A6C883}" type="pres">
      <dgm:prSet presAssocID="{F6C92FD6-8005-43A6-9C41-3CE04B928DC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3EB2403-4B57-4418-BE27-6B2B8991F8C6}" type="pres">
      <dgm:prSet presAssocID="{F6C92FD6-8005-43A6-9C41-3CE04B928DCA}" presName="wedge1" presStyleLbl="node1" presStyleIdx="0" presStyleCnt="3" custLinFactNeighborX="302" custLinFactNeighborY="772"/>
      <dgm:spPr/>
      <dgm:t>
        <a:bodyPr/>
        <a:lstStyle/>
        <a:p>
          <a:endParaRPr lang="es-MX"/>
        </a:p>
      </dgm:t>
    </dgm:pt>
    <dgm:pt modelId="{52BA6333-2EC0-46D0-85F8-C1400BCBC721}" type="pres">
      <dgm:prSet presAssocID="{F6C92FD6-8005-43A6-9C41-3CE04B928DCA}" presName="dummy1a" presStyleCnt="0"/>
      <dgm:spPr/>
    </dgm:pt>
    <dgm:pt modelId="{81A0698A-F916-4E96-AFE7-85A007B11E36}" type="pres">
      <dgm:prSet presAssocID="{F6C92FD6-8005-43A6-9C41-3CE04B928DCA}" presName="dummy1b" presStyleCnt="0"/>
      <dgm:spPr/>
    </dgm:pt>
    <dgm:pt modelId="{DAA15196-3A07-4A50-B4E3-C3FD18A290DC}" type="pres">
      <dgm:prSet presAssocID="{F6C92FD6-8005-43A6-9C41-3CE04B928DC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649E55-D616-424A-8DE1-D05B3728E2D8}" type="pres">
      <dgm:prSet presAssocID="{F6C92FD6-8005-43A6-9C41-3CE04B928DCA}" presName="wedge2" presStyleLbl="node1" presStyleIdx="1" presStyleCnt="3"/>
      <dgm:spPr/>
      <dgm:t>
        <a:bodyPr/>
        <a:lstStyle/>
        <a:p>
          <a:endParaRPr lang="es-MX"/>
        </a:p>
      </dgm:t>
    </dgm:pt>
    <dgm:pt modelId="{C19B3B60-9590-498E-A616-913E11F7277A}" type="pres">
      <dgm:prSet presAssocID="{F6C92FD6-8005-43A6-9C41-3CE04B928DCA}" presName="dummy2a" presStyleCnt="0"/>
      <dgm:spPr/>
    </dgm:pt>
    <dgm:pt modelId="{41188777-D4EF-443F-A9FE-475F6BC41F7B}" type="pres">
      <dgm:prSet presAssocID="{F6C92FD6-8005-43A6-9C41-3CE04B928DCA}" presName="dummy2b" presStyleCnt="0"/>
      <dgm:spPr/>
    </dgm:pt>
    <dgm:pt modelId="{760BCA50-784A-44A0-B9B9-CCA70863B576}" type="pres">
      <dgm:prSet presAssocID="{F6C92FD6-8005-43A6-9C41-3CE04B928DC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3833B1-E261-4D74-A7B3-66CFF52B194C}" type="pres">
      <dgm:prSet presAssocID="{F6C92FD6-8005-43A6-9C41-3CE04B928DCA}" presName="wedge3" presStyleLbl="node1" presStyleIdx="2" presStyleCnt="3"/>
      <dgm:spPr/>
      <dgm:t>
        <a:bodyPr/>
        <a:lstStyle/>
        <a:p>
          <a:endParaRPr lang="es-MX"/>
        </a:p>
      </dgm:t>
    </dgm:pt>
    <dgm:pt modelId="{382EFF7A-3514-4072-8B46-B727961DB3EC}" type="pres">
      <dgm:prSet presAssocID="{F6C92FD6-8005-43A6-9C41-3CE04B928DCA}" presName="dummy3a" presStyleCnt="0"/>
      <dgm:spPr/>
    </dgm:pt>
    <dgm:pt modelId="{056FA7EE-2E0B-47E6-AFC2-CD35A76436F2}" type="pres">
      <dgm:prSet presAssocID="{F6C92FD6-8005-43A6-9C41-3CE04B928DCA}" presName="dummy3b" presStyleCnt="0"/>
      <dgm:spPr/>
    </dgm:pt>
    <dgm:pt modelId="{28BD6AB3-4155-4A4F-8240-F02EF66D7A82}" type="pres">
      <dgm:prSet presAssocID="{F6C92FD6-8005-43A6-9C41-3CE04B928DC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B65370-43C7-46CB-BCB0-12661C36B06D}" type="pres">
      <dgm:prSet presAssocID="{2A2B7F26-2B97-4498-A373-AF810A7DC04C}" presName="arrowWedge1" presStyleLbl="fgSibTrans2D1" presStyleIdx="0" presStyleCnt="3"/>
      <dgm:spPr/>
    </dgm:pt>
    <dgm:pt modelId="{DD9AC9D1-888E-47CF-B4C5-017ADD423D5C}" type="pres">
      <dgm:prSet presAssocID="{93E6B7BD-99B5-4784-AAA6-072E522427BD}" presName="arrowWedge2" presStyleLbl="fgSibTrans2D1" presStyleIdx="1" presStyleCnt="3"/>
      <dgm:spPr/>
    </dgm:pt>
    <dgm:pt modelId="{91056425-A098-4566-BE9A-4732C2FA412C}" type="pres">
      <dgm:prSet presAssocID="{37ED5D43-09A5-4E76-B9FD-11D4413EE306}" presName="arrowWedge3" presStyleLbl="fgSibTrans2D1" presStyleIdx="2" presStyleCnt="3" custLinFactNeighborX="718" custLinFactNeighborY="415"/>
      <dgm:spPr/>
    </dgm:pt>
  </dgm:ptLst>
  <dgm:cxnLst>
    <dgm:cxn modelId="{B22FC6AF-DA6B-4A82-807B-120D05A26962}" type="presOf" srcId="{65EC69CB-E69C-43F7-A9CC-436CA11DA6FF}" destId="{28BD6AB3-4155-4A4F-8240-F02EF66D7A82}" srcOrd="1" destOrd="0" presId="urn:microsoft.com/office/officeart/2005/8/layout/cycle8"/>
    <dgm:cxn modelId="{51E98B59-618C-466E-9B58-85DE50402CE2}" type="presOf" srcId="{F6C92FD6-8005-43A6-9C41-3CE04B928DCA}" destId="{5202E059-08BC-41EB-879C-59AE39A6C883}" srcOrd="0" destOrd="0" presId="urn:microsoft.com/office/officeart/2005/8/layout/cycle8"/>
    <dgm:cxn modelId="{2BF66CBC-3439-4C43-ABD9-1CC6377CC2A4}" srcId="{F6C92FD6-8005-43A6-9C41-3CE04B928DCA}" destId="{65EC69CB-E69C-43F7-A9CC-436CA11DA6FF}" srcOrd="2" destOrd="0" parTransId="{D331BB68-1412-460C-82DE-381AD05D10B2}" sibTransId="{37ED5D43-09A5-4E76-B9FD-11D4413EE306}"/>
    <dgm:cxn modelId="{43943699-8A57-4E80-96E3-5F0ACB301795}" type="presOf" srcId="{57BA95B2-0045-4ED7-8922-F82BC8F7430E}" destId="{DAA15196-3A07-4A50-B4E3-C3FD18A290DC}" srcOrd="1" destOrd="0" presId="urn:microsoft.com/office/officeart/2005/8/layout/cycle8"/>
    <dgm:cxn modelId="{9E899BBE-A43E-496D-B181-5C392A76A544}" type="presOf" srcId="{DC3B5F0D-68DA-4FC9-AB1F-19F42176C0DF}" destId="{11649E55-D616-424A-8DE1-D05B3728E2D8}" srcOrd="0" destOrd="0" presId="urn:microsoft.com/office/officeart/2005/8/layout/cycle8"/>
    <dgm:cxn modelId="{4D3F7DD1-FD77-4E4E-BC1C-0BF63BE457AC}" srcId="{F6C92FD6-8005-43A6-9C41-3CE04B928DCA}" destId="{57BA95B2-0045-4ED7-8922-F82BC8F7430E}" srcOrd="0" destOrd="0" parTransId="{55885856-B0AB-4B9B-8117-D3DF60161742}" sibTransId="{2A2B7F26-2B97-4498-A373-AF810A7DC04C}"/>
    <dgm:cxn modelId="{84277150-1204-4480-9858-0110A668912B}" type="presOf" srcId="{DC3B5F0D-68DA-4FC9-AB1F-19F42176C0DF}" destId="{760BCA50-784A-44A0-B9B9-CCA70863B576}" srcOrd="1" destOrd="0" presId="urn:microsoft.com/office/officeart/2005/8/layout/cycle8"/>
    <dgm:cxn modelId="{40DF2316-17ED-4124-BE51-740E9C7DB3AB}" type="presOf" srcId="{57BA95B2-0045-4ED7-8922-F82BC8F7430E}" destId="{F3EB2403-4B57-4418-BE27-6B2B8991F8C6}" srcOrd="0" destOrd="0" presId="urn:microsoft.com/office/officeart/2005/8/layout/cycle8"/>
    <dgm:cxn modelId="{2AE306F6-3E6E-4142-9E2A-6A8CC3C79C84}" srcId="{F6C92FD6-8005-43A6-9C41-3CE04B928DCA}" destId="{DC3B5F0D-68DA-4FC9-AB1F-19F42176C0DF}" srcOrd="1" destOrd="0" parTransId="{2A7077BC-DF91-44E2-BFD4-493D8FE2378A}" sibTransId="{93E6B7BD-99B5-4784-AAA6-072E522427BD}"/>
    <dgm:cxn modelId="{5FC3E0A9-3968-4E1D-9FE1-16E9B0CD2603}" type="presOf" srcId="{65EC69CB-E69C-43F7-A9CC-436CA11DA6FF}" destId="{183833B1-E261-4D74-A7B3-66CFF52B194C}" srcOrd="0" destOrd="0" presId="urn:microsoft.com/office/officeart/2005/8/layout/cycle8"/>
    <dgm:cxn modelId="{73C33839-5D58-475C-9145-49442F20E693}" type="presParOf" srcId="{5202E059-08BC-41EB-879C-59AE39A6C883}" destId="{F3EB2403-4B57-4418-BE27-6B2B8991F8C6}" srcOrd="0" destOrd="0" presId="urn:microsoft.com/office/officeart/2005/8/layout/cycle8"/>
    <dgm:cxn modelId="{C26EBEEE-00C6-49DD-B4FC-F4D8262FE163}" type="presParOf" srcId="{5202E059-08BC-41EB-879C-59AE39A6C883}" destId="{52BA6333-2EC0-46D0-85F8-C1400BCBC721}" srcOrd="1" destOrd="0" presId="urn:microsoft.com/office/officeart/2005/8/layout/cycle8"/>
    <dgm:cxn modelId="{02E5B58E-0174-4F8D-94D7-350F4F0944F0}" type="presParOf" srcId="{5202E059-08BC-41EB-879C-59AE39A6C883}" destId="{81A0698A-F916-4E96-AFE7-85A007B11E36}" srcOrd="2" destOrd="0" presId="urn:microsoft.com/office/officeart/2005/8/layout/cycle8"/>
    <dgm:cxn modelId="{0DEFA735-A640-4997-B3E6-DEC1ADAE27DE}" type="presParOf" srcId="{5202E059-08BC-41EB-879C-59AE39A6C883}" destId="{DAA15196-3A07-4A50-B4E3-C3FD18A290DC}" srcOrd="3" destOrd="0" presId="urn:microsoft.com/office/officeart/2005/8/layout/cycle8"/>
    <dgm:cxn modelId="{0C9F8AA2-2ABD-4B36-B428-7CC74248FD39}" type="presParOf" srcId="{5202E059-08BC-41EB-879C-59AE39A6C883}" destId="{11649E55-D616-424A-8DE1-D05B3728E2D8}" srcOrd="4" destOrd="0" presId="urn:microsoft.com/office/officeart/2005/8/layout/cycle8"/>
    <dgm:cxn modelId="{9ED492BD-CF19-4F6B-BAEC-FA150C659DAC}" type="presParOf" srcId="{5202E059-08BC-41EB-879C-59AE39A6C883}" destId="{C19B3B60-9590-498E-A616-913E11F7277A}" srcOrd="5" destOrd="0" presId="urn:microsoft.com/office/officeart/2005/8/layout/cycle8"/>
    <dgm:cxn modelId="{0696EDD0-6005-403A-9AB4-37E030BAA620}" type="presParOf" srcId="{5202E059-08BC-41EB-879C-59AE39A6C883}" destId="{41188777-D4EF-443F-A9FE-475F6BC41F7B}" srcOrd="6" destOrd="0" presId="urn:microsoft.com/office/officeart/2005/8/layout/cycle8"/>
    <dgm:cxn modelId="{ACCB463A-8B8E-451C-81BF-AAE079F111F1}" type="presParOf" srcId="{5202E059-08BC-41EB-879C-59AE39A6C883}" destId="{760BCA50-784A-44A0-B9B9-CCA70863B576}" srcOrd="7" destOrd="0" presId="urn:microsoft.com/office/officeart/2005/8/layout/cycle8"/>
    <dgm:cxn modelId="{60B51549-DBDC-4F37-9E74-5AB24B798094}" type="presParOf" srcId="{5202E059-08BC-41EB-879C-59AE39A6C883}" destId="{183833B1-E261-4D74-A7B3-66CFF52B194C}" srcOrd="8" destOrd="0" presId="urn:microsoft.com/office/officeart/2005/8/layout/cycle8"/>
    <dgm:cxn modelId="{DCF8DE2E-501F-46A6-AF9C-07E4AE7C5695}" type="presParOf" srcId="{5202E059-08BC-41EB-879C-59AE39A6C883}" destId="{382EFF7A-3514-4072-8B46-B727961DB3EC}" srcOrd="9" destOrd="0" presId="urn:microsoft.com/office/officeart/2005/8/layout/cycle8"/>
    <dgm:cxn modelId="{97301559-5354-4644-B1C6-FC06FBC0DADD}" type="presParOf" srcId="{5202E059-08BC-41EB-879C-59AE39A6C883}" destId="{056FA7EE-2E0B-47E6-AFC2-CD35A76436F2}" srcOrd="10" destOrd="0" presId="urn:microsoft.com/office/officeart/2005/8/layout/cycle8"/>
    <dgm:cxn modelId="{ACC51685-F320-4C8A-8950-7332E82E8D4B}" type="presParOf" srcId="{5202E059-08BC-41EB-879C-59AE39A6C883}" destId="{28BD6AB3-4155-4A4F-8240-F02EF66D7A82}" srcOrd="11" destOrd="0" presId="urn:microsoft.com/office/officeart/2005/8/layout/cycle8"/>
    <dgm:cxn modelId="{D9C4503B-8FB8-4D52-8930-300C23EBB43B}" type="presParOf" srcId="{5202E059-08BC-41EB-879C-59AE39A6C883}" destId="{BEB65370-43C7-46CB-BCB0-12661C36B06D}" srcOrd="12" destOrd="0" presId="urn:microsoft.com/office/officeart/2005/8/layout/cycle8"/>
    <dgm:cxn modelId="{BE6B1FA8-02B7-4E8D-AA81-6FC5D184F648}" type="presParOf" srcId="{5202E059-08BC-41EB-879C-59AE39A6C883}" destId="{DD9AC9D1-888E-47CF-B4C5-017ADD423D5C}" srcOrd="13" destOrd="0" presId="urn:microsoft.com/office/officeart/2005/8/layout/cycle8"/>
    <dgm:cxn modelId="{55C71ABC-CBA0-46CD-953B-F51AD7C3899F}" type="presParOf" srcId="{5202E059-08BC-41EB-879C-59AE39A6C883}" destId="{91056425-A098-4566-BE9A-4732C2FA412C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7F58C00-68ED-4BCB-B29C-16CAA1D98663}" type="doc">
      <dgm:prSet loTypeId="urn:microsoft.com/office/officeart/2005/8/layout/orgChart1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09450DB0-96D1-4003-AC71-DAD290E685FA}">
      <dgm:prSet phldrT="[Texto]" custT="1"/>
      <dgm:spPr/>
      <dgm:t>
        <a:bodyPr/>
        <a:lstStyle/>
        <a:p>
          <a:r>
            <a:rPr lang="es-MX" sz="1800" dirty="0" smtClean="0">
              <a:solidFill>
                <a:srgbClr val="135887"/>
              </a:solidFill>
            </a:rPr>
            <a:t>Substancias disueltas en el agua subterranea natural principales constituyentes quimicos. </a:t>
          </a:r>
          <a:endParaRPr lang="es-MX" sz="1800" dirty="0">
            <a:solidFill>
              <a:srgbClr val="135887"/>
            </a:solidFill>
          </a:endParaRPr>
        </a:p>
      </dgm:t>
    </dgm:pt>
    <dgm:pt modelId="{D9523BD3-AA6C-4D27-B9E6-638D13D78D80}" type="parTrans" cxnId="{F937AA2E-1DC2-4C32-845B-E30FC94C8258}">
      <dgm:prSet/>
      <dgm:spPr/>
      <dgm:t>
        <a:bodyPr/>
        <a:lstStyle/>
        <a:p>
          <a:endParaRPr lang="es-MX">
            <a:solidFill>
              <a:srgbClr val="135887"/>
            </a:solidFill>
          </a:endParaRPr>
        </a:p>
      </dgm:t>
    </dgm:pt>
    <dgm:pt modelId="{17EFEE37-37C8-4FC1-9E5A-05F007219508}" type="sibTrans" cxnId="{F937AA2E-1DC2-4C32-845B-E30FC94C8258}">
      <dgm:prSet/>
      <dgm:spPr/>
      <dgm:t>
        <a:bodyPr/>
        <a:lstStyle/>
        <a:p>
          <a:endParaRPr lang="es-MX">
            <a:solidFill>
              <a:srgbClr val="135887"/>
            </a:solidFill>
          </a:endParaRPr>
        </a:p>
      </dgm:t>
    </dgm:pt>
    <dgm:pt modelId="{298B0E4F-E6E3-4B10-857C-C2421EF1B805}">
      <dgm:prSet phldrT="[Texto]" custT="1"/>
      <dgm:spPr/>
      <dgm:t>
        <a:bodyPr/>
        <a:lstStyle/>
        <a:p>
          <a:r>
            <a:rPr lang="es-MX" sz="1800" dirty="0" smtClean="0">
              <a:solidFill>
                <a:srgbClr val="135887"/>
              </a:solidFill>
            </a:rPr>
            <a:t>Constituyentes mayoritarios o fundamentales:</a:t>
          </a:r>
        </a:p>
        <a:p>
          <a:r>
            <a:rPr lang="es-MX" sz="1800" dirty="0" smtClean="0">
              <a:solidFill>
                <a:srgbClr val="135887"/>
              </a:solidFill>
            </a:rPr>
            <a:t>Aniones: (HCO</a:t>
          </a:r>
          <a:r>
            <a:rPr lang="es-MX" sz="1800" baseline="-25000" dirty="0" smtClean="0">
              <a:solidFill>
                <a:srgbClr val="135887"/>
              </a:solidFill>
            </a:rPr>
            <a:t>3</a:t>
          </a:r>
          <a:r>
            <a:rPr lang="es-MX" sz="1800" baseline="30000" dirty="0" smtClean="0">
              <a:solidFill>
                <a:srgbClr val="135887"/>
              </a:solidFill>
            </a:rPr>
            <a:t>-</a:t>
          </a:r>
          <a:r>
            <a:rPr lang="es-MX" sz="1800" dirty="0" smtClean="0">
              <a:solidFill>
                <a:srgbClr val="135887"/>
              </a:solidFill>
            </a:rPr>
            <a:t> +CO</a:t>
          </a:r>
          <a:r>
            <a:rPr lang="es-MX" sz="1800" baseline="-25000" dirty="0" smtClean="0">
              <a:solidFill>
                <a:srgbClr val="135887"/>
              </a:solidFill>
            </a:rPr>
            <a:t>4</a:t>
          </a:r>
          <a:r>
            <a:rPr lang="es-MX" sz="1800" baseline="30000" dirty="0" smtClean="0">
              <a:solidFill>
                <a:srgbClr val="135887"/>
              </a:solidFill>
            </a:rPr>
            <a:t>2-</a:t>
          </a:r>
          <a:r>
            <a:rPr lang="es-MX" sz="1800" dirty="0" smtClean="0">
              <a:solidFill>
                <a:srgbClr val="135887"/>
              </a:solidFill>
            </a:rPr>
            <a:t>). Cl</a:t>
          </a:r>
          <a:r>
            <a:rPr lang="es-MX" sz="1800" baseline="30000" dirty="0" smtClean="0">
              <a:solidFill>
                <a:srgbClr val="135887"/>
              </a:solidFill>
            </a:rPr>
            <a:t>-</a:t>
          </a:r>
          <a:r>
            <a:rPr lang="es-MX" sz="1800" dirty="0" smtClean="0">
              <a:solidFill>
                <a:srgbClr val="135887"/>
              </a:solidFill>
            </a:rPr>
            <a:t>, SO</a:t>
          </a:r>
          <a:r>
            <a:rPr lang="es-MX" sz="1800" baseline="-25000" dirty="0" smtClean="0">
              <a:solidFill>
                <a:srgbClr val="135887"/>
              </a:solidFill>
            </a:rPr>
            <a:t>4</a:t>
          </a:r>
          <a:r>
            <a:rPr lang="es-MX" sz="1800" baseline="30000" dirty="0" smtClean="0">
              <a:solidFill>
                <a:srgbClr val="135887"/>
              </a:solidFill>
            </a:rPr>
            <a:t>2-</a:t>
          </a:r>
          <a:r>
            <a:rPr lang="es-MX" sz="1800" dirty="0" smtClean="0">
              <a:solidFill>
                <a:srgbClr val="135887"/>
              </a:solidFill>
            </a:rPr>
            <a:t>. NO</a:t>
          </a:r>
          <a:r>
            <a:rPr lang="es-MX" sz="1800" baseline="-25000" dirty="0" smtClean="0">
              <a:solidFill>
                <a:srgbClr val="135887"/>
              </a:solidFill>
            </a:rPr>
            <a:t>3</a:t>
          </a:r>
          <a:r>
            <a:rPr lang="es-MX" sz="1800" baseline="30000" dirty="0" smtClean="0">
              <a:solidFill>
                <a:srgbClr val="135887"/>
              </a:solidFill>
            </a:rPr>
            <a:t>-</a:t>
          </a:r>
          <a:r>
            <a:rPr lang="es-MX" sz="1800" dirty="0" smtClean="0">
              <a:solidFill>
                <a:srgbClr val="135887"/>
              </a:solidFill>
            </a:rPr>
            <a:t>.</a:t>
          </a:r>
        </a:p>
        <a:p>
          <a:r>
            <a:rPr lang="es-MX" sz="1800" dirty="0" smtClean="0">
              <a:solidFill>
                <a:srgbClr val="135887"/>
              </a:solidFill>
            </a:rPr>
            <a:t> Cationes: Ca</a:t>
          </a:r>
          <a:r>
            <a:rPr lang="es-MX" sz="1800" baseline="30000" dirty="0" smtClean="0">
              <a:solidFill>
                <a:srgbClr val="135887"/>
              </a:solidFill>
            </a:rPr>
            <a:t>2+</a:t>
          </a:r>
          <a:r>
            <a:rPr lang="es-MX" sz="1800" dirty="0" smtClean="0">
              <a:solidFill>
                <a:srgbClr val="135887"/>
              </a:solidFill>
            </a:rPr>
            <a:t>, Mg</a:t>
          </a:r>
          <a:r>
            <a:rPr lang="es-MX" sz="1800" baseline="30000" dirty="0" smtClean="0">
              <a:solidFill>
                <a:srgbClr val="135887"/>
              </a:solidFill>
            </a:rPr>
            <a:t>2+</a:t>
          </a:r>
          <a:r>
            <a:rPr lang="es-MX" sz="1800" dirty="0" smtClean="0">
              <a:solidFill>
                <a:srgbClr val="135887"/>
              </a:solidFill>
            </a:rPr>
            <a:t>, </a:t>
          </a:r>
          <a:r>
            <a:rPr lang="es-MX" sz="1800" dirty="0" err="1" smtClean="0">
              <a:solidFill>
                <a:srgbClr val="135887"/>
              </a:solidFill>
            </a:rPr>
            <a:t>Na</a:t>
          </a:r>
          <a:r>
            <a:rPr lang="es-MX" sz="1800" baseline="30000" dirty="0" smtClean="0">
              <a:solidFill>
                <a:srgbClr val="135887"/>
              </a:solidFill>
            </a:rPr>
            <a:t>+</a:t>
          </a:r>
          <a:r>
            <a:rPr lang="es-MX" sz="1800" dirty="0" smtClean="0">
              <a:solidFill>
                <a:srgbClr val="135887"/>
              </a:solidFill>
            </a:rPr>
            <a:t>, K</a:t>
          </a:r>
          <a:r>
            <a:rPr lang="es-MX" sz="1800" baseline="30000" dirty="0" smtClean="0">
              <a:solidFill>
                <a:srgbClr val="135887"/>
              </a:solidFill>
            </a:rPr>
            <a:t>+</a:t>
          </a:r>
          <a:r>
            <a:rPr lang="es-MX" sz="1800" dirty="0" smtClean="0">
              <a:solidFill>
                <a:srgbClr val="135887"/>
              </a:solidFill>
            </a:rPr>
            <a:t>, NH</a:t>
          </a:r>
          <a:r>
            <a:rPr lang="es-MX" sz="1800" baseline="-25000" dirty="0" smtClean="0">
              <a:solidFill>
                <a:srgbClr val="135887"/>
              </a:solidFill>
            </a:rPr>
            <a:t>4</a:t>
          </a:r>
          <a:r>
            <a:rPr lang="es-MX" sz="1800" baseline="30000" dirty="0" smtClean="0">
              <a:solidFill>
                <a:srgbClr val="135887"/>
              </a:solidFill>
            </a:rPr>
            <a:t>+</a:t>
          </a:r>
        </a:p>
        <a:p>
          <a:r>
            <a:rPr lang="es-MX" sz="1800" dirty="0" smtClean="0">
              <a:solidFill>
                <a:srgbClr val="135887"/>
              </a:solidFill>
            </a:rPr>
            <a:t> Otros: CO</a:t>
          </a:r>
          <a:r>
            <a:rPr lang="es-MX" sz="1800" baseline="-25000" dirty="0" smtClean="0">
              <a:solidFill>
                <a:srgbClr val="135887"/>
              </a:solidFill>
            </a:rPr>
            <a:t>2</a:t>
          </a:r>
          <a:r>
            <a:rPr lang="es-MX" sz="1800" dirty="0" smtClean="0">
              <a:solidFill>
                <a:srgbClr val="135887"/>
              </a:solidFill>
            </a:rPr>
            <a:t>. O</a:t>
          </a:r>
          <a:r>
            <a:rPr lang="es-MX" sz="1800" baseline="-25000" dirty="0" smtClean="0">
              <a:solidFill>
                <a:srgbClr val="135887"/>
              </a:solidFill>
            </a:rPr>
            <a:t>2</a:t>
          </a:r>
          <a:r>
            <a:rPr lang="es-MX" sz="1800" dirty="0" smtClean="0">
              <a:solidFill>
                <a:srgbClr val="135887"/>
              </a:solidFill>
            </a:rPr>
            <a:t>, SiO</a:t>
          </a:r>
          <a:r>
            <a:rPr lang="es-MX" sz="1800" baseline="-25000" dirty="0" smtClean="0">
              <a:solidFill>
                <a:srgbClr val="135887"/>
              </a:solidFill>
            </a:rPr>
            <a:t>4</a:t>
          </a:r>
          <a:r>
            <a:rPr lang="es-MX" sz="1800" dirty="0" smtClean="0">
              <a:solidFill>
                <a:srgbClr val="135887"/>
              </a:solidFill>
            </a:rPr>
            <a:t>H</a:t>
          </a:r>
          <a:r>
            <a:rPr lang="es-MX" sz="1800" baseline="-25000" dirty="0" smtClean="0">
              <a:solidFill>
                <a:srgbClr val="135887"/>
              </a:solidFill>
            </a:rPr>
            <a:t>4</a:t>
          </a:r>
          <a:r>
            <a:rPr lang="es-MX" sz="1800" dirty="0" smtClean="0">
              <a:solidFill>
                <a:srgbClr val="135887"/>
              </a:solidFill>
            </a:rPr>
            <a:t>, o Si0</a:t>
          </a:r>
          <a:r>
            <a:rPr lang="es-MX" sz="1800" baseline="-25000" dirty="0" smtClean="0">
              <a:solidFill>
                <a:srgbClr val="135887"/>
              </a:solidFill>
            </a:rPr>
            <a:t>2</a:t>
          </a:r>
          <a:r>
            <a:rPr lang="es-MX" sz="1800" dirty="0" smtClean="0">
              <a:solidFill>
                <a:srgbClr val="135887"/>
              </a:solidFill>
            </a:rPr>
            <a:t>   </a:t>
          </a:r>
          <a:endParaRPr lang="es-MX" sz="1800" dirty="0">
            <a:solidFill>
              <a:srgbClr val="135887"/>
            </a:solidFill>
          </a:endParaRPr>
        </a:p>
      </dgm:t>
    </dgm:pt>
    <dgm:pt modelId="{8A4142B0-CE0D-44C9-9AA3-26B99E9D28A0}" type="parTrans" cxnId="{1458E3A9-429C-484A-824D-CB2EDBE4A675}">
      <dgm:prSet/>
      <dgm:spPr/>
      <dgm:t>
        <a:bodyPr/>
        <a:lstStyle/>
        <a:p>
          <a:endParaRPr lang="es-MX">
            <a:solidFill>
              <a:srgbClr val="135887"/>
            </a:solidFill>
          </a:endParaRPr>
        </a:p>
      </dgm:t>
    </dgm:pt>
    <dgm:pt modelId="{F693983D-4610-4497-8258-1668B9E2CFC5}" type="sibTrans" cxnId="{1458E3A9-429C-484A-824D-CB2EDBE4A675}">
      <dgm:prSet/>
      <dgm:spPr/>
      <dgm:t>
        <a:bodyPr/>
        <a:lstStyle/>
        <a:p>
          <a:endParaRPr lang="es-MX">
            <a:solidFill>
              <a:srgbClr val="135887"/>
            </a:solidFill>
          </a:endParaRPr>
        </a:p>
      </dgm:t>
    </dgm:pt>
    <dgm:pt modelId="{2F58C247-7F6B-42B2-BBD3-7B199C69941A}">
      <dgm:prSet phldrT="[Texto]"/>
      <dgm:spPr/>
      <dgm:t>
        <a:bodyPr/>
        <a:lstStyle/>
        <a:p>
          <a:r>
            <a:rPr lang="es-MX" dirty="0" smtClean="0">
              <a:solidFill>
                <a:srgbClr val="135887"/>
              </a:solidFill>
            </a:rPr>
            <a:t>Constituyentes minoritarios o secundarios:</a:t>
          </a:r>
        </a:p>
        <a:p>
          <a:r>
            <a:rPr lang="es-MX" dirty="0" smtClean="0">
              <a:solidFill>
                <a:srgbClr val="135887"/>
              </a:solidFill>
            </a:rPr>
            <a:t> Aniones: F</a:t>
          </a:r>
          <a:r>
            <a:rPr lang="es-MX" baseline="30000" dirty="0" smtClean="0">
              <a:solidFill>
                <a:srgbClr val="135887"/>
              </a:solidFill>
            </a:rPr>
            <a:t>-</a:t>
          </a:r>
          <a:r>
            <a:rPr lang="es-MX" dirty="0" smtClean="0">
              <a:solidFill>
                <a:srgbClr val="135887"/>
              </a:solidFill>
            </a:rPr>
            <a:t>, S</a:t>
          </a:r>
          <a:r>
            <a:rPr lang="es-MX" baseline="30000" dirty="0" smtClean="0">
              <a:solidFill>
                <a:srgbClr val="135887"/>
              </a:solidFill>
            </a:rPr>
            <a:t>2-</a:t>
          </a:r>
          <a:r>
            <a:rPr lang="es-MX" dirty="0" smtClean="0">
              <a:solidFill>
                <a:srgbClr val="135887"/>
              </a:solidFill>
            </a:rPr>
            <a:t>, SH</a:t>
          </a:r>
          <a:r>
            <a:rPr lang="es-MX" baseline="30000" dirty="0" smtClean="0">
              <a:solidFill>
                <a:srgbClr val="135887"/>
              </a:solidFill>
            </a:rPr>
            <a:t>-</a:t>
          </a:r>
          <a:r>
            <a:rPr lang="es-MX" dirty="0" smtClean="0">
              <a:solidFill>
                <a:srgbClr val="135887"/>
              </a:solidFill>
            </a:rPr>
            <a:t>, Br</a:t>
          </a:r>
          <a:r>
            <a:rPr lang="es-MX" baseline="30000" dirty="0" smtClean="0">
              <a:solidFill>
                <a:srgbClr val="135887"/>
              </a:solidFill>
            </a:rPr>
            <a:t>-</a:t>
          </a:r>
          <a:r>
            <a:rPr lang="es-MX" dirty="0" smtClean="0">
              <a:solidFill>
                <a:srgbClr val="135887"/>
              </a:solidFill>
            </a:rPr>
            <a:t>, I</a:t>
          </a:r>
          <a:r>
            <a:rPr lang="es-MX" baseline="30000" dirty="0" smtClean="0">
              <a:solidFill>
                <a:srgbClr val="135887"/>
              </a:solidFill>
            </a:rPr>
            <a:t>-</a:t>
          </a:r>
          <a:r>
            <a:rPr lang="es-MX" dirty="0" smtClean="0">
              <a:solidFill>
                <a:srgbClr val="135887"/>
              </a:solidFill>
            </a:rPr>
            <a:t>, NO</a:t>
          </a:r>
          <a:r>
            <a:rPr lang="es-MX" baseline="-25000" dirty="0" smtClean="0">
              <a:solidFill>
                <a:srgbClr val="135887"/>
              </a:solidFill>
            </a:rPr>
            <a:t>2</a:t>
          </a:r>
          <a:r>
            <a:rPr lang="es-MX" baseline="30000" dirty="0" smtClean="0">
              <a:solidFill>
                <a:srgbClr val="135887"/>
              </a:solidFill>
            </a:rPr>
            <a:t>-</a:t>
          </a:r>
          <a:r>
            <a:rPr lang="es-MX" dirty="0" smtClean="0">
              <a:solidFill>
                <a:srgbClr val="135887"/>
              </a:solidFill>
            </a:rPr>
            <a:t>, PO</a:t>
          </a:r>
          <a:r>
            <a:rPr lang="es-MX" baseline="-25000" dirty="0" smtClean="0">
              <a:solidFill>
                <a:srgbClr val="135887"/>
              </a:solidFill>
            </a:rPr>
            <a:t>4</a:t>
          </a:r>
          <a:r>
            <a:rPr lang="es-MX" baseline="30000" dirty="0" smtClean="0">
              <a:solidFill>
                <a:srgbClr val="135887"/>
              </a:solidFill>
            </a:rPr>
            <a:t>3-</a:t>
          </a:r>
          <a:r>
            <a:rPr lang="es-MX" dirty="0" smtClean="0">
              <a:solidFill>
                <a:srgbClr val="135887"/>
              </a:solidFill>
            </a:rPr>
            <a:t>, BO</a:t>
          </a:r>
          <a:r>
            <a:rPr lang="es-MX" baseline="-25000" dirty="0" smtClean="0">
              <a:solidFill>
                <a:srgbClr val="135887"/>
              </a:solidFill>
            </a:rPr>
            <a:t>3</a:t>
          </a:r>
          <a:r>
            <a:rPr lang="es-MX" baseline="30000" dirty="0" smtClean="0">
              <a:solidFill>
                <a:srgbClr val="135887"/>
              </a:solidFill>
            </a:rPr>
            <a:t>2-</a:t>
          </a:r>
        </a:p>
        <a:p>
          <a:r>
            <a:rPr lang="es-MX" dirty="0" smtClean="0">
              <a:solidFill>
                <a:srgbClr val="135887"/>
              </a:solidFill>
            </a:rPr>
            <a:t>Cationes. Mn</a:t>
          </a:r>
          <a:r>
            <a:rPr lang="es-MX" baseline="30000" dirty="0" smtClean="0">
              <a:solidFill>
                <a:srgbClr val="135887"/>
              </a:solidFill>
            </a:rPr>
            <a:t>2+</a:t>
          </a:r>
          <a:r>
            <a:rPr lang="es-MX" dirty="0" smtClean="0">
              <a:solidFill>
                <a:srgbClr val="135887"/>
              </a:solidFill>
            </a:rPr>
            <a:t>, Fe</a:t>
          </a:r>
          <a:r>
            <a:rPr lang="es-MX" baseline="30000" dirty="0" smtClean="0">
              <a:solidFill>
                <a:srgbClr val="135887"/>
              </a:solidFill>
            </a:rPr>
            <a:t>2+</a:t>
          </a:r>
          <a:r>
            <a:rPr lang="es-MX" dirty="0" smtClean="0">
              <a:solidFill>
                <a:srgbClr val="135887"/>
              </a:solidFill>
            </a:rPr>
            <a:t>, Li</a:t>
          </a:r>
          <a:r>
            <a:rPr lang="es-MX" baseline="30000" dirty="0" smtClean="0">
              <a:solidFill>
                <a:srgbClr val="135887"/>
              </a:solidFill>
            </a:rPr>
            <a:t>+</a:t>
          </a:r>
          <a:r>
            <a:rPr lang="es-MX" dirty="0" smtClean="0">
              <a:solidFill>
                <a:srgbClr val="135887"/>
              </a:solidFill>
            </a:rPr>
            <a:t>, Sr</a:t>
          </a:r>
          <a:r>
            <a:rPr lang="es-MX" baseline="30000" dirty="0" smtClean="0">
              <a:solidFill>
                <a:srgbClr val="135887"/>
              </a:solidFill>
            </a:rPr>
            <a:t>2+</a:t>
          </a:r>
          <a:r>
            <a:rPr lang="es-MX" dirty="0" smtClean="0">
              <a:solidFill>
                <a:srgbClr val="135887"/>
              </a:solidFill>
            </a:rPr>
            <a:t>, Zn</a:t>
          </a:r>
          <a:r>
            <a:rPr lang="es-MX" baseline="30000" dirty="0" smtClean="0">
              <a:solidFill>
                <a:srgbClr val="135887"/>
              </a:solidFill>
            </a:rPr>
            <a:t>2+</a:t>
          </a:r>
          <a:r>
            <a:rPr lang="es-MX" dirty="0" smtClean="0">
              <a:solidFill>
                <a:srgbClr val="135887"/>
              </a:solidFill>
            </a:rPr>
            <a:t>. </a:t>
          </a:r>
          <a:endParaRPr lang="es-MX" dirty="0">
            <a:solidFill>
              <a:srgbClr val="135887"/>
            </a:solidFill>
          </a:endParaRPr>
        </a:p>
      </dgm:t>
    </dgm:pt>
    <dgm:pt modelId="{DCEFEBC3-3248-4F1E-8364-3D820DEA5603}" type="parTrans" cxnId="{DA2C44B0-B716-4E20-99B4-48D8C8F823B6}">
      <dgm:prSet/>
      <dgm:spPr/>
      <dgm:t>
        <a:bodyPr/>
        <a:lstStyle/>
        <a:p>
          <a:endParaRPr lang="es-MX">
            <a:solidFill>
              <a:srgbClr val="135887"/>
            </a:solidFill>
          </a:endParaRPr>
        </a:p>
      </dgm:t>
    </dgm:pt>
    <dgm:pt modelId="{7B261EC7-C2E6-4940-B5F4-17899FE92200}" type="sibTrans" cxnId="{DA2C44B0-B716-4E20-99B4-48D8C8F823B6}">
      <dgm:prSet/>
      <dgm:spPr/>
      <dgm:t>
        <a:bodyPr/>
        <a:lstStyle/>
        <a:p>
          <a:endParaRPr lang="es-MX">
            <a:solidFill>
              <a:srgbClr val="135887"/>
            </a:solidFill>
          </a:endParaRPr>
        </a:p>
      </dgm:t>
    </dgm:pt>
    <dgm:pt modelId="{A254F433-1E86-46DF-B990-A0C8C55CAE38}">
      <dgm:prSet phldrT="[Texto]"/>
      <dgm:spPr/>
      <dgm:t>
        <a:bodyPr/>
        <a:lstStyle/>
        <a:p>
          <a:r>
            <a:rPr lang="es-MX" dirty="0" smtClean="0">
              <a:solidFill>
                <a:srgbClr val="135887"/>
              </a:solidFill>
            </a:rPr>
            <a:t>Constituyentes traza: Al</a:t>
          </a:r>
          <a:r>
            <a:rPr lang="es-MX" baseline="30000" dirty="0" smtClean="0">
              <a:solidFill>
                <a:srgbClr val="135887"/>
              </a:solidFill>
            </a:rPr>
            <a:t>3+</a:t>
          </a:r>
          <a:r>
            <a:rPr lang="es-MX" dirty="0" smtClean="0">
              <a:solidFill>
                <a:srgbClr val="135887"/>
              </a:solidFill>
            </a:rPr>
            <a:t>, Ti</a:t>
          </a:r>
          <a:r>
            <a:rPr lang="es-MX" baseline="30000" dirty="0" smtClean="0">
              <a:solidFill>
                <a:srgbClr val="135887"/>
              </a:solidFill>
            </a:rPr>
            <a:t>4+</a:t>
          </a:r>
          <a:r>
            <a:rPr lang="es-MX" dirty="0" smtClean="0">
              <a:solidFill>
                <a:srgbClr val="135887"/>
              </a:solidFill>
            </a:rPr>
            <a:t>, Co</a:t>
          </a:r>
          <a:r>
            <a:rPr lang="es-MX" baseline="30000" dirty="0" smtClean="0">
              <a:solidFill>
                <a:srgbClr val="135887"/>
              </a:solidFill>
            </a:rPr>
            <a:t>2+</a:t>
          </a:r>
          <a:r>
            <a:rPr lang="es-MX" dirty="0" smtClean="0">
              <a:solidFill>
                <a:srgbClr val="135887"/>
              </a:solidFill>
            </a:rPr>
            <a:t>, Cu</a:t>
          </a:r>
          <a:r>
            <a:rPr lang="es-MX" baseline="30000" dirty="0" smtClean="0">
              <a:solidFill>
                <a:srgbClr val="135887"/>
              </a:solidFill>
            </a:rPr>
            <a:t>2+</a:t>
          </a:r>
          <a:r>
            <a:rPr lang="es-MX" dirty="0" smtClean="0">
              <a:solidFill>
                <a:srgbClr val="135887"/>
              </a:solidFill>
            </a:rPr>
            <a:t>, Pb</a:t>
          </a:r>
          <a:r>
            <a:rPr lang="es-MX" baseline="30000" dirty="0" smtClean="0">
              <a:solidFill>
                <a:srgbClr val="135887"/>
              </a:solidFill>
            </a:rPr>
            <a:t>2+</a:t>
          </a:r>
          <a:r>
            <a:rPr lang="es-MX" dirty="0" smtClean="0">
              <a:solidFill>
                <a:srgbClr val="135887"/>
              </a:solidFill>
            </a:rPr>
            <a:t>, Ni</a:t>
          </a:r>
          <a:r>
            <a:rPr lang="es-MX" baseline="30000" dirty="0" smtClean="0">
              <a:solidFill>
                <a:srgbClr val="135887"/>
              </a:solidFill>
            </a:rPr>
            <a:t>2+</a:t>
          </a:r>
          <a:r>
            <a:rPr lang="es-MX" dirty="0" smtClean="0">
              <a:solidFill>
                <a:srgbClr val="135887"/>
              </a:solidFill>
            </a:rPr>
            <a:t>, Cr</a:t>
          </a:r>
          <a:r>
            <a:rPr lang="es-MX" baseline="30000" dirty="0" smtClean="0">
              <a:solidFill>
                <a:srgbClr val="135887"/>
              </a:solidFill>
            </a:rPr>
            <a:t>3+</a:t>
          </a:r>
          <a:r>
            <a:rPr lang="es-MX" dirty="0" smtClean="0">
              <a:solidFill>
                <a:srgbClr val="135887"/>
              </a:solidFill>
            </a:rPr>
            <a:t> </a:t>
          </a:r>
          <a:endParaRPr lang="es-MX" dirty="0">
            <a:solidFill>
              <a:srgbClr val="135887"/>
            </a:solidFill>
          </a:endParaRPr>
        </a:p>
      </dgm:t>
    </dgm:pt>
    <dgm:pt modelId="{FEC8C8CB-DF53-4D40-9E48-9AF30A53AC3A}" type="parTrans" cxnId="{850902A7-7972-4CA1-B66F-59957338F23A}">
      <dgm:prSet/>
      <dgm:spPr/>
      <dgm:t>
        <a:bodyPr/>
        <a:lstStyle/>
        <a:p>
          <a:endParaRPr lang="es-MX">
            <a:solidFill>
              <a:srgbClr val="135887"/>
            </a:solidFill>
          </a:endParaRPr>
        </a:p>
      </dgm:t>
    </dgm:pt>
    <dgm:pt modelId="{C920479B-F039-4B24-B40F-8CAA4360B8E0}" type="sibTrans" cxnId="{850902A7-7972-4CA1-B66F-59957338F23A}">
      <dgm:prSet/>
      <dgm:spPr/>
      <dgm:t>
        <a:bodyPr/>
        <a:lstStyle/>
        <a:p>
          <a:endParaRPr lang="es-MX">
            <a:solidFill>
              <a:srgbClr val="135887"/>
            </a:solidFill>
          </a:endParaRPr>
        </a:p>
      </dgm:t>
    </dgm:pt>
    <dgm:pt modelId="{4066693E-D5AF-40BB-85EE-C6018F58B5BC}" type="pres">
      <dgm:prSet presAssocID="{C7F58C00-68ED-4BCB-B29C-16CAA1D9866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7F7D23BD-2840-429D-B42C-0FA059C603A5}" type="pres">
      <dgm:prSet presAssocID="{09450DB0-96D1-4003-AC71-DAD290E685FA}" presName="hierRoot1" presStyleCnt="0">
        <dgm:presLayoutVars>
          <dgm:hierBranch val="init"/>
        </dgm:presLayoutVars>
      </dgm:prSet>
      <dgm:spPr/>
    </dgm:pt>
    <dgm:pt modelId="{4D099FFC-0316-435B-A427-0DF70FFEA68A}" type="pres">
      <dgm:prSet presAssocID="{09450DB0-96D1-4003-AC71-DAD290E685FA}" presName="rootComposite1" presStyleCnt="0"/>
      <dgm:spPr/>
    </dgm:pt>
    <dgm:pt modelId="{C147A2C7-B755-472A-B1F0-8E3E4F947820}" type="pres">
      <dgm:prSet presAssocID="{09450DB0-96D1-4003-AC71-DAD290E685F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0676827-9172-46E8-8FB3-BB562C8C144F}" type="pres">
      <dgm:prSet presAssocID="{09450DB0-96D1-4003-AC71-DAD290E685FA}" presName="rootConnector1" presStyleLbl="node1" presStyleIdx="0" presStyleCnt="0"/>
      <dgm:spPr/>
      <dgm:t>
        <a:bodyPr/>
        <a:lstStyle/>
        <a:p>
          <a:endParaRPr lang="es-ES"/>
        </a:p>
      </dgm:t>
    </dgm:pt>
    <dgm:pt modelId="{6361295C-D1FE-482A-BA10-40538F466C3A}" type="pres">
      <dgm:prSet presAssocID="{09450DB0-96D1-4003-AC71-DAD290E685FA}" presName="hierChild2" presStyleCnt="0"/>
      <dgm:spPr/>
    </dgm:pt>
    <dgm:pt modelId="{DF47FEF2-D647-46AA-AC2E-C310EFEC0CE2}" type="pres">
      <dgm:prSet presAssocID="{8A4142B0-CE0D-44C9-9AA3-26B99E9D28A0}" presName="Name37" presStyleLbl="parChTrans1D2" presStyleIdx="0" presStyleCnt="3"/>
      <dgm:spPr/>
      <dgm:t>
        <a:bodyPr/>
        <a:lstStyle/>
        <a:p>
          <a:endParaRPr lang="es-ES"/>
        </a:p>
      </dgm:t>
    </dgm:pt>
    <dgm:pt modelId="{39931F23-72A1-4358-8B00-058D8027E6E9}" type="pres">
      <dgm:prSet presAssocID="{298B0E4F-E6E3-4B10-857C-C2421EF1B805}" presName="hierRoot2" presStyleCnt="0">
        <dgm:presLayoutVars>
          <dgm:hierBranch val="init"/>
        </dgm:presLayoutVars>
      </dgm:prSet>
      <dgm:spPr/>
    </dgm:pt>
    <dgm:pt modelId="{21673B49-C096-46B3-B3DC-E85773DEACE0}" type="pres">
      <dgm:prSet presAssocID="{298B0E4F-E6E3-4B10-857C-C2421EF1B805}" presName="rootComposite" presStyleCnt="0"/>
      <dgm:spPr/>
    </dgm:pt>
    <dgm:pt modelId="{49267AA5-E335-43F2-8E3B-20ACBDA96F6D}" type="pres">
      <dgm:prSet presAssocID="{298B0E4F-E6E3-4B10-857C-C2421EF1B805}" presName="rootText" presStyleLbl="node2" presStyleIdx="0" presStyleCnt="3" custScaleX="87799" custScaleY="23667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945EF74-781A-41F9-B69F-84503AAD0E97}" type="pres">
      <dgm:prSet presAssocID="{298B0E4F-E6E3-4B10-857C-C2421EF1B805}" presName="rootConnector" presStyleLbl="node2" presStyleIdx="0" presStyleCnt="3"/>
      <dgm:spPr/>
      <dgm:t>
        <a:bodyPr/>
        <a:lstStyle/>
        <a:p>
          <a:endParaRPr lang="es-ES"/>
        </a:p>
      </dgm:t>
    </dgm:pt>
    <dgm:pt modelId="{C6419F6F-D30E-46EB-8B30-0E9C3D31E85F}" type="pres">
      <dgm:prSet presAssocID="{298B0E4F-E6E3-4B10-857C-C2421EF1B805}" presName="hierChild4" presStyleCnt="0"/>
      <dgm:spPr/>
    </dgm:pt>
    <dgm:pt modelId="{FC6A5194-071A-475F-93F6-1D4B0082D062}" type="pres">
      <dgm:prSet presAssocID="{298B0E4F-E6E3-4B10-857C-C2421EF1B805}" presName="hierChild5" presStyleCnt="0"/>
      <dgm:spPr/>
    </dgm:pt>
    <dgm:pt modelId="{A1AEA683-03CF-42ED-B11B-F227EF49F9D7}" type="pres">
      <dgm:prSet presAssocID="{DCEFEBC3-3248-4F1E-8364-3D820DEA5603}" presName="Name37" presStyleLbl="parChTrans1D2" presStyleIdx="1" presStyleCnt="3"/>
      <dgm:spPr/>
      <dgm:t>
        <a:bodyPr/>
        <a:lstStyle/>
        <a:p>
          <a:endParaRPr lang="es-ES"/>
        </a:p>
      </dgm:t>
    </dgm:pt>
    <dgm:pt modelId="{1E33454B-FB15-43F9-93F2-A35FF38910A6}" type="pres">
      <dgm:prSet presAssocID="{2F58C247-7F6B-42B2-BBD3-7B199C69941A}" presName="hierRoot2" presStyleCnt="0">
        <dgm:presLayoutVars>
          <dgm:hierBranch val="init"/>
        </dgm:presLayoutVars>
      </dgm:prSet>
      <dgm:spPr/>
    </dgm:pt>
    <dgm:pt modelId="{F01B3311-F24D-45ED-9C01-BBD618B0E32D}" type="pres">
      <dgm:prSet presAssocID="{2F58C247-7F6B-42B2-BBD3-7B199C69941A}" presName="rootComposite" presStyleCnt="0"/>
      <dgm:spPr/>
    </dgm:pt>
    <dgm:pt modelId="{55714D8E-B305-4C7C-A57A-7C8B2B5D5D82}" type="pres">
      <dgm:prSet presAssocID="{2F58C247-7F6B-42B2-BBD3-7B199C69941A}" presName="rootText" presStyleLbl="node2" presStyleIdx="1" presStyleCnt="3" custScaleY="16778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6C9871E-ED0C-4A0A-98B0-A6B0F2D352A6}" type="pres">
      <dgm:prSet presAssocID="{2F58C247-7F6B-42B2-BBD3-7B199C69941A}" presName="rootConnector" presStyleLbl="node2" presStyleIdx="1" presStyleCnt="3"/>
      <dgm:spPr/>
      <dgm:t>
        <a:bodyPr/>
        <a:lstStyle/>
        <a:p>
          <a:endParaRPr lang="es-ES"/>
        </a:p>
      </dgm:t>
    </dgm:pt>
    <dgm:pt modelId="{CC08C1AD-A6ED-4F9F-9000-9C2A53927E58}" type="pres">
      <dgm:prSet presAssocID="{2F58C247-7F6B-42B2-BBD3-7B199C69941A}" presName="hierChild4" presStyleCnt="0"/>
      <dgm:spPr/>
    </dgm:pt>
    <dgm:pt modelId="{EC5C4F7C-A002-41AC-BDD9-E54B9546E255}" type="pres">
      <dgm:prSet presAssocID="{2F58C247-7F6B-42B2-BBD3-7B199C69941A}" presName="hierChild5" presStyleCnt="0"/>
      <dgm:spPr/>
    </dgm:pt>
    <dgm:pt modelId="{F3A0BB12-158D-4F3F-894C-DE2E00DCFAB3}" type="pres">
      <dgm:prSet presAssocID="{FEC8C8CB-DF53-4D40-9E48-9AF30A53AC3A}" presName="Name37" presStyleLbl="parChTrans1D2" presStyleIdx="2" presStyleCnt="3"/>
      <dgm:spPr/>
      <dgm:t>
        <a:bodyPr/>
        <a:lstStyle/>
        <a:p>
          <a:endParaRPr lang="es-ES"/>
        </a:p>
      </dgm:t>
    </dgm:pt>
    <dgm:pt modelId="{389536D6-95C9-460E-AB6C-408914257E5A}" type="pres">
      <dgm:prSet presAssocID="{A254F433-1E86-46DF-B990-A0C8C55CAE38}" presName="hierRoot2" presStyleCnt="0">
        <dgm:presLayoutVars>
          <dgm:hierBranch val="init"/>
        </dgm:presLayoutVars>
      </dgm:prSet>
      <dgm:spPr/>
    </dgm:pt>
    <dgm:pt modelId="{73B25ED5-4E4F-473C-8263-44A138955792}" type="pres">
      <dgm:prSet presAssocID="{A254F433-1E86-46DF-B990-A0C8C55CAE38}" presName="rootComposite" presStyleCnt="0"/>
      <dgm:spPr/>
    </dgm:pt>
    <dgm:pt modelId="{37C6E6DC-C892-4F46-A1EA-E7AE22CCBFC1}" type="pres">
      <dgm:prSet presAssocID="{A254F433-1E86-46DF-B990-A0C8C55CAE3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F84A277-D269-46CC-8D96-38CAFE14BD79}" type="pres">
      <dgm:prSet presAssocID="{A254F433-1E86-46DF-B990-A0C8C55CAE38}" presName="rootConnector" presStyleLbl="node2" presStyleIdx="2" presStyleCnt="3"/>
      <dgm:spPr/>
      <dgm:t>
        <a:bodyPr/>
        <a:lstStyle/>
        <a:p>
          <a:endParaRPr lang="es-ES"/>
        </a:p>
      </dgm:t>
    </dgm:pt>
    <dgm:pt modelId="{C8438093-B0E6-4C93-9A72-E40AA87C3BE0}" type="pres">
      <dgm:prSet presAssocID="{A254F433-1E86-46DF-B990-A0C8C55CAE38}" presName="hierChild4" presStyleCnt="0"/>
      <dgm:spPr/>
    </dgm:pt>
    <dgm:pt modelId="{D1E539B7-EDAC-4040-8CCB-BD978BBCCBE7}" type="pres">
      <dgm:prSet presAssocID="{A254F433-1E86-46DF-B990-A0C8C55CAE38}" presName="hierChild5" presStyleCnt="0"/>
      <dgm:spPr/>
    </dgm:pt>
    <dgm:pt modelId="{82FFD525-8FD4-42F0-9848-F9B8D41F4648}" type="pres">
      <dgm:prSet presAssocID="{09450DB0-96D1-4003-AC71-DAD290E685FA}" presName="hierChild3" presStyleCnt="0"/>
      <dgm:spPr/>
    </dgm:pt>
  </dgm:ptLst>
  <dgm:cxnLst>
    <dgm:cxn modelId="{FBC08753-B988-4958-A5CE-3720ADAE189D}" type="presOf" srcId="{FEC8C8CB-DF53-4D40-9E48-9AF30A53AC3A}" destId="{F3A0BB12-158D-4F3F-894C-DE2E00DCFAB3}" srcOrd="0" destOrd="0" presId="urn:microsoft.com/office/officeart/2005/8/layout/orgChart1"/>
    <dgm:cxn modelId="{5046CEDC-E74E-4BEA-9FDD-F5B293B52B2C}" type="presOf" srcId="{8A4142B0-CE0D-44C9-9AA3-26B99E9D28A0}" destId="{DF47FEF2-D647-46AA-AC2E-C310EFEC0CE2}" srcOrd="0" destOrd="0" presId="urn:microsoft.com/office/officeart/2005/8/layout/orgChart1"/>
    <dgm:cxn modelId="{C4C0575A-3853-4D74-BE0B-FA71742692FA}" type="presOf" srcId="{298B0E4F-E6E3-4B10-857C-C2421EF1B805}" destId="{49267AA5-E335-43F2-8E3B-20ACBDA96F6D}" srcOrd="0" destOrd="0" presId="urn:microsoft.com/office/officeart/2005/8/layout/orgChart1"/>
    <dgm:cxn modelId="{DA128F7C-1F5A-48DF-9B58-460F2380E257}" type="presOf" srcId="{A254F433-1E86-46DF-B990-A0C8C55CAE38}" destId="{37C6E6DC-C892-4F46-A1EA-E7AE22CCBFC1}" srcOrd="0" destOrd="0" presId="urn:microsoft.com/office/officeart/2005/8/layout/orgChart1"/>
    <dgm:cxn modelId="{E1746FEA-4EC7-4753-BCBA-B8FE76672773}" type="presOf" srcId="{09450DB0-96D1-4003-AC71-DAD290E685FA}" destId="{C147A2C7-B755-472A-B1F0-8E3E4F947820}" srcOrd="0" destOrd="0" presId="urn:microsoft.com/office/officeart/2005/8/layout/orgChart1"/>
    <dgm:cxn modelId="{F4165E07-54FC-4D68-BF46-3899ED26194A}" type="presOf" srcId="{A254F433-1E86-46DF-B990-A0C8C55CAE38}" destId="{4F84A277-D269-46CC-8D96-38CAFE14BD79}" srcOrd="1" destOrd="0" presId="urn:microsoft.com/office/officeart/2005/8/layout/orgChart1"/>
    <dgm:cxn modelId="{F937AA2E-1DC2-4C32-845B-E30FC94C8258}" srcId="{C7F58C00-68ED-4BCB-B29C-16CAA1D98663}" destId="{09450DB0-96D1-4003-AC71-DAD290E685FA}" srcOrd="0" destOrd="0" parTransId="{D9523BD3-AA6C-4D27-B9E6-638D13D78D80}" sibTransId="{17EFEE37-37C8-4FC1-9E5A-05F007219508}"/>
    <dgm:cxn modelId="{850902A7-7972-4CA1-B66F-59957338F23A}" srcId="{09450DB0-96D1-4003-AC71-DAD290E685FA}" destId="{A254F433-1E86-46DF-B990-A0C8C55CAE38}" srcOrd="2" destOrd="0" parTransId="{FEC8C8CB-DF53-4D40-9E48-9AF30A53AC3A}" sibTransId="{C920479B-F039-4B24-B40F-8CAA4360B8E0}"/>
    <dgm:cxn modelId="{DA2C44B0-B716-4E20-99B4-48D8C8F823B6}" srcId="{09450DB0-96D1-4003-AC71-DAD290E685FA}" destId="{2F58C247-7F6B-42B2-BBD3-7B199C69941A}" srcOrd="1" destOrd="0" parTransId="{DCEFEBC3-3248-4F1E-8364-3D820DEA5603}" sibTransId="{7B261EC7-C2E6-4940-B5F4-17899FE92200}"/>
    <dgm:cxn modelId="{E0868D2A-80AB-43A1-943F-F4CAC921E83E}" type="presOf" srcId="{09450DB0-96D1-4003-AC71-DAD290E685FA}" destId="{10676827-9172-46E8-8FB3-BB562C8C144F}" srcOrd="1" destOrd="0" presId="urn:microsoft.com/office/officeart/2005/8/layout/orgChart1"/>
    <dgm:cxn modelId="{E6CB8E9C-F56B-43ED-B3FE-1968C6F6B92B}" type="presOf" srcId="{2F58C247-7F6B-42B2-BBD3-7B199C69941A}" destId="{76C9871E-ED0C-4A0A-98B0-A6B0F2D352A6}" srcOrd="1" destOrd="0" presId="urn:microsoft.com/office/officeart/2005/8/layout/orgChart1"/>
    <dgm:cxn modelId="{04271359-6CF2-4C24-97A2-DC259FDB24B0}" type="presOf" srcId="{C7F58C00-68ED-4BCB-B29C-16CAA1D98663}" destId="{4066693E-D5AF-40BB-85EE-C6018F58B5BC}" srcOrd="0" destOrd="0" presId="urn:microsoft.com/office/officeart/2005/8/layout/orgChart1"/>
    <dgm:cxn modelId="{BB6D79D8-F576-49B4-84E7-3093F18F7D0A}" type="presOf" srcId="{298B0E4F-E6E3-4B10-857C-C2421EF1B805}" destId="{9945EF74-781A-41F9-B69F-84503AAD0E97}" srcOrd="1" destOrd="0" presId="urn:microsoft.com/office/officeart/2005/8/layout/orgChart1"/>
    <dgm:cxn modelId="{448D14E4-0FCB-45E3-959E-5967A966D538}" type="presOf" srcId="{2F58C247-7F6B-42B2-BBD3-7B199C69941A}" destId="{55714D8E-B305-4C7C-A57A-7C8B2B5D5D82}" srcOrd="0" destOrd="0" presId="urn:microsoft.com/office/officeart/2005/8/layout/orgChart1"/>
    <dgm:cxn modelId="{1458E3A9-429C-484A-824D-CB2EDBE4A675}" srcId="{09450DB0-96D1-4003-AC71-DAD290E685FA}" destId="{298B0E4F-E6E3-4B10-857C-C2421EF1B805}" srcOrd="0" destOrd="0" parTransId="{8A4142B0-CE0D-44C9-9AA3-26B99E9D28A0}" sibTransId="{F693983D-4610-4497-8258-1668B9E2CFC5}"/>
    <dgm:cxn modelId="{D1B8E2FE-551E-4E69-9EAF-CD2A238C1C61}" type="presOf" srcId="{DCEFEBC3-3248-4F1E-8364-3D820DEA5603}" destId="{A1AEA683-03CF-42ED-B11B-F227EF49F9D7}" srcOrd="0" destOrd="0" presId="urn:microsoft.com/office/officeart/2005/8/layout/orgChart1"/>
    <dgm:cxn modelId="{FBD72123-8385-4F0D-B704-2F44CB83C047}" type="presParOf" srcId="{4066693E-D5AF-40BB-85EE-C6018F58B5BC}" destId="{7F7D23BD-2840-429D-B42C-0FA059C603A5}" srcOrd="0" destOrd="0" presId="urn:microsoft.com/office/officeart/2005/8/layout/orgChart1"/>
    <dgm:cxn modelId="{2D6CF2D1-5EBD-45E4-8404-00937B1D050B}" type="presParOf" srcId="{7F7D23BD-2840-429D-B42C-0FA059C603A5}" destId="{4D099FFC-0316-435B-A427-0DF70FFEA68A}" srcOrd="0" destOrd="0" presId="urn:microsoft.com/office/officeart/2005/8/layout/orgChart1"/>
    <dgm:cxn modelId="{D374A67F-0229-4FB7-AE99-DD2AF902D641}" type="presParOf" srcId="{4D099FFC-0316-435B-A427-0DF70FFEA68A}" destId="{C147A2C7-B755-472A-B1F0-8E3E4F947820}" srcOrd="0" destOrd="0" presId="urn:microsoft.com/office/officeart/2005/8/layout/orgChart1"/>
    <dgm:cxn modelId="{09A17CE6-2FE8-42EE-A298-CAD19AF625BE}" type="presParOf" srcId="{4D099FFC-0316-435B-A427-0DF70FFEA68A}" destId="{10676827-9172-46E8-8FB3-BB562C8C144F}" srcOrd="1" destOrd="0" presId="urn:microsoft.com/office/officeart/2005/8/layout/orgChart1"/>
    <dgm:cxn modelId="{FA55BCFA-9036-4FAB-B29C-388BF0251B08}" type="presParOf" srcId="{7F7D23BD-2840-429D-B42C-0FA059C603A5}" destId="{6361295C-D1FE-482A-BA10-40538F466C3A}" srcOrd="1" destOrd="0" presId="urn:microsoft.com/office/officeart/2005/8/layout/orgChart1"/>
    <dgm:cxn modelId="{7408DEC9-9727-4DC7-93D0-75D477FF936C}" type="presParOf" srcId="{6361295C-D1FE-482A-BA10-40538F466C3A}" destId="{DF47FEF2-D647-46AA-AC2E-C310EFEC0CE2}" srcOrd="0" destOrd="0" presId="urn:microsoft.com/office/officeart/2005/8/layout/orgChart1"/>
    <dgm:cxn modelId="{43BF89FE-8D3B-4206-9919-3FDC37BF809D}" type="presParOf" srcId="{6361295C-D1FE-482A-BA10-40538F466C3A}" destId="{39931F23-72A1-4358-8B00-058D8027E6E9}" srcOrd="1" destOrd="0" presId="urn:microsoft.com/office/officeart/2005/8/layout/orgChart1"/>
    <dgm:cxn modelId="{58204072-A8B0-4FC2-A15F-C60E4438D664}" type="presParOf" srcId="{39931F23-72A1-4358-8B00-058D8027E6E9}" destId="{21673B49-C096-46B3-B3DC-E85773DEACE0}" srcOrd="0" destOrd="0" presId="urn:microsoft.com/office/officeart/2005/8/layout/orgChart1"/>
    <dgm:cxn modelId="{B4ADFA55-E109-4DC0-AB3B-BBC409E9E32C}" type="presParOf" srcId="{21673B49-C096-46B3-B3DC-E85773DEACE0}" destId="{49267AA5-E335-43F2-8E3B-20ACBDA96F6D}" srcOrd="0" destOrd="0" presId="urn:microsoft.com/office/officeart/2005/8/layout/orgChart1"/>
    <dgm:cxn modelId="{B22FE682-C193-4052-9E70-9412A1A994F5}" type="presParOf" srcId="{21673B49-C096-46B3-B3DC-E85773DEACE0}" destId="{9945EF74-781A-41F9-B69F-84503AAD0E97}" srcOrd="1" destOrd="0" presId="urn:microsoft.com/office/officeart/2005/8/layout/orgChart1"/>
    <dgm:cxn modelId="{672CA5AC-E7F3-4322-B97B-B4B1097D49BD}" type="presParOf" srcId="{39931F23-72A1-4358-8B00-058D8027E6E9}" destId="{C6419F6F-D30E-46EB-8B30-0E9C3D31E85F}" srcOrd="1" destOrd="0" presId="urn:microsoft.com/office/officeart/2005/8/layout/orgChart1"/>
    <dgm:cxn modelId="{150A07C6-F81F-415A-ADB3-9185309C5C44}" type="presParOf" srcId="{39931F23-72A1-4358-8B00-058D8027E6E9}" destId="{FC6A5194-071A-475F-93F6-1D4B0082D062}" srcOrd="2" destOrd="0" presId="urn:microsoft.com/office/officeart/2005/8/layout/orgChart1"/>
    <dgm:cxn modelId="{A0F74EC1-61AC-4A6E-A45D-43F9252013FB}" type="presParOf" srcId="{6361295C-D1FE-482A-BA10-40538F466C3A}" destId="{A1AEA683-03CF-42ED-B11B-F227EF49F9D7}" srcOrd="2" destOrd="0" presId="urn:microsoft.com/office/officeart/2005/8/layout/orgChart1"/>
    <dgm:cxn modelId="{2AF1E637-FA11-41ED-AB63-EFDD35143C02}" type="presParOf" srcId="{6361295C-D1FE-482A-BA10-40538F466C3A}" destId="{1E33454B-FB15-43F9-93F2-A35FF38910A6}" srcOrd="3" destOrd="0" presId="urn:microsoft.com/office/officeart/2005/8/layout/orgChart1"/>
    <dgm:cxn modelId="{B85216DD-B40C-406B-B1A5-61C1053CF723}" type="presParOf" srcId="{1E33454B-FB15-43F9-93F2-A35FF38910A6}" destId="{F01B3311-F24D-45ED-9C01-BBD618B0E32D}" srcOrd="0" destOrd="0" presId="urn:microsoft.com/office/officeart/2005/8/layout/orgChart1"/>
    <dgm:cxn modelId="{DE1DF014-5B67-4171-8C66-D009050122EC}" type="presParOf" srcId="{F01B3311-F24D-45ED-9C01-BBD618B0E32D}" destId="{55714D8E-B305-4C7C-A57A-7C8B2B5D5D82}" srcOrd="0" destOrd="0" presId="urn:microsoft.com/office/officeart/2005/8/layout/orgChart1"/>
    <dgm:cxn modelId="{B987ACB1-3F26-4804-9AA9-BF511C93A410}" type="presParOf" srcId="{F01B3311-F24D-45ED-9C01-BBD618B0E32D}" destId="{76C9871E-ED0C-4A0A-98B0-A6B0F2D352A6}" srcOrd="1" destOrd="0" presId="urn:microsoft.com/office/officeart/2005/8/layout/orgChart1"/>
    <dgm:cxn modelId="{916405A7-D378-4858-B183-1698055FC690}" type="presParOf" srcId="{1E33454B-FB15-43F9-93F2-A35FF38910A6}" destId="{CC08C1AD-A6ED-4F9F-9000-9C2A53927E58}" srcOrd="1" destOrd="0" presId="urn:microsoft.com/office/officeart/2005/8/layout/orgChart1"/>
    <dgm:cxn modelId="{01D67182-2153-4308-9B5F-DDDAAC2E2AB6}" type="presParOf" srcId="{1E33454B-FB15-43F9-93F2-A35FF38910A6}" destId="{EC5C4F7C-A002-41AC-BDD9-E54B9546E255}" srcOrd="2" destOrd="0" presId="urn:microsoft.com/office/officeart/2005/8/layout/orgChart1"/>
    <dgm:cxn modelId="{9A26DC86-DD37-4BE5-9740-E620AE2E22BD}" type="presParOf" srcId="{6361295C-D1FE-482A-BA10-40538F466C3A}" destId="{F3A0BB12-158D-4F3F-894C-DE2E00DCFAB3}" srcOrd="4" destOrd="0" presId="urn:microsoft.com/office/officeart/2005/8/layout/orgChart1"/>
    <dgm:cxn modelId="{5B454379-BAC6-49EF-A663-7AEE7A837D0C}" type="presParOf" srcId="{6361295C-D1FE-482A-BA10-40538F466C3A}" destId="{389536D6-95C9-460E-AB6C-408914257E5A}" srcOrd="5" destOrd="0" presId="urn:microsoft.com/office/officeart/2005/8/layout/orgChart1"/>
    <dgm:cxn modelId="{8C2212FC-4C81-462F-AFD7-B44EC4169E64}" type="presParOf" srcId="{389536D6-95C9-460E-AB6C-408914257E5A}" destId="{73B25ED5-4E4F-473C-8263-44A138955792}" srcOrd="0" destOrd="0" presId="urn:microsoft.com/office/officeart/2005/8/layout/orgChart1"/>
    <dgm:cxn modelId="{382162A9-087C-4EBE-A3B3-996FEB74B595}" type="presParOf" srcId="{73B25ED5-4E4F-473C-8263-44A138955792}" destId="{37C6E6DC-C892-4F46-A1EA-E7AE22CCBFC1}" srcOrd="0" destOrd="0" presId="urn:microsoft.com/office/officeart/2005/8/layout/orgChart1"/>
    <dgm:cxn modelId="{C7673F10-FFC4-46C8-B375-F0E7DF5EF828}" type="presParOf" srcId="{73B25ED5-4E4F-473C-8263-44A138955792}" destId="{4F84A277-D269-46CC-8D96-38CAFE14BD79}" srcOrd="1" destOrd="0" presId="urn:microsoft.com/office/officeart/2005/8/layout/orgChart1"/>
    <dgm:cxn modelId="{2B48F4B9-C98A-4145-A1FC-8E65148B964C}" type="presParOf" srcId="{389536D6-95C9-460E-AB6C-408914257E5A}" destId="{C8438093-B0E6-4C93-9A72-E40AA87C3BE0}" srcOrd="1" destOrd="0" presId="urn:microsoft.com/office/officeart/2005/8/layout/orgChart1"/>
    <dgm:cxn modelId="{B7FEF92A-0F17-46B0-90B3-5CF78F8D529D}" type="presParOf" srcId="{389536D6-95C9-460E-AB6C-408914257E5A}" destId="{D1E539B7-EDAC-4040-8CCB-BD978BBCCBE7}" srcOrd="2" destOrd="0" presId="urn:microsoft.com/office/officeart/2005/8/layout/orgChart1"/>
    <dgm:cxn modelId="{88E2318C-41A8-44BA-B4F3-63C6D0CE8BB7}" type="presParOf" srcId="{7F7D23BD-2840-429D-B42C-0FA059C603A5}" destId="{82FFD525-8FD4-42F0-9848-F9B8D41F464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F6CC36C-BB14-4071-A332-2B3A8D62E0F2}" type="doc">
      <dgm:prSet loTypeId="urn:microsoft.com/office/officeart/2005/8/layout/hProcess4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3DAB28DE-6B53-4A8B-A0EE-79FA3B2892CD}">
      <dgm:prSet phldrT="[Texto]"/>
      <dgm:spPr/>
      <dgm:t>
        <a:bodyPr/>
        <a:lstStyle/>
        <a:p>
          <a:r>
            <a:rPr lang="es-MX" dirty="0" smtClean="0"/>
            <a:t>pH</a:t>
          </a:r>
          <a:endParaRPr lang="es-MX" dirty="0"/>
        </a:p>
      </dgm:t>
    </dgm:pt>
    <dgm:pt modelId="{BFA46D2C-DAFF-4AE6-A816-CF2C5B962F3E}" type="parTrans" cxnId="{99C31210-15F2-48C8-8DF0-2E0E6CA71292}">
      <dgm:prSet/>
      <dgm:spPr/>
      <dgm:t>
        <a:bodyPr/>
        <a:lstStyle/>
        <a:p>
          <a:endParaRPr lang="es-MX"/>
        </a:p>
      </dgm:t>
    </dgm:pt>
    <dgm:pt modelId="{D88BA3B4-674D-4076-992C-EAC6D495D520}" type="sibTrans" cxnId="{99C31210-15F2-48C8-8DF0-2E0E6CA71292}">
      <dgm:prSet/>
      <dgm:spPr/>
      <dgm:t>
        <a:bodyPr/>
        <a:lstStyle/>
        <a:p>
          <a:endParaRPr lang="es-MX"/>
        </a:p>
      </dgm:t>
    </dgm:pt>
    <dgm:pt modelId="{326C905A-129B-4CE9-8879-FBBAA52B0D00}">
      <dgm:prSet phldrT="[Texto]" custT="1"/>
      <dgm:spPr/>
      <dgm:t>
        <a:bodyPr/>
        <a:lstStyle/>
        <a:p>
          <a:r>
            <a:rPr lang="es-MX" sz="900" dirty="0" smtClean="0">
              <a:solidFill>
                <a:srgbClr val="002060"/>
              </a:solidFill>
            </a:rPr>
            <a:t>Define la acidez de una agua: neutra pH = 7, ácida pH &lt; 7 y  básica pH &gt; 7. </a:t>
          </a:r>
          <a:endParaRPr lang="es-MX" sz="900" dirty="0">
            <a:solidFill>
              <a:srgbClr val="002060"/>
            </a:solidFill>
          </a:endParaRPr>
        </a:p>
      </dgm:t>
    </dgm:pt>
    <dgm:pt modelId="{BE12A2ED-6DEB-4CED-B356-B4290850BBB9}" type="parTrans" cxnId="{4623BDD7-D56A-41C2-B1AF-AD998ED2DD20}">
      <dgm:prSet/>
      <dgm:spPr/>
      <dgm:t>
        <a:bodyPr/>
        <a:lstStyle/>
        <a:p>
          <a:endParaRPr lang="es-MX"/>
        </a:p>
      </dgm:t>
    </dgm:pt>
    <dgm:pt modelId="{EED56C9F-C275-453B-9F6B-98AA9946BBAB}" type="sibTrans" cxnId="{4623BDD7-D56A-41C2-B1AF-AD998ED2DD20}">
      <dgm:prSet/>
      <dgm:spPr/>
      <dgm:t>
        <a:bodyPr/>
        <a:lstStyle/>
        <a:p>
          <a:endParaRPr lang="es-MX"/>
        </a:p>
      </dgm:t>
    </dgm:pt>
    <dgm:pt modelId="{09416B52-430A-42F2-B081-01A69BFAA375}">
      <dgm:prSet phldrT="[Texto]"/>
      <dgm:spPr/>
      <dgm:t>
        <a:bodyPr/>
        <a:lstStyle/>
        <a:p>
          <a:r>
            <a:rPr lang="es-MX" dirty="0" smtClean="0"/>
            <a:t>OD</a:t>
          </a:r>
          <a:endParaRPr lang="es-MX" dirty="0"/>
        </a:p>
      </dgm:t>
    </dgm:pt>
    <dgm:pt modelId="{DB30DBCC-F02E-484F-9E43-0271C3B8891F}" type="parTrans" cxnId="{9212402B-E680-406E-BB6A-DF174AC4F6A9}">
      <dgm:prSet/>
      <dgm:spPr/>
      <dgm:t>
        <a:bodyPr/>
        <a:lstStyle/>
        <a:p>
          <a:endParaRPr lang="es-MX"/>
        </a:p>
      </dgm:t>
    </dgm:pt>
    <dgm:pt modelId="{876086E2-CB93-41B7-9810-F45545C4294F}" type="sibTrans" cxnId="{9212402B-E680-406E-BB6A-DF174AC4F6A9}">
      <dgm:prSet/>
      <dgm:spPr/>
      <dgm:t>
        <a:bodyPr/>
        <a:lstStyle/>
        <a:p>
          <a:endParaRPr lang="es-MX"/>
        </a:p>
      </dgm:t>
    </dgm:pt>
    <dgm:pt modelId="{1E38DD37-BBB9-49E9-8BD5-E34EF7A63D6F}">
      <dgm:prSet phldrT="[Texto]" custT="1"/>
      <dgm:spPr/>
      <dgm:t>
        <a:bodyPr/>
        <a:lstStyle/>
        <a:p>
          <a:r>
            <a:rPr lang="es-MX" sz="900" b="1" i="0" u="none" dirty="0" smtClean="0">
              <a:solidFill>
                <a:srgbClr val="002060"/>
              </a:solidFill>
            </a:rPr>
            <a:t>Se usa como indicador de la contaminación o de la salud de los cuerpos hídricos</a:t>
          </a:r>
          <a:endParaRPr lang="es-MX" sz="900" dirty="0">
            <a:solidFill>
              <a:srgbClr val="002060"/>
            </a:solidFill>
          </a:endParaRPr>
        </a:p>
      </dgm:t>
    </dgm:pt>
    <dgm:pt modelId="{AAA5C358-28CB-44AD-9DEC-6BDBBE944DA2}" type="parTrans" cxnId="{A8B5A6EB-BC6A-4D64-8ED9-A328C4967709}">
      <dgm:prSet/>
      <dgm:spPr/>
      <dgm:t>
        <a:bodyPr/>
        <a:lstStyle/>
        <a:p>
          <a:endParaRPr lang="es-MX"/>
        </a:p>
      </dgm:t>
    </dgm:pt>
    <dgm:pt modelId="{4DC1FABC-973E-4A51-96C3-E5D35C5E95B8}" type="sibTrans" cxnId="{A8B5A6EB-BC6A-4D64-8ED9-A328C4967709}">
      <dgm:prSet/>
      <dgm:spPr/>
      <dgm:t>
        <a:bodyPr/>
        <a:lstStyle/>
        <a:p>
          <a:endParaRPr lang="es-MX"/>
        </a:p>
      </dgm:t>
    </dgm:pt>
    <dgm:pt modelId="{F3FCC2D3-EC82-404E-9819-1F46E4714AAB}">
      <dgm:prSet phldrT="[Texto]"/>
      <dgm:spPr/>
      <dgm:t>
        <a:bodyPr/>
        <a:lstStyle/>
        <a:p>
          <a:r>
            <a:rPr lang="es-MX" dirty="0" smtClean="0"/>
            <a:t>CE</a:t>
          </a:r>
          <a:endParaRPr lang="es-MX" dirty="0"/>
        </a:p>
      </dgm:t>
    </dgm:pt>
    <dgm:pt modelId="{DCF323E6-6DCC-47DA-954D-85C0B843B28F}" type="parTrans" cxnId="{F8BA0243-5CB8-4E79-9E1D-5441EF57CE66}">
      <dgm:prSet/>
      <dgm:spPr/>
      <dgm:t>
        <a:bodyPr/>
        <a:lstStyle/>
        <a:p>
          <a:endParaRPr lang="es-MX"/>
        </a:p>
      </dgm:t>
    </dgm:pt>
    <dgm:pt modelId="{2677C6F7-71A7-4975-8651-9723BCF0B9CD}" type="sibTrans" cxnId="{F8BA0243-5CB8-4E79-9E1D-5441EF57CE66}">
      <dgm:prSet/>
      <dgm:spPr/>
      <dgm:t>
        <a:bodyPr/>
        <a:lstStyle/>
        <a:p>
          <a:endParaRPr lang="es-MX"/>
        </a:p>
      </dgm:t>
    </dgm:pt>
    <dgm:pt modelId="{14A28395-CB87-41CC-AF1B-F35BD8F811AF}">
      <dgm:prSet phldrT="[Texto]" custT="1"/>
      <dgm:spPr/>
      <dgm:t>
        <a:bodyPr/>
        <a:lstStyle/>
        <a:p>
          <a:pPr algn="ctr"/>
          <a:r>
            <a:rPr lang="es-MX" sz="800" dirty="0" smtClean="0">
              <a:solidFill>
                <a:srgbClr val="002060"/>
              </a:solidFill>
            </a:rPr>
            <a:t>A medida que la concentración iónica aumenta, aumenta  hasta cierto límite la conductividad  o capacidad de un agua </a:t>
          </a:r>
          <a:endParaRPr lang="es-MX" sz="800" dirty="0">
            <a:solidFill>
              <a:srgbClr val="002060"/>
            </a:solidFill>
          </a:endParaRPr>
        </a:p>
      </dgm:t>
    </dgm:pt>
    <dgm:pt modelId="{05671F95-5BB6-41E9-9795-60EC05A05433}" type="parTrans" cxnId="{66262090-03C2-46B3-BC80-9DE57BFE97E3}">
      <dgm:prSet/>
      <dgm:spPr/>
      <dgm:t>
        <a:bodyPr/>
        <a:lstStyle/>
        <a:p>
          <a:endParaRPr lang="es-MX"/>
        </a:p>
      </dgm:t>
    </dgm:pt>
    <dgm:pt modelId="{03F7B469-B096-4327-934A-155FE1449155}" type="sibTrans" cxnId="{66262090-03C2-46B3-BC80-9DE57BFE97E3}">
      <dgm:prSet/>
      <dgm:spPr/>
      <dgm:t>
        <a:bodyPr/>
        <a:lstStyle/>
        <a:p>
          <a:endParaRPr lang="es-MX"/>
        </a:p>
      </dgm:t>
    </dgm:pt>
    <dgm:pt modelId="{3A4C68F2-D361-49FF-A4D9-9D951DCF1E02}">
      <dgm:prSet phldrT="[Texto]"/>
      <dgm:spPr/>
      <dgm:t>
        <a:bodyPr/>
        <a:lstStyle/>
        <a:p>
          <a:r>
            <a:rPr lang="es-MX" dirty="0" smtClean="0"/>
            <a:t>DBO5</a:t>
          </a:r>
          <a:endParaRPr lang="es-MX" dirty="0"/>
        </a:p>
      </dgm:t>
    </dgm:pt>
    <dgm:pt modelId="{1EF26532-4D04-46F4-ADB3-06D422DAB85A}" type="parTrans" cxnId="{E0ADB606-9918-4888-84F2-C2C398FA7F23}">
      <dgm:prSet/>
      <dgm:spPr/>
      <dgm:t>
        <a:bodyPr/>
        <a:lstStyle/>
        <a:p>
          <a:endParaRPr lang="es-MX"/>
        </a:p>
      </dgm:t>
    </dgm:pt>
    <dgm:pt modelId="{FCDC9857-09D5-41AC-9C2B-6CB728444777}" type="sibTrans" cxnId="{E0ADB606-9918-4888-84F2-C2C398FA7F23}">
      <dgm:prSet/>
      <dgm:spPr/>
      <dgm:t>
        <a:bodyPr/>
        <a:lstStyle/>
        <a:p>
          <a:endParaRPr lang="es-MX"/>
        </a:p>
      </dgm:t>
    </dgm:pt>
    <dgm:pt modelId="{3F6883C0-37BB-46FD-9BD1-74197301A926}">
      <dgm:prSet phldrT="[Texto]"/>
      <dgm:spPr/>
      <dgm:t>
        <a:bodyPr/>
        <a:lstStyle/>
        <a:p>
          <a:r>
            <a:rPr lang="es-MX" dirty="0" smtClean="0"/>
            <a:t>Dureza</a:t>
          </a:r>
          <a:endParaRPr lang="es-MX" dirty="0"/>
        </a:p>
      </dgm:t>
    </dgm:pt>
    <dgm:pt modelId="{2E0432DC-BEDD-4A6B-9F4C-F9717CCE421D}" type="parTrans" cxnId="{D8184BB4-5534-4B71-9B55-A1E60004ACAB}">
      <dgm:prSet/>
      <dgm:spPr/>
      <dgm:t>
        <a:bodyPr/>
        <a:lstStyle/>
        <a:p>
          <a:endParaRPr lang="es-MX"/>
        </a:p>
      </dgm:t>
    </dgm:pt>
    <dgm:pt modelId="{954617D5-FF81-4B3F-B11A-3B616065CB0C}" type="sibTrans" cxnId="{D8184BB4-5534-4B71-9B55-A1E60004ACAB}">
      <dgm:prSet/>
      <dgm:spPr/>
      <dgm:t>
        <a:bodyPr/>
        <a:lstStyle/>
        <a:p>
          <a:endParaRPr lang="es-MX"/>
        </a:p>
      </dgm:t>
    </dgm:pt>
    <dgm:pt modelId="{C5A40EC6-A01C-4987-89FA-98BA856D0888}">
      <dgm:prSet/>
      <dgm:spPr/>
      <dgm:t>
        <a:bodyPr/>
        <a:lstStyle/>
        <a:p>
          <a:pPr algn="just"/>
          <a:r>
            <a:rPr lang="es-MX" dirty="0" smtClean="0">
              <a:solidFill>
                <a:srgbClr val="002060"/>
              </a:solidFill>
            </a:rPr>
            <a:t>Mide la capacidad de ésta para consumir jabón o producir incrustaciones. </a:t>
          </a:r>
          <a:endParaRPr lang="es-MX" dirty="0">
            <a:solidFill>
              <a:srgbClr val="002060"/>
            </a:solidFill>
          </a:endParaRPr>
        </a:p>
      </dgm:t>
    </dgm:pt>
    <dgm:pt modelId="{51A8C120-CFB6-4E27-8B52-FAE69202D707}" type="parTrans" cxnId="{16E6B811-E8BF-4699-8842-33928CF15D15}">
      <dgm:prSet/>
      <dgm:spPr/>
      <dgm:t>
        <a:bodyPr/>
        <a:lstStyle/>
        <a:p>
          <a:endParaRPr lang="es-MX"/>
        </a:p>
      </dgm:t>
    </dgm:pt>
    <dgm:pt modelId="{05DA24C1-89E5-4B35-BA03-5E3894ACDF1E}" type="sibTrans" cxnId="{16E6B811-E8BF-4699-8842-33928CF15D15}">
      <dgm:prSet/>
      <dgm:spPr/>
      <dgm:t>
        <a:bodyPr/>
        <a:lstStyle/>
        <a:p>
          <a:endParaRPr lang="es-MX"/>
        </a:p>
      </dgm:t>
    </dgm:pt>
    <dgm:pt modelId="{E95BC215-08AA-4802-B9B3-0B9822A3A780}">
      <dgm:prSet custT="1"/>
      <dgm:spPr/>
      <dgm:t>
        <a:bodyPr/>
        <a:lstStyle/>
        <a:p>
          <a:pPr algn="just"/>
          <a:r>
            <a:rPr lang="es-MX" sz="900" b="0" i="0" u="none" dirty="0" smtClean="0">
              <a:solidFill>
                <a:srgbClr val="002060"/>
              </a:solidFill>
            </a:rPr>
            <a:t>Es  una medida indirecta de la cantidad de materia orgánica contenida en una muestra.</a:t>
          </a:r>
          <a:endParaRPr lang="es-MX" sz="900" dirty="0">
            <a:solidFill>
              <a:srgbClr val="002060"/>
            </a:solidFill>
          </a:endParaRPr>
        </a:p>
      </dgm:t>
    </dgm:pt>
    <dgm:pt modelId="{55979B6E-5B31-44CC-9C91-CC0FEED4AF87}" type="parTrans" cxnId="{D90C5083-3162-4770-BD6B-5D36AE8A559D}">
      <dgm:prSet/>
      <dgm:spPr/>
      <dgm:t>
        <a:bodyPr/>
        <a:lstStyle/>
        <a:p>
          <a:endParaRPr lang="es-MX"/>
        </a:p>
      </dgm:t>
    </dgm:pt>
    <dgm:pt modelId="{964BEB45-C6D4-4DF8-893D-1A141EE1E2A9}" type="sibTrans" cxnId="{D90C5083-3162-4770-BD6B-5D36AE8A559D}">
      <dgm:prSet/>
      <dgm:spPr/>
      <dgm:t>
        <a:bodyPr/>
        <a:lstStyle/>
        <a:p>
          <a:endParaRPr lang="es-MX"/>
        </a:p>
      </dgm:t>
    </dgm:pt>
    <dgm:pt modelId="{24160C8D-4EDD-42CC-B0E1-4799C1E3A8F5}">
      <dgm:prSet custT="1"/>
      <dgm:spPr/>
      <dgm:t>
        <a:bodyPr/>
        <a:lstStyle/>
        <a:p>
          <a:pPr algn="just"/>
          <a:r>
            <a:rPr lang="es-MX" sz="800" b="0" i="0" u="none" dirty="0" smtClean="0">
              <a:solidFill>
                <a:srgbClr val="002060"/>
              </a:solidFill>
            </a:rPr>
            <a:t>Determinada por el consumo de oxígeno que hacen los microorganismos para degradar los compuestos biodegradables</a:t>
          </a:r>
          <a:endParaRPr lang="es-MX" sz="800" dirty="0">
            <a:solidFill>
              <a:srgbClr val="002060"/>
            </a:solidFill>
          </a:endParaRPr>
        </a:p>
      </dgm:t>
    </dgm:pt>
    <dgm:pt modelId="{D7EF59F3-9CC7-4C5B-AADD-538A27CA5306}" type="parTrans" cxnId="{4DB01208-A717-4267-BDF7-2C6799D05813}">
      <dgm:prSet/>
      <dgm:spPr/>
      <dgm:t>
        <a:bodyPr/>
        <a:lstStyle/>
        <a:p>
          <a:endParaRPr lang="es-MX"/>
        </a:p>
      </dgm:t>
    </dgm:pt>
    <dgm:pt modelId="{A1A99900-7C01-46D8-BA6A-4606E3DEE138}" type="sibTrans" cxnId="{4DB01208-A717-4267-BDF7-2C6799D05813}">
      <dgm:prSet/>
      <dgm:spPr/>
      <dgm:t>
        <a:bodyPr/>
        <a:lstStyle/>
        <a:p>
          <a:endParaRPr lang="es-MX"/>
        </a:p>
      </dgm:t>
    </dgm:pt>
    <dgm:pt modelId="{3919DB69-1672-42D9-A744-E29F486880AE}">
      <dgm:prSet phldrT="[Texto]"/>
      <dgm:spPr/>
      <dgm:t>
        <a:bodyPr/>
        <a:lstStyle/>
        <a:p>
          <a:r>
            <a:rPr lang="es-MX" dirty="0" smtClean="0"/>
            <a:t>DQO</a:t>
          </a:r>
          <a:endParaRPr lang="es-MX" dirty="0"/>
        </a:p>
      </dgm:t>
    </dgm:pt>
    <dgm:pt modelId="{4D4F4364-60AB-469F-8F7B-CFD8CCF0CF59}" type="sibTrans" cxnId="{0253F16F-B899-4287-88A1-D166C49ACEC6}">
      <dgm:prSet/>
      <dgm:spPr/>
      <dgm:t>
        <a:bodyPr/>
        <a:lstStyle/>
        <a:p>
          <a:endParaRPr lang="es-MX"/>
        </a:p>
      </dgm:t>
    </dgm:pt>
    <dgm:pt modelId="{A5446DAD-5F75-4DB0-B5CE-197146DD1ABB}" type="parTrans" cxnId="{0253F16F-B899-4287-88A1-D166C49ACEC6}">
      <dgm:prSet/>
      <dgm:spPr/>
      <dgm:t>
        <a:bodyPr/>
        <a:lstStyle/>
        <a:p>
          <a:endParaRPr lang="es-MX"/>
        </a:p>
      </dgm:t>
    </dgm:pt>
    <dgm:pt modelId="{CBA39D9C-6EDA-4AA4-AFB1-3B86D24F511A}" type="pres">
      <dgm:prSet presAssocID="{7F6CC36C-BB14-4071-A332-2B3A8D62E0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7E2F0BF-102C-467F-8A37-7E781A3A522C}" type="pres">
      <dgm:prSet presAssocID="{7F6CC36C-BB14-4071-A332-2B3A8D62E0F2}" presName="tSp" presStyleCnt="0"/>
      <dgm:spPr/>
    </dgm:pt>
    <dgm:pt modelId="{EA6D6877-7D4E-47E8-834C-56DF397164DC}" type="pres">
      <dgm:prSet presAssocID="{7F6CC36C-BB14-4071-A332-2B3A8D62E0F2}" presName="bSp" presStyleCnt="0"/>
      <dgm:spPr/>
    </dgm:pt>
    <dgm:pt modelId="{E757C08E-26B6-49A6-BAD7-D1CF4A254A5E}" type="pres">
      <dgm:prSet presAssocID="{7F6CC36C-BB14-4071-A332-2B3A8D62E0F2}" presName="process" presStyleCnt="0"/>
      <dgm:spPr/>
    </dgm:pt>
    <dgm:pt modelId="{8E35BDD8-CC1B-4EA9-BDE4-1C0E34E5E00F}" type="pres">
      <dgm:prSet presAssocID="{3DAB28DE-6B53-4A8B-A0EE-79FA3B2892CD}" presName="composite1" presStyleCnt="0"/>
      <dgm:spPr/>
    </dgm:pt>
    <dgm:pt modelId="{9F0E65C2-B7F3-4EA8-8DFE-941781996282}" type="pres">
      <dgm:prSet presAssocID="{3DAB28DE-6B53-4A8B-A0EE-79FA3B2892CD}" presName="dummyNode1" presStyleLbl="node1" presStyleIdx="0" presStyleCnt="6"/>
      <dgm:spPr/>
    </dgm:pt>
    <dgm:pt modelId="{F40D08B8-3A97-45C9-948B-8BDF4CF9EF5D}" type="pres">
      <dgm:prSet presAssocID="{3DAB28DE-6B53-4A8B-A0EE-79FA3B2892CD}" presName="childNode1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6ACF51-29A4-404F-A4BE-A6F3F5B1348B}" type="pres">
      <dgm:prSet presAssocID="{3DAB28DE-6B53-4A8B-A0EE-79FA3B2892CD}" presName="childNode1tx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8225A9-3E33-477F-94AE-9C730B8EFE40}" type="pres">
      <dgm:prSet presAssocID="{3DAB28DE-6B53-4A8B-A0EE-79FA3B2892CD}" presName="parentNode1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FB6F05-6141-477C-AFAB-776532FC2A04}" type="pres">
      <dgm:prSet presAssocID="{3DAB28DE-6B53-4A8B-A0EE-79FA3B2892CD}" presName="connSite1" presStyleCnt="0"/>
      <dgm:spPr/>
    </dgm:pt>
    <dgm:pt modelId="{AA0FEFCA-2CF0-411E-BFA3-B876B87BED9E}" type="pres">
      <dgm:prSet presAssocID="{D88BA3B4-674D-4076-992C-EAC6D495D520}" presName="Name9" presStyleLbl="sibTrans2D1" presStyleIdx="0" presStyleCnt="5"/>
      <dgm:spPr/>
      <dgm:t>
        <a:bodyPr/>
        <a:lstStyle/>
        <a:p>
          <a:endParaRPr lang="es-ES"/>
        </a:p>
      </dgm:t>
    </dgm:pt>
    <dgm:pt modelId="{546252A7-5936-4A27-9C8B-664B3EDC35D9}" type="pres">
      <dgm:prSet presAssocID="{09416B52-430A-42F2-B081-01A69BFAA375}" presName="composite2" presStyleCnt="0"/>
      <dgm:spPr/>
    </dgm:pt>
    <dgm:pt modelId="{54BB13B5-24B8-41E6-B5E9-7484CBFB12B8}" type="pres">
      <dgm:prSet presAssocID="{09416B52-430A-42F2-B081-01A69BFAA375}" presName="dummyNode2" presStyleLbl="node1" presStyleIdx="0" presStyleCnt="6"/>
      <dgm:spPr/>
    </dgm:pt>
    <dgm:pt modelId="{CFC7988B-7246-4D87-B57C-C084D2191209}" type="pres">
      <dgm:prSet presAssocID="{09416B52-430A-42F2-B081-01A69BFAA375}" presName="childNode2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D3B443-0F5A-4288-AFA4-8470BA0D368F}" type="pres">
      <dgm:prSet presAssocID="{09416B52-430A-42F2-B081-01A69BFAA375}" presName="childNode2tx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4CA549-4A89-4180-BA93-297D42CE0C78}" type="pres">
      <dgm:prSet presAssocID="{09416B52-430A-42F2-B081-01A69BFAA375}" presName="parentNode2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DEF500-4C66-4AAA-88C8-C2EB07A87CF4}" type="pres">
      <dgm:prSet presAssocID="{09416B52-430A-42F2-B081-01A69BFAA375}" presName="connSite2" presStyleCnt="0"/>
      <dgm:spPr/>
    </dgm:pt>
    <dgm:pt modelId="{587300B6-4F63-46BC-A51E-66C9CD797F75}" type="pres">
      <dgm:prSet presAssocID="{876086E2-CB93-41B7-9810-F45545C4294F}" presName="Name18" presStyleLbl="sibTrans2D1" presStyleIdx="1" presStyleCnt="5"/>
      <dgm:spPr/>
      <dgm:t>
        <a:bodyPr/>
        <a:lstStyle/>
        <a:p>
          <a:endParaRPr lang="es-ES"/>
        </a:p>
      </dgm:t>
    </dgm:pt>
    <dgm:pt modelId="{26F7D5A1-DDB7-4D16-87A8-46EB6AE6076B}" type="pres">
      <dgm:prSet presAssocID="{F3FCC2D3-EC82-404E-9819-1F46E4714AAB}" presName="composite1" presStyleCnt="0"/>
      <dgm:spPr/>
    </dgm:pt>
    <dgm:pt modelId="{D5828034-78E9-4F8E-80E5-B1528A6F67AC}" type="pres">
      <dgm:prSet presAssocID="{F3FCC2D3-EC82-404E-9819-1F46E4714AAB}" presName="dummyNode1" presStyleLbl="node1" presStyleIdx="1" presStyleCnt="6"/>
      <dgm:spPr/>
    </dgm:pt>
    <dgm:pt modelId="{D7CD5278-D802-4B6D-87D1-6B53DF0FE64C}" type="pres">
      <dgm:prSet presAssocID="{F3FCC2D3-EC82-404E-9819-1F46E4714AAB}" presName="childNode1" presStyleLbl="bgAcc1" presStyleIdx="2" presStyleCnt="6" custScaleY="1132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095BA8-1E42-44D2-B4C2-16DD4D65B114}" type="pres">
      <dgm:prSet presAssocID="{F3FCC2D3-EC82-404E-9819-1F46E4714AAB}" presName="childNode1tx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D98338-6B4E-41B9-95AC-58E5F70A6646}" type="pres">
      <dgm:prSet presAssocID="{F3FCC2D3-EC82-404E-9819-1F46E4714AAB}" presName="parentNode1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1BD8AC-0D34-455B-A8D8-3EE376B84789}" type="pres">
      <dgm:prSet presAssocID="{F3FCC2D3-EC82-404E-9819-1F46E4714AAB}" presName="connSite1" presStyleCnt="0"/>
      <dgm:spPr/>
    </dgm:pt>
    <dgm:pt modelId="{7B0641EC-1C77-46B2-A780-362F0D3BB202}" type="pres">
      <dgm:prSet presAssocID="{2677C6F7-71A7-4975-8651-9723BCF0B9CD}" presName="Name9" presStyleLbl="sibTrans2D1" presStyleIdx="2" presStyleCnt="5"/>
      <dgm:spPr/>
      <dgm:t>
        <a:bodyPr/>
        <a:lstStyle/>
        <a:p>
          <a:endParaRPr lang="es-ES"/>
        </a:p>
      </dgm:t>
    </dgm:pt>
    <dgm:pt modelId="{61CBD5A2-1201-4FC9-8DF9-3046934BA6DE}" type="pres">
      <dgm:prSet presAssocID="{3919DB69-1672-42D9-A744-E29F486880AE}" presName="composite2" presStyleCnt="0"/>
      <dgm:spPr/>
    </dgm:pt>
    <dgm:pt modelId="{04F2C580-1476-498B-B548-5BD4B4AE7A7D}" type="pres">
      <dgm:prSet presAssocID="{3919DB69-1672-42D9-A744-E29F486880AE}" presName="dummyNode2" presStyleLbl="node1" presStyleIdx="2" presStyleCnt="6"/>
      <dgm:spPr/>
    </dgm:pt>
    <dgm:pt modelId="{54E736F3-BA15-4246-AE0D-36F89F4CDD12}" type="pres">
      <dgm:prSet presAssocID="{3919DB69-1672-42D9-A744-E29F486880AE}" presName="childNode2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CC3D0A-A8A9-48F3-B476-398EB5E3FBBC}" type="pres">
      <dgm:prSet presAssocID="{3919DB69-1672-42D9-A744-E29F486880AE}" presName="childNode2tx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823BDA-10A7-4A8F-8821-5358E16B8529}" type="pres">
      <dgm:prSet presAssocID="{3919DB69-1672-42D9-A744-E29F486880AE}" presName="parentNode2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5E8543-C0D5-4C3E-B310-144F69A4BA0D}" type="pres">
      <dgm:prSet presAssocID="{3919DB69-1672-42D9-A744-E29F486880AE}" presName="connSite2" presStyleCnt="0"/>
      <dgm:spPr/>
    </dgm:pt>
    <dgm:pt modelId="{A90F537C-6593-4F84-936F-1E4A94119DD1}" type="pres">
      <dgm:prSet presAssocID="{4D4F4364-60AB-469F-8F7B-CFD8CCF0CF59}" presName="Name18" presStyleLbl="sibTrans2D1" presStyleIdx="3" presStyleCnt="5"/>
      <dgm:spPr/>
      <dgm:t>
        <a:bodyPr/>
        <a:lstStyle/>
        <a:p>
          <a:endParaRPr lang="es-ES"/>
        </a:p>
      </dgm:t>
    </dgm:pt>
    <dgm:pt modelId="{F663CF52-C9C4-48E0-AFD7-B1723E873DEE}" type="pres">
      <dgm:prSet presAssocID="{3A4C68F2-D361-49FF-A4D9-9D951DCF1E02}" presName="composite1" presStyleCnt="0"/>
      <dgm:spPr/>
    </dgm:pt>
    <dgm:pt modelId="{235BF59C-F11D-4FF4-AC6E-81B9FD2CD449}" type="pres">
      <dgm:prSet presAssocID="{3A4C68F2-D361-49FF-A4D9-9D951DCF1E02}" presName="dummyNode1" presStyleLbl="node1" presStyleIdx="3" presStyleCnt="6"/>
      <dgm:spPr/>
    </dgm:pt>
    <dgm:pt modelId="{CE24944F-19DB-428A-85AC-CE5CDC50D62A}" type="pres">
      <dgm:prSet presAssocID="{3A4C68F2-D361-49FF-A4D9-9D951DCF1E02}" presName="childNode1" presStyleLbl="bgAcc1" presStyleIdx="4" presStyleCnt="6" custScaleX="1054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EFE6A6-EFAD-4094-AB5A-2684BE61901B}" type="pres">
      <dgm:prSet presAssocID="{3A4C68F2-D361-49FF-A4D9-9D951DCF1E02}" presName="childNode1tx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5DE074-46DA-407B-A64E-0BCB9E14C220}" type="pres">
      <dgm:prSet presAssocID="{3A4C68F2-D361-49FF-A4D9-9D951DCF1E02}" presName="parentNode1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212EDE-0621-42DA-B3F3-47BB66BE537C}" type="pres">
      <dgm:prSet presAssocID="{3A4C68F2-D361-49FF-A4D9-9D951DCF1E02}" presName="connSite1" presStyleCnt="0"/>
      <dgm:spPr/>
    </dgm:pt>
    <dgm:pt modelId="{1EC2C0A1-9C75-49CF-8386-66480CC2E77D}" type="pres">
      <dgm:prSet presAssocID="{FCDC9857-09D5-41AC-9C2B-6CB728444777}" presName="Name9" presStyleLbl="sibTrans2D1" presStyleIdx="4" presStyleCnt="5"/>
      <dgm:spPr/>
      <dgm:t>
        <a:bodyPr/>
        <a:lstStyle/>
        <a:p>
          <a:endParaRPr lang="es-ES"/>
        </a:p>
      </dgm:t>
    </dgm:pt>
    <dgm:pt modelId="{DDCC61D5-0BA5-4515-BB4D-6D7B5B4F930D}" type="pres">
      <dgm:prSet presAssocID="{3F6883C0-37BB-46FD-9BD1-74197301A926}" presName="composite2" presStyleCnt="0"/>
      <dgm:spPr/>
    </dgm:pt>
    <dgm:pt modelId="{6B29BAFC-0051-4677-AA2D-B8A2F9D9D8B5}" type="pres">
      <dgm:prSet presAssocID="{3F6883C0-37BB-46FD-9BD1-74197301A926}" presName="dummyNode2" presStyleLbl="node1" presStyleIdx="4" presStyleCnt="6"/>
      <dgm:spPr/>
    </dgm:pt>
    <dgm:pt modelId="{C649F401-3BFC-4C96-8BFC-6DBE5B3A2C73}" type="pres">
      <dgm:prSet presAssocID="{3F6883C0-37BB-46FD-9BD1-74197301A926}" presName="childNode2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C841E6-C2C9-49BC-97DB-61B300BF073C}" type="pres">
      <dgm:prSet presAssocID="{3F6883C0-37BB-46FD-9BD1-74197301A926}" presName="childNode2tx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2AD95E-A592-4B9C-AB77-9964BB2EDE44}" type="pres">
      <dgm:prSet presAssocID="{3F6883C0-37BB-46FD-9BD1-74197301A926}" presName="parentNode2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2111A6-E867-4C60-A035-EF96A956EE48}" type="pres">
      <dgm:prSet presAssocID="{3F6883C0-37BB-46FD-9BD1-74197301A926}" presName="connSite2" presStyleCnt="0"/>
      <dgm:spPr/>
    </dgm:pt>
  </dgm:ptLst>
  <dgm:cxnLst>
    <dgm:cxn modelId="{83B1975C-949F-464C-B421-535C6830EDC6}" type="presOf" srcId="{3919DB69-1672-42D9-A744-E29F486880AE}" destId="{89823BDA-10A7-4A8F-8821-5358E16B8529}" srcOrd="0" destOrd="0" presId="urn:microsoft.com/office/officeart/2005/8/layout/hProcess4"/>
    <dgm:cxn modelId="{4250DAA2-C3BC-4BD0-B623-2AB5F0913477}" type="presOf" srcId="{4D4F4364-60AB-469F-8F7B-CFD8CCF0CF59}" destId="{A90F537C-6593-4F84-936F-1E4A94119DD1}" srcOrd="0" destOrd="0" presId="urn:microsoft.com/office/officeart/2005/8/layout/hProcess4"/>
    <dgm:cxn modelId="{F2C85002-0F1E-4A43-A443-5036BC937029}" type="presOf" srcId="{14A28395-CB87-41CC-AF1B-F35BD8F811AF}" destId="{94095BA8-1E42-44D2-B4C2-16DD4D65B114}" srcOrd="1" destOrd="0" presId="urn:microsoft.com/office/officeart/2005/8/layout/hProcess4"/>
    <dgm:cxn modelId="{B986FA5A-20A6-4DD1-BDA4-3D92B5F1465D}" type="presOf" srcId="{D88BA3B4-674D-4076-992C-EAC6D495D520}" destId="{AA0FEFCA-2CF0-411E-BFA3-B876B87BED9E}" srcOrd="0" destOrd="0" presId="urn:microsoft.com/office/officeart/2005/8/layout/hProcess4"/>
    <dgm:cxn modelId="{17E65CC3-5C7D-4517-8E7B-B5BFC82346EC}" type="presOf" srcId="{14A28395-CB87-41CC-AF1B-F35BD8F811AF}" destId="{D7CD5278-D802-4B6D-87D1-6B53DF0FE64C}" srcOrd="0" destOrd="0" presId="urn:microsoft.com/office/officeart/2005/8/layout/hProcess4"/>
    <dgm:cxn modelId="{3DBC0627-869A-46BF-A6DA-74E679A34493}" type="presOf" srcId="{C5A40EC6-A01C-4987-89FA-98BA856D0888}" destId="{C649F401-3BFC-4C96-8BFC-6DBE5B3A2C73}" srcOrd="0" destOrd="0" presId="urn:microsoft.com/office/officeart/2005/8/layout/hProcess4"/>
    <dgm:cxn modelId="{B847E1B8-3BE8-4036-9323-238B0316A781}" type="presOf" srcId="{1E38DD37-BBB9-49E9-8BD5-E34EF7A63D6F}" destId="{11D3B443-0F5A-4288-AFA4-8470BA0D368F}" srcOrd="1" destOrd="0" presId="urn:microsoft.com/office/officeart/2005/8/layout/hProcess4"/>
    <dgm:cxn modelId="{16E6B811-E8BF-4699-8842-33928CF15D15}" srcId="{3F6883C0-37BB-46FD-9BD1-74197301A926}" destId="{C5A40EC6-A01C-4987-89FA-98BA856D0888}" srcOrd="0" destOrd="0" parTransId="{51A8C120-CFB6-4E27-8B52-FAE69202D707}" sibTransId="{05DA24C1-89E5-4B35-BA03-5E3894ACDF1E}"/>
    <dgm:cxn modelId="{8227AE3A-9B8C-49F4-92B5-B3BDAF6811A5}" type="presOf" srcId="{876086E2-CB93-41B7-9810-F45545C4294F}" destId="{587300B6-4F63-46BC-A51E-66C9CD797F75}" srcOrd="0" destOrd="0" presId="urn:microsoft.com/office/officeart/2005/8/layout/hProcess4"/>
    <dgm:cxn modelId="{1B414D93-C740-48F5-8A07-1194BEA0FB7A}" type="presOf" srcId="{E95BC215-08AA-4802-B9B3-0B9822A3A780}" destId="{1CCC3D0A-A8A9-48F3-B476-398EB5E3FBBC}" srcOrd="1" destOrd="0" presId="urn:microsoft.com/office/officeart/2005/8/layout/hProcess4"/>
    <dgm:cxn modelId="{9212402B-E680-406E-BB6A-DF174AC4F6A9}" srcId="{7F6CC36C-BB14-4071-A332-2B3A8D62E0F2}" destId="{09416B52-430A-42F2-B081-01A69BFAA375}" srcOrd="1" destOrd="0" parTransId="{DB30DBCC-F02E-484F-9E43-0271C3B8891F}" sibTransId="{876086E2-CB93-41B7-9810-F45545C4294F}"/>
    <dgm:cxn modelId="{66262090-03C2-46B3-BC80-9DE57BFE97E3}" srcId="{F3FCC2D3-EC82-404E-9819-1F46E4714AAB}" destId="{14A28395-CB87-41CC-AF1B-F35BD8F811AF}" srcOrd="0" destOrd="0" parTransId="{05671F95-5BB6-41E9-9795-60EC05A05433}" sibTransId="{03F7B469-B096-4327-934A-155FE1449155}"/>
    <dgm:cxn modelId="{4DB01208-A717-4267-BDF7-2C6799D05813}" srcId="{3A4C68F2-D361-49FF-A4D9-9D951DCF1E02}" destId="{24160C8D-4EDD-42CC-B0E1-4799C1E3A8F5}" srcOrd="0" destOrd="0" parTransId="{D7EF59F3-9CC7-4C5B-AADD-538A27CA5306}" sibTransId="{A1A99900-7C01-46D8-BA6A-4606E3DEE138}"/>
    <dgm:cxn modelId="{07D0A46C-9A0F-4DCB-AC3B-142577E14FF3}" type="presOf" srcId="{2677C6F7-71A7-4975-8651-9723BCF0B9CD}" destId="{7B0641EC-1C77-46B2-A780-362F0D3BB202}" srcOrd="0" destOrd="0" presId="urn:microsoft.com/office/officeart/2005/8/layout/hProcess4"/>
    <dgm:cxn modelId="{A8B5A6EB-BC6A-4D64-8ED9-A328C4967709}" srcId="{09416B52-430A-42F2-B081-01A69BFAA375}" destId="{1E38DD37-BBB9-49E9-8BD5-E34EF7A63D6F}" srcOrd="0" destOrd="0" parTransId="{AAA5C358-28CB-44AD-9DEC-6BDBBE944DA2}" sibTransId="{4DC1FABC-973E-4A51-96C3-E5D35C5E95B8}"/>
    <dgm:cxn modelId="{332751B7-F235-4320-AAA4-AF110028A5CD}" type="presOf" srcId="{24160C8D-4EDD-42CC-B0E1-4799C1E3A8F5}" destId="{15EFE6A6-EFAD-4094-AB5A-2684BE61901B}" srcOrd="1" destOrd="0" presId="urn:microsoft.com/office/officeart/2005/8/layout/hProcess4"/>
    <dgm:cxn modelId="{C0E0A3B1-61DC-4260-B660-43721572BBBC}" type="presOf" srcId="{24160C8D-4EDD-42CC-B0E1-4799C1E3A8F5}" destId="{CE24944F-19DB-428A-85AC-CE5CDC50D62A}" srcOrd="0" destOrd="0" presId="urn:microsoft.com/office/officeart/2005/8/layout/hProcess4"/>
    <dgm:cxn modelId="{2E610458-61FA-4EBC-BFB6-93CE7AA15E70}" type="presOf" srcId="{3A4C68F2-D361-49FF-A4D9-9D951DCF1E02}" destId="{C55DE074-46DA-407B-A64E-0BCB9E14C220}" srcOrd="0" destOrd="0" presId="urn:microsoft.com/office/officeart/2005/8/layout/hProcess4"/>
    <dgm:cxn modelId="{088C1F6E-8A09-44F2-846C-6D6F47374347}" type="presOf" srcId="{E95BC215-08AA-4802-B9B3-0B9822A3A780}" destId="{54E736F3-BA15-4246-AE0D-36F89F4CDD12}" srcOrd="0" destOrd="0" presId="urn:microsoft.com/office/officeart/2005/8/layout/hProcess4"/>
    <dgm:cxn modelId="{6DE11FEF-6B1E-4766-BCE0-1E67D9B78484}" type="presOf" srcId="{F3FCC2D3-EC82-404E-9819-1F46E4714AAB}" destId="{28D98338-6B4E-41B9-95AC-58E5F70A6646}" srcOrd="0" destOrd="0" presId="urn:microsoft.com/office/officeart/2005/8/layout/hProcess4"/>
    <dgm:cxn modelId="{D8184BB4-5534-4B71-9B55-A1E60004ACAB}" srcId="{7F6CC36C-BB14-4071-A332-2B3A8D62E0F2}" destId="{3F6883C0-37BB-46FD-9BD1-74197301A926}" srcOrd="5" destOrd="0" parTransId="{2E0432DC-BEDD-4A6B-9F4C-F9717CCE421D}" sibTransId="{954617D5-FF81-4B3F-B11A-3B616065CB0C}"/>
    <dgm:cxn modelId="{B68C9AF8-091E-40F2-8264-6129DA629358}" type="presOf" srcId="{09416B52-430A-42F2-B081-01A69BFAA375}" destId="{044CA549-4A89-4180-BA93-297D42CE0C78}" srcOrd="0" destOrd="0" presId="urn:microsoft.com/office/officeart/2005/8/layout/hProcess4"/>
    <dgm:cxn modelId="{3FB6E743-4CAB-47CF-9A39-C3967B2CD980}" type="presOf" srcId="{3DAB28DE-6B53-4A8B-A0EE-79FA3B2892CD}" destId="{1D8225A9-3E33-477F-94AE-9C730B8EFE40}" srcOrd="0" destOrd="0" presId="urn:microsoft.com/office/officeart/2005/8/layout/hProcess4"/>
    <dgm:cxn modelId="{FCE037AA-4288-434C-8444-8D2742AC7DFA}" type="presOf" srcId="{7F6CC36C-BB14-4071-A332-2B3A8D62E0F2}" destId="{CBA39D9C-6EDA-4AA4-AFB1-3B86D24F511A}" srcOrd="0" destOrd="0" presId="urn:microsoft.com/office/officeart/2005/8/layout/hProcess4"/>
    <dgm:cxn modelId="{0CB853BA-3C05-4B92-86FF-12A38F85C113}" type="presOf" srcId="{1E38DD37-BBB9-49E9-8BD5-E34EF7A63D6F}" destId="{CFC7988B-7246-4D87-B57C-C084D2191209}" srcOrd="0" destOrd="0" presId="urn:microsoft.com/office/officeart/2005/8/layout/hProcess4"/>
    <dgm:cxn modelId="{319EF1E5-2F32-4B56-A832-740521637903}" type="presOf" srcId="{326C905A-129B-4CE9-8879-FBBAA52B0D00}" destId="{116ACF51-29A4-404F-A4BE-A6F3F5B1348B}" srcOrd="1" destOrd="0" presId="urn:microsoft.com/office/officeart/2005/8/layout/hProcess4"/>
    <dgm:cxn modelId="{E0ADB606-9918-4888-84F2-C2C398FA7F23}" srcId="{7F6CC36C-BB14-4071-A332-2B3A8D62E0F2}" destId="{3A4C68F2-D361-49FF-A4D9-9D951DCF1E02}" srcOrd="4" destOrd="0" parTransId="{1EF26532-4D04-46F4-ADB3-06D422DAB85A}" sibTransId="{FCDC9857-09D5-41AC-9C2B-6CB728444777}"/>
    <dgm:cxn modelId="{D90C5083-3162-4770-BD6B-5D36AE8A559D}" srcId="{3919DB69-1672-42D9-A744-E29F486880AE}" destId="{E95BC215-08AA-4802-B9B3-0B9822A3A780}" srcOrd="0" destOrd="0" parTransId="{55979B6E-5B31-44CC-9C91-CC0FEED4AF87}" sibTransId="{964BEB45-C6D4-4DF8-893D-1A141EE1E2A9}"/>
    <dgm:cxn modelId="{B688908C-2283-4E8A-B846-D3DA3A9ECC08}" type="presOf" srcId="{3F6883C0-37BB-46FD-9BD1-74197301A926}" destId="{162AD95E-A592-4B9C-AB77-9964BB2EDE44}" srcOrd="0" destOrd="0" presId="urn:microsoft.com/office/officeart/2005/8/layout/hProcess4"/>
    <dgm:cxn modelId="{F8BA0243-5CB8-4E79-9E1D-5441EF57CE66}" srcId="{7F6CC36C-BB14-4071-A332-2B3A8D62E0F2}" destId="{F3FCC2D3-EC82-404E-9819-1F46E4714AAB}" srcOrd="2" destOrd="0" parTransId="{DCF323E6-6DCC-47DA-954D-85C0B843B28F}" sibTransId="{2677C6F7-71A7-4975-8651-9723BCF0B9CD}"/>
    <dgm:cxn modelId="{0253F16F-B899-4287-88A1-D166C49ACEC6}" srcId="{7F6CC36C-BB14-4071-A332-2B3A8D62E0F2}" destId="{3919DB69-1672-42D9-A744-E29F486880AE}" srcOrd="3" destOrd="0" parTransId="{A5446DAD-5F75-4DB0-B5CE-197146DD1ABB}" sibTransId="{4D4F4364-60AB-469F-8F7B-CFD8CCF0CF59}"/>
    <dgm:cxn modelId="{D6C35F55-9D5C-4432-8E76-8D97DCD55502}" type="presOf" srcId="{326C905A-129B-4CE9-8879-FBBAA52B0D00}" destId="{F40D08B8-3A97-45C9-948B-8BDF4CF9EF5D}" srcOrd="0" destOrd="0" presId="urn:microsoft.com/office/officeart/2005/8/layout/hProcess4"/>
    <dgm:cxn modelId="{62E7D8A1-A3EE-4DB8-A4AE-EE892DE22692}" type="presOf" srcId="{FCDC9857-09D5-41AC-9C2B-6CB728444777}" destId="{1EC2C0A1-9C75-49CF-8386-66480CC2E77D}" srcOrd="0" destOrd="0" presId="urn:microsoft.com/office/officeart/2005/8/layout/hProcess4"/>
    <dgm:cxn modelId="{99C31210-15F2-48C8-8DF0-2E0E6CA71292}" srcId="{7F6CC36C-BB14-4071-A332-2B3A8D62E0F2}" destId="{3DAB28DE-6B53-4A8B-A0EE-79FA3B2892CD}" srcOrd="0" destOrd="0" parTransId="{BFA46D2C-DAFF-4AE6-A816-CF2C5B962F3E}" sibTransId="{D88BA3B4-674D-4076-992C-EAC6D495D520}"/>
    <dgm:cxn modelId="{AEE77795-AB1A-498B-AD53-C60AF083E2A2}" type="presOf" srcId="{C5A40EC6-A01C-4987-89FA-98BA856D0888}" destId="{BEC841E6-C2C9-49BC-97DB-61B300BF073C}" srcOrd="1" destOrd="0" presId="urn:microsoft.com/office/officeart/2005/8/layout/hProcess4"/>
    <dgm:cxn modelId="{4623BDD7-D56A-41C2-B1AF-AD998ED2DD20}" srcId="{3DAB28DE-6B53-4A8B-A0EE-79FA3B2892CD}" destId="{326C905A-129B-4CE9-8879-FBBAA52B0D00}" srcOrd="0" destOrd="0" parTransId="{BE12A2ED-6DEB-4CED-B356-B4290850BBB9}" sibTransId="{EED56C9F-C275-453B-9F6B-98AA9946BBAB}"/>
    <dgm:cxn modelId="{989E9F2D-ADD4-4928-B0D9-1BCF6B932B7E}" type="presParOf" srcId="{CBA39D9C-6EDA-4AA4-AFB1-3B86D24F511A}" destId="{87E2F0BF-102C-467F-8A37-7E781A3A522C}" srcOrd="0" destOrd="0" presId="urn:microsoft.com/office/officeart/2005/8/layout/hProcess4"/>
    <dgm:cxn modelId="{98862E71-B0FB-4BA0-8462-5E5B0E1F1BCD}" type="presParOf" srcId="{CBA39D9C-6EDA-4AA4-AFB1-3B86D24F511A}" destId="{EA6D6877-7D4E-47E8-834C-56DF397164DC}" srcOrd="1" destOrd="0" presId="urn:microsoft.com/office/officeart/2005/8/layout/hProcess4"/>
    <dgm:cxn modelId="{D64B00C4-025C-46CA-BBDE-F87E51D40CA2}" type="presParOf" srcId="{CBA39D9C-6EDA-4AA4-AFB1-3B86D24F511A}" destId="{E757C08E-26B6-49A6-BAD7-D1CF4A254A5E}" srcOrd="2" destOrd="0" presId="urn:microsoft.com/office/officeart/2005/8/layout/hProcess4"/>
    <dgm:cxn modelId="{513AC48C-6D07-4869-B682-84EA6E3A9C10}" type="presParOf" srcId="{E757C08E-26B6-49A6-BAD7-D1CF4A254A5E}" destId="{8E35BDD8-CC1B-4EA9-BDE4-1C0E34E5E00F}" srcOrd="0" destOrd="0" presId="urn:microsoft.com/office/officeart/2005/8/layout/hProcess4"/>
    <dgm:cxn modelId="{4400C823-989C-4860-9D6C-4BD2C8966EEA}" type="presParOf" srcId="{8E35BDD8-CC1B-4EA9-BDE4-1C0E34E5E00F}" destId="{9F0E65C2-B7F3-4EA8-8DFE-941781996282}" srcOrd="0" destOrd="0" presId="urn:microsoft.com/office/officeart/2005/8/layout/hProcess4"/>
    <dgm:cxn modelId="{D98B13E0-E07A-4534-B869-F847199132EF}" type="presParOf" srcId="{8E35BDD8-CC1B-4EA9-BDE4-1C0E34E5E00F}" destId="{F40D08B8-3A97-45C9-948B-8BDF4CF9EF5D}" srcOrd="1" destOrd="0" presId="urn:microsoft.com/office/officeart/2005/8/layout/hProcess4"/>
    <dgm:cxn modelId="{FEE4D046-A9C0-40CB-AFF0-F251E3247409}" type="presParOf" srcId="{8E35BDD8-CC1B-4EA9-BDE4-1C0E34E5E00F}" destId="{116ACF51-29A4-404F-A4BE-A6F3F5B1348B}" srcOrd="2" destOrd="0" presId="urn:microsoft.com/office/officeart/2005/8/layout/hProcess4"/>
    <dgm:cxn modelId="{92E26DCD-0BB6-4B81-B3C1-9A1C54B7D9D9}" type="presParOf" srcId="{8E35BDD8-CC1B-4EA9-BDE4-1C0E34E5E00F}" destId="{1D8225A9-3E33-477F-94AE-9C730B8EFE40}" srcOrd="3" destOrd="0" presId="urn:microsoft.com/office/officeart/2005/8/layout/hProcess4"/>
    <dgm:cxn modelId="{71AFC47D-4A86-409E-B2E2-EE2D2D7A48D4}" type="presParOf" srcId="{8E35BDD8-CC1B-4EA9-BDE4-1C0E34E5E00F}" destId="{9DFB6F05-6141-477C-AFAB-776532FC2A04}" srcOrd="4" destOrd="0" presId="urn:microsoft.com/office/officeart/2005/8/layout/hProcess4"/>
    <dgm:cxn modelId="{2E4DB929-EF68-4B56-B0D8-48C2BF78AE27}" type="presParOf" srcId="{E757C08E-26B6-49A6-BAD7-D1CF4A254A5E}" destId="{AA0FEFCA-2CF0-411E-BFA3-B876B87BED9E}" srcOrd="1" destOrd="0" presId="urn:microsoft.com/office/officeart/2005/8/layout/hProcess4"/>
    <dgm:cxn modelId="{24E7D02D-C847-4EB7-A293-5AE6A71AD5DC}" type="presParOf" srcId="{E757C08E-26B6-49A6-BAD7-D1CF4A254A5E}" destId="{546252A7-5936-4A27-9C8B-664B3EDC35D9}" srcOrd="2" destOrd="0" presId="urn:microsoft.com/office/officeart/2005/8/layout/hProcess4"/>
    <dgm:cxn modelId="{7C406DA7-D3EF-4F71-B571-3237FF1B30BC}" type="presParOf" srcId="{546252A7-5936-4A27-9C8B-664B3EDC35D9}" destId="{54BB13B5-24B8-41E6-B5E9-7484CBFB12B8}" srcOrd="0" destOrd="0" presId="urn:microsoft.com/office/officeart/2005/8/layout/hProcess4"/>
    <dgm:cxn modelId="{122FC5F1-C946-4D45-A4D4-B4A5B284E7BF}" type="presParOf" srcId="{546252A7-5936-4A27-9C8B-664B3EDC35D9}" destId="{CFC7988B-7246-4D87-B57C-C084D2191209}" srcOrd="1" destOrd="0" presId="urn:microsoft.com/office/officeart/2005/8/layout/hProcess4"/>
    <dgm:cxn modelId="{27D9CA86-4D04-481B-A534-DEC3C990B370}" type="presParOf" srcId="{546252A7-5936-4A27-9C8B-664B3EDC35D9}" destId="{11D3B443-0F5A-4288-AFA4-8470BA0D368F}" srcOrd="2" destOrd="0" presId="urn:microsoft.com/office/officeart/2005/8/layout/hProcess4"/>
    <dgm:cxn modelId="{724E44A8-A8F6-4DE8-AF98-E1812E296B37}" type="presParOf" srcId="{546252A7-5936-4A27-9C8B-664B3EDC35D9}" destId="{044CA549-4A89-4180-BA93-297D42CE0C78}" srcOrd="3" destOrd="0" presId="urn:microsoft.com/office/officeart/2005/8/layout/hProcess4"/>
    <dgm:cxn modelId="{3C54D8CD-DF14-42A4-AF5B-EF06D13C3BE3}" type="presParOf" srcId="{546252A7-5936-4A27-9C8B-664B3EDC35D9}" destId="{46DEF500-4C66-4AAA-88C8-C2EB07A87CF4}" srcOrd="4" destOrd="0" presId="urn:microsoft.com/office/officeart/2005/8/layout/hProcess4"/>
    <dgm:cxn modelId="{8E4C935D-0ADC-44FE-9046-C644735EE434}" type="presParOf" srcId="{E757C08E-26B6-49A6-BAD7-D1CF4A254A5E}" destId="{587300B6-4F63-46BC-A51E-66C9CD797F75}" srcOrd="3" destOrd="0" presId="urn:microsoft.com/office/officeart/2005/8/layout/hProcess4"/>
    <dgm:cxn modelId="{7855A02E-7028-479F-8884-E938F9056B60}" type="presParOf" srcId="{E757C08E-26B6-49A6-BAD7-D1CF4A254A5E}" destId="{26F7D5A1-DDB7-4D16-87A8-46EB6AE6076B}" srcOrd="4" destOrd="0" presId="urn:microsoft.com/office/officeart/2005/8/layout/hProcess4"/>
    <dgm:cxn modelId="{28B0A338-1103-4AA6-8EA1-F96E4EBAB18C}" type="presParOf" srcId="{26F7D5A1-DDB7-4D16-87A8-46EB6AE6076B}" destId="{D5828034-78E9-4F8E-80E5-B1528A6F67AC}" srcOrd="0" destOrd="0" presId="urn:microsoft.com/office/officeart/2005/8/layout/hProcess4"/>
    <dgm:cxn modelId="{4E8B1893-AFC3-46AC-B5B0-944073A08004}" type="presParOf" srcId="{26F7D5A1-DDB7-4D16-87A8-46EB6AE6076B}" destId="{D7CD5278-D802-4B6D-87D1-6B53DF0FE64C}" srcOrd="1" destOrd="0" presId="urn:microsoft.com/office/officeart/2005/8/layout/hProcess4"/>
    <dgm:cxn modelId="{DECA7C80-2A60-4D20-A88B-0032FD57AA00}" type="presParOf" srcId="{26F7D5A1-DDB7-4D16-87A8-46EB6AE6076B}" destId="{94095BA8-1E42-44D2-B4C2-16DD4D65B114}" srcOrd="2" destOrd="0" presId="urn:microsoft.com/office/officeart/2005/8/layout/hProcess4"/>
    <dgm:cxn modelId="{74FA32AE-0B07-4DAA-8D26-E120019C4841}" type="presParOf" srcId="{26F7D5A1-DDB7-4D16-87A8-46EB6AE6076B}" destId="{28D98338-6B4E-41B9-95AC-58E5F70A6646}" srcOrd="3" destOrd="0" presId="urn:microsoft.com/office/officeart/2005/8/layout/hProcess4"/>
    <dgm:cxn modelId="{80BE947A-A278-4326-B6D6-2DE47B8C0474}" type="presParOf" srcId="{26F7D5A1-DDB7-4D16-87A8-46EB6AE6076B}" destId="{991BD8AC-0D34-455B-A8D8-3EE376B84789}" srcOrd="4" destOrd="0" presId="urn:microsoft.com/office/officeart/2005/8/layout/hProcess4"/>
    <dgm:cxn modelId="{5EE47A17-E60A-4A98-9D53-C5D846725874}" type="presParOf" srcId="{E757C08E-26B6-49A6-BAD7-D1CF4A254A5E}" destId="{7B0641EC-1C77-46B2-A780-362F0D3BB202}" srcOrd="5" destOrd="0" presId="urn:microsoft.com/office/officeart/2005/8/layout/hProcess4"/>
    <dgm:cxn modelId="{3025ED8E-5506-4689-9216-D21C9E337AA4}" type="presParOf" srcId="{E757C08E-26B6-49A6-BAD7-D1CF4A254A5E}" destId="{61CBD5A2-1201-4FC9-8DF9-3046934BA6DE}" srcOrd="6" destOrd="0" presId="urn:microsoft.com/office/officeart/2005/8/layout/hProcess4"/>
    <dgm:cxn modelId="{FA42D74F-7E18-4965-9C1A-3FF7B299FAA8}" type="presParOf" srcId="{61CBD5A2-1201-4FC9-8DF9-3046934BA6DE}" destId="{04F2C580-1476-498B-B548-5BD4B4AE7A7D}" srcOrd="0" destOrd="0" presId="urn:microsoft.com/office/officeart/2005/8/layout/hProcess4"/>
    <dgm:cxn modelId="{57E81137-C229-4F72-AD01-412D8AC4B72A}" type="presParOf" srcId="{61CBD5A2-1201-4FC9-8DF9-3046934BA6DE}" destId="{54E736F3-BA15-4246-AE0D-36F89F4CDD12}" srcOrd="1" destOrd="0" presId="urn:microsoft.com/office/officeart/2005/8/layout/hProcess4"/>
    <dgm:cxn modelId="{3F787F3E-999E-4991-A60B-CF65A80C29FB}" type="presParOf" srcId="{61CBD5A2-1201-4FC9-8DF9-3046934BA6DE}" destId="{1CCC3D0A-A8A9-48F3-B476-398EB5E3FBBC}" srcOrd="2" destOrd="0" presId="urn:microsoft.com/office/officeart/2005/8/layout/hProcess4"/>
    <dgm:cxn modelId="{D4CB5478-ABDA-4AB5-B996-656F25A3BFF0}" type="presParOf" srcId="{61CBD5A2-1201-4FC9-8DF9-3046934BA6DE}" destId="{89823BDA-10A7-4A8F-8821-5358E16B8529}" srcOrd="3" destOrd="0" presId="urn:microsoft.com/office/officeart/2005/8/layout/hProcess4"/>
    <dgm:cxn modelId="{CAD15160-14E3-491F-9F38-0B19E88BA310}" type="presParOf" srcId="{61CBD5A2-1201-4FC9-8DF9-3046934BA6DE}" destId="{615E8543-C0D5-4C3E-B310-144F69A4BA0D}" srcOrd="4" destOrd="0" presId="urn:microsoft.com/office/officeart/2005/8/layout/hProcess4"/>
    <dgm:cxn modelId="{6D23F078-917D-471B-B620-B506C1A3CAFE}" type="presParOf" srcId="{E757C08E-26B6-49A6-BAD7-D1CF4A254A5E}" destId="{A90F537C-6593-4F84-936F-1E4A94119DD1}" srcOrd="7" destOrd="0" presId="urn:microsoft.com/office/officeart/2005/8/layout/hProcess4"/>
    <dgm:cxn modelId="{0377E42D-1F0C-4D19-93A7-6FCA8017B4BB}" type="presParOf" srcId="{E757C08E-26B6-49A6-BAD7-D1CF4A254A5E}" destId="{F663CF52-C9C4-48E0-AFD7-B1723E873DEE}" srcOrd="8" destOrd="0" presId="urn:microsoft.com/office/officeart/2005/8/layout/hProcess4"/>
    <dgm:cxn modelId="{714A73F7-F6B9-4749-84F6-C81BAE61DDD0}" type="presParOf" srcId="{F663CF52-C9C4-48E0-AFD7-B1723E873DEE}" destId="{235BF59C-F11D-4FF4-AC6E-81B9FD2CD449}" srcOrd="0" destOrd="0" presId="urn:microsoft.com/office/officeart/2005/8/layout/hProcess4"/>
    <dgm:cxn modelId="{9D0A3A36-2F82-4A7B-8709-65D49DF5D644}" type="presParOf" srcId="{F663CF52-C9C4-48E0-AFD7-B1723E873DEE}" destId="{CE24944F-19DB-428A-85AC-CE5CDC50D62A}" srcOrd="1" destOrd="0" presId="urn:microsoft.com/office/officeart/2005/8/layout/hProcess4"/>
    <dgm:cxn modelId="{B4B3356A-BFE8-4EE0-8615-4B7E9FC78029}" type="presParOf" srcId="{F663CF52-C9C4-48E0-AFD7-B1723E873DEE}" destId="{15EFE6A6-EFAD-4094-AB5A-2684BE61901B}" srcOrd="2" destOrd="0" presId="urn:microsoft.com/office/officeart/2005/8/layout/hProcess4"/>
    <dgm:cxn modelId="{7860B506-54E4-4218-8570-3F1564869CDD}" type="presParOf" srcId="{F663CF52-C9C4-48E0-AFD7-B1723E873DEE}" destId="{C55DE074-46DA-407B-A64E-0BCB9E14C220}" srcOrd="3" destOrd="0" presId="urn:microsoft.com/office/officeart/2005/8/layout/hProcess4"/>
    <dgm:cxn modelId="{F21158C8-DF48-43CB-B017-7ABFF927CD68}" type="presParOf" srcId="{F663CF52-C9C4-48E0-AFD7-B1723E873DEE}" destId="{DB212EDE-0621-42DA-B3F3-47BB66BE537C}" srcOrd="4" destOrd="0" presId="urn:microsoft.com/office/officeart/2005/8/layout/hProcess4"/>
    <dgm:cxn modelId="{16D9105B-DF81-41A6-98B7-4FA5B4D514EA}" type="presParOf" srcId="{E757C08E-26B6-49A6-BAD7-D1CF4A254A5E}" destId="{1EC2C0A1-9C75-49CF-8386-66480CC2E77D}" srcOrd="9" destOrd="0" presId="urn:microsoft.com/office/officeart/2005/8/layout/hProcess4"/>
    <dgm:cxn modelId="{1E5C8C37-0CBD-4981-BD18-8712BDF22751}" type="presParOf" srcId="{E757C08E-26B6-49A6-BAD7-D1CF4A254A5E}" destId="{DDCC61D5-0BA5-4515-BB4D-6D7B5B4F930D}" srcOrd="10" destOrd="0" presId="urn:microsoft.com/office/officeart/2005/8/layout/hProcess4"/>
    <dgm:cxn modelId="{0986070C-6D2B-4408-B72A-EA2107D1D6D2}" type="presParOf" srcId="{DDCC61D5-0BA5-4515-BB4D-6D7B5B4F930D}" destId="{6B29BAFC-0051-4677-AA2D-B8A2F9D9D8B5}" srcOrd="0" destOrd="0" presId="urn:microsoft.com/office/officeart/2005/8/layout/hProcess4"/>
    <dgm:cxn modelId="{3B9DD043-9124-4E89-8376-F500BC697DEF}" type="presParOf" srcId="{DDCC61D5-0BA5-4515-BB4D-6D7B5B4F930D}" destId="{C649F401-3BFC-4C96-8BFC-6DBE5B3A2C73}" srcOrd="1" destOrd="0" presId="urn:microsoft.com/office/officeart/2005/8/layout/hProcess4"/>
    <dgm:cxn modelId="{BA7C8EBB-41B7-4164-B9D6-30C7485C5614}" type="presParOf" srcId="{DDCC61D5-0BA5-4515-BB4D-6D7B5B4F930D}" destId="{BEC841E6-C2C9-49BC-97DB-61B300BF073C}" srcOrd="2" destOrd="0" presId="urn:microsoft.com/office/officeart/2005/8/layout/hProcess4"/>
    <dgm:cxn modelId="{EE08B1D7-73F9-4B1D-8B2B-E325EAA21838}" type="presParOf" srcId="{DDCC61D5-0BA5-4515-BB4D-6D7B5B4F930D}" destId="{162AD95E-A592-4B9C-AB77-9964BB2EDE44}" srcOrd="3" destOrd="0" presId="urn:microsoft.com/office/officeart/2005/8/layout/hProcess4"/>
    <dgm:cxn modelId="{D80B4A9B-98FA-4042-AAAA-0146AD102CE0}" type="presParOf" srcId="{DDCC61D5-0BA5-4515-BB4D-6D7B5B4F930D}" destId="{DD2111A6-E867-4C60-A035-EF96A956EE4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597454D-F0B6-4DF8-BBCE-A137984C6571}" type="doc">
      <dgm:prSet loTypeId="urn:microsoft.com/office/officeart/2005/8/layout/funnel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C575F54-918A-489C-8604-25030855C352}">
      <dgm:prSet phldrT="[Texto]" custT="1"/>
      <dgm:spPr/>
      <dgm:t>
        <a:bodyPr/>
        <a:lstStyle/>
        <a:p>
          <a:r>
            <a:rPr lang="es-MX" sz="2400" b="1" dirty="0" smtClean="0"/>
            <a:t>Físico</a:t>
          </a:r>
          <a:endParaRPr lang="es-MX" sz="2400" b="1" dirty="0"/>
        </a:p>
      </dgm:t>
    </dgm:pt>
    <dgm:pt modelId="{50BFF88D-0CDB-444F-AFDE-113F77A0A1BF}" type="parTrans" cxnId="{5750CE74-F6D6-4907-8F38-3AE5CC85B865}">
      <dgm:prSet/>
      <dgm:spPr/>
      <dgm:t>
        <a:bodyPr/>
        <a:lstStyle/>
        <a:p>
          <a:endParaRPr lang="es-MX"/>
        </a:p>
      </dgm:t>
    </dgm:pt>
    <dgm:pt modelId="{46989079-83CB-497E-9D55-44BB55EE7716}" type="sibTrans" cxnId="{5750CE74-F6D6-4907-8F38-3AE5CC85B865}">
      <dgm:prSet/>
      <dgm:spPr/>
      <dgm:t>
        <a:bodyPr/>
        <a:lstStyle/>
        <a:p>
          <a:endParaRPr lang="es-MX"/>
        </a:p>
      </dgm:t>
    </dgm:pt>
    <dgm:pt modelId="{C7D92DE9-D228-4449-9EC9-ED388321C056}">
      <dgm:prSet phldrT="[Texto]" custT="1"/>
      <dgm:spPr/>
      <dgm:t>
        <a:bodyPr/>
        <a:lstStyle/>
        <a:p>
          <a:r>
            <a:rPr lang="es-MX" sz="2000" b="1" dirty="0" smtClean="0"/>
            <a:t>Químico</a:t>
          </a:r>
          <a:endParaRPr lang="es-MX" sz="2000" b="1" dirty="0"/>
        </a:p>
      </dgm:t>
    </dgm:pt>
    <dgm:pt modelId="{12B504BD-62C4-4B98-8C37-1EBD73C7A30E}" type="parTrans" cxnId="{88533546-EDDC-4CE3-A43D-58110914E294}">
      <dgm:prSet/>
      <dgm:spPr/>
      <dgm:t>
        <a:bodyPr/>
        <a:lstStyle/>
        <a:p>
          <a:endParaRPr lang="es-MX"/>
        </a:p>
      </dgm:t>
    </dgm:pt>
    <dgm:pt modelId="{65BFAC1B-DC19-462C-94AC-6406C5218351}" type="sibTrans" cxnId="{88533546-EDDC-4CE3-A43D-58110914E294}">
      <dgm:prSet/>
      <dgm:spPr/>
      <dgm:t>
        <a:bodyPr/>
        <a:lstStyle/>
        <a:p>
          <a:endParaRPr lang="es-MX"/>
        </a:p>
      </dgm:t>
    </dgm:pt>
    <dgm:pt modelId="{4836C5DF-C550-4745-AF9E-7A460BEB1396}">
      <dgm:prSet phldrT="[Texto]" custT="1"/>
      <dgm:spPr/>
      <dgm:t>
        <a:bodyPr/>
        <a:lstStyle/>
        <a:p>
          <a:r>
            <a:rPr lang="es-MX" sz="2000" b="1" dirty="0" smtClean="0"/>
            <a:t>Biológico</a:t>
          </a:r>
          <a:endParaRPr lang="es-MX" sz="2000" b="1" dirty="0"/>
        </a:p>
      </dgm:t>
    </dgm:pt>
    <dgm:pt modelId="{F6B65B22-3CD3-441E-B11B-1A8E15DB822F}" type="parTrans" cxnId="{42B0B827-B52D-4F5F-B7B2-410CB37C9CB1}">
      <dgm:prSet/>
      <dgm:spPr/>
      <dgm:t>
        <a:bodyPr/>
        <a:lstStyle/>
        <a:p>
          <a:endParaRPr lang="es-MX"/>
        </a:p>
      </dgm:t>
    </dgm:pt>
    <dgm:pt modelId="{E2765CE8-E8AE-4EA3-8940-09073BC00623}" type="sibTrans" cxnId="{42B0B827-B52D-4F5F-B7B2-410CB37C9CB1}">
      <dgm:prSet/>
      <dgm:spPr/>
      <dgm:t>
        <a:bodyPr/>
        <a:lstStyle/>
        <a:p>
          <a:endParaRPr lang="es-MX"/>
        </a:p>
      </dgm:t>
    </dgm:pt>
    <dgm:pt modelId="{374BD495-FB5F-4624-A6D1-E64C66B16FA8}">
      <dgm:prSet phldrT="[Texto]" custT="1"/>
      <dgm:spPr/>
      <dgm:t>
        <a:bodyPr/>
        <a:lstStyle/>
        <a:p>
          <a:r>
            <a:rPr lang="en-US" sz="2400" b="1" i="0" u="none" strike="noStrike" cap="none" dirty="0" err="1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su</a:t>
          </a:r>
          <a:r>
            <a:rPr lang="en-US" sz="24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 </a:t>
          </a:r>
          <a:r>
            <a:rPr lang="en-US" sz="2400" b="1" i="0" u="none" strike="noStrike" cap="none" dirty="0" err="1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presencia</a:t>
          </a:r>
          <a:r>
            <a:rPr lang="en-US" sz="24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 o </a:t>
          </a:r>
          <a:r>
            <a:rPr lang="en-US" sz="2400" b="1" i="0" u="none" strike="noStrike" cap="none" dirty="0" err="1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acumulación</a:t>
          </a:r>
          <a:r>
            <a:rPr lang="en-US" sz="24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 </a:t>
          </a:r>
          <a:r>
            <a:rPr lang="en-US" sz="2400" b="1" i="0" u="none" strike="noStrike" cap="none" dirty="0" err="1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tiene</a:t>
          </a:r>
          <a:r>
            <a:rPr lang="en-US" sz="24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 </a:t>
          </a:r>
          <a:r>
            <a:rPr lang="en-US" sz="2400" b="1" i="0" u="none" strike="noStrike" cap="none" dirty="0" err="1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efectos</a:t>
          </a:r>
          <a:r>
            <a:rPr lang="en-US" sz="24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 </a:t>
          </a:r>
          <a:r>
            <a:rPr lang="en-US" sz="2400" b="1" i="0" u="none" strike="noStrike" cap="none" dirty="0" err="1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nocivos</a:t>
          </a:r>
          <a:r>
            <a:rPr lang="en-US" sz="24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 </a:t>
          </a:r>
          <a:r>
            <a:rPr lang="en-US" sz="2400" b="1" i="0" u="none" strike="noStrike" cap="none" dirty="0" err="1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en</a:t>
          </a:r>
          <a:r>
            <a:rPr lang="en-US" sz="24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 el </a:t>
          </a:r>
          <a:r>
            <a:rPr lang="en-US" sz="2400" b="1" i="0" u="none" strike="noStrike" cap="none" dirty="0" err="1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entorno</a:t>
          </a:r>
          <a:r>
            <a:rPr lang="en-US" sz="24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 natural, la </a:t>
          </a:r>
          <a:r>
            <a:rPr lang="en-US" sz="2400" b="1" i="0" u="none" strike="noStrike" cap="none" dirty="0" err="1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salud</a:t>
          </a:r>
          <a:r>
            <a:rPr lang="en-US" sz="24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 y el </a:t>
          </a:r>
          <a:r>
            <a:rPr lang="en-US" sz="2400" b="1" i="0" u="none" strike="noStrike" cap="none" dirty="0" err="1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bienestar</a:t>
          </a:r>
          <a:r>
            <a:rPr lang="en-US" sz="24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rPr>
            <a:t> de las personas</a:t>
          </a:r>
          <a:endParaRPr lang="es-MX" sz="2400" dirty="0"/>
        </a:p>
      </dgm:t>
    </dgm:pt>
    <dgm:pt modelId="{3C3CC673-CF3A-461B-8C9B-947678B03775}" type="parTrans" cxnId="{B572140C-3D99-4136-9D42-6F781129C225}">
      <dgm:prSet/>
      <dgm:spPr/>
      <dgm:t>
        <a:bodyPr/>
        <a:lstStyle/>
        <a:p>
          <a:endParaRPr lang="es-MX"/>
        </a:p>
      </dgm:t>
    </dgm:pt>
    <dgm:pt modelId="{6E905C17-C205-4470-A684-179468D71DAD}" type="sibTrans" cxnId="{B572140C-3D99-4136-9D42-6F781129C225}">
      <dgm:prSet/>
      <dgm:spPr/>
      <dgm:t>
        <a:bodyPr/>
        <a:lstStyle/>
        <a:p>
          <a:endParaRPr lang="es-MX"/>
        </a:p>
      </dgm:t>
    </dgm:pt>
    <dgm:pt modelId="{73C742A3-11D4-41A2-BA46-073CC9055560}" type="pres">
      <dgm:prSet presAssocID="{C597454D-F0B6-4DF8-BBCE-A137984C6571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6543EFC-9A5B-41DD-8BA7-7CC90D02DDD1}" type="pres">
      <dgm:prSet presAssocID="{C597454D-F0B6-4DF8-BBCE-A137984C6571}" presName="ellipse" presStyleLbl="trBgShp" presStyleIdx="0" presStyleCnt="1"/>
      <dgm:spPr/>
    </dgm:pt>
    <dgm:pt modelId="{2A9595A4-65AC-4C88-AADB-2DBD1DA4977C}" type="pres">
      <dgm:prSet presAssocID="{C597454D-F0B6-4DF8-BBCE-A137984C6571}" presName="arrow1" presStyleLbl="fgShp" presStyleIdx="0" presStyleCnt="1" custLinFactNeighborX="6574" custLinFactNeighborY="-37725"/>
      <dgm:spPr/>
    </dgm:pt>
    <dgm:pt modelId="{14FB147F-08F2-40CB-AD00-9868CF03B7AB}" type="pres">
      <dgm:prSet presAssocID="{C597454D-F0B6-4DF8-BBCE-A137984C6571}" presName="rectangle" presStyleLbl="revTx" presStyleIdx="0" presStyleCnt="1" custScaleX="1850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24CC02-F931-4ABC-9A81-F49D5B96A350}" type="pres">
      <dgm:prSet presAssocID="{C7D92DE9-D228-4449-9EC9-ED388321C056}" presName="item1" presStyleLbl="node1" presStyleIdx="0" presStyleCnt="3" custScaleX="1261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331020-1DAD-44CD-9379-388A4C442A3E}" type="pres">
      <dgm:prSet presAssocID="{4836C5DF-C550-4745-AF9E-7A460BEB1396}" presName="item2" presStyleLbl="node1" presStyleIdx="1" presStyleCnt="3" custScaleX="1213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F5AF264-4F5D-4FEA-9386-F90B1DC1532A}" type="pres">
      <dgm:prSet presAssocID="{374BD495-FB5F-4624-A6D1-E64C66B16FA8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9B8F1B-C7BA-44D8-BA10-A4FBEBF9A2F7}" type="pres">
      <dgm:prSet presAssocID="{C597454D-F0B6-4DF8-BBCE-A137984C6571}" presName="funnel" presStyleLbl="trAlignAcc1" presStyleIdx="0" presStyleCnt="1"/>
      <dgm:spPr/>
    </dgm:pt>
  </dgm:ptLst>
  <dgm:cxnLst>
    <dgm:cxn modelId="{03656F68-3982-4614-B61E-092DB122CBEA}" type="presOf" srcId="{EC575F54-918A-489C-8604-25030855C352}" destId="{7F5AF264-4F5D-4FEA-9386-F90B1DC1532A}" srcOrd="0" destOrd="0" presId="urn:microsoft.com/office/officeart/2005/8/layout/funnel1"/>
    <dgm:cxn modelId="{BCC2C73E-CC16-476D-ACD8-C28B5D059229}" type="presOf" srcId="{C7D92DE9-D228-4449-9EC9-ED388321C056}" destId="{70331020-1DAD-44CD-9379-388A4C442A3E}" srcOrd="0" destOrd="0" presId="urn:microsoft.com/office/officeart/2005/8/layout/funnel1"/>
    <dgm:cxn modelId="{B572140C-3D99-4136-9D42-6F781129C225}" srcId="{C597454D-F0B6-4DF8-BBCE-A137984C6571}" destId="{374BD495-FB5F-4624-A6D1-E64C66B16FA8}" srcOrd="3" destOrd="0" parTransId="{3C3CC673-CF3A-461B-8C9B-947678B03775}" sibTransId="{6E905C17-C205-4470-A684-179468D71DAD}"/>
    <dgm:cxn modelId="{5750CE74-F6D6-4907-8F38-3AE5CC85B865}" srcId="{C597454D-F0B6-4DF8-BBCE-A137984C6571}" destId="{EC575F54-918A-489C-8604-25030855C352}" srcOrd="0" destOrd="0" parTransId="{50BFF88D-0CDB-444F-AFDE-113F77A0A1BF}" sibTransId="{46989079-83CB-497E-9D55-44BB55EE7716}"/>
    <dgm:cxn modelId="{42B0B827-B52D-4F5F-B7B2-410CB37C9CB1}" srcId="{C597454D-F0B6-4DF8-BBCE-A137984C6571}" destId="{4836C5DF-C550-4745-AF9E-7A460BEB1396}" srcOrd="2" destOrd="0" parTransId="{F6B65B22-3CD3-441E-B11B-1A8E15DB822F}" sibTransId="{E2765CE8-E8AE-4EA3-8940-09073BC00623}"/>
    <dgm:cxn modelId="{81518FC4-6C44-4D44-84D5-482192C535BF}" type="presOf" srcId="{374BD495-FB5F-4624-A6D1-E64C66B16FA8}" destId="{14FB147F-08F2-40CB-AD00-9868CF03B7AB}" srcOrd="0" destOrd="0" presId="urn:microsoft.com/office/officeart/2005/8/layout/funnel1"/>
    <dgm:cxn modelId="{88533546-EDDC-4CE3-A43D-58110914E294}" srcId="{C597454D-F0B6-4DF8-BBCE-A137984C6571}" destId="{C7D92DE9-D228-4449-9EC9-ED388321C056}" srcOrd="1" destOrd="0" parTransId="{12B504BD-62C4-4B98-8C37-1EBD73C7A30E}" sibTransId="{65BFAC1B-DC19-462C-94AC-6406C5218351}"/>
    <dgm:cxn modelId="{63B18D36-C71F-4889-B3F1-3B6F18921714}" type="presOf" srcId="{4836C5DF-C550-4745-AF9E-7A460BEB1396}" destId="{6F24CC02-F931-4ABC-9A81-F49D5B96A350}" srcOrd="0" destOrd="0" presId="urn:microsoft.com/office/officeart/2005/8/layout/funnel1"/>
    <dgm:cxn modelId="{BDA499CD-3C05-4F2D-ABCF-CA455A65FBB3}" type="presOf" srcId="{C597454D-F0B6-4DF8-BBCE-A137984C6571}" destId="{73C742A3-11D4-41A2-BA46-073CC9055560}" srcOrd="0" destOrd="0" presId="urn:microsoft.com/office/officeart/2005/8/layout/funnel1"/>
    <dgm:cxn modelId="{0A49AB8F-22A8-41B9-8F18-1EA21816EAE9}" type="presParOf" srcId="{73C742A3-11D4-41A2-BA46-073CC9055560}" destId="{56543EFC-9A5B-41DD-8BA7-7CC90D02DDD1}" srcOrd="0" destOrd="0" presId="urn:microsoft.com/office/officeart/2005/8/layout/funnel1"/>
    <dgm:cxn modelId="{4CEE6001-E59A-4056-B4B5-AB87F72B46B6}" type="presParOf" srcId="{73C742A3-11D4-41A2-BA46-073CC9055560}" destId="{2A9595A4-65AC-4C88-AADB-2DBD1DA4977C}" srcOrd="1" destOrd="0" presId="urn:microsoft.com/office/officeart/2005/8/layout/funnel1"/>
    <dgm:cxn modelId="{3036E633-765C-4535-A628-A6A135BE95B9}" type="presParOf" srcId="{73C742A3-11D4-41A2-BA46-073CC9055560}" destId="{14FB147F-08F2-40CB-AD00-9868CF03B7AB}" srcOrd="2" destOrd="0" presId="urn:microsoft.com/office/officeart/2005/8/layout/funnel1"/>
    <dgm:cxn modelId="{298F426E-B8A2-4270-809F-F2B6DA023EFB}" type="presParOf" srcId="{73C742A3-11D4-41A2-BA46-073CC9055560}" destId="{6F24CC02-F931-4ABC-9A81-F49D5B96A350}" srcOrd="3" destOrd="0" presId="urn:microsoft.com/office/officeart/2005/8/layout/funnel1"/>
    <dgm:cxn modelId="{98EA9E14-D456-4D25-AF86-0832C3CE72EC}" type="presParOf" srcId="{73C742A3-11D4-41A2-BA46-073CC9055560}" destId="{70331020-1DAD-44CD-9379-388A4C442A3E}" srcOrd="4" destOrd="0" presId="urn:microsoft.com/office/officeart/2005/8/layout/funnel1"/>
    <dgm:cxn modelId="{8629E3F3-2EEA-4CAF-A258-C678B9F040C5}" type="presParOf" srcId="{73C742A3-11D4-41A2-BA46-073CC9055560}" destId="{7F5AF264-4F5D-4FEA-9386-F90B1DC1532A}" srcOrd="5" destOrd="0" presId="urn:microsoft.com/office/officeart/2005/8/layout/funnel1"/>
    <dgm:cxn modelId="{08BB8280-0548-461D-80E8-E6C011B59E88}" type="presParOf" srcId="{73C742A3-11D4-41A2-BA46-073CC9055560}" destId="{399B8F1B-C7BA-44D8-BA10-A4FBEBF9A2F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0DF93-CB49-6346-949E-3FF027768B1E}" type="datetimeFigureOut">
              <a:rPr lang="es-ES" smtClean="0"/>
              <a:t>30/09/2019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7C90C-A03A-874C-97E0-E76905EDEE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9506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00F830A1-3891-4B82-A120-081866556DA0}" type="datetimeFigureOut">
              <a:rPr lang="es-ES"/>
              <a:pPr/>
              <a:t>30/09/2019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58CC9574-A819-4FE4-99A7-1E27AD09ADC2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6308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86405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10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47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11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460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12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807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13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903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14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6022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15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9966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16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36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17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593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18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2892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3" name="Google Shape;263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19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983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2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5639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3" name="Google Shape;263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20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293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 smtClean="0"/>
          </a:p>
          <a:p>
            <a:endParaRPr lang="es-ES_trad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21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867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22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73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23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5400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24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3415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25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9665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26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8767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27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5142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28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2434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29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131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3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810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30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3577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31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8745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32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3553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33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3983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34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404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35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3983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36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418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4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910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5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158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6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901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7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77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8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749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s-ES" smtClean="0">
                <a:solidFill>
                  <a:prstClr val="black"/>
                </a:solidFill>
              </a:rPr>
              <a:pPr/>
              <a:t>9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33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>
              <a:solidFill>
                <a:srgbClr val="F47F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eaLnBrk="1" latinLnBrk="0" hangingPunct="1">
              <a:buNone/>
              <a:defRPr kumimoji="0" lang="es-ES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es-ES"/>
              <a:t>Haga clic para modificar el estilo de subtítulo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 eaLnBrk="1" latinLnBrk="0" hangingPunct="1">
              <a:defRPr kumimoji="0" lang="es-ES" sz="3600" b="1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eaLnBrk="1" latinLnBrk="0" hangingPunct="1"/>
            <a:r>
              <a:rPr lang="es-ES_tradnl" smtClean="0"/>
              <a:t>Clic para editar título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ido multimedia con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 b="1"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es-ES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r>
              <a:rPr lang="es-ES_tradnl" smtClean="0"/>
              <a:t>Clic para editar título</a:t>
            </a:r>
            <a:endParaRPr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 eaLnBrk="1" latinLnBrk="0" hangingPunct="1">
              <a:buNone/>
              <a:defRPr kumimoji="0" lang="es-ES"/>
            </a:lvl1pPr>
          </a:lstStyle>
          <a:p>
            <a:pPr eaLnBrk="1" latinLnBrk="0" hangingPunct="1"/>
            <a:r>
              <a:rPr lang="es-ES_tradnl" smtClean="0"/>
              <a:t>Haga clic en el icono para agregar medios</a:t>
            </a:r>
            <a:endParaRPr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400">
                <a:solidFill>
                  <a:schemeClr val="bg1"/>
                </a:solidFill>
              </a:defRPr>
            </a:lvl1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 b="1">
              <a:latin typeface="Georg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es-ES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y texto vertica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eaLnBrk="1" latinLnBrk="0" hangingPunct="1">
              <a:defRPr kumimoji="0" lang="es-ES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/>
              <a:t>    Haga clic para modificar el estilo de título del patrón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y título vertica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 blanc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34E2-BBB6-4D34-BB01-078E9AA25260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20FCD-5F4C-4989-BE05-0A8208BCBC21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 blanco">
  <p:cSld name="1_En blanco"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"/>
          <p:cNvPicPr preferRelativeResize="0"/>
          <p:nvPr/>
        </p:nvPicPr>
        <p:blipFill rotWithShape="1">
          <a:blip r:embed="rId2">
            <a:alphaModFix/>
          </a:blip>
          <a:srcRect l="2599" r="5873" b="5260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4312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es-ES" sz="3000" b="1" cap="all"/>
            </a:lvl1pPr>
          </a:lstStyle>
          <a:p>
            <a:pPr eaLnBrk="1" latinLnBrk="0" hangingPunct="1"/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es-ES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s-ES"/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s-ES">
                <a:solidFill>
                  <a:srgbClr val="FF6600"/>
                </a:solidFill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s-ES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contenid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 eaLnBrk="1" latinLnBrk="0" hangingPunct="1">
              <a:defRPr kumimoji="0" lang="es-ES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: Énfas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es-ES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es-ES" sz="28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eaLnBrk="1" latinLnBrk="0" hangingPunct="1">
              <a:defRPr kumimoji="0" lang="es-ES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es-ES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es-ES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es-ES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es-ES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eaLnBrk="1" latinLnBrk="0" hangingPunct="1">
              <a:defRPr kumimoji="0" lang="es-ES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es-ES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es-ES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es-ES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es-ES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eaLnBrk="1" latinLnBrk="0" hangingPunct="1">
              <a:defRPr kumimoji="0" lang="es-ES"/>
            </a:lvl1pPr>
          </a:lstStyle>
          <a:p>
            <a:pPr eaLnBrk="1" latinLnBrk="0" hangingPunct="1"/>
            <a:r>
              <a:rPr lang="es-ES_tradnl" smtClean="0"/>
              <a:t>Clic para editar título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ólo el título: Énfas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eaLnBrk="1" latinLnBrk="0" hangingPunct="1">
              <a:defRPr kumimoji="0" lang="es-ES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/>
              <a:t>Haga clic para modificar el estilo de título del patrón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eaLnBrk="1" latinLnBrk="0" hangingPunct="1">
              <a:buNone/>
              <a:defRPr kumimoji="0" lang="es-ES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con texto 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kumimoji="0" lang="es-ES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es-ES_tradnl" smtClean="0"/>
              <a:t>Clic para editar título</a:t>
            </a:r>
            <a:endParaRPr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eaLnBrk="1" latinLnBrk="0" hangingPunct="1">
              <a:buNone/>
              <a:defRPr kumimoji="0" lang="es-ES" sz="18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es-ES"/>
              <a:t>Haga clic para modificar el estilo de subtítulo del patrón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eaLnBrk="1" latinLnBrk="0" hangingPunct="1">
              <a:defRPr kumimoji="0" lang="es-ES" sz="2800">
                <a:solidFill>
                  <a:schemeClr val="bg1"/>
                </a:solidFill>
              </a:defRPr>
            </a:lvl1pPr>
            <a:lvl2pPr eaLnBrk="1" latinLnBrk="0" hangingPunct="1">
              <a:defRPr kumimoji="0" lang="es-ES" sz="2800">
                <a:solidFill>
                  <a:schemeClr val="bg1"/>
                </a:solidFill>
              </a:defRPr>
            </a:lvl2pPr>
            <a:lvl3pPr eaLnBrk="1" latinLnBrk="0" hangingPunct="1">
              <a:defRPr kumimoji="0" lang="es-ES" sz="2400">
                <a:solidFill>
                  <a:schemeClr val="bg1"/>
                </a:solidFill>
              </a:defRPr>
            </a:lvl3pPr>
            <a:lvl4pPr eaLnBrk="1" latinLnBrk="0" hangingPunct="1">
              <a:defRPr kumimoji="0" lang="es-ES" sz="2000">
                <a:solidFill>
                  <a:schemeClr val="bg1"/>
                </a:solidFill>
              </a:defRPr>
            </a:lvl4pPr>
            <a:lvl5pPr eaLnBrk="1" latinLnBrk="0" hangingPunct="1">
              <a:defRPr kumimoji="0" lang="es-ES" sz="2000">
                <a:solidFill>
                  <a:schemeClr val="bg1"/>
                </a:solidFill>
              </a:defRPr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7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rPr kumimoji="0" lang="es-ES"/>
              <a:pPr/>
              <a:t>30/09/2019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1" r:id="rId4"/>
    <p:sldLayoutId id="2147483652" r:id="rId5"/>
    <p:sldLayoutId id="2147483654" r:id="rId6"/>
    <p:sldLayoutId id="2147483655" r:id="rId7"/>
    <p:sldLayoutId id="2147483660" r:id="rId8"/>
    <p:sldLayoutId id="2147483656" r:id="rId9"/>
    <p:sldLayoutId id="2147483676" r:id="rId10"/>
    <p:sldLayoutId id="2147483657" r:id="rId11"/>
    <p:sldLayoutId id="2147483658" r:id="rId12"/>
    <p:sldLayoutId id="2147483659" r:id="rId13"/>
    <p:sldLayoutId id="2147483663" r:id="rId14"/>
    <p:sldLayoutId id="2147483677" r:id="rId1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es-ES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1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32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0.jpeg"/><Relationship Id="rId5" Type="http://schemas.openxmlformats.org/officeDocument/2006/relationships/image" Target="../media/image39.gif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agua.org.mx/que-es/#ciclo-del-agua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755576" y="836712"/>
            <a:ext cx="7704856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200" b="1" dirty="0" smtClean="0">
                <a:solidFill>
                  <a:srgbClr val="000090"/>
                </a:solidFill>
                <a:latin typeface="Garamond" panose="02020404030301010803" pitchFamily="18" charset="0"/>
              </a:rPr>
              <a:t>UNIVERSIDAD AUTÓNOMA DEL ESTADO DE MÉXICO</a:t>
            </a:r>
            <a:r>
              <a:rPr lang="es-ES" sz="2400" dirty="0" smtClean="0">
                <a:solidFill>
                  <a:srgbClr val="000090"/>
                </a:solidFill>
                <a:latin typeface="Garamond" panose="02020404030301010803" pitchFamily="18" charset="0"/>
              </a:rPr>
              <a:t/>
            </a:r>
            <a:br>
              <a:rPr lang="es-ES" sz="2400" dirty="0" smtClean="0">
                <a:solidFill>
                  <a:srgbClr val="000090"/>
                </a:solidFill>
                <a:latin typeface="Garamond" panose="02020404030301010803" pitchFamily="18" charset="0"/>
              </a:rPr>
            </a:br>
            <a:r>
              <a:rPr lang="es-ES" sz="2400" dirty="0" smtClean="0">
                <a:solidFill>
                  <a:srgbClr val="072C62"/>
                </a:solidFill>
                <a:latin typeface="Garamond" panose="02020404030301010803" pitchFamily="18" charset="0"/>
              </a:rPr>
              <a:t/>
            </a:r>
            <a:br>
              <a:rPr lang="es-ES" sz="2400" dirty="0" smtClean="0">
                <a:solidFill>
                  <a:srgbClr val="072C62"/>
                </a:solidFill>
                <a:latin typeface="Garamond" panose="02020404030301010803" pitchFamily="18" charset="0"/>
              </a:rPr>
            </a:br>
            <a:r>
              <a:rPr lang="es-ES" sz="2700" b="1" dirty="0" smtClean="0">
                <a:solidFill>
                  <a:srgbClr val="000090"/>
                </a:solidFill>
                <a:latin typeface="Garamond" panose="02020404030301010803" pitchFamily="18" charset="0"/>
              </a:rPr>
              <a:t>FACULTAD DE GEOGRAFÍA</a:t>
            </a:r>
            <a:br>
              <a:rPr lang="es-ES" sz="2700" b="1" dirty="0" smtClean="0">
                <a:solidFill>
                  <a:srgbClr val="000090"/>
                </a:solidFill>
                <a:latin typeface="Garamond" panose="02020404030301010803" pitchFamily="18" charset="0"/>
              </a:rPr>
            </a:br>
            <a:r>
              <a:rPr lang="es-ES" sz="2700" b="1" dirty="0">
                <a:solidFill>
                  <a:srgbClr val="000090"/>
                </a:solidFill>
                <a:latin typeface="Garamond" panose="02020404030301010803" pitchFamily="18" charset="0"/>
              </a:rPr>
              <a:t/>
            </a:r>
            <a:br>
              <a:rPr lang="es-ES" sz="2700" b="1" dirty="0">
                <a:solidFill>
                  <a:srgbClr val="000090"/>
                </a:solidFill>
                <a:latin typeface="Garamond" panose="02020404030301010803" pitchFamily="18" charset="0"/>
              </a:rPr>
            </a:br>
            <a:r>
              <a:rPr lang="es-ES" sz="2700" b="1" dirty="0" smtClean="0">
                <a:solidFill>
                  <a:srgbClr val="000090"/>
                </a:solidFill>
                <a:latin typeface="Garamond" panose="02020404030301010803" pitchFamily="18" charset="0"/>
              </a:rPr>
              <a:t/>
            </a:r>
            <a:br>
              <a:rPr lang="es-ES" sz="2700" b="1" dirty="0" smtClean="0">
                <a:solidFill>
                  <a:srgbClr val="000090"/>
                </a:solidFill>
                <a:latin typeface="Garamond" panose="02020404030301010803" pitchFamily="18" charset="0"/>
              </a:rPr>
            </a:br>
            <a:r>
              <a:rPr lang="es-ES" sz="3100" b="1" dirty="0" smtClean="0">
                <a:solidFill>
                  <a:srgbClr val="000090"/>
                </a:solidFill>
                <a:latin typeface="Garamond" panose="02020404030301010803" pitchFamily="18" charset="0"/>
              </a:rPr>
              <a:t>QUÍMICA</a:t>
            </a:r>
            <a:endParaRPr lang="es-ES" sz="3100" dirty="0">
              <a:solidFill>
                <a:srgbClr val="000090"/>
              </a:solidFill>
              <a:latin typeface="Garamond" panose="02020404030301010803" pitchFamily="18" charset="0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2852936"/>
            <a:ext cx="7884368" cy="2232248"/>
          </a:xfrm>
          <a:prstGeom prst="rect">
            <a:avLst/>
          </a:prstGeom>
          <a:gradFill flip="none" rotWithShape="1">
            <a:gsLst>
              <a:gs pos="0">
                <a:srgbClr val="6DA3FB">
                  <a:shade val="30000"/>
                  <a:satMod val="115000"/>
                </a:srgbClr>
              </a:gs>
              <a:gs pos="33000">
                <a:srgbClr val="6DA3FB"/>
              </a:gs>
              <a:gs pos="100000">
                <a:srgbClr val="6DA3FB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6DA3FB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0" algn="l" defTabSz="914400" rtl="0" eaLnBrk="1" latinLnBrk="0" hangingPunct="1">
              <a:spcBef>
                <a:spcPct val="0"/>
              </a:spcBef>
              <a:buNone/>
              <a:defRPr kumimoji="0" lang="es-ES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just"/>
            <a:r>
              <a:rPr lang="en-US" sz="2400" b="1" dirty="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1026" name="Picture 2" descr="https://lh3.googleusercontent.com/OiOVjKAXrpWvbRnN3RP2kpwa-jFvoO_u9dKJCSSI3lLrGdO-jik38AsKKWw0FG34Kp_bMpvpBTxYu1NYQ70LLaal_RyFM8b3F05eyFRaN77fqpQz3wp7sC8NeJBI9pVc5gnRkvH7w8wEJW4Eg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7" y="0"/>
            <a:ext cx="1175647" cy="103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0" y="3501008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    Composición de las aguas naturales</a:t>
            </a:r>
          </a:p>
          <a:p>
            <a:endParaRPr lang="es-MX" sz="32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s-MX" sz="2600" b="1" dirty="0" smtClean="0">
                <a:solidFill>
                  <a:srgbClr val="000090"/>
                </a:solidFill>
                <a:latin typeface="Garamond" panose="02020404030301010803" pitchFamily="18" charset="0"/>
              </a:rPr>
              <a:t>Licenciatura: Geología Ambiental y Recursos </a:t>
            </a:r>
            <a:r>
              <a:rPr lang="es-MX" sz="2600" b="1" dirty="0">
                <a:solidFill>
                  <a:srgbClr val="000090"/>
                </a:solidFill>
                <a:latin typeface="Garamond" panose="02020404030301010803" pitchFamily="18" charset="0"/>
              </a:rPr>
              <a:t>H</a:t>
            </a:r>
            <a:r>
              <a:rPr lang="es-MX" sz="2600" b="1" dirty="0" smtClean="0">
                <a:solidFill>
                  <a:srgbClr val="000090"/>
                </a:solidFill>
                <a:latin typeface="Garamond" panose="02020404030301010803" pitchFamily="18" charset="0"/>
              </a:rPr>
              <a:t>ídricos</a:t>
            </a:r>
            <a:endParaRPr lang="es-MX" sz="2600" b="1" dirty="0">
              <a:solidFill>
                <a:srgbClr val="000090"/>
              </a:solidFill>
              <a:latin typeface="Garamond" panose="02020404030301010803" pitchFamily="18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364088" y="6376899"/>
            <a:ext cx="3579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4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3788" t="4151" r="4090" b="5483"/>
          <a:stretch/>
        </p:blipFill>
        <p:spPr>
          <a:xfrm>
            <a:off x="8028384" y="21874"/>
            <a:ext cx="1115616" cy="99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3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vortex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25252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0090"/>
                </a:solidFill>
              </a:rPr>
              <a:t>2.1. El ciclo del agua(Evaporación</a:t>
            </a:r>
            <a:r>
              <a:rPr lang="es-ES" sz="3600" b="1" dirty="0">
                <a:solidFill>
                  <a:srgbClr val="000090"/>
                </a:solidFill>
              </a:rPr>
              <a:t>-</a:t>
            </a:r>
            <a:r>
              <a:rPr lang="es-ES" sz="3600" b="1" dirty="0" smtClean="0">
                <a:solidFill>
                  <a:srgbClr val="000090"/>
                </a:solidFill>
              </a:rPr>
              <a:t>Precipitación)</a:t>
            </a:r>
            <a:endParaRPr lang="es-ES" sz="3600" b="1" dirty="0">
              <a:solidFill>
                <a:srgbClr val="000090"/>
              </a:solidFill>
            </a:endParaRPr>
          </a:p>
        </p:txBody>
      </p:sp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1840" y="2276872"/>
            <a:ext cx="3888432" cy="256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59412954"/>
              </p:ext>
            </p:extLst>
          </p:nvPr>
        </p:nvGraphicFramePr>
        <p:xfrm>
          <a:off x="575048" y="764704"/>
          <a:ext cx="8568952" cy="5778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23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0090"/>
                </a:solidFill>
              </a:rPr>
              <a:t>2.1. El ciclo del agua (Precipitación-</a:t>
            </a:r>
            <a:r>
              <a:rPr lang="pt-BR" sz="3600" b="1" dirty="0" err="1" smtClean="0">
                <a:solidFill>
                  <a:srgbClr val="000090"/>
                </a:solidFill>
              </a:rPr>
              <a:t>Infiltración</a:t>
            </a:r>
            <a:r>
              <a:rPr lang="pt-BR" sz="3600" b="1" dirty="0" smtClean="0">
                <a:solidFill>
                  <a:srgbClr val="000090"/>
                </a:solidFill>
              </a:rPr>
              <a:t>)</a:t>
            </a:r>
            <a:endParaRPr lang="pt-BR" sz="3600" b="1" dirty="0">
              <a:solidFill>
                <a:srgbClr val="000090"/>
              </a:solidFill>
            </a:endParaRPr>
          </a:p>
        </p:txBody>
      </p:sp>
      <p:pic>
        <p:nvPicPr>
          <p:cNvPr id="1026" name="Picture 2" descr="https://images-na.ssl-images-amazon.com/images/I/61FsntDBtlL._SL1200_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1916832"/>
            <a:ext cx="777686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1187624" y="4504976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Lluvia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203848" y="4504976"/>
            <a:ext cx="718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Nieve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932040" y="4503934"/>
            <a:ext cx="1165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Aguanieve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7102244" y="4503934"/>
            <a:ext cx="89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Granizo</a:t>
            </a:r>
            <a:endParaRPr lang="es-MX" dirty="0"/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4208262282"/>
              </p:ext>
            </p:extLst>
          </p:nvPr>
        </p:nvGraphicFramePr>
        <p:xfrm>
          <a:off x="1060021" y="836712"/>
          <a:ext cx="6936431" cy="569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11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0090"/>
                </a:solidFill>
              </a:rPr>
              <a:t>2.2. ¿</a:t>
            </a:r>
            <a:r>
              <a:rPr lang="es-MX" sz="3600" b="1" dirty="0">
                <a:solidFill>
                  <a:srgbClr val="000090"/>
                </a:solidFill>
              </a:rPr>
              <a:t>Por qué el agua es el </a:t>
            </a:r>
            <a:r>
              <a:rPr lang="es-MX" sz="3600" b="1" dirty="0" smtClean="0">
                <a:solidFill>
                  <a:srgbClr val="000090"/>
                </a:solidFill>
              </a:rPr>
              <a:t>solvente universal</a:t>
            </a:r>
            <a:r>
              <a:rPr lang="pt-BR" sz="3600" b="1" dirty="0" smtClean="0">
                <a:solidFill>
                  <a:srgbClr val="000090"/>
                </a:solidFill>
              </a:rPr>
              <a:t>?</a:t>
            </a:r>
            <a:endParaRPr lang="pt-BR" sz="3600" b="1" dirty="0">
              <a:solidFill>
                <a:srgbClr val="00009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580112" y="2132856"/>
            <a:ext cx="31683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El </a:t>
            </a:r>
            <a:r>
              <a:rPr lang="es-MX" dirty="0"/>
              <a:t>agua se llama el "solvente universal" porque disuelve más sustancias que cualquier otro líquido.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Esto </a:t>
            </a:r>
            <a:r>
              <a:rPr lang="es-MX" dirty="0"/>
              <a:t>es importante para todos los seres vivos en la tierra. Significa que donde quiera que vaya el agua, ya sea a través de la tierra o de nuestros cuerpos, lleva valiosos químicos, minerales y nutrientes.</a:t>
            </a:r>
          </a:p>
        </p:txBody>
      </p:sp>
      <p:pic>
        <p:nvPicPr>
          <p:cNvPr id="5" name="Picture 2" descr="Resultado de imagen para water structur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69869">
            <a:off x="505705" y="1733421"/>
            <a:ext cx="4385269" cy="353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81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0090"/>
                </a:solidFill>
              </a:rPr>
              <a:t>2.2. ¿</a:t>
            </a:r>
            <a:r>
              <a:rPr lang="es-MX" sz="3600" b="1" dirty="0">
                <a:solidFill>
                  <a:srgbClr val="000090"/>
                </a:solidFill>
              </a:rPr>
              <a:t>Por qué el agua es el </a:t>
            </a:r>
            <a:r>
              <a:rPr lang="es-MX" sz="3600" b="1" dirty="0" smtClean="0">
                <a:solidFill>
                  <a:srgbClr val="000090"/>
                </a:solidFill>
              </a:rPr>
              <a:t>solvente universal</a:t>
            </a:r>
            <a:r>
              <a:rPr lang="pt-BR" sz="3600" b="1" dirty="0" smtClean="0">
                <a:solidFill>
                  <a:srgbClr val="000090"/>
                </a:solidFill>
              </a:rPr>
              <a:t>?</a:t>
            </a:r>
            <a:endParaRPr lang="pt-BR" sz="3600" b="1" dirty="0">
              <a:solidFill>
                <a:srgbClr val="00009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50937" y="17008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 </a:t>
            </a:r>
          </a:p>
          <a:p>
            <a:endParaRPr lang="es-MX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596314465"/>
              </p:ext>
            </p:extLst>
          </p:nvPr>
        </p:nvGraphicFramePr>
        <p:xfrm>
          <a:off x="-1044624" y="836712"/>
          <a:ext cx="6840760" cy="5080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Imagen relacionada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40" y="3333936"/>
            <a:ext cx="3701059" cy="275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ector curvado 11"/>
          <p:cNvCxnSpPr/>
          <p:nvPr/>
        </p:nvCxnSpPr>
        <p:spPr>
          <a:xfrm flipV="1">
            <a:off x="3203848" y="5229200"/>
            <a:ext cx="1656184" cy="360040"/>
          </a:xfrm>
          <a:prstGeom prst="curvedConnector3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22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b="1" dirty="0" smtClean="0">
                <a:solidFill>
                  <a:srgbClr val="000090"/>
                </a:solidFill>
              </a:rPr>
              <a:t>2.2.Interacción Agua-Roca</a:t>
            </a:r>
            <a:r>
              <a:rPr lang="es-ES" sz="3200" b="1" dirty="0">
                <a:solidFill>
                  <a:srgbClr val="000090"/>
                </a:solidFill>
              </a:rPr>
              <a:t> </a:t>
            </a:r>
            <a:r>
              <a:rPr lang="es-ES" sz="3200" b="1" dirty="0" smtClean="0">
                <a:solidFill>
                  <a:srgbClr val="000090"/>
                </a:solidFill>
              </a:rPr>
              <a:t>(Precipitación-</a:t>
            </a:r>
            <a:r>
              <a:rPr lang="pt-BR" sz="3200" b="1" dirty="0" err="1" smtClean="0">
                <a:solidFill>
                  <a:srgbClr val="000090"/>
                </a:solidFill>
              </a:rPr>
              <a:t>Infiltración</a:t>
            </a:r>
            <a:r>
              <a:rPr lang="pt-BR" sz="3200" b="1" dirty="0" smtClean="0">
                <a:solidFill>
                  <a:srgbClr val="000090"/>
                </a:solidFill>
              </a:rPr>
              <a:t>)</a:t>
            </a:r>
            <a:endParaRPr lang="pt-BR" sz="3200" b="1" dirty="0">
              <a:solidFill>
                <a:srgbClr val="000090"/>
              </a:solidFill>
            </a:endParaRPr>
          </a:p>
        </p:txBody>
      </p:sp>
      <p:pic>
        <p:nvPicPr>
          <p:cNvPr id="2050" name="Picture 2" descr="Resultado de imagen para nube lluvia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24907" y="1022349"/>
            <a:ext cx="886055" cy="70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324236" y="871043"/>
            <a:ext cx="2710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b="1" dirty="0">
                <a:solidFill>
                  <a:srgbClr val="135887"/>
                </a:solidFill>
              </a:rPr>
              <a:t>El agua puede infiltrarse más profundo y recargar los acuíferos subterráneos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4572000" y="1628800"/>
            <a:ext cx="21602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324236" y="3050376"/>
            <a:ext cx="25195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rgbClr val="135887"/>
                </a:solidFill>
              </a:rPr>
              <a:t>Si </a:t>
            </a:r>
            <a:r>
              <a:rPr lang="es-MX" b="1" dirty="0" smtClean="0">
                <a:solidFill>
                  <a:srgbClr val="135887"/>
                </a:solidFill>
              </a:rPr>
              <a:t>el acuífero es </a:t>
            </a:r>
            <a:r>
              <a:rPr lang="es-MX" b="1" dirty="0">
                <a:solidFill>
                  <a:srgbClr val="135887"/>
                </a:solidFill>
              </a:rPr>
              <a:t>lo suficientemente </a:t>
            </a:r>
            <a:r>
              <a:rPr lang="es-MX" b="1" dirty="0" smtClean="0">
                <a:solidFill>
                  <a:srgbClr val="135887"/>
                </a:solidFill>
              </a:rPr>
              <a:t>poroso permiten </a:t>
            </a:r>
            <a:r>
              <a:rPr lang="es-MX" b="1" dirty="0">
                <a:solidFill>
                  <a:srgbClr val="135887"/>
                </a:solidFill>
              </a:rPr>
              <a:t>que el agua se mueva libremente a través de </a:t>
            </a:r>
            <a:r>
              <a:rPr lang="es-MX" b="1" dirty="0" smtClean="0">
                <a:solidFill>
                  <a:srgbClr val="135887"/>
                </a:solidFill>
              </a:rPr>
              <a:t>él.</a:t>
            </a:r>
            <a:endParaRPr lang="es-MX" b="1" dirty="0">
              <a:solidFill>
                <a:srgbClr val="135887"/>
              </a:solidFill>
            </a:endParaRPr>
          </a:p>
        </p:txBody>
      </p:sp>
      <p:grpSp>
        <p:nvGrpSpPr>
          <p:cNvPr id="26" name="Grupo 25"/>
          <p:cNvGrpSpPr/>
          <p:nvPr/>
        </p:nvGrpSpPr>
        <p:grpSpPr>
          <a:xfrm>
            <a:off x="3635896" y="1782396"/>
            <a:ext cx="1656193" cy="4426437"/>
            <a:chOff x="3096339" y="1240520"/>
            <a:chExt cx="1656193" cy="4426437"/>
          </a:xfrm>
        </p:grpSpPr>
        <p:sp>
          <p:nvSpPr>
            <p:cNvPr id="27" name="Rectángulo redondeado 26"/>
            <p:cNvSpPr/>
            <p:nvPr/>
          </p:nvSpPr>
          <p:spPr>
            <a:xfrm>
              <a:off x="3096339" y="1240520"/>
              <a:ext cx="1656193" cy="4426437"/>
            </a:xfrm>
            <a:prstGeom prst="roundRect">
              <a:avLst/>
            </a:prstGeom>
            <a:blipFill rotWithShape="0">
              <a:blip r:embed="rId4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ectángulo 27"/>
            <p:cNvSpPr/>
            <p:nvPr/>
          </p:nvSpPr>
          <p:spPr>
            <a:xfrm>
              <a:off x="3177188" y="1321369"/>
              <a:ext cx="1494495" cy="42647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3600" kern="1200" dirty="0"/>
            </a:p>
          </p:txBody>
        </p:sp>
      </p:grpSp>
      <p:pic>
        <p:nvPicPr>
          <p:cNvPr id="29" name="Picture 2" descr="Resultado de imagen para nube lluvia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06034" y="826169"/>
            <a:ext cx="886055" cy="70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Abrir llave 24"/>
          <p:cNvSpPr/>
          <p:nvPr/>
        </p:nvSpPr>
        <p:spPr>
          <a:xfrm>
            <a:off x="2843808" y="2228964"/>
            <a:ext cx="601089" cy="24961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CuadroTexto 30"/>
          <p:cNvSpPr txBox="1"/>
          <p:nvPr/>
        </p:nvSpPr>
        <p:spPr>
          <a:xfrm>
            <a:off x="5724128" y="1028635"/>
            <a:ext cx="31075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>
                <a:solidFill>
                  <a:srgbClr val="135887"/>
                </a:solidFill>
              </a:rPr>
              <a:t>El agua de lluvia </a:t>
            </a:r>
            <a:r>
              <a:rPr lang="es-MX" b="1" dirty="0" smtClean="0">
                <a:solidFill>
                  <a:srgbClr val="135887"/>
                </a:solidFill>
              </a:rPr>
              <a:t> es uno de los extremos de un proceso de interacción agua-roca y posee un leve contenido de sales.</a:t>
            </a:r>
            <a:endParaRPr lang="es-MX" b="1" dirty="0">
              <a:solidFill>
                <a:srgbClr val="135887"/>
              </a:solidFill>
            </a:endParaRPr>
          </a:p>
        </p:txBody>
      </p:sp>
      <p:cxnSp>
        <p:nvCxnSpPr>
          <p:cNvPr id="33" name="Conector curvado 32"/>
          <p:cNvCxnSpPr>
            <a:endCxn id="23" idx="0"/>
          </p:cNvCxnSpPr>
          <p:nvPr/>
        </p:nvCxnSpPr>
        <p:spPr>
          <a:xfrm rot="10800000" flipV="1">
            <a:off x="4680013" y="1517680"/>
            <a:ext cx="1044117" cy="111119"/>
          </a:xfrm>
          <a:prstGeom prst="curved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Cerrar llave 2055"/>
          <p:cNvSpPr/>
          <p:nvPr/>
        </p:nvSpPr>
        <p:spPr>
          <a:xfrm>
            <a:off x="5292089" y="2636912"/>
            <a:ext cx="421306" cy="20882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57" name="Rectángulo 2056"/>
          <p:cNvSpPr/>
          <p:nvPr/>
        </p:nvSpPr>
        <p:spPr>
          <a:xfrm>
            <a:off x="5855760" y="2547137"/>
            <a:ext cx="28443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135887"/>
                </a:solidFill>
              </a:rPr>
              <a:t>Una vez </a:t>
            </a:r>
            <a:r>
              <a:rPr lang="es-MX" dirty="0" smtClean="0">
                <a:solidFill>
                  <a:srgbClr val="135887"/>
                </a:solidFill>
              </a:rPr>
              <a:t>infiltrada, con </a:t>
            </a:r>
            <a:r>
              <a:rPr lang="es-MX" dirty="0">
                <a:solidFill>
                  <a:srgbClr val="135887"/>
                </a:solidFill>
              </a:rPr>
              <a:t>unas características químicas </a:t>
            </a:r>
            <a:r>
              <a:rPr lang="es-MX" dirty="0" smtClean="0">
                <a:solidFill>
                  <a:srgbClr val="135887"/>
                </a:solidFill>
              </a:rPr>
              <a:t>definidas, </a:t>
            </a:r>
            <a:r>
              <a:rPr lang="es-MX" dirty="0">
                <a:solidFill>
                  <a:srgbClr val="135887"/>
                </a:solidFill>
              </a:rPr>
              <a:t>el agua puede sufrir modificaciones drásticas en su composición como consecuencia de un conjunto de interacciones </a:t>
            </a:r>
            <a:r>
              <a:rPr lang="es-MX" dirty="0" smtClean="0">
                <a:solidFill>
                  <a:srgbClr val="135887"/>
                </a:solidFill>
              </a:rPr>
              <a:t>físicas, </a:t>
            </a:r>
            <a:r>
              <a:rPr lang="es-MX" dirty="0">
                <a:solidFill>
                  <a:srgbClr val="135887"/>
                </a:solidFill>
              </a:rPr>
              <a:t>químicas y biológicas complejas con el </a:t>
            </a:r>
            <a:r>
              <a:rPr lang="es-MX" dirty="0" smtClean="0">
                <a:solidFill>
                  <a:srgbClr val="135887"/>
                </a:solidFill>
              </a:rPr>
              <a:t>medio geológico.</a:t>
            </a:r>
            <a:endParaRPr lang="es-MX" dirty="0">
              <a:solidFill>
                <a:srgbClr val="135887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93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nube lluvia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23316" y="812998"/>
            <a:ext cx="1152128" cy="92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ángulo 22"/>
          <p:cNvSpPr/>
          <p:nvPr/>
        </p:nvSpPr>
        <p:spPr>
          <a:xfrm>
            <a:off x="4572000" y="1628800"/>
            <a:ext cx="21602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pic>
        <p:nvPicPr>
          <p:cNvPr id="29" name="Picture 2" descr="Resultado de imagen para nube lluvia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27730" y="812998"/>
            <a:ext cx="1146250" cy="91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/>
          <p:cNvSpPr/>
          <p:nvPr/>
        </p:nvSpPr>
        <p:spPr>
          <a:xfrm>
            <a:off x="380699" y="4133001"/>
            <a:ext cx="419130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rgbClr val="135887"/>
                </a:solidFill>
              </a:rPr>
              <a:t>Aunque la composición media del agua subterránea suele considerarse invariable, no </a:t>
            </a:r>
            <a:r>
              <a:rPr lang="es-MX" dirty="0">
                <a:solidFill>
                  <a:srgbClr val="135887"/>
                </a:solidFill>
              </a:rPr>
              <a:t>debe olvidarse que las interacciones agua-medio, que determinan </a:t>
            </a:r>
            <a:r>
              <a:rPr lang="es-MX" dirty="0" smtClean="0">
                <a:solidFill>
                  <a:srgbClr val="135887"/>
                </a:solidFill>
              </a:rPr>
              <a:t>su composición, </a:t>
            </a:r>
            <a:r>
              <a:rPr lang="es-MX" dirty="0">
                <a:solidFill>
                  <a:srgbClr val="135887"/>
                </a:solidFill>
              </a:rPr>
              <a:t>son procesos dinámicos que se desarrollan, a ritmo </a:t>
            </a:r>
            <a:r>
              <a:rPr lang="es-MX" dirty="0" smtClean="0">
                <a:solidFill>
                  <a:srgbClr val="135887"/>
                </a:solidFill>
              </a:rPr>
              <a:t>diverso,  </a:t>
            </a:r>
            <a:r>
              <a:rPr lang="es-MX" dirty="0">
                <a:solidFill>
                  <a:srgbClr val="135887"/>
                </a:solidFill>
              </a:rPr>
              <a:t>tanto en el espacio como en el tiempo. </a:t>
            </a:r>
            <a:endParaRPr lang="es-MX" dirty="0" smtClean="0">
              <a:solidFill>
                <a:srgbClr val="135887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500475" y="1659959"/>
            <a:ext cx="2160240" cy="3288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8" name="Picture 6" descr="Imagen relacionad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87" y="1698129"/>
            <a:ext cx="3879425" cy="230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Resultado de imagen para nube lluvia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4787" y="781127"/>
            <a:ext cx="1146250" cy="91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4799213" y="1221317"/>
            <a:ext cx="41481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135887"/>
                </a:solidFill>
              </a:rPr>
              <a:t>El agua puede viajar largas distancias o permanecer en el almacenamiento de agua subterránea por largos </a:t>
            </a:r>
            <a:r>
              <a:rPr lang="es-MX" dirty="0" smtClean="0">
                <a:solidFill>
                  <a:srgbClr val="135887"/>
                </a:solidFill>
              </a:rPr>
              <a:t>períodos y </a:t>
            </a:r>
            <a:r>
              <a:rPr lang="es-MX" dirty="0">
                <a:solidFill>
                  <a:srgbClr val="135887"/>
                </a:solidFill>
              </a:rPr>
              <a:t>es una compleja solución </a:t>
            </a:r>
            <a:r>
              <a:rPr lang="es-MX" dirty="0" smtClean="0">
                <a:solidFill>
                  <a:srgbClr val="135887"/>
                </a:solidFill>
              </a:rPr>
              <a:t>multicomponente. </a:t>
            </a:r>
            <a:endParaRPr lang="es-MX" dirty="0"/>
          </a:p>
        </p:txBody>
      </p:sp>
      <p:cxnSp>
        <p:nvCxnSpPr>
          <p:cNvPr id="21" name="Conector curvado 20"/>
          <p:cNvCxnSpPr/>
          <p:nvPr/>
        </p:nvCxnSpPr>
        <p:spPr>
          <a:xfrm rot="5400000">
            <a:off x="3868677" y="1769594"/>
            <a:ext cx="826216" cy="796455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0" name="Picture 8" descr="Imagen relacionada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10843"/>
            <a:ext cx="3730580" cy="2446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3"/>
          <p:cNvSpPr txBox="1">
            <a:spLocks/>
          </p:cNvSpPr>
          <p:nvPr/>
        </p:nvSpPr>
        <p:spPr>
          <a:xfrm>
            <a:off x="0" y="16686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b="1" dirty="0" smtClean="0">
                <a:solidFill>
                  <a:srgbClr val="000090"/>
                </a:solidFill>
              </a:rPr>
              <a:t>2.2.Interacción Agua-Roca</a:t>
            </a:r>
            <a:r>
              <a:rPr lang="es-ES" sz="3200" b="1" dirty="0">
                <a:solidFill>
                  <a:srgbClr val="000090"/>
                </a:solidFill>
              </a:rPr>
              <a:t> </a:t>
            </a:r>
            <a:r>
              <a:rPr lang="es-ES" sz="3200" b="1" dirty="0" smtClean="0">
                <a:solidFill>
                  <a:srgbClr val="000090"/>
                </a:solidFill>
              </a:rPr>
              <a:t>(Precipitación-</a:t>
            </a:r>
            <a:r>
              <a:rPr lang="pt-BR" sz="3200" b="1" dirty="0" err="1" smtClean="0">
                <a:solidFill>
                  <a:srgbClr val="000090"/>
                </a:solidFill>
              </a:rPr>
              <a:t>Infiltración</a:t>
            </a:r>
            <a:r>
              <a:rPr lang="pt-BR" sz="3200" b="1" dirty="0" smtClean="0">
                <a:solidFill>
                  <a:srgbClr val="000090"/>
                </a:solidFill>
              </a:rPr>
              <a:t>)</a:t>
            </a:r>
            <a:endParaRPr lang="pt-BR" sz="3200" b="1" dirty="0">
              <a:solidFill>
                <a:srgbClr val="000090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92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0090"/>
                </a:solidFill>
              </a:rPr>
              <a:t>3</a:t>
            </a:r>
            <a:r>
              <a:rPr lang="es-ES" sz="4000" b="1" dirty="0" smtClean="0">
                <a:solidFill>
                  <a:srgbClr val="000090"/>
                </a:solidFill>
              </a:rPr>
              <a:t>.- </a:t>
            </a:r>
            <a:r>
              <a:rPr lang="pt-BR" sz="4000" b="1" dirty="0" err="1">
                <a:solidFill>
                  <a:srgbClr val="000090"/>
                </a:solidFill>
              </a:rPr>
              <a:t>Composición</a:t>
            </a:r>
            <a:r>
              <a:rPr lang="pt-BR" sz="4000" b="1" dirty="0">
                <a:solidFill>
                  <a:srgbClr val="000090"/>
                </a:solidFill>
              </a:rPr>
              <a:t> </a:t>
            </a:r>
            <a:r>
              <a:rPr lang="pt-BR" sz="4000" b="1" dirty="0" err="1">
                <a:solidFill>
                  <a:srgbClr val="000090"/>
                </a:solidFill>
              </a:rPr>
              <a:t>fisicoquímica</a:t>
            </a:r>
            <a:r>
              <a:rPr lang="pt-BR" sz="4000" b="1" dirty="0">
                <a:solidFill>
                  <a:srgbClr val="000090"/>
                </a:solidFill>
              </a:rPr>
              <a:t> </a:t>
            </a:r>
            <a:r>
              <a:rPr lang="pt-BR" sz="4000" b="1" dirty="0" err="1">
                <a:solidFill>
                  <a:srgbClr val="000090"/>
                </a:solidFill>
              </a:rPr>
              <a:t>del</a:t>
            </a:r>
            <a:r>
              <a:rPr lang="pt-BR" sz="4000" b="1" dirty="0">
                <a:solidFill>
                  <a:srgbClr val="000090"/>
                </a:solidFill>
              </a:rPr>
              <a:t> agua</a:t>
            </a:r>
          </a:p>
          <a:p>
            <a:endParaRPr lang="pt-BR" sz="4000" b="1" dirty="0">
              <a:solidFill>
                <a:srgbClr val="000090"/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4572000" y="1628800"/>
            <a:ext cx="21602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500475" y="1659959"/>
            <a:ext cx="2160240" cy="3288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636379" y="1124744"/>
            <a:ext cx="38884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135887"/>
                </a:solidFill>
              </a:rPr>
              <a:t>Los factores que condicionan </a:t>
            </a:r>
            <a:r>
              <a:rPr lang="es-MX" dirty="0" smtClean="0">
                <a:solidFill>
                  <a:srgbClr val="135887"/>
                </a:solidFill>
              </a:rPr>
              <a:t>la </a:t>
            </a:r>
            <a:r>
              <a:rPr lang="es-MX" dirty="0">
                <a:solidFill>
                  <a:srgbClr val="135887"/>
                </a:solidFill>
              </a:rPr>
              <a:t>composición del agua subterránea natural son </a:t>
            </a:r>
            <a:r>
              <a:rPr lang="es-MX" dirty="0" smtClean="0">
                <a:solidFill>
                  <a:srgbClr val="135887"/>
                </a:solidFill>
              </a:rPr>
              <a:t>múltiples, naturaleza </a:t>
            </a:r>
            <a:r>
              <a:rPr lang="es-MX" dirty="0">
                <a:solidFill>
                  <a:srgbClr val="135887"/>
                </a:solidFill>
              </a:rPr>
              <a:t>y disposición espacial de los materiales con los que el agua entra en </a:t>
            </a:r>
            <a:r>
              <a:rPr lang="es-MX" dirty="0" smtClean="0">
                <a:solidFill>
                  <a:srgbClr val="135887"/>
                </a:solidFill>
              </a:rPr>
              <a:t>contacto:</a:t>
            </a:r>
          </a:p>
          <a:p>
            <a:pPr algn="just"/>
            <a:r>
              <a:rPr lang="es-MX" dirty="0" smtClean="0">
                <a:solidFill>
                  <a:srgbClr val="135887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135887"/>
                </a:solidFill>
              </a:rPr>
              <a:t>Superficie </a:t>
            </a:r>
            <a:r>
              <a:rPr lang="es-MX" dirty="0">
                <a:solidFill>
                  <a:srgbClr val="135887"/>
                </a:solidFill>
              </a:rPr>
              <a:t>y duración del </a:t>
            </a:r>
            <a:r>
              <a:rPr lang="es-MX" dirty="0" smtClean="0">
                <a:solidFill>
                  <a:srgbClr val="135887"/>
                </a:solidFill>
              </a:rPr>
              <a:t>contacto.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solidFill>
                  <a:srgbClr val="135887"/>
                </a:solidFill>
              </a:rPr>
              <a:t>T</a:t>
            </a:r>
            <a:r>
              <a:rPr lang="es-MX" dirty="0" smtClean="0">
                <a:solidFill>
                  <a:srgbClr val="135887"/>
                </a:solidFill>
              </a:rPr>
              <a:t>emperatura</a:t>
            </a:r>
            <a:r>
              <a:rPr lang="es-MX" dirty="0">
                <a:solidFill>
                  <a:srgbClr val="135887"/>
                </a:solidFill>
              </a:rPr>
              <a:t>. </a:t>
            </a:r>
            <a:endParaRPr lang="es-MX" dirty="0" smtClean="0">
              <a:solidFill>
                <a:srgbClr val="13588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135887"/>
                </a:solidFill>
              </a:rPr>
              <a:t>presión</a:t>
            </a:r>
            <a:r>
              <a:rPr lang="es-MX" dirty="0">
                <a:solidFill>
                  <a:srgbClr val="135887"/>
                </a:solidFill>
              </a:rPr>
              <a:t>. </a:t>
            </a:r>
            <a:endParaRPr lang="es-MX" dirty="0" smtClean="0">
              <a:solidFill>
                <a:srgbClr val="13588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135887"/>
                </a:solidFill>
              </a:rPr>
              <a:t>Existencia </a:t>
            </a:r>
            <a:r>
              <a:rPr lang="es-MX" dirty="0">
                <a:solidFill>
                  <a:srgbClr val="135887"/>
                </a:solidFill>
              </a:rPr>
              <a:t>de gases. </a:t>
            </a:r>
            <a:endParaRPr lang="es-MX" dirty="0" smtClean="0">
              <a:solidFill>
                <a:srgbClr val="13588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135887"/>
                </a:solidFill>
              </a:rPr>
              <a:t>Grado </a:t>
            </a:r>
            <a:r>
              <a:rPr lang="es-MX" dirty="0">
                <a:solidFill>
                  <a:srgbClr val="135887"/>
                </a:solidFill>
              </a:rPr>
              <a:t>de saturación del agua en relación con las distintas substancias incorporables.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/>
          <a:srcRect l="16087" t="46597" r="7825"/>
          <a:stretch/>
        </p:blipFill>
        <p:spPr>
          <a:xfrm>
            <a:off x="5696109" y="1705036"/>
            <a:ext cx="2148065" cy="338437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240414" y="4863049"/>
            <a:ext cx="10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135887"/>
                </a:solidFill>
              </a:rPr>
              <a:t>Acuífero)</a:t>
            </a:r>
            <a:endParaRPr lang="es-MX" b="1" dirty="0">
              <a:solidFill>
                <a:srgbClr val="135887"/>
              </a:solidFill>
            </a:endParaRPr>
          </a:p>
        </p:txBody>
      </p:sp>
      <p:cxnSp>
        <p:nvCxnSpPr>
          <p:cNvPr id="10" name="Conector curvado 9"/>
          <p:cNvCxnSpPr/>
          <p:nvPr/>
        </p:nvCxnSpPr>
        <p:spPr>
          <a:xfrm>
            <a:off x="3923928" y="3933056"/>
            <a:ext cx="2232248" cy="1152128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000090"/>
                </a:solidFill>
              </a:rPr>
              <a:t>3</a:t>
            </a:r>
            <a:r>
              <a:rPr lang="es-ES" sz="4000" b="1" dirty="0" smtClean="0">
                <a:solidFill>
                  <a:srgbClr val="000090"/>
                </a:solidFill>
              </a:rPr>
              <a:t>.- </a:t>
            </a:r>
            <a:r>
              <a:rPr lang="pt-BR" sz="4000" b="1" dirty="0" err="1">
                <a:solidFill>
                  <a:srgbClr val="000090"/>
                </a:solidFill>
              </a:rPr>
              <a:t>Composición</a:t>
            </a:r>
            <a:r>
              <a:rPr lang="pt-BR" sz="4000" b="1" dirty="0">
                <a:solidFill>
                  <a:srgbClr val="000090"/>
                </a:solidFill>
              </a:rPr>
              <a:t> </a:t>
            </a:r>
            <a:r>
              <a:rPr lang="pt-BR" sz="4000" b="1" dirty="0" err="1">
                <a:solidFill>
                  <a:srgbClr val="000090"/>
                </a:solidFill>
              </a:rPr>
              <a:t>fisicoquímica</a:t>
            </a:r>
            <a:r>
              <a:rPr lang="pt-BR" sz="4000" b="1" dirty="0">
                <a:solidFill>
                  <a:srgbClr val="000090"/>
                </a:solidFill>
              </a:rPr>
              <a:t> </a:t>
            </a:r>
            <a:r>
              <a:rPr lang="pt-BR" sz="4000" b="1" dirty="0" err="1">
                <a:solidFill>
                  <a:srgbClr val="000090"/>
                </a:solidFill>
              </a:rPr>
              <a:t>del</a:t>
            </a:r>
            <a:r>
              <a:rPr lang="pt-BR" sz="4000" b="1" dirty="0">
                <a:solidFill>
                  <a:srgbClr val="000090"/>
                </a:solidFill>
              </a:rPr>
              <a:t> agua</a:t>
            </a:r>
          </a:p>
          <a:p>
            <a:endParaRPr lang="pt-BR" sz="4000" b="1" dirty="0">
              <a:solidFill>
                <a:srgbClr val="000090"/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4572000" y="1628800"/>
            <a:ext cx="21602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500475" y="1659959"/>
            <a:ext cx="2160240" cy="3288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212818597"/>
              </p:ext>
            </p:extLst>
          </p:nvPr>
        </p:nvGraphicFramePr>
        <p:xfrm>
          <a:off x="179512" y="764704"/>
          <a:ext cx="878497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55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 smtClean="0">
                <a:solidFill>
                  <a:srgbClr val="000090"/>
                </a:solidFill>
              </a:rPr>
              <a:t>3.1. </a:t>
            </a:r>
            <a:r>
              <a:rPr lang="pt-BR" sz="4000" b="1" dirty="0" err="1" smtClean="0">
                <a:solidFill>
                  <a:srgbClr val="000090"/>
                </a:solidFill>
              </a:rPr>
              <a:t>Propiedades</a:t>
            </a:r>
            <a:r>
              <a:rPr lang="pt-BR" sz="4000" b="1" dirty="0" smtClean="0">
                <a:solidFill>
                  <a:srgbClr val="000090"/>
                </a:solidFill>
              </a:rPr>
              <a:t> </a:t>
            </a:r>
            <a:r>
              <a:rPr lang="pt-BR" sz="4000" b="1" dirty="0" err="1" smtClean="0">
                <a:solidFill>
                  <a:srgbClr val="000090"/>
                </a:solidFill>
              </a:rPr>
              <a:t>fisicoquímicas</a:t>
            </a:r>
            <a:r>
              <a:rPr lang="pt-BR" sz="4000" b="1" dirty="0" smtClean="0">
                <a:solidFill>
                  <a:srgbClr val="000090"/>
                </a:solidFill>
              </a:rPr>
              <a:t> </a:t>
            </a:r>
            <a:r>
              <a:rPr lang="pt-BR" sz="4000" b="1" dirty="0" err="1">
                <a:solidFill>
                  <a:srgbClr val="000090"/>
                </a:solidFill>
              </a:rPr>
              <a:t>del</a:t>
            </a:r>
            <a:r>
              <a:rPr lang="pt-BR" sz="4000" b="1" dirty="0">
                <a:solidFill>
                  <a:srgbClr val="000090"/>
                </a:solidFill>
              </a:rPr>
              <a:t> agua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51520" y="1052736"/>
            <a:ext cx="87129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135887"/>
                </a:solidFill>
              </a:rPr>
              <a:t>El </a:t>
            </a:r>
            <a:r>
              <a:rPr lang="es-MX" dirty="0" smtClean="0">
                <a:solidFill>
                  <a:srgbClr val="135887"/>
                </a:solidFill>
              </a:rPr>
              <a:t>agua natural, </a:t>
            </a:r>
            <a:r>
              <a:rPr lang="es-MX" dirty="0">
                <a:solidFill>
                  <a:srgbClr val="135887"/>
                </a:solidFill>
              </a:rPr>
              <a:t>como consecuencia de su composición química y de acciones naturales externas, presenta una serie de propiedades o características fisicoquímicas</a:t>
            </a:r>
            <a:r>
              <a:rPr lang="es-MX" dirty="0" smtClean="0">
                <a:solidFill>
                  <a:srgbClr val="135887"/>
                </a:solidFill>
              </a:rPr>
              <a:t>:</a:t>
            </a:r>
          </a:p>
          <a:p>
            <a:endParaRPr lang="es-MX" dirty="0">
              <a:solidFill>
                <a:srgbClr val="135887"/>
              </a:solidFill>
            </a:endParaRPr>
          </a:p>
          <a:p>
            <a:endParaRPr lang="es-MX" dirty="0" smtClean="0">
              <a:solidFill>
                <a:srgbClr val="135887"/>
              </a:solidFill>
            </a:endParaRPr>
          </a:p>
          <a:p>
            <a:endParaRPr lang="es-MX" dirty="0">
              <a:solidFill>
                <a:srgbClr val="135887"/>
              </a:solidFill>
            </a:endParaRPr>
          </a:p>
          <a:p>
            <a:endParaRPr lang="es-MX" dirty="0" smtClean="0">
              <a:solidFill>
                <a:srgbClr val="135887"/>
              </a:solidFill>
            </a:endParaRPr>
          </a:p>
          <a:p>
            <a:endParaRPr lang="es-MX" dirty="0">
              <a:solidFill>
                <a:srgbClr val="135887"/>
              </a:solidFill>
            </a:endParaRPr>
          </a:p>
          <a:p>
            <a:endParaRPr lang="es-MX" dirty="0" smtClean="0">
              <a:solidFill>
                <a:srgbClr val="135887"/>
              </a:solidFill>
            </a:endParaRPr>
          </a:p>
          <a:p>
            <a:endParaRPr lang="es-MX" dirty="0">
              <a:solidFill>
                <a:srgbClr val="135887"/>
              </a:solidFill>
            </a:endParaRPr>
          </a:p>
          <a:p>
            <a:endParaRPr lang="es-MX" dirty="0" smtClean="0">
              <a:solidFill>
                <a:srgbClr val="135887"/>
              </a:solidFill>
            </a:endParaRPr>
          </a:p>
          <a:p>
            <a:endParaRPr lang="es-MX" dirty="0">
              <a:solidFill>
                <a:srgbClr val="135887"/>
              </a:solidFill>
            </a:endParaRPr>
          </a:p>
          <a:p>
            <a:endParaRPr lang="es-MX" dirty="0" smtClean="0">
              <a:solidFill>
                <a:srgbClr val="135887"/>
              </a:solidFill>
            </a:endParaRPr>
          </a:p>
          <a:p>
            <a:endParaRPr lang="es-MX" dirty="0">
              <a:solidFill>
                <a:srgbClr val="135887"/>
              </a:solidFill>
            </a:endParaRPr>
          </a:p>
          <a:p>
            <a:endParaRPr lang="es-MX" dirty="0" smtClean="0">
              <a:solidFill>
                <a:srgbClr val="135887"/>
              </a:solidFill>
            </a:endParaRPr>
          </a:p>
          <a:p>
            <a:endParaRPr lang="es-MX" dirty="0">
              <a:solidFill>
                <a:srgbClr val="135887"/>
              </a:solidFill>
            </a:endParaRPr>
          </a:p>
          <a:p>
            <a:r>
              <a:rPr lang="es-MX" dirty="0" smtClean="0">
                <a:solidFill>
                  <a:srgbClr val="135887"/>
                </a:solidFill>
              </a:rPr>
              <a:t>Alcalinidad, Acidez, Turbidez, Color</a:t>
            </a:r>
          </a:p>
          <a:p>
            <a:r>
              <a:rPr lang="es-MX" dirty="0" smtClean="0">
                <a:solidFill>
                  <a:srgbClr val="135887"/>
                </a:solidFill>
              </a:rPr>
              <a:t>Estas </a:t>
            </a:r>
            <a:r>
              <a:rPr lang="es-MX" dirty="0">
                <a:solidFill>
                  <a:srgbClr val="135887"/>
                </a:solidFill>
              </a:rPr>
              <a:t>propiedades varían en el </a:t>
            </a:r>
            <a:r>
              <a:rPr lang="es-MX" dirty="0" smtClean="0">
                <a:solidFill>
                  <a:srgbClr val="135887"/>
                </a:solidFill>
              </a:rPr>
              <a:t>espacio </a:t>
            </a:r>
            <a:r>
              <a:rPr lang="es-MX" dirty="0">
                <a:solidFill>
                  <a:srgbClr val="135887"/>
                </a:solidFill>
              </a:rPr>
              <a:t>y en el tiempo. </a:t>
            </a: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609496341"/>
              </p:ext>
            </p:extLst>
          </p:nvPr>
        </p:nvGraphicFramePr>
        <p:xfrm>
          <a:off x="395536" y="1340768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46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8"/>
          <p:cNvSpPr txBox="1"/>
          <p:nvPr/>
        </p:nvSpPr>
        <p:spPr>
          <a:xfrm>
            <a:off x="0" y="0"/>
            <a:ext cx="9144000" cy="692700"/>
          </a:xfrm>
          <a:prstGeom prst="rect">
            <a:avLst/>
          </a:prstGeom>
          <a:noFill/>
          <a:ln w="57150" cap="flat" cmpd="sng">
            <a:solidFill>
              <a:srgbClr val="6CD6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srgbClr val="000090"/>
              </a:buClr>
              <a:buSzPts val="4000"/>
            </a:pPr>
            <a:r>
              <a:rPr lang="en-US" sz="4000" b="1" dirty="0">
                <a:solidFill>
                  <a:srgbClr val="000090"/>
                </a:solidFill>
                <a:highlight>
                  <a:srgbClr val="FFFFFF"/>
                </a:highlight>
                <a:latin typeface="Calibri"/>
                <a:ea typeface="Questrial"/>
                <a:cs typeface="Questrial"/>
                <a:sym typeface="Calibri"/>
              </a:rPr>
              <a:t>4</a:t>
            </a:r>
            <a:r>
              <a:rPr lang="en-US" sz="4000" b="1" dirty="0" smtClean="0">
                <a:solidFill>
                  <a:srgbClr val="000090"/>
                </a:solidFill>
                <a:highlight>
                  <a:srgbClr val="FFFFFF"/>
                </a:highlight>
                <a:latin typeface="Calibri"/>
                <a:ea typeface="Questrial"/>
                <a:cs typeface="Questrial"/>
                <a:sym typeface="Calibri"/>
              </a:rPr>
              <a:t>.</a:t>
            </a:r>
            <a:r>
              <a:rPr lang="en-US" sz="4000" b="1" dirty="0">
                <a:solidFill>
                  <a:srgbClr val="000090"/>
                </a:solidFill>
                <a:highlight>
                  <a:srgbClr val="FFFFFF"/>
                </a:highlight>
                <a:latin typeface="Calibri"/>
                <a:ea typeface="Questrial"/>
                <a:cs typeface="Questrial"/>
                <a:sym typeface="Calibri"/>
              </a:rPr>
              <a:t> </a:t>
            </a:r>
            <a:r>
              <a:rPr lang="es-MX" sz="4000" b="1" dirty="0" smtClean="0">
                <a:solidFill>
                  <a:srgbClr val="1C4587"/>
                </a:solidFill>
                <a:highlight>
                  <a:srgbClr val="FFFFFF"/>
                </a:highlight>
                <a:latin typeface="Questrial"/>
                <a:ea typeface="Questrial"/>
                <a:cs typeface="Questrial"/>
                <a:sym typeface="Questrial"/>
              </a:rPr>
              <a:t>¿Cómo se contamina el </a:t>
            </a:r>
            <a:r>
              <a:rPr lang="es-MX" sz="4000" b="1" dirty="0">
                <a:solidFill>
                  <a:srgbClr val="1C4587"/>
                </a:solidFill>
                <a:highlight>
                  <a:srgbClr val="FFFFFF"/>
                </a:highlight>
                <a:latin typeface="Questrial"/>
                <a:ea typeface="Questrial"/>
                <a:cs typeface="Questrial"/>
                <a:sym typeface="Questrial"/>
              </a:rPr>
              <a:t>agua?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0"/>
              </a:buClr>
              <a:buSzPts val="4000"/>
              <a:buFont typeface="Calibri"/>
              <a:buNone/>
            </a:pPr>
            <a:endParaRPr sz="3600" b="1" i="0" u="none" strike="noStrike" cap="none" dirty="0">
              <a:solidFill>
                <a:srgbClr val="1C458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5" name="Google Shape;259;p27"/>
          <p:cNvSpPr txBox="1"/>
          <p:nvPr/>
        </p:nvSpPr>
        <p:spPr>
          <a:xfrm>
            <a:off x="251520" y="2301206"/>
            <a:ext cx="8424900" cy="1440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2000" tIns="192000" rIns="192000" bIns="192000" anchor="ctr" anchorCtr="0">
            <a:noAutofit/>
          </a:bodyPr>
          <a:lstStyle/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El </a:t>
            </a:r>
            <a:r>
              <a:rPr lang="en-US" sz="2700" b="1" i="0" u="none" strike="noStrike" cap="none" dirty="0" err="1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término</a:t>
            </a:r>
            <a:r>
              <a:rPr lang="en-US" sz="2700" b="1" i="0" u="none" strike="noStrike" cap="none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700" b="1" i="0" u="none" strike="noStrike" cap="none" dirty="0" err="1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contaminación</a:t>
            </a:r>
            <a:r>
              <a:rPr lang="en-US" sz="2700" b="1" i="0" u="none" strike="noStrike" cap="none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se </a:t>
            </a:r>
            <a:r>
              <a:rPr lang="en-US" sz="2700" b="1" i="0" u="none" strike="noStrike" cap="none" dirty="0" err="1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refiere</a:t>
            </a:r>
            <a:r>
              <a:rPr lang="en-US" sz="2700" b="1" i="0" u="none" strike="noStrike" cap="none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a la </a:t>
            </a:r>
            <a:r>
              <a:rPr lang="en-US" sz="2700" b="1" i="0" u="none" strike="noStrike" cap="none" dirty="0" err="1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introducción</a:t>
            </a:r>
            <a:r>
              <a:rPr lang="en-US" sz="2700" b="1" i="0" u="none" strike="noStrike" cap="none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US" sz="2700" b="1" i="0" u="none" strike="noStrike" cap="none" dirty="0" err="1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cualquier</a:t>
            </a:r>
            <a:r>
              <a:rPr lang="en-US" sz="2700" b="1" i="0" u="none" strike="noStrike" cap="none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700" b="1" i="0" u="none" strike="noStrike" cap="none" dirty="0" err="1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agente</a:t>
            </a:r>
            <a:r>
              <a:rPr lang="en-US" sz="2700" b="1" i="0" u="none" strike="noStrike" cap="none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27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lang="en-US" sz="2700" b="1" dirty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lang="en-US" sz="27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lang="en-US" sz="2700" b="1" dirty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lang="en-US" sz="27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lang="en-US" sz="2700" b="1" dirty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lang="en-US" sz="27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lang="en-US" sz="2700" b="1" dirty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lang="en-US" sz="2700" b="1" dirty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lang="en-US" sz="2700" b="1" i="0" u="none" strike="noStrike" cap="none" dirty="0" smtClea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 dirty="0" smtClea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7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084742496"/>
              </p:ext>
            </p:extLst>
          </p:nvPr>
        </p:nvGraphicFramePr>
        <p:xfrm>
          <a:off x="1691680" y="1988840"/>
          <a:ext cx="609600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49" name="Conector curvado 48"/>
          <p:cNvCxnSpPr/>
          <p:nvPr/>
        </p:nvCxnSpPr>
        <p:spPr>
          <a:xfrm rot="5400000">
            <a:off x="5148066" y="1556794"/>
            <a:ext cx="720079" cy="720079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67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 txBox="1">
            <a:spLocks/>
          </p:cNvSpPr>
          <p:nvPr/>
        </p:nvSpPr>
        <p:spPr>
          <a:xfrm>
            <a:off x="1331639" y="1124744"/>
            <a:ext cx="6480720" cy="34563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dirty="0" smtClean="0">
                <a:solidFill>
                  <a:srgbClr val="000090"/>
                </a:solidFill>
              </a:rPr>
              <a:t>1.- Objetivo</a:t>
            </a: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0090"/>
                </a:solidFill>
              </a:rPr>
              <a:t>2.- </a:t>
            </a:r>
            <a:r>
              <a:rPr lang="pt-BR" sz="2400" b="1" dirty="0" err="1" smtClean="0">
                <a:solidFill>
                  <a:srgbClr val="000090"/>
                </a:solidFill>
              </a:rPr>
              <a:t>Introducción</a:t>
            </a:r>
            <a:endParaRPr lang="pt-BR" sz="2400" b="1" dirty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0090"/>
                </a:solidFill>
              </a:rPr>
              <a:t>     2.1. El </a:t>
            </a:r>
            <a:r>
              <a:rPr lang="pt-BR" sz="2400" b="1" dirty="0" err="1" smtClean="0">
                <a:solidFill>
                  <a:srgbClr val="000090"/>
                </a:solidFill>
              </a:rPr>
              <a:t>cliclo</a:t>
            </a:r>
            <a:r>
              <a:rPr lang="pt-BR" sz="2400" b="1" dirty="0" smtClean="0">
                <a:solidFill>
                  <a:srgbClr val="000090"/>
                </a:solidFill>
              </a:rPr>
              <a:t> </a:t>
            </a:r>
            <a:r>
              <a:rPr lang="pt-BR" sz="2400" b="1" dirty="0" err="1" smtClean="0">
                <a:solidFill>
                  <a:srgbClr val="000090"/>
                </a:solidFill>
              </a:rPr>
              <a:t>del</a:t>
            </a:r>
            <a:r>
              <a:rPr lang="pt-BR" sz="2400" b="1" dirty="0" smtClean="0">
                <a:solidFill>
                  <a:srgbClr val="000090"/>
                </a:solidFill>
              </a:rPr>
              <a:t> agua</a:t>
            </a:r>
          </a:p>
          <a:p>
            <a:pPr marL="0" indent="0">
              <a:buNone/>
            </a:pPr>
            <a:r>
              <a:rPr lang="es-MX" sz="2400" b="1" dirty="0" smtClean="0">
                <a:solidFill>
                  <a:srgbClr val="000090"/>
                </a:solidFill>
              </a:rPr>
              <a:t>     2.2. Por </a:t>
            </a:r>
            <a:r>
              <a:rPr lang="es-MX" sz="2400" b="1" dirty="0">
                <a:solidFill>
                  <a:srgbClr val="000090"/>
                </a:solidFill>
              </a:rPr>
              <a:t>qué el agua es el "solvente </a:t>
            </a:r>
            <a:r>
              <a:rPr lang="es-MX" sz="2400" b="1" dirty="0" smtClean="0">
                <a:solidFill>
                  <a:srgbClr val="000090"/>
                </a:solidFill>
              </a:rPr>
              <a:t>universal“</a:t>
            </a: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0090"/>
                </a:solidFill>
              </a:rPr>
              <a:t>     2.3. (</a:t>
            </a:r>
            <a:r>
              <a:rPr lang="pt-BR" sz="2400" b="1" dirty="0" err="1" smtClean="0">
                <a:solidFill>
                  <a:srgbClr val="000090"/>
                </a:solidFill>
              </a:rPr>
              <a:t>Estructura</a:t>
            </a:r>
            <a:r>
              <a:rPr lang="pt-BR" sz="2400" b="1" dirty="0" smtClean="0">
                <a:solidFill>
                  <a:srgbClr val="000090"/>
                </a:solidFill>
              </a:rPr>
              <a:t> e </a:t>
            </a:r>
            <a:r>
              <a:rPr lang="pt-BR" sz="2400" b="1" dirty="0" err="1" smtClean="0">
                <a:solidFill>
                  <a:srgbClr val="000090"/>
                </a:solidFill>
              </a:rPr>
              <a:t>Interacción</a:t>
            </a:r>
            <a:r>
              <a:rPr lang="pt-BR" sz="2400" b="1" dirty="0" smtClean="0">
                <a:solidFill>
                  <a:srgbClr val="000090"/>
                </a:solidFill>
              </a:rPr>
              <a:t> Agua-Roca)</a:t>
            </a: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0090"/>
                </a:solidFill>
              </a:rPr>
              <a:t>3.- </a:t>
            </a:r>
            <a:r>
              <a:rPr lang="pt-BR" sz="2400" b="1" dirty="0" err="1" smtClean="0">
                <a:solidFill>
                  <a:srgbClr val="000090"/>
                </a:solidFill>
              </a:rPr>
              <a:t>Composición</a:t>
            </a:r>
            <a:r>
              <a:rPr lang="pt-BR" sz="2400" b="1" dirty="0" smtClean="0">
                <a:solidFill>
                  <a:srgbClr val="000090"/>
                </a:solidFill>
              </a:rPr>
              <a:t> </a:t>
            </a:r>
            <a:r>
              <a:rPr lang="pt-BR" sz="2400" b="1" dirty="0" err="1" smtClean="0">
                <a:solidFill>
                  <a:srgbClr val="000090"/>
                </a:solidFill>
              </a:rPr>
              <a:t>fisicoquímica</a:t>
            </a:r>
            <a:r>
              <a:rPr lang="pt-BR" sz="2400" b="1" dirty="0" smtClean="0">
                <a:solidFill>
                  <a:srgbClr val="000090"/>
                </a:solidFill>
              </a:rPr>
              <a:t> </a:t>
            </a:r>
            <a:r>
              <a:rPr lang="pt-BR" sz="2400" b="1" dirty="0" err="1" smtClean="0">
                <a:solidFill>
                  <a:srgbClr val="000090"/>
                </a:solidFill>
              </a:rPr>
              <a:t>del</a:t>
            </a:r>
            <a:r>
              <a:rPr lang="pt-BR" sz="2400" b="1" dirty="0" smtClean="0">
                <a:solidFill>
                  <a:srgbClr val="000090"/>
                </a:solidFill>
              </a:rPr>
              <a:t> agua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0090"/>
                </a:solidFill>
              </a:rPr>
              <a:t> </a:t>
            </a:r>
            <a:r>
              <a:rPr lang="pt-BR" sz="2400" b="1" dirty="0" smtClean="0">
                <a:solidFill>
                  <a:srgbClr val="000090"/>
                </a:solidFill>
              </a:rPr>
              <a:t>     3.1. </a:t>
            </a:r>
            <a:r>
              <a:rPr lang="pt-BR" sz="2400" b="1" dirty="0" err="1" smtClean="0">
                <a:solidFill>
                  <a:srgbClr val="000090"/>
                </a:solidFill>
              </a:rPr>
              <a:t>Propiedades</a:t>
            </a:r>
            <a:r>
              <a:rPr lang="pt-BR" sz="2400" b="1" dirty="0" smtClean="0">
                <a:solidFill>
                  <a:srgbClr val="000090"/>
                </a:solidFill>
              </a:rPr>
              <a:t> </a:t>
            </a:r>
            <a:r>
              <a:rPr lang="pt-BR" sz="2400" b="1" dirty="0" err="1" smtClean="0">
                <a:solidFill>
                  <a:srgbClr val="000090"/>
                </a:solidFill>
              </a:rPr>
              <a:t>fisicoquímicas</a:t>
            </a:r>
            <a:r>
              <a:rPr lang="pt-BR" sz="2400" b="1" dirty="0" smtClean="0">
                <a:solidFill>
                  <a:srgbClr val="000090"/>
                </a:solidFill>
              </a:rPr>
              <a:t> </a:t>
            </a:r>
            <a:r>
              <a:rPr lang="pt-BR" sz="2400" b="1" dirty="0" err="1" smtClean="0">
                <a:solidFill>
                  <a:srgbClr val="000090"/>
                </a:solidFill>
              </a:rPr>
              <a:t>del</a:t>
            </a:r>
            <a:r>
              <a:rPr lang="pt-BR" sz="2400" b="1" dirty="0" smtClean="0">
                <a:solidFill>
                  <a:srgbClr val="000090"/>
                </a:solidFill>
              </a:rPr>
              <a:t> agua</a:t>
            </a: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0090"/>
                </a:solidFill>
              </a:rPr>
              <a:t>4.- ¿Como se contamina </a:t>
            </a:r>
            <a:r>
              <a:rPr lang="pt-BR" sz="2400" b="1" dirty="0" err="1" smtClean="0">
                <a:solidFill>
                  <a:srgbClr val="000090"/>
                </a:solidFill>
              </a:rPr>
              <a:t>el</a:t>
            </a:r>
            <a:r>
              <a:rPr lang="pt-BR" sz="2400" b="1" dirty="0" smtClean="0">
                <a:solidFill>
                  <a:srgbClr val="000090"/>
                </a:solidFill>
              </a:rPr>
              <a:t> agua?</a:t>
            </a: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0090"/>
                </a:solidFill>
              </a:rPr>
              <a:t>5.- </a:t>
            </a:r>
            <a:r>
              <a:rPr lang="pt-BR" sz="2400" b="1" dirty="0" err="1" smtClean="0">
                <a:solidFill>
                  <a:srgbClr val="000090"/>
                </a:solidFill>
              </a:rPr>
              <a:t>Calidad</a:t>
            </a:r>
            <a:r>
              <a:rPr lang="pt-BR" sz="2400" b="1" dirty="0" smtClean="0">
                <a:solidFill>
                  <a:srgbClr val="000090"/>
                </a:solidFill>
              </a:rPr>
              <a:t> </a:t>
            </a:r>
            <a:r>
              <a:rPr lang="pt-BR" sz="2400" b="1" dirty="0" err="1" smtClean="0">
                <a:solidFill>
                  <a:srgbClr val="000090"/>
                </a:solidFill>
              </a:rPr>
              <a:t>del</a:t>
            </a:r>
            <a:r>
              <a:rPr lang="pt-BR" sz="2400" b="1" dirty="0" smtClean="0">
                <a:solidFill>
                  <a:srgbClr val="000090"/>
                </a:solidFill>
              </a:rPr>
              <a:t> agua</a:t>
            </a: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0090"/>
                </a:solidFill>
              </a:rPr>
              <a:t>      5.1. </a:t>
            </a:r>
            <a:r>
              <a:rPr lang="pt-BR" sz="2400" b="1" dirty="0" err="1" smtClean="0">
                <a:solidFill>
                  <a:srgbClr val="000090"/>
                </a:solidFill>
              </a:rPr>
              <a:t>Caracterización</a:t>
            </a:r>
            <a:r>
              <a:rPr lang="pt-BR" sz="2400" b="1" dirty="0" smtClean="0">
                <a:solidFill>
                  <a:srgbClr val="000090"/>
                </a:solidFill>
              </a:rPr>
              <a:t> </a:t>
            </a:r>
            <a:r>
              <a:rPr lang="pt-BR" sz="2400" b="1" dirty="0" err="1" smtClean="0">
                <a:solidFill>
                  <a:srgbClr val="000090"/>
                </a:solidFill>
              </a:rPr>
              <a:t>fisicoquímica</a:t>
            </a:r>
            <a:r>
              <a:rPr lang="pt-BR" sz="2400" b="1" dirty="0" smtClean="0">
                <a:solidFill>
                  <a:srgbClr val="000090"/>
                </a:solidFill>
              </a:rPr>
              <a:t> </a:t>
            </a:r>
            <a:r>
              <a:rPr lang="pt-BR" sz="2400" b="1" dirty="0" err="1" smtClean="0">
                <a:solidFill>
                  <a:srgbClr val="000090"/>
                </a:solidFill>
              </a:rPr>
              <a:t>del</a:t>
            </a:r>
            <a:r>
              <a:rPr lang="pt-BR" sz="2400" b="1" dirty="0" smtClean="0">
                <a:solidFill>
                  <a:srgbClr val="000090"/>
                </a:solidFill>
              </a:rPr>
              <a:t> agua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0090"/>
                </a:solidFill>
              </a:rPr>
              <a:t>6</a:t>
            </a:r>
            <a:r>
              <a:rPr lang="pt-BR" sz="2400" b="1" dirty="0" smtClean="0">
                <a:solidFill>
                  <a:srgbClr val="000090"/>
                </a:solidFill>
              </a:rPr>
              <a:t>.- </a:t>
            </a:r>
            <a:r>
              <a:rPr lang="pt-BR" sz="2400" b="1" dirty="0" err="1" smtClean="0">
                <a:solidFill>
                  <a:srgbClr val="000090"/>
                </a:solidFill>
              </a:rPr>
              <a:t>Resumen</a:t>
            </a:r>
            <a:endParaRPr lang="pt-BR" sz="2400" b="1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pt-BR" sz="2400" b="1" dirty="0" smtClean="0">
                <a:solidFill>
                  <a:srgbClr val="000090"/>
                </a:solidFill>
              </a:rPr>
              <a:t>7.- </a:t>
            </a:r>
            <a:r>
              <a:rPr lang="pt-BR" sz="2400" b="1" dirty="0">
                <a:solidFill>
                  <a:srgbClr val="000090"/>
                </a:solidFill>
              </a:rPr>
              <a:t>Referencias Bibliográficas</a:t>
            </a:r>
            <a:endParaRPr lang="pt-BR" sz="2400" b="1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s-MX" sz="2400" dirty="0"/>
              <a:t/>
            </a:r>
            <a:br>
              <a:rPr lang="es-MX" sz="2400" dirty="0"/>
            </a:br>
            <a:endParaRPr lang="pt-BR" sz="2400" b="1" dirty="0">
              <a:solidFill>
                <a:srgbClr val="00009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533621" y="-24118"/>
            <a:ext cx="40767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3600" b="1" dirty="0" smtClean="0">
                <a:solidFill>
                  <a:srgbClr val="000090"/>
                </a:solidFill>
              </a:rPr>
              <a:t>CONTENIDO</a:t>
            </a:r>
          </a:p>
          <a:p>
            <a:pPr algn="ctr"/>
            <a:r>
              <a:rPr lang="es-ES" sz="2000" b="1" dirty="0" smtClean="0">
                <a:solidFill>
                  <a:srgbClr val="000090"/>
                </a:solidFill>
              </a:rPr>
              <a:t>“Composición de las agua naturales”</a:t>
            </a:r>
            <a:endParaRPr lang="es-ES" sz="2000" b="1" dirty="0">
              <a:solidFill>
                <a:srgbClr val="00009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364088" y="6597352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09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8"/>
          <p:cNvSpPr txBox="1"/>
          <p:nvPr/>
        </p:nvSpPr>
        <p:spPr>
          <a:xfrm>
            <a:off x="0" y="0"/>
            <a:ext cx="9144000" cy="692700"/>
          </a:xfrm>
          <a:prstGeom prst="rect">
            <a:avLst/>
          </a:prstGeom>
          <a:noFill/>
          <a:ln w="57150" cap="flat" cmpd="sng">
            <a:solidFill>
              <a:srgbClr val="6CD6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srgbClr val="000090"/>
              </a:buClr>
              <a:buSzPts val="4000"/>
            </a:pPr>
            <a:r>
              <a:rPr lang="en-US" sz="3600" b="1" dirty="0">
                <a:solidFill>
                  <a:srgbClr val="000090"/>
                </a:solidFill>
                <a:highlight>
                  <a:srgbClr val="FFFFFF"/>
                </a:highlight>
                <a:latin typeface="Calibri"/>
                <a:ea typeface="Questrial"/>
                <a:cs typeface="Questrial"/>
                <a:sym typeface="Calibri"/>
              </a:rPr>
              <a:t>4</a:t>
            </a:r>
            <a:r>
              <a:rPr lang="en-US" sz="3600" b="1" dirty="0" smtClean="0">
                <a:solidFill>
                  <a:srgbClr val="000090"/>
                </a:solidFill>
                <a:highlight>
                  <a:srgbClr val="FFFFFF"/>
                </a:highlight>
                <a:latin typeface="Calibri"/>
                <a:ea typeface="Questrial"/>
                <a:cs typeface="Questrial"/>
                <a:sym typeface="Calibri"/>
              </a:rPr>
              <a:t>.</a:t>
            </a:r>
            <a:r>
              <a:rPr lang="en-US" sz="3600" b="1" dirty="0">
                <a:solidFill>
                  <a:srgbClr val="000090"/>
                </a:solidFill>
                <a:highlight>
                  <a:srgbClr val="FFFFFF"/>
                </a:highlight>
                <a:latin typeface="Calibri"/>
                <a:ea typeface="Questrial"/>
                <a:cs typeface="Questrial"/>
                <a:sym typeface="Calibri"/>
              </a:rPr>
              <a:t> </a:t>
            </a:r>
            <a:r>
              <a:rPr lang="es-MX" sz="3600" b="1" dirty="0" smtClean="0">
                <a:solidFill>
                  <a:srgbClr val="1C4587"/>
                </a:solidFill>
                <a:highlight>
                  <a:srgbClr val="FFFFFF"/>
                </a:highlight>
                <a:latin typeface="Questrial"/>
                <a:ea typeface="Questrial"/>
                <a:cs typeface="Questrial"/>
                <a:sym typeface="Questrial"/>
              </a:rPr>
              <a:t>¿Cómo llegan esos agentes al </a:t>
            </a:r>
            <a:r>
              <a:rPr lang="es-MX" sz="3600" b="1" dirty="0">
                <a:solidFill>
                  <a:srgbClr val="1C4587"/>
                </a:solidFill>
                <a:highlight>
                  <a:srgbClr val="FFFFFF"/>
                </a:highlight>
                <a:latin typeface="Questrial"/>
                <a:ea typeface="Questrial"/>
                <a:cs typeface="Questrial"/>
                <a:sym typeface="Questrial"/>
              </a:rPr>
              <a:t>agua?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0"/>
              </a:buClr>
              <a:buSzPts val="4000"/>
              <a:buFont typeface="Calibri"/>
              <a:buNone/>
            </a:pPr>
            <a:endParaRPr sz="3600" b="1" i="0" u="none" strike="noStrike" cap="none" dirty="0">
              <a:solidFill>
                <a:srgbClr val="1C4587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66" name="Google Shape;266;p28"/>
          <p:cNvSpPr/>
          <p:nvPr/>
        </p:nvSpPr>
        <p:spPr>
          <a:xfrm rot="-711236">
            <a:off x="5962922" y="3198506"/>
            <a:ext cx="1350909" cy="57662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28"/>
          <p:cNvSpPr/>
          <p:nvPr/>
        </p:nvSpPr>
        <p:spPr>
          <a:xfrm rot="711236" flipH="1">
            <a:off x="4678184" y="3198506"/>
            <a:ext cx="1350909" cy="57662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28"/>
          <p:cNvSpPr/>
          <p:nvPr/>
        </p:nvSpPr>
        <p:spPr>
          <a:xfrm rot="-711236">
            <a:off x="3397110" y="3198506"/>
            <a:ext cx="1350909" cy="57662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9" name="Google Shape;269;p28"/>
          <p:cNvGrpSpPr/>
          <p:nvPr/>
        </p:nvGrpSpPr>
        <p:grpSpPr>
          <a:xfrm>
            <a:off x="3830272" y="1953377"/>
            <a:ext cx="1712700" cy="1246753"/>
            <a:chOff x="4409300" y="1219942"/>
            <a:chExt cx="1712700" cy="1246753"/>
          </a:xfrm>
        </p:grpSpPr>
        <p:sp>
          <p:nvSpPr>
            <p:cNvPr id="270" name="Google Shape;270;p28"/>
            <p:cNvSpPr/>
            <p:nvPr/>
          </p:nvSpPr>
          <p:spPr>
            <a:xfrm rot="-1789476">
              <a:off x="5185416" y="2276970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85858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28"/>
            <p:cNvSpPr txBox="1"/>
            <p:nvPr/>
          </p:nvSpPr>
          <p:spPr>
            <a:xfrm>
              <a:off x="4921731" y="1985297"/>
              <a:ext cx="6969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n-US" sz="8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sz="8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2" name="Google Shape;272;p28"/>
            <p:cNvSpPr/>
            <p:nvPr/>
          </p:nvSpPr>
          <p:spPr>
            <a:xfrm>
              <a:off x="4409300" y="1219942"/>
              <a:ext cx="1712700" cy="703500"/>
            </a:xfrm>
            <a:prstGeom prst="roundRect">
              <a:avLst>
                <a:gd name="adj" fmla="val 4485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28"/>
            <p:cNvSpPr/>
            <p:nvPr/>
          </p:nvSpPr>
          <p:spPr>
            <a:xfrm rot="10800000">
              <a:off x="5220625" y="1919036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28"/>
            <p:cNvSpPr txBox="1"/>
            <p:nvPr/>
          </p:nvSpPr>
          <p:spPr>
            <a:xfrm>
              <a:off x="4453550" y="1257142"/>
              <a:ext cx="1624200" cy="6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n-US" sz="800" b="0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adipiscing. Lorem ipsum dolor sit.</a:t>
              </a:r>
              <a:endParaRPr sz="800" b="0" i="0" u="none" strike="noStrike" cap="none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5" name="Google Shape;275;p28"/>
          <p:cNvSpPr/>
          <p:nvPr/>
        </p:nvSpPr>
        <p:spPr>
          <a:xfrm rot="711236" flipH="1">
            <a:off x="2105430" y="3198506"/>
            <a:ext cx="1350909" cy="57662"/>
          </a:xfrm>
          <a:prstGeom prst="roundRect">
            <a:avLst>
              <a:gd name="adj" fmla="val 50000"/>
            </a:avLst>
          </a:prstGeom>
          <a:solidFill>
            <a:srgbClr val="AC11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8"/>
          <p:cNvSpPr/>
          <p:nvPr/>
        </p:nvSpPr>
        <p:spPr>
          <a:xfrm rot="-711236">
            <a:off x="831305" y="3198506"/>
            <a:ext cx="1350909" cy="57662"/>
          </a:xfrm>
          <a:prstGeom prst="roundRect">
            <a:avLst>
              <a:gd name="adj" fmla="val 50000"/>
            </a:avLst>
          </a:prstGeom>
          <a:solidFill>
            <a:srgbClr val="AC11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28"/>
          <p:cNvSpPr/>
          <p:nvPr/>
        </p:nvSpPr>
        <p:spPr>
          <a:xfrm rot="-711236">
            <a:off x="5962922" y="3198506"/>
            <a:ext cx="1350909" cy="57662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8"/>
          <p:cNvSpPr/>
          <p:nvPr/>
        </p:nvSpPr>
        <p:spPr>
          <a:xfrm rot="711236" flipH="1">
            <a:off x="4678184" y="3198506"/>
            <a:ext cx="1350909" cy="57662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4" name="Google Shape;284;p28"/>
          <p:cNvGrpSpPr/>
          <p:nvPr/>
        </p:nvGrpSpPr>
        <p:grpSpPr>
          <a:xfrm>
            <a:off x="4973947" y="3227337"/>
            <a:ext cx="2435306" cy="2020847"/>
            <a:chOff x="5643475" y="2541798"/>
            <a:chExt cx="2019000" cy="1838289"/>
          </a:xfrm>
        </p:grpSpPr>
        <p:sp>
          <p:nvSpPr>
            <p:cNvPr id="285" name="Google Shape;285;p28"/>
            <p:cNvSpPr/>
            <p:nvPr/>
          </p:nvSpPr>
          <p:spPr>
            <a:xfrm rot="-1789476">
              <a:off x="6572742" y="2571072"/>
              <a:ext cx="160451" cy="160451"/>
            </a:xfrm>
            <a:prstGeom prst="ellips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28"/>
            <p:cNvSpPr/>
            <p:nvPr/>
          </p:nvSpPr>
          <p:spPr>
            <a:xfrm>
              <a:off x="5796625" y="3069013"/>
              <a:ext cx="1712700" cy="703500"/>
            </a:xfrm>
            <a:prstGeom prst="roundRect">
              <a:avLst>
                <a:gd name="adj" fmla="val 4485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28"/>
            <p:cNvSpPr txBox="1"/>
            <p:nvPr/>
          </p:nvSpPr>
          <p:spPr>
            <a:xfrm>
              <a:off x="5643475" y="2961987"/>
              <a:ext cx="2019000" cy="1418100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1" i="0" u="none" strike="noStrike" cap="none">
                  <a:solidFill>
                    <a:srgbClr val="1C4587"/>
                  </a:solidFill>
                  <a:latin typeface="Roboto"/>
                  <a:ea typeface="Roboto"/>
                  <a:cs typeface="Roboto"/>
                  <a:sym typeface="Roboto"/>
                </a:rPr>
                <a:t>Deforestación y erosión del suelo</a:t>
              </a:r>
              <a:endParaRPr sz="1600" b="1" i="0" u="none" strike="noStrike" cap="none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marR="0" lvl="0" indent="0" algn="ctr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1" i="0" u="none" strike="noStrike" cap="none">
                  <a:solidFill>
                    <a:srgbClr val="1C4587"/>
                  </a:solidFill>
                  <a:latin typeface="Roboto"/>
                  <a:ea typeface="Roboto"/>
                  <a:cs typeface="Roboto"/>
                  <a:sym typeface="Roboto"/>
                </a:rPr>
                <a:t>El uso de pesticidas y fertilizantes.</a:t>
              </a:r>
              <a:endParaRPr sz="1600" b="1" i="0" u="none" strike="noStrike" cap="none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8" name="Google Shape;288;p28"/>
            <p:cNvSpPr/>
            <p:nvPr/>
          </p:nvSpPr>
          <p:spPr>
            <a:xfrm>
              <a:off x="6607975" y="3004364"/>
              <a:ext cx="90000" cy="67500"/>
            </a:xfrm>
            <a:prstGeom prst="triangle">
              <a:avLst>
                <a:gd name="adj" fmla="val 50000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9" name="Google Shape;289;p28"/>
          <p:cNvSpPr/>
          <p:nvPr/>
        </p:nvSpPr>
        <p:spPr>
          <a:xfrm rot="-711236">
            <a:off x="3397110" y="3198506"/>
            <a:ext cx="1350909" cy="57662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0" name="Google Shape;290;p28"/>
          <p:cNvGrpSpPr/>
          <p:nvPr/>
        </p:nvGrpSpPr>
        <p:grpSpPr>
          <a:xfrm>
            <a:off x="3419872" y="1412776"/>
            <a:ext cx="2533500" cy="1559716"/>
            <a:chOff x="4003425" y="906979"/>
            <a:chExt cx="2533500" cy="1559716"/>
          </a:xfrm>
        </p:grpSpPr>
        <p:sp>
          <p:nvSpPr>
            <p:cNvPr id="291" name="Google Shape;291;p28"/>
            <p:cNvSpPr/>
            <p:nvPr/>
          </p:nvSpPr>
          <p:spPr>
            <a:xfrm rot="-1789476">
              <a:off x="5185416" y="2276970"/>
              <a:ext cx="160451" cy="160451"/>
            </a:xfrm>
            <a:prstGeom prst="ellips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28"/>
            <p:cNvSpPr txBox="1"/>
            <p:nvPr/>
          </p:nvSpPr>
          <p:spPr>
            <a:xfrm>
              <a:off x="4921731" y="1985297"/>
              <a:ext cx="696900" cy="27600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n-US" sz="800" b="1" i="0" u="none" strike="noStrike" cap="none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20XX</a:t>
              </a:r>
              <a:endParaRPr sz="800" b="1" i="0" u="none" strike="noStrike" cap="none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4409300" y="1219942"/>
              <a:ext cx="1712700" cy="703500"/>
            </a:xfrm>
            <a:prstGeom prst="roundRect">
              <a:avLst>
                <a:gd name="adj" fmla="val 4485"/>
              </a:avLst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28"/>
            <p:cNvSpPr/>
            <p:nvPr/>
          </p:nvSpPr>
          <p:spPr>
            <a:xfrm rot="10800000">
              <a:off x="5220625" y="1919036"/>
              <a:ext cx="90000" cy="67500"/>
            </a:xfrm>
            <a:prstGeom prst="triangle">
              <a:avLst>
                <a:gd name="adj" fmla="val 50000"/>
              </a:avLst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28"/>
            <p:cNvSpPr txBox="1"/>
            <p:nvPr/>
          </p:nvSpPr>
          <p:spPr>
            <a:xfrm>
              <a:off x="4003425" y="906979"/>
              <a:ext cx="2533500" cy="155970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El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aumento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en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la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temperatura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del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agua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que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ocasiona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la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disminución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de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oxígeno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en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su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composición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.</a:t>
              </a:r>
              <a:endParaRPr sz="1600" b="1" i="0" u="none" strike="noStrike" cap="none" dirty="0">
                <a:solidFill>
                  <a:srgbClr val="1C4587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  <p:sp>
        <p:nvSpPr>
          <p:cNvPr id="296" name="Google Shape;296;p28"/>
          <p:cNvSpPr/>
          <p:nvPr/>
        </p:nvSpPr>
        <p:spPr>
          <a:xfrm rot="711236" flipH="1">
            <a:off x="2059405" y="3198506"/>
            <a:ext cx="1350909" cy="57662"/>
          </a:xfrm>
          <a:prstGeom prst="roundRect">
            <a:avLst>
              <a:gd name="adj" fmla="val 50000"/>
            </a:avLst>
          </a:prstGeom>
          <a:solidFill>
            <a:srgbClr val="0B714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7" name="Google Shape;297;p28"/>
          <p:cNvGrpSpPr/>
          <p:nvPr/>
        </p:nvGrpSpPr>
        <p:grpSpPr>
          <a:xfrm>
            <a:off x="2427115" y="3315383"/>
            <a:ext cx="2358880" cy="2055197"/>
            <a:chOff x="3021990" y="2571072"/>
            <a:chExt cx="2116778" cy="1982939"/>
          </a:xfrm>
        </p:grpSpPr>
        <p:sp>
          <p:nvSpPr>
            <p:cNvPr id="298" name="Google Shape;298;p28"/>
            <p:cNvSpPr/>
            <p:nvPr/>
          </p:nvSpPr>
          <p:spPr>
            <a:xfrm rot="-1789476">
              <a:off x="3798091" y="2571072"/>
              <a:ext cx="160451" cy="160451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B714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28"/>
            <p:cNvSpPr/>
            <p:nvPr/>
          </p:nvSpPr>
          <p:spPr>
            <a:xfrm>
              <a:off x="3021990" y="3069011"/>
              <a:ext cx="2112600" cy="1485000"/>
            </a:xfrm>
            <a:prstGeom prst="roundRect">
              <a:avLst>
                <a:gd name="adj" fmla="val 4485"/>
              </a:avLst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28"/>
            <p:cNvSpPr txBox="1"/>
            <p:nvPr/>
          </p:nvSpPr>
          <p:spPr>
            <a:xfrm>
              <a:off x="3026168" y="3217139"/>
              <a:ext cx="2112600" cy="114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El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vertido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de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desechos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municipales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(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aguas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residuales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) sin </a:t>
              </a:r>
              <a:r>
                <a:rPr lang="en-US" sz="1600" b="1" i="0" u="none" strike="noStrike" cap="none" dirty="0" err="1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tratar</a:t>
              </a:r>
              <a:r>
                <a:rPr lang="en-US" sz="1600" b="1" i="0" u="none" strike="noStrike" cap="none" dirty="0">
                  <a:solidFill>
                    <a:srgbClr val="1C4587"/>
                  </a:solidFill>
                  <a:latin typeface="Questrial"/>
                  <a:ea typeface="Questrial"/>
                  <a:cs typeface="Questrial"/>
                  <a:sym typeface="Questrial"/>
                </a:rPr>
                <a:t>.</a:t>
              </a:r>
              <a:endParaRPr sz="1600" b="1" i="0" u="none" strike="noStrike" cap="none" dirty="0">
                <a:solidFill>
                  <a:srgbClr val="1C4587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01" name="Google Shape;301;p28"/>
            <p:cNvSpPr/>
            <p:nvPr/>
          </p:nvSpPr>
          <p:spPr>
            <a:xfrm>
              <a:off x="3833325" y="3004364"/>
              <a:ext cx="90000" cy="67500"/>
            </a:xfrm>
            <a:prstGeom prst="triangle">
              <a:avLst>
                <a:gd name="adj" fmla="val 50000"/>
              </a:avLst>
            </a:prstGeom>
            <a:solidFill>
              <a:srgbClr val="0B71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2" name="Google Shape;302;p28"/>
          <p:cNvSpPr/>
          <p:nvPr/>
        </p:nvSpPr>
        <p:spPr>
          <a:xfrm rot="-711236">
            <a:off x="831305" y="3198506"/>
            <a:ext cx="1350909" cy="57662"/>
          </a:xfrm>
          <a:prstGeom prst="roundRect">
            <a:avLst>
              <a:gd name="adj" fmla="val 50000"/>
            </a:avLst>
          </a:prstGeom>
          <a:solidFill>
            <a:srgbClr val="0B714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3" name="Google Shape;303;p28"/>
          <p:cNvGrpSpPr/>
          <p:nvPr/>
        </p:nvGrpSpPr>
        <p:grpSpPr>
          <a:xfrm>
            <a:off x="1082922" y="1725688"/>
            <a:ext cx="2115300" cy="1474442"/>
            <a:chOff x="1433350" y="992253"/>
            <a:chExt cx="2115300" cy="1474442"/>
          </a:xfrm>
        </p:grpSpPr>
        <p:sp>
          <p:nvSpPr>
            <p:cNvPr id="304" name="Google Shape;304;p28"/>
            <p:cNvSpPr/>
            <p:nvPr/>
          </p:nvSpPr>
          <p:spPr>
            <a:xfrm rot="-1789476">
              <a:off x="2410765" y="2276970"/>
              <a:ext cx="160451" cy="160451"/>
            </a:xfrm>
            <a:prstGeom prst="ellips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28"/>
            <p:cNvSpPr/>
            <p:nvPr/>
          </p:nvSpPr>
          <p:spPr>
            <a:xfrm>
              <a:off x="1433350" y="992253"/>
              <a:ext cx="2115300" cy="1246800"/>
            </a:xfrm>
            <a:prstGeom prst="roundRect">
              <a:avLst>
                <a:gd name="adj" fmla="val 0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1" i="0" u="none" strike="noStrike" cap="none" dirty="0">
                <a:solidFill>
                  <a:srgbClr val="073763"/>
                </a:solidFill>
                <a:latin typeface="Questrial"/>
                <a:ea typeface="Questrial"/>
                <a:cs typeface="Questrial"/>
                <a:sym typeface="Quest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1" i="0" u="none" strike="noStrike" cap="none" dirty="0">
                <a:solidFill>
                  <a:srgbClr val="073763"/>
                </a:solidFill>
                <a:latin typeface="Questrial"/>
                <a:ea typeface="Questrial"/>
                <a:cs typeface="Questrial"/>
                <a:sym typeface="Quest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1" i="0" u="none" strike="noStrike" cap="none" dirty="0">
                  <a:solidFill>
                    <a:srgbClr val="073763"/>
                  </a:solidFill>
                  <a:latin typeface="Questrial"/>
                  <a:ea typeface="Questrial"/>
                  <a:cs typeface="Questrial"/>
                  <a:sym typeface="Questrial"/>
                </a:rPr>
                <a:t>El </a:t>
              </a:r>
              <a:r>
                <a:rPr lang="en-US" sz="1600" b="1" i="0" u="none" strike="noStrike" cap="none" dirty="0" err="1">
                  <a:solidFill>
                    <a:srgbClr val="073763"/>
                  </a:solidFill>
                  <a:latin typeface="Questrial"/>
                  <a:ea typeface="Questrial"/>
                  <a:cs typeface="Questrial"/>
                  <a:sym typeface="Questrial"/>
                </a:rPr>
                <a:t>vertido</a:t>
              </a:r>
              <a:r>
                <a:rPr lang="en-US" sz="1600" b="1" i="0" u="none" strike="noStrike" cap="none" dirty="0">
                  <a:solidFill>
                    <a:srgbClr val="073763"/>
                  </a:solidFill>
                  <a:latin typeface="Questrial"/>
                  <a:ea typeface="Questrial"/>
                  <a:cs typeface="Questrial"/>
                  <a:sym typeface="Questrial"/>
                </a:rPr>
                <a:t> de </a:t>
              </a:r>
              <a:r>
                <a:rPr lang="en-US" sz="1600" b="1" i="0" u="none" strike="noStrike" cap="none" dirty="0" err="1">
                  <a:solidFill>
                    <a:srgbClr val="073763"/>
                  </a:solidFill>
                  <a:latin typeface="Questrial"/>
                  <a:ea typeface="Questrial"/>
                  <a:cs typeface="Questrial"/>
                  <a:sym typeface="Questrial"/>
                </a:rPr>
                <a:t>desechos</a:t>
              </a:r>
              <a:r>
                <a:rPr lang="en-US" sz="1600" b="1" i="0" u="none" strike="noStrike" cap="none" dirty="0">
                  <a:solidFill>
                    <a:srgbClr val="073763"/>
                  </a:solidFill>
                  <a:latin typeface="Questrial"/>
                  <a:ea typeface="Questrial"/>
                  <a:cs typeface="Questrial"/>
                  <a:sym typeface="Questrial"/>
                </a:rPr>
                <a:t> </a:t>
              </a:r>
              <a:r>
                <a:rPr lang="en-US" sz="1600" b="1" i="0" u="none" strike="noStrike" cap="none" dirty="0" err="1">
                  <a:solidFill>
                    <a:srgbClr val="073763"/>
                  </a:solidFill>
                  <a:latin typeface="Questrial"/>
                  <a:ea typeface="Questrial"/>
                  <a:cs typeface="Questrial"/>
                  <a:sym typeface="Questrial"/>
                </a:rPr>
                <a:t>industriales</a:t>
              </a:r>
              <a:r>
                <a:rPr lang="en-US" sz="1600" b="1" i="0" u="none" strike="noStrike" cap="none" dirty="0">
                  <a:solidFill>
                    <a:srgbClr val="073763"/>
                  </a:solidFill>
                  <a:latin typeface="Questrial"/>
                  <a:ea typeface="Questrial"/>
                  <a:cs typeface="Questrial"/>
                  <a:sym typeface="Questrial"/>
                </a:rPr>
                <a:t> sin </a:t>
              </a:r>
              <a:r>
                <a:rPr lang="en-US" sz="1600" b="1" i="0" u="none" strike="noStrike" cap="none" dirty="0" err="1">
                  <a:solidFill>
                    <a:srgbClr val="073763"/>
                  </a:solidFill>
                  <a:latin typeface="Questrial"/>
                  <a:ea typeface="Questrial"/>
                  <a:cs typeface="Questrial"/>
                  <a:sym typeface="Questrial"/>
                </a:rPr>
                <a:t>tratamiento</a:t>
              </a:r>
              <a:r>
                <a:rPr lang="en-US" sz="1600" b="1" i="0" u="none" strike="noStrike" cap="none" dirty="0">
                  <a:solidFill>
                    <a:srgbClr val="073763"/>
                  </a:solidFill>
                  <a:latin typeface="Questrial"/>
                  <a:ea typeface="Questrial"/>
                  <a:cs typeface="Questrial"/>
                  <a:sym typeface="Questrial"/>
                </a:rPr>
                <a:t>.</a:t>
              </a:r>
              <a:endParaRPr sz="1600" b="1" i="0" u="none" strike="noStrike" cap="none" dirty="0">
                <a:solidFill>
                  <a:srgbClr val="073763"/>
                </a:solidFill>
                <a:latin typeface="Questrial"/>
                <a:ea typeface="Questrial"/>
                <a:cs typeface="Questrial"/>
                <a:sym typeface="Quest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1" i="0" u="none" strike="noStrike" cap="none" dirty="0">
                <a:solidFill>
                  <a:srgbClr val="073763"/>
                </a:solidFill>
                <a:latin typeface="Questrial"/>
                <a:ea typeface="Questrial"/>
                <a:cs typeface="Questrial"/>
                <a:sym typeface="Quest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1" i="0" u="none" strike="noStrike" cap="none" dirty="0">
                <a:solidFill>
                  <a:srgbClr val="073763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  <p:sp>
        <p:nvSpPr>
          <p:cNvPr id="307" name="Google Shape;307;p28"/>
          <p:cNvSpPr/>
          <p:nvPr/>
        </p:nvSpPr>
        <p:spPr>
          <a:xfrm>
            <a:off x="6553880" y="1725688"/>
            <a:ext cx="1906551" cy="1246800"/>
          </a:xfrm>
          <a:prstGeom prst="roundRect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 dirty="0">
              <a:solidFill>
                <a:srgbClr val="073763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 dirty="0">
              <a:solidFill>
                <a:srgbClr val="073763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 dirty="0">
              <a:solidFill>
                <a:srgbClr val="1C4587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b="1" i="0" u="none" strike="noStrike" cap="none" dirty="0" err="1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Arrojar</a:t>
            </a:r>
            <a:r>
              <a:rPr lang="en-US" sz="1600" b="1" i="0" u="none" strike="noStrike" cap="none" dirty="0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600" b="1" i="0" u="none" strike="noStrike" cap="none" dirty="0" err="1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desechos</a:t>
            </a:r>
            <a:r>
              <a:rPr lang="en-US" sz="1600" b="1" i="0" u="none" strike="noStrike" cap="none" dirty="0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600" b="1" i="0" u="none" strike="noStrike" cap="none" dirty="0" err="1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sólidos</a:t>
            </a:r>
            <a:r>
              <a:rPr lang="en-US" sz="1600" b="1" i="0" u="none" strike="noStrike" cap="none" dirty="0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 a </a:t>
            </a:r>
            <a:r>
              <a:rPr lang="en-US" sz="1600" b="1" i="0" u="none" strike="noStrike" cap="none" dirty="0" err="1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los</a:t>
            </a:r>
            <a:r>
              <a:rPr lang="en-US" sz="1600" b="1" i="0" u="none" strike="noStrike" cap="none" dirty="0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600" b="1" i="0" u="none" strike="noStrike" cap="none" dirty="0" err="1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cuerpos</a:t>
            </a:r>
            <a:r>
              <a:rPr lang="en-US" sz="1600" b="1" i="0" u="none" strike="noStrike" cap="none" dirty="0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 de </a:t>
            </a:r>
            <a:r>
              <a:rPr lang="en-US" sz="1600" b="1" i="0" u="none" strike="noStrike" cap="none" dirty="0" err="1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agua</a:t>
            </a:r>
            <a:r>
              <a:rPr lang="en-US" sz="1600" b="1" i="0" u="none" strike="noStrike" cap="none" dirty="0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sz="1600" b="1" i="0" u="none" strike="noStrike" cap="none" dirty="0">
              <a:solidFill>
                <a:srgbClr val="1C4587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 dirty="0">
              <a:solidFill>
                <a:srgbClr val="073763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rgbClr val="073763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 dirty="0">
              <a:solidFill>
                <a:srgbClr val="073763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49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4000" b="1" dirty="0">
                <a:solidFill>
                  <a:srgbClr val="000090"/>
                </a:solidFill>
              </a:rPr>
              <a:t>5</a:t>
            </a:r>
            <a:r>
              <a:rPr lang="es-ES" sz="4000" b="1" dirty="0" smtClean="0">
                <a:solidFill>
                  <a:srgbClr val="000090"/>
                </a:solidFill>
              </a:rPr>
              <a:t>.</a:t>
            </a:r>
            <a:r>
              <a:rPr lang="es-ES" sz="4000" b="1" dirty="0">
                <a:solidFill>
                  <a:srgbClr val="000090"/>
                </a:solidFill>
              </a:rPr>
              <a:t> </a:t>
            </a:r>
            <a:r>
              <a:rPr lang="es-ES" sz="4000" b="1" dirty="0" smtClean="0">
                <a:solidFill>
                  <a:srgbClr val="000090"/>
                </a:solidFill>
              </a:rPr>
              <a:t> Calidad del Agua </a:t>
            </a:r>
            <a:endParaRPr lang="es-ES" sz="4000" b="1" dirty="0">
              <a:solidFill>
                <a:srgbClr val="00009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 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43508" y="1174135"/>
            <a:ext cx="885698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</a:rPr>
              <a:t>Es una medida de la condición del agua en relación con los requisitos de una o más especies bióticas o a cualquier necesidad humana o </a:t>
            </a:r>
            <a:r>
              <a:rPr lang="es-MX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propósito.</a:t>
            </a:r>
          </a:p>
          <a:p>
            <a:pPr algn="just"/>
            <a:endParaRPr lang="es-MX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/>
            <a:endParaRPr lang="es-MX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/>
            <a:endParaRPr lang="es-MX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/>
            <a:endParaRPr lang="es-MX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/>
            <a:endParaRPr lang="es-MX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/>
            <a:endParaRPr lang="es-MX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/>
            <a:endParaRPr lang="es-MX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/>
            <a:endParaRPr lang="es-MX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s-MX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/>
            <a:endParaRPr lang="es-MX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s-MX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El término calidad del agua se </a:t>
            </a:r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</a:rPr>
              <a:t>utiliza con mayor frecuencia por referencia a un conjunto de normas contra los cuales puede evaluarse el cumplimiento</a:t>
            </a:r>
            <a:r>
              <a:rPr lang="es-MX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s-MX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s-MX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Los </a:t>
            </a:r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</a:rPr>
              <a:t>estándares más comunes utilizados para evaluar la calidad del agua se relacionan con la salud de </a:t>
            </a:r>
            <a:r>
              <a:rPr lang="es-MX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los ecosistemas, </a:t>
            </a:r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</a:rPr>
              <a:t>seguridad de contacto humano </a:t>
            </a:r>
            <a:r>
              <a:rPr lang="es-MX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y agua potable</a:t>
            </a:r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</a:rPr>
              <a:t> </a:t>
            </a:r>
            <a:endParaRPr lang="es-MX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Resultado de imagen para calidad del agua potabl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374" y="2060848"/>
            <a:ext cx="2851857" cy="193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Resultado de imagen para calidad del agua potab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6" descr="Resultado de imagen para calidad del agua potabl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176" name="Picture 8" descr="Resultado de imagen para calidad del agua potabl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210" y="2060848"/>
            <a:ext cx="3407547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77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4000" b="1" dirty="0">
                <a:solidFill>
                  <a:srgbClr val="000090"/>
                </a:solidFill>
              </a:rPr>
              <a:t>5</a:t>
            </a:r>
            <a:r>
              <a:rPr lang="es-ES" sz="4000" b="1" dirty="0" smtClean="0">
                <a:solidFill>
                  <a:srgbClr val="000090"/>
                </a:solidFill>
              </a:rPr>
              <a:t>.</a:t>
            </a:r>
            <a:r>
              <a:rPr lang="es-ES" sz="4000" b="1" dirty="0">
                <a:solidFill>
                  <a:srgbClr val="000090"/>
                </a:solidFill>
              </a:rPr>
              <a:t> </a:t>
            </a:r>
            <a:r>
              <a:rPr lang="es-ES" sz="4000" b="1" dirty="0" smtClean="0">
                <a:solidFill>
                  <a:srgbClr val="000090"/>
                </a:solidFill>
              </a:rPr>
              <a:t>Calidad </a:t>
            </a:r>
            <a:r>
              <a:rPr lang="es-ES" sz="4000" b="1" dirty="0">
                <a:solidFill>
                  <a:srgbClr val="000090"/>
                </a:solidFill>
              </a:rPr>
              <a:t>del </a:t>
            </a:r>
            <a:r>
              <a:rPr lang="es-ES" sz="4000" b="1" dirty="0" smtClean="0">
                <a:solidFill>
                  <a:srgbClr val="000090"/>
                </a:solidFill>
              </a:rPr>
              <a:t>Agua en México </a:t>
            </a:r>
            <a:endParaRPr lang="es-ES" sz="4000" b="1" dirty="0">
              <a:solidFill>
                <a:srgbClr val="000090"/>
              </a:solidFill>
            </a:endParaRPr>
          </a:p>
          <a:p>
            <a:pPr algn="l"/>
            <a:r>
              <a:rPr lang="es-ES" sz="4000" b="1" dirty="0" smtClean="0">
                <a:solidFill>
                  <a:srgbClr val="000090"/>
                </a:solidFill>
              </a:rPr>
              <a:t> </a:t>
            </a:r>
            <a:endParaRPr lang="es-ES" sz="4000" b="1" dirty="0">
              <a:solidFill>
                <a:srgbClr val="000090"/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5516" y="652047"/>
            <a:ext cx="8712968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Indicadores de calidad del agua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600" b="1" i="0" u="none" strike="noStrike" cap="none" normalizeH="0" baseline="0" dirty="0" smtClean="0">
              <a:ln>
                <a:noFill/>
              </a:ln>
              <a:solidFill>
                <a:srgbClr val="2D5BE5"/>
              </a:solidFill>
              <a:effectLst/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Existe un sistema estimativo de calidad del agua que requiere</a:t>
            </a:r>
            <a:r>
              <a:rPr kumimoji="0" lang="es-MX" altLang="es-MX" sz="1600" b="1" i="0" u="none" strike="noStrike" cap="none" normalizeH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la medición física de los parámetros de contaminación del agua y el uso de una escala estandarizada de medición para expresar la relación entre la existencia de varios contaminantes en el agua y el grado de impacto en los diferentes usos de la misma.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kumimoji="0" lang="es-MX" altLang="es-MX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Índice de Calidad del Agua (ICA)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sz="1600" b="1" dirty="0">
              <a:solidFill>
                <a:srgbClr val="2D5BE5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es-MX" altLang="es-MX" sz="1600" b="1" dirty="0">
                <a:solidFill>
                  <a:srgbClr val="2D5BE5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P</a:t>
            </a: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ermite hacer comparaciones de niveles de contaminación en diferentes áreas.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sz="1600" b="1" dirty="0">
              <a:solidFill>
                <a:srgbClr val="2D5BE5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1600" b="1" dirty="0">
                <a:solidFill>
                  <a:srgbClr val="2D5BE5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S</a:t>
            </a: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e define como el grado de contaminación existente en el agua a la fecha de un muestreo, expresado como un porcentaje de agua pura.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sz="1600" b="1" dirty="0">
              <a:solidFill>
                <a:srgbClr val="2D5BE5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 algn="just"/>
            <a:r>
              <a:rPr lang="es-MX" altLang="es-MX" sz="2400" b="1" dirty="0" smtClean="0">
                <a:solidFill>
                  <a:srgbClr val="2D5BE5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El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agua 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altamente contaminada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: 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ICA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=cercano o igual a 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0%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endParaRPr lang="es-MX" altLang="es-MX" sz="2400" b="1" dirty="0">
              <a:solidFill>
                <a:srgbClr val="2D5BE5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 algn="just"/>
            <a:r>
              <a:rPr lang="es-MX" altLang="es-MX" sz="2400" b="1" dirty="0">
                <a:solidFill>
                  <a:srgbClr val="2D5BE5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A</a:t>
            </a:r>
            <a:r>
              <a:rPr lang="es-MX" altLang="es-MX" sz="2400" b="1" dirty="0" smtClean="0">
                <a:solidFill>
                  <a:srgbClr val="2D5BE5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gua </a:t>
            </a:r>
            <a:r>
              <a:rPr lang="es-MX" altLang="es-MX" sz="2400" b="1" dirty="0">
                <a:solidFill>
                  <a:srgbClr val="2D5BE5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en </a:t>
            </a:r>
            <a:r>
              <a:rPr lang="es-MX" altLang="es-MX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excelentes </a:t>
            </a:r>
            <a:r>
              <a:rPr lang="es-MX" altLang="es-MX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condiciones </a:t>
            </a:r>
            <a:r>
              <a:rPr lang="es-MX" altLang="es-MX" sz="2400" b="1" dirty="0" smtClean="0">
                <a:solidFill>
                  <a:srgbClr val="2D5BE5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: </a:t>
            </a:r>
            <a:r>
              <a:rPr lang="es-MX" altLang="es-MX" sz="2400" b="1" dirty="0" smtClean="0">
                <a:solidFill>
                  <a:srgbClr val="00B05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ICA </a:t>
            </a:r>
            <a:r>
              <a:rPr lang="es-MX" altLang="es-MX" sz="2400" b="1" dirty="0" smtClean="0">
                <a:solidFill>
                  <a:srgbClr val="2D5BE5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= </a:t>
            </a: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100%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sz="2400" b="1" dirty="0">
              <a:solidFill>
                <a:srgbClr val="2D5BE5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Éste índice considera 18 parámetros para su cálculo con distintos pesos relativos (</a:t>
            </a:r>
            <a:r>
              <a:rPr kumimoji="0" lang="es-MX" altLang="es-MX" sz="1600" b="1" i="0" u="none" strike="noStrike" cap="none" normalizeH="0" baseline="0" dirty="0" err="1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Wi</a:t>
            </a: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), según la importancia que se le concedía a cada uno de ellos en la evaluación total: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600" b="1" i="0" u="none" strike="noStrike" cap="none" normalizeH="0" baseline="0" dirty="0" smtClean="0">
                <a:ln>
                  <a:noFill/>
                </a:ln>
                <a:solidFill>
                  <a:srgbClr val="2D5BE5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 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36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4000" b="1" dirty="0">
                <a:solidFill>
                  <a:srgbClr val="000090"/>
                </a:solidFill>
              </a:rPr>
              <a:t>5</a:t>
            </a:r>
            <a:r>
              <a:rPr lang="es-ES" sz="4000" b="1" dirty="0" smtClean="0">
                <a:solidFill>
                  <a:srgbClr val="000090"/>
                </a:solidFill>
              </a:rPr>
              <a:t>. Parámetros para cálculo del ICA </a:t>
            </a:r>
            <a:endParaRPr lang="es-ES" sz="4000" b="1" dirty="0">
              <a:solidFill>
                <a:srgbClr val="000090"/>
              </a:solidFill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629520"/>
              </p:ext>
            </p:extLst>
          </p:nvPr>
        </p:nvGraphicFramePr>
        <p:xfrm>
          <a:off x="2699792" y="980728"/>
          <a:ext cx="4168650" cy="51206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88804"/>
                <a:gridCol w="694775"/>
                <a:gridCol w="1290296"/>
                <a:gridCol w="694775"/>
              </a:tblGrid>
              <a:tr h="476417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effectLst/>
                        </a:rPr>
                        <a:t>Parámetro</a:t>
                      </a: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effectLst/>
                        </a:rPr>
                        <a:t>Peso (</a:t>
                      </a:r>
                      <a:r>
                        <a:rPr lang="es-MX" sz="1600" dirty="0" err="1" smtClean="0">
                          <a:effectLst/>
                        </a:rPr>
                        <a:t>Wi</a:t>
                      </a:r>
                      <a:r>
                        <a:rPr lang="es-MX" sz="1600" dirty="0" smtClean="0">
                          <a:effectLst/>
                        </a:rPr>
                        <a:t> </a:t>
                      </a:r>
                      <a:r>
                        <a:rPr lang="es-MX" sz="1600" dirty="0">
                          <a:effectLst/>
                        </a:rPr>
                        <a:t>)</a:t>
                      </a: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Parámetro</a:t>
                      </a: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effectLst/>
                        </a:rPr>
                        <a:t>Peso (</a:t>
                      </a:r>
                      <a:r>
                        <a:rPr lang="es-MX" sz="1600" dirty="0" err="1" smtClean="0">
                          <a:effectLst/>
                        </a:rPr>
                        <a:t>Wi</a:t>
                      </a:r>
                      <a:r>
                        <a:rPr lang="es-MX" sz="1600" dirty="0" smtClean="0">
                          <a:effectLst/>
                        </a:rPr>
                        <a:t> </a:t>
                      </a:r>
                      <a:r>
                        <a:rPr lang="es-MX" sz="1600" dirty="0">
                          <a:effectLst/>
                        </a:rPr>
                        <a:t>)</a:t>
                      </a: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14626"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Demanda Bioquímica de Oxígeno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effectLst/>
                        </a:rPr>
                        <a:t>5.0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Nitrógeno en nitratos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effectLst/>
                        </a:rPr>
                        <a:t>2.0</a:t>
                      </a:r>
                    </a:p>
                  </a:txBody>
                  <a:tcPr marL="0" marR="0" marT="0" marB="0"/>
                </a:tc>
              </a:tr>
              <a:tr h="238209"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Oxígeno disuelto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5.0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Alcalinidad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1.0</a:t>
                      </a:r>
                    </a:p>
                  </a:txBody>
                  <a:tcPr marL="0" marR="0" marT="0" marB="0"/>
                </a:tc>
              </a:tr>
              <a:tr h="238209"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Coliformes fecales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4.0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Color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1.0</a:t>
                      </a:r>
                    </a:p>
                  </a:txBody>
                  <a:tcPr marL="0" marR="0" marT="0" marB="0"/>
                </a:tc>
              </a:tr>
              <a:tr h="238209"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Coliformes totales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3.0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Dureza total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1.0</a:t>
                      </a:r>
                    </a:p>
                  </a:txBody>
                  <a:tcPr marL="0" marR="0" marT="0" marB="0"/>
                </a:tc>
              </a:tr>
              <a:tr h="952834"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Sustancias activas al azul de metileno (Detergentes)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3.0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Potencial de Hidrógeno (pH)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1.0</a:t>
                      </a:r>
                    </a:p>
                  </a:txBody>
                  <a:tcPr marL="0" marR="0" marT="0" marB="0"/>
                </a:tc>
              </a:tr>
              <a:tr h="476417"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Conductividad eléctrica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2.0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effectLst/>
                        </a:rPr>
                        <a:t>Sólidos suspendidos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1.0</a:t>
                      </a:r>
                    </a:p>
                  </a:txBody>
                  <a:tcPr marL="0" marR="0" marT="0" marB="0"/>
                </a:tc>
              </a:tr>
              <a:tr h="238209"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Fosfatos totales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2.0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Cloruros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0.5</a:t>
                      </a:r>
                    </a:p>
                  </a:txBody>
                  <a:tcPr marL="0" marR="0" marT="0" marB="0"/>
                </a:tc>
              </a:tr>
              <a:tr h="476417"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Grasas y aceites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2.0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Sólidos disueltos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0.5</a:t>
                      </a:r>
                    </a:p>
                  </a:txBody>
                  <a:tcPr marL="0" marR="0" marT="0" marB="0"/>
                </a:tc>
              </a:tr>
              <a:tr h="476417"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Nitrógeno amoniacal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2.0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>
                          <a:effectLst/>
                        </a:rPr>
                        <a:t>Turbiedad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effectLst/>
                        </a:rPr>
                        <a:t>0.5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50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0090"/>
                </a:solidFill>
              </a:rPr>
              <a:t>5.1. </a:t>
            </a:r>
            <a:r>
              <a:rPr lang="pt-BR" sz="3600" b="1" dirty="0" err="1">
                <a:solidFill>
                  <a:srgbClr val="000090"/>
                </a:solidFill>
              </a:rPr>
              <a:t>Caracterización</a:t>
            </a:r>
            <a:r>
              <a:rPr lang="pt-BR" sz="3600" b="1" dirty="0">
                <a:solidFill>
                  <a:srgbClr val="000090"/>
                </a:solidFill>
              </a:rPr>
              <a:t> </a:t>
            </a:r>
            <a:r>
              <a:rPr lang="pt-BR" sz="3600" b="1" dirty="0" err="1">
                <a:solidFill>
                  <a:srgbClr val="000090"/>
                </a:solidFill>
              </a:rPr>
              <a:t>Fisicoquímica</a:t>
            </a:r>
            <a:r>
              <a:rPr lang="pt-BR" sz="3600" b="1" dirty="0">
                <a:solidFill>
                  <a:srgbClr val="000090"/>
                </a:solidFill>
              </a:rPr>
              <a:t> </a:t>
            </a:r>
            <a:r>
              <a:rPr lang="pt-BR" sz="3600" b="1" dirty="0" err="1">
                <a:solidFill>
                  <a:srgbClr val="000090"/>
                </a:solidFill>
              </a:rPr>
              <a:t>del</a:t>
            </a:r>
            <a:r>
              <a:rPr lang="pt-BR" sz="3600" b="1" dirty="0">
                <a:solidFill>
                  <a:srgbClr val="000090"/>
                </a:solidFill>
              </a:rPr>
              <a:t> agua </a:t>
            </a:r>
            <a:endParaRPr lang="es-ES" sz="3600" b="1" dirty="0">
              <a:solidFill>
                <a:srgbClr val="00009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67544" y="256490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NORMA </a:t>
            </a:r>
            <a:r>
              <a:rPr lang="es-MX" b="1" dirty="0">
                <a:solidFill>
                  <a:srgbClr val="0070C0"/>
                </a:solidFill>
                <a:latin typeface="Arial" panose="020B0604020202020204" pitchFamily="34" charset="0"/>
              </a:rPr>
              <a:t>OFICIAL MEXICANA NOM-127-SSA1-1994, SALUD AMBIENTAL. AGUA PARA USO Y CONSUMO HUMANO. LIMITES PERMISIBLES DE CALIDAD Y TRATAMIENTOS A QUE DEBE SOMETERSE EL AGUA PARA SU POTABILIZACION.</a:t>
            </a:r>
            <a:endParaRPr lang="es-MX" b="1" dirty="0">
              <a:solidFill>
                <a:srgbClr val="0070C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555776" y="1052736"/>
            <a:ext cx="42324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0070C0"/>
                </a:solidFill>
              </a:rPr>
              <a:t>Normas Mexicanas</a:t>
            </a:r>
            <a:endParaRPr lang="es-MX" sz="4000" b="1" dirty="0">
              <a:solidFill>
                <a:srgbClr val="0070C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76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 txBox="1">
            <a:spLocks/>
          </p:cNvSpPr>
          <p:nvPr/>
        </p:nvSpPr>
        <p:spPr>
          <a:xfrm>
            <a:off x="13284" y="0"/>
            <a:ext cx="9130716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 smtClean="0">
                <a:solidFill>
                  <a:srgbClr val="000090"/>
                </a:solidFill>
              </a:rPr>
              <a:t>5.1. </a:t>
            </a:r>
            <a:r>
              <a:rPr lang="pt-BR" sz="3600" b="1" dirty="0" err="1" smtClean="0">
                <a:solidFill>
                  <a:srgbClr val="000090"/>
                </a:solidFill>
              </a:rPr>
              <a:t>Caracterización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Fisicoquímica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del</a:t>
            </a:r>
            <a:r>
              <a:rPr lang="pt-BR" sz="3600" b="1" dirty="0" smtClean="0">
                <a:solidFill>
                  <a:srgbClr val="000090"/>
                </a:solidFill>
              </a:rPr>
              <a:t> agua  </a:t>
            </a:r>
            <a:endParaRPr lang="pt-BR" sz="3600" b="1" dirty="0">
              <a:solidFill>
                <a:srgbClr val="000090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640791"/>
              </p:ext>
            </p:extLst>
          </p:nvPr>
        </p:nvGraphicFramePr>
        <p:xfrm>
          <a:off x="1043608" y="2204864"/>
          <a:ext cx="7320135" cy="2778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40045"/>
                <a:gridCol w="2440045"/>
                <a:gridCol w="244004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Parámetros</a:t>
                      </a:r>
                      <a:endParaRPr lang="es-E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Límite Permisible</a:t>
                      </a:r>
                      <a:endParaRPr lang="es-ES" sz="28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Unidades</a:t>
                      </a:r>
                      <a:endParaRPr lang="es-ES" sz="28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Turbiedad</a:t>
                      </a:r>
                      <a:endParaRPr lang="es-ES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4</a:t>
                      </a:r>
                      <a:endParaRPr lang="es-ES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UNT</a:t>
                      </a:r>
                      <a:endParaRPr lang="es-ES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13224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pH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6.5 a 8.5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Unidades de pH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Color verdadero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15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UC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195736" y="1700808"/>
            <a:ext cx="5173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solidFill>
                  <a:srgbClr val="000090"/>
                </a:solidFill>
              </a:rPr>
              <a:t>Especificaciones Sanitarias Físicas</a:t>
            </a:r>
            <a:endParaRPr lang="es-ES" sz="2800" b="1" dirty="0">
              <a:solidFill>
                <a:srgbClr val="00009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43608" y="5013176"/>
            <a:ext cx="678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accent1">
                    <a:lumMod val="50000"/>
                  </a:schemeClr>
                </a:solidFill>
              </a:rPr>
              <a:t>El límite permisible para turbiedad es de 3.0 UNT a partir del año 2019</a:t>
            </a:r>
            <a:endParaRPr lang="es-E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76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 txBox="1">
            <a:spLocks/>
          </p:cNvSpPr>
          <p:nvPr/>
        </p:nvSpPr>
        <p:spPr>
          <a:xfrm>
            <a:off x="13284" y="0"/>
            <a:ext cx="9130716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 smtClean="0">
                <a:solidFill>
                  <a:srgbClr val="000090"/>
                </a:solidFill>
              </a:rPr>
              <a:t>5.1. </a:t>
            </a:r>
            <a:r>
              <a:rPr lang="pt-BR" sz="3600" b="1" dirty="0" err="1" smtClean="0">
                <a:solidFill>
                  <a:srgbClr val="000090"/>
                </a:solidFill>
              </a:rPr>
              <a:t>Caracterización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Fisicoquímica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del</a:t>
            </a:r>
            <a:r>
              <a:rPr lang="pt-BR" sz="3600" b="1" dirty="0" smtClean="0">
                <a:solidFill>
                  <a:srgbClr val="000090"/>
                </a:solidFill>
              </a:rPr>
              <a:t> agua  </a:t>
            </a:r>
            <a:endParaRPr lang="pt-BR" sz="3600" b="1" dirty="0">
              <a:solidFill>
                <a:srgbClr val="00009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835696" y="1124744"/>
            <a:ext cx="5596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solidFill>
                  <a:srgbClr val="000090"/>
                </a:solidFill>
              </a:rPr>
              <a:t>Especificaciones Sanitarias Químicas</a:t>
            </a:r>
            <a:endParaRPr lang="es-ES" sz="2800" b="1" dirty="0">
              <a:solidFill>
                <a:srgbClr val="000090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668191"/>
              </p:ext>
            </p:extLst>
          </p:nvPr>
        </p:nvGraphicFramePr>
        <p:xfrm>
          <a:off x="755576" y="1772816"/>
          <a:ext cx="748883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16423"/>
                <a:gridCol w="1944216"/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Parámetros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Límite permisible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Unidades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Cianuros totales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0.07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Dureza total como CaCO</a:t>
                      </a:r>
                      <a:r>
                        <a:rPr lang="es-ES" baseline="-25000" dirty="0" smtClean="0"/>
                        <a:t>3</a:t>
                      </a:r>
                      <a:endParaRPr lang="es-E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mg/L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Fluoruros F</a:t>
                      </a:r>
                      <a:r>
                        <a:rPr lang="es-ES" baseline="30000" dirty="0" smtClean="0"/>
                        <a:t>-</a:t>
                      </a:r>
                      <a:endParaRPr lang="es-E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mg/L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Nitrógeno amoniacal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mg/L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Nitrógeno</a:t>
                      </a:r>
                      <a:r>
                        <a:rPr lang="es-ES" baseline="0" dirty="0" smtClean="0"/>
                        <a:t> de nitratos NO</a:t>
                      </a:r>
                      <a:r>
                        <a:rPr lang="es-ES" baseline="-25000" dirty="0" smtClean="0"/>
                        <a:t>3</a:t>
                      </a:r>
                      <a:r>
                        <a:rPr lang="es-ES" baseline="30000" dirty="0" smtClean="0"/>
                        <a:t>-</a:t>
                      </a:r>
                      <a:endParaRPr lang="es-E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mg/L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Nitrógeno</a:t>
                      </a:r>
                      <a:r>
                        <a:rPr lang="es-ES" baseline="0" dirty="0" smtClean="0"/>
                        <a:t> de nitritos NO</a:t>
                      </a:r>
                      <a:r>
                        <a:rPr lang="es-ES" baseline="-25000" dirty="0" smtClean="0"/>
                        <a:t>2</a:t>
                      </a:r>
                      <a:r>
                        <a:rPr lang="es-ES" baseline="300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mg/L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Sólidos disueltos totales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mg/L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Sulfatos</a:t>
                      </a:r>
                      <a:r>
                        <a:rPr lang="es-ES" baseline="0" dirty="0" smtClean="0"/>
                        <a:t> (SO</a:t>
                      </a:r>
                      <a:r>
                        <a:rPr lang="es-ES" baseline="-25000" dirty="0" smtClean="0"/>
                        <a:t>4</a:t>
                      </a:r>
                      <a:r>
                        <a:rPr lang="es-ES" baseline="30000" dirty="0" smtClean="0"/>
                        <a:t>2-</a:t>
                      </a:r>
                      <a:r>
                        <a:rPr lang="es-ES" baseline="0" dirty="0" smtClean="0"/>
                        <a:t>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mg/L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Sustancias activas al azul de metileno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0.5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8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 txBox="1">
            <a:spLocks/>
          </p:cNvSpPr>
          <p:nvPr/>
        </p:nvSpPr>
        <p:spPr>
          <a:xfrm>
            <a:off x="13284" y="0"/>
            <a:ext cx="9130716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 smtClean="0">
                <a:solidFill>
                  <a:srgbClr val="000090"/>
                </a:solidFill>
              </a:rPr>
              <a:t>5.1. </a:t>
            </a:r>
            <a:r>
              <a:rPr lang="pt-BR" sz="3600" b="1" dirty="0" err="1" smtClean="0">
                <a:solidFill>
                  <a:srgbClr val="000090"/>
                </a:solidFill>
              </a:rPr>
              <a:t>Caracterización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Fisicoquímica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del</a:t>
            </a:r>
            <a:r>
              <a:rPr lang="pt-BR" sz="3600" b="1" dirty="0" smtClean="0">
                <a:solidFill>
                  <a:srgbClr val="000090"/>
                </a:solidFill>
              </a:rPr>
              <a:t> agua  </a:t>
            </a:r>
            <a:endParaRPr lang="pt-BR" sz="3600" b="1" dirty="0">
              <a:solidFill>
                <a:srgbClr val="00009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87624" y="1340768"/>
            <a:ext cx="6879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solidFill>
                  <a:srgbClr val="000090"/>
                </a:solidFill>
              </a:rPr>
              <a:t>Tabla de cumplimiento gradual para fluoruro</a:t>
            </a:r>
            <a:endParaRPr lang="es-ES" sz="2800" b="1" dirty="0">
              <a:solidFill>
                <a:srgbClr val="000090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523671"/>
              </p:ext>
            </p:extLst>
          </p:nvPr>
        </p:nvGraphicFramePr>
        <p:xfrm>
          <a:off x="467544" y="2204864"/>
          <a:ext cx="8352928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00"/>
                <a:gridCol w="1296144"/>
                <a:gridCol w="1944216"/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Localidad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Año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Límite permisible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Unidades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Mayor de 500,000 habitantes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2020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1.0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Entre 50,000 y 499,999 habitantes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2022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1.0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mg/L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Menor de 50,000 habitantes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2025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1.0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mg/L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94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 txBox="1">
            <a:spLocks/>
          </p:cNvSpPr>
          <p:nvPr/>
        </p:nvSpPr>
        <p:spPr>
          <a:xfrm>
            <a:off x="13284" y="0"/>
            <a:ext cx="9130716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 smtClean="0">
                <a:solidFill>
                  <a:srgbClr val="000090"/>
                </a:solidFill>
              </a:rPr>
              <a:t>5.1. </a:t>
            </a:r>
            <a:r>
              <a:rPr lang="pt-BR" sz="3600" b="1" dirty="0" err="1" smtClean="0">
                <a:solidFill>
                  <a:srgbClr val="000090"/>
                </a:solidFill>
              </a:rPr>
              <a:t>Caracterización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Fisicoquímica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del</a:t>
            </a:r>
            <a:r>
              <a:rPr lang="pt-BR" sz="3600" b="1" dirty="0" smtClean="0">
                <a:solidFill>
                  <a:srgbClr val="000090"/>
                </a:solidFill>
              </a:rPr>
              <a:t> agua  </a:t>
            </a:r>
            <a:endParaRPr lang="pt-BR" sz="3600" b="1" dirty="0">
              <a:solidFill>
                <a:srgbClr val="00009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11560" y="836712"/>
            <a:ext cx="7826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solidFill>
                  <a:srgbClr val="000090"/>
                </a:solidFill>
              </a:rPr>
              <a:t>Especificaciones sanitarias de metales y metaloides</a:t>
            </a:r>
            <a:endParaRPr lang="es-ES" sz="2800" b="1" dirty="0">
              <a:solidFill>
                <a:srgbClr val="000090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22513"/>
              </p:ext>
            </p:extLst>
          </p:nvPr>
        </p:nvGraphicFramePr>
        <p:xfrm>
          <a:off x="1524000" y="1397000"/>
          <a:ext cx="6096000" cy="4820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Parámetros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Límite permisible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Unidades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Aluminio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0.20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Arsénicos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0.025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Bario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1.3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Cadmio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0.005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Cobre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2.00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Cromo</a:t>
                      </a:r>
                      <a:r>
                        <a:rPr lang="es-ES" baseline="0" dirty="0" smtClean="0"/>
                        <a:t> total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0.05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Fierro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0.30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Manganeso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0.15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Mercurio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0.006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Niquel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0.07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Plomo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0.01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Selenio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0.04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mg/L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77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 txBox="1">
            <a:spLocks/>
          </p:cNvSpPr>
          <p:nvPr/>
        </p:nvSpPr>
        <p:spPr>
          <a:xfrm>
            <a:off x="13284" y="0"/>
            <a:ext cx="9130716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 smtClean="0">
                <a:solidFill>
                  <a:srgbClr val="000090"/>
                </a:solidFill>
              </a:rPr>
              <a:t>5.1. </a:t>
            </a:r>
            <a:r>
              <a:rPr lang="pt-BR" sz="3600" b="1" dirty="0" err="1" smtClean="0">
                <a:solidFill>
                  <a:srgbClr val="000090"/>
                </a:solidFill>
              </a:rPr>
              <a:t>Caracterización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Fisicoquímica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del</a:t>
            </a:r>
            <a:r>
              <a:rPr lang="pt-BR" sz="3600" b="1" dirty="0" smtClean="0">
                <a:solidFill>
                  <a:srgbClr val="000090"/>
                </a:solidFill>
              </a:rPr>
              <a:t> agua  </a:t>
            </a:r>
            <a:endParaRPr lang="pt-BR" sz="3600" b="1" dirty="0">
              <a:solidFill>
                <a:srgbClr val="00009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67544" y="1268760"/>
            <a:ext cx="8372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solidFill>
                  <a:srgbClr val="000090"/>
                </a:solidFill>
              </a:rPr>
              <a:t>Tabla de cumplimiento gradual para Arsénico y cadmio</a:t>
            </a:r>
            <a:endParaRPr lang="es-ES" sz="2800" b="1" dirty="0">
              <a:solidFill>
                <a:srgbClr val="000090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694800"/>
              </p:ext>
            </p:extLst>
          </p:nvPr>
        </p:nvGraphicFramePr>
        <p:xfrm>
          <a:off x="467544" y="2204864"/>
          <a:ext cx="8208915" cy="283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257"/>
                <a:gridCol w="979309"/>
                <a:gridCol w="1641783"/>
                <a:gridCol w="1641783"/>
                <a:gridCol w="16417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Localidad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Año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Límite permisible de arsénico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Límite permisible de cadmio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Unidades para arsénico y cadmio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Mayor de 500,000 habitantes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2020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0.01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0.003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Entre 50,000 y 499,999 habitantes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2020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0.01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0.003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Menor</a:t>
                      </a:r>
                      <a:r>
                        <a:rPr lang="es-ES" baseline="0" dirty="0" smtClean="0"/>
                        <a:t> de 50,000 habitantes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2025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0.01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0.003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mg/L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0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55576" y="1844824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SzPct val="109000"/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rgbClr val="011893"/>
                </a:solidFill>
                <a:latin typeface="Georgia" panose="02040502050405020303" pitchFamily="18" charset="0"/>
              </a:rPr>
              <a:t>Adquirir conocimientos básicos de la </a:t>
            </a:r>
            <a:r>
              <a:rPr lang="es-MX" b="1" dirty="0" smtClean="0">
                <a:solidFill>
                  <a:srgbClr val="011893"/>
                </a:solidFill>
                <a:latin typeface="Georgia" panose="02040502050405020303" pitchFamily="18" charset="0"/>
              </a:rPr>
              <a:t>composición de las aguas naturales que </a:t>
            </a:r>
            <a:r>
              <a:rPr lang="es-MX" b="1" dirty="0">
                <a:solidFill>
                  <a:srgbClr val="011893"/>
                </a:solidFill>
                <a:latin typeface="Georgia" panose="02040502050405020303" pitchFamily="18" charset="0"/>
              </a:rPr>
              <a:t>permitan al alumno analizar y comprender </a:t>
            </a:r>
            <a:r>
              <a:rPr lang="es-MX" b="1" dirty="0" smtClean="0">
                <a:solidFill>
                  <a:srgbClr val="011893"/>
                </a:solidFill>
                <a:latin typeface="Georgia" panose="02040502050405020303" pitchFamily="18" charset="0"/>
              </a:rPr>
              <a:t>propiedades, interacción agua-roca, procesos de incorporación de contaminantes, caracterización de </a:t>
            </a:r>
            <a:r>
              <a:rPr lang="es-MX" b="1" dirty="0">
                <a:solidFill>
                  <a:srgbClr val="011893"/>
                </a:solidFill>
                <a:latin typeface="Georgia" panose="02040502050405020303" pitchFamily="18" charset="0"/>
              </a:rPr>
              <a:t>las propiedades físicas y químicas del agua y </a:t>
            </a:r>
            <a:r>
              <a:rPr lang="es-MX" b="1" dirty="0" smtClean="0">
                <a:solidFill>
                  <a:srgbClr val="011893"/>
                </a:solidFill>
                <a:latin typeface="Georgia" panose="02040502050405020303" pitchFamily="18" charset="0"/>
              </a:rPr>
              <a:t>la evaluación de su calidad.</a:t>
            </a:r>
          </a:p>
          <a:p>
            <a:pPr marL="285750" indent="-285750" algn="just">
              <a:buSzPct val="109000"/>
              <a:buFont typeface="Arial" panose="020B0604020202020204" pitchFamily="34" charset="0"/>
              <a:buChar char="•"/>
            </a:pPr>
            <a:endParaRPr lang="es-MX" dirty="0"/>
          </a:p>
          <a:p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755576" y="548680"/>
            <a:ext cx="19325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 smtClean="0">
                <a:solidFill>
                  <a:srgbClr val="000090"/>
                </a:solidFill>
              </a:rPr>
              <a:t>1.- Objetivo</a:t>
            </a:r>
            <a:endParaRPr lang="pt-BR" sz="2800" b="1" dirty="0">
              <a:solidFill>
                <a:srgbClr val="00009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004048" y="6597352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83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 txBox="1">
            <a:spLocks/>
          </p:cNvSpPr>
          <p:nvPr/>
        </p:nvSpPr>
        <p:spPr>
          <a:xfrm>
            <a:off x="13284" y="0"/>
            <a:ext cx="9130716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 smtClean="0">
                <a:solidFill>
                  <a:srgbClr val="000090"/>
                </a:solidFill>
              </a:rPr>
              <a:t>5.1. </a:t>
            </a:r>
            <a:r>
              <a:rPr lang="pt-BR" sz="3600" b="1" dirty="0" err="1" smtClean="0">
                <a:solidFill>
                  <a:srgbClr val="000090"/>
                </a:solidFill>
              </a:rPr>
              <a:t>Caracterización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Fisicoquímica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del</a:t>
            </a:r>
            <a:r>
              <a:rPr lang="pt-BR" sz="3600" b="1" dirty="0" smtClean="0">
                <a:solidFill>
                  <a:srgbClr val="000090"/>
                </a:solidFill>
              </a:rPr>
              <a:t> agua  </a:t>
            </a:r>
            <a:endParaRPr lang="pt-BR" sz="3600" b="1" dirty="0">
              <a:solidFill>
                <a:srgbClr val="00009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259632" y="1052736"/>
            <a:ext cx="6526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solidFill>
                  <a:srgbClr val="000090"/>
                </a:solidFill>
              </a:rPr>
              <a:t>Especificaciones sanitarias microbiológicas</a:t>
            </a:r>
            <a:endParaRPr lang="es-ES" sz="2800" b="1" dirty="0">
              <a:solidFill>
                <a:srgbClr val="000090"/>
              </a:solidFill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431458"/>
              </p:ext>
            </p:extLst>
          </p:nvPr>
        </p:nvGraphicFramePr>
        <p:xfrm>
          <a:off x="683568" y="1700808"/>
          <a:ext cx="7848872" cy="2199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50918"/>
                <a:gridCol w="1745626"/>
                <a:gridCol w="29523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Parámetros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Límite permisible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Unidades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s-ES" dirty="0" smtClean="0"/>
                        <a:t>E. </a:t>
                      </a:r>
                      <a:r>
                        <a:rPr lang="es-ES" dirty="0" err="1" smtClean="0"/>
                        <a:t>Coli</a:t>
                      </a:r>
                      <a:r>
                        <a:rPr lang="es-ES" dirty="0" smtClean="0"/>
                        <a:t> o</a:t>
                      </a:r>
                    </a:p>
                    <a:p>
                      <a:r>
                        <a:rPr lang="es-ES" dirty="0" err="1" smtClean="0"/>
                        <a:t>Coliformes</a:t>
                      </a:r>
                      <a:r>
                        <a:rPr lang="es-ES" dirty="0" smtClean="0"/>
                        <a:t> fecales u</a:t>
                      </a:r>
                    </a:p>
                    <a:p>
                      <a:endParaRPr lang="es-ES" dirty="0" smtClean="0"/>
                    </a:p>
                    <a:p>
                      <a:r>
                        <a:rPr lang="es-ES" dirty="0" smtClean="0"/>
                        <a:t>Organismos </a:t>
                      </a:r>
                      <a:r>
                        <a:rPr lang="es-ES" dirty="0" err="1" smtClean="0"/>
                        <a:t>termotolerables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&lt;1.1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NMP/100 </a:t>
                      </a:r>
                      <a:r>
                        <a:rPr lang="es-ES" dirty="0" err="1" smtClean="0"/>
                        <a:t>mL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&lt;1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UFC/100 </a:t>
                      </a:r>
                      <a:r>
                        <a:rPr lang="es-ES" dirty="0" err="1" smtClean="0"/>
                        <a:t>mL</a:t>
                      </a:r>
                      <a:endParaRPr lang="es-ES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Ausente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Ausente o presente /100 </a:t>
                      </a:r>
                      <a:r>
                        <a:rPr lang="es-ES" dirty="0" err="1" smtClean="0"/>
                        <a:t>mL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Giardia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lambila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Ausencia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Quistes/20L</a:t>
                      </a:r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8293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 txBox="1">
            <a:spLocks/>
          </p:cNvSpPr>
          <p:nvPr/>
        </p:nvSpPr>
        <p:spPr>
          <a:xfrm>
            <a:off x="13284" y="0"/>
            <a:ext cx="9130716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 smtClean="0">
                <a:solidFill>
                  <a:srgbClr val="000090"/>
                </a:solidFill>
              </a:rPr>
              <a:t>5.1. </a:t>
            </a:r>
            <a:r>
              <a:rPr lang="pt-BR" sz="3600" b="1" dirty="0" err="1" smtClean="0">
                <a:solidFill>
                  <a:srgbClr val="000090"/>
                </a:solidFill>
              </a:rPr>
              <a:t>Caracterización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Fisicoquímica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del</a:t>
            </a:r>
            <a:r>
              <a:rPr lang="pt-BR" sz="3600" b="1" dirty="0" smtClean="0">
                <a:solidFill>
                  <a:srgbClr val="000090"/>
                </a:solidFill>
              </a:rPr>
              <a:t> agua  </a:t>
            </a:r>
            <a:endParaRPr lang="pt-BR" sz="3600" b="1" dirty="0">
              <a:solidFill>
                <a:srgbClr val="00009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259632" y="980728"/>
            <a:ext cx="6246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solidFill>
                  <a:srgbClr val="000090"/>
                </a:solidFill>
              </a:rPr>
              <a:t>Especificaciones sanitarias de </a:t>
            </a:r>
            <a:r>
              <a:rPr lang="es-ES" sz="2800" b="1" dirty="0" err="1" smtClean="0">
                <a:solidFill>
                  <a:srgbClr val="000090"/>
                </a:solidFill>
              </a:rPr>
              <a:t>fitotoxinas</a:t>
            </a:r>
            <a:endParaRPr lang="es-ES" sz="2800" b="1" dirty="0">
              <a:solidFill>
                <a:srgbClr val="000090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674498"/>
              </p:ext>
            </p:extLst>
          </p:nvPr>
        </p:nvGraphicFramePr>
        <p:xfrm>
          <a:off x="1043608" y="1700808"/>
          <a:ext cx="6912768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04256"/>
                <a:gridCol w="2304256"/>
                <a:gridCol w="23042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Parámetros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Límite permisible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Unidades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Microcistina</a:t>
                      </a:r>
                      <a:r>
                        <a:rPr lang="es-ES" dirty="0" smtClean="0"/>
                        <a:t>-LR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1.0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μg</a:t>
                      </a:r>
                      <a:r>
                        <a:rPr lang="es-ES" dirty="0" smtClean="0"/>
                        <a:t>/L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971600" y="2492896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</a:t>
            </a:r>
            <a:r>
              <a:rPr lang="es-ES" dirty="0" err="1" smtClean="0"/>
              <a:t>microcistina</a:t>
            </a:r>
            <a:r>
              <a:rPr lang="es-ES" dirty="0" smtClean="0"/>
              <a:t>-LR se debe determinar cuando el agua proviene de una fuente superficial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1187624" y="3573016"/>
            <a:ext cx="6590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solidFill>
                  <a:srgbClr val="000090"/>
                </a:solidFill>
              </a:rPr>
              <a:t>Especificaciones sanitarias de radiactividad</a:t>
            </a:r>
            <a:endParaRPr lang="es-ES" sz="2800" b="1" dirty="0">
              <a:solidFill>
                <a:srgbClr val="000090"/>
              </a:solidFill>
            </a:endParaRP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859761"/>
              </p:ext>
            </p:extLst>
          </p:nvPr>
        </p:nvGraphicFramePr>
        <p:xfrm>
          <a:off x="1043608" y="4293096"/>
          <a:ext cx="6912768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6304"/>
                <a:gridCol w="1872208"/>
                <a:gridCol w="23042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Parámetros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Límite permisible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Unidades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Radiactividad alfa total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0.5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Bq/L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26472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Radiactividad beta total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1.0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Bq/L</a:t>
                      </a:r>
                    </a:p>
                    <a:p>
                      <a:pPr algn="ctr"/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34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 txBox="1">
            <a:spLocks/>
          </p:cNvSpPr>
          <p:nvPr/>
        </p:nvSpPr>
        <p:spPr>
          <a:xfrm>
            <a:off x="13284" y="0"/>
            <a:ext cx="9130716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b="1" dirty="0" smtClean="0">
                <a:solidFill>
                  <a:srgbClr val="000090"/>
                </a:solidFill>
              </a:rPr>
              <a:t>5.1. Métodos de </a:t>
            </a:r>
            <a:r>
              <a:rPr lang="pt-BR" sz="2800" b="1" dirty="0" err="1" smtClean="0">
                <a:solidFill>
                  <a:srgbClr val="000090"/>
                </a:solidFill>
              </a:rPr>
              <a:t>análisis</a:t>
            </a:r>
            <a:r>
              <a:rPr lang="pt-BR" sz="2800" b="1" dirty="0" smtClean="0">
                <a:solidFill>
                  <a:srgbClr val="000090"/>
                </a:solidFill>
              </a:rPr>
              <a:t> de parâmetros </a:t>
            </a:r>
            <a:r>
              <a:rPr lang="pt-BR" sz="2800" b="1" dirty="0" err="1" smtClean="0">
                <a:solidFill>
                  <a:srgbClr val="000090"/>
                </a:solidFill>
              </a:rPr>
              <a:t>fisicoquímicos</a:t>
            </a:r>
            <a:r>
              <a:rPr lang="pt-BR" sz="2800" b="1" dirty="0" smtClean="0">
                <a:solidFill>
                  <a:srgbClr val="000090"/>
                </a:solidFill>
              </a:rPr>
              <a:t> </a:t>
            </a:r>
            <a:r>
              <a:rPr lang="pt-BR" sz="2800" b="1" dirty="0" err="1" smtClean="0">
                <a:solidFill>
                  <a:srgbClr val="000090"/>
                </a:solidFill>
              </a:rPr>
              <a:t>del</a:t>
            </a:r>
            <a:r>
              <a:rPr lang="pt-BR" sz="2800" b="1" dirty="0" smtClean="0">
                <a:solidFill>
                  <a:srgbClr val="000090"/>
                </a:solidFill>
              </a:rPr>
              <a:t> agua  </a:t>
            </a:r>
            <a:endParaRPr lang="pt-BR" sz="2800" b="1" dirty="0">
              <a:solidFill>
                <a:srgbClr val="000090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891253"/>
              </p:ext>
            </p:extLst>
          </p:nvPr>
        </p:nvGraphicFramePr>
        <p:xfrm>
          <a:off x="2273471" y="1612594"/>
          <a:ext cx="4610341" cy="4493101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02603"/>
                <a:gridCol w="2807738"/>
              </a:tblGrid>
              <a:tr h="2364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Parámetro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Norma o Técnica</a:t>
                      </a:r>
                      <a:endParaRPr lang="es-MX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Color (Pt-Co)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Método HACH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Turbiedad (UTN)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NMX-AA-038-SCFI-2001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Temperatura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NMX-AA-007SCFI-2000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Conductividad Eléctrica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NMX-AA-093-SCFI-2000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Oxígeno disuelto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NMX-AA-012-SCFI-2001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pH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NMX-AA-008-SCFI-2000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DQO (mg/L)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Método HACH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DBO</a:t>
                      </a:r>
                      <a:r>
                        <a:rPr lang="es-MX" sz="1200" baseline="-25000">
                          <a:effectLst/>
                        </a:rPr>
                        <a:t>5</a:t>
                      </a:r>
                      <a:r>
                        <a:rPr lang="es-MX" sz="1200">
                          <a:effectLst/>
                        </a:rPr>
                        <a:t> (mg/L)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NMX-AA-028-SCFI-2001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CE (µS/cm)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NMX-AA-093-SCFI-2000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Acidez (mg/L CaCO</a:t>
                      </a:r>
                      <a:r>
                        <a:rPr lang="es-MX" sz="1200" baseline="-25000" dirty="0">
                          <a:effectLst/>
                        </a:rPr>
                        <a:t>3</a:t>
                      </a:r>
                      <a:r>
                        <a:rPr lang="es-MX" sz="1200" dirty="0">
                          <a:effectLst/>
                        </a:rPr>
                        <a:t>)</a:t>
                      </a:r>
                      <a:endParaRPr lang="es-MX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NMX-AA-036-SCFI-2001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Alcalinidad (mg/L CaCO</a:t>
                      </a:r>
                      <a:r>
                        <a:rPr lang="es-MX" sz="1200" baseline="-25000">
                          <a:effectLst/>
                        </a:rPr>
                        <a:t>3</a:t>
                      </a:r>
                      <a:r>
                        <a:rPr lang="es-MX" sz="1200">
                          <a:effectLst/>
                        </a:rPr>
                        <a:t>)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NMX-AA-036-SCFI-2001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Dureza (mg/L ) CaCO</a:t>
                      </a:r>
                      <a:r>
                        <a:rPr lang="es-MX" sz="1200" baseline="-25000">
                          <a:effectLst/>
                        </a:rPr>
                        <a:t>3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NMX-AA-072-SCFI-2001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Cloruros (mg/L)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NMX-AA-073-SCFI-2001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N-NO</a:t>
                      </a:r>
                      <a:r>
                        <a:rPr lang="es-MX" sz="1200" baseline="-25000">
                          <a:effectLst/>
                        </a:rPr>
                        <a:t>3</a:t>
                      </a:r>
                      <a:r>
                        <a:rPr lang="es-MX" sz="1200" baseline="30000">
                          <a:effectLst/>
                        </a:rPr>
                        <a:t>-</a:t>
                      </a:r>
                      <a:r>
                        <a:rPr lang="es-MX" sz="1200">
                          <a:effectLst/>
                        </a:rPr>
                        <a:t> (mg/L)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Método HACH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N-NH</a:t>
                      </a:r>
                      <a:r>
                        <a:rPr lang="es-MX" sz="1200" baseline="-25000">
                          <a:effectLst/>
                        </a:rPr>
                        <a:t>3</a:t>
                      </a:r>
                      <a:r>
                        <a:rPr lang="es-MX" sz="1200">
                          <a:effectLst/>
                        </a:rPr>
                        <a:t> (mg/L)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Método HACH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Sulfatos (mg/L)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NMX-AA-074-SCFI-2014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Fosfatos (mg/L)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NMX-AA-029-SCFI-2001</a:t>
                      </a:r>
                      <a:endParaRPr lang="es-MX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/>
                </a:tc>
              </a:tr>
              <a:tr h="236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Metales pesados</a:t>
                      </a:r>
                      <a:endParaRPr lang="es-MX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401" marR="6440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ICP</a:t>
                      </a:r>
                      <a:endParaRPr lang="es-MX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401" marR="6440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1403648" y="1052736"/>
            <a:ext cx="6336703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s-MX" dirty="0"/>
              <a:t> </a:t>
            </a:r>
            <a:r>
              <a:rPr lang="es-MX" dirty="0" smtClean="0"/>
              <a:t> Métodos de análisis de </a:t>
            </a:r>
            <a:r>
              <a:rPr lang="es-MX" dirty="0"/>
              <a:t>parámetros </a:t>
            </a:r>
            <a:r>
              <a:rPr lang="es-MX" dirty="0" smtClean="0"/>
              <a:t>fisicoquímicos del agua </a:t>
            </a:r>
            <a:endParaRPr lang="es-MX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85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2146014" y="2450815"/>
            <a:ext cx="5486400" cy="1041969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r>
              <a:rPr lang="es-ES" sz="3200" b="1">
                <a:solidFill>
                  <a:prstClr val="white"/>
                </a:solidFill>
              </a:rPr>
              <a:t>Organice por secciones</a:t>
            </a:r>
            <a:endParaRPr lang="es-ES" sz="3200">
              <a:solidFill>
                <a:prstClr val="white"/>
              </a:solidFill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323528" y="31045"/>
            <a:ext cx="3168352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>
                <a:solidFill>
                  <a:srgbClr val="000090"/>
                </a:solidFill>
              </a:rPr>
              <a:t>6</a:t>
            </a:r>
            <a:r>
              <a:rPr lang="pt-BR" sz="3600" b="1" dirty="0" smtClean="0">
                <a:solidFill>
                  <a:srgbClr val="000090"/>
                </a:solidFill>
              </a:rPr>
              <a:t>. </a:t>
            </a:r>
            <a:r>
              <a:rPr lang="pt-BR" sz="3600" b="1" dirty="0" err="1" smtClean="0">
                <a:solidFill>
                  <a:srgbClr val="000090"/>
                </a:solidFill>
              </a:rPr>
              <a:t>Resumen</a:t>
            </a:r>
            <a:endParaRPr lang="pt-BR" sz="3600" b="1" dirty="0">
              <a:solidFill>
                <a:srgbClr val="000090"/>
              </a:solidFill>
            </a:endParaRPr>
          </a:p>
        </p:txBody>
      </p:sp>
      <p:pic>
        <p:nvPicPr>
          <p:cNvPr id="4" name="Picture 2" descr="Resultado de imagen para interacción agua ro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301243" cy="5072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446738" y="764704"/>
            <a:ext cx="87093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rgbClr val="000090"/>
                </a:solidFill>
              </a:rPr>
              <a:t>¿</a:t>
            </a:r>
            <a:r>
              <a:rPr lang="es-ES" sz="2800" b="1" dirty="0" smtClean="0">
                <a:solidFill>
                  <a:srgbClr val="000090"/>
                </a:solidFill>
              </a:rPr>
              <a:t>Recuerdas los procesos involucrados en el ciclo del agua</a:t>
            </a:r>
          </a:p>
          <a:p>
            <a:r>
              <a:rPr lang="es-ES" sz="2800" b="1" dirty="0">
                <a:solidFill>
                  <a:srgbClr val="000090"/>
                </a:solidFill>
              </a:rPr>
              <a:t>y</a:t>
            </a:r>
            <a:r>
              <a:rPr lang="es-ES" sz="2800" b="1" dirty="0" smtClean="0">
                <a:solidFill>
                  <a:srgbClr val="000090"/>
                </a:solidFill>
              </a:rPr>
              <a:t> su relación con su composición</a:t>
            </a:r>
            <a:r>
              <a:rPr lang="es-MX" sz="2800" b="1" dirty="0" smtClean="0">
                <a:solidFill>
                  <a:srgbClr val="000090"/>
                </a:solidFill>
              </a:rPr>
              <a:t>?</a:t>
            </a:r>
            <a:endParaRPr lang="es-ES" sz="2800" b="1" dirty="0">
              <a:solidFill>
                <a:srgbClr val="00009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308304" y="3861048"/>
            <a:ext cx="4223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rgbClr val="000090"/>
                </a:solidFill>
              </a:rPr>
              <a:t>?</a:t>
            </a:r>
            <a:endParaRPr lang="es-ES" sz="4000" dirty="0">
              <a:solidFill>
                <a:srgbClr val="00009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364088" y="2276872"/>
            <a:ext cx="4223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rgbClr val="000090"/>
                </a:solidFill>
              </a:rPr>
              <a:t>?</a:t>
            </a:r>
            <a:endParaRPr lang="es-ES" sz="4000" dirty="0">
              <a:solidFill>
                <a:srgbClr val="00009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051720" y="2060848"/>
            <a:ext cx="4223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rgbClr val="000090"/>
                </a:solidFill>
              </a:rPr>
              <a:t>?</a:t>
            </a:r>
            <a:endParaRPr lang="es-ES" sz="4000" dirty="0">
              <a:solidFill>
                <a:srgbClr val="000090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763688" y="3501008"/>
            <a:ext cx="4223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rgbClr val="000090"/>
                </a:solidFill>
              </a:rPr>
              <a:t>?</a:t>
            </a:r>
            <a:endParaRPr lang="es-ES" sz="4000" dirty="0">
              <a:solidFill>
                <a:srgbClr val="000090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635896" y="5085184"/>
            <a:ext cx="4223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rgbClr val="000090"/>
                </a:solidFill>
              </a:rPr>
              <a:t>?</a:t>
            </a:r>
            <a:endParaRPr lang="es-ES" sz="4000" dirty="0">
              <a:solidFill>
                <a:srgbClr val="000090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36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2146014" y="2450815"/>
            <a:ext cx="5486400" cy="1041969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r>
              <a:rPr lang="es-ES" sz="3200" b="1">
                <a:solidFill>
                  <a:prstClr val="white"/>
                </a:solidFill>
              </a:rPr>
              <a:t>Organice por secciones</a:t>
            </a:r>
            <a:endParaRPr lang="es-ES" sz="3200">
              <a:solidFill>
                <a:prstClr val="white"/>
              </a:solidFill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323528" y="31045"/>
            <a:ext cx="3168352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>
                <a:solidFill>
                  <a:srgbClr val="000090"/>
                </a:solidFill>
              </a:rPr>
              <a:t>6</a:t>
            </a:r>
            <a:r>
              <a:rPr lang="pt-BR" sz="3600" b="1" dirty="0" smtClean="0">
                <a:solidFill>
                  <a:srgbClr val="000090"/>
                </a:solidFill>
              </a:rPr>
              <a:t>. </a:t>
            </a:r>
            <a:r>
              <a:rPr lang="pt-BR" sz="3600" b="1" dirty="0" err="1" smtClean="0">
                <a:solidFill>
                  <a:srgbClr val="000090"/>
                </a:solidFill>
              </a:rPr>
              <a:t>Resumen</a:t>
            </a:r>
            <a:endParaRPr lang="pt-BR" sz="3600" b="1" dirty="0">
              <a:solidFill>
                <a:srgbClr val="000090"/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31628173"/>
              </p:ext>
            </p:extLst>
          </p:nvPr>
        </p:nvGraphicFramePr>
        <p:xfrm>
          <a:off x="323528" y="31045"/>
          <a:ext cx="8784976" cy="694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Abrir llave 11"/>
          <p:cNvSpPr/>
          <p:nvPr/>
        </p:nvSpPr>
        <p:spPr>
          <a:xfrm>
            <a:off x="3779912" y="4509120"/>
            <a:ext cx="288032" cy="172819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uadroTexto 12"/>
          <p:cNvSpPr txBox="1"/>
          <p:nvPr/>
        </p:nvSpPr>
        <p:spPr>
          <a:xfrm>
            <a:off x="358915" y="4759984"/>
            <a:ext cx="3312368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135887"/>
                </a:solidFill>
              </a:rPr>
              <a:t>Caracterización del agua, mediante métodos establecidos en las normas oficiales Mexicana</a:t>
            </a:r>
          </a:p>
          <a:p>
            <a:pPr algn="just"/>
            <a:r>
              <a:rPr lang="es-MX" dirty="0">
                <a:solidFill>
                  <a:srgbClr val="135887"/>
                </a:solidFill>
              </a:rPr>
              <a:t>p</a:t>
            </a:r>
            <a:r>
              <a:rPr lang="es-MX" dirty="0" smtClean="0">
                <a:solidFill>
                  <a:srgbClr val="135887"/>
                </a:solidFill>
              </a:rPr>
              <a:t>ara establecer su calidad y si es apta para consumo humano.</a:t>
            </a:r>
            <a:endParaRPr lang="es-MX" dirty="0">
              <a:solidFill>
                <a:srgbClr val="135887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65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2146014" y="2450815"/>
            <a:ext cx="5486400" cy="1041969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r>
              <a:rPr lang="es-ES" sz="3200" b="1" dirty="0">
                <a:solidFill>
                  <a:prstClr val="white"/>
                </a:solidFill>
              </a:rPr>
              <a:t>Organice por secciones</a:t>
            </a:r>
            <a:endParaRPr lang="es-ES" sz="3200" dirty="0">
              <a:solidFill>
                <a:prstClr val="white"/>
              </a:solidFill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323528" y="31045"/>
            <a:ext cx="4608512" cy="6480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600" b="1" dirty="0">
                <a:solidFill>
                  <a:srgbClr val="000090"/>
                </a:solidFill>
              </a:rPr>
              <a:t>6</a:t>
            </a:r>
            <a:r>
              <a:rPr lang="pt-BR" sz="3600" b="1" dirty="0" smtClean="0">
                <a:solidFill>
                  <a:srgbClr val="000090"/>
                </a:solidFill>
              </a:rPr>
              <a:t>. </a:t>
            </a:r>
            <a:r>
              <a:rPr lang="pt-BR" sz="3600" b="1" dirty="0" err="1" smtClean="0">
                <a:solidFill>
                  <a:srgbClr val="000090"/>
                </a:solidFill>
              </a:rPr>
              <a:t>Think</a:t>
            </a:r>
            <a:r>
              <a:rPr lang="pt-BR" sz="3600" b="1" dirty="0" smtClean="0">
                <a:solidFill>
                  <a:srgbClr val="000090"/>
                </a:solidFill>
              </a:rPr>
              <a:t> </a:t>
            </a:r>
            <a:r>
              <a:rPr lang="pt-BR" sz="3600" b="1" dirty="0" err="1" smtClean="0">
                <a:solidFill>
                  <a:srgbClr val="000090"/>
                </a:solidFill>
              </a:rPr>
              <a:t>and</a:t>
            </a:r>
            <a:r>
              <a:rPr lang="pt-BR" sz="3600" b="1" dirty="0" smtClean="0">
                <a:solidFill>
                  <a:srgbClr val="000090"/>
                </a:solidFill>
              </a:rPr>
              <a:t> link</a:t>
            </a:r>
            <a:endParaRPr lang="pt-BR" sz="3600" b="1" dirty="0">
              <a:solidFill>
                <a:srgbClr val="000090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399" y="497097"/>
            <a:ext cx="6945419" cy="636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34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 txBox="1">
            <a:spLocks/>
          </p:cNvSpPr>
          <p:nvPr/>
        </p:nvSpPr>
        <p:spPr>
          <a:xfrm>
            <a:off x="3059832" y="2132856"/>
            <a:ext cx="3816424" cy="12961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6600" b="1" dirty="0">
              <a:solidFill>
                <a:srgbClr val="00009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0" y="116632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>
                <a:solidFill>
                  <a:srgbClr val="000090"/>
                </a:solidFill>
              </a:rPr>
              <a:t>7</a:t>
            </a:r>
            <a:r>
              <a:rPr lang="es-ES" sz="4000" b="1" dirty="0" smtClean="0">
                <a:solidFill>
                  <a:srgbClr val="000090"/>
                </a:solidFill>
              </a:rPr>
              <a:t>.- Referencias </a:t>
            </a:r>
            <a:endParaRPr lang="es-ES" sz="4000" b="1" dirty="0">
              <a:solidFill>
                <a:srgbClr val="00009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51520" y="836712"/>
            <a:ext cx="849694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1400" dirty="0">
                <a:solidFill>
                  <a:srgbClr val="000090"/>
                </a:solidFill>
              </a:rPr>
              <a:t>APHA-AWWA-WPCF (2005) Standard Methods for the Examination of Water and Wastewater. Joint Editorial Board, </a:t>
            </a:r>
            <a:r>
              <a:rPr lang="en-US" sz="1400" dirty="0" err="1">
                <a:solidFill>
                  <a:srgbClr val="000090"/>
                </a:solidFill>
              </a:rPr>
              <a:t>Whasington</a:t>
            </a:r>
            <a:r>
              <a:rPr lang="en-US" sz="1400" dirty="0">
                <a:solidFill>
                  <a:srgbClr val="000090"/>
                </a:solidFill>
              </a:rPr>
              <a:t> D.C.</a:t>
            </a:r>
            <a:endParaRPr lang="es-ES_tradnl" sz="1400" dirty="0">
              <a:solidFill>
                <a:srgbClr val="00009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MX" sz="1400" dirty="0" smtClean="0">
                <a:solidFill>
                  <a:srgbClr val="000090"/>
                </a:solidFill>
              </a:rPr>
              <a:t>Fondo para la comunicación y la educación ambiental, A.C. </a:t>
            </a:r>
            <a:r>
              <a:rPr lang="es-ES_tradnl" sz="1400" dirty="0">
                <a:solidFill>
                  <a:srgbClr val="000090"/>
                </a:solidFill>
                <a:hlinkClick r:id="rId3"/>
              </a:rPr>
              <a:t>https://agua.org.mx/que-es/#ciclo-del-</a:t>
            </a:r>
            <a:r>
              <a:rPr lang="es-ES_tradnl" sz="1400" dirty="0" smtClean="0">
                <a:solidFill>
                  <a:srgbClr val="000090"/>
                </a:solidFill>
                <a:hlinkClick r:id="rId3"/>
              </a:rPr>
              <a:t>agua</a:t>
            </a:r>
            <a:r>
              <a:rPr lang="es-ES_tradnl" sz="1400" dirty="0" smtClean="0">
                <a:solidFill>
                  <a:srgbClr val="000090"/>
                </a:solidFill>
              </a:rPr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_tradnl" sz="1400" dirty="0" err="1" smtClean="0">
                <a:solidFill>
                  <a:srgbClr val="000090"/>
                </a:solidFill>
              </a:rPr>
              <a:t>Frost</a:t>
            </a:r>
            <a:r>
              <a:rPr lang="es-ES_tradnl" sz="1400" dirty="0" smtClean="0">
                <a:solidFill>
                  <a:srgbClr val="000090"/>
                </a:solidFill>
              </a:rPr>
              <a:t>, H. (2003). El ciclo del agua/ </a:t>
            </a:r>
            <a:r>
              <a:rPr lang="es-ES_tradnl" sz="1400" dirty="0" err="1" smtClean="0">
                <a:solidFill>
                  <a:srgbClr val="000090"/>
                </a:solidFill>
              </a:rPr>
              <a:t>The</a:t>
            </a:r>
            <a:r>
              <a:rPr lang="es-ES_tradnl" sz="1400" dirty="0" smtClean="0">
                <a:solidFill>
                  <a:srgbClr val="000090"/>
                </a:solidFill>
              </a:rPr>
              <a:t> </a:t>
            </a:r>
            <a:r>
              <a:rPr lang="es-ES_tradnl" sz="1400" dirty="0" err="1" smtClean="0">
                <a:solidFill>
                  <a:srgbClr val="000090"/>
                </a:solidFill>
              </a:rPr>
              <a:t>water</a:t>
            </a:r>
            <a:r>
              <a:rPr lang="es-ES_tradnl" sz="1400" dirty="0" smtClean="0">
                <a:solidFill>
                  <a:srgbClr val="000090"/>
                </a:solidFill>
              </a:rPr>
              <a:t> </a:t>
            </a:r>
            <a:r>
              <a:rPr lang="es-ES_tradnl" sz="1400" dirty="0" err="1" smtClean="0">
                <a:solidFill>
                  <a:srgbClr val="000090"/>
                </a:solidFill>
              </a:rPr>
              <a:t>cycle</a:t>
            </a:r>
            <a:r>
              <a:rPr lang="es-ES_tradnl" sz="1400" dirty="0" smtClean="0">
                <a:solidFill>
                  <a:srgbClr val="000090"/>
                </a:solidFill>
              </a:rPr>
              <a:t>. 1</a:t>
            </a:r>
            <a:r>
              <a:rPr lang="es-ES" sz="1400" dirty="0" smtClean="0">
                <a:solidFill>
                  <a:srgbClr val="000090"/>
                </a:solidFill>
              </a:rPr>
              <a:t>ª</a:t>
            </a:r>
            <a:r>
              <a:rPr lang="es-ES_tradnl" sz="1400" dirty="0" smtClean="0">
                <a:solidFill>
                  <a:srgbClr val="000090"/>
                </a:solidFill>
              </a:rPr>
              <a:t> edición, </a:t>
            </a:r>
            <a:r>
              <a:rPr lang="es-ES_tradnl" sz="1400" dirty="0" err="1" smtClean="0">
                <a:solidFill>
                  <a:srgbClr val="000090"/>
                </a:solidFill>
              </a:rPr>
              <a:t>Capstone</a:t>
            </a:r>
            <a:r>
              <a:rPr lang="es-ES_tradnl" sz="1400" dirty="0" smtClean="0">
                <a:solidFill>
                  <a:srgbClr val="000090"/>
                </a:solidFill>
              </a:rPr>
              <a:t>  </a:t>
            </a:r>
            <a:r>
              <a:rPr lang="es-ES_tradnl" sz="1400" dirty="0" err="1" smtClean="0">
                <a:solidFill>
                  <a:srgbClr val="000090"/>
                </a:solidFill>
              </a:rPr>
              <a:t>Press</a:t>
            </a:r>
            <a:r>
              <a:rPr lang="es-ES_tradnl" sz="1400" dirty="0" smtClean="0">
                <a:solidFill>
                  <a:srgbClr val="000090"/>
                </a:solidFill>
              </a:rPr>
              <a:t>, Minnesota, </a:t>
            </a:r>
            <a:r>
              <a:rPr lang="es-ES_tradnl" sz="1400" dirty="0" err="1" smtClean="0">
                <a:solidFill>
                  <a:srgbClr val="000090"/>
                </a:solidFill>
              </a:rPr>
              <a:t>United</a:t>
            </a:r>
            <a:r>
              <a:rPr lang="es-ES_tradnl" sz="1400" dirty="0" smtClean="0">
                <a:solidFill>
                  <a:srgbClr val="000090"/>
                </a:solidFill>
              </a:rPr>
              <a:t> </a:t>
            </a:r>
            <a:r>
              <a:rPr lang="es-ES_tradnl" sz="1400" dirty="0" err="1" smtClean="0">
                <a:solidFill>
                  <a:srgbClr val="000090"/>
                </a:solidFill>
              </a:rPr>
              <a:t>States</a:t>
            </a:r>
            <a:r>
              <a:rPr lang="es-ES_tradnl" sz="1400" dirty="0" smtClean="0">
                <a:solidFill>
                  <a:srgbClr val="000090"/>
                </a:solidFill>
              </a:rPr>
              <a:t>.</a:t>
            </a:r>
            <a:endParaRPr lang="es-ES_tradnl" sz="1400" dirty="0">
              <a:solidFill>
                <a:srgbClr val="00009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400" dirty="0" err="1" smtClean="0">
                <a:solidFill>
                  <a:srgbClr val="000090"/>
                </a:solidFill>
              </a:rPr>
              <a:t>Mendie</a:t>
            </a:r>
            <a:r>
              <a:rPr lang="en-US" sz="1400" dirty="0">
                <a:solidFill>
                  <a:srgbClr val="000090"/>
                </a:solidFill>
              </a:rPr>
              <a:t>, U., (2005). The Nature of Water. In: The Theory and Practice of Clean Water Production for Domestic and Industrial Use. </a:t>
            </a:r>
            <a:r>
              <a:rPr lang="es-MX" sz="1400" dirty="0">
                <a:solidFill>
                  <a:srgbClr val="000090"/>
                </a:solidFill>
              </a:rPr>
              <a:t>Lagos: Lacto-Medals Publishers, pp: 1-21</a:t>
            </a:r>
            <a:r>
              <a:rPr lang="es-ES_tradnl" sz="1400" dirty="0">
                <a:solidFill>
                  <a:srgbClr val="000090"/>
                </a:solidFill>
              </a:rPr>
              <a:t> </a:t>
            </a:r>
            <a:endParaRPr lang="es-ES_tradnl" sz="1400" dirty="0" smtClean="0">
              <a:solidFill>
                <a:srgbClr val="00009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MX" sz="1400" dirty="0">
                <a:solidFill>
                  <a:srgbClr val="000090"/>
                </a:solidFill>
              </a:rPr>
              <a:t>Norma Oficial Mexicana NOM-127, (1994). Salud ambiental, agua para uso y consumo humano – límites permisibles de calidad y tratamientos a que debe someterse el agua para su potabilización. Recuperación de </a:t>
            </a:r>
            <a:r>
              <a:rPr lang="es-MX" sz="1400" u="sng" dirty="0">
                <a:solidFill>
                  <a:srgbClr val="000090"/>
                </a:solidFill>
              </a:rPr>
              <a:t>http://www.bvsde.paho.org/legislacion/mexico/nom-127-ssai.pdf</a:t>
            </a:r>
            <a:r>
              <a:rPr lang="es-ES_tradnl" sz="1400" dirty="0">
                <a:solidFill>
                  <a:srgbClr val="000090"/>
                </a:solidFill>
              </a:rPr>
              <a:t> </a:t>
            </a:r>
            <a:endParaRPr lang="es-ES_tradnl" sz="1400" dirty="0" smtClean="0">
              <a:solidFill>
                <a:srgbClr val="00009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S_tradnl" sz="1400" dirty="0" smtClean="0">
                <a:solidFill>
                  <a:srgbClr val="000090"/>
                </a:solidFill>
              </a:rPr>
              <a:t>NASA</a:t>
            </a:r>
            <a:r>
              <a:rPr lang="es-ES_tradnl" sz="1400" dirty="0">
                <a:solidFill>
                  <a:srgbClr val="000090"/>
                </a:solidFill>
              </a:rPr>
              <a:t>, </a:t>
            </a:r>
            <a:r>
              <a:rPr lang="es-ES_tradnl" sz="1400" dirty="0" smtClean="0">
                <a:solidFill>
                  <a:srgbClr val="000090"/>
                </a:solidFill>
              </a:rPr>
              <a:t>El ciclo del agua. </a:t>
            </a:r>
            <a:r>
              <a:rPr lang="es-ES_tradnl" sz="1400" dirty="0" err="1">
                <a:solidFill>
                  <a:srgbClr val="000090"/>
                </a:solidFill>
              </a:rPr>
              <a:t>https</a:t>
            </a:r>
            <a:r>
              <a:rPr lang="es-ES_tradnl" sz="1400" dirty="0">
                <a:solidFill>
                  <a:srgbClr val="000090"/>
                </a:solidFill>
              </a:rPr>
              <a:t>://</a:t>
            </a:r>
            <a:r>
              <a:rPr lang="es-ES_tradnl" sz="1400" dirty="0" err="1">
                <a:solidFill>
                  <a:srgbClr val="000090"/>
                </a:solidFill>
              </a:rPr>
              <a:t>agua.org.mx</a:t>
            </a:r>
            <a:r>
              <a:rPr lang="es-ES_tradnl" sz="1400" dirty="0">
                <a:solidFill>
                  <a:srgbClr val="000090"/>
                </a:solidFill>
              </a:rPr>
              <a:t>/</a:t>
            </a:r>
            <a:r>
              <a:rPr lang="es-ES_tradnl" sz="1400" dirty="0" err="1">
                <a:solidFill>
                  <a:srgbClr val="000090"/>
                </a:solidFill>
              </a:rPr>
              <a:t>seccion_ninos</a:t>
            </a:r>
            <a:r>
              <a:rPr lang="es-ES_tradnl" sz="1400" dirty="0">
                <a:solidFill>
                  <a:srgbClr val="000090"/>
                </a:solidFill>
              </a:rPr>
              <a:t>/nasa-el-ciclo-del-agua/</a:t>
            </a:r>
            <a:endParaRPr lang="es-ES_tradnl" sz="1400" dirty="0" smtClean="0">
              <a:solidFill>
                <a:srgbClr val="00009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400" dirty="0" err="1">
                <a:solidFill>
                  <a:srgbClr val="000090"/>
                </a:solidFill>
              </a:rPr>
              <a:t>Ogbonna</a:t>
            </a:r>
            <a:r>
              <a:rPr lang="en-US" sz="1400" dirty="0">
                <a:solidFill>
                  <a:srgbClr val="000090"/>
                </a:solidFill>
              </a:rPr>
              <a:t>, D.N., M. </a:t>
            </a:r>
            <a:r>
              <a:rPr lang="en-US" sz="1400" dirty="0" err="1">
                <a:solidFill>
                  <a:srgbClr val="000090"/>
                </a:solidFill>
              </a:rPr>
              <a:t>Igbenijie</a:t>
            </a:r>
            <a:r>
              <a:rPr lang="en-US" sz="1400" dirty="0">
                <a:solidFill>
                  <a:srgbClr val="000090"/>
                </a:solidFill>
              </a:rPr>
              <a:t> and N.O. </a:t>
            </a:r>
            <a:r>
              <a:rPr lang="en-US" sz="1400" dirty="0" err="1">
                <a:solidFill>
                  <a:srgbClr val="000090"/>
                </a:solidFill>
              </a:rPr>
              <a:t>Isirimah</a:t>
            </a:r>
            <a:r>
              <a:rPr lang="en-US" sz="1400" dirty="0">
                <a:solidFill>
                  <a:srgbClr val="000090"/>
                </a:solidFill>
              </a:rPr>
              <a:t>, (2006). Studies on the inorganic chemicals and microbial contaminants of health importance in groundwater resources in Port Harcourt. </a:t>
            </a:r>
            <a:r>
              <a:rPr lang="es-MX" sz="1400" dirty="0">
                <a:solidFill>
                  <a:srgbClr val="000090"/>
                </a:solidFill>
              </a:rPr>
              <a:t>J. Applied Sci., 6: 2257-2262</a:t>
            </a:r>
            <a:r>
              <a:rPr lang="es-ES_tradnl" sz="1400" dirty="0">
                <a:solidFill>
                  <a:srgbClr val="000090"/>
                </a:solidFill>
              </a:rPr>
              <a:t> </a:t>
            </a:r>
            <a:endParaRPr lang="es-ES_tradnl" sz="1400" dirty="0" smtClean="0">
              <a:solidFill>
                <a:srgbClr val="00009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S_tradnl" sz="1400" dirty="0" err="1" smtClean="0">
                <a:solidFill>
                  <a:srgbClr val="000090"/>
                </a:solidFill>
              </a:rPr>
              <a:t>Robin</a:t>
            </a:r>
            <a:r>
              <a:rPr lang="es-ES_tradnl" sz="1400" dirty="0" smtClean="0">
                <a:solidFill>
                  <a:srgbClr val="000090"/>
                </a:solidFill>
              </a:rPr>
              <a:t> N. </a:t>
            </a:r>
            <a:r>
              <a:rPr lang="es-ES_tradnl" sz="1400" dirty="0">
                <a:solidFill>
                  <a:srgbClr val="000090"/>
                </a:solidFill>
              </a:rPr>
              <a:t>(</a:t>
            </a:r>
            <a:r>
              <a:rPr lang="es-ES_tradnl" sz="1400" dirty="0" smtClean="0">
                <a:solidFill>
                  <a:srgbClr val="000090"/>
                </a:solidFill>
              </a:rPr>
              <a:t>2013). El ciclo del agua. 1</a:t>
            </a:r>
            <a:r>
              <a:rPr lang="es-ES" sz="1400" dirty="0" smtClean="0">
                <a:solidFill>
                  <a:srgbClr val="000090"/>
                </a:solidFill>
              </a:rPr>
              <a:t>ª</a:t>
            </a:r>
            <a:r>
              <a:rPr lang="es-ES_tradnl" sz="1400" dirty="0" smtClean="0">
                <a:solidFill>
                  <a:srgbClr val="000090"/>
                </a:solidFill>
              </a:rPr>
              <a:t> edición. Ediciones Lerner, Minneapolis, E.U.A.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400" u="sng" dirty="0" smtClean="0">
                <a:solidFill>
                  <a:srgbClr val="000090"/>
                </a:solidFill>
              </a:rPr>
              <a:t>Tamer </a:t>
            </a:r>
            <a:r>
              <a:rPr lang="en-US" sz="1400" u="sng" dirty="0">
                <a:solidFill>
                  <a:srgbClr val="000090"/>
                </a:solidFill>
              </a:rPr>
              <a:t>M. </a:t>
            </a:r>
            <a:r>
              <a:rPr lang="en-US" sz="1400" u="sng" dirty="0" err="1">
                <a:solidFill>
                  <a:srgbClr val="000090"/>
                </a:solidFill>
              </a:rPr>
              <a:t>Alslaibi</a:t>
            </a:r>
            <a:r>
              <a:rPr lang="en-US" sz="1400" u="sng" dirty="0">
                <a:solidFill>
                  <a:srgbClr val="000090"/>
                </a:solidFill>
              </a:rPr>
              <a:t>, </a:t>
            </a:r>
            <a:r>
              <a:rPr lang="en-US" sz="1400" u="sng" dirty="0" err="1">
                <a:solidFill>
                  <a:srgbClr val="000090"/>
                </a:solidFill>
              </a:rPr>
              <a:t>Yunes</a:t>
            </a:r>
            <a:r>
              <a:rPr lang="en-US" sz="1400" u="sng" dirty="0">
                <a:solidFill>
                  <a:srgbClr val="000090"/>
                </a:solidFill>
              </a:rPr>
              <a:t> K. </a:t>
            </a:r>
            <a:r>
              <a:rPr lang="en-US" sz="1400" u="sng" dirty="0" err="1">
                <a:solidFill>
                  <a:srgbClr val="000090"/>
                </a:solidFill>
              </a:rPr>
              <a:t>Mogheir</a:t>
            </a:r>
            <a:r>
              <a:rPr lang="en-US" sz="1400" u="sng" dirty="0">
                <a:solidFill>
                  <a:srgbClr val="000090"/>
                </a:solidFill>
              </a:rPr>
              <a:t> and Samir </a:t>
            </a:r>
            <a:r>
              <a:rPr lang="en-US" sz="1400" u="sng" dirty="0" err="1">
                <a:solidFill>
                  <a:srgbClr val="000090"/>
                </a:solidFill>
              </a:rPr>
              <a:t>Afifi</a:t>
            </a:r>
            <a:r>
              <a:rPr lang="en-US" sz="1400" u="sng" dirty="0">
                <a:solidFill>
                  <a:srgbClr val="000090"/>
                </a:solidFill>
              </a:rPr>
              <a:t>, (2011). Assessment of</a:t>
            </a:r>
            <a:r>
              <a:rPr lang="en-US" sz="1400" dirty="0">
                <a:solidFill>
                  <a:srgbClr val="000090"/>
                </a:solidFill>
              </a:rPr>
              <a:t> </a:t>
            </a:r>
            <a:r>
              <a:rPr lang="en-US" sz="1400" u="sng" dirty="0">
                <a:solidFill>
                  <a:srgbClr val="000090"/>
                </a:solidFill>
              </a:rPr>
              <a:t>Groundwater Quality Due to Municipal Solid Waste Landfills Leachate. </a:t>
            </a:r>
            <a:r>
              <a:rPr lang="es-MX" sz="1400" u="sng" dirty="0">
                <a:solidFill>
                  <a:srgbClr val="000090"/>
                </a:solidFill>
              </a:rPr>
              <a:t>Journal</a:t>
            </a:r>
            <a:r>
              <a:rPr lang="es-MX" sz="1400" dirty="0">
                <a:solidFill>
                  <a:srgbClr val="000090"/>
                </a:solidFill>
              </a:rPr>
              <a:t> </a:t>
            </a:r>
            <a:r>
              <a:rPr lang="es-MX" sz="1400" u="sng" dirty="0">
                <a:solidFill>
                  <a:srgbClr val="000090"/>
                </a:solidFill>
              </a:rPr>
              <a:t>of Environmental Science and Technology, 4:419-436.</a:t>
            </a:r>
            <a:r>
              <a:rPr lang="es-MX" sz="1400" dirty="0">
                <a:solidFill>
                  <a:srgbClr val="000090"/>
                </a:solidFill>
              </a:rPr>
              <a:t> </a:t>
            </a:r>
            <a:endParaRPr lang="es-MX" sz="1400" dirty="0" smtClean="0">
              <a:solidFill>
                <a:srgbClr val="000090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1400" dirty="0" err="1">
                <a:solidFill>
                  <a:srgbClr val="000090"/>
                </a:solidFill>
              </a:rPr>
              <a:t>Vanloon</a:t>
            </a:r>
            <a:r>
              <a:rPr lang="en-US" sz="1400" dirty="0">
                <a:solidFill>
                  <a:srgbClr val="000090"/>
                </a:solidFill>
              </a:rPr>
              <a:t>, G.W. and S.J. Duffy, (2005). The Hydrosphere. In: Environmental Chemistry: A Global Perspective. </a:t>
            </a:r>
            <a:r>
              <a:rPr lang="es-MX" sz="1400" dirty="0">
                <a:solidFill>
                  <a:srgbClr val="000090"/>
                </a:solidFill>
              </a:rPr>
              <a:t>2nd Edn. New York: Oxford University Press, pp: 197-211</a:t>
            </a:r>
            <a:r>
              <a:rPr lang="es-MX" sz="1400" dirty="0" smtClean="0">
                <a:solidFill>
                  <a:srgbClr val="000090"/>
                </a:solidFill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400" dirty="0">
                <a:solidFill>
                  <a:srgbClr val="000090"/>
                </a:solidFill>
              </a:rPr>
              <a:t>World Health Organization (WHO). </a:t>
            </a:r>
            <a:r>
              <a:rPr lang="es-ES_tradnl" sz="1400" dirty="0">
                <a:solidFill>
                  <a:srgbClr val="000090"/>
                </a:solidFill>
              </a:rPr>
              <a:t>Guides </a:t>
            </a:r>
            <a:r>
              <a:rPr lang="es-ES_tradnl" sz="1400" dirty="0" err="1">
                <a:solidFill>
                  <a:srgbClr val="000090"/>
                </a:solidFill>
              </a:rPr>
              <a:t>for</a:t>
            </a:r>
            <a:r>
              <a:rPr lang="es-ES_tradnl" sz="1400" dirty="0">
                <a:solidFill>
                  <a:srgbClr val="000090"/>
                </a:solidFill>
              </a:rPr>
              <a:t> potable </a:t>
            </a:r>
            <a:r>
              <a:rPr lang="es-ES_tradnl" sz="1400" dirty="0" err="1">
                <a:solidFill>
                  <a:srgbClr val="000090"/>
                </a:solidFill>
              </a:rPr>
              <a:t>water</a:t>
            </a:r>
            <a:r>
              <a:rPr lang="es-ES_tradnl" sz="1400" dirty="0">
                <a:solidFill>
                  <a:srgbClr val="000090"/>
                </a:solidFill>
              </a:rPr>
              <a:t> </a:t>
            </a:r>
            <a:r>
              <a:rPr lang="es-ES_tradnl" sz="1400" dirty="0" err="1">
                <a:solidFill>
                  <a:srgbClr val="000090"/>
                </a:solidFill>
              </a:rPr>
              <a:t>quality</a:t>
            </a:r>
            <a:r>
              <a:rPr lang="es-ES_tradnl" sz="1400" dirty="0">
                <a:solidFill>
                  <a:srgbClr val="000090"/>
                </a:solidFill>
              </a:rPr>
              <a:t>. </a:t>
            </a:r>
            <a:r>
              <a:rPr lang="es-ES_tradnl" sz="1400" dirty="0" err="1">
                <a:solidFill>
                  <a:srgbClr val="000090"/>
                </a:solidFill>
              </a:rPr>
              <a:t>Third</a:t>
            </a:r>
            <a:r>
              <a:rPr lang="es-ES_tradnl" sz="1400" dirty="0">
                <a:solidFill>
                  <a:srgbClr val="000090"/>
                </a:solidFill>
              </a:rPr>
              <a:t> </a:t>
            </a:r>
            <a:r>
              <a:rPr lang="es-ES_tradnl" sz="1400" dirty="0" err="1">
                <a:solidFill>
                  <a:srgbClr val="000090"/>
                </a:solidFill>
              </a:rPr>
              <a:t>edition</a:t>
            </a:r>
            <a:r>
              <a:rPr lang="es-ES_tradnl" sz="1400" dirty="0">
                <a:solidFill>
                  <a:srgbClr val="000090"/>
                </a:solidFill>
              </a:rPr>
              <a:t>. </a:t>
            </a:r>
            <a:r>
              <a:rPr lang="es-ES_tradnl" sz="1400" dirty="0" err="1">
                <a:solidFill>
                  <a:srgbClr val="000090"/>
                </a:solidFill>
              </a:rPr>
              <a:t>Recommendations</a:t>
            </a:r>
            <a:r>
              <a:rPr lang="es-ES_tradnl" sz="1400" dirty="0">
                <a:solidFill>
                  <a:srgbClr val="000090"/>
                </a:solidFill>
              </a:rPr>
              <a:t>. Vol. 1. </a:t>
            </a:r>
            <a:r>
              <a:rPr lang="es-ES_tradnl" sz="1400" dirty="0" smtClean="0">
                <a:solidFill>
                  <a:srgbClr val="000090"/>
                </a:solidFill>
              </a:rPr>
              <a:t>2006</a:t>
            </a:r>
            <a:endParaRPr lang="es-ES_tradnl" sz="1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52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4000" b="1" dirty="0">
                <a:solidFill>
                  <a:srgbClr val="000090"/>
                </a:solidFill>
              </a:rPr>
              <a:t>2</a:t>
            </a:r>
            <a:r>
              <a:rPr lang="es-ES" sz="4000" b="1" dirty="0" smtClean="0">
                <a:solidFill>
                  <a:srgbClr val="000090"/>
                </a:solidFill>
              </a:rPr>
              <a:t>.- Introducción </a:t>
            </a:r>
            <a:endParaRPr lang="es-ES" sz="4000" b="1" dirty="0">
              <a:solidFill>
                <a:srgbClr val="000090"/>
              </a:solidFill>
            </a:endParaRPr>
          </a:p>
        </p:txBody>
      </p:sp>
      <p:sp>
        <p:nvSpPr>
          <p:cNvPr id="2" name="AutoShape 2" descr="Resultado de imagen para ciclo del agu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8" name="Picture 10" descr="Ciclo del agua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1340768"/>
            <a:ext cx="7644368" cy="490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lipse 16"/>
          <p:cNvSpPr/>
          <p:nvPr/>
        </p:nvSpPr>
        <p:spPr>
          <a:xfrm>
            <a:off x="1547664" y="4163095"/>
            <a:ext cx="1156016" cy="1146063"/>
          </a:xfrm>
          <a:prstGeom prst="ellipse">
            <a:avLst/>
          </a:prstGeom>
          <a:noFill/>
          <a:ln w="381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CuadroTexto 17"/>
          <p:cNvSpPr txBox="1"/>
          <p:nvPr/>
        </p:nvSpPr>
        <p:spPr>
          <a:xfrm>
            <a:off x="589508" y="5356672"/>
            <a:ext cx="1743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135887"/>
                </a:solidFill>
              </a:rPr>
              <a:t>¿Qué sucede en la infiltración?</a:t>
            </a:r>
            <a:endParaRPr lang="es-MX" b="1" dirty="0">
              <a:solidFill>
                <a:srgbClr val="135887"/>
              </a:solidFill>
            </a:endParaRPr>
          </a:p>
        </p:txBody>
      </p:sp>
      <p:cxnSp>
        <p:nvCxnSpPr>
          <p:cNvPr id="20" name="Conector curvado 19"/>
          <p:cNvCxnSpPr/>
          <p:nvPr/>
        </p:nvCxnSpPr>
        <p:spPr>
          <a:xfrm flipV="1">
            <a:off x="591510" y="4820053"/>
            <a:ext cx="871873" cy="536619"/>
          </a:xfrm>
          <a:prstGeom prst="curvedConnector3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6424932" y="5028949"/>
            <a:ext cx="1895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135887"/>
                </a:solidFill>
              </a:rPr>
              <a:t>1.- ¿Dónde inicia el ciclo del agua?</a:t>
            </a:r>
            <a:endParaRPr lang="es-MX" b="1" dirty="0">
              <a:solidFill>
                <a:srgbClr val="135887"/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6012160" y="2940497"/>
            <a:ext cx="1743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135887"/>
                </a:solidFill>
              </a:rPr>
              <a:t>2.- ¿Qué es la condensación?</a:t>
            </a:r>
            <a:endParaRPr lang="es-MX" b="1" dirty="0">
              <a:solidFill>
                <a:srgbClr val="135887"/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827584" y="1294225"/>
            <a:ext cx="1743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135887"/>
                </a:solidFill>
              </a:rPr>
              <a:t>2.- ¿Qué es la precipitación?</a:t>
            </a:r>
            <a:endParaRPr lang="es-MX" b="1" dirty="0">
              <a:solidFill>
                <a:srgbClr val="135887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79512" y="692696"/>
            <a:ext cx="36978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000090"/>
                </a:solidFill>
              </a:rPr>
              <a:t>2.1. El  ciclo del agua</a:t>
            </a:r>
            <a:endParaRPr lang="es-ES" sz="3200" b="1" dirty="0">
              <a:solidFill>
                <a:srgbClr val="000090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5364088" y="6376899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135887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rgbClr val="135887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60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4000" b="1" dirty="0" smtClean="0">
                <a:solidFill>
                  <a:srgbClr val="000090"/>
                </a:solidFill>
              </a:rPr>
              <a:t>2.1. </a:t>
            </a:r>
            <a:r>
              <a:rPr lang="es-ES" sz="4000" b="1" dirty="0">
                <a:solidFill>
                  <a:srgbClr val="000090"/>
                </a:solidFill>
              </a:rPr>
              <a:t>El ciclo del </a:t>
            </a:r>
            <a:r>
              <a:rPr lang="es-ES" sz="4000" b="1" dirty="0" smtClean="0">
                <a:solidFill>
                  <a:srgbClr val="000090"/>
                </a:solidFill>
              </a:rPr>
              <a:t>agua-Evaporación</a:t>
            </a:r>
            <a:endParaRPr lang="es-ES" sz="4000" b="1" dirty="0">
              <a:solidFill>
                <a:srgbClr val="00009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95536" y="3573016"/>
            <a:ext cx="412839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dirty="0">
              <a:solidFill>
                <a:srgbClr val="000090"/>
              </a:solidFill>
            </a:endParaRPr>
          </a:p>
          <a:p>
            <a:pPr algn="just"/>
            <a:r>
              <a:rPr lang="es-MX" dirty="0" smtClean="0">
                <a:solidFill>
                  <a:srgbClr val="000090"/>
                </a:solidFill>
              </a:rPr>
              <a:t>Los océanos</a:t>
            </a:r>
            <a:r>
              <a:rPr lang="es-MX" dirty="0">
                <a:solidFill>
                  <a:srgbClr val="000090"/>
                </a:solidFill>
              </a:rPr>
              <a:t>, mares, lagos y ríos proporcionan casi el 90 por ciento de la humedad en la atmósfera a través de la evaporación, y el 10 por ciento restante es contribuido por la transpiración de las plantas.</a:t>
            </a:r>
          </a:p>
        </p:txBody>
      </p:sp>
      <p:pic>
        <p:nvPicPr>
          <p:cNvPr id="4" name="Picture 2" descr="Resultado de imagen para evaporatio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888432" cy="2346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evaporatio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126" y="3573016"/>
            <a:ext cx="3756357" cy="241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687027" y="1446870"/>
            <a:ext cx="40825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000090"/>
                </a:solidFill>
              </a:rPr>
              <a:t>La evaporación: el agua se mueve desde el estado líquido de regreso al ciclo del agua como vapor de agua atmosférico. </a:t>
            </a:r>
          </a:p>
        </p:txBody>
      </p:sp>
    </p:spTree>
    <p:extLst>
      <p:ext uri="{BB962C8B-B14F-4D97-AF65-F5344CB8AC3E}">
        <p14:creationId xmlns:p14="http://schemas.microsoft.com/office/powerpoint/2010/main" val="318991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4000" b="1" dirty="0" smtClean="0">
                <a:solidFill>
                  <a:srgbClr val="000090"/>
                </a:solidFill>
              </a:rPr>
              <a:t>2.1</a:t>
            </a:r>
            <a:r>
              <a:rPr lang="es-ES" sz="4000" b="1" dirty="0">
                <a:solidFill>
                  <a:srgbClr val="000090"/>
                </a:solidFill>
              </a:rPr>
              <a:t>. El ciclo </a:t>
            </a:r>
            <a:r>
              <a:rPr lang="es-ES" sz="4000" b="1" dirty="0" smtClean="0">
                <a:solidFill>
                  <a:srgbClr val="000090"/>
                </a:solidFill>
              </a:rPr>
              <a:t>del agua – Condensación</a:t>
            </a:r>
            <a:endParaRPr lang="es-ES" sz="4000" b="1" dirty="0">
              <a:solidFill>
                <a:srgbClr val="000090"/>
              </a:solidFill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14505881"/>
              </p:ext>
            </p:extLst>
          </p:nvPr>
        </p:nvGraphicFramePr>
        <p:xfrm>
          <a:off x="-1692696" y="980728"/>
          <a:ext cx="856895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220" name="Picture 4" descr="Resultado de imagen para condensación nubes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36096" y="889575"/>
            <a:ext cx="3528941" cy="242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25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596062175"/>
              </p:ext>
            </p:extLst>
          </p:nvPr>
        </p:nvGraphicFramePr>
        <p:xfrm>
          <a:off x="251520" y="26434"/>
          <a:ext cx="871296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8" name="Picture 6" descr="Evaporación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94470"/>
            <a:ext cx="2467260" cy="231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1.wp.com/recursos.cnice.mec.es/biosfera/profesor/galeria_imagenes/images/Precipitacion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47864" y="3694470"/>
            <a:ext cx="2880320" cy="239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6599361" y="4581128"/>
            <a:ext cx="244587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</a:rPr>
              <a:t>E-P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just"/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Flujo neto de agua dulce.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0090"/>
                </a:solidFill>
              </a:rPr>
              <a:t>2.1. El ciclo del agua Evaporación-Precipitación</a:t>
            </a:r>
            <a:endParaRPr lang="es-ES" sz="3600" b="1" dirty="0">
              <a:solidFill>
                <a:srgbClr val="000090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51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0090"/>
                </a:solidFill>
              </a:rPr>
              <a:t>2.1. El ciclo del agua Evaporación-Precipitación</a:t>
            </a:r>
            <a:endParaRPr lang="es-ES" sz="3600" b="1" dirty="0">
              <a:solidFill>
                <a:srgbClr val="00009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95536" y="4653136"/>
            <a:ext cx="3960440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precipitación también afecta la altura de la superficie del océano indirectamente a través de la salinidad y la densidad.</a:t>
            </a:r>
            <a:endParaRPr lang="es-MX" sz="2000" b="1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3184012557"/>
              </p:ext>
            </p:extLst>
          </p:nvPr>
        </p:nvGraphicFramePr>
        <p:xfrm>
          <a:off x="179512" y="1340768"/>
          <a:ext cx="4680520" cy="3236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CuadroTexto 11"/>
          <p:cNvSpPr txBox="1"/>
          <p:nvPr/>
        </p:nvSpPr>
        <p:spPr>
          <a:xfrm>
            <a:off x="467544" y="1052736"/>
            <a:ext cx="10801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0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endParaRPr lang="es-MX" sz="20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547664" y="2060848"/>
            <a:ext cx="7986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600" dirty="0" smtClean="0">
                <a:solidFill>
                  <a:schemeClr val="accent1">
                    <a:lumMod val="75000"/>
                  </a:schemeClr>
                </a:solidFill>
              </a:rPr>
              <a:t>=</a:t>
            </a:r>
            <a:endParaRPr lang="es-MX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 descr="Vista de Isla Mauricio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278" y="3630508"/>
            <a:ext cx="3680092" cy="256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ángulo 13"/>
          <p:cNvSpPr/>
          <p:nvPr/>
        </p:nvSpPr>
        <p:spPr>
          <a:xfrm>
            <a:off x="5436096" y="1485363"/>
            <a:ext cx="311862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salinidad y la temperatura determinan la densidad del agua del océano, y la densidad influye en la circulación. </a:t>
            </a:r>
            <a:endParaRPr lang="es-MX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42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ln w="57150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600" b="1" dirty="0" smtClean="0">
                <a:solidFill>
                  <a:srgbClr val="000090"/>
                </a:solidFill>
              </a:rPr>
              <a:t>2.1. El ciclo del agua Evaporación</a:t>
            </a:r>
            <a:r>
              <a:rPr lang="es-ES" sz="3600" b="1" dirty="0">
                <a:solidFill>
                  <a:srgbClr val="000090"/>
                </a:solidFill>
              </a:rPr>
              <a:t>-Precipitación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23528" y="1340768"/>
            <a:ext cx="4278189" cy="1738938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superficie del océano se agita constantemente por el viento y los cambios de densidad o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flotabilidad. El </a:t>
            </a: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océano naturalmente tiene diferentes características físicas con profundidad. </a:t>
            </a:r>
            <a:endParaRPr lang="es-MX" sz="2000" b="1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utoShape 4" descr="Resultado de imagen para OCEA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198" name="Picture 6" descr="Ocean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40768"/>
            <a:ext cx="3491844" cy="267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5148064" y="4653136"/>
            <a:ext cx="3779876" cy="1409617"/>
          </a:xfrm>
          <a:prstGeom prst="rect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medida que aumenta la profundidad, la temperatura disminuye porque el sol solo calienta e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 agua superficial. </a:t>
            </a:r>
            <a:endParaRPr lang="es-MX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202" name="Picture 10" descr="Resultado de imagen para profundidad OCEAN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2" y="3429000"/>
            <a:ext cx="3960440" cy="283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5220072" y="6493954"/>
            <a:ext cx="3016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Rosa María Fuentes Rivas</a:t>
            </a:r>
            <a:endParaRPr lang="es-MX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49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ducción a PowerPoint 2011">
  <a:themeElements>
    <a:clrScheme name="Artículo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Introducción a PowerPoint 2011.potx</Template>
  <TotalTime>0</TotalTime>
  <Words>3030</Words>
  <Application>Microsoft Office PowerPoint</Application>
  <PresentationFormat>Presentación en pantalla (4:3)</PresentationFormat>
  <Paragraphs>583</Paragraphs>
  <Slides>36</Slides>
  <Notes>36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6" baseType="lpstr">
      <vt:lpstr>Batang</vt:lpstr>
      <vt:lpstr>Arial</vt:lpstr>
      <vt:lpstr>Calibri</vt:lpstr>
      <vt:lpstr>Courier New</vt:lpstr>
      <vt:lpstr>Garamond</vt:lpstr>
      <vt:lpstr>Georgia</vt:lpstr>
      <vt:lpstr>Questrial</vt:lpstr>
      <vt:lpstr>Roboto</vt:lpstr>
      <vt:lpstr>Times New Roman</vt:lpstr>
      <vt:lpstr>Introducción a PowerPoint 2011</vt:lpstr>
      <vt:lpstr>UNIVERSIDAD AUTÓNOMA DEL ESTADO DE MÉXICO  FACULTAD DE GEOGRAFÍA   QUÍMICA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2019-09-30T15:40:49Z</dcterms:modified>
</cp:coreProperties>
</file>