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06" r:id="rId2"/>
    <p:sldId id="307" r:id="rId3"/>
    <p:sldId id="309" r:id="rId4"/>
    <p:sldId id="310" r:id="rId5"/>
    <p:sldId id="549" r:id="rId6"/>
    <p:sldId id="315" r:id="rId7"/>
    <p:sldId id="311" r:id="rId8"/>
    <p:sldId id="279" r:id="rId9"/>
    <p:sldId id="393" r:id="rId10"/>
    <p:sldId id="514" r:id="rId11"/>
    <p:sldId id="515" r:id="rId12"/>
    <p:sldId id="516" r:id="rId13"/>
    <p:sldId id="517" r:id="rId14"/>
    <p:sldId id="550" r:id="rId15"/>
    <p:sldId id="552" r:id="rId16"/>
    <p:sldId id="551" r:id="rId17"/>
    <p:sldId id="390" r:id="rId18"/>
    <p:sldId id="518" r:id="rId19"/>
    <p:sldId id="520" r:id="rId20"/>
    <p:sldId id="538" r:id="rId21"/>
    <p:sldId id="539" r:id="rId22"/>
    <p:sldId id="391" r:id="rId23"/>
    <p:sldId id="540" r:id="rId24"/>
    <p:sldId id="521" r:id="rId25"/>
    <p:sldId id="541" r:id="rId26"/>
    <p:sldId id="542" r:id="rId27"/>
    <p:sldId id="546" r:id="rId28"/>
    <p:sldId id="553" r:id="rId29"/>
    <p:sldId id="389" r:id="rId30"/>
    <p:sldId id="312" r:id="rId3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3616"/>
    <a:srgbClr val="003300"/>
    <a:srgbClr val="77943C"/>
    <a:srgbClr val="AC8300"/>
    <a:srgbClr val="F9F941"/>
    <a:srgbClr val="C7C717"/>
    <a:srgbClr val="A9A0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575" autoAdjust="0"/>
    <p:restoredTop sz="94694"/>
  </p:normalViewPr>
  <p:slideViewPr>
    <p:cSldViewPr>
      <p:cViewPr varScale="1">
        <p:scale>
          <a:sx n="65" d="100"/>
          <a:sy n="65" d="100"/>
        </p:scale>
        <p:origin x="192" y="15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9AD37E-BEDE-794C-BAEE-00EFA4550179}" type="doc">
      <dgm:prSet loTypeId="urn:microsoft.com/office/officeart/2008/layout/VerticalCurvedList" loCatId="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8768A3D3-03AB-CC4A-8937-C190746C222B}">
      <dgm:prSet phldrT="[Texto]"/>
      <dgm:spPr/>
      <dgm:t>
        <a:bodyPr/>
        <a:lstStyle/>
        <a:p>
          <a:r>
            <a:rPr lang="es-MX" dirty="0"/>
            <a:t>Historia</a:t>
          </a:r>
        </a:p>
      </dgm:t>
    </dgm:pt>
    <dgm:pt modelId="{68EB01B2-DAB6-EB41-8015-5715C1320736}" type="parTrans" cxnId="{650CA832-7E20-3546-B9DB-12408238885D}">
      <dgm:prSet/>
      <dgm:spPr/>
      <dgm:t>
        <a:bodyPr/>
        <a:lstStyle/>
        <a:p>
          <a:endParaRPr lang="es-MX"/>
        </a:p>
      </dgm:t>
    </dgm:pt>
    <dgm:pt modelId="{20D72F2A-A26D-1B4C-A8F5-8E7F8F61753C}" type="sibTrans" cxnId="{650CA832-7E20-3546-B9DB-12408238885D}">
      <dgm:prSet/>
      <dgm:spPr/>
      <dgm:t>
        <a:bodyPr/>
        <a:lstStyle/>
        <a:p>
          <a:endParaRPr lang="es-MX"/>
        </a:p>
      </dgm:t>
    </dgm:pt>
    <dgm:pt modelId="{81B0DA4E-C864-3C49-8C2D-AEA3E79ABB43}">
      <dgm:prSet phldrT="[Texto]"/>
      <dgm:spPr/>
      <dgm:t>
        <a:bodyPr/>
        <a:lstStyle/>
        <a:p>
          <a:r>
            <a:rPr lang="es-MX" dirty="0"/>
            <a:t>Ciclo logístico y cadena logística</a:t>
          </a:r>
        </a:p>
      </dgm:t>
    </dgm:pt>
    <dgm:pt modelId="{092FD604-E47A-1F4F-863C-83FD239D877D}" type="parTrans" cxnId="{8DD1E041-EE53-0D41-827C-017AB0F9D5C6}">
      <dgm:prSet/>
      <dgm:spPr/>
      <dgm:t>
        <a:bodyPr/>
        <a:lstStyle/>
        <a:p>
          <a:endParaRPr lang="es-MX"/>
        </a:p>
      </dgm:t>
    </dgm:pt>
    <dgm:pt modelId="{52B0CC14-3D2A-6443-844A-B1384E490E10}" type="sibTrans" cxnId="{8DD1E041-EE53-0D41-827C-017AB0F9D5C6}">
      <dgm:prSet/>
      <dgm:spPr/>
      <dgm:t>
        <a:bodyPr/>
        <a:lstStyle/>
        <a:p>
          <a:endParaRPr lang="es-MX"/>
        </a:p>
      </dgm:t>
    </dgm:pt>
    <dgm:pt modelId="{F28FE8A5-BFB0-544E-84D2-4B9076078DD9}">
      <dgm:prSet phldrT="[Texto]"/>
      <dgm:spPr/>
      <dgm:t>
        <a:bodyPr/>
        <a:lstStyle/>
        <a:p>
          <a:r>
            <a:rPr lang="es-MX" dirty="0"/>
            <a:t>Etapas de la logística</a:t>
          </a:r>
        </a:p>
      </dgm:t>
    </dgm:pt>
    <dgm:pt modelId="{264494BF-2DDD-B649-9C2F-21E322026798}" type="parTrans" cxnId="{10F83BBB-400D-E24A-99E2-C2AAEA28199D}">
      <dgm:prSet/>
      <dgm:spPr/>
      <dgm:t>
        <a:bodyPr/>
        <a:lstStyle/>
        <a:p>
          <a:endParaRPr lang="es-MX"/>
        </a:p>
      </dgm:t>
    </dgm:pt>
    <dgm:pt modelId="{F712C4DE-B1C2-5D43-877A-93E815686473}" type="sibTrans" cxnId="{10F83BBB-400D-E24A-99E2-C2AAEA28199D}">
      <dgm:prSet/>
      <dgm:spPr/>
      <dgm:t>
        <a:bodyPr/>
        <a:lstStyle/>
        <a:p>
          <a:endParaRPr lang="es-MX"/>
        </a:p>
      </dgm:t>
    </dgm:pt>
    <dgm:pt modelId="{8278F082-CB4A-8F49-B5A4-0074D258CA75}">
      <dgm:prSet phldrT="[Texto]"/>
      <dgm:spPr/>
      <dgm:t>
        <a:bodyPr/>
        <a:lstStyle/>
        <a:p>
          <a:r>
            <a:rPr lang="es-MX" dirty="0"/>
            <a:t>Actividades de la logística</a:t>
          </a:r>
        </a:p>
      </dgm:t>
    </dgm:pt>
    <dgm:pt modelId="{8186EE4D-D93C-1E48-8ABA-C074CB1BCEDC}" type="parTrans" cxnId="{3FEDE257-D7DC-6847-92A9-DFC2D16B1260}">
      <dgm:prSet/>
      <dgm:spPr/>
      <dgm:t>
        <a:bodyPr/>
        <a:lstStyle/>
        <a:p>
          <a:endParaRPr lang="es-MX"/>
        </a:p>
      </dgm:t>
    </dgm:pt>
    <dgm:pt modelId="{213B6FCC-0347-0E47-A922-81EE57A89AD1}" type="sibTrans" cxnId="{3FEDE257-D7DC-6847-92A9-DFC2D16B1260}">
      <dgm:prSet/>
      <dgm:spPr/>
      <dgm:t>
        <a:bodyPr/>
        <a:lstStyle/>
        <a:p>
          <a:endParaRPr lang="es-MX"/>
        </a:p>
      </dgm:t>
    </dgm:pt>
    <dgm:pt modelId="{8D647D19-A599-3743-8096-71FADA887043}">
      <dgm:prSet phldrT="[Texto]"/>
      <dgm:spPr/>
      <dgm:t>
        <a:bodyPr/>
        <a:lstStyle/>
        <a:p>
          <a:r>
            <a:rPr lang="es-MX" dirty="0"/>
            <a:t>La logística de las empresas</a:t>
          </a:r>
        </a:p>
      </dgm:t>
    </dgm:pt>
    <dgm:pt modelId="{BDD30274-1532-C946-A081-EEA569A0412D}" type="parTrans" cxnId="{AEF54029-ED15-D84A-B7EA-14375802EE6F}">
      <dgm:prSet/>
      <dgm:spPr/>
      <dgm:t>
        <a:bodyPr/>
        <a:lstStyle/>
        <a:p>
          <a:endParaRPr lang="es-MX"/>
        </a:p>
      </dgm:t>
    </dgm:pt>
    <dgm:pt modelId="{03FCF914-7CF7-EB43-ACD2-E1ED3298B050}" type="sibTrans" cxnId="{AEF54029-ED15-D84A-B7EA-14375802EE6F}">
      <dgm:prSet/>
      <dgm:spPr/>
      <dgm:t>
        <a:bodyPr/>
        <a:lstStyle/>
        <a:p>
          <a:endParaRPr lang="es-MX"/>
        </a:p>
      </dgm:t>
    </dgm:pt>
    <dgm:pt modelId="{E9C0A56F-F387-564E-968F-A4F48364882F}">
      <dgm:prSet phldrT="[Texto]"/>
      <dgm:spPr/>
      <dgm:t>
        <a:bodyPr/>
        <a:lstStyle/>
        <a:p>
          <a:r>
            <a:rPr lang="es-MX" dirty="0"/>
            <a:t>Objetivos de la logística empresarial</a:t>
          </a:r>
        </a:p>
      </dgm:t>
    </dgm:pt>
    <dgm:pt modelId="{48617B32-8AE4-124E-A376-A493DC2C1801}" type="parTrans" cxnId="{76925251-E203-1347-BEC3-ACE0C4722144}">
      <dgm:prSet/>
      <dgm:spPr/>
      <dgm:t>
        <a:bodyPr/>
        <a:lstStyle/>
        <a:p>
          <a:endParaRPr lang="es-MX"/>
        </a:p>
      </dgm:t>
    </dgm:pt>
    <dgm:pt modelId="{F3EB4568-15F9-5E4F-B659-955DDC460EA9}" type="sibTrans" cxnId="{76925251-E203-1347-BEC3-ACE0C4722144}">
      <dgm:prSet/>
      <dgm:spPr/>
      <dgm:t>
        <a:bodyPr/>
        <a:lstStyle/>
        <a:p>
          <a:endParaRPr lang="es-MX"/>
        </a:p>
      </dgm:t>
    </dgm:pt>
    <dgm:pt modelId="{4A8E8AED-AA5D-C04B-8AD7-9231C951E414}" type="pres">
      <dgm:prSet presAssocID="{FA9AD37E-BEDE-794C-BAEE-00EFA4550179}" presName="Name0" presStyleCnt="0">
        <dgm:presLayoutVars>
          <dgm:chMax val="7"/>
          <dgm:chPref val="7"/>
          <dgm:dir/>
        </dgm:presLayoutVars>
      </dgm:prSet>
      <dgm:spPr/>
    </dgm:pt>
    <dgm:pt modelId="{3728355D-5A26-2348-87F9-2F2C125B26CF}" type="pres">
      <dgm:prSet presAssocID="{FA9AD37E-BEDE-794C-BAEE-00EFA4550179}" presName="Name1" presStyleCnt="0"/>
      <dgm:spPr/>
    </dgm:pt>
    <dgm:pt modelId="{47074CAF-99B1-BD47-B8D0-1B9B97968973}" type="pres">
      <dgm:prSet presAssocID="{FA9AD37E-BEDE-794C-BAEE-00EFA4550179}" presName="cycle" presStyleCnt="0"/>
      <dgm:spPr/>
    </dgm:pt>
    <dgm:pt modelId="{76DB822E-57D8-7D49-9E36-4E68751BDE0C}" type="pres">
      <dgm:prSet presAssocID="{FA9AD37E-BEDE-794C-BAEE-00EFA4550179}" presName="srcNode" presStyleLbl="node1" presStyleIdx="0" presStyleCnt="6"/>
      <dgm:spPr/>
    </dgm:pt>
    <dgm:pt modelId="{DCC4D8B8-9379-3D44-BFAB-690B0D27CFF2}" type="pres">
      <dgm:prSet presAssocID="{FA9AD37E-BEDE-794C-BAEE-00EFA4550179}" presName="conn" presStyleLbl="parChTrans1D2" presStyleIdx="0" presStyleCnt="1"/>
      <dgm:spPr/>
    </dgm:pt>
    <dgm:pt modelId="{9560B1B2-0458-414A-8716-C036969B34B0}" type="pres">
      <dgm:prSet presAssocID="{FA9AD37E-BEDE-794C-BAEE-00EFA4550179}" presName="extraNode" presStyleLbl="node1" presStyleIdx="0" presStyleCnt="6"/>
      <dgm:spPr/>
    </dgm:pt>
    <dgm:pt modelId="{3CC41937-580E-E645-AFF4-F68D4E90F334}" type="pres">
      <dgm:prSet presAssocID="{FA9AD37E-BEDE-794C-BAEE-00EFA4550179}" presName="dstNode" presStyleLbl="node1" presStyleIdx="0" presStyleCnt="6"/>
      <dgm:spPr/>
    </dgm:pt>
    <dgm:pt modelId="{C7808051-B562-EE45-8BCA-DB2908A146CE}" type="pres">
      <dgm:prSet presAssocID="{8768A3D3-03AB-CC4A-8937-C190746C222B}" presName="text_1" presStyleLbl="node1" presStyleIdx="0" presStyleCnt="6">
        <dgm:presLayoutVars>
          <dgm:bulletEnabled val="1"/>
        </dgm:presLayoutVars>
      </dgm:prSet>
      <dgm:spPr/>
    </dgm:pt>
    <dgm:pt modelId="{A0889AA6-0280-DC49-9A65-39ACCF81515D}" type="pres">
      <dgm:prSet presAssocID="{8768A3D3-03AB-CC4A-8937-C190746C222B}" presName="accent_1" presStyleCnt="0"/>
      <dgm:spPr/>
    </dgm:pt>
    <dgm:pt modelId="{6E40C19E-9D25-4A4E-AA02-B5E58CDB19F3}" type="pres">
      <dgm:prSet presAssocID="{8768A3D3-03AB-CC4A-8937-C190746C222B}" presName="accentRepeatNode" presStyleLbl="solidFgAcc1" presStyleIdx="0" presStyleCnt="6"/>
      <dgm:spPr/>
    </dgm:pt>
    <dgm:pt modelId="{AF59CE7B-10CC-F14F-86C8-233760C1464C}" type="pres">
      <dgm:prSet presAssocID="{81B0DA4E-C864-3C49-8C2D-AEA3E79ABB43}" presName="text_2" presStyleLbl="node1" presStyleIdx="1" presStyleCnt="6">
        <dgm:presLayoutVars>
          <dgm:bulletEnabled val="1"/>
        </dgm:presLayoutVars>
      </dgm:prSet>
      <dgm:spPr/>
    </dgm:pt>
    <dgm:pt modelId="{3289DB6E-7915-FC42-A06A-D70EE476B95C}" type="pres">
      <dgm:prSet presAssocID="{81B0DA4E-C864-3C49-8C2D-AEA3E79ABB43}" presName="accent_2" presStyleCnt="0"/>
      <dgm:spPr/>
    </dgm:pt>
    <dgm:pt modelId="{1DF58F1F-3A1E-0843-9007-744BE13C061A}" type="pres">
      <dgm:prSet presAssocID="{81B0DA4E-C864-3C49-8C2D-AEA3E79ABB43}" presName="accentRepeatNode" presStyleLbl="solidFgAcc1" presStyleIdx="1" presStyleCnt="6"/>
      <dgm:spPr/>
    </dgm:pt>
    <dgm:pt modelId="{C41E7856-CC8B-B44C-A7F3-DE11FFEA39C7}" type="pres">
      <dgm:prSet presAssocID="{F28FE8A5-BFB0-544E-84D2-4B9076078DD9}" presName="text_3" presStyleLbl="node1" presStyleIdx="2" presStyleCnt="6">
        <dgm:presLayoutVars>
          <dgm:bulletEnabled val="1"/>
        </dgm:presLayoutVars>
      </dgm:prSet>
      <dgm:spPr/>
    </dgm:pt>
    <dgm:pt modelId="{A02AEFE3-C19F-2D4F-ADB6-0BAF1E74F664}" type="pres">
      <dgm:prSet presAssocID="{F28FE8A5-BFB0-544E-84D2-4B9076078DD9}" presName="accent_3" presStyleCnt="0"/>
      <dgm:spPr/>
    </dgm:pt>
    <dgm:pt modelId="{4A208E24-28E8-CE4C-A63C-4AC38A0DEAAF}" type="pres">
      <dgm:prSet presAssocID="{F28FE8A5-BFB0-544E-84D2-4B9076078DD9}" presName="accentRepeatNode" presStyleLbl="solidFgAcc1" presStyleIdx="2" presStyleCnt="6"/>
      <dgm:spPr/>
    </dgm:pt>
    <dgm:pt modelId="{0C0810DA-BB84-084C-B85B-FC51180D484D}" type="pres">
      <dgm:prSet presAssocID="{8278F082-CB4A-8F49-B5A4-0074D258CA75}" presName="text_4" presStyleLbl="node1" presStyleIdx="3" presStyleCnt="6">
        <dgm:presLayoutVars>
          <dgm:bulletEnabled val="1"/>
        </dgm:presLayoutVars>
      </dgm:prSet>
      <dgm:spPr/>
    </dgm:pt>
    <dgm:pt modelId="{7995257B-C365-C44F-BE1D-E8D6A7865CA1}" type="pres">
      <dgm:prSet presAssocID="{8278F082-CB4A-8F49-B5A4-0074D258CA75}" presName="accent_4" presStyleCnt="0"/>
      <dgm:spPr/>
    </dgm:pt>
    <dgm:pt modelId="{8FB3A039-1AC2-D644-AFA3-747C40C0FAA0}" type="pres">
      <dgm:prSet presAssocID="{8278F082-CB4A-8F49-B5A4-0074D258CA75}" presName="accentRepeatNode" presStyleLbl="solidFgAcc1" presStyleIdx="3" presStyleCnt="6"/>
      <dgm:spPr/>
    </dgm:pt>
    <dgm:pt modelId="{B19B1374-BC10-8C41-B896-A9DA6B14EFA4}" type="pres">
      <dgm:prSet presAssocID="{8D647D19-A599-3743-8096-71FADA887043}" presName="text_5" presStyleLbl="node1" presStyleIdx="4" presStyleCnt="6">
        <dgm:presLayoutVars>
          <dgm:bulletEnabled val="1"/>
        </dgm:presLayoutVars>
      </dgm:prSet>
      <dgm:spPr/>
    </dgm:pt>
    <dgm:pt modelId="{F7904929-D9CA-D647-AACD-45A571D72A86}" type="pres">
      <dgm:prSet presAssocID="{8D647D19-A599-3743-8096-71FADA887043}" presName="accent_5" presStyleCnt="0"/>
      <dgm:spPr/>
    </dgm:pt>
    <dgm:pt modelId="{C669E003-7C4F-D345-9F2D-06A40B3C974F}" type="pres">
      <dgm:prSet presAssocID="{8D647D19-A599-3743-8096-71FADA887043}" presName="accentRepeatNode" presStyleLbl="solidFgAcc1" presStyleIdx="4" presStyleCnt="6"/>
      <dgm:spPr/>
    </dgm:pt>
    <dgm:pt modelId="{AEFD5F50-1130-3148-A8A3-9107485CD761}" type="pres">
      <dgm:prSet presAssocID="{E9C0A56F-F387-564E-968F-A4F48364882F}" presName="text_6" presStyleLbl="node1" presStyleIdx="5" presStyleCnt="6">
        <dgm:presLayoutVars>
          <dgm:bulletEnabled val="1"/>
        </dgm:presLayoutVars>
      </dgm:prSet>
      <dgm:spPr/>
    </dgm:pt>
    <dgm:pt modelId="{AAA22F95-4BC3-1944-8253-D4098423E571}" type="pres">
      <dgm:prSet presAssocID="{E9C0A56F-F387-564E-968F-A4F48364882F}" presName="accent_6" presStyleCnt="0"/>
      <dgm:spPr/>
    </dgm:pt>
    <dgm:pt modelId="{0B610F6D-D108-6E4E-B228-C9DB0CA4EC37}" type="pres">
      <dgm:prSet presAssocID="{E9C0A56F-F387-564E-968F-A4F48364882F}" presName="accentRepeatNode" presStyleLbl="solidFgAcc1" presStyleIdx="5" presStyleCnt="6"/>
      <dgm:spPr/>
    </dgm:pt>
  </dgm:ptLst>
  <dgm:cxnLst>
    <dgm:cxn modelId="{F03FA514-8663-6B41-AB77-0E856A9ECA0C}" type="presOf" srcId="{8768A3D3-03AB-CC4A-8937-C190746C222B}" destId="{C7808051-B562-EE45-8BCA-DB2908A146CE}" srcOrd="0" destOrd="0" presId="urn:microsoft.com/office/officeart/2008/layout/VerticalCurvedList"/>
    <dgm:cxn modelId="{AEF54029-ED15-D84A-B7EA-14375802EE6F}" srcId="{FA9AD37E-BEDE-794C-BAEE-00EFA4550179}" destId="{8D647D19-A599-3743-8096-71FADA887043}" srcOrd="4" destOrd="0" parTransId="{BDD30274-1532-C946-A081-EEA569A0412D}" sibTransId="{03FCF914-7CF7-EB43-ACD2-E1ED3298B050}"/>
    <dgm:cxn modelId="{650CA832-7E20-3546-B9DB-12408238885D}" srcId="{FA9AD37E-BEDE-794C-BAEE-00EFA4550179}" destId="{8768A3D3-03AB-CC4A-8937-C190746C222B}" srcOrd="0" destOrd="0" parTransId="{68EB01B2-DAB6-EB41-8015-5715C1320736}" sibTransId="{20D72F2A-A26D-1B4C-A8F5-8E7F8F61753C}"/>
    <dgm:cxn modelId="{327D7A3C-CE53-2A41-B3DF-15C32119328E}" type="presOf" srcId="{E9C0A56F-F387-564E-968F-A4F48364882F}" destId="{AEFD5F50-1130-3148-A8A3-9107485CD761}" srcOrd="0" destOrd="0" presId="urn:microsoft.com/office/officeart/2008/layout/VerticalCurvedList"/>
    <dgm:cxn modelId="{8DD1E041-EE53-0D41-827C-017AB0F9D5C6}" srcId="{FA9AD37E-BEDE-794C-BAEE-00EFA4550179}" destId="{81B0DA4E-C864-3C49-8C2D-AEA3E79ABB43}" srcOrd="1" destOrd="0" parTransId="{092FD604-E47A-1F4F-863C-83FD239D877D}" sibTransId="{52B0CC14-3D2A-6443-844A-B1384E490E10}"/>
    <dgm:cxn modelId="{C4ABDB46-E3CC-F34B-A9D2-2806C9CA7E13}" type="presOf" srcId="{8D647D19-A599-3743-8096-71FADA887043}" destId="{B19B1374-BC10-8C41-B896-A9DA6B14EFA4}" srcOrd="0" destOrd="0" presId="urn:microsoft.com/office/officeart/2008/layout/VerticalCurvedList"/>
    <dgm:cxn modelId="{76925251-E203-1347-BEC3-ACE0C4722144}" srcId="{FA9AD37E-BEDE-794C-BAEE-00EFA4550179}" destId="{E9C0A56F-F387-564E-968F-A4F48364882F}" srcOrd="5" destOrd="0" parTransId="{48617B32-8AE4-124E-A376-A493DC2C1801}" sibTransId="{F3EB4568-15F9-5E4F-B659-955DDC460EA9}"/>
    <dgm:cxn modelId="{3FEDE257-D7DC-6847-92A9-DFC2D16B1260}" srcId="{FA9AD37E-BEDE-794C-BAEE-00EFA4550179}" destId="{8278F082-CB4A-8F49-B5A4-0074D258CA75}" srcOrd="3" destOrd="0" parTransId="{8186EE4D-D93C-1E48-8ABA-C074CB1BCEDC}" sibTransId="{213B6FCC-0347-0E47-A922-81EE57A89AD1}"/>
    <dgm:cxn modelId="{8C1227B8-9295-0646-9AAF-C542BE1C10B2}" type="presOf" srcId="{8278F082-CB4A-8F49-B5A4-0074D258CA75}" destId="{0C0810DA-BB84-084C-B85B-FC51180D484D}" srcOrd="0" destOrd="0" presId="urn:microsoft.com/office/officeart/2008/layout/VerticalCurvedList"/>
    <dgm:cxn modelId="{10F83BBB-400D-E24A-99E2-C2AAEA28199D}" srcId="{FA9AD37E-BEDE-794C-BAEE-00EFA4550179}" destId="{F28FE8A5-BFB0-544E-84D2-4B9076078DD9}" srcOrd="2" destOrd="0" parTransId="{264494BF-2DDD-B649-9C2F-21E322026798}" sibTransId="{F712C4DE-B1C2-5D43-877A-93E815686473}"/>
    <dgm:cxn modelId="{5C2523DD-469A-6D47-920E-58FD7B6314BA}" type="presOf" srcId="{F28FE8A5-BFB0-544E-84D2-4B9076078DD9}" destId="{C41E7856-CC8B-B44C-A7F3-DE11FFEA39C7}" srcOrd="0" destOrd="0" presId="urn:microsoft.com/office/officeart/2008/layout/VerticalCurvedList"/>
    <dgm:cxn modelId="{E536E5E3-2522-1743-8312-4910F5C4E287}" type="presOf" srcId="{81B0DA4E-C864-3C49-8C2D-AEA3E79ABB43}" destId="{AF59CE7B-10CC-F14F-86C8-233760C1464C}" srcOrd="0" destOrd="0" presId="urn:microsoft.com/office/officeart/2008/layout/VerticalCurvedList"/>
    <dgm:cxn modelId="{F29C39EF-006A-5D48-9FBC-8F42711295FD}" type="presOf" srcId="{FA9AD37E-BEDE-794C-BAEE-00EFA4550179}" destId="{4A8E8AED-AA5D-C04B-8AD7-9231C951E414}" srcOrd="0" destOrd="0" presId="urn:microsoft.com/office/officeart/2008/layout/VerticalCurvedList"/>
    <dgm:cxn modelId="{D7B7A2F4-2463-6640-BD38-8D19D2317475}" type="presOf" srcId="{20D72F2A-A26D-1B4C-A8F5-8E7F8F61753C}" destId="{DCC4D8B8-9379-3D44-BFAB-690B0D27CFF2}" srcOrd="0" destOrd="0" presId="urn:microsoft.com/office/officeart/2008/layout/VerticalCurvedList"/>
    <dgm:cxn modelId="{441F7706-C5C0-6C44-8F12-14AF97AB2FDD}" type="presParOf" srcId="{4A8E8AED-AA5D-C04B-8AD7-9231C951E414}" destId="{3728355D-5A26-2348-87F9-2F2C125B26CF}" srcOrd="0" destOrd="0" presId="urn:microsoft.com/office/officeart/2008/layout/VerticalCurvedList"/>
    <dgm:cxn modelId="{2B54F8B9-EC51-514A-8842-6C864EA614D9}" type="presParOf" srcId="{3728355D-5A26-2348-87F9-2F2C125B26CF}" destId="{47074CAF-99B1-BD47-B8D0-1B9B97968973}" srcOrd="0" destOrd="0" presId="urn:microsoft.com/office/officeart/2008/layout/VerticalCurvedList"/>
    <dgm:cxn modelId="{C88E8365-B2AB-E14C-9A43-B7292662249B}" type="presParOf" srcId="{47074CAF-99B1-BD47-B8D0-1B9B97968973}" destId="{76DB822E-57D8-7D49-9E36-4E68751BDE0C}" srcOrd="0" destOrd="0" presId="urn:microsoft.com/office/officeart/2008/layout/VerticalCurvedList"/>
    <dgm:cxn modelId="{411F57F9-8D35-D148-B719-5CBE54F07803}" type="presParOf" srcId="{47074CAF-99B1-BD47-B8D0-1B9B97968973}" destId="{DCC4D8B8-9379-3D44-BFAB-690B0D27CFF2}" srcOrd="1" destOrd="0" presId="urn:microsoft.com/office/officeart/2008/layout/VerticalCurvedList"/>
    <dgm:cxn modelId="{30AA54CB-5D8A-7A4F-9B75-58A1539EAEFE}" type="presParOf" srcId="{47074CAF-99B1-BD47-B8D0-1B9B97968973}" destId="{9560B1B2-0458-414A-8716-C036969B34B0}" srcOrd="2" destOrd="0" presId="urn:microsoft.com/office/officeart/2008/layout/VerticalCurvedList"/>
    <dgm:cxn modelId="{BF2FD156-8A6D-7849-9DCC-44D497F780F4}" type="presParOf" srcId="{47074CAF-99B1-BD47-B8D0-1B9B97968973}" destId="{3CC41937-580E-E645-AFF4-F68D4E90F334}" srcOrd="3" destOrd="0" presId="urn:microsoft.com/office/officeart/2008/layout/VerticalCurvedList"/>
    <dgm:cxn modelId="{39B1CEED-C4FD-8D43-B0DE-4580E13C29C4}" type="presParOf" srcId="{3728355D-5A26-2348-87F9-2F2C125B26CF}" destId="{C7808051-B562-EE45-8BCA-DB2908A146CE}" srcOrd="1" destOrd="0" presId="urn:microsoft.com/office/officeart/2008/layout/VerticalCurvedList"/>
    <dgm:cxn modelId="{31243BD3-A7BB-F74A-A871-8F49A80EB234}" type="presParOf" srcId="{3728355D-5A26-2348-87F9-2F2C125B26CF}" destId="{A0889AA6-0280-DC49-9A65-39ACCF81515D}" srcOrd="2" destOrd="0" presId="urn:microsoft.com/office/officeart/2008/layout/VerticalCurvedList"/>
    <dgm:cxn modelId="{682910BE-2ED4-164F-A77A-D37AEADFE7F4}" type="presParOf" srcId="{A0889AA6-0280-DC49-9A65-39ACCF81515D}" destId="{6E40C19E-9D25-4A4E-AA02-B5E58CDB19F3}" srcOrd="0" destOrd="0" presId="urn:microsoft.com/office/officeart/2008/layout/VerticalCurvedList"/>
    <dgm:cxn modelId="{429A9B04-CBE7-784A-99D6-80C770E8CA9B}" type="presParOf" srcId="{3728355D-5A26-2348-87F9-2F2C125B26CF}" destId="{AF59CE7B-10CC-F14F-86C8-233760C1464C}" srcOrd="3" destOrd="0" presId="urn:microsoft.com/office/officeart/2008/layout/VerticalCurvedList"/>
    <dgm:cxn modelId="{6DFFC3B1-CDF8-4846-B78E-CEE97B68953A}" type="presParOf" srcId="{3728355D-5A26-2348-87F9-2F2C125B26CF}" destId="{3289DB6E-7915-FC42-A06A-D70EE476B95C}" srcOrd="4" destOrd="0" presId="urn:microsoft.com/office/officeart/2008/layout/VerticalCurvedList"/>
    <dgm:cxn modelId="{A6F038AB-59AC-1E45-AD74-62063F458EA7}" type="presParOf" srcId="{3289DB6E-7915-FC42-A06A-D70EE476B95C}" destId="{1DF58F1F-3A1E-0843-9007-744BE13C061A}" srcOrd="0" destOrd="0" presId="urn:microsoft.com/office/officeart/2008/layout/VerticalCurvedList"/>
    <dgm:cxn modelId="{A9A08D50-D764-1C4D-B945-3FAFB4D48D08}" type="presParOf" srcId="{3728355D-5A26-2348-87F9-2F2C125B26CF}" destId="{C41E7856-CC8B-B44C-A7F3-DE11FFEA39C7}" srcOrd="5" destOrd="0" presId="urn:microsoft.com/office/officeart/2008/layout/VerticalCurvedList"/>
    <dgm:cxn modelId="{0440219E-3FA7-F343-B8E1-47B0F9FEBC99}" type="presParOf" srcId="{3728355D-5A26-2348-87F9-2F2C125B26CF}" destId="{A02AEFE3-C19F-2D4F-ADB6-0BAF1E74F664}" srcOrd="6" destOrd="0" presId="urn:microsoft.com/office/officeart/2008/layout/VerticalCurvedList"/>
    <dgm:cxn modelId="{F3339DFC-6C50-F843-91C4-CAF446D486E9}" type="presParOf" srcId="{A02AEFE3-C19F-2D4F-ADB6-0BAF1E74F664}" destId="{4A208E24-28E8-CE4C-A63C-4AC38A0DEAAF}" srcOrd="0" destOrd="0" presId="urn:microsoft.com/office/officeart/2008/layout/VerticalCurvedList"/>
    <dgm:cxn modelId="{C8C75A1A-339F-1F42-B297-6315DB7E7B50}" type="presParOf" srcId="{3728355D-5A26-2348-87F9-2F2C125B26CF}" destId="{0C0810DA-BB84-084C-B85B-FC51180D484D}" srcOrd="7" destOrd="0" presId="urn:microsoft.com/office/officeart/2008/layout/VerticalCurvedList"/>
    <dgm:cxn modelId="{EE6837AA-93B7-7A41-B874-B1BFDB8EC408}" type="presParOf" srcId="{3728355D-5A26-2348-87F9-2F2C125B26CF}" destId="{7995257B-C365-C44F-BE1D-E8D6A7865CA1}" srcOrd="8" destOrd="0" presId="urn:microsoft.com/office/officeart/2008/layout/VerticalCurvedList"/>
    <dgm:cxn modelId="{98148DE3-0979-D54A-A5E3-D8B8F1B9228F}" type="presParOf" srcId="{7995257B-C365-C44F-BE1D-E8D6A7865CA1}" destId="{8FB3A039-1AC2-D644-AFA3-747C40C0FAA0}" srcOrd="0" destOrd="0" presId="urn:microsoft.com/office/officeart/2008/layout/VerticalCurvedList"/>
    <dgm:cxn modelId="{771F6EBC-7AA1-AA41-8B77-B1792F28FAAB}" type="presParOf" srcId="{3728355D-5A26-2348-87F9-2F2C125B26CF}" destId="{B19B1374-BC10-8C41-B896-A9DA6B14EFA4}" srcOrd="9" destOrd="0" presId="urn:microsoft.com/office/officeart/2008/layout/VerticalCurvedList"/>
    <dgm:cxn modelId="{3573881C-EF49-1A46-9CE0-A7855FE5714C}" type="presParOf" srcId="{3728355D-5A26-2348-87F9-2F2C125B26CF}" destId="{F7904929-D9CA-D647-AACD-45A571D72A86}" srcOrd="10" destOrd="0" presId="urn:microsoft.com/office/officeart/2008/layout/VerticalCurvedList"/>
    <dgm:cxn modelId="{4B512873-6D01-C244-8720-6BDDCA6110C9}" type="presParOf" srcId="{F7904929-D9CA-D647-AACD-45A571D72A86}" destId="{C669E003-7C4F-D345-9F2D-06A40B3C974F}" srcOrd="0" destOrd="0" presId="urn:microsoft.com/office/officeart/2008/layout/VerticalCurvedList"/>
    <dgm:cxn modelId="{9B46B66F-79AB-564C-8348-81A4B28D5476}" type="presParOf" srcId="{3728355D-5A26-2348-87F9-2F2C125B26CF}" destId="{AEFD5F50-1130-3148-A8A3-9107485CD761}" srcOrd="11" destOrd="0" presId="urn:microsoft.com/office/officeart/2008/layout/VerticalCurvedList"/>
    <dgm:cxn modelId="{EF44CD6B-732F-654B-8424-F8C79F8792F2}" type="presParOf" srcId="{3728355D-5A26-2348-87F9-2F2C125B26CF}" destId="{AAA22F95-4BC3-1944-8253-D4098423E571}" srcOrd="12" destOrd="0" presId="urn:microsoft.com/office/officeart/2008/layout/VerticalCurvedList"/>
    <dgm:cxn modelId="{328F3642-E8B3-EC4B-BD2F-D331D7765409}" type="presParOf" srcId="{AAA22F95-4BC3-1944-8253-D4098423E571}" destId="{0B610F6D-D108-6E4E-B228-C9DB0CA4EC3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4A92A6-F4C2-4D2D-8FF6-98E7A147432C}" type="doc">
      <dgm:prSet loTypeId="urn:microsoft.com/office/officeart/2005/8/layout/hProcess9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E3AED74-7810-47E8-A854-B49F8A620AF9}">
      <dgm:prSet custT="1"/>
      <dgm:spPr/>
      <dgm:t>
        <a:bodyPr/>
        <a:lstStyle/>
        <a:p>
          <a:pPr algn="just"/>
          <a:r>
            <a:rPr lang="es-MX" sz="1600"/>
            <a:t>1. Conocer la historia, principios y evolución de la logística y sus características principales.</a:t>
          </a:r>
          <a:endParaRPr lang="es-MX" sz="1600" dirty="0"/>
        </a:p>
      </dgm:t>
    </dgm:pt>
    <dgm:pt modelId="{8F1AB761-426A-4D69-B939-33A616AD5ACD}" type="parTrans" cxnId="{85413D0A-EB35-40A2-9C1F-29A629D13DA4}">
      <dgm:prSet/>
      <dgm:spPr/>
      <dgm:t>
        <a:bodyPr/>
        <a:lstStyle/>
        <a:p>
          <a:endParaRPr lang="en-US" sz="2400"/>
        </a:p>
      </dgm:t>
    </dgm:pt>
    <dgm:pt modelId="{33C84454-0BB2-4647-8E10-C080A19CF92B}" type="sibTrans" cxnId="{85413D0A-EB35-40A2-9C1F-29A629D13DA4}">
      <dgm:prSet/>
      <dgm:spPr/>
      <dgm:t>
        <a:bodyPr/>
        <a:lstStyle/>
        <a:p>
          <a:endParaRPr lang="en-US" sz="2400"/>
        </a:p>
      </dgm:t>
    </dgm:pt>
    <dgm:pt modelId="{B18A7F93-3CD6-4F03-8014-E6CF577D4394}">
      <dgm:prSet custT="1"/>
      <dgm:spPr/>
      <dgm:t>
        <a:bodyPr/>
        <a:lstStyle/>
        <a:p>
          <a:pPr algn="just"/>
          <a:r>
            <a:rPr lang="es-MX" sz="1600"/>
            <a:t>2. Conocer e Identificar las etapas del ciclo logístico y la cadena logística. </a:t>
          </a:r>
          <a:endParaRPr lang="es-MX" sz="1600" dirty="0"/>
        </a:p>
      </dgm:t>
    </dgm:pt>
    <dgm:pt modelId="{4CC57179-286B-44D2-817B-3BFEC03D1018}" type="parTrans" cxnId="{7E328745-DEB8-4236-BA6F-53D349E8B548}">
      <dgm:prSet/>
      <dgm:spPr/>
      <dgm:t>
        <a:bodyPr/>
        <a:lstStyle/>
        <a:p>
          <a:endParaRPr lang="en-US" sz="2400"/>
        </a:p>
      </dgm:t>
    </dgm:pt>
    <dgm:pt modelId="{4A65C83C-E452-4A2B-9AF0-9C05AD9417FB}" type="sibTrans" cxnId="{7E328745-DEB8-4236-BA6F-53D349E8B548}">
      <dgm:prSet/>
      <dgm:spPr/>
      <dgm:t>
        <a:bodyPr/>
        <a:lstStyle/>
        <a:p>
          <a:endParaRPr lang="en-US" sz="2400"/>
        </a:p>
      </dgm:t>
    </dgm:pt>
    <dgm:pt modelId="{32638ECE-2C13-4001-A3DF-3236392452B9}">
      <dgm:prSet custT="1"/>
      <dgm:spPr/>
      <dgm:t>
        <a:bodyPr/>
        <a:lstStyle/>
        <a:p>
          <a:pPr algn="just"/>
          <a:r>
            <a:rPr lang="es-MX" sz="1600"/>
            <a:t>3. Conocer e identificar las etapas de la logística en las organizaciones.</a:t>
          </a:r>
          <a:endParaRPr lang="es-MX" sz="1600" dirty="0"/>
        </a:p>
      </dgm:t>
    </dgm:pt>
    <dgm:pt modelId="{BF2B29F9-9FFA-4D5E-9804-8F542A0B3337}" type="parTrans" cxnId="{D714D5F9-88D8-48FD-A4C1-773A38A9A9C2}">
      <dgm:prSet/>
      <dgm:spPr/>
      <dgm:t>
        <a:bodyPr/>
        <a:lstStyle/>
        <a:p>
          <a:endParaRPr lang="en-US" sz="2400"/>
        </a:p>
      </dgm:t>
    </dgm:pt>
    <dgm:pt modelId="{E324DBFF-7F37-4F3B-BA02-D4F7E110C060}" type="sibTrans" cxnId="{D714D5F9-88D8-48FD-A4C1-773A38A9A9C2}">
      <dgm:prSet/>
      <dgm:spPr/>
      <dgm:t>
        <a:bodyPr/>
        <a:lstStyle/>
        <a:p>
          <a:endParaRPr lang="en-US" sz="2400"/>
        </a:p>
      </dgm:t>
    </dgm:pt>
    <dgm:pt modelId="{8B4BDE46-D54A-42BF-B2FE-926CC768ABD1}">
      <dgm:prSet custT="1"/>
      <dgm:spPr/>
      <dgm:t>
        <a:bodyPr/>
        <a:lstStyle/>
        <a:p>
          <a:pPr algn="just"/>
          <a:r>
            <a:rPr lang="es-MX" sz="1600" dirty="0"/>
            <a:t>4. Comprender la importancia de la logística en las actividades de las organizaciones.</a:t>
          </a:r>
        </a:p>
      </dgm:t>
    </dgm:pt>
    <dgm:pt modelId="{0D17F26C-3261-4387-8744-CA30175D1B5F}" type="parTrans" cxnId="{6B41C0FA-D0B6-419E-B672-870BC45DD845}">
      <dgm:prSet/>
      <dgm:spPr/>
      <dgm:t>
        <a:bodyPr/>
        <a:lstStyle/>
        <a:p>
          <a:endParaRPr lang="en-US" sz="2400"/>
        </a:p>
      </dgm:t>
    </dgm:pt>
    <dgm:pt modelId="{FE2F00BC-697F-46B6-967A-D242F81C65A4}" type="sibTrans" cxnId="{6B41C0FA-D0B6-419E-B672-870BC45DD845}">
      <dgm:prSet/>
      <dgm:spPr/>
      <dgm:t>
        <a:bodyPr/>
        <a:lstStyle/>
        <a:p>
          <a:endParaRPr lang="en-US" sz="2400"/>
        </a:p>
      </dgm:t>
    </dgm:pt>
    <dgm:pt modelId="{4D5E11E1-A527-4364-AAB1-70B9AB06930C}">
      <dgm:prSet custT="1"/>
      <dgm:spPr/>
      <dgm:t>
        <a:bodyPr/>
        <a:lstStyle/>
        <a:p>
          <a:pPr algn="just"/>
          <a:r>
            <a:rPr lang="es-MX" sz="1600"/>
            <a:t>5. Analizar los objetivos de la logística empresarial.</a:t>
          </a:r>
          <a:endParaRPr lang="es-MX" sz="1600" dirty="0"/>
        </a:p>
      </dgm:t>
    </dgm:pt>
    <dgm:pt modelId="{4586BE2A-EEFF-4AC5-81DE-F44DECC10C8F}" type="parTrans" cxnId="{224FDC0F-5B44-4701-9C78-D918D4C81845}">
      <dgm:prSet/>
      <dgm:spPr/>
      <dgm:t>
        <a:bodyPr/>
        <a:lstStyle/>
        <a:p>
          <a:endParaRPr lang="en-US" sz="2400"/>
        </a:p>
      </dgm:t>
    </dgm:pt>
    <dgm:pt modelId="{A17CD201-C210-4DCC-9E74-2A5C73C11AD3}" type="sibTrans" cxnId="{224FDC0F-5B44-4701-9C78-D918D4C81845}">
      <dgm:prSet/>
      <dgm:spPr/>
      <dgm:t>
        <a:bodyPr/>
        <a:lstStyle/>
        <a:p>
          <a:endParaRPr lang="en-US" sz="2400"/>
        </a:p>
      </dgm:t>
    </dgm:pt>
    <dgm:pt modelId="{CB034DFC-06E6-AE4B-817D-F0B23F8A5E3A}" type="pres">
      <dgm:prSet presAssocID="{904A92A6-F4C2-4D2D-8FF6-98E7A147432C}" presName="CompostProcess" presStyleCnt="0">
        <dgm:presLayoutVars>
          <dgm:dir/>
          <dgm:resizeHandles val="exact"/>
        </dgm:presLayoutVars>
      </dgm:prSet>
      <dgm:spPr/>
    </dgm:pt>
    <dgm:pt modelId="{1D6B032C-965E-E643-94D9-C9DC69D9C3B6}" type="pres">
      <dgm:prSet presAssocID="{904A92A6-F4C2-4D2D-8FF6-98E7A147432C}" presName="arrow" presStyleLbl="bgShp" presStyleIdx="0" presStyleCnt="1"/>
      <dgm:spPr/>
    </dgm:pt>
    <dgm:pt modelId="{A13112E8-D6FD-6F45-AD1B-1BD717D014C9}" type="pres">
      <dgm:prSet presAssocID="{904A92A6-F4C2-4D2D-8FF6-98E7A147432C}" presName="linearProcess" presStyleCnt="0"/>
      <dgm:spPr/>
    </dgm:pt>
    <dgm:pt modelId="{53615E73-B7B9-7048-9468-4D394AAB308F}" type="pres">
      <dgm:prSet presAssocID="{1E3AED74-7810-47E8-A854-B49F8A620AF9}" presName="textNode" presStyleLbl="node1" presStyleIdx="0" presStyleCnt="5" custScaleY="131285">
        <dgm:presLayoutVars>
          <dgm:bulletEnabled val="1"/>
        </dgm:presLayoutVars>
      </dgm:prSet>
      <dgm:spPr/>
    </dgm:pt>
    <dgm:pt modelId="{9539889E-0A8A-8A4E-9AC6-5CB85C73A7CD}" type="pres">
      <dgm:prSet presAssocID="{33C84454-0BB2-4647-8E10-C080A19CF92B}" presName="sibTrans" presStyleCnt="0"/>
      <dgm:spPr/>
    </dgm:pt>
    <dgm:pt modelId="{AA8E4874-CD26-1249-ACD7-92715B4A5145}" type="pres">
      <dgm:prSet presAssocID="{B18A7F93-3CD6-4F03-8014-E6CF577D4394}" presName="textNode" presStyleLbl="node1" presStyleIdx="1" presStyleCnt="5" custScaleY="131285">
        <dgm:presLayoutVars>
          <dgm:bulletEnabled val="1"/>
        </dgm:presLayoutVars>
      </dgm:prSet>
      <dgm:spPr/>
    </dgm:pt>
    <dgm:pt modelId="{C954D110-2C7A-2D43-BB3B-8D96902DBBB8}" type="pres">
      <dgm:prSet presAssocID="{4A65C83C-E452-4A2B-9AF0-9C05AD9417FB}" presName="sibTrans" presStyleCnt="0"/>
      <dgm:spPr/>
    </dgm:pt>
    <dgm:pt modelId="{1DDE4743-E2A6-2046-B434-A03F25524864}" type="pres">
      <dgm:prSet presAssocID="{32638ECE-2C13-4001-A3DF-3236392452B9}" presName="textNode" presStyleLbl="node1" presStyleIdx="2" presStyleCnt="5" custScaleY="131285">
        <dgm:presLayoutVars>
          <dgm:bulletEnabled val="1"/>
        </dgm:presLayoutVars>
      </dgm:prSet>
      <dgm:spPr/>
    </dgm:pt>
    <dgm:pt modelId="{C7C3D7F5-FA46-8E47-A9C3-94B6EED85C02}" type="pres">
      <dgm:prSet presAssocID="{E324DBFF-7F37-4F3B-BA02-D4F7E110C060}" presName="sibTrans" presStyleCnt="0"/>
      <dgm:spPr/>
    </dgm:pt>
    <dgm:pt modelId="{76D8A941-29AD-0D47-932F-329231A8DBCB}" type="pres">
      <dgm:prSet presAssocID="{8B4BDE46-D54A-42BF-B2FE-926CC768ABD1}" presName="textNode" presStyleLbl="node1" presStyleIdx="3" presStyleCnt="5" custScaleY="131285">
        <dgm:presLayoutVars>
          <dgm:bulletEnabled val="1"/>
        </dgm:presLayoutVars>
      </dgm:prSet>
      <dgm:spPr/>
    </dgm:pt>
    <dgm:pt modelId="{9379C553-8BE8-3149-BA8B-CBC1A34C9ADF}" type="pres">
      <dgm:prSet presAssocID="{FE2F00BC-697F-46B6-967A-D242F81C65A4}" presName="sibTrans" presStyleCnt="0"/>
      <dgm:spPr/>
    </dgm:pt>
    <dgm:pt modelId="{F849949F-99CD-334E-92C8-3F7E833A821F}" type="pres">
      <dgm:prSet presAssocID="{4D5E11E1-A527-4364-AAB1-70B9AB06930C}" presName="textNode" presStyleLbl="node1" presStyleIdx="4" presStyleCnt="5" custScaleY="131285">
        <dgm:presLayoutVars>
          <dgm:bulletEnabled val="1"/>
        </dgm:presLayoutVars>
      </dgm:prSet>
      <dgm:spPr/>
    </dgm:pt>
  </dgm:ptLst>
  <dgm:cxnLst>
    <dgm:cxn modelId="{85413D0A-EB35-40A2-9C1F-29A629D13DA4}" srcId="{904A92A6-F4C2-4D2D-8FF6-98E7A147432C}" destId="{1E3AED74-7810-47E8-A854-B49F8A620AF9}" srcOrd="0" destOrd="0" parTransId="{8F1AB761-426A-4D69-B939-33A616AD5ACD}" sibTransId="{33C84454-0BB2-4647-8E10-C080A19CF92B}"/>
    <dgm:cxn modelId="{224FDC0F-5B44-4701-9C78-D918D4C81845}" srcId="{904A92A6-F4C2-4D2D-8FF6-98E7A147432C}" destId="{4D5E11E1-A527-4364-AAB1-70B9AB06930C}" srcOrd="4" destOrd="0" parTransId="{4586BE2A-EEFF-4AC5-81DE-F44DECC10C8F}" sibTransId="{A17CD201-C210-4DCC-9E74-2A5C73C11AD3}"/>
    <dgm:cxn modelId="{CC4A7A15-106C-C041-B71D-0E90B72FFEFF}" type="presOf" srcId="{B18A7F93-3CD6-4F03-8014-E6CF577D4394}" destId="{AA8E4874-CD26-1249-ACD7-92715B4A5145}" srcOrd="0" destOrd="0" presId="urn:microsoft.com/office/officeart/2005/8/layout/hProcess9"/>
    <dgm:cxn modelId="{7E328745-DEB8-4236-BA6F-53D349E8B548}" srcId="{904A92A6-F4C2-4D2D-8FF6-98E7A147432C}" destId="{B18A7F93-3CD6-4F03-8014-E6CF577D4394}" srcOrd="1" destOrd="0" parTransId="{4CC57179-286B-44D2-817B-3BFEC03D1018}" sibTransId="{4A65C83C-E452-4A2B-9AF0-9C05AD9417FB}"/>
    <dgm:cxn modelId="{97AAE05C-6263-E540-8C8F-DD142D556B48}" type="presOf" srcId="{904A92A6-F4C2-4D2D-8FF6-98E7A147432C}" destId="{CB034DFC-06E6-AE4B-817D-F0B23F8A5E3A}" srcOrd="0" destOrd="0" presId="urn:microsoft.com/office/officeart/2005/8/layout/hProcess9"/>
    <dgm:cxn modelId="{EE6AEF87-F4CF-FA40-81EF-72A8A911403E}" type="presOf" srcId="{8B4BDE46-D54A-42BF-B2FE-926CC768ABD1}" destId="{76D8A941-29AD-0D47-932F-329231A8DBCB}" srcOrd="0" destOrd="0" presId="urn:microsoft.com/office/officeart/2005/8/layout/hProcess9"/>
    <dgm:cxn modelId="{9D0E44D8-2FE0-C947-90E2-6801485D7695}" type="presOf" srcId="{32638ECE-2C13-4001-A3DF-3236392452B9}" destId="{1DDE4743-E2A6-2046-B434-A03F25524864}" srcOrd="0" destOrd="0" presId="urn:microsoft.com/office/officeart/2005/8/layout/hProcess9"/>
    <dgm:cxn modelId="{1E9325EF-90CD-6B4B-855C-54F04BD5F342}" type="presOf" srcId="{4D5E11E1-A527-4364-AAB1-70B9AB06930C}" destId="{F849949F-99CD-334E-92C8-3F7E833A821F}" srcOrd="0" destOrd="0" presId="urn:microsoft.com/office/officeart/2005/8/layout/hProcess9"/>
    <dgm:cxn modelId="{092068F2-D118-6A41-9378-354E854A22AF}" type="presOf" srcId="{1E3AED74-7810-47E8-A854-B49F8A620AF9}" destId="{53615E73-B7B9-7048-9468-4D394AAB308F}" srcOrd="0" destOrd="0" presId="urn:microsoft.com/office/officeart/2005/8/layout/hProcess9"/>
    <dgm:cxn modelId="{D714D5F9-88D8-48FD-A4C1-773A38A9A9C2}" srcId="{904A92A6-F4C2-4D2D-8FF6-98E7A147432C}" destId="{32638ECE-2C13-4001-A3DF-3236392452B9}" srcOrd="2" destOrd="0" parTransId="{BF2B29F9-9FFA-4D5E-9804-8F542A0B3337}" sibTransId="{E324DBFF-7F37-4F3B-BA02-D4F7E110C060}"/>
    <dgm:cxn modelId="{6B41C0FA-D0B6-419E-B672-870BC45DD845}" srcId="{904A92A6-F4C2-4D2D-8FF6-98E7A147432C}" destId="{8B4BDE46-D54A-42BF-B2FE-926CC768ABD1}" srcOrd="3" destOrd="0" parTransId="{0D17F26C-3261-4387-8744-CA30175D1B5F}" sibTransId="{FE2F00BC-697F-46B6-967A-D242F81C65A4}"/>
    <dgm:cxn modelId="{19F71D00-85FB-6249-A3E6-50C73B30444A}" type="presParOf" srcId="{CB034DFC-06E6-AE4B-817D-F0B23F8A5E3A}" destId="{1D6B032C-965E-E643-94D9-C9DC69D9C3B6}" srcOrd="0" destOrd="0" presId="urn:microsoft.com/office/officeart/2005/8/layout/hProcess9"/>
    <dgm:cxn modelId="{B22EE310-DB7D-5D41-942B-342BD4E7D66F}" type="presParOf" srcId="{CB034DFC-06E6-AE4B-817D-F0B23F8A5E3A}" destId="{A13112E8-D6FD-6F45-AD1B-1BD717D014C9}" srcOrd="1" destOrd="0" presId="urn:microsoft.com/office/officeart/2005/8/layout/hProcess9"/>
    <dgm:cxn modelId="{4DC9188B-A210-1449-B8D9-5A8341A8937B}" type="presParOf" srcId="{A13112E8-D6FD-6F45-AD1B-1BD717D014C9}" destId="{53615E73-B7B9-7048-9468-4D394AAB308F}" srcOrd="0" destOrd="0" presId="urn:microsoft.com/office/officeart/2005/8/layout/hProcess9"/>
    <dgm:cxn modelId="{75377153-02CB-B54B-9040-232415C0A580}" type="presParOf" srcId="{A13112E8-D6FD-6F45-AD1B-1BD717D014C9}" destId="{9539889E-0A8A-8A4E-9AC6-5CB85C73A7CD}" srcOrd="1" destOrd="0" presId="urn:microsoft.com/office/officeart/2005/8/layout/hProcess9"/>
    <dgm:cxn modelId="{D99124BD-33EB-6843-8EFC-9D7E2A25102F}" type="presParOf" srcId="{A13112E8-D6FD-6F45-AD1B-1BD717D014C9}" destId="{AA8E4874-CD26-1249-ACD7-92715B4A5145}" srcOrd="2" destOrd="0" presId="urn:microsoft.com/office/officeart/2005/8/layout/hProcess9"/>
    <dgm:cxn modelId="{5F20027F-75DB-374A-BD4B-0198B31077E1}" type="presParOf" srcId="{A13112E8-D6FD-6F45-AD1B-1BD717D014C9}" destId="{C954D110-2C7A-2D43-BB3B-8D96902DBBB8}" srcOrd="3" destOrd="0" presId="urn:microsoft.com/office/officeart/2005/8/layout/hProcess9"/>
    <dgm:cxn modelId="{8168E19D-77E7-4148-8574-EC74B8FE1DBA}" type="presParOf" srcId="{A13112E8-D6FD-6F45-AD1B-1BD717D014C9}" destId="{1DDE4743-E2A6-2046-B434-A03F25524864}" srcOrd="4" destOrd="0" presId="urn:microsoft.com/office/officeart/2005/8/layout/hProcess9"/>
    <dgm:cxn modelId="{520FEDBA-7E63-4C45-80A5-FA8A5C9F43B3}" type="presParOf" srcId="{A13112E8-D6FD-6F45-AD1B-1BD717D014C9}" destId="{C7C3D7F5-FA46-8E47-A9C3-94B6EED85C02}" srcOrd="5" destOrd="0" presId="urn:microsoft.com/office/officeart/2005/8/layout/hProcess9"/>
    <dgm:cxn modelId="{7B356942-CC0B-EC41-A31D-B2581F277C00}" type="presParOf" srcId="{A13112E8-D6FD-6F45-AD1B-1BD717D014C9}" destId="{76D8A941-29AD-0D47-932F-329231A8DBCB}" srcOrd="6" destOrd="0" presId="urn:microsoft.com/office/officeart/2005/8/layout/hProcess9"/>
    <dgm:cxn modelId="{EAA32878-7A8B-6843-88BB-15A4D09C15D7}" type="presParOf" srcId="{A13112E8-D6FD-6F45-AD1B-1BD717D014C9}" destId="{9379C553-8BE8-3149-BA8B-CBC1A34C9ADF}" srcOrd="7" destOrd="0" presId="urn:microsoft.com/office/officeart/2005/8/layout/hProcess9"/>
    <dgm:cxn modelId="{5753CC2B-6288-364C-BC4A-932243828F78}" type="presParOf" srcId="{A13112E8-D6FD-6F45-AD1B-1BD717D014C9}" destId="{F849949F-99CD-334E-92C8-3F7E833A821F}" srcOrd="8" destOrd="0" presId="urn:microsoft.com/office/officeart/2005/8/layout/hProcess9"/>
  </dgm:cxnLst>
  <dgm:bg>
    <a:solidFill>
      <a:schemeClr val="accent3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002A7E-A305-F24C-8B50-27FC6DA61022}" type="doc">
      <dgm:prSet loTypeId="urn:microsoft.com/office/officeart/2005/8/layout/process4" loCatId="" qsTypeId="urn:microsoft.com/office/officeart/2005/8/quickstyle/simple1" qsCatId="simple" csTypeId="urn:microsoft.com/office/officeart/2005/8/colors/accent1_3" csCatId="accent1" phldr="1"/>
      <dgm:spPr/>
    </dgm:pt>
    <dgm:pt modelId="{3C304252-33B3-4045-B18B-AF795AABE467}">
      <dgm:prSet phldrT="[Texto]"/>
      <dgm:spPr/>
      <dgm:t>
        <a:bodyPr/>
        <a:lstStyle/>
        <a:p>
          <a:r>
            <a:rPr lang="es-MX" dirty="0"/>
            <a:t>(1980-2000). Supermercados  y autoservicios. Caracterissticas: outsourcing, globalización de los flujos</a:t>
          </a:r>
        </a:p>
      </dgm:t>
    </dgm:pt>
    <dgm:pt modelId="{BB487351-6CCF-EB4F-A426-E13EC05F039C}" type="parTrans" cxnId="{D7053A49-49C2-AB4C-9D58-F7758BC82678}">
      <dgm:prSet/>
      <dgm:spPr/>
      <dgm:t>
        <a:bodyPr/>
        <a:lstStyle/>
        <a:p>
          <a:endParaRPr lang="es-MX"/>
        </a:p>
      </dgm:t>
    </dgm:pt>
    <dgm:pt modelId="{B955DAB2-41D3-0840-BBB6-C7FD2C1D229B}" type="sibTrans" cxnId="{D7053A49-49C2-AB4C-9D58-F7758BC82678}">
      <dgm:prSet/>
      <dgm:spPr/>
      <dgm:t>
        <a:bodyPr/>
        <a:lstStyle/>
        <a:p>
          <a:endParaRPr lang="es-MX"/>
        </a:p>
      </dgm:t>
    </dgm:pt>
    <dgm:pt modelId="{3409FE54-516E-9D47-9889-9194AFACB67F}">
      <dgm:prSet phldrT="[Texto]"/>
      <dgm:spPr/>
      <dgm:t>
        <a:bodyPr/>
        <a:lstStyle/>
        <a:p>
          <a:r>
            <a:rPr lang="es-MX" dirty="0"/>
            <a:t>1985 - El council of logistic management (CLM) Define la logística como:; Una parte del proceso de la cadena de suministro que planea implementar, controlar el eficiente y efectivo flujo y almacenamiento</a:t>
          </a:r>
        </a:p>
      </dgm:t>
    </dgm:pt>
    <dgm:pt modelId="{714AA44C-33BB-684F-A006-8F6B9B652C68}" type="parTrans" cxnId="{E293C8F2-DDE1-EB4B-B505-836AE4A660F6}">
      <dgm:prSet/>
      <dgm:spPr/>
      <dgm:t>
        <a:bodyPr/>
        <a:lstStyle/>
        <a:p>
          <a:endParaRPr lang="es-MX"/>
        </a:p>
      </dgm:t>
    </dgm:pt>
    <dgm:pt modelId="{AD39B3E9-6348-9B42-A49A-5DAE01FAF0C2}" type="sibTrans" cxnId="{E293C8F2-DDE1-EB4B-B505-836AE4A660F6}">
      <dgm:prSet/>
      <dgm:spPr/>
      <dgm:t>
        <a:bodyPr/>
        <a:lstStyle/>
        <a:p>
          <a:endParaRPr lang="es-MX"/>
        </a:p>
      </dgm:t>
    </dgm:pt>
    <dgm:pt modelId="{CC581513-CA5D-2840-96F4-17A3BFB43528}">
      <dgm:prSet phldrT="[Texto]"/>
      <dgm:spPr/>
      <dgm:t>
        <a:bodyPr/>
        <a:lstStyle/>
        <a:p>
          <a:r>
            <a:rPr lang="es-MX" dirty="0"/>
            <a:t>1990 - Adelantos tecnológico: electrónica, informática y mecánica, simplifica la administración de la cadena de abastecimiento.</a:t>
          </a:r>
        </a:p>
      </dgm:t>
    </dgm:pt>
    <dgm:pt modelId="{9BDF6116-5261-8142-A3FC-2F459DB7507E}" type="parTrans" cxnId="{5225DA56-664C-CB45-831B-F698272502C5}">
      <dgm:prSet/>
      <dgm:spPr/>
      <dgm:t>
        <a:bodyPr/>
        <a:lstStyle/>
        <a:p>
          <a:endParaRPr lang="es-MX"/>
        </a:p>
      </dgm:t>
    </dgm:pt>
    <dgm:pt modelId="{49BF5AD1-997B-884A-A708-18073B4C179D}" type="sibTrans" cxnId="{5225DA56-664C-CB45-831B-F698272502C5}">
      <dgm:prSet/>
      <dgm:spPr/>
      <dgm:t>
        <a:bodyPr/>
        <a:lstStyle/>
        <a:p>
          <a:endParaRPr lang="es-MX"/>
        </a:p>
      </dgm:t>
    </dgm:pt>
    <dgm:pt modelId="{D6CC24E1-13C9-414C-BA25-FAE08D1943B2}">
      <dgm:prSet phldrT="[Texto]"/>
      <dgm:spPr/>
      <dgm:t>
        <a:bodyPr/>
        <a:lstStyle/>
        <a:p>
          <a:r>
            <a:rPr lang="es-MX" dirty="0"/>
            <a:t>Actualidad -Globalización: redes globales, logistica inversa, e-commerce, globalización de flujos etc.</a:t>
          </a:r>
        </a:p>
      </dgm:t>
    </dgm:pt>
    <dgm:pt modelId="{76DFF4B3-787C-5A42-AD91-D81EC1DF9BB3}" type="parTrans" cxnId="{C71F611B-D357-7B4F-92D3-1BF00DD64E5E}">
      <dgm:prSet/>
      <dgm:spPr/>
      <dgm:t>
        <a:bodyPr/>
        <a:lstStyle/>
        <a:p>
          <a:endParaRPr lang="es-MX"/>
        </a:p>
      </dgm:t>
    </dgm:pt>
    <dgm:pt modelId="{AA7673A5-CDA7-0E48-9E95-6AC62DCAD33F}" type="sibTrans" cxnId="{C71F611B-D357-7B4F-92D3-1BF00DD64E5E}">
      <dgm:prSet/>
      <dgm:spPr/>
      <dgm:t>
        <a:bodyPr/>
        <a:lstStyle/>
        <a:p>
          <a:endParaRPr lang="es-MX"/>
        </a:p>
      </dgm:t>
    </dgm:pt>
    <dgm:pt modelId="{BD4036B2-B2BA-F741-9199-F5D0C2B457A0}" type="pres">
      <dgm:prSet presAssocID="{AA002A7E-A305-F24C-8B50-27FC6DA61022}" presName="Name0" presStyleCnt="0">
        <dgm:presLayoutVars>
          <dgm:dir/>
          <dgm:animLvl val="lvl"/>
          <dgm:resizeHandles val="exact"/>
        </dgm:presLayoutVars>
      </dgm:prSet>
      <dgm:spPr/>
    </dgm:pt>
    <dgm:pt modelId="{AC3B146F-91A3-B54C-A237-9088BCD35DE6}" type="pres">
      <dgm:prSet presAssocID="{D6CC24E1-13C9-414C-BA25-FAE08D1943B2}" presName="boxAndChildren" presStyleCnt="0"/>
      <dgm:spPr/>
    </dgm:pt>
    <dgm:pt modelId="{CA5487D6-0D89-E449-9FB9-136E3D99AB49}" type="pres">
      <dgm:prSet presAssocID="{D6CC24E1-13C9-414C-BA25-FAE08D1943B2}" presName="parentTextBox" presStyleLbl="node1" presStyleIdx="0" presStyleCnt="4"/>
      <dgm:spPr/>
    </dgm:pt>
    <dgm:pt modelId="{137267B2-D32D-0F46-B8FB-96BD1E2EF5FB}" type="pres">
      <dgm:prSet presAssocID="{49BF5AD1-997B-884A-A708-18073B4C179D}" presName="sp" presStyleCnt="0"/>
      <dgm:spPr/>
    </dgm:pt>
    <dgm:pt modelId="{E0BE4674-4C82-4B46-AB36-B345E3EE041D}" type="pres">
      <dgm:prSet presAssocID="{CC581513-CA5D-2840-96F4-17A3BFB43528}" presName="arrowAndChildren" presStyleCnt="0"/>
      <dgm:spPr/>
    </dgm:pt>
    <dgm:pt modelId="{3FE837C7-3448-4B42-B81F-F38281C9EE97}" type="pres">
      <dgm:prSet presAssocID="{CC581513-CA5D-2840-96F4-17A3BFB43528}" presName="parentTextArrow" presStyleLbl="node1" presStyleIdx="1" presStyleCnt="4"/>
      <dgm:spPr/>
    </dgm:pt>
    <dgm:pt modelId="{C8999D17-C0FD-AF42-B8CC-F4EA0D38DFAA}" type="pres">
      <dgm:prSet presAssocID="{AD39B3E9-6348-9B42-A49A-5DAE01FAF0C2}" presName="sp" presStyleCnt="0"/>
      <dgm:spPr/>
    </dgm:pt>
    <dgm:pt modelId="{EE8E0632-A81F-944C-9924-7E5AAD26C8DD}" type="pres">
      <dgm:prSet presAssocID="{3409FE54-516E-9D47-9889-9194AFACB67F}" presName="arrowAndChildren" presStyleCnt="0"/>
      <dgm:spPr/>
    </dgm:pt>
    <dgm:pt modelId="{441544AA-6053-424E-AADE-C76DC84A5C17}" type="pres">
      <dgm:prSet presAssocID="{3409FE54-516E-9D47-9889-9194AFACB67F}" presName="parentTextArrow" presStyleLbl="node1" presStyleIdx="2" presStyleCnt="4"/>
      <dgm:spPr/>
    </dgm:pt>
    <dgm:pt modelId="{136ACA66-215E-F140-9038-95C3DA0F72D5}" type="pres">
      <dgm:prSet presAssocID="{B955DAB2-41D3-0840-BBB6-C7FD2C1D229B}" presName="sp" presStyleCnt="0"/>
      <dgm:spPr/>
    </dgm:pt>
    <dgm:pt modelId="{BB93CDB6-6D9E-B341-A25A-88AF41801FB2}" type="pres">
      <dgm:prSet presAssocID="{3C304252-33B3-4045-B18B-AF795AABE467}" presName="arrowAndChildren" presStyleCnt="0"/>
      <dgm:spPr/>
    </dgm:pt>
    <dgm:pt modelId="{45A119F5-F430-DC4A-A7E4-153F3C739E2E}" type="pres">
      <dgm:prSet presAssocID="{3C304252-33B3-4045-B18B-AF795AABE467}" presName="parentTextArrow" presStyleLbl="node1" presStyleIdx="3" presStyleCnt="4"/>
      <dgm:spPr/>
    </dgm:pt>
  </dgm:ptLst>
  <dgm:cxnLst>
    <dgm:cxn modelId="{C71F611B-D357-7B4F-92D3-1BF00DD64E5E}" srcId="{AA002A7E-A305-F24C-8B50-27FC6DA61022}" destId="{D6CC24E1-13C9-414C-BA25-FAE08D1943B2}" srcOrd="3" destOrd="0" parTransId="{76DFF4B3-787C-5A42-AD91-D81EC1DF9BB3}" sibTransId="{AA7673A5-CDA7-0E48-9E95-6AC62DCAD33F}"/>
    <dgm:cxn modelId="{D7053A49-49C2-AB4C-9D58-F7758BC82678}" srcId="{AA002A7E-A305-F24C-8B50-27FC6DA61022}" destId="{3C304252-33B3-4045-B18B-AF795AABE467}" srcOrd="0" destOrd="0" parTransId="{BB487351-6CCF-EB4F-A426-E13EC05F039C}" sibTransId="{B955DAB2-41D3-0840-BBB6-C7FD2C1D229B}"/>
    <dgm:cxn modelId="{2C5F0551-61FE-534D-BF31-02FA2F24C2CD}" type="presOf" srcId="{AA002A7E-A305-F24C-8B50-27FC6DA61022}" destId="{BD4036B2-B2BA-F741-9199-F5D0C2B457A0}" srcOrd="0" destOrd="0" presId="urn:microsoft.com/office/officeart/2005/8/layout/process4"/>
    <dgm:cxn modelId="{5225DA56-664C-CB45-831B-F698272502C5}" srcId="{AA002A7E-A305-F24C-8B50-27FC6DA61022}" destId="{CC581513-CA5D-2840-96F4-17A3BFB43528}" srcOrd="2" destOrd="0" parTransId="{9BDF6116-5261-8142-A3FC-2F459DB7507E}" sibTransId="{49BF5AD1-997B-884A-A708-18073B4C179D}"/>
    <dgm:cxn modelId="{FB573259-F02E-734A-81FA-620B2108C5C1}" type="presOf" srcId="{3C304252-33B3-4045-B18B-AF795AABE467}" destId="{45A119F5-F430-DC4A-A7E4-153F3C739E2E}" srcOrd="0" destOrd="0" presId="urn:microsoft.com/office/officeart/2005/8/layout/process4"/>
    <dgm:cxn modelId="{D06C7A75-475F-7D49-953A-842870A5EF40}" type="presOf" srcId="{D6CC24E1-13C9-414C-BA25-FAE08D1943B2}" destId="{CA5487D6-0D89-E449-9FB9-136E3D99AB49}" srcOrd="0" destOrd="0" presId="urn:microsoft.com/office/officeart/2005/8/layout/process4"/>
    <dgm:cxn modelId="{25BB297B-4564-904C-BED3-3529F8FF70FC}" type="presOf" srcId="{CC581513-CA5D-2840-96F4-17A3BFB43528}" destId="{3FE837C7-3448-4B42-B81F-F38281C9EE97}" srcOrd="0" destOrd="0" presId="urn:microsoft.com/office/officeart/2005/8/layout/process4"/>
    <dgm:cxn modelId="{0B3DD993-A224-7B44-9FFD-90DB144B7B3F}" type="presOf" srcId="{3409FE54-516E-9D47-9889-9194AFACB67F}" destId="{441544AA-6053-424E-AADE-C76DC84A5C17}" srcOrd="0" destOrd="0" presId="urn:microsoft.com/office/officeart/2005/8/layout/process4"/>
    <dgm:cxn modelId="{E293C8F2-DDE1-EB4B-B505-836AE4A660F6}" srcId="{AA002A7E-A305-F24C-8B50-27FC6DA61022}" destId="{3409FE54-516E-9D47-9889-9194AFACB67F}" srcOrd="1" destOrd="0" parTransId="{714AA44C-33BB-684F-A006-8F6B9B652C68}" sibTransId="{AD39B3E9-6348-9B42-A49A-5DAE01FAF0C2}"/>
    <dgm:cxn modelId="{55762101-FC49-9844-B932-60826CFBF58E}" type="presParOf" srcId="{BD4036B2-B2BA-F741-9199-F5D0C2B457A0}" destId="{AC3B146F-91A3-B54C-A237-9088BCD35DE6}" srcOrd="0" destOrd="0" presId="urn:microsoft.com/office/officeart/2005/8/layout/process4"/>
    <dgm:cxn modelId="{1EF04997-7542-154A-98FC-0AE24D3CFA0E}" type="presParOf" srcId="{AC3B146F-91A3-B54C-A237-9088BCD35DE6}" destId="{CA5487D6-0D89-E449-9FB9-136E3D99AB49}" srcOrd="0" destOrd="0" presId="urn:microsoft.com/office/officeart/2005/8/layout/process4"/>
    <dgm:cxn modelId="{D4ACC11C-EE16-434D-BD77-33DE5CE0CAFA}" type="presParOf" srcId="{BD4036B2-B2BA-F741-9199-F5D0C2B457A0}" destId="{137267B2-D32D-0F46-B8FB-96BD1E2EF5FB}" srcOrd="1" destOrd="0" presId="urn:microsoft.com/office/officeart/2005/8/layout/process4"/>
    <dgm:cxn modelId="{0ACA0681-B885-4A4B-B471-475351BFB90F}" type="presParOf" srcId="{BD4036B2-B2BA-F741-9199-F5D0C2B457A0}" destId="{E0BE4674-4C82-4B46-AB36-B345E3EE041D}" srcOrd="2" destOrd="0" presId="urn:microsoft.com/office/officeart/2005/8/layout/process4"/>
    <dgm:cxn modelId="{01C07355-446D-1542-B4CF-53919BEA3184}" type="presParOf" srcId="{E0BE4674-4C82-4B46-AB36-B345E3EE041D}" destId="{3FE837C7-3448-4B42-B81F-F38281C9EE97}" srcOrd="0" destOrd="0" presId="urn:microsoft.com/office/officeart/2005/8/layout/process4"/>
    <dgm:cxn modelId="{CAA1C1E2-BBED-C144-9EEC-57C7C7CB9FD1}" type="presParOf" srcId="{BD4036B2-B2BA-F741-9199-F5D0C2B457A0}" destId="{C8999D17-C0FD-AF42-B8CC-F4EA0D38DFAA}" srcOrd="3" destOrd="0" presId="urn:microsoft.com/office/officeart/2005/8/layout/process4"/>
    <dgm:cxn modelId="{CD06456E-76E5-0043-9799-835ED24F99B9}" type="presParOf" srcId="{BD4036B2-B2BA-F741-9199-F5D0C2B457A0}" destId="{EE8E0632-A81F-944C-9924-7E5AAD26C8DD}" srcOrd="4" destOrd="0" presId="urn:microsoft.com/office/officeart/2005/8/layout/process4"/>
    <dgm:cxn modelId="{DA5039D4-DDB7-B748-A098-34D74490332E}" type="presParOf" srcId="{EE8E0632-A81F-944C-9924-7E5AAD26C8DD}" destId="{441544AA-6053-424E-AADE-C76DC84A5C17}" srcOrd="0" destOrd="0" presId="urn:microsoft.com/office/officeart/2005/8/layout/process4"/>
    <dgm:cxn modelId="{F1DDC3A0-5452-A242-8648-CD549A19ABEC}" type="presParOf" srcId="{BD4036B2-B2BA-F741-9199-F5D0C2B457A0}" destId="{136ACA66-215E-F140-9038-95C3DA0F72D5}" srcOrd="5" destOrd="0" presId="urn:microsoft.com/office/officeart/2005/8/layout/process4"/>
    <dgm:cxn modelId="{4ADED550-E50F-C647-8CE2-B4046EAA9062}" type="presParOf" srcId="{BD4036B2-B2BA-F741-9199-F5D0C2B457A0}" destId="{BB93CDB6-6D9E-B341-A25A-88AF41801FB2}" srcOrd="6" destOrd="0" presId="urn:microsoft.com/office/officeart/2005/8/layout/process4"/>
    <dgm:cxn modelId="{21590344-2ADA-1B4F-B938-A29302E555A1}" type="presParOf" srcId="{BB93CDB6-6D9E-B341-A25A-88AF41801FB2}" destId="{45A119F5-F430-DC4A-A7E4-153F3C739E2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8E87E0-508E-064A-BCD3-1E2B6246C9CD}" type="doc">
      <dgm:prSet loTypeId="urn:microsoft.com/office/officeart/2005/8/layout/cycle3" loCatId="" qsTypeId="urn:microsoft.com/office/officeart/2005/8/quickstyle/simple1" qsCatId="simple" csTypeId="urn:microsoft.com/office/officeart/2005/8/colors/accent3_3" csCatId="accent3" phldr="1"/>
      <dgm:spPr/>
    </dgm:pt>
    <dgm:pt modelId="{750794F9-C717-9844-8D30-0EF82A58F8A3}">
      <dgm:prSet phldrT="[Texto]"/>
      <dgm:spPr/>
      <dgm:t>
        <a:bodyPr/>
        <a:lstStyle/>
        <a:p>
          <a:r>
            <a:rPr lang="es-MX" dirty="0"/>
            <a:t>Preveedores</a:t>
          </a:r>
        </a:p>
      </dgm:t>
    </dgm:pt>
    <dgm:pt modelId="{511A3313-51AB-F240-81B1-6FACA81F8402}" type="parTrans" cxnId="{8B7A382D-6333-EE40-951E-0110F380B919}">
      <dgm:prSet/>
      <dgm:spPr/>
      <dgm:t>
        <a:bodyPr/>
        <a:lstStyle/>
        <a:p>
          <a:endParaRPr lang="es-MX"/>
        </a:p>
      </dgm:t>
    </dgm:pt>
    <dgm:pt modelId="{11C85932-813F-0342-9FBB-B99A0B02CB6B}" type="sibTrans" cxnId="{8B7A382D-6333-EE40-951E-0110F380B919}">
      <dgm:prSet/>
      <dgm:spPr/>
      <dgm:t>
        <a:bodyPr/>
        <a:lstStyle/>
        <a:p>
          <a:endParaRPr lang="es-MX"/>
        </a:p>
      </dgm:t>
    </dgm:pt>
    <dgm:pt modelId="{92821D13-8152-9C48-BCEE-1717B0B6B923}">
      <dgm:prSet phldrT="[Texto]"/>
      <dgm:spPr/>
      <dgm:t>
        <a:bodyPr/>
        <a:lstStyle/>
        <a:p>
          <a:r>
            <a:rPr lang="es-MX" dirty="0"/>
            <a:t>Amacen MP</a:t>
          </a:r>
        </a:p>
      </dgm:t>
    </dgm:pt>
    <dgm:pt modelId="{9307C0D2-AF8F-0C4A-BF4F-8CC4BABFF329}" type="parTrans" cxnId="{617460AA-0749-AD43-BD49-A2C554FFAF46}">
      <dgm:prSet/>
      <dgm:spPr/>
      <dgm:t>
        <a:bodyPr/>
        <a:lstStyle/>
        <a:p>
          <a:endParaRPr lang="es-MX"/>
        </a:p>
      </dgm:t>
    </dgm:pt>
    <dgm:pt modelId="{C35E2A56-94C3-AE42-BC5A-001903109776}" type="sibTrans" cxnId="{617460AA-0749-AD43-BD49-A2C554FFAF46}">
      <dgm:prSet/>
      <dgm:spPr/>
      <dgm:t>
        <a:bodyPr/>
        <a:lstStyle/>
        <a:p>
          <a:endParaRPr lang="es-MX"/>
        </a:p>
      </dgm:t>
    </dgm:pt>
    <dgm:pt modelId="{81002012-C769-4F44-AC52-0820EABF7F30}">
      <dgm:prSet phldrT="[Texto]"/>
      <dgm:spPr/>
      <dgm:t>
        <a:bodyPr/>
        <a:lstStyle/>
        <a:p>
          <a:r>
            <a:rPr lang="es-MX" dirty="0"/>
            <a:t>Ventas</a:t>
          </a:r>
        </a:p>
      </dgm:t>
    </dgm:pt>
    <dgm:pt modelId="{2482415B-CF10-4446-B4AC-C9BCBAA85E11}" type="parTrans" cxnId="{E67876A0-CEEF-5546-8D4E-036E44F7C182}">
      <dgm:prSet/>
      <dgm:spPr/>
      <dgm:t>
        <a:bodyPr/>
        <a:lstStyle/>
        <a:p>
          <a:endParaRPr lang="es-MX"/>
        </a:p>
      </dgm:t>
    </dgm:pt>
    <dgm:pt modelId="{ABDBA2A9-3A1E-2A43-8861-0AE34BEFBEB6}" type="sibTrans" cxnId="{E67876A0-CEEF-5546-8D4E-036E44F7C182}">
      <dgm:prSet/>
      <dgm:spPr/>
      <dgm:t>
        <a:bodyPr/>
        <a:lstStyle/>
        <a:p>
          <a:endParaRPr lang="es-MX"/>
        </a:p>
      </dgm:t>
    </dgm:pt>
    <dgm:pt modelId="{B3711840-E440-D64E-B5E8-B0D71092887F}">
      <dgm:prSet phldrT="[Texto]"/>
      <dgm:spPr/>
      <dgm:t>
        <a:bodyPr/>
        <a:lstStyle/>
        <a:p>
          <a:r>
            <a:rPr lang="es-MX" dirty="0"/>
            <a:t>Producción</a:t>
          </a:r>
        </a:p>
      </dgm:t>
    </dgm:pt>
    <dgm:pt modelId="{30053AE1-73C5-F644-B381-AAF0C654FEDB}" type="parTrans" cxnId="{FCCB9A05-D671-CD4D-997E-24A8E4242DFA}">
      <dgm:prSet/>
      <dgm:spPr/>
      <dgm:t>
        <a:bodyPr/>
        <a:lstStyle/>
        <a:p>
          <a:endParaRPr lang="es-MX"/>
        </a:p>
      </dgm:t>
    </dgm:pt>
    <dgm:pt modelId="{FF88678B-97E6-A748-8ED2-EFB9D7C5B006}" type="sibTrans" cxnId="{FCCB9A05-D671-CD4D-997E-24A8E4242DFA}">
      <dgm:prSet/>
      <dgm:spPr/>
      <dgm:t>
        <a:bodyPr/>
        <a:lstStyle/>
        <a:p>
          <a:endParaRPr lang="es-MX"/>
        </a:p>
      </dgm:t>
    </dgm:pt>
    <dgm:pt modelId="{F1979BB7-F094-8343-A149-8E95D699D9BD}">
      <dgm:prSet phldrT="[Texto]"/>
      <dgm:spPr/>
      <dgm:t>
        <a:bodyPr/>
        <a:lstStyle/>
        <a:p>
          <a:r>
            <a:rPr lang="es-MX" dirty="0"/>
            <a:t>Almacen pt</a:t>
          </a:r>
        </a:p>
      </dgm:t>
    </dgm:pt>
    <dgm:pt modelId="{95EF35F2-9BDB-774D-8EEA-96268B83A401}" type="parTrans" cxnId="{A2EF50CA-9B28-6B4D-95A7-DD0C2DFA0617}">
      <dgm:prSet/>
      <dgm:spPr/>
      <dgm:t>
        <a:bodyPr/>
        <a:lstStyle/>
        <a:p>
          <a:endParaRPr lang="es-MX"/>
        </a:p>
      </dgm:t>
    </dgm:pt>
    <dgm:pt modelId="{66F7C5C3-847C-4440-ACAE-7D1DC325D724}" type="sibTrans" cxnId="{A2EF50CA-9B28-6B4D-95A7-DD0C2DFA0617}">
      <dgm:prSet/>
      <dgm:spPr/>
      <dgm:t>
        <a:bodyPr/>
        <a:lstStyle/>
        <a:p>
          <a:endParaRPr lang="es-MX"/>
        </a:p>
      </dgm:t>
    </dgm:pt>
    <dgm:pt modelId="{71AB0BEC-1633-0246-8F24-BDF41FA4E6F9}">
      <dgm:prSet phldrT="[Texto]"/>
      <dgm:spPr/>
      <dgm:t>
        <a:bodyPr/>
        <a:lstStyle/>
        <a:p>
          <a:r>
            <a:rPr lang="es-MX" dirty="0"/>
            <a:t>Distribución</a:t>
          </a:r>
        </a:p>
      </dgm:t>
    </dgm:pt>
    <dgm:pt modelId="{B72FC997-8B95-0F47-A3CF-81AEC71F48F4}" type="parTrans" cxnId="{98BDA37C-7CA5-3A46-B9EC-B3137731D961}">
      <dgm:prSet/>
      <dgm:spPr/>
      <dgm:t>
        <a:bodyPr/>
        <a:lstStyle/>
        <a:p>
          <a:endParaRPr lang="es-MX"/>
        </a:p>
      </dgm:t>
    </dgm:pt>
    <dgm:pt modelId="{F01D978D-9DFA-694E-A20D-2CC1D48FBE18}" type="sibTrans" cxnId="{98BDA37C-7CA5-3A46-B9EC-B3137731D961}">
      <dgm:prSet/>
      <dgm:spPr/>
      <dgm:t>
        <a:bodyPr/>
        <a:lstStyle/>
        <a:p>
          <a:endParaRPr lang="es-MX"/>
        </a:p>
      </dgm:t>
    </dgm:pt>
    <dgm:pt modelId="{C2D05620-6B84-CA46-92C9-A21AD837A2FC}">
      <dgm:prSet phldrT="[Texto]"/>
      <dgm:spPr/>
      <dgm:t>
        <a:bodyPr/>
        <a:lstStyle/>
        <a:p>
          <a:r>
            <a:rPr lang="es-MX" dirty="0"/>
            <a:t>Post ventas</a:t>
          </a:r>
        </a:p>
      </dgm:t>
    </dgm:pt>
    <dgm:pt modelId="{049C28F0-31A4-4449-B33F-6AFF8E170BE3}" type="parTrans" cxnId="{F3F88E95-BF43-9F40-A601-C52223D8322C}">
      <dgm:prSet/>
      <dgm:spPr/>
      <dgm:t>
        <a:bodyPr/>
        <a:lstStyle/>
        <a:p>
          <a:endParaRPr lang="es-MX"/>
        </a:p>
      </dgm:t>
    </dgm:pt>
    <dgm:pt modelId="{0CE8C438-8F1C-4443-983A-2689F419B871}" type="sibTrans" cxnId="{F3F88E95-BF43-9F40-A601-C52223D8322C}">
      <dgm:prSet/>
      <dgm:spPr/>
      <dgm:t>
        <a:bodyPr/>
        <a:lstStyle/>
        <a:p>
          <a:endParaRPr lang="es-MX"/>
        </a:p>
      </dgm:t>
    </dgm:pt>
    <dgm:pt modelId="{DFEA4DF4-2A7B-4244-8129-EE0801330117}" type="pres">
      <dgm:prSet presAssocID="{938E87E0-508E-064A-BCD3-1E2B6246C9CD}" presName="Name0" presStyleCnt="0">
        <dgm:presLayoutVars>
          <dgm:dir/>
          <dgm:resizeHandles val="exact"/>
        </dgm:presLayoutVars>
      </dgm:prSet>
      <dgm:spPr/>
    </dgm:pt>
    <dgm:pt modelId="{93E39573-8EAF-D246-9BD6-D73D93B80545}" type="pres">
      <dgm:prSet presAssocID="{938E87E0-508E-064A-BCD3-1E2B6246C9CD}" presName="cycle" presStyleCnt="0"/>
      <dgm:spPr/>
    </dgm:pt>
    <dgm:pt modelId="{63F7C49E-5632-014D-B04C-A364662C33AE}" type="pres">
      <dgm:prSet presAssocID="{750794F9-C717-9844-8D30-0EF82A58F8A3}" presName="nodeFirstNode" presStyleLbl="node1" presStyleIdx="0" presStyleCnt="7">
        <dgm:presLayoutVars>
          <dgm:bulletEnabled val="1"/>
        </dgm:presLayoutVars>
      </dgm:prSet>
      <dgm:spPr/>
    </dgm:pt>
    <dgm:pt modelId="{7247A628-CC4C-4A4E-A231-897D2D8F00E4}" type="pres">
      <dgm:prSet presAssocID="{11C85932-813F-0342-9FBB-B99A0B02CB6B}" presName="sibTransFirstNode" presStyleLbl="bgShp" presStyleIdx="0" presStyleCnt="1"/>
      <dgm:spPr/>
    </dgm:pt>
    <dgm:pt modelId="{4AB56DCF-42CB-3A48-897F-F8352A793D82}" type="pres">
      <dgm:prSet presAssocID="{92821D13-8152-9C48-BCEE-1717B0B6B923}" presName="nodeFollowingNodes" presStyleLbl="node1" presStyleIdx="1" presStyleCnt="7">
        <dgm:presLayoutVars>
          <dgm:bulletEnabled val="1"/>
        </dgm:presLayoutVars>
      </dgm:prSet>
      <dgm:spPr/>
    </dgm:pt>
    <dgm:pt modelId="{A2FAC271-6ACC-DB47-A9F9-2C454527DE43}" type="pres">
      <dgm:prSet presAssocID="{B3711840-E440-D64E-B5E8-B0D71092887F}" presName="nodeFollowingNodes" presStyleLbl="node1" presStyleIdx="2" presStyleCnt="7">
        <dgm:presLayoutVars>
          <dgm:bulletEnabled val="1"/>
        </dgm:presLayoutVars>
      </dgm:prSet>
      <dgm:spPr/>
    </dgm:pt>
    <dgm:pt modelId="{958CF3CC-4E79-6445-A1A7-D80F303D05C3}" type="pres">
      <dgm:prSet presAssocID="{F1979BB7-F094-8343-A149-8E95D699D9BD}" presName="nodeFollowingNodes" presStyleLbl="node1" presStyleIdx="3" presStyleCnt="7">
        <dgm:presLayoutVars>
          <dgm:bulletEnabled val="1"/>
        </dgm:presLayoutVars>
      </dgm:prSet>
      <dgm:spPr/>
    </dgm:pt>
    <dgm:pt modelId="{1F228A85-80C0-8446-847D-DB0388D6B22A}" type="pres">
      <dgm:prSet presAssocID="{71AB0BEC-1633-0246-8F24-BDF41FA4E6F9}" presName="nodeFollowingNodes" presStyleLbl="node1" presStyleIdx="4" presStyleCnt="7">
        <dgm:presLayoutVars>
          <dgm:bulletEnabled val="1"/>
        </dgm:presLayoutVars>
      </dgm:prSet>
      <dgm:spPr/>
    </dgm:pt>
    <dgm:pt modelId="{46D41149-C7AF-4F40-9261-10D8C9FA8747}" type="pres">
      <dgm:prSet presAssocID="{81002012-C769-4F44-AC52-0820EABF7F30}" presName="nodeFollowingNodes" presStyleLbl="node1" presStyleIdx="5" presStyleCnt="7">
        <dgm:presLayoutVars>
          <dgm:bulletEnabled val="1"/>
        </dgm:presLayoutVars>
      </dgm:prSet>
      <dgm:spPr/>
    </dgm:pt>
    <dgm:pt modelId="{0FA91AC8-09B8-1244-AEC5-CFE1BB5D2EF6}" type="pres">
      <dgm:prSet presAssocID="{C2D05620-6B84-CA46-92C9-A21AD837A2FC}" presName="nodeFollowingNodes" presStyleLbl="node1" presStyleIdx="6" presStyleCnt="7">
        <dgm:presLayoutVars>
          <dgm:bulletEnabled val="1"/>
        </dgm:presLayoutVars>
      </dgm:prSet>
      <dgm:spPr/>
    </dgm:pt>
  </dgm:ptLst>
  <dgm:cxnLst>
    <dgm:cxn modelId="{DBBB0200-E724-B64D-85D6-E845C9F22678}" type="presOf" srcId="{81002012-C769-4F44-AC52-0820EABF7F30}" destId="{46D41149-C7AF-4F40-9261-10D8C9FA8747}" srcOrd="0" destOrd="0" presId="urn:microsoft.com/office/officeart/2005/8/layout/cycle3"/>
    <dgm:cxn modelId="{FCCB9A05-D671-CD4D-997E-24A8E4242DFA}" srcId="{938E87E0-508E-064A-BCD3-1E2B6246C9CD}" destId="{B3711840-E440-D64E-B5E8-B0D71092887F}" srcOrd="2" destOrd="0" parTransId="{30053AE1-73C5-F644-B381-AAF0C654FEDB}" sibTransId="{FF88678B-97E6-A748-8ED2-EFB9D7C5B006}"/>
    <dgm:cxn modelId="{537E9307-46CD-CD40-BEE4-FBDF95277C09}" type="presOf" srcId="{B3711840-E440-D64E-B5E8-B0D71092887F}" destId="{A2FAC271-6ACC-DB47-A9F9-2C454527DE43}" srcOrd="0" destOrd="0" presId="urn:microsoft.com/office/officeart/2005/8/layout/cycle3"/>
    <dgm:cxn modelId="{7DC4F216-A535-564B-944B-CC192A6DC21C}" type="presOf" srcId="{71AB0BEC-1633-0246-8F24-BDF41FA4E6F9}" destId="{1F228A85-80C0-8446-847D-DB0388D6B22A}" srcOrd="0" destOrd="0" presId="urn:microsoft.com/office/officeart/2005/8/layout/cycle3"/>
    <dgm:cxn modelId="{8B7A382D-6333-EE40-951E-0110F380B919}" srcId="{938E87E0-508E-064A-BCD3-1E2B6246C9CD}" destId="{750794F9-C717-9844-8D30-0EF82A58F8A3}" srcOrd="0" destOrd="0" parTransId="{511A3313-51AB-F240-81B1-6FACA81F8402}" sibTransId="{11C85932-813F-0342-9FBB-B99A0B02CB6B}"/>
    <dgm:cxn modelId="{40D0056B-A426-CC47-98EF-91FA9D27E82F}" type="presOf" srcId="{11C85932-813F-0342-9FBB-B99A0B02CB6B}" destId="{7247A628-CC4C-4A4E-A231-897D2D8F00E4}" srcOrd="0" destOrd="0" presId="urn:microsoft.com/office/officeart/2005/8/layout/cycle3"/>
    <dgm:cxn modelId="{A441306F-36F9-3B4A-A7E4-765F2168A12E}" type="presOf" srcId="{92821D13-8152-9C48-BCEE-1717B0B6B923}" destId="{4AB56DCF-42CB-3A48-897F-F8352A793D82}" srcOrd="0" destOrd="0" presId="urn:microsoft.com/office/officeart/2005/8/layout/cycle3"/>
    <dgm:cxn modelId="{6082D371-D198-FD46-9F98-B0717573D84D}" type="presOf" srcId="{750794F9-C717-9844-8D30-0EF82A58F8A3}" destId="{63F7C49E-5632-014D-B04C-A364662C33AE}" srcOrd="0" destOrd="0" presId="urn:microsoft.com/office/officeart/2005/8/layout/cycle3"/>
    <dgm:cxn modelId="{98BDA37C-7CA5-3A46-B9EC-B3137731D961}" srcId="{938E87E0-508E-064A-BCD3-1E2B6246C9CD}" destId="{71AB0BEC-1633-0246-8F24-BDF41FA4E6F9}" srcOrd="4" destOrd="0" parTransId="{B72FC997-8B95-0F47-A3CF-81AEC71F48F4}" sibTransId="{F01D978D-9DFA-694E-A20D-2CC1D48FBE18}"/>
    <dgm:cxn modelId="{F3F88E95-BF43-9F40-A601-C52223D8322C}" srcId="{938E87E0-508E-064A-BCD3-1E2B6246C9CD}" destId="{C2D05620-6B84-CA46-92C9-A21AD837A2FC}" srcOrd="6" destOrd="0" parTransId="{049C28F0-31A4-4449-B33F-6AFF8E170BE3}" sibTransId="{0CE8C438-8F1C-4443-983A-2689F419B871}"/>
    <dgm:cxn modelId="{E67876A0-CEEF-5546-8D4E-036E44F7C182}" srcId="{938E87E0-508E-064A-BCD3-1E2B6246C9CD}" destId="{81002012-C769-4F44-AC52-0820EABF7F30}" srcOrd="5" destOrd="0" parTransId="{2482415B-CF10-4446-B4AC-C9BCBAA85E11}" sibTransId="{ABDBA2A9-3A1E-2A43-8861-0AE34BEFBEB6}"/>
    <dgm:cxn modelId="{26A0B1A4-6093-CA45-A12A-D9C28CA2EF62}" type="presOf" srcId="{F1979BB7-F094-8343-A149-8E95D699D9BD}" destId="{958CF3CC-4E79-6445-A1A7-D80F303D05C3}" srcOrd="0" destOrd="0" presId="urn:microsoft.com/office/officeart/2005/8/layout/cycle3"/>
    <dgm:cxn modelId="{617460AA-0749-AD43-BD49-A2C554FFAF46}" srcId="{938E87E0-508E-064A-BCD3-1E2B6246C9CD}" destId="{92821D13-8152-9C48-BCEE-1717B0B6B923}" srcOrd="1" destOrd="0" parTransId="{9307C0D2-AF8F-0C4A-BF4F-8CC4BABFF329}" sibTransId="{C35E2A56-94C3-AE42-BC5A-001903109776}"/>
    <dgm:cxn modelId="{AEF8ACB7-F5F0-0244-8C20-B7B86DFB80CF}" type="presOf" srcId="{C2D05620-6B84-CA46-92C9-A21AD837A2FC}" destId="{0FA91AC8-09B8-1244-AEC5-CFE1BB5D2EF6}" srcOrd="0" destOrd="0" presId="urn:microsoft.com/office/officeart/2005/8/layout/cycle3"/>
    <dgm:cxn modelId="{A2EF50CA-9B28-6B4D-95A7-DD0C2DFA0617}" srcId="{938E87E0-508E-064A-BCD3-1E2B6246C9CD}" destId="{F1979BB7-F094-8343-A149-8E95D699D9BD}" srcOrd="3" destOrd="0" parTransId="{95EF35F2-9BDB-774D-8EEA-96268B83A401}" sibTransId="{66F7C5C3-847C-4440-ACAE-7D1DC325D724}"/>
    <dgm:cxn modelId="{BCA795CB-974F-8B46-BED1-1DCBDC18C9E5}" type="presOf" srcId="{938E87E0-508E-064A-BCD3-1E2B6246C9CD}" destId="{DFEA4DF4-2A7B-4244-8129-EE0801330117}" srcOrd="0" destOrd="0" presId="urn:microsoft.com/office/officeart/2005/8/layout/cycle3"/>
    <dgm:cxn modelId="{2F377E3D-72CC-EA4A-82A2-1FCB21995270}" type="presParOf" srcId="{DFEA4DF4-2A7B-4244-8129-EE0801330117}" destId="{93E39573-8EAF-D246-9BD6-D73D93B80545}" srcOrd="0" destOrd="0" presId="urn:microsoft.com/office/officeart/2005/8/layout/cycle3"/>
    <dgm:cxn modelId="{7F5F23F9-F266-FC46-A489-5A449150FB5D}" type="presParOf" srcId="{93E39573-8EAF-D246-9BD6-D73D93B80545}" destId="{63F7C49E-5632-014D-B04C-A364662C33AE}" srcOrd="0" destOrd="0" presId="urn:microsoft.com/office/officeart/2005/8/layout/cycle3"/>
    <dgm:cxn modelId="{CA12FCE7-80F8-EB46-A1C2-FC67DC1B5170}" type="presParOf" srcId="{93E39573-8EAF-D246-9BD6-D73D93B80545}" destId="{7247A628-CC4C-4A4E-A231-897D2D8F00E4}" srcOrd="1" destOrd="0" presId="urn:microsoft.com/office/officeart/2005/8/layout/cycle3"/>
    <dgm:cxn modelId="{343EEAA4-9AD5-414E-8135-F99F47444674}" type="presParOf" srcId="{93E39573-8EAF-D246-9BD6-D73D93B80545}" destId="{4AB56DCF-42CB-3A48-897F-F8352A793D82}" srcOrd="2" destOrd="0" presId="urn:microsoft.com/office/officeart/2005/8/layout/cycle3"/>
    <dgm:cxn modelId="{019E4D54-AFE7-C44E-9187-17348814ADAB}" type="presParOf" srcId="{93E39573-8EAF-D246-9BD6-D73D93B80545}" destId="{A2FAC271-6ACC-DB47-A9F9-2C454527DE43}" srcOrd="3" destOrd="0" presId="urn:microsoft.com/office/officeart/2005/8/layout/cycle3"/>
    <dgm:cxn modelId="{E81E370D-A555-1447-92FB-1D1129963893}" type="presParOf" srcId="{93E39573-8EAF-D246-9BD6-D73D93B80545}" destId="{958CF3CC-4E79-6445-A1A7-D80F303D05C3}" srcOrd="4" destOrd="0" presId="urn:microsoft.com/office/officeart/2005/8/layout/cycle3"/>
    <dgm:cxn modelId="{0D7A7A55-9182-8840-BE83-792433C3B60D}" type="presParOf" srcId="{93E39573-8EAF-D246-9BD6-D73D93B80545}" destId="{1F228A85-80C0-8446-847D-DB0388D6B22A}" srcOrd="5" destOrd="0" presId="urn:microsoft.com/office/officeart/2005/8/layout/cycle3"/>
    <dgm:cxn modelId="{5E12A27A-DB0D-5546-83F3-2643A3CF53BE}" type="presParOf" srcId="{93E39573-8EAF-D246-9BD6-D73D93B80545}" destId="{46D41149-C7AF-4F40-9261-10D8C9FA8747}" srcOrd="6" destOrd="0" presId="urn:microsoft.com/office/officeart/2005/8/layout/cycle3"/>
    <dgm:cxn modelId="{608F4580-0728-5C4F-BC0E-1C40DD194446}" type="presParOf" srcId="{93E39573-8EAF-D246-9BD6-D73D93B80545}" destId="{0FA91AC8-09B8-1244-AEC5-CFE1BB5D2EF6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A7DEBBC-1D22-0142-98F7-09296D683FB0}" type="doc">
      <dgm:prSet loTypeId="urn:microsoft.com/office/officeart/2005/8/layout/vList5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2C46ECA-38F8-4346-97FA-8F321F0DEF71}">
      <dgm:prSet phldrT="[Texto]"/>
      <dgm:spPr/>
      <dgm:t>
        <a:bodyPr/>
        <a:lstStyle/>
        <a:p>
          <a:r>
            <a:rPr lang="es-MX" dirty="0"/>
            <a:t>Incipiente</a:t>
          </a:r>
        </a:p>
      </dgm:t>
    </dgm:pt>
    <dgm:pt modelId="{8F326F5A-962D-2848-97E4-4D4BC7D75F69}" type="parTrans" cxnId="{01928B06-2554-DD46-8100-E9BA59FED367}">
      <dgm:prSet/>
      <dgm:spPr/>
      <dgm:t>
        <a:bodyPr/>
        <a:lstStyle/>
        <a:p>
          <a:endParaRPr lang="es-MX"/>
        </a:p>
      </dgm:t>
    </dgm:pt>
    <dgm:pt modelId="{9C25213E-2137-7F41-88C2-6E7530E8BC17}" type="sibTrans" cxnId="{01928B06-2554-DD46-8100-E9BA59FED367}">
      <dgm:prSet/>
      <dgm:spPr/>
      <dgm:t>
        <a:bodyPr/>
        <a:lstStyle/>
        <a:p>
          <a:endParaRPr lang="es-MX"/>
        </a:p>
      </dgm:t>
    </dgm:pt>
    <dgm:pt modelId="{BE60CDA2-CD79-B14F-8D5B-C780E2BB127C}">
      <dgm:prSet phldrT="[Texto]"/>
      <dgm:spPr/>
      <dgm:t>
        <a:bodyPr/>
        <a:lstStyle/>
        <a:p>
          <a:r>
            <a:rPr lang="es-MX" dirty="0"/>
            <a:t>Identificación de conflictos</a:t>
          </a:r>
        </a:p>
      </dgm:t>
    </dgm:pt>
    <dgm:pt modelId="{8D54FBF0-8ACA-AB43-B1BC-793EE9679C23}" type="parTrans" cxnId="{D3334BB4-0BC1-F842-AFE0-55D882AD58A9}">
      <dgm:prSet/>
      <dgm:spPr/>
      <dgm:t>
        <a:bodyPr/>
        <a:lstStyle/>
        <a:p>
          <a:endParaRPr lang="es-MX"/>
        </a:p>
      </dgm:t>
    </dgm:pt>
    <dgm:pt modelId="{6FADFBAA-702C-D74E-A85D-C1C19FC369B1}" type="sibTrans" cxnId="{D3334BB4-0BC1-F842-AFE0-55D882AD58A9}">
      <dgm:prSet/>
      <dgm:spPr/>
      <dgm:t>
        <a:bodyPr/>
        <a:lstStyle/>
        <a:p>
          <a:endParaRPr lang="es-MX"/>
        </a:p>
      </dgm:t>
    </dgm:pt>
    <dgm:pt modelId="{E94A686D-6C66-6746-9735-EF9C42FDC435}">
      <dgm:prSet phldrT="[Texto]"/>
      <dgm:spPr/>
      <dgm:t>
        <a:bodyPr/>
        <a:lstStyle/>
        <a:p>
          <a:r>
            <a:rPr lang="es-MX" dirty="0"/>
            <a:t>Centralizar operaciones</a:t>
          </a:r>
        </a:p>
      </dgm:t>
    </dgm:pt>
    <dgm:pt modelId="{5B9E7B7F-0207-2445-BFA9-C447E29AC87F}" type="parTrans" cxnId="{ED04ACA0-37B0-C348-B8DE-66CF2396051C}">
      <dgm:prSet/>
      <dgm:spPr/>
      <dgm:t>
        <a:bodyPr/>
        <a:lstStyle/>
        <a:p>
          <a:endParaRPr lang="es-MX"/>
        </a:p>
      </dgm:t>
    </dgm:pt>
    <dgm:pt modelId="{3A1204A5-093C-274D-9DB7-E64178EDD65B}" type="sibTrans" cxnId="{ED04ACA0-37B0-C348-B8DE-66CF2396051C}">
      <dgm:prSet/>
      <dgm:spPr/>
      <dgm:t>
        <a:bodyPr/>
        <a:lstStyle/>
        <a:p>
          <a:endParaRPr lang="es-MX"/>
        </a:p>
      </dgm:t>
    </dgm:pt>
    <dgm:pt modelId="{8FF7BC92-7FEB-B641-8C87-25F207582558}">
      <dgm:prSet phldrT="[Texto]"/>
      <dgm:spPr/>
      <dgm:t>
        <a:bodyPr/>
        <a:lstStyle/>
        <a:p>
          <a:r>
            <a:rPr lang="es-MX" dirty="0"/>
            <a:t>Formativa</a:t>
          </a:r>
        </a:p>
      </dgm:t>
    </dgm:pt>
    <dgm:pt modelId="{DB2C74A9-ADD4-184E-A558-5B31F023576C}" type="parTrans" cxnId="{5B43FC07-66AE-3B49-96F6-B9607AD94D45}">
      <dgm:prSet/>
      <dgm:spPr/>
      <dgm:t>
        <a:bodyPr/>
        <a:lstStyle/>
        <a:p>
          <a:endParaRPr lang="es-MX"/>
        </a:p>
      </dgm:t>
    </dgm:pt>
    <dgm:pt modelId="{57F95F1F-391D-8A47-BEA7-7646F7E97541}" type="sibTrans" cxnId="{5B43FC07-66AE-3B49-96F6-B9607AD94D45}">
      <dgm:prSet/>
      <dgm:spPr/>
      <dgm:t>
        <a:bodyPr/>
        <a:lstStyle/>
        <a:p>
          <a:endParaRPr lang="es-MX"/>
        </a:p>
      </dgm:t>
    </dgm:pt>
    <dgm:pt modelId="{C850A5BD-ED54-444B-A80A-D492127452C0}">
      <dgm:prSet phldrT="[Texto]"/>
      <dgm:spPr/>
      <dgm:t>
        <a:bodyPr/>
        <a:lstStyle/>
        <a:p>
          <a:r>
            <a:rPr lang="es-MX" dirty="0"/>
            <a:t>Consolidación física de productos</a:t>
          </a:r>
        </a:p>
      </dgm:t>
    </dgm:pt>
    <dgm:pt modelId="{2823E04A-1657-0449-8447-D15E1A460137}" type="parTrans" cxnId="{873F3EC9-4271-EA40-8FBB-02E5DD9CDBC3}">
      <dgm:prSet/>
      <dgm:spPr/>
      <dgm:t>
        <a:bodyPr/>
        <a:lstStyle/>
        <a:p>
          <a:endParaRPr lang="es-MX"/>
        </a:p>
      </dgm:t>
    </dgm:pt>
    <dgm:pt modelId="{0A5C1BED-58FF-EC40-8864-D8680A969351}" type="sibTrans" cxnId="{873F3EC9-4271-EA40-8FBB-02E5DD9CDBC3}">
      <dgm:prSet/>
      <dgm:spPr/>
      <dgm:t>
        <a:bodyPr/>
        <a:lstStyle/>
        <a:p>
          <a:endParaRPr lang="es-MX"/>
        </a:p>
      </dgm:t>
    </dgm:pt>
    <dgm:pt modelId="{C1A89BB9-B786-9C46-8B0D-1AA55F781CD5}">
      <dgm:prSet phldrT="[Texto]"/>
      <dgm:spPr/>
      <dgm:t>
        <a:bodyPr/>
        <a:lstStyle/>
        <a:p>
          <a:r>
            <a:rPr lang="es-MX" dirty="0"/>
            <a:t>Gestión de aprovisionamiento</a:t>
          </a:r>
        </a:p>
      </dgm:t>
    </dgm:pt>
    <dgm:pt modelId="{5451C95D-8F92-274B-98EF-48DD632F4958}" type="parTrans" cxnId="{15C4B73F-9432-2843-805A-524FD884BF03}">
      <dgm:prSet/>
      <dgm:spPr/>
      <dgm:t>
        <a:bodyPr/>
        <a:lstStyle/>
        <a:p>
          <a:endParaRPr lang="es-MX"/>
        </a:p>
      </dgm:t>
    </dgm:pt>
    <dgm:pt modelId="{AC62A316-D20D-B843-8AB2-BEB6CFEFC9B9}" type="sibTrans" cxnId="{15C4B73F-9432-2843-805A-524FD884BF03}">
      <dgm:prSet/>
      <dgm:spPr/>
      <dgm:t>
        <a:bodyPr/>
        <a:lstStyle/>
        <a:p>
          <a:endParaRPr lang="es-MX"/>
        </a:p>
      </dgm:t>
    </dgm:pt>
    <dgm:pt modelId="{8ED6A122-A50F-0549-BEDF-B7B15345344F}">
      <dgm:prSet phldrT="[Texto]"/>
      <dgm:spPr/>
      <dgm:t>
        <a:bodyPr/>
        <a:lstStyle/>
        <a:p>
          <a:r>
            <a:rPr lang="es-MX" dirty="0"/>
            <a:t>Desarrollo</a:t>
          </a:r>
        </a:p>
      </dgm:t>
    </dgm:pt>
    <dgm:pt modelId="{C831606C-C89F-8A48-AF0E-A8AA472F7D46}" type="parTrans" cxnId="{F690ADFE-DDD8-FE4E-B8FF-B79282C63B4E}">
      <dgm:prSet/>
      <dgm:spPr/>
      <dgm:t>
        <a:bodyPr/>
        <a:lstStyle/>
        <a:p>
          <a:endParaRPr lang="es-MX"/>
        </a:p>
      </dgm:t>
    </dgm:pt>
    <dgm:pt modelId="{6DDE3694-6048-2549-A8CD-0F9082876071}" type="sibTrans" cxnId="{F690ADFE-DDD8-FE4E-B8FF-B79282C63B4E}">
      <dgm:prSet/>
      <dgm:spPr/>
      <dgm:t>
        <a:bodyPr/>
        <a:lstStyle/>
        <a:p>
          <a:endParaRPr lang="es-MX"/>
        </a:p>
      </dgm:t>
    </dgm:pt>
    <dgm:pt modelId="{358FAAC9-246D-3444-9432-774AC18B82D4}">
      <dgm:prSet phldrT="[Texto]"/>
      <dgm:spPr/>
      <dgm:t>
        <a:bodyPr/>
        <a:lstStyle/>
        <a:p>
          <a:r>
            <a:rPr lang="es-MX" dirty="0"/>
            <a:t>Funciones logística</a:t>
          </a:r>
        </a:p>
      </dgm:t>
    </dgm:pt>
    <dgm:pt modelId="{DC340255-DEC3-0B46-8657-B32F507BC3D7}" type="parTrans" cxnId="{D9A9EB20-A3AD-6F45-8E62-ED3BBD4D2890}">
      <dgm:prSet/>
      <dgm:spPr/>
      <dgm:t>
        <a:bodyPr/>
        <a:lstStyle/>
        <a:p>
          <a:endParaRPr lang="es-MX"/>
        </a:p>
      </dgm:t>
    </dgm:pt>
    <dgm:pt modelId="{F8927320-6C5A-3A4A-A9C5-51B604C9ACC6}" type="sibTrans" cxnId="{D9A9EB20-A3AD-6F45-8E62-ED3BBD4D2890}">
      <dgm:prSet/>
      <dgm:spPr/>
      <dgm:t>
        <a:bodyPr/>
        <a:lstStyle/>
        <a:p>
          <a:endParaRPr lang="es-MX"/>
        </a:p>
      </dgm:t>
    </dgm:pt>
    <dgm:pt modelId="{BA70D465-63FF-9140-8E23-3A3C162A7491}">
      <dgm:prSet phldrT="[Texto]"/>
      <dgm:spPr/>
      <dgm:t>
        <a:bodyPr/>
        <a:lstStyle/>
        <a:p>
          <a:r>
            <a:rPr lang="es-MX" dirty="0"/>
            <a:t>Avanzada</a:t>
          </a:r>
        </a:p>
      </dgm:t>
    </dgm:pt>
    <dgm:pt modelId="{90F5E91C-E12D-5C41-BFDC-859C9259C771}" type="parTrans" cxnId="{052B8D98-F428-2346-A31A-8D65D41169BD}">
      <dgm:prSet/>
      <dgm:spPr/>
      <dgm:t>
        <a:bodyPr/>
        <a:lstStyle/>
        <a:p>
          <a:endParaRPr lang="es-MX"/>
        </a:p>
      </dgm:t>
    </dgm:pt>
    <dgm:pt modelId="{110601D8-8BC2-6F40-AA58-43D9CEB8D615}" type="sibTrans" cxnId="{052B8D98-F428-2346-A31A-8D65D41169BD}">
      <dgm:prSet/>
      <dgm:spPr/>
      <dgm:t>
        <a:bodyPr/>
        <a:lstStyle/>
        <a:p>
          <a:endParaRPr lang="es-MX"/>
        </a:p>
      </dgm:t>
    </dgm:pt>
    <dgm:pt modelId="{2251A85E-E4A6-BC40-A39A-8177A2698A99}">
      <dgm:prSet phldrT="[Texto]"/>
      <dgm:spPr/>
      <dgm:t>
        <a:bodyPr/>
        <a:lstStyle/>
        <a:p>
          <a:r>
            <a:rPr lang="es-MX" dirty="0"/>
            <a:t>Centralización de la compañia</a:t>
          </a:r>
        </a:p>
      </dgm:t>
    </dgm:pt>
    <dgm:pt modelId="{290B8B0C-8D80-B440-A150-7DE72E314FEB}" type="parTrans" cxnId="{77DE400A-AC3B-8C46-90A7-F035EE597B5C}">
      <dgm:prSet/>
      <dgm:spPr/>
      <dgm:t>
        <a:bodyPr/>
        <a:lstStyle/>
        <a:p>
          <a:endParaRPr lang="es-MX"/>
        </a:p>
      </dgm:t>
    </dgm:pt>
    <dgm:pt modelId="{D8EF9B8F-5046-8542-B5F3-0611AFA6CC44}" type="sibTrans" cxnId="{77DE400A-AC3B-8C46-90A7-F035EE597B5C}">
      <dgm:prSet/>
      <dgm:spPr/>
      <dgm:t>
        <a:bodyPr/>
        <a:lstStyle/>
        <a:p>
          <a:endParaRPr lang="es-MX"/>
        </a:p>
      </dgm:t>
    </dgm:pt>
    <dgm:pt modelId="{A2D48CD8-D48B-C64B-B027-5C98F9C9F258}">
      <dgm:prSet phldrT="[Texto]"/>
      <dgm:spPr/>
      <dgm:t>
        <a:bodyPr/>
        <a:lstStyle/>
        <a:p>
          <a:r>
            <a:rPr lang="es-MX" dirty="0"/>
            <a:t>Integración de la logística a la producción</a:t>
          </a:r>
        </a:p>
      </dgm:t>
    </dgm:pt>
    <dgm:pt modelId="{E7778F89-B34B-CC46-B9CC-BC3E663D9315}" type="parTrans" cxnId="{070C8C6A-EF3D-DA46-A08B-45AF9EAE0291}">
      <dgm:prSet/>
      <dgm:spPr/>
      <dgm:t>
        <a:bodyPr/>
        <a:lstStyle/>
        <a:p>
          <a:endParaRPr lang="es-MX"/>
        </a:p>
      </dgm:t>
    </dgm:pt>
    <dgm:pt modelId="{4A8B491D-792A-7043-BD57-112CBFB8BF68}" type="sibTrans" cxnId="{070C8C6A-EF3D-DA46-A08B-45AF9EAE0291}">
      <dgm:prSet/>
      <dgm:spPr/>
      <dgm:t>
        <a:bodyPr/>
        <a:lstStyle/>
        <a:p>
          <a:endParaRPr lang="es-MX"/>
        </a:p>
      </dgm:t>
    </dgm:pt>
    <dgm:pt modelId="{54418BFC-ECA2-5C4C-BEAC-8C17A5ACB2F3}">
      <dgm:prSet phldrT="[Texto]"/>
      <dgm:spPr/>
      <dgm:t>
        <a:bodyPr/>
        <a:lstStyle/>
        <a:p>
          <a:r>
            <a:rPr lang="es-MX" dirty="0"/>
            <a:t>Costos logísticos</a:t>
          </a:r>
        </a:p>
      </dgm:t>
    </dgm:pt>
    <dgm:pt modelId="{820EE6F6-AD6A-5240-BDA2-D5EF38B1BB8B}" type="parTrans" cxnId="{D02FF655-4214-8341-BA6A-43859B79C95E}">
      <dgm:prSet/>
      <dgm:spPr/>
      <dgm:t>
        <a:bodyPr/>
        <a:lstStyle/>
        <a:p>
          <a:endParaRPr lang="es-MX"/>
        </a:p>
      </dgm:t>
    </dgm:pt>
    <dgm:pt modelId="{4F0047B8-8AFF-7447-A5EE-D595512637DA}" type="sibTrans" cxnId="{D02FF655-4214-8341-BA6A-43859B79C95E}">
      <dgm:prSet/>
      <dgm:spPr/>
      <dgm:t>
        <a:bodyPr/>
        <a:lstStyle/>
        <a:p>
          <a:endParaRPr lang="es-MX"/>
        </a:p>
      </dgm:t>
    </dgm:pt>
    <dgm:pt modelId="{59408DB6-CED7-E645-8586-43EDD32A74FC}">
      <dgm:prSet phldrT="[Texto]"/>
      <dgm:spPr/>
      <dgm:t>
        <a:bodyPr/>
        <a:lstStyle/>
        <a:p>
          <a:r>
            <a:rPr lang="es-MX" dirty="0"/>
            <a:t>Medios teleinformativos</a:t>
          </a:r>
        </a:p>
      </dgm:t>
    </dgm:pt>
    <dgm:pt modelId="{0C1CC771-ED2A-B347-9318-D20AB9DCE6E9}" type="parTrans" cxnId="{68BC0CDF-7A6A-7E48-9FEE-D2A2230AAD89}">
      <dgm:prSet/>
      <dgm:spPr/>
      <dgm:t>
        <a:bodyPr/>
        <a:lstStyle/>
        <a:p>
          <a:endParaRPr lang="es-MX"/>
        </a:p>
      </dgm:t>
    </dgm:pt>
    <dgm:pt modelId="{05D3D766-0B64-BC4E-9CFA-088DE9C04792}" type="sibTrans" cxnId="{68BC0CDF-7A6A-7E48-9FEE-D2A2230AAD89}">
      <dgm:prSet/>
      <dgm:spPr/>
      <dgm:t>
        <a:bodyPr/>
        <a:lstStyle/>
        <a:p>
          <a:endParaRPr lang="es-MX"/>
        </a:p>
      </dgm:t>
    </dgm:pt>
    <dgm:pt modelId="{5D902EDE-63CF-5C4F-8CAB-38EEC4BFCC1F}">
      <dgm:prSet phldrT="[Texto]"/>
      <dgm:spPr/>
      <dgm:t>
        <a:bodyPr/>
        <a:lstStyle/>
        <a:p>
          <a:r>
            <a:rPr lang="es-MX" dirty="0"/>
            <a:t>E-commerce </a:t>
          </a:r>
        </a:p>
      </dgm:t>
    </dgm:pt>
    <dgm:pt modelId="{0DDA6B85-E993-D94A-AE49-C25E9974269B}" type="parTrans" cxnId="{C7BB3D1C-66C4-CE48-ADBB-B8765854BF07}">
      <dgm:prSet/>
      <dgm:spPr/>
      <dgm:t>
        <a:bodyPr/>
        <a:lstStyle/>
        <a:p>
          <a:endParaRPr lang="es-MX"/>
        </a:p>
      </dgm:t>
    </dgm:pt>
    <dgm:pt modelId="{3ED5F305-A3B4-5747-881F-4272B9D5EDEC}" type="sibTrans" cxnId="{C7BB3D1C-66C4-CE48-ADBB-B8765854BF07}">
      <dgm:prSet/>
      <dgm:spPr/>
      <dgm:t>
        <a:bodyPr/>
        <a:lstStyle/>
        <a:p>
          <a:endParaRPr lang="es-MX"/>
        </a:p>
      </dgm:t>
    </dgm:pt>
    <dgm:pt modelId="{1189C753-DF8F-6F46-AF1D-77484DF10928}" type="pres">
      <dgm:prSet presAssocID="{6A7DEBBC-1D22-0142-98F7-09296D683FB0}" presName="Name0" presStyleCnt="0">
        <dgm:presLayoutVars>
          <dgm:dir/>
          <dgm:animLvl val="lvl"/>
          <dgm:resizeHandles val="exact"/>
        </dgm:presLayoutVars>
      </dgm:prSet>
      <dgm:spPr/>
    </dgm:pt>
    <dgm:pt modelId="{0069D304-AD1F-7240-8CD5-22033600A86C}" type="pres">
      <dgm:prSet presAssocID="{92C46ECA-38F8-4346-97FA-8F321F0DEF71}" presName="linNode" presStyleCnt="0"/>
      <dgm:spPr/>
    </dgm:pt>
    <dgm:pt modelId="{7832BA48-775B-4545-A247-D8CB5F46A9CB}" type="pres">
      <dgm:prSet presAssocID="{92C46ECA-38F8-4346-97FA-8F321F0DEF71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72592978-B35A-F143-9C4F-BAB88BA254DC}" type="pres">
      <dgm:prSet presAssocID="{92C46ECA-38F8-4346-97FA-8F321F0DEF71}" presName="descendantText" presStyleLbl="alignAccFollowNode1" presStyleIdx="0" presStyleCnt="4">
        <dgm:presLayoutVars>
          <dgm:bulletEnabled val="1"/>
        </dgm:presLayoutVars>
      </dgm:prSet>
      <dgm:spPr/>
    </dgm:pt>
    <dgm:pt modelId="{B8331F7F-D508-B549-9A9A-605DF513A2F7}" type="pres">
      <dgm:prSet presAssocID="{9C25213E-2137-7F41-88C2-6E7530E8BC17}" presName="sp" presStyleCnt="0"/>
      <dgm:spPr/>
    </dgm:pt>
    <dgm:pt modelId="{E76B62D8-2CAB-8F4B-A5DA-E161D26A5BCB}" type="pres">
      <dgm:prSet presAssocID="{8FF7BC92-7FEB-B641-8C87-25F207582558}" presName="linNode" presStyleCnt="0"/>
      <dgm:spPr/>
    </dgm:pt>
    <dgm:pt modelId="{F68D186D-8281-474A-8AB9-332C632633B4}" type="pres">
      <dgm:prSet presAssocID="{8FF7BC92-7FEB-B641-8C87-25F207582558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D55879C7-0B93-4642-BECE-46BBDFFF532A}" type="pres">
      <dgm:prSet presAssocID="{8FF7BC92-7FEB-B641-8C87-25F207582558}" presName="descendantText" presStyleLbl="alignAccFollowNode1" presStyleIdx="1" presStyleCnt="4">
        <dgm:presLayoutVars>
          <dgm:bulletEnabled val="1"/>
        </dgm:presLayoutVars>
      </dgm:prSet>
      <dgm:spPr/>
    </dgm:pt>
    <dgm:pt modelId="{AE90C544-2E7E-2844-AF66-7D93A7ED29CE}" type="pres">
      <dgm:prSet presAssocID="{57F95F1F-391D-8A47-BEA7-7646F7E97541}" presName="sp" presStyleCnt="0"/>
      <dgm:spPr/>
    </dgm:pt>
    <dgm:pt modelId="{45F072BD-C3C8-BE4D-85FB-8DA3B6C47F7B}" type="pres">
      <dgm:prSet presAssocID="{8ED6A122-A50F-0549-BEDF-B7B15345344F}" presName="linNode" presStyleCnt="0"/>
      <dgm:spPr/>
    </dgm:pt>
    <dgm:pt modelId="{D0CB3C59-E26D-9E4A-BD52-0E19FFA5B89A}" type="pres">
      <dgm:prSet presAssocID="{8ED6A122-A50F-0549-BEDF-B7B15345344F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4AC4F5FA-E8F4-D44A-847A-B29D035FE984}" type="pres">
      <dgm:prSet presAssocID="{8ED6A122-A50F-0549-BEDF-B7B15345344F}" presName="descendantText" presStyleLbl="alignAccFollowNode1" presStyleIdx="2" presStyleCnt="4">
        <dgm:presLayoutVars>
          <dgm:bulletEnabled val="1"/>
        </dgm:presLayoutVars>
      </dgm:prSet>
      <dgm:spPr/>
    </dgm:pt>
    <dgm:pt modelId="{6E957547-10C2-E940-AF3C-7BDFC06D9716}" type="pres">
      <dgm:prSet presAssocID="{6DDE3694-6048-2549-A8CD-0F9082876071}" presName="sp" presStyleCnt="0"/>
      <dgm:spPr/>
    </dgm:pt>
    <dgm:pt modelId="{63B3F4EA-7090-B044-AA81-3773ADE4F440}" type="pres">
      <dgm:prSet presAssocID="{BA70D465-63FF-9140-8E23-3A3C162A7491}" presName="linNode" presStyleCnt="0"/>
      <dgm:spPr/>
    </dgm:pt>
    <dgm:pt modelId="{F735000F-A952-9248-B812-F184A0B77EAE}" type="pres">
      <dgm:prSet presAssocID="{BA70D465-63FF-9140-8E23-3A3C162A749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FF28F663-CF45-8D43-90C0-C598DA16EF83}" type="pres">
      <dgm:prSet presAssocID="{BA70D465-63FF-9140-8E23-3A3C162A749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01928B06-2554-DD46-8100-E9BA59FED367}" srcId="{6A7DEBBC-1D22-0142-98F7-09296D683FB0}" destId="{92C46ECA-38F8-4346-97FA-8F321F0DEF71}" srcOrd="0" destOrd="0" parTransId="{8F326F5A-962D-2848-97E4-4D4BC7D75F69}" sibTransId="{9C25213E-2137-7F41-88C2-6E7530E8BC17}"/>
    <dgm:cxn modelId="{5B43FC07-66AE-3B49-96F6-B9607AD94D45}" srcId="{6A7DEBBC-1D22-0142-98F7-09296D683FB0}" destId="{8FF7BC92-7FEB-B641-8C87-25F207582558}" srcOrd="1" destOrd="0" parTransId="{DB2C74A9-ADD4-184E-A558-5B31F023576C}" sibTransId="{57F95F1F-391D-8A47-BEA7-7646F7E97541}"/>
    <dgm:cxn modelId="{77DE400A-AC3B-8C46-90A7-F035EE597B5C}" srcId="{8ED6A122-A50F-0549-BEDF-B7B15345344F}" destId="{2251A85E-E4A6-BC40-A39A-8177A2698A99}" srcOrd="0" destOrd="0" parTransId="{290B8B0C-8D80-B440-A150-7DE72E314FEB}" sibTransId="{D8EF9B8F-5046-8542-B5F3-0611AFA6CC44}"/>
    <dgm:cxn modelId="{C7BB3D1C-66C4-CE48-ADBB-B8765854BF07}" srcId="{BA70D465-63FF-9140-8E23-3A3C162A7491}" destId="{5D902EDE-63CF-5C4F-8CAB-38EEC4BFCC1F}" srcOrd="2" destOrd="0" parTransId="{0DDA6B85-E993-D94A-AE49-C25E9974269B}" sibTransId="{3ED5F305-A3B4-5747-881F-4272B9D5EDEC}"/>
    <dgm:cxn modelId="{D9A9EB20-A3AD-6F45-8E62-ED3BBD4D2890}" srcId="{8ED6A122-A50F-0549-BEDF-B7B15345344F}" destId="{358FAAC9-246D-3444-9432-774AC18B82D4}" srcOrd="1" destOrd="0" parTransId="{DC340255-DEC3-0B46-8657-B32F507BC3D7}" sibTransId="{F8927320-6C5A-3A4A-A9C5-51B604C9ACC6}"/>
    <dgm:cxn modelId="{BB014A2A-B62C-B547-8CB1-1D689BC1FDA2}" type="presOf" srcId="{59408DB6-CED7-E645-8586-43EDD32A74FC}" destId="{FF28F663-CF45-8D43-90C0-C598DA16EF83}" srcOrd="0" destOrd="1" presId="urn:microsoft.com/office/officeart/2005/8/layout/vList5"/>
    <dgm:cxn modelId="{15C4B73F-9432-2843-805A-524FD884BF03}" srcId="{8FF7BC92-7FEB-B641-8C87-25F207582558}" destId="{C1A89BB9-B786-9C46-8B0D-1AA55F781CD5}" srcOrd="1" destOrd="0" parTransId="{5451C95D-8F92-274B-98EF-48DD632F4958}" sibTransId="{AC62A316-D20D-B843-8AB2-BEB6CFEFC9B9}"/>
    <dgm:cxn modelId="{6F0EA646-236E-E04E-86A9-C87ED9EEB319}" type="presOf" srcId="{BA70D465-63FF-9140-8E23-3A3C162A7491}" destId="{F735000F-A952-9248-B812-F184A0B77EAE}" srcOrd="0" destOrd="0" presId="urn:microsoft.com/office/officeart/2005/8/layout/vList5"/>
    <dgm:cxn modelId="{D02FF655-4214-8341-BA6A-43859B79C95E}" srcId="{8ED6A122-A50F-0549-BEDF-B7B15345344F}" destId="{54418BFC-ECA2-5C4C-BEAC-8C17A5ACB2F3}" srcOrd="2" destOrd="0" parTransId="{820EE6F6-AD6A-5240-BDA2-D5EF38B1BB8B}" sibTransId="{4F0047B8-8AFF-7447-A5EE-D595512637DA}"/>
    <dgm:cxn modelId="{91D73557-5006-524B-B3A8-CA66A785DD33}" type="presOf" srcId="{E94A686D-6C66-6746-9735-EF9C42FDC435}" destId="{72592978-B35A-F143-9C4F-BAB88BA254DC}" srcOrd="0" destOrd="1" presId="urn:microsoft.com/office/officeart/2005/8/layout/vList5"/>
    <dgm:cxn modelId="{2C707863-0BE8-024A-BF6F-04972F6A4C81}" type="presOf" srcId="{92C46ECA-38F8-4346-97FA-8F321F0DEF71}" destId="{7832BA48-775B-4545-A247-D8CB5F46A9CB}" srcOrd="0" destOrd="0" presId="urn:microsoft.com/office/officeart/2005/8/layout/vList5"/>
    <dgm:cxn modelId="{070C8C6A-EF3D-DA46-A08B-45AF9EAE0291}" srcId="{BA70D465-63FF-9140-8E23-3A3C162A7491}" destId="{A2D48CD8-D48B-C64B-B027-5C98F9C9F258}" srcOrd="0" destOrd="0" parTransId="{E7778F89-B34B-CC46-B9CC-BC3E663D9315}" sibTransId="{4A8B491D-792A-7043-BD57-112CBFB8BF68}"/>
    <dgm:cxn modelId="{A79EB66B-1A21-224F-9E72-5B46B0808215}" type="presOf" srcId="{5D902EDE-63CF-5C4F-8CAB-38EEC4BFCC1F}" destId="{FF28F663-CF45-8D43-90C0-C598DA16EF83}" srcOrd="0" destOrd="2" presId="urn:microsoft.com/office/officeart/2005/8/layout/vList5"/>
    <dgm:cxn modelId="{C02AED74-589D-BD4F-BEA8-6BEB4EBBEA39}" type="presOf" srcId="{A2D48CD8-D48B-C64B-B027-5C98F9C9F258}" destId="{FF28F663-CF45-8D43-90C0-C598DA16EF83}" srcOrd="0" destOrd="0" presId="urn:microsoft.com/office/officeart/2005/8/layout/vList5"/>
    <dgm:cxn modelId="{90FA8276-CD9A-9D4F-9485-D5B338C1B8D9}" type="presOf" srcId="{6A7DEBBC-1D22-0142-98F7-09296D683FB0}" destId="{1189C753-DF8F-6F46-AF1D-77484DF10928}" srcOrd="0" destOrd="0" presId="urn:microsoft.com/office/officeart/2005/8/layout/vList5"/>
    <dgm:cxn modelId="{052B8D98-F428-2346-A31A-8D65D41169BD}" srcId="{6A7DEBBC-1D22-0142-98F7-09296D683FB0}" destId="{BA70D465-63FF-9140-8E23-3A3C162A7491}" srcOrd="3" destOrd="0" parTransId="{90F5E91C-E12D-5C41-BFDC-859C9259C771}" sibTransId="{110601D8-8BC2-6F40-AA58-43D9CEB8D615}"/>
    <dgm:cxn modelId="{A9AA6899-FBF3-1D43-BF5C-35A0E2B6036C}" type="presOf" srcId="{BE60CDA2-CD79-B14F-8D5B-C780E2BB127C}" destId="{72592978-B35A-F143-9C4F-BAB88BA254DC}" srcOrd="0" destOrd="0" presId="urn:microsoft.com/office/officeart/2005/8/layout/vList5"/>
    <dgm:cxn modelId="{ED04ACA0-37B0-C348-B8DE-66CF2396051C}" srcId="{92C46ECA-38F8-4346-97FA-8F321F0DEF71}" destId="{E94A686D-6C66-6746-9735-EF9C42FDC435}" srcOrd="1" destOrd="0" parTransId="{5B9E7B7F-0207-2445-BFA9-C447E29AC87F}" sibTransId="{3A1204A5-093C-274D-9DB7-E64178EDD65B}"/>
    <dgm:cxn modelId="{D9C925AB-58A3-1241-B792-49D800D0A602}" type="presOf" srcId="{C850A5BD-ED54-444B-A80A-D492127452C0}" destId="{D55879C7-0B93-4642-BECE-46BBDFFF532A}" srcOrd="0" destOrd="0" presId="urn:microsoft.com/office/officeart/2005/8/layout/vList5"/>
    <dgm:cxn modelId="{894B42B0-BEFB-7641-AE37-978D10F0F436}" type="presOf" srcId="{54418BFC-ECA2-5C4C-BEAC-8C17A5ACB2F3}" destId="{4AC4F5FA-E8F4-D44A-847A-B29D035FE984}" srcOrd="0" destOrd="2" presId="urn:microsoft.com/office/officeart/2005/8/layout/vList5"/>
    <dgm:cxn modelId="{922B74B0-BF7D-DD4E-BF38-FB839B104508}" type="presOf" srcId="{8FF7BC92-7FEB-B641-8C87-25F207582558}" destId="{F68D186D-8281-474A-8AB9-332C632633B4}" srcOrd="0" destOrd="0" presId="urn:microsoft.com/office/officeart/2005/8/layout/vList5"/>
    <dgm:cxn modelId="{D3334BB4-0BC1-F842-AFE0-55D882AD58A9}" srcId="{92C46ECA-38F8-4346-97FA-8F321F0DEF71}" destId="{BE60CDA2-CD79-B14F-8D5B-C780E2BB127C}" srcOrd="0" destOrd="0" parTransId="{8D54FBF0-8ACA-AB43-B1BC-793EE9679C23}" sibTransId="{6FADFBAA-702C-D74E-A85D-C1C19FC369B1}"/>
    <dgm:cxn modelId="{8B6FC7BA-AA96-6141-826A-40263CFB6BCF}" type="presOf" srcId="{2251A85E-E4A6-BC40-A39A-8177A2698A99}" destId="{4AC4F5FA-E8F4-D44A-847A-B29D035FE984}" srcOrd="0" destOrd="0" presId="urn:microsoft.com/office/officeart/2005/8/layout/vList5"/>
    <dgm:cxn modelId="{873F3EC9-4271-EA40-8FBB-02E5DD9CDBC3}" srcId="{8FF7BC92-7FEB-B641-8C87-25F207582558}" destId="{C850A5BD-ED54-444B-A80A-D492127452C0}" srcOrd="0" destOrd="0" parTransId="{2823E04A-1657-0449-8447-D15E1A460137}" sibTransId="{0A5C1BED-58FF-EC40-8864-D8680A969351}"/>
    <dgm:cxn modelId="{68BC0CDF-7A6A-7E48-9FEE-D2A2230AAD89}" srcId="{BA70D465-63FF-9140-8E23-3A3C162A7491}" destId="{59408DB6-CED7-E645-8586-43EDD32A74FC}" srcOrd="1" destOrd="0" parTransId="{0C1CC771-ED2A-B347-9318-D20AB9DCE6E9}" sibTransId="{05D3D766-0B64-BC4E-9CFA-088DE9C04792}"/>
    <dgm:cxn modelId="{9F7693EA-DD63-0F4D-8B81-8E794F803170}" type="presOf" srcId="{358FAAC9-246D-3444-9432-774AC18B82D4}" destId="{4AC4F5FA-E8F4-D44A-847A-B29D035FE984}" srcOrd="0" destOrd="1" presId="urn:microsoft.com/office/officeart/2005/8/layout/vList5"/>
    <dgm:cxn modelId="{CE8D18F7-450C-1C4F-8D76-538344EF9F25}" type="presOf" srcId="{C1A89BB9-B786-9C46-8B0D-1AA55F781CD5}" destId="{D55879C7-0B93-4642-BECE-46BBDFFF532A}" srcOrd="0" destOrd="1" presId="urn:microsoft.com/office/officeart/2005/8/layout/vList5"/>
    <dgm:cxn modelId="{EE4764F8-4816-724E-9473-496A4BD997F0}" type="presOf" srcId="{8ED6A122-A50F-0549-BEDF-B7B15345344F}" destId="{D0CB3C59-E26D-9E4A-BD52-0E19FFA5B89A}" srcOrd="0" destOrd="0" presId="urn:microsoft.com/office/officeart/2005/8/layout/vList5"/>
    <dgm:cxn modelId="{F690ADFE-DDD8-FE4E-B8FF-B79282C63B4E}" srcId="{6A7DEBBC-1D22-0142-98F7-09296D683FB0}" destId="{8ED6A122-A50F-0549-BEDF-B7B15345344F}" srcOrd="2" destOrd="0" parTransId="{C831606C-C89F-8A48-AF0E-A8AA472F7D46}" sibTransId="{6DDE3694-6048-2549-A8CD-0F9082876071}"/>
    <dgm:cxn modelId="{12CCC13E-4A3A-9840-B347-9CDE3DB38A19}" type="presParOf" srcId="{1189C753-DF8F-6F46-AF1D-77484DF10928}" destId="{0069D304-AD1F-7240-8CD5-22033600A86C}" srcOrd="0" destOrd="0" presId="urn:microsoft.com/office/officeart/2005/8/layout/vList5"/>
    <dgm:cxn modelId="{8B7D35B0-EBA3-194B-B486-25099C3B47B3}" type="presParOf" srcId="{0069D304-AD1F-7240-8CD5-22033600A86C}" destId="{7832BA48-775B-4545-A247-D8CB5F46A9CB}" srcOrd="0" destOrd="0" presId="urn:microsoft.com/office/officeart/2005/8/layout/vList5"/>
    <dgm:cxn modelId="{621E69E2-E1C1-5745-BFBA-6CA81E6067B0}" type="presParOf" srcId="{0069D304-AD1F-7240-8CD5-22033600A86C}" destId="{72592978-B35A-F143-9C4F-BAB88BA254DC}" srcOrd="1" destOrd="0" presId="urn:microsoft.com/office/officeart/2005/8/layout/vList5"/>
    <dgm:cxn modelId="{D127C40C-009E-A741-A7BA-96A7D6F54E0E}" type="presParOf" srcId="{1189C753-DF8F-6F46-AF1D-77484DF10928}" destId="{B8331F7F-D508-B549-9A9A-605DF513A2F7}" srcOrd="1" destOrd="0" presId="urn:microsoft.com/office/officeart/2005/8/layout/vList5"/>
    <dgm:cxn modelId="{B000720F-9883-9347-BF3A-25225FBB8680}" type="presParOf" srcId="{1189C753-DF8F-6F46-AF1D-77484DF10928}" destId="{E76B62D8-2CAB-8F4B-A5DA-E161D26A5BCB}" srcOrd="2" destOrd="0" presId="urn:microsoft.com/office/officeart/2005/8/layout/vList5"/>
    <dgm:cxn modelId="{1817AC4E-AE67-8B4F-ADA2-530D3C320762}" type="presParOf" srcId="{E76B62D8-2CAB-8F4B-A5DA-E161D26A5BCB}" destId="{F68D186D-8281-474A-8AB9-332C632633B4}" srcOrd="0" destOrd="0" presId="urn:microsoft.com/office/officeart/2005/8/layout/vList5"/>
    <dgm:cxn modelId="{F8758FE4-3645-8C4F-AB68-4434931705B3}" type="presParOf" srcId="{E76B62D8-2CAB-8F4B-A5DA-E161D26A5BCB}" destId="{D55879C7-0B93-4642-BECE-46BBDFFF532A}" srcOrd="1" destOrd="0" presId="urn:microsoft.com/office/officeart/2005/8/layout/vList5"/>
    <dgm:cxn modelId="{823945FD-055D-9945-9A2C-A0B5280F1A65}" type="presParOf" srcId="{1189C753-DF8F-6F46-AF1D-77484DF10928}" destId="{AE90C544-2E7E-2844-AF66-7D93A7ED29CE}" srcOrd="3" destOrd="0" presId="urn:microsoft.com/office/officeart/2005/8/layout/vList5"/>
    <dgm:cxn modelId="{FB2F59C4-CEB0-D14D-9F6F-6D19C2938414}" type="presParOf" srcId="{1189C753-DF8F-6F46-AF1D-77484DF10928}" destId="{45F072BD-C3C8-BE4D-85FB-8DA3B6C47F7B}" srcOrd="4" destOrd="0" presId="urn:microsoft.com/office/officeart/2005/8/layout/vList5"/>
    <dgm:cxn modelId="{F8E801AB-8C03-934F-9666-173DD3ABDB05}" type="presParOf" srcId="{45F072BD-C3C8-BE4D-85FB-8DA3B6C47F7B}" destId="{D0CB3C59-E26D-9E4A-BD52-0E19FFA5B89A}" srcOrd="0" destOrd="0" presId="urn:microsoft.com/office/officeart/2005/8/layout/vList5"/>
    <dgm:cxn modelId="{1FAD0249-CEE2-4B46-8B91-E2450CA79B4B}" type="presParOf" srcId="{45F072BD-C3C8-BE4D-85FB-8DA3B6C47F7B}" destId="{4AC4F5FA-E8F4-D44A-847A-B29D035FE984}" srcOrd="1" destOrd="0" presId="urn:microsoft.com/office/officeart/2005/8/layout/vList5"/>
    <dgm:cxn modelId="{151E5424-1E89-DB4D-971D-E440DAF0FD8E}" type="presParOf" srcId="{1189C753-DF8F-6F46-AF1D-77484DF10928}" destId="{6E957547-10C2-E940-AF3C-7BDFC06D9716}" srcOrd="5" destOrd="0" presId="urn:microsoft.com/office/officeart/2005/8/layout/vList5"/>
    <dgm:cxn modelId="{839D7D5D-5501-0240-9DA0-FBE39679D97D}" type="presParOf" srcId="{1189C753-DF8F-6F46-AF1D-77484DF10928}" destId="{63B3F4EA-7090-B044-AA81-3773ADE4F440}" srcOrd="6" destOrd="0" presId="urn:microsoft.com/office/officeart/2005/8/layout/vList5"/>
    <dgm:cxn modelId="{2C2FA441-6F2E-3E49-9350-A7B2BAEC7FD1}" type="presParOf" srcId="{63B3F4EA-7090-B044-AA81-3773ADE4F440}" destId="{F735000F-A952-9248-B812-F184A0B77EAE}" srcOrd="0" destOrd="0" presId="urn:microsoft.com/office/officeart/2005/8/layout/vList5"/>
    <dgm:cxn modelId="{E3482E0C-5151-CD42-8760-DC7DB016D8FF}" type="presParOf" srcId="{63B3F4EA-7090-B044-AA81-3773ADE4F440}" destId="{FF28F663-CF45-8D43-90C0-C598DA16EF8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283F8F8-8B2C-EB43-A1FB-3C6A900A2917}" type="doc">
      <dgm:prSet loTypeId="urn:microsoft.com/office/officeart/2009/3/layout/FramedTextPicture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73B45BE-B8B8-DE44-93BB-499BE425299E}">
      <dgm:prSet phldrT="[Texto]"/>
      <dgm:spPr/>
      <dgm:t>
        <a:bodyPr/>
        <a:lstStyle/>
        <a:p>
          <a:r>
            <a:rPr lang="es-MX" dirty="0"/>
            <a:t>Consolidación de e-commerce</a:t>
          </a:r>
        </a:p>
      </dgm:t>
    </dgm:pt>
    <dgm:pt modelId="{76982CE6-DCFA-4B49-B943-FB0E44C6B2F3}" type="parTrans" cxnId="{FB22B13B-C4C7-AA47-97BA-0BC5B16C9455}">
      <dgm:prSet/>
      <dgm:spPr/>
      <dgm:t>
        <a:bodyPr/>
        <a:lstStyle/>
        <a:p>
          <a:endParaRPr lang="es-MX"/>
        </a:p>
      </dgm:t>
    </dgm:pt>
    <dgm:pt modelId="{463A1260-E62E-ED46-A003-FDDAE0B92935}" type="sibTrans" cxnId="{FB22B13B-C4C7-AA47-97BA-0BC5B16C9455}">
      <dgm:prSet/>
      <dgm:spPr/>
      <dgm:t>
        <a:bodyPr/>
        <a:lstStyle/>
        <a:p>
          <a:endParaRPr lang="es-MX"/>
        </a:p>
      </dgm:t>
    </dgm:pt>
    <dgm:pt modelId="{1549C3C1-F89A-9F45-9F9A-56DAE721F786}" type="pres">
      <dgm:prSet presAssocID="{3283F8F8-8B2C-EB43-A1FB-3C6A900A2917}" presName="Name0" presStyleCnt="0">
        <dgm:presLayoutVars>
          <dgm:chMax/>
          <dgm:chPref/>
          <dgm:dir/>
        </dgm:presLayoutVars>
      </dgm:prSet>
      <dgm:spPr/>
    </dgm:pt>
    <dgm:pt modelId="{1DF901A1-93CC-2547-834E-B9FD18906DCA}" type="pres">
      <dgm:prSet presAssocID="{B73B45BE-B8B8-DE44-93BB-499BE425299E}" presName="composite" presStyleCnt="0">
        <dgm:presLayoutVars>
          <dgm:chMax/>
          <dgm:chPref/>
        </dgm:presLayoutVars>
      </dgm:prSet>
      <dgm:spPr/>
    </dgm:pt>
    <dgm:pt modelId="{C9266092-F75B-E843-956E-A8F527FBAC2C}" type="pres">
      <dgm:prSet presAssocID="{B73B45BE-B8B8-DE44-93BB-499BE425299E}" presName="Image" presStyleLbl="b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BCBE2F37-F405-1C46-8615-EC22381DDC5B}" type="pres">
      <dgm:prSet presAssocID="{B73B45BE-B8B8-DE44-93BB-499BE425299E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</dgm:pt>
    <dgm:pt modelId="{0CAEC44D-8078-5D4E-AB4B-4D53113435DD}" type="pres">
      <dgm:prSet presAssocID="{B73B45BE-B8B8-DE44-93BB-499BE425299E}" presName="tlFrame" presStyleLbl="node1" presStyleIdx="0" presStyleCnt="4"/>
      <dgm:spPr/>
    </dgm:pt>
    <dgm:pt modelId="{8D7EEF04-6C44-8146-B2F0-F6B020C7793F}" type="pres">
      <dgm:prSet presAssocID="{B73B45BE-B8B8-DE44-93BB-499BE425299E}" presName="trFrame" presStyleLbl="node1" presStyleIdx="1" presStyleCnt="4"/>
      <dgm:spPr/>
    </dgm:pt>
    <dgm:pt modelId="{CBCA362D-4EFF-B046-8319-DFD6154CB6F9}" type="pres">
      <dgm:prSet presAssocID="{B73B45BE-B8B8-DE44-93BB-499BE425299E}" presName="blFrame" presStyleLbl="node1" presStyleIdx="2" presStyleCnt="4"/>
      <dgm:spPr/>
    </dgm:pt>
    <dgm:pt modelId="{C639FFEE-9914-6244-B783-A876F13F5E34}" type="pres">
      <dgm:prSet presAssocID="{B73B45BE-B8B8-DE44-93BB-499BE425299E}" presName="brFrame" presStyleLbl="node1" presStyleIdx="3" presStyleCnt="4"/>
      <dgm:spPr/>
    </dgm:pt>
  </dgm:ptLst>
  <dgm:cxnLst>
    <dgm:cxn modelId="{E3D44E05-D281-6143-8D72-DF92C584367A}" type="presOf" srcId="{3283F8F8-8B2C-EB43-A1FB-3C6A900A2917}" destId="{1549C3C1-F89A-9F45-9F9A-56DAE721F786}" srcOrd="0" destOrd="0" presId="urn:microsoft.com/office/officeart/2009/3/layout/FramedTextPicture"/>
    <dgm:cxn modelId="{FB22B13B-C4C7-AA47-97BA-0BC5B16C9455}" srcId="{3283F8F8-8B2C-EB43-A1FB-3C6A900A2917}" destId="{B73B45BE-B8B8-DE44-93BB-499BE425299E}" srcOrd="0" destOrd="0" parTransId="{76982CE6-DCFA-4B49-B943-FB0E44C6B2F3}" sibTransId="{463A1260-E62E-ED46-A003-FDDAE0B92935}"/>
    <dgm:cxn modelId="{F2664F60-1AFF-AF43-B1CB-D86928F2ABBF}" type="presOf" srcId="{B73B45BE-B8B8-DE44-93BB-499BE425299E}" destId="{BCBE2F37-F405-1C46-8615-EC22381DDC5B}" srcOrd="0" destOrd="0" presId="urn:microsoft.com/office/officeart/2009/3/layout/FramedTextPicture"/>
    <dgm:cxn modelId="{63F99553-042D-2445-AACA-087DF0A54F87}" type="presParOf" srcId="{1549C3C1-F89A-9F45-9F9A-56DAE721F786}" destId="{1DF901A1-93CC-2547-834E-B9FD18906DCA}" srcOrd="0" destOrd="0" presId="urn:microsoft.com/office/officeart/2009/3/layout/FramedTextPicture"/>
    <dgm:cxn modelId="{FE69EFE9-3A89-DF40-B743-B39EDB326590}" type="presParOf" srcId="{1DF901A1-93CC-2547-834E-B9FD18906DCA}" destId="{C9266092-F75B-E843-956E-A8F527FBAC2C}" srcOrd="0" destOrd="0" presId="urn:microsoft.com/office/officeart/2009/3/layout/FramedTextPicture"/>
    <dgm:cxn modelId="{2CAB77CE-3499-B44F-958D-0D2658344E32}" type="presParOf" srcId="{1DF901A1-93CC-2547-834E-B9FD18906DCA}" destId="{BCBE2F37-F405-1C46-8615-EC22381DDC5B}" srcOrd="1" destOrd="0" presId="urn:microsoft.com/office/officeart/2009/3/layout/FramedTextPicture"/>
    <dgm:cxn modelId="{667544A1-91E4-2242-A463-8E0CCF9E96B5}" type="presParOf" srcId="{1DF901A1-93CC-2547-834E-B9FD18906DCA}" destId="{0CAEC44D-8078-5D4E-AB4B-4D53113435DD}" srcOrd="2" destOrd="0" presId="urn:microsoft.com/office/officeart/2009/3/layout/FramedTextPicture"/>
    <dgm:cxn modelId="{9227BB6A-B9A2-FC45-AD23-7BD21F55650A}" type="presParOf" srcId="{1DF901A1-93CC-2547-834E-B9FD18906DCA}" destId="{8D7EEF04-6C44-8146-B2F0-F6B020C7793F}" srcOrd="3" destOrd="0" presId="urn:microsoft.com/office/officeart/2009/3/layout/FramedTextPicture"/>
    <dgm:cxn modelId="{D8A36015-9DDB-944A-B06B-94EEFA9EB0BB}" type="presParOf" srcId="{1DF901A1-93CC-2547-834E-B9FD18906DCA}" destId="{CBCA362D-4EFF-B046-8319-DFD6154CB6F9}" srcOrd="4" destOrd="0" presId="urn:microsoft.com/office/officeart/2009/3/layout/FramedTextPicture"/>
    <dgm:cxn modelId="{6AC9ED39-2185-884C-A382-84C6CACD4E29}" type="presParOf" srcId="{1DF901A1-93CC-2547-834E-B9FD18906DCA}" destId="{C639FFEE-9914-6244-B783-A876F13F5E34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EC05BDA-F067-CB4A-B422-BD8955D0AEA0}" type="doc">
      <dgm:prSet loTypeId="urn:microsoft.com/office/officeart/2005/8/layout/hProcess7" loCatId="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C6517A68-94FB-E944-9678-84EBF09D730C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Ciclo de vida</a:t>
          </a:r>
        </a:p>
      </dgm:t>
    </dgm:pt>
    <dgm:pt modelId="{62522381-1E44-9745-A96F-D20D60929794}" type="parTrans" cxnId="{C04179B6-3C03-E040-83A4-17C22016E3D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D78281C-631E-2F49-AAC2-753496B3F700}" type="sibTrans" cxnId="{C04179B6-3C03-E040-83A4-17C22016E3D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7AC3E0D-3181-AE4C-A303-835EE46F38A5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Reduce cada vez más</a:t>
          </a:r>
        </a:p>
      </dgm:t>
    </dgm:pt>
    <dgm:pt modelId="{8FD8A4B6-53EB-B345-875C-D06BAB6CA815}" type="parTrans" cxnId="{720025AD-C3CB-6142-9BE5-62871B52991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61E9E07-D40F-CD41-9ECD-B185B3004C60}" type="sibTrans" cxnId="{720025AD-C3CB-6142-9BE5-62871B52991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CCCB08B-74E6-EB48-8B16-E87F684E59E6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Desarrollos tecnológicos</a:t>
          </a:r>
        </a:p>
      </dgm:t>
    </dgm:pt>
    <dgm:pt modelId="{DC820818-70AF-AA4C-A5A7-945DACE83659}" type="parTrans" cxnId="{72E0793C-3C9D-BD42-9586-EFA804BD4C3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6938172-B87C-1140-A343-3A296009B302}" type="sibTrans" cxnId="{72E0793C-3C9D-BD42-9586-EFA804BD4C3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296F824-707E-ED49-8FA9-E858D088F385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control en operaciones logísticas</a:t>
          </a:r>
        </a:p>
      </dgm:t>
    </dgm:pt>
    <dgm:pt modelId="{1127CBF0-DA47-FA45-8AB3-5F0CAC749322}" type="parTrans" cxnId="{BBBBDB24-60EC-094F-BBF8-587960ACDFC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4CDC41D-C1F4-7245-B8E5-F75B4BED754D}" type="sibTrans" cxnId="{BBBBDB24-60EC-094F-BBF8-587960ACDFC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65B3DC0-D86B-6746-9C0C-DCA397ACAD55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Just in time</a:t>
          </a:r>
        </a:p>
      </dgm:t>
    </dgm:pt>
    <dgm:pt modelId="{A8E0FE56-EB76-FF4D-ABB9-858C49F0B61C}" type="parTrans" cxnId="{F1F5D7C2-08D9-4D41-A3A7-640A5986B9F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07D4762-CE23-D749-964B-EC50BAF265C9}" type="sibTrans" cxnId="{F1F5D7C2-08D9-4D41-A3A7-640A5986B9F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30188EC-13D9-0C46-8CBC-E7B796043383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Minimizar el nivel de inventarios</a:t>
          </a:r>
        </a:p>
      </dgm:t>
    </dgm:pt>
    <dgm:pt modelId="{3DECC796-5DCB-084F-8460-5FA64F6C2FF8}" type="parTrans" cxnId="{AF489108-D490-1645-B046-AC5D9E20A70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E2DB815-7CBE-344B-BF92-DD9B77F95F97}" type="sibTrans" cxnId="{AF489108-D490-1645-B046-AC5D9E20A70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3647AC1-CEAC-1A40-9421-E782BD7819D3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Ciclos de meses o semanas</a:t>
          </a:r>
        </a:p>
      </dgm:t>
    </dgm:pt>
    <dgm:pt modelId="{7813EB48-458F-924A-AA7D-0112B2F44A42}" type="parTrans" cxnId="{8628B69C-251F-4548-899C-F72F9BA80F6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B3E3B9FD-93E2-5D42-829A-CD62DC606AAB}" type="sibTrans" cxnId="{8628B69C-251F-4548-899C-F72F9BA80F6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46F2DC5-03C8-EE47-9412-0461BCBA7A11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Sector alimentario</a:t>
          </a:r>
        </a:p>
      </dgm:t>
    </dgm:pt>
    <dgm:pt modelId="{078DD854-808C-1342-B9DF-CBA15773EE38}" type="parTrans" cxnId="{B8F80C7F-A959-D343-AFC5-AF46E8F5B15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D155976-8FB2-EC4F-A50F-BDF2D2AFFE14}" type="sibTrans" cxnId="{B8F80C7F-A959-D343-AFC5-AF46E8F5B15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D2AACBC-D09B-7845-8056-D9A84EA162F3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Reducción de tamaño de inventarios</a:t>
          </a:r>
        </a:p>
      </dgm:t>
    </dgm:pt>
    <dgm:pt modelId="{0E2D1752-9F73-2B44-9208-B83084ED5395}" type="parTrans" cxnId="{C6EC8C9E-3857-5943-9EB1-A9536C519F7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D70AA44-CAB4-1642-8731-8F02B0172090}" type="sibTrans" cxnId="{C6EC8C9E-3857-5943-9EB1-A9536C519F7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4C273EE-976D-ED49-9F3B-F980B6DA7BDF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Evita errores aislados</a:t>
          </a:r>
        </a:p>
      </dgm:t>
    </dgm:pt>
    <dgm:pt modelId="{6DF75515-1864-C046-B188-9E7A218FFCC6}" type="parTrans" cxnId="{F5903E0D-C0F4-DC43-9BF8-934FB80EF1E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1FA08AF-CC1D-0F4B-9AD2-3EF022ABEE87}" type="sibTrans" cxnId="{F5903E0D-C0F4-DC43-9BF8-934FB80EF1E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C005C92-9A09-D746-A0B7-17CE86EAF3A7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Mejora la calidad</a:t>
          </a:r>
        </a:p>
      </dgm:t>
    </dgm:pt>
    <dgm:pt modelId="{31FB482D-6CE9-1544-ADC9-77D58B9ECF19}" type="parTrans" cxnId="{0E906C5E-32FC-C94F-9B37-680344B65DF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187B9F2-0DEA-F643-856D-D0520ECFEBF0}" type="sibTrans" cxnId="{0E906C5E-32FC-C94F-9B37-680344B65DF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1B61449-DF08-7D45-91F1-A69F4BD16DF4}" type="pres">
      <dgm:prSet presAssocID="{1EC05BDA-F067-CB4A-B422-BD8955D0AEA0}" presName="Name0" presStyleCnt="0">
        <dgm:presLayoutVars>
          <dgm:dir/>
          <dgm:animLvl val="lvl"/>
          <dgm:resizeHandles val="exact"/>
        </dgm:presLayoutVars>
      </dgm:prSet>
      <dgm:spPr/>
    </dgm:pt>
    <dgm:pt modelId="{1869129C-84BA-0C40-A84C-E3F5F4B15E83}" type="pres">
      <dgm:prSet presAssocID="{C6517A68-94FB-E944-9678-84EBF09D730C}" presName="compositeNode" presStyleCnt="0">
        <dgm:presLayoutVars>
          <dgm:bulletEnabled val="1"/>
        </dgm:presLayoutVars>
      </dgm:prSet>
      <dgm:spPr/>
    </dgm:pt>
    <dgm:pt modelId="{4E969DD4-9330-1449-A347-183DA285B3B1}" type="pres">
      <dgm:prSet presAssocID="{C6517A68-94FB-E944-9678-84EBF09D730C}" presName="bgRect" presStyleLbl="node1" presStyleIdx="0" presStyleCnt="3"/>
      <dgm:spPr/>
    </dgm:pt>
    <dgm:pt modelId="{05D828C8-4DEC-8548-868F-576701739C06}" type="pres">
      <dgm:prSet presAssocID="{C6517A68-94FB-E944-9678-84EBF09D730C}" presName="parentNode" presStyleLbl="node1" presStyleIdx="0" presStyleCnt="3">
        <dgm:presLayoutVars>
          <dgm:chMax val="0"/>
          <dgm:bulletEnabled val="1"/>
        </dgm:presLayoutVars>
      </dgm:prSet>
      <dgm:spPr/>
    </dgm:pt>
    <dgm:pt modelId="{A6C5FA5A-4A7C-A14E-B1B1-0A13CA76B323}" type="pres">
      <dgm:prSet presAssocID="{C6517A68-94FB-E944-9678-84EBF09D730C}" presName="childNode" presStyleLbl="node1" presStyleIdx="0" presStyleCnt="3">
        <dgm:presLayoutVars>
          <dgm:bulletEnabled val="1"/>
        </dgm:presLayoutVars>
      </dgm:prSet>
      <dgm:spPr/>
    </dgm:pt>
    <dgm:pt modelId="{04C5ED41-E035-014B-B8CF-8D5EDBE695CE}" type="pres">
      <dgm:prSet presAssocID="{FD78281C-631E-2F49-AAC2-753496B3F700}" presName="hSp" presStyleCnt="0"/>
      <dgm:spPr/>
    </dgm:pt>
    <dgm:pt modelId="{86E7BA4E-36B6-094B-90B2-269C0D6451FA}" type="pres">
      <dgm:prSet presAssocID="{FD78281C-631E-2F49-AAC2-753496B3F700}" presName="vProcSp" presStyleCnt="0"/>
      <dgm:spPr/>
    </dgm:pt>
    <dgm:pt modelId="{363427E4-89DA-384A-9C24-0FD1695E5334}" type="pres">
      <dgm:prSet presAssocID="{FD78281C-631E-2F49-AAC2-753496B3F700}" presName="vSp1" presStyleCnt="0"/>
      <dgm:spPr/>
    </dgm:pt>
    <dgm:pt modelId="{DDC3D4A8-2C44-D944-AA00-C90E5DD10F22}" type="pres">
      <dgm:prSet presAssocID="{FD78281C-631E-2F49-AAC2-753496B3F700}" presName="simulatedConn" presStyleLbl="solidFgAcc1" presStyleIdx="0" presStyleCnt="2"/>
      <dgm:spPr/>
    </dgm:pt>
    <dgm:pt modelId="{5235FD25-21BA-0E4C-B7EA-AA1A16BC190C}" type="pres">
      <dgm:prSet presAssocID="{FD78281C-631E-2F49-AAC2-753496B3F700}" presName="vSp2" presStyleCnt="0"/>
      <dgm:spPr/>
    </dgm:pt>
    <dgm:pt modelId="{70D93363-BFBD-EE43-9735-908BCF4E4B31}" type="pres">
      <dgm:prSet presAssocID="{FD78281C-631E-2F49-AAC2-753496B3F700}" presName="sibTrans" presStyleCnt="0"/>
      <dgm:spPr/>
    </dgm:pt>
    <dgm:pt modelId="{243CE21F-8B12-4643-BB44-E92B4C5153FE}" type="pres">
      <dgm:prSet presAssocID="{1CCCB08B-74E6-EB48-8B16-E87F684E59E6}" presName="compositeNode" presStyleCnt="0">
        <dgm:presLayoutVars>
          <dgm:bulletEnabled val="1"/>
        </dgm:presLayoutVars>
      </dgm:prSet>
      <dgm:spPr/>
    </dgm:pt>
    <dgm:pt modelId="{72682D64-0050-5F42-B007-E5894A9FE85B}" type="pres">
      <dgm:prSet presAssocID="{1CCCB08B-74E6-EB48-8B16-E87F684E59E6}" presName="bgRect" presStyleLbl="node1" presStyleIdx="1" presStyleCnt="3"/>
      <dgm:spPr/>
    </dgm:pt>
    <dgm:pt modelId="{0E09F940-D81A-A941-B670-F4F64CDF6021}" type="pres">
      <dgm:prSet presAssocID="{1CCCB08B-74E6-EB48-8B16-E87F684E59E6}" presName="parentNode" presStyleLbl="node1" presStyleIdx="1" presStyleCnt="3">
        <dgm:presLayoutVars>
          <dgm:chMax val="0"/>
          <dgm:bulletEnabled val="1"/>
        </dgm:presLayoutVars>
      </dgm:prSet>
      <dgm:spPr/>
    </dgm:pt>
    <dgm:pt modelId="{224BA125-9468-9643-8421-2A7FA0203584}" type="pres">
      <dgm:prSet presAssocID="{1CCCB08B-74E6-EB48-8B16-E87F684E59E6}" presName="childNode" presStyleLbl="node1" presStyleIdx="1" presStyleCnt="3">
        <dgm:presLayoutVars>
          <dgm:bulletEnabled val="1"/>
        </dgm:presLayoutVars>
      </dgm:prSet>
      <dgm:spPr/>
    </dgm:pt>
    <dgm:pt modelId="{F366229E-C196-3A4D-BFA3-71720905C081}" type="pres">
      <dgm:prSet presAssocID="{E6938172-B87C-1140-A343-3A296009B302}" presName="hSp" presStyleCnt="0"/>
      <dgm:spPr/>
    </dgm:pt>
    <dgm:pt modelId="{065D51C4-5709-2B43-8170-172421BE547A}" type="pres">
      <dgm:prSet presAssocID="{E6938172-B87C-1140-A343-3A296009B302}" presName="vProcSp" presStyleCnt="0"/>
      <dgm:spPr/>
    </dgm:pt>
    <dgm:pt modelId="{B54F7FF9-DCB5-8744-98BE-02F9E8C61CDB}" type="pres">
      <dgm:prSet presAssocID="{E6938172-B87C-1140-A343-3A296009B302}" presName="vSp1" presStyleCnt="0"/>
      <dgm:spPr/>
    </dgm:pt>
    <dgm:pt modelId="{A4002106-CA13-3C4E-B1CC-E00990FB1945}" type="pres">
      <dgm:prSet presAssocID="{E6938172-B87C-1140-A343-3A296009B302}" presName="simulatedConn" presStyleLbl="solidFgAcc1" presStyleIdx="1" presStyleCnt="2"/>
      <dgm:spPr/>
    </dgm:pt>
    <dgm:pt modelId="{30820845-125A-F040-BE83-1DED20FA5AAF}" type="pres">
      <dgm:prSet presAssocID="{E6938172-B87C-1140-A343-3A296009B302}" presName="vSp2" presStyleCnt="0"/>
      <dgm:spPr/>
    </dgm:pt>
    <dgm:pt modelId="{15E6EAA7-E820-9049-8816-70F9F436CBB2}" type="pres">
      <dgm:prSet presAssocID="{E6938172-B87C-1140-A343-3A296009B302}" presName="sibTrans" presStyleCnt="0"/>
      <dgm:spPr/>
    </dgm:pt>
    <dgm:pt modelId="{F388395D-16C4-AD46-9D52-63690AC1A294}" type="pres">
      <dgm:prSet presAssocID="{E65B3DC0-D86B-6746-9C0C-DCA397ACAD55}" presName="compositeNode" presStyleCnt="0">
        <dgm:presLayoutVars>
          <dgm:bulletEnabled val="1"/>
        </dgm:presLayoutVars>
      </dgm:prSet>
      <dgm:spPr/>
    </dgm:pt>
    <dgm:pt modelId="{5166BF88-1EF2-C742-B4E6-A318F580AB1A}" type="pres">
      <dgm:prSet presAssocID="{E65B3DC0-D86B-6746-9C0C-DCA397ACAD55}" presName="bgRect" presStyleLbl="node1" presStyleIdx="2" presStyleCnt="3"/>
      <dgm:spPr/>
    </dgm:pt>
    <dgm:pt modelId="{FCCE9FAD-1CF0-734E-A58A-42DFAFCA4240}" type="pres">
      <dgm:prSet presAssocID="{E65B3DC0-D86B-6746-9C0C-DCA397ACAD55}" presName="parentNode" presStyleLbl="node1" presStyleIdx="2" presStyleCnt="3">
        <dgm:presLayoutVars>
          <dgm:chMax val="0"/>
          <dgm:bulletEnabled val="1"/>
        </dgm:presLayoutVars>
      </dgm:prSet>
      <dgm:spPr/>
    </dgm:pt>
    <dgm:pt modelId="{924334C5-85C4-C74D-905B-16FE15DA27F4}" type="pres">
      <dgm:prSet presAssocID="{E65B3DC0-D86B-6746-9C0C-DCA397ACAD55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AF489108-D490-1645-B046-AC5D9E20A70F}" srcId="{E65B3DC0-D86B-6746-9C0C-DCA397ACAD55}" destId="{D30188EC-13D9-0C46-8CBC-E7B796043383}" srcOrd="0" destOrd="0" parTransId="{3DECC796-5DCB-084F-8460-5FA64F6C2FF8}" sibTransId="{2E2DB815-7CBE-344B-BF92-DD9B77F95F97}"/>
    <dgm:cxn modelId="{F5903E0D-C0F4-DC43-9BF8-934FB80EF1E2}" srcId="{E65B3DC0-D86B-6746-9C0C-DCA397ACAD55}" destId="{14C273EE-976D-ED49-9F3B-F980B6DA7BDF}" srcOrd="1" destOrd="0" parTransId="{6DF75515-1864-C046-B188-9E7A218FFCC6}" sibTransId="{51FA08AF-CC1D-0F4B-9AD2-3EF022ABEE87}"/>
    <dgm:cxn modelId="{1D70ED17-F1D4-7A4C-BDD9-9B6426A97B39}" type="presOf" srcId="{14C273EE-976D-ED49-9F3B-F980B6DA7BDF}" destId="{924334C5-85C4-C74D-905B-16FE15DA27F4}" srcOrd="0" destOrd="1" presId="urn:microsoft.com/office/officeart/2005/8/layout/hProcess7"/>
    <dgm:cxn modelId="{268E6719-6B2C-054A-961A-6D928EF18799}" type="presOf" srcId="{A3647AC1-CEAC-1A40-9421-E782BD7819D3}" destId="{A6C5FA5A-4A7C-A14E-B1B1-0A13CA76B323}" srcOrd="0" destOrd="1" presId="urn:microsoft.com/office/officeart/2005/8/layout/hProcess7"/>
    <dgm:cxn modelId="{BBBBDB24-60EC-094F-BBF8-587960ACDFC6}" srcId="{1CCCB08B-74E6-EB48-8B16-E87F684E59E6}" destId="{8296F824-707E-ED49-8FA9-E858D088F385}" srcOrd="0" destOrd="0" parTransId="{1127CBF0-DA47-FA45-8AB3-5F0CAC749322}" sibTransId="{84CDC41D-C1F4-7245-B8E5-F75B4BED754D}"/>
    <dgm:cxn modelId="{72E0793C-3C9D-BD42-9586-EFA804BD4C3A}" srcId="{1EC05BDA-F067-CB4A-B422-BD8955D0AEA0}" destId="{1CCCB08B-74E6-EB48-8B16-E87F684E59E6}" srcOrd="1" destOrd="0" parTransId="{DC820818-70AF-AA4C-A5A7-945DACE83659}" sibTransId="{E6938172-B87C-1140-A343-3A296009B302}"/>
    <dgm:cxn modelId="{75A5294D-F481-E74F-A495-509F6AD3F02C}" type="presOf" srcId="{846F2DC5-03C8-EE47-9412-0461BCBA7A11}" destId="{A6C5FA5A-4A7C-A14E-B1B1-0A13CA76B323}" srcOrd="0" destOrd="2" presId="urn:microsoft.com/office/officeart/2005/8/layout/hProcess7"/>
    <dgm:cxn modelId="{6E58A24E-868E-6244-913F-D4147E98E9C6}" type="presOf" srcId="{1CCCB08B-74E6-EB48-8B16-E87F684E59E6}" destId="{72682D64-0050-5F42-B007-E5894A9FE85B}" srcOrd="0" destOrd="0" presId="urn:microsoft.com/office/officeart/2005/8/layout/hProcess7"/>
    <dgm:cxn modelId="{71149954-537C-0E44-BD2A-1A6ECB7E28C1}" type="presOf" srcId="{57AC3E0D-3181-AE4C-A303-835EE46F38A5}" destId="{A6C5FA5A-4A7C-A14E-B1B1-0A13CA76B323}" srcOrd="0" destOrd="0" presId="urn:microsoft.com/office/officeart/2005/8/layout/hProcess7"/>
    <dgm:cxn modelId="{0E906C5E-32FC-C94F-9B37-680344B65DF0}" srcId="{E65B3DC0-D86B-6746-9C0C-DCA397ACAD55}" destId="{FC005C92-9A09-D746-A0B7-17CE86EAF3A7}" srcOrd="2" destOrd="0" parTransId="{31FB482D-6CE9-1544-ADC9-77D58B9ECF19}" sibTransId="{6187B9F2-0DEA-F643-856D-D0520ECFEBF0}"/>
    <dgm:cxn modelId="{4380BB64-C101-CE44-9424-C472CC8C8EC5}" type="presOf" srcId="{1CCCB08B-74E6-EB48-8B16-E87F684E59E6}" destId="{0E09F940-D81A-A941-B670-F4F64CDF6021}" srcOrd="1" destOrd="0" presId="urn:microsoft.com/office/officeart/2005/8/layout/hProcess7"/>
    <dgm:cxn modelId="{42433F6A-94E4-8948-9E0F-9A1DFB231DB2}" type="presOf" srcId="{8296F824-707E-ED49-8FA9-E858D088F385}" destId="{224BA125-9468-9643-8421-2A7FA0203584}" srcOrd="0" destOrd="0" presId="urn:microsoft.com/office/officeart/2005/8/layout/hProcess7"/>
    <dgm:cxn modelId="{B8F80C7F-A959-D343-AFC5-AF46E8F5B15A}" srcId="{C6517A68-94FB-E944-9678-84EBF09D730C}" destId="{846F2DC5-03C8-EE47-9412-0461BCBA7A11}" srcOrd="2" destOrd="0" parTransId="{078DD854-808C-1342-B9DF-CBA15773EE38}" sibTransId="{8D155976-8FB2-EC4F-A50F-BDF2D2AFFE14}"/>
    <dgm:cxn modelId="{0BC71A95-4B51-9D4F-9564-CA6553D04647}" type="presOf" srcId="{C6517A68-94FB-E944-9678-84EBF09D730C}" destId="{05D828C8-4DEC-8548-868F-576701739C06}" srcOrd="1" destOrd="0" presId="urn:microsoft.com/office/officeart/2005/8/layout/hProcess7"/>
    <dgm:cxn modelId="{62AE3699-00A2-044B-BC71-543761DDFEC1}" type="presOf" srcId="{1EC05BDA-F067-CB4A-B422-BD8955D0AEA0}" destId="{F1B61449-DF08-7D45-91F1-A69F4BD16DF4}" srcOrd="0" destOrd="0" presId="urn:microsoft.com/office/officeart/2005/8/layout/hProcess7"/>
    <dgm:cxn modelId="{8628B69C-251F-4548-899C-F72F9BA80F6F}" srcId="{C6517A68-94FB-E944-9678-84EBF09D730C}" destId="{A3647AC1-CEAC-1A40-9421-E782BD7819D3}" srcOrd="1" destOrd="0" parTransId="{7813EB48-458F-924A-AA7D-0112B2F44A42}" sibTransId="{B3E3B9FD-93E2-5D42-829A-CD62DC606AAB}"/>
    <dgm:cxn modelId="{C6EC8C9E-3857-5943-9EB1-A9536C519F77}" srcId="{1CCCB08B-74E6-EB48-8B16-E87F684E59E6}" destId="{9D2AACBC-D09B-7845-8056-D9A84EA162F3}" srcOrd="1" destOrd="0" parTransId="{0E2D1752-9F73-2B44-9208-B83084ED5395}" sibTransId="{8D70AA44-CAB4-1642-8731-8F02B0172090}"/>
    <dgm:cxn modelId="{5EE4059F-5FCF-F248-91C0-AC219F7B8208}" type="presOf" srcId="{FC005C92-9A09-D746-A0B7-17CE86EAF3A7}" destId="{924334C5-85C4-C74D-905B-16FE15DA27F4}" srcOrd="0" destOrd="2" presId="urn:microsoft.com/office/officeart/2005/8/layout/hProcess7"/>
    <dgm:cxn modelId="{526436A5-4F77-8847-A965-6B165566F99E}" type="presOf" srcId="{9D2AACBC-D09B-7845-8056-D9A84EA162F3}" destId="{224BA125-9468-9643-8421-2A7FA0203584}" srcOrd="0" destOrd="1" presId="urn:microsoft.com/office/officeart/2005/8/layout/hProcess7"/>
    <dgm:cxn modelId="{720025AD-C3CB-6142-9BE5-62871B52991B}" srcId="{C6517A68-94FB-E944-9678-84EBF09D730C}" destId="{57AC3E0D-3181-AE4C-A303-835EE46F38A5}" srcOrd="0" destOrd="0" parTransId="{8FD8A4B6-53EB-B345-875C-D06BAB6CA815}" sibTransId="{161E9E07-D40F-CD41-9ECD-B185B3004C60}"/>
    <dgm:cxn modelId="{549721B4-3378-434E-8885-5024A228E2F1}" type="presOf" srcId="{C6517A68-94FB-E944-9678-84EBF09D730C}" destId="{4E969DD4-9330-1449-A347-183DA285B3B1}" srcOrd="0" destOrd="0" presId="urn:microsoft.com/office/officeart/2005/8/layout/hProcess7"/>
    <dgm:cxn modelId="{C04179B6-3C03-E040-83A4-17C22016E3DF}" srcId="{1EC05BDA-F067-CB4A-B422-BD8955D0AEA0}" destId="{C6517A68-94FB-E944-9678-84EBF09D730C}" srcOrd="0" destOrd="0" parTransId="{62522381-1E44-9745-A96F-D20D60929794}" sibTransId="{FD78281C-631E-2F49-AAC2-753496B3F700}"/>
    <dgm:cxn modelId="{2AA5D9BA-249B-1147-AEC3-B9A824342AE8}" type="presOf" srcId="{E65B3DC0-D86B-6746-9C0C-DCA397ACAD55}" destId="{FCCE9FAD-1CF0-734E-A58A-42DFAFCA4240}" srcOrd="1" destOrd="0" presId="urn:microsoft.com/office/officeart/2005/8/layout/hProcess7"/>
    <dgm:cxn modelId="{F1F5D7C2-08D9-4D41-A3A7-640A5986B9F4}" srcId="{1EC05BDA-F067-CB4A-B422-BD8955D0AEA0}" destId="{E65B3DC0-D86B-6746-9C0C-DCA397ACAD55}" srcOrd="2" destOrd="0" parTransId="{A8E0FE56-EB76-FF4D-ABB9-858C49F0B61C}" sibTransId="{E07D4762-CE23-D749-964B-EC50BAF265C9}"/>
    <dgm:cxn modelId="{55F1B2DA-A988-E540-93F9-F096BA70055E}" type="presOf" srcId="{D30188EC-13D9-0C46-8CBC-E7B796043383}" destId="{924334C5-85C4-C74D-905B-16FE15DA27F4}" srcOrd="0" destOrd="0" presId="urn:microsoft.com/office/officeart/2005/8/layout/hProcess7"/>
    <dgm:cxn modelId="{894BEDFE-469E-7E4F-AB58-8F43AC4192F3}" type="presOf" srcId="{E65B3DC0-D86B-6746-9C0C-DCA397ACAD55}" destId="{5166BF88-1EF2-C742-B4E6-A318F580AB1A}" srcOrd="0" destOrd="0" presId="urn:microsoft.com/office/officeart/2005/8/layout/hProcess7"/>
    <dgm:cxn modelId="{CA2C46B8-C0C6-9547-999A-D3380927CAA4}" type="presParOf" srcId="{F1B61449-DF08-7D45-91F1-A69F4BD16DF4}" destId="{1869129C-84BA-0C40-A84C-E3F5F4B15E83}" srcOrd="0" destOrd="0" presId="urn:microsoft.com/office/officeart/2005/8/layout/hProcess7"/>
    <dgm:cxn modelId="{359EF263-2AEE-FA49-929E-3B5200DB4387}" type="presParOf" srcId="{1869129C-84BA-0C40-A84C-E3F5F4B15E83}" destId="{4E969DD4-9330-1449-A347-183DA285B3B1}" srcOrd="0" destOrd="0" presId="urn:microsoft.com/office/officeart/2005/8/layout/hProcess7"/>
    <dgm:cxn modelId="{03D3B9FE-B897-9546-A3F5-FAC90EA0E7DC}" type="presParOf" srcId="{1869129C-84BA-0C40-A84C-E3F5F4B15E83}" destId="{05D828C8-4DEC-8548-868F-576701739C06}" srcOrd="1" destOrd="0" presId="urn:microsoft.com/office/officeart/2005/8/layout/hProcess7"/>
    <dgm:cxn modelId="{35A555FF-11EA-F94D-9110-902254C9113E}" type="presParOf" srcId="{1869129C-84BA-0C40-A84C-E3F5F4B15E83}" destId="{A6C5FA5A-4A7C-A14E-B1B1-0A13CA76B323}" srcOrd="2" destOrd="0" presId="urn:microsoft.com/office/officeart/2005/8/layout/hProcess7"/>
    <dgm:cxn modelId="{8143B6A0-6A13-2047-8517-D0D625F4F617}" type="presParOf" srcId="{F1B61449-DF08-7D45-91F1-A69F4BD16DF4}" destId="{04C5ED41-E035-014B-B8CF-8D5EDBE695CE}" srcOrd="1" destOrd="0" presId="urn:microsoft.com/office/officeart/2005/8/layout/hProcess7"/>
    <dgm:cxn modelId="{2A765D3E-A01A-7848-B7F2-8FCAF5D35928}" type="presParOf" srcId="{F1B61449-DF08-7D45-91F1-A69F4BD16DF4}" destId="{86E7BA4E-36B6-094B-90B2-269C0D6451FA}" srcOrd="2" destOrd="0" presId="urn:microsoft.com/office/officeart/2005/8/layout/hProcess7"/>
    <dgm:cxn modelId="{76A4B825-FDE2-3843-B756-12449C9267A4}" type="presParOf" srcId="{86E7BA4E-36B6-094B-90B2-269C0D6451FA}" destId="{363427E4-89DA-384A-9C24-0FD1695E5334}" srcOrd="0" destOrd="0" presId="urn:microsoft.com/office/officeart/2005/8/layout/hProcess7"/>
    <dgm:cxn modelId="{767BE090-298A-5D41-AEA5-3F6FE33FB776}" type="presParOf" srcId="{86E7BA4E-36B6-094B-90B2-269C0D6451FA}" destId="{DDC3D4A8-2C44-D944-AA00-C90E5DD10F22}" srcOrd="1" destOrd="0" presId="urn:microsoft.com/office/officeart/2005/8/layout/hProcess7"/>
    <dgm:cxn modelId="{590CB580-B7E0-8A46-937D-D170001C2429}" type="presParOf" srcId="{86E7BA4E-36B6-094B-90B2-269C0D6451FA}" destId="{5235FD25-21BA-0E4C-B7EA-AA1A16BC190C}" srcOrd="2" destOrd="0" presId="urn:microsoft.com/office/officeart/2005/8/layout/hProcess7"/>
    <dgm:cxn modelId="{458C50B9-6220-5641-AC0A-35725CFB16DD}" type="presParOf" srcId="{F1B61449-DF08-7D45-91F1-A69F4BD16DF4}" destId="{70D93363-BFBD-EE43-9735-908BCF4E4B31}" srcOrd="3" destOrd="0" presId="urn:microsoft.com/office/officeart/2005/8/layout/hProcess7"/>
    <dgm:cxn modelId="{6A062F5D-395B-F44E-8838-47F9B26425AC}" type="presParOf" srcId="{F1B61449-DF08-7D45-91F1-A69F4BD16DF4}" destId="{243CE21F-8B12-4643-BB44-E92B4C5153FE}" srcOrd="4" destOrd="0" presId="urn:microsoft.com/office/officeart/2005/8/layout/hProcess7"/>
    <dgm:cxn modelId="{69CCFEF7-043A-CC45-9361-85D39EF54967}" type="presParOf" srcId="{243CE21F-8B12-4643-BB44-E92B4C5153FE}" destId="{72682D64-0050-5F42-B007-E5894A9FE85B}" srcOrd="0" destOrd="0" presId="urn:microsoft.com/office/officeart/2005/8/layout/hProcess7"/>
    <dgm:cxn modelId="{F99FE680-9766-664E-A2D0-8E30A459B44B}" type="presParOf" srcId="{243CE21F-8B12-4643-BB44-E92B4C5153FE}" destId="{0E09F940-D81A-A941-B670-F4F64CDF6021}" srcOrd="1" destOrd="0" presId="urn:microsoft.com/office/officeart/2005/8/layout/hProcess7"/>
    <dgm:cxn modelId="{EA7D6153-11FD-DC4B-A0FB-B2A8FC00FA89}" type="presParOf" srcId="{243CE21F-8B12-4643-BB44-E92B4C5153FE}" destId="{224BA125-9468-9643-8421-2A7FA0203584}" srcOrd="2" destOrd="0" presId="urn:microsoft.com/office/officeart/2005/8/layout/hProcess7"/>
    <dgm:cxn modelId="{DDCF8BB8-B3B4-1240-90E2-A76431A8D252}" type="presParOf" srcId="{F1B61449-DF08-7D45-91F1-A69F4BD16DF4}" destId="{F366229E-C196-3A4D-BFA3-71720905C081}" srcOrd="5" destOrd="0" presId="urn:microsoft.com/office/officeart/2005/8/layout/hProcess7"/>
    <dgm:cxn modelId="{91250173-090E-C94D-AE75-48CF2EB1C3DF}" type="presParOf" srcId="{F1B61449-DF08-7D45-91F1-A69F4BD16DF4}" destId="{065D51C4-5709-2B43-8170-172421BE547A}" srcOrd="6" destOrd="0" presId="urn:microsoft.com/office/officeart/2005/8/layout/hProcess7"/>
    <dgm:cxn modelId="{57446FAE-3D7D-3C41-BB00-1D5231257E73}" type="presParOf" srcId="{065D51C4-5709-2B43-8170-172421BE547A}" destId="{B54F7FF9-DCB5-8744-98BE-02F9E8C61CDB}" srcOrd="0" destOrd="0" presId="urn:microsoft.com/office/officeart/2005/8/layout/hProcess7"/>
    <dgm:cxn modelId="{A9FDC0F4-FD6F-2044-83B9-29B4BC50DC07}" type="presParOf" srcId="{065D51C4-5709-2B43-8170-172421BE547A}" destId="{A4002106-CA13-3C4E-B1CC-E00990FB1945}" srcOrd="1" destOrd="0" presId="urn:microsoft.com/office/officeart/2005/8/layout/hProcess7"/>
    <dgm:cxn modelId="{19358641-6DAC-DF42-A134-2F106347D55A}" type="presParOf" srcId="{065D51C4-5709-2B43-8170-172421BE547A}" destId="{30820845-125A-F040-BE83-1DED20FA5AAF}" srcOrd="2" destOrd="0" presId="urn:microsoft.com/office/officeart/2005/8/layout/hProcess7"/>
    <dgm:cxn modelId="{0B03BDEF-1825-934C-95AA-E1FF2E74BE1D}" type="presParOf" srcId="{F1B61449-DF08-7D45-91F1-A69F4BD16DF4}" destId="{15E6EAA7-E820-9049-8816-70F9F436CBB2}" srcOrd="7" destOrd="0" presId="urn:microsoft.com/office/officeart/2005/8/layout/hProcess7"/>
    <dgm:cxn modelId="{DA0F6E71-5535-C642-995D-20E2AF9783CD}" type="presParOf" srcId="{F1B61449-DF08-7D45-91F1-A69F4BD16DF4}" destId="{F388395D-16C4-AD46-9D52-63690AC1A294}" srcOrd="8" destOrd="0" presId="urn:microsoft.com/office/officeart/2005/8/layout/hProcess7"/>
    <dgm:cxn modelId="{9BD0EDE0-5D4E-2142-B097-93E59B3AA1D1}" type="presParOf" srcId="{F388395D-16C4-AD46-9D52-63690AC1A294}" destId="{5166BF88-1EF2-C742-B4E6-A318F580AB1A}" srcOrd="0" destOrd="0" presId="urn:microsoft.com/office/officeart/2005/8/layout/hProcess7"/>
    <dgm:cxn modelId="{5FDB08D0-2466-B348-B7B0-705B0DAF11F6}" type="presParOf" srcId="{F388395D-16C4-AD46-9D52-63690AC1A294}" destId="{FCCE9FAD-1CF0-734E-A58A-42DFAFCA4240}" srcOrd="1" destOrd="0" presId="urn:microsoft.com/office/officeart/2005/8/layout/hProcess7"/>
    <dgm:cxn modelId="{4B7E09A7-D1F6-F24E-A75C-B3F8712FAB0E}" type="presParOf" srcId="{F388395D-16C4-AD46-9D52-63690AC1A294}" destId="{924334C5-85C4-C74D-905B-16FE15DA27F4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4248230-B8E1-6846-928D-F57EB78B3D05}" type="doc">
      <dgm:prSet loTypeId="urn:microsoft.com/office/officeart/2005/8/layout/arrow2" loCatId="" qsTypeId="urn:microsoft.com/office/officeart/2005/8/quickstyle/simple1" qsCatId="simple" csTypeId="urn:microsoft.com/office/officeart/2005/8/colors/accent3_4" csCatId="accent3" phldr="1"/>
      <dgm:spPr/>
    </dgm:pt>
    <dgm:pt modelId="{AAC3D5A9-3280-8247-9744-2A7847AA1F2E}">
      <dgm:prSet phldrT="[Texto]"/>
      <dgm:spPr/>
      <dgm:t>
        <a:bodyPr/>
        <a:lstStyle/>
        <a:p>
          <a:r>
            <a:rPr lang="es-MX" dirty="0"/>
            <a:t>Plaza</a:t>
          </a:r>
        </a:p>
      </dgm:t>
    </dgm:pt>
    <dgm:pt modelId="{F7CA514A-F7AA-0B4E-A28D-DE3B92CE7AAF}" type="parTrans" cxnId="{B5A04743-CB0B-CA4B-8A5A-B956F3A3014F}">
      <dgm:prSet/>
      <dgm:spPr/>
      <dgm:t>
        <a:bodyPr/>
        <a:lstStyle/>
        <a:p>
          <a:endParaRPr lang="es-MX"/>
        </a:p>
      </dgm:t>
    </dgm:pt>
    <dgm:pt modelId="{BA9029D6-B7B0-7949-915C-40FB82D3F2E8}" type="sibTrans" cxnId="{B5A04743-CB0B-CA4B-8A5A-B956F3A3014F}">
      <dgm:prSet/>
      <dgm:spPr/>
      <dgm:t>
        <a:bodyPr/>
        <a:lstStyle/>
        <a:p>
          <a:endParaRPr lang="es-MX"/>
        </a:p>
      </dgm:t>
    </dgm:pt>
    <dgm:pt modelId="{EEE25F60-B4FC-3349-9151-B875974C4C5D}">
      <dgm:prSet phldrT="[Texto]"/>
      <dgm:spPr/>
      <dgm:t>
        <a:bodyPr/>
        <a:lstStyle/>
        <a:p>
          <a:r>
            <a:rPr lang="es-MX" dirty="0"/>
            <a:t>Promoción</a:t>
          </a:r>
        </a:p>
      </dgm:t>
    </dgm:pt>
    <dgm:pt modelId="{B340F200-45D7-CC49-B596-C05FB027767F}" type="parTrans" cxnId="{5A7A88EF-B77D-874B-B8CD-CC9E18FABD6B}">
      <dgm:prSet/>
      <dgm:spPr/>
      <dgm:t>
        <a:bodyPr/>
        <a:lstStyle/>
        <a:p>
          <a:endParaRPr lang="es-MX"/>
        </a:p>
      </dgm:t>
    </dgm:pt>
    <dgm:pt modelId="{13AF6E8E-28EB-F745-BD92-C6051E536461}" type="sibTrans" cxnId="{5A7A88EF-B77D-874B-B8CD-CC9E18FABD6B}">
      <dgm:prSet/>
      <dgm:spPr/>
      <dgm:t>
        <a:bodyPr/>
        <a:lstStyle/>
        <a:p>
          <a:endParaRPr lang="es-MX"/>
        </a:p>
      </dgm:t>
    </dgm:pt>
    <dgm:pt modelId="{FC313CE9-78C6-CC49-9E12-52CDD24CF922}">
      <dgm:prSet phldrT="[Texto]"/>
      <dgm:spPr/>
      <dgm:t>
        <a:bodyPr/>
        <a:lstStyle/>
        <a:p>
          <a:r>
            <a:rPr lang="es-MX" dirty="0"/>
            <a:t>Producto</a:t>
          </a:r>
        </a:p>
      </dgm:t>
    </dgm:pt>
    <dgm:pt modelId="{1EFFDD72-F432-A049-874E-76715EBE4C86}" type="parTrans" cxnId="{0D1F0B8F-6213-0D43-A596-7CD46BE3ABA5}">
      <dgm:prSet/>
      <dgm:spPr/>
      <dgm:t>
        <a:bodyPr/>
        <a:lstStyle/>
        <a:p>
          <a:endParaRPr lang="es-MX"/>
        </a:p>
      </dgm:t>
    </dgm:pt>
    <dgm:pt modelId="{46970C92-39DC-C642-BEF9-17B3A9081047}" type="sibTrans" cxnId="{0D1F0B8F-6213-0D43-A596-7CD46BE3ABA5}">
      <dgm:prSet/>
      <dgm:spPr/>
      <dgm:t>
        <a:bodyPr/>
        <a:lstStyle/>
        <a:p>
          <a:endParaRPr lang="es-MX"/>
        </a:p>
      </dgm:t>
    </dgm:pt>
    <dgm:pt modelId="{8E724FB6-6A37-374F-BB40-BD8F043CE8CB}">
      <dgm:prSet phldrT="[Texto]"/>
      <dgm:spPr/>
      <dgm:t>
        <a:bodyPr/>
        <a:lstStyle/>
        <a:p>
          <a:r>
            <a:rPr lang="es-MX" dirty="0"/>
            <a:t>Precio</a:t>
          </a:r>
        </a:p>
      </dgm:t>
    </dgm:pt>
    <dgm:pt modelId="{6624CBAF-FB99-B44B-963D-6E39457ED9EE}" type="parTrans" cxnId="{8B6F7EAA-7DA8-9740-9DFD-4CE237F24753}">
      <dgm:prSet/>
      <dgm:spPr/>
      <dgm:t>
        <a:bodyPr/>
        <a:lstStyle/>
        <a:p>
          <a:endParaRPr lang="es-MX"/>
        </a:p>
      </dgm:t>
    </dgm:pt>
    <dgm:pt modelId="{19AE7FCB-4666-504F-9DA6-536BA689C201}" type="sibTrans" cxnId="{8B6F7EAA-7DA8-9740-9DFD-4CE237F24753}">
      <dgm:prSet/>
      <dgm:spPr/>
      <dgm:t>
        <a:bodyPr/>
        <a:lstStyle/>
        <a:p>
          <a:endParaRPr lang="es-MX"/>
        </a:p>
      </dgm:t>
    </dgm:pt>
    <dgm:pt modelId="{3961E00C-92E9-5345-A2CA-5EA7B6AAF2A0}" type="pres">
      <dgm:prSet presAssocID="{B4248230-B8E1-6846-928D-F57EB78B3D05}" presName="arrowDiagram" presStyleCnt="0">
        <dgm:presLayoutVars>
          <dgm:chMax val="5"/>
          <dgm:dir/>
          <dgm:resizeHandles val="exact"/>
        </dgm:presLayoutVars>
      </dgm:prSet>
      <dgm:spPr/>
    </dgm:pt>
    <dgm:pt modelId="{B9E4A1A4-3302-6945-860B-7CC49CE0F0A8}" type="pres">
      <dgm:prSet presAssocID="{B4248230-B8E1-6846-928D-F57EB78B3D05}" presName="arrow" presStyleLbl="bgShp" presStyleIdx="0" presStyleCnt="1" custLinFactNeighborX="-1791" custLinFactNeighborY="8439"/>
      <dgm:spPr/>
    </dgm:pt>
    <dgm:pt modelId="{74FCCE2A-5742-5340-A802-3EB948C8E6F2}" type="pres">
      <dgm:prSet presAssocID="{B4248230-B8E1-6846-928D-F57EB78B3D05}" presName="arrowDiagram4" presStyleCnt="0"/>
      <dgm:spPr/>
    </dgm:pt>
    <dgm:pt modelId="{94E7F3CF-26E4-754F-9C14-125013817014}" type="pres">
      <dgm:prSet presAssocID="{AAC3D5A9-3280-8247-9744-2A7847AA1F2E}" presName="bullet4a" presStyleLbl="node1" presStyleIdx="0" presStyleCnt="4"/>
      <dgm:spPr/>
    </dgm:pt>
    <dgm:pt modelId="{FD80383E-0AAD-8344-A814-C7231D49B6AE}" type="pres">
      <dgm:prSet presAssocID="{AAC3D5A9-3280-8247-9744-2A7847AA1F2E}" presName="textBox4a" presStyleLbl="revTx" presStyleIdx="0" presStyleCnt="4">
        <dgm:presLayoutVars>
          <dgm:bulletEnabled val="1"/>
        </dgm:presLayoutVars>
      </dgm:prSet>
      <dgm:spPr/>
    </dgm:pt>
    <dgm:pt modelId="{ACE991DF-7FED-6546-B70C-9CF4FC67C62B}" type="pres">
      <dgm:prSet presAssocID="{EEE25F60-B4FC-3349-9151-B875974C4C5D}" presName="bullet4b" presStyleLbl="node1" presStyleIdx="1" presStyleCnt="4"/>
      <dgm:spPr/>
    </dgm:pt>
    <dgm:pt modelId="{7DC52BC1-8122-B149-B439-1D9CBD8F4A32}" type="pres">
      <dgm:prSet presAssocID="{EEE25F60-B4FC-3349-9151-B875974C4C5D}" presName="textBox4b" presStyleLbl="revTx" presStyleIdx="1" presStyleCnt="4">
        <dgm:presLayoutVars>
          <dgm:bulletEnabled val="1"/>
        </dgm:presLayoutVars>
      </dgm:prSet>
      <dgm:spPr/>
    </dgm:pt>
    <dgm:pt modelId="{21AD7DB4-1066-5547-BC45-A14ED53DD289}" type="pres">
      <dgm:prSet presAssocID="{8E724FB6-6A37-374F-BB40-BD8F043CE8CB}" presName="bullet4c" presStyleLbl="node1" presStyleIdx="2" presStyleCnt="4"/>
      <dgm:spPr/>
    </dgm:pt>
    <dgm:pt modelId="{F966BEA4-6AD4-3946-BADA-B01FC451CDB8}" type="pres">
      <dgm:prSet presAssocID="{8E724FB6-6A37-374F-BB40-BD8F043CE8CB}" presName="textBox4c" presStyleLbl="revTx" presStyleIdx="2" presStyleCnt="4">
        <dgm:presLayoutVars>
          <dgm:bulletEnabled val="1"/>
        </dgm:presLayoutVars>
      </dgm:prSet>
      <dgm:spPr/>
    </dgm:pt>
    <dgm:pt modelId="{1E3490B0-2444-C140-9E40-EE800A86FAC7}" type="pres">
      <dgm:prSet presAssocID="{FC313CE9-78C6-CC49-9E12-52CDD24CF922}" presName="bullet4d" presStyleLbl="node1" presStyleIdx="3" presStyleCnt="4"/>
      <dgm:spPr/>
    </dgm:pt>
    <dgm:pt modelId="{4E413236-4C4E-BF49-8313-D60FE5DEC6C0}" type="pres">
      <dgm:prSet presAssocID="{FC313CE9-78C6-CC49-9E12-52CDD24CF922}" presName="textBox4d" presStyleLbl="revTx" presStyleIdx="3" presStyleCnt="4">
        <dgm:presLayoutVars>
          <dgm:bulletEnabled val="1"/>
        </dgm:presLayoutVars>
      </dgm:prSet>
      <dgm:spPr/>
    </dgm:pt>
  </dgm:ptLst>
  <dgm:cxnLst>
    <dgm:cxn modelId="{B5A04743-CB0B-CA4B-8A5A-B956F3A3014F}" srcId="{B4248230-B8E1-6846-928D-F57EB78B3D05}" destId="{AAC3D5A9-3280-8247-9744-2A7847AA1F2E}" srcOrd="0" destOrd="0" parTransId="{F7CA514A-F7AA-0B4E-A28D-DE3B92CE7AAF}" sibTransId="{BA9029D6-B7B0-7949-915C-40FB82D3F2E8}"/>
    <dgm:cxn modelId="{FDE0D089-5AD5-7941-8187-51B8635F6D19}" type="presOf" srcId="{FC313CE9-78C6-CC49-9E12-52CDD24CF922}" destId="{4E413236-4C4E-BF49-8313-D60FE5DEC6C0}" srcOrd="0" destOrd="0" presId="urn:microsoft.com/office/officeart/2005/8/layout/arrow2"/>
    <dgm:cxn modelId="{0D1F0B8F-6213-0D43-A596-7CD46BE3ABA5}" srcId="{B4248230-B8E1-6846-928D-F57EB78B3D05}" destId="{FC313CE9-78C6-CC49-9E12-52CDD24CF922}" srcOrd="3" destOrd="0" parTransId="{1EFFDD72-F432-A049-874E-76715EBE4C86}" sibTransId="{46970C92-39DC-C642-BEF9-17B3A9081047}"/>
    <dgm:cxn modelId="{8B6F7EAA-7DA8-9740-9DFD-4CE237F24753}" srcId="{B4248230-B8E1-6846-928D-F57EB78B3D05}" destId="{8E724FB6-6A37-374F-BB40-BD8F043CE8CB}" srcOrd="2" destOrd="0" parTransId="{6624CBAF-FB99-B44B-963D-6E39457ED9EE}" sibTransId="{19AE7FCB-4666-504F-9DA6-536BA689C201}"/>
    <dgm:cxn modelId="{5D056AAE-927A-BF4A-8E12-1AEEC22EE2E8}" type="presOf" srcId="{AAC3D5A9-3280-8247-9744-2A7847AA1F2E}" destId="{FD80383E-0AAD-8344-A814-C7231D49B6AE}" srcOrd="0" destOrd="0" presId="urn:microsoft.com/office/officeart/2005/8/layout/arrow2"/>
    <dgm:cxn modelId="{D336FCC0-57FC-6840-8469-66E963F89481}" type="presOf" srcId="{8E724FB6-6A37-374F-BB40-BD8F043CE8CB}" destId="{F966BEA4-6AD4-3946-BADA-B01FC451CDB8}" srcOrd="0" destOrd="0" presId="urn:microsoft.com/office/officeart/2005/8/layout/arrow2"/>
    <dgm:cxn modelId="{AF8EE5CB-3A4E-334C-BBDD-24FA55CF4350}" type="presOf" srcId="{B4248230-B8E1-6846-928D-F57EB78B3D05}" destId="{3961E00C-92E9-5345-A2CA-5EA7B6AAF2A0}" srcOrd="0" destOrd="0" presId="urn:microsoft.com/office/officeart/2005/8/layout/arrow2"/>
    <dgm:cxn modelId="{A19112D7-91BE-014C-AC20-098CA1DEE0F0}" type="presOf" srcId="{EEE25F60-B4FC-3349-9151-B875974C4C5D}" destId="{7DC52BC1-8122-B149-B439-1D9CBD8F4A32}" srcOrd="0" destOrd="0" presId="urn:microsoft.com/office/officeart/2005/8/layout/arrow2"/>
    <dgm:cxn modelId="{5A7A88EF-B77D-874B-B8CD-CC9E18FABD6B}" srcId="{B4248230-B8E1-6846-928D-F57EB78B3D05}" destId="{EEE25F60-B4FC-3349-9151-B875974C4C5D}" srcOrd="1" destOrd="0" parTransId="{B340F200-45D7-CC49-B596-C05FB027767F}" sibTransId="{13AF6E8E-28EB-F745-BD92-C6051E536461}"/>
    <dgm:cxn modelId="{F92BE950-07BB-D34A-BDD8-7E1417554E07}" type="presParOf" srcId="{3961E00C-92E9-5345-A2CA-5EA7B6AAF2A0}" destId="{B9E4A1A4-3302-6945-860B-7CC49CE0F0A8}" srcOrd="0" destOrd="0" presId="urn:microsoft.com/office/officeart/2005/8/layout/arrow2"/>
    <dgm:cxn modelId="{4CEC922B-7AF9-7149-9DB9-7A88C41592DA}" type="presParOf" srcId="{3961E00C-92E9-5345-A2CA-5EA7B6AAF2A0}" destId="{74FCCE2A-5742-5340-A802-3EB948C8E6F2}" srcOrd="1" destOrd="0" presId="urn:microsoft.com/office/officeart/2005/8/layout/arrow2"/>
    <dgm:cxn modelId="{33EF501D-5306-A844-B405-740E208CB48D}" type="presParOf" srcId="{74FCCE2A-5742-5340-A802-3EB948C8E6F2}" destId="{94E7F3CF-26E4-754F-9C14-125013817014}" srcOrd="0" destOrd="0" presId="urn:microsoft.com/office/officeart/2005/8/layout/arrow2"/>
    <dgm:cxn modelId="{83F9A9FC-BD8C-4B4F-AF73-3F315969CC72}" type="presParOf" srcId="{74FCCE2A-5742-5340-A802-3EB948C8E6F2}" destId="{FD80383E-0AAD-8344-A814-C7231D49B6AE}" srcOrd="1" destOrd="0" presId="urn:microsoft.com/office/officeart/2005/8/layout/arrow2"/>
    <dgm:cxn modelId="{02F7CEF1-791C-3648-96E5-642E7CFC15D3}" type="presParOf" srcId="{74FCCE2A-5742-5340-A802-3EB948C8E6F2}" destId="{ACE991DF-7FED-6546-B70C-9CF4FC67C62B}" srcOrd="2" destOrd="0" presId="urn:microsoft.com/office/officeart/2005/8/layout/arrow2"/>
    <dgm:cxn modelId="{CF38684A-F54D-7942-B1EF-D512DEBB5B0A}" type="presParOf" srcId="{74FCCE2A-5742-5340-A802-3EB948C8E6F2}" destId="{7DC52BC1-8122-B149-B439-1D9CBD8F4A32}" srcOrd="3" destOrd="0" presId="urn:microsoft.com/office/officeart/2005/8/layout/arrow2"/>
    <dgm:cxn modelId="{79B04652-DC2C-6741-B395-AF81A295FDB5}" type="presParOf" srcId="{74FCCE2A-5742-5340-A802-3EB948C8E6F2}" destId="{21AD7DB4-1066-5547-BC45-A14ED53DD289}" srcOrd="4" destOrd="0" presId="urn:microsoft.com/office/officeart/2005/8/layout/arrow2"/>
    <dgm:cxn modelId="{BC1EF1A7-BCED-E44E-9C0E-0048110754D0}" type="presParOf" srcId="{74FCCE2A-5742-5340-A802-3EB948C8E6F2}" destId="{F966BEA4-6AD4-3946-BADA-B01FC451CDB8}" srcOrd="5" destOrd="0" presId="urn:microsoft.com/office/officeart/2005/8/layout/arrow2"/>
    <dgm:cxn modelId="{B548160F-33EB-4E4F-BA4F-B598837D634B}" type="presParOf" srcId="{74FCCE2A-5742-5340-A802-3EB948C8E6F2}" destId="{1E3490B0-2444-C140-9E40-EE800A86FAC7}" srcOrd="6" destOrd="0" presId="urn:microsoft.com/office/officeart/2005/8/layout/arrow2"/>
    <dgm:cxn modelId="{8A010EE2-7F55-E14D-9487-FCE0168694D1}" type="presParOf" srcId="{74FCCE2A-5742-5340-A802-3EB948C8E6F2}" destId="{4E413236-4C4E-BF49-8313-D60FE5DEC6C0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C4D8B8-9379-3D44-BFAB-690B0D27CFF2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808051-B562-EE45-8BCA-DB2908A146CE}">
      <dsp:nvSpPr>
        <dsp:cNvPr id="0" name=""/>
        <dsp:cNvSpPr/>
      </dsp:nvSpPr>
      <dsp:spPr>
        <a:xfrm>
          <a:off x="328048" y="214010"/>
          <a:ext cx="5712764" cy="42785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Historia</a:t>
          </a:r>
        </a:p>
      </dsp:txBody>
      <dsp:txXfrm>
        <a:off x="328048" y="214010"/>
        <a:ext cx="5712764" cy="427857"/>
      </dsp:txXfrm>
    </dsp:sp>
    <dsp:sp modelId="{6E40C19E-9D25-4A4E-AA02-B5E58CDB19F3}">
      <dsp:nvSpPr>
        <dsp:cNvPr id="0" name=""/>
        <dsp:cNvSpPr/>
      </dsp:nvSpPr>
      <dsp:spPr>
        <a:xfrm>
          <a:off x="60637" y="160528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59CE7B-10CC-F14F-86C8-233760C1464C}">
      <dsp:nvSpPr>
        <dsp:cNvPr id="0" name=""/>
        <dsp:cNvSpPr/>
      </dsp:nvSpPr>
      <dsp:spPr>
        <a:xfrm>
          <a:off x="679991" y="855715"/>
          <a:ext cx="5360822" cy="427857"/>
        </a:xfrm>
        <a:prstGeom prst="rect">
          <a:avLst/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Ciclo logístico y cadena logística</a:t>
          </a:r>
        </a:p>
      </dsp:txBody>
      <dsp:txXfrm>
        <a:off x="679991" y="855715"/>
        <a:ext cx="5360822" cy="427857"/>
      </dsp:txXfrm>
    </dsp:sp>
    <dsp:sp modelId="{1DF58F1F-3A1E-0843-9007-744BE13C061A}">
      <dsp:nvSpPr>
        <dsp:cNvPr id="0" name=""/>
        <dsp:cNvSpPr/>
      </dsp:nvSpPr>
      <dsp:spPr>
        <a:xfrm>
          <a:off x="412579" y="802233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1E7856-CC8B-B44C-A7F3-DE11FFEA39C7}">
      <dsp:nvSpPr>
        <dsp:cNvPr id="0" name=""/>
        <dsp:cNvSpPr/>
      </dsp:nvSpPr>
      <dsp:spPr>
        <a:xfrm>
          <a:off x="840925" y="1497421"/>
          <a:ext cx="5199888" cy="427857"/>
        </a:xfrm>
        <a:prstGeom prst="rect">
          <a:avLst/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Etapas de la logística</a:t>
          </a:r>
        </a:p>
      </dsp:txBody>
      <dsp:txXfrm>
        <a:off x="840925" y="1497421"/>
        <a:ext cx="5199888" cy="427857"/>
      </dsp:txXfrm>
    </dsp:sp>
    <dsp:sp modelId="{4A208E24-28E8-CE4C-A63C-4AC38A0DEAAF}">
      <dsp:nvSpPr>
        <dsp:cNvPr id="0" name=""/>
        <dsp:cNvSpPr/>
      </dsp:nvSpPr>
      <dsp:spPr>
        <a:xfrm>
          <a:off x="573514" y="1443939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0810DA-BB84-084C-B85B-FC51180D484D}">
      <dsp:nvSpPr>
        <dsp:cNvPr id="0" name=""/>
        <dsp:cNvSpPr/>
      </dsp:nvSpPr>
      <dsp:spPr>
        <a:xfrm>
          <a:off x="840925" y="2138720"/>
          <a:ext cx="5199888" cy="427857"/>
        </a:xfrm>
        <a:prstGeom prst="rect">
          <a:avLst/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Actividades de la logística</a:t>
          </a:r>
        </a:p>
      </dsp:txBody>
      <dsp:txXfrm>
        <a:off x="840925" y="2138720"/>
        <a:ext cx="5199888" cy="427857"/>
      </dsp:txXfrm>
    </dsp:sp>
    <dsp:sp modelId="{8FB3A039-1AC2-D644-AFA3-747C40C0FAA0}">
      <dsp:nvSpPr>
        <dsp:cNvPr id="0" name=""/>
        <dsp:cNvSpPr/>
      </dsp:nvSpPr>
      <dsp:spPr>
        <a:xfrm>
          <a:off x="573514" y="2085238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9B1374-BC10-8C41-B896-A9DA6B14EFA4}">
      <dsp:nvSpPr>
        <dsp:cNvPr id="0" name=""/>
        <dsp:cNvSpPr/>
      </dsp:nvSpPr>
      <dsp:spPr>
        <a:xfrm>
          <a:off x="679991" y="2780426"/>
          <a:ext cx="5360822" cy="427857"/>
        </a:xfrm>
        <a:prstGeom prst="rect">
          <a:avLst/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La logística de las empresas</a:t>
          </a:r>
        </a:p>
      </dsp:txBody>
      <dsp:txXfrm>
        <a:off x="679991" y="2780426"/>
        <a:ext cx="5360822" cy="427857"/>
      </dsp:txXfrm>
    </dsp:sp>
    <dsp:sp modelId="{C669E003-7C4F-D345-9F2D-06A40B3C974F}">
      <dsp:nvSpPr>
        <dsp:cNvPr id="0" name=""/>
        <dsp:cNvSpPr/>
      </dsp:nvSpPr>
      <dsp:spPr>
        <a:xfrm>
          <a:off x="412579" y="2726944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FD5F50-1130-3148-A8A3-9107485CD761}">
      <dsp:nvSpPr>
        <dsp:cNvPr id="0" name=""/>
        <dsp:cNvSpPr/>
      </dsp:nvSpPr>
      <dsp:spPr>
        <a:xfrm>
          <a:off x="328048" y="3422131"/>
          <a:ext cx="5712764" cy="427857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Objetivos de la logística empresarial</a:t>
          </a:r>
        </a:p>
      </dsp:txBody>
      <dsp:txXfrm>
        <a:off x="328048" y="3422131"/>
        <a:ext cx="5712764" cy="427857"/>
      </dsp:txXfrm>
    </dsp:sp>
    <dsp:sp modelId="{0B610F6D-D108-6E4E-B228-C9DB0CA4EC37}">
      <dsp:nvSpPr>
        <dsp:cNvPr id="0" name=""/>
        <dsp:cNvSpPr/>
      </dsp:nvSpPr>
      <dsp:spPr>
        <a:xfrm>
          <a:off x="60637" y="3368649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6B032C-965E-E643-94D9-C9DC69D9C3B6}">
      <dsp:nvSpPr>
        <dsp:cNvPr id="0" name=""/>
        <dsp:cNvSpPr/>
      </dsp:nvSpPr>
      <dsp:spPr>
        <a:xfrm>
          <a:off x="625138" y="0"/>
          <a:ext cx="7084901" cy="4438954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615E73-B7B9-7048-9468-4D394AAB308F}">
      <dsp:nvSpPr>
        <dsp:cNvPr id="0" name=""/>
        <dsp:cNvSpPr/>
      </dsp:nvSpPr>
      <dsp:spPr>
        <a:xfrm>
          <a:off x="2441" y="1053940"/>
          <a:ext cx="1470051" cy="233107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/>
            <a:t>1. Conocer la historia, principios y evolución de la logística y sus características principales.</a:t>
          </a:r>
          <a:endParaRPr lang="es-MX" sz="1600" kern="1200" dirty="0"/>
        </a:p>
      </dsp:txBody>
      <dsp:txXfrm>
        <a:off x="74203" y="1125702"/>
        <a:ext cx="1326527" cy="2187548"/>
      </dsp:txXfrm>
    </dsp:sp>
    <dsp:sp modelId="{AA8E4874-CD26-1249-ACD7-92715B4A5145}">
      <dsp:nvSpPr>
        <dsp:cNvPr id="0" name=""/>
        <dsp:cNvSpPr/>
      </dsp:nvSpPr>
      <dsp:spPr>
        <a:xfrm>
          <a:off x="1717502" y="1053940"/>
          <a:ext cx="1470051" cy="2331072"/>
        </a:xfrm>
        <a:prstGeom prst="roundRect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/>
            <a:t>2. Conocer e Identificar las etapas del ciclo logístico y la cadena logística. </a:t>
          </a:r>
          <a:endParaRPr lang="es-MX" sz="1600" kern="1200" dirty="0"/>
        </a:p>
      </dsp:txBody>
      <dsp:txXfrm>
        <a:off x="1789264" y="1125702"/>
        <a:ext cx="1326527" cy="2187548"/>
      </dsp:txXfrm>
    </dsp:sp>
    <dsp:sp modelId="{1DDE4743-E2A6-2046-B434-A03F25524864}">
      <dsp:nvSpPr>
        <dsp:cNvPr id="0" name=""/>
        <dsp:cNvSpPr/>
      </dsp:nvSpPr>
      <dsp:spPr>
        <a:xfrm>
          <a:off x="3432563" y="1053940"/>
          <a:ext cx="1470051" cy="2331072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/>
            <a:t>3. Conocer e identificar las etapas de la logística en las organizaciones.</a:t>
          </a:r>
          <a:endParaRPr lang="es-MX" sz="1600" kern="1200" dirty="0"/>
        </a:p>
      </dsp:txBody>
      <dsp:txXfrm>
        <a:off x="3504325" y="1125702"/>
        <a:ext cx="1326527" cy="2187548"/>
      </dsp:txXfrm>
    </dsp:sp>
    <dsp:sp modelId="{76D8A941-29AD-0D47-932F-329231A8DBCB}">
      <dsp:nvSpPr>
        <dsp:cNvPr id="0" name=""/>
        <dsp:cNvSpPr/>
      </dsp:nvSpPr>
      <dsp:spPr>
        <a:xfrm>
          <a:off x="5147623" y="1053940"/>
          <a:ext cx="1470051" cy="2331072"/>
        </a:xfrm>
        <a:prstGeom prst="roundRect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4. Comprender la importancia de la logística en las actividades de las organizaciones.</a:t>
          </a:r>
        </a:p>
      </dsp:txBody>
      <dsp:txXfrm>
        <a:off x="5219385" y="1125702"/>
        <a:ext cx="1326527" cy="2187548"/>
      </dsp:txXfrm>
    </dsp:sp>
    <dsp:sp modelId="{F849949F-99CD-334E-92C8-3F7E833A821F}">
      <dsp:nvSpPr>
        <dsp:cNvPr id="0" name=""/>
        <dsp:cNvSpPr/>
      </dsp:nvSpPr>
      <dsp:spPr>
        <a:xfrm>
          <a:off x="6862684" y="1053940"/>
          <a:ext cx="1470051" cy="2331072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/>
            <a:t>5. Analizar los objetivos de la logística empresarial.</a:t>
          </a:r>
          <a:endParaRPr lang="es-MX" sz="1600" kern="1200" dirty="0"/>
        </a:p>
      </dsp:txBody>
      <dsp:txXfrm>
        <a:off x="6934446" y="1125702"/>
        <a:ext cx="1326527" cy="21875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5487D6-0D89-E449-9FB9-136E3D99AB49}">
      <dsp:nvSpPr>
        <dsp:cNvPr id="0" name=""/>
        <dsp:cNvSpPr/>
      </dsp:nvSpPr>
      <dsp:spPr>
        <a:xfrm>
          <a:off x="0" y="3333360"/>
          <a:ext cx="6096000" cy="72925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Actualidad -Globalización: redes globales, logistica inversa, e-commerce, globalización de flujos etc.</a:t>
          </a:r>
        </a:p>
      </dsp:txBody>
      <dsp:txXfrm>
        <a:off x="0" y="3333360"/>
        <a:ext cx="6096000" cy="729257"/>
      </dsp:txXfrm>
    </dsp:sp>
    <dsp:sp modelId="{3FE837C7-3448-4B42-B81F-F38281C9EE97}">
      <dsp:nvSpPr>
        <dsp:cNvPr id="0" name=""/>
        <dsp:cNvSpPr/>
      </dsp:nvSpPr>
      <dsp:spPr>
        <a:xfrm rot="10800000">
          <a:off x="0" y="2222700"/>
          <a:ext cx="6096000" cy="1121598"/>
        </a:xfrm>
        <a:prstGeom prst="upArrowCallout">
          <a:avLst/>
        </a:prstGeom>
        <a:solidFill>
          <a:schemeClr val="accent1">
            <a:shade val="80000"/>
            <a:hueOff val="102082"/>
            <a:satOff val="-1464"/>
            <a:lumOff val="85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1990 - Adelantos tecnológico: electrónica, informática y mecánica, simplifica la administración de la cadena de abastecimiento.</a:t>
          </a:r>
        </a:p>
      </dsp:txBody>
      <dsp:txXfrm rot="10800000">
        <a:off x="0" y="2222700"/>
        <a:ext cx="6096000" cy="728781"/>
      </dsp:txXfrm>
    </dsp:sp>
    <dsp:sp modelId="{441544AA-6053-424E-AADE-C76DC84A5C17}">
      <dsp:nvSpPr>
        <dsp:cNvPr id="0" name=""/>
        <dsp:cNvSpPr/>
      </dsp:nvSpPr>
      <dsp:spPr>
        <a:xfrm rot="10800000">
          <a:off x="0" y="1112041"/>
          <a:ext cx="6096000" cy="1121598"/>
        </a:xfrm>
        <a:prstGeom prst="upArrowCallout">
          <a:avLst/>
        </a:prstGeom>
        <a:solidFill>
          <a:schemeClr val="accent1">
            <a:shade val="80000"/>
            <a:hueOff val="204164"/>
            <a:satOff val="-2928"/>
            <a:lumOff val="170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1985 - El council of logistic management (CLM) Define la logística como:; Una parte del proceso de la cadena de suministro que planea implementar, controlar el eficiente y efectivo flujo y almacenamiento</a:t>
          </a:r>
        </a:p>
      </dsp:txBody>
      <dsp:txXfrm rot="10800000">
        <a:off x="0" y="1112041"/>
        <a:ext cx="6096000" cy="728781"/>
      </dsp:txXfrm>
    </dsp:sp>
    <dsp:sp modelId="{45A119F5-F430-DC4A-A7E4-153F3C739E2E}">
      <dsp:nvSpPr>
        <dsp:cNvPr id="0" name=""/>
        <dsp:cNvSpPr/>
      </dsp:nvSpPr>
      <dsp:spPr>
        <a:xfrm rot="10800000">
          <a:off x="0" y="1381"/>
          <a:ext cx="6096000" cy="1121598"/>
        </a:xfrm>
        <a:prstGeom prst="upArrowCallou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(1980-2000). Supermercados  y autoservicios. Caracterissticas: outsourcing, globalización de los flujos</a:t>
          </a:r>
        </a:p>
      </dsp:txBody>
      <dsp:txXfrm rot="10800000">
        <a:off x="0" y="1381"/>
        <a:ext cx="6096000" cy="7287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47A628-CC4C-4A4E-A231-897D2D8F00E4}">
      <dsp:nvSpPr>
        <dsp:cNvPr id="0" name=""/>
        <dsp:cNvSpPr/>
      </dsp:nvSpPr>
      <dsp:spPr>
        <a:xfrm>
          <a:off x="942772" y="-28872"/>
          <a:ext cx="4210455" cy="4210455"/>
        </a:xfrm>
        <a:prstGeom prst="circularArrow">
          <a:avLst>
            <a:gd name="adj1" fmla="val 5544"/>
            <a:gd name="adj2" fmla="val 330680"/>
            <a:gd name="adj3" fmla="val 14529799"/>
            <a:gd name="adj4" fmla="val 16942217"/>
            <a:gd name="adj5" fmla="val 5757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F7C49E-5632-014D-B04C-A364662C33AE}">
      <dsp:nvSpPr>
        <dsp:cNvPr id="0" name=""/>
        <dsp:cNvSpPr/>
      </dsp:nvSpPr>
      <dsp:spPr>
        <a:xfrm>
          <a:off x="2399109" y="956"/>
          <a:ext cx="1297781" cy="648890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Preveedores</a:t>
          </a:r>
        </a:p>
      </dsp:txBody>
      <dsp:txXfrm>
        <a:off x="2430785" y="32632"/>
        <a:ext cx="1234429" cy="585538"/>
      </dsp:txXfrm>
    </dsp:sp>
    <dsp:sp modelId="{4AB56DCF-42CB-3A48-897F-F8352A793D82}">
      <dsp:nvSpPr>
        <dsp:cNvPr id="0" name=""/>
        <dsp:cNvSpPr/>
      </dsp:nvSpPr>
      <dsp:spPr>
        <a:xfrm>
          <a:off x="3802890" y="676982"/>
          <a:ext cx="1297781" cy="648890"/>
        </a:xfrm>
        <a:prstGeom prst="roundRect">
          <a:avLst/>
        </a:prstGeom>
        <a:solidFill>
          <a:schemeClr val="accent3">
            <a:shade val="80000"/>
            <a:hueOff val="36485"/>
            <a:satOff val="-239"/>
            <a:lumOff val="40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Amacen MP</a:t>
          </a:r>
        </a:p>
      </dsp:txBody>
      <dsp:txXfrm>
        <a:off x="3834566" y="708658"/>
        <a:ext cx="1234429" cy="585538"/>
      </dsp:txXfrm>
    </dsp:sp>
    <dsp:sp modelId="{A2FAC271-6ACC-DB47-A9F9-2C454527DE43}">
      <dsp:nvSpPr>
        <dsp:cNvPr id="0" name=""/>
        <dsp:cNvSpPr/>
      </dsp:nvSpPr>
      <dsp:spPr>
        <a:xfrm>
          <a:off x="4149595" y="2195997"/>
          <a:ext cx="1297781" cy="648890"/>
        </a:xfrm>
        <a:prstGeom prst="roundRect">
          <a:avLst/>
        </a:prstGeom>
        <a:solidFill>
          <a:schemeClr val="accent3">
            <a:shade val="80000"/>
            <a:hueOff val="72969"/>
            <a:satOff val="-477"/>
            <a:lumOff val="81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Producción</a:t>
          </a:r>
        </a:p>
      </dsp:txBody>
      <dsp:txXfrm>
        <a:off x="4181271" y="2227673"/>
        <a:ext cx="1234429" cy="585538"/>
      </dsp:txXfrm>
    </dsp:sp>
    <dsp:sp modelId="{958CF3CC-4E79-6445-A1A7-D80F303D05C3}">
      <dsp:nvSpPr>
        <dsp:cNvPr id="0" name=""/>
        <dsp:cNvSpPr/>
      </dsp:nvSpPr>
      <dsp:spPr>
        <a:xfrm>
          <a:off x="3178149" y="3414152"/>
          <a:ext cx="1297781" cy="648890"/>
        </a:xfrm>
        <a:prstGeom prst="roundRect">
          <a:avLst/>
        </a:prstGeom>
        <a:solidFill>
          <a:schemeClr val="accent3">
            <a:shade val="80000"/>
            <a:hueOff val="109454"/>
            <a:satOff val="-716"/>
            <a:lumOff val="122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Almacen pt</a:t>
          </a:r>
        </a:p>
      </dsp:txBody>
      <dsp:txXfrm>
        <a:off x="3209825" y="3445828"/>
        <a:ext cx="1234429" cy="585538"/>
      </dsp:txXfrm>
    </dsp:sp>
    <dsp:sp modelId="{1F228A85-80C0-8446-847D-DB0388D6B22A}">
      <dsp:nvSpPr>
        <dsp:cNvPr id="0" name=""/>
        <dsp:cNvSpPr/>
      </dsp:nvSpPr>
      <dsp:spPr>
        <a:xfrm>
          <a:off x="1620069" y="3414152"/>
          <a:ext cx="1297781" cy="648890"/>
        </a:xfrm>
        <a:prstGeom prst="roundRect">
          <a:avLst/>
        </a:prstGeom>
        <a:solidFill>
          <a:schemeClr val="accent3">
            <a:shade val="80000"/>
            <a:hueOff val="145938"/>
            <a:satOff val="-954"/>
            <a:lumOff val="163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Distribución</a:t>
          </a:r>
        </a:p>
      </dsp:txBody>
      <dsp:txXfrm>
        <a:off x="1651745" y="3445828"/>
        <a:ext cx="1234429" cy="585538"/>
      </dsp:txXfrm>
    </dsp:sp>
    <dsp:sp modelId="{46D41149-C7AF-4F40-9261-10D8C9FA8747}">
      <dsp:nvSpPr>
        <dsp:cNvPr id="0" name=""/>
        <dsp:cNvSpPr/>
      </dsp:nvSpPr>
      <dsp:spPr>
        <a:xfrm>
          <a:off x="648623" y="2195997"/>
          <a:ext cx="1297781" cy="648890"/>
        </a:xfrm>
        <a:prstGeom prst="roundRect">
          <a:avLst/>
        </a:prstGeom>
        <a:solidFill>
          <a:schemeClr val="accent3">
            <a:shade val="80000"/>
            <a:hueOff val="182423"/>
            <a:satOff val="-1193"/>
            <a:lumOff val="204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Ventas</a:t>
          </a:r>
        </a:p>
      </dsp:txBody>
      <dsp:txXfrm>
        <a:off x="680299" y="2227673"/>
        <a:ext cx="1234429" cy="585538"/>
      </dsp:txXfrm>
    </dsp:sp>
    <dsp:sp modelId="{0FA91AC8-09B8-1244-AEC5-CFE1BB5D2EF6}">
      <dsp:nvSpPr>
        <dsp:cNvPr id="0" name=""/>
        <dsp:cNvSpPr/>
      </dsp:nvSpPr>
      <dsp:spPr>
        <a:xfrm>
          <a:off x="995328" y="676982"/>
          <a:ext cx="1297781" cy="648890"/>
        </a:xfrm>
        <a:prstGeom prst="roundRect">
          <a:avLst/>
        </a:prstGeom>
        <a:solidFill>
          <a:schemeClr val="accent3">
            <a:shade val="80000"/>
            <a:hueOff val="218907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Post ventas</a:t>
          </a:r>
        </a:p>
      </dsp:txBody>
      <dsp:txXfrm>
        <a:off x="1027004" y="708658"/>
        <a:ext cx="1234429" cy="58553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592978-B35A-F143-9C4F-BAB88BA254DC}">
      <dsp:nvSpPr>
        <dsp:cNvPr id="0" name=""/>
        <dsp:cNvSpPr/>
      </dsp:nvSpPr>
      <dsp:spPr>
        <a:xfrm rot="5400000">
          <a:off x="3753961" y="-1459537"/>
          <a:ext cx="782637" cy="3901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Identificación de conflictos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Centralizar operaciones</a:t>
          </a:r>
        </a:p>
      </dsp:txBody>
      <dsp:txXfrm rot="-5400000">
        <a:off x="2194560" y="138069"/>
        <a:ext cx="3863235" cy="706227"/>
      </dsp:txXfrm>
    </dsp:sp>
    <dsp:sp modelId="{7832BA48-775B-4545-A247-D8CB5F46A9CB}">
      <dsp:nvSpPr>
        <dsp:cNvPr id="0" name=""/>
        <dsp:cNvSpPr/>
      </dsp:nvSpPr>
      <dsp:spPr>
        <a:xfrm>
          <a:off x="0" y="2033"/>
          <a:ext cx="2194560" cy="9782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/>
            <a:t>Incipiente</a:t>
          </a:r>
        </a:p>
      </dsp:txBody>
      <dsp:txXfrm>
        <a:off x="47756" y="49789"/>
        <a:ext cx="2099048" cy="882784"/>
      </dsp:txXfrm>
    </dsp:sp>
    <dsp:sp modelId="{D55879C7-0B93-4642-BECE-46BBDFFF532A}">
      <dsp:nvSpPr>
        <dsp:cNvPr id="0" name=""/>
        <dsp:cNvSpPr/>
      </dsp:nvSpPr>
      <dsp:spPr>
        <a:xfrm rot="5400000">
          <a:off x="3753961" y="-432325"/>
          <a:ext cx="782637" cy="3901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Consolidación física de productos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Gestión de aprovisionamiento</a:t>
          </a:r>
        </a:p>
      </dsp:txBody>
      <dsp:txXfrm rot="-5400000">
        <a:off x="2194560" y="1165281"/>
        <a:ext cx="3863235" cy="706227"/>
      </dsp:txXfrm>
    </dsp:sp>
    <dsp:sp modelId="{F68D186D-8281-474A-8AB9-332C632633B4}">
      <dsp:nvSpPr>
        <dsp:cNvPr id="0" name=""/>
        <dsp:cNvSpPr/>
      </dsp:nvSpPr>
      <dsp:spPr>
        <a:xfrm>
          <a:off x="0" y="1029245"/>
          <a:ext cx="2194560" cy="9782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/>
            <a:t>Formativa</a:t>
          </a:r>
        </a:p>
      </dsp:txBody>
      <dsp:txXfrm>
        <a:off x="47756" y="1077001"/>
        <a:ext cx="2099048" cy="882784"/>
      </dsp:txXfrm>
    </dsp:sp>
    <dsp:sp modelId="{4AC4F5FA-E8F4-D44A-847A-B29D035FE984}">
      <dsp:nvSpPr>
        <dsp:cNvPr id="0" name=""/>
        <dsp:cNvSpPr/>
      </dsp:nvSpPr>
      <dsp:spPr>
        <a:xfrm rot="5400000">
          <a:off x="3753961" y="594885"/>
          <a:ext cx="782637" cy="3901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Centralización de la compañia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Funciones logística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Costos logísticos</a:t>
          </a:r>
        </a:p>
      </dsp:txBody>
      <dsp:txXfrm rot="-5400000">
        <a:off x="2194560" y="2192492"/>
        <a:ext cx="3863235" cy="706227"/>
      </dsp:txXfrm>
    </dsp:sp>
    <dsp:sp modelId="{D0CB3C59-E26D-9E4A-BD52-0E19FFA5B89A}">
      <dsp:nvSpPr>
        <dsp:cNvPr id="0" name=""/>
        <dsp:cNvSpPr/>
      </dsp:nvSpPr>
      <dsp:spPr>
        <a:xfrm>
          <a:off x="0" y="2056457"/>
          <a:ext cx="2194560" cy="9782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/>
            <a:t>Desarrollo</a:t>
          </a:r>
        </a:p>
      </dsp:txBody>
      <dsp:txXfrm>
        <a:off x="47756" y="2104213"/>
        <a:ext cx="2099048" cy="882784"/>
      </dsp:txXfrm>
    </dsp:sp>
    <dsp:sp modelId="{FF28F663-CF45-8D43-90C0-C598DA16EF83}">
      <dsp:nvSpPr>
        <dsp:cNvPr id="0" name=""/>
        <dsp:cNvSpPr/>
      </dsp:nvSpPr>
      <dsp:spPr>
        <a:xfrm rot="5400000">
          <a:off x="3753961" y="1622097"/>
          <a:ext cx="782637" cy="3901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Integración de la logística a la producción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Medios teleinformativos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E-commerce </a:t>
          </a:r>
        </a:p>
      </dsp:txBody>
      <dsp:txXfrm rot="-5400000">
        <a:off x="2194560" y="3219704"/>
        <a:ext cx="3863235" cy="706227"/>
      </dsp:txXfrm>
    </dsp:sp>
    <dsp:sp modelId="{F735000F-A952-9248-B812-F184A0B77EAE}">
      <dsp:nvSpPr>
        <dsp:cNvPr id="0" name=""/>
        <dsp:cNvSpPr/>
      </dsp:nvSpPr>
      <dsp:spPr>
        <a:xfrm>
          <a:off x="0" y="3083669"/>
          <a:ext cx="2194560" cy="9782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/>
            <a:t>Avanzada</a:t>
          </a:r>
        </a:p>
      </dsp:txBody>
      <dsp:txXfrm>
        <a:off x="47756" y="3131425"/>
        <a:ext cx="2099048" cy="88278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266092-F75B-E843-956E-A8F527FBAC2C}">
      <dsp:nvSpPr>
        <dsp:cNvPr id="0" name=""/>
        <dsp:cNvSpPr/>
      </dsp:nvSpPr>
      <dsp:spPr>
        <a:xfrm>
          <a:off x="0" y="23962"/>
          <a:ext cx="2350617" cy="156707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BE2F37-F405-1C46-8615-EC22381DDC5B}">
      <dsp:nvSpPr>
        <dsp:cNvPr id="0" name=""/>
        <dsp:cNvSpPr/>
      </dsp:nvSpPr>
      <dsp:spPr>
        <a:xfrm>
          <a:off x="2448763" y="1689027"/>
          <a:ext cx="3330244" cy="2057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100" kern="1200" dirty="0"/>
            <a:t>Consolidación de e-commerce</a:t>
          </a:r>
        </a:p>
      </dsp:txBody>
      <dsp:txXfrm>
        <a:off x="2448763" y="1689027"/>
        <a:ext cx="3330244" cy="2057033"/>
      </dsp:txXfrm>
    </dsp:sp>
    <dsp:sp modelId="{0CAEC44D-8078-5D4E-AB4B-4D53113435DD}">
      <dsp:nvSpPr>
        <dsp:cNvPr id="0" name=""/>
        <dsp:cNvSpPr/>
      </dsp:nvSpPr>
      <dsp:spPr>
        <a:xfrm>
          <a:off x="2154936" y="1395452"/>
          <a:ext cx="799795" cy="800002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7EEF04-6C44-8146-B2F0-F6B020C7793F}">
      <dsp:nvSpPr>
        <dsp:cNvPr id="0" name=""/>
        <dsp:cNvSpPr/>
      </dsp:nvSpPr>
      <dsp:spPr>
        <a:xfrm rot="5400000">
          <a:off x="5296101" y="1395555"/>
          <a:ext cx="800002" cy="799795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CA362D-4EFF-B046-8319-DFD6154CB6F9}">
      <dsp:nvSpPr>
        <dsp:cNvPr id="0" name=""/>
        <dsp:cNvSpPr/>
      </dsp:nvSpPr>
      <dsp:spPr>
        <a:xfrm rot="16200000">
          <a:off x="2154832" y="3240138"/>
          <a:ext cx="800002" cy="799795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39FFEE-9914-6244-B783-A876F13F5E34}">
      <dsp:nvSpPr>
        <dsp:cNvPr id="0" name=""/>
        <dsp:cNvSpPr/>
      </dsp:nvSpPr>
      <dsp:spPr>
        <a:xfrm rot="10800000">
          <a:off x="5296204" y="3240035"/>
          <a:ext cx="799795" cy="800002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69DD4-9330-1449-A347-183DA285B3B1}">
      <dsp:nvSpPr>
        <dsp:cNvPr id="0" name=""/>
        <dsp:cNvSpPr/>
      </dsp:nvSpPr>
      <dsp:spPr>
        <a:xfrm>
          <a:off x="566" y="829040"/>
          <a:ext cx="2438989" cy="2926787"/>
        </a:xfrm>
        <a:prstGeom prst="roundRect">
          <a:avLst>
            <a:gd name="adj" fmla="val 5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80010" bIns="0" numCol="1" spcCol="1270" anchor="t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chemeClr val="tx1"/>
              </a:solidFill>
            </a:rPr>
            <a:t>Ciclo de vida</a:t>
          </a:r>
        </a:p>
      </dsp:txBody>
      <dsp:txXfrm rot="16200000">
        <a:off x="-955517" y="1785124"/>
        <a:ext cx="2399965" cy="487797"/>
      </dsp:txXfrm>
    </dsp:sp>
    <dsp:sp modelId="{A6C5FA5A-4A7C-A14E-B1B1-0A13CA76B323}">
      <dsp:nvSpPr>
        <dsp:cNvPr id="0" name=""/>
        <dsp:cNvSpPr/>
      </dsp:nvSpPr>
      <dsp:spPr>
        <a:xfrm>
          <a:off x="488364" y="829040"/>
          <a:ext cx="1817047" cy="292678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>
              <a:solidFill>
                <a:schemeClr val="tx1"/>
              </a:solidFill>
            </a:rPr>
            <a:t>Reduce cada vez más</a:t>
          </a:r>
        </a:p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>
              <a:solidFill>
                <a:schemeClr val="tx1"/>
              </a:solidFill>
            </a:rPr>
            <a:t>Ciclos de meses o semanas</a:t>
          </a:r>
        </a:p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>
              <a:solidFill>
                <a:schemeClr val="tx1"/>
              </a:solidFill>
            </a:rPr>
            <a:t>Sector alimentario</a:t>
          </a:r>
        </a:p>
      </dsp:txBody>
      <dsp:txXfrm>
        <a:off x="488364" y="829040"/>
        <a:ext cx="1817047" cy="2926787"/>
      </dsp:txXfrm>
    </dsp:sp>
    <dsp:sp modelId="{72682D64-0050-5F42-B007-E5894A9FE85B}">
      <dsp:nvSpPr>
        <dsp:cNvPr id="0" name=""/>
        <dsp:cNvSpPr/>
      </dsp:nvSpPr>
      <dsp:spPr>
        <a:xfrm>
          <a:off x="2524921" y="829040"/>
          <a:ext cx="2438989" cy="2926787"/>
        </a:xfrm>
        <a:prstGeom prst="roundRect">
          <a:avLst>
            <a:gd name="adj" fmla="val 5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80010" bIns="0" numCol="1" spcCol="1270" anchor="t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chemeClr val="tx1"/>
              </a:solidFill>
            </a:rPr>
            <a:t>Desarrollos tecnológicos</a:t>
          </a:r>
        </a:p>
      </dsp:txBody>
      <dsp:txXfrm rot="16200000">
        <a:off x="1568837" y="1785124"/>
        <a:ext cx="2399965" cy="487797"/>
      </dsp:txXfrm>
    </dsp:sp>
    <dsp:sp modelId="{DDC3D4A8-2C44-D944-AA00-C90E5DD10F22}">
      <dsp:nvSpPr>
        <dsp:cNvPr id="0" name=""/>
        <dsp:cNvSpPr/>
      </dsp:nvSpPr>
      <dsp:spPr>
        <a:xfrm rot="5400000">
          <a:off x="2322025" y="3155507"/>
          <a:ext cx="430181" cy="365848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4BA125-9468-9643-8421-2A7FA0203584}">
      <dsp:nvSpPr>
        <dsp:cNvPr id="0" name=""/>
        <dsp:cNvSpPr/>
      </dsp:nvSpPr>
      <dsp:spPr>
        <a:xfrm>
          <a:off x="3012719" y="829040"/>
          <a:ext cx="1817047" cy="292678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>
              <a:solidFill>
                <a:schemeClr val="tx1"/>
              </a:solidFill>
            </a:rPr>
            <a:t>control en operaciones logísticas</a:t>
          </a:r>
        </a:p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>
              <a:solidFill>
                <a:schemeClr val="tx1"/>
              </a:solidFill>
            </a:rPr>
            <a:t>Reducción de tamaño de inventarios</a:t>
          </a:r>
        </a:p>
      </dsp:txBody>
      <dsp:txXfrm>
        <a:off x="3012719" y="829040"/>
        <a:ext cx="1817047" cy="2926787"/>
      </dsp:txXfrm>
    </dsp:sp>
    <dsp:sp modelId="{5166BF88-1EF2-C742-B4E6-A318F580AB1A}">
      <dsp:nvSpPr>
        <dsp:cNvPr id="0" name=""/>
        <dsp:cNvSpPr/>
      </dsp:nvSpPr>
      <dsp:spPr>
        <a:xfrm>
          <a:off x="5049275" y="829040"/>
          <a:ext cx="2438989" cy="2926787"/>
        </a:xfrm>
        <a:prstGeom prst="roundRect">
          <a:avLst>
            <a:gd name="adj" fmla="val 5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80010" bIns="0" numCol="1" spcCol="1270" anchor="t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chemeClr val="tx1"/>
              </a:solidFill>
            </a:rPr>
            <a:t>Just in time</a:t>
          </a:r>
        </a:p>
      </dsp:txBody>
      <dsp:txXfrm rot="16200000">
        <a:off x="4093191" y="1785124"/>
        <a:ext cx="2399965" cy="487797"/>
      </dsp:txXfrm>
    </dsp:sp>
    <dsp:sp modelId="{A4002106-CA13-3C4E-B1CC-E00990FB1945}">
      <dsp:nvSpPr>
        <dsp:cNvPr id="0" name=""/>
        <dsp:cNvSpPr/>
      </dsp:nvSpPr>
      <dsp:spPr>
        <a:xfrm rot="5400000">
          <a:off x="4846379" y="3155507"/>
          <a:ext cx="430181" cy="365848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361436"/>
              <a:satOff val="-7560"/>
              <a:lumOff val="420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4334C5-85C4-C74D-905B-16FE15DA27F4}">
      <dsp:nvSpPr>
        <dsp:cNvPr id="0" name=""/>
        <dsp:cNvSpPr/>
      </dsp:nvSpPr>
      <dsp:spPr>
        <a:xfrm>
          <a:off x="5537073" y="829040"/>
          <a:ext cx="1817047" cy="292678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>
              <a:solidFill>
                <a:schemeClr val="tx1"/>
              </a:solidFill>
            </a:rPr>
            <a:t>Minimizar el nivel de inventarios</a:t>
          </a:r>
        </a:p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>
              <a:solidFill>
                <a:schemeClr val="tx1"/>
              </a:solidFill>
            </a:rPr>
            <a:t>Evita errores aislados</a:t>
          </a:r>
        </a:p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>
              <a:solidFill>
                <a:schemeClr val="tx1"/>
              </a:solidFill>
            </a:rPr>
            <a:t>Mejora la calidad</a:t>
          </a:r>
        </a:p>
      </dsp:txBody>
      <dsp:txXfrm>
        <a:off x="5537073" y="829040"/>
        <a:ext cx="1817047" cy="292678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E4A1A4-3302-6945-860B-7CC49CE0F0A8}">
      <dsp:nvSpPr>
        <dsp:cNvPr id="0" name=""/>
        <dsp:cNvSpPr/>
      </dsp:nvSpPr>
      <dsp:spPr>
        <a:xfrm>
          <a:off x="0" y="254000"/>
          <a:ext cx="6096000" cy="38100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E7F3CF-26E4-754F-9C14-125013817014}">
      <dsp:nvSpPr>
        <dsp:cNvPr id="0" name=""/>
        <dsp:cNvSpPr/>
      </dsp:nvSpPr>
      <dsp:spPr>
        <a:xfrm>
          <a:off x="600456" y="2960116"/>
          <a:ext cx="140208" cy="140208"/>
        </a:xfrm>
        <a:prstGeom prst="ellipse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80383E-0AAD-8344-A814-C7231D49B6AE}">
      <dsp:nvSpPr>
        <dsp:cNvPr id="0" name=""/>
        <dsp:cNvSpPr/>
      </dsp:nvSpPr>
      <dsp:spPr>
        <a:xfrm>
          <a:off x="670560" y="3030220"/>
          <a:ext cx="1042416" cy="906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293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Plaza</a:t>
          </a:r>
        </a:p>
      </dsp:txBody>
      <dsp:txXfrm>
        <a:off x="670560" y="3030220"/>
        <a:ext cx="1042416" cy="906780"/>
      </dsp:txXfrm>
    </dsp:sp>
    <dsp:sp modelId="{ACE991DF-7FED-6546-B70C-9CF4FC67C62B}">
      <dsp:nvSpPr>
        <dsp:cNvPr id="0" name=""/>
        <dsp:cNvSpPr/>
      </dsp:nvSpPr>
      <dsp:spPr>
        <a:xfrm>
          <a:off x="1591056" y="2073909"/>
          <a:ext cx="243840" cy="243840"/>
        </a:xfrm>
        <a:prstGeom prst="ellipse">
          <a:avLst/>
        </a:prstGeom>
        <a:solidFill>
          <a:schemeClr val="accent3">
            <a:shade val="50000"/>
            <a:hueOff val="133778"/>
            <a:satOff val="-2135"/>
            <a:lumOff val="205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C52BC1-8122-B149-B439-1D9CBD8F4A32}">
      <dsp:nvSpPr>
        <dsp:cNvPr id="0" name=""/>
        <dsp:cNvSpPr/>
      </dsp:nvSpPr>
      <dsp:spPr>
        <a:xfrm>
          <a:off x="1712976" y="2195829"/>
          <a:ext cx="1280160" cy="1741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206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Promoción</a:t>
          </a:r>
        </a:p>
      </dsp:txBody>
      <dsp:txXfrm>
        <a:off x="1712976" y="2195829"/>
        <a:ext cx="1280160" cy="1741170"/>
      </dsp:txXfrm>
    </dsp:sp>
    <dsp:sp modelId="{21AD7DB4-1066-5547-BC45-A14ED53DD289}">
      <dsp:nvSpPr>
        <dsp:cNvPr id="0" name=""/>
        <dsp:cNvSpPr/>
      </dsp:nvSpPr>
      <dsp:spPr>
        <a:xfrm>
          <a:off x="2855976" y="1420875"/>
          <a:ext cx="323088" cy="323088"/>
        </a:xfrm>
        <a:prstGeom prst="ellipse">
          <a:avLst/>
        </a:prstGeom>
        <a:solidFill>
          <a:schemeClr val="accent3">
            <a:shade val="50000"/>
            <a:hueOff val="267556"/>
            <a:satOff val="-4269"/>
            <a:lumOff val="411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66BEA4-6AD4-3946-BADA-B01FC451CDB8}">
      <dsp:nvSpPr>
        <dsp:cNvPr id="0" name=""/>
        <dsp:cNvSpPr/>
      </dsp:nvSpPr>
      <dsp:spPr>
        <a:xfrm>
          <a:off x="3017520" y="1582419"/>
          <a:ext cx="1280160" cy="23545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198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Precio</a:t>
          </a:r>
        </a:p>
      </dsp:txBody>
      <dsp:txXfrm>
        <a:off x="3017520" y="1582419"/>
        <a:ext cx="1280160" cy="2354580"/>
      </dsp:txXfrm>
    </dsp:sp>
    <dsp:sp modelId="{1E3490B0-2444-C140-9E40-EE800A86FAC7}">
      <dsp:nvSpPr>
        <dsp:cNvPr id="0" name=""/>
        <dsp:cNvSpPr/>
      </dsp:nvSpPr>
      <dsp:spPr>
        <a:xfrm>
          <a:off x="4233672" y="988821"/>
          <a:ext cx="432816" cy="432816"/>
        </a:xfrm>
        <a:prstGeom prst="ellipse">
          <a:avLst/>
        </a:prstGeom>
        <a:solidFill>
          <a:schemeClr val="accent3">
            <a:shade val="50000"/>
            <a:hueOff val="133778"/>
            <a:satOff val="-2135"/>
            <a:lumOff val="205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413236-4C4E-BF49-8313-D60FE5DEC6C0}">
      <dsp:nvSpPr>
        <dsp:cNvPr id="0" name=""/>
        <dsp:cNvSpPr/>
      </dsp:nvSpPr>
      <dsp:spPr>
        <a:xfrm>
          <a:off x="4450080" y="1205229"/>
          <a:ext cx="1280160" cy="2731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34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Producto</a:t>
          </a:r>
        </a:p>
      </dsp:txBody>
      <dsp:txXfrm>
        <a:off x="4450080" y="1205229"/>
        <a:ext cx="1280160" cy="27317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7C82A-24A5-440E-BD3C-09A801D50F9E}" type="datetimeFigureOut">
              <a:rPr lang="es-MX" smtClean="0"/>
              <a:t>30/09/19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A6F6F-4A20-44E9-84D2-F197DD0A359F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55876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PORTADA 1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46743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24400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25777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30/09/19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30/09/19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30/09/19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30/09/19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30/09/19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30/09/19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30/09/19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30/09/19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30/09/19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30/09/19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/>
              <a:pPr/>
              <a:t>30/09/19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4496A-EAB5-4640-9675-4D7C72CE95A4}" type="datetimeFigureOut">
              <a:rPr lang="es-MX" smtClean="0"/>
              <a:pPr/>
              <a:t>30/09/19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285A5-ADFC-4BDD-AE51-6E22F024627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5.png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3.png"/><Relationship Id="rId9" Type="http://schemas.microsoft.com/office/2007/relationships/diagramDrawing" Target="../diagrams/drawing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5.png"/><Relationship Id="rId9" Type="http://schemas.microsoft.com/office/2007/relationships/diagramDrawing" Target="../diagrams/drawing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5.png"/><Relationship Id="rId9" Type="http://schemas.microsoft.com/office/2007/relationships/diagramDrawing" Target="../diagrams/drawing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6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image" Target="../media/image5.png"/><Relationship Id="rId9" Type="http://schemas.microsoft.com/office/2007/relationships/diagramDrawing" Target="../diagrams/drawing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7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openxmlformats.org/officeDocument/2006/relationships/image" Target="../media/image5.png"/><Relationship Id="rId9" Type="http://schemas.microsoft.com/office/2007/relationships/diagramDrawing" Target="../diagrams/drawing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8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8.xml"/><Relationship Id="rId5" Type="http://schemas.openxmlformats.org/officeDocument/2006/relationships/diagramData" Target="../diagrams/data8.xml"/><Relationship Id="rId4" Type="http://schemas.openxmlformats.org/officeDocument/2006/relationships/image" Target="../media/image5.png"/><Relationship Id="rId9" Type="http://schemas.microsoft.com/office/2007/relationships/diagramDrawing" Target="../diagrams/drawing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books.google.com.mx/books?id=ii5xqLQ5VLgC&amp;printsec=frontcover&amp;dq=Administraci%C3" TargetMode="External"/><Relationship Id="rId2" Type="http://schemas.openxmlformats.org/officeDocument/2006/relationships/hyperlink" Target="https://books.google.com.mx/books?id=a4Tq_7Pmc04C&amp;printsec=frontcover&amp;dq=Logistica+empresarial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5.png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5.png"/><Relationship Id="rId9" Type="http://schemas.microsoft.com/office/2007/relationships/diagramDrawing" Target="../diagrams/drawin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/>
          <p:cNvSpPr>
            <a:spLocks noGrp="1"/>
          </p:cNvSpPr>
          <p:nvPr>
            <p:ph type="ctrTitle"/>
          </p:nvPr>
        </p:nvSpPr>
        <p:spPr>
          <a:xfrm>
            <a:off x="895837" y="3892598"/>
            <a:ext cx="8212667" cy="1192586"/>
          </a:xfrm>
        </p:spPr>
        <p:txBody>
          <a:bodyPr>
            <a:noAutofit/>
          </a:bodyPr>
          <a:lstStyle/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Material didáctico solo visión proyectable</a:t>
            </a:r>
            <a:endParaRPr lang="es-ES" sz="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EA9837-8B6D-4187-8E78-476052EA0D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05265"/>
            <a:ext cx="9144000" cy="1052736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83568" y="6346016"/>
            <a:ext cx="6400800" cy="377321"/>
          </a:xfrm>
        </p:spPr>
        <p:txBody>
          <a:bodyPr>
            <a:normAutofit/>
          </a:bodyPr>
          <a:lstStyle/>
          <a:p>
            <a:r>
              <a:rPr lang="es-ES" sz="1400" b="1" dirty="0">
                <a:solidFill>
                  <a:srgbClr val="AC8300"/>
                </a:solidFill>
                <a:latin typeface="Helvetica Neue Light"/>
                <a:cs typeface="Helvetica Neue Light"/>
              </a:rPr>
              <a:t>2019-B</a:t>
            </a:r>
          </a:p>
        </p:txBody>
      </p:sp>
      <p:pic>
        <p:nvPicPr>
          <p:cNvPr id="1042" name="Picture 18" descr="Escudo de la Universidad Autónoma del Estado de México..jpg">
            <a:extLst>
              <a:ext uri="{FF2B5EF4-FFF2-40B4-BE49-F238E27FC236}">
                <a16:creationId xmlns:a16="http://schemas.microsoft.com/office/drawing/2014/main" id="{F98D77B4-82D5-4FFB-B6A2-941A6529FF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62322"/>
            <a:ext cx="3879304" cy="342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6E5219-B193-4B54-B1E4-6893FEE04B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709783"/>
            <a:ext cx="9144000" cy="24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291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02444B5-571F-4756-A03D-DBAE7A9FE524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0437B8-F449-4881-9CDB-2D16125EB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2" name="Imagen 10" descr="potroUAEM.png">
              <a:extLst>
                <a:ext uri="{FF2B5EF4-FFF2-40B4-BE49-F238E27FC236}">
                  <a16:creationId xmlns:a16="http://schemas.microsoft.com/office/drawing/2014/main" id="{C269514E-DC4A-4D4A-9261-FEF08A11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235ADA-5B8C-4CCC-9363-37098A40A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</p:grp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31891B6B-F927-1F4C-8247-B21DEDAA94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854098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5" name="TextBox 13">
            <a:extLst>
              <a:ext uri="{FF2B5EF4-FFF2-40B4-BE49-F238E27FC236}">
                <a16:creationId xmlns:a16="http://schemas.microsoft.com/office/drawing/2014/main" id="{8D10B259-59F5-8948-8512-A3D71D242DC0}"/>
              </a:ext>
            </a:extLst>
          </p:cNvPr>
          <p:cNvSpPr txBox="1"/>
          <p:nvPr/>
        </p:nvSpPr>
        <p:spPr>
          <a:xfrm>
            <a:off x="1187624" y="303039"/>
            <a:ext cx="7054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HISTORIA DE LA LOGÍSTICA  Y SU EVOLUCIÓN</a:t>
            </a:r>
          </a:p>
        </p:txBody>
      </p:sp>
    </p:spTree>
    <p:extLst>
      <p:ext uri="{BB962C8B-B14F-4D97-AF65-F5344CB8AC3E}">
        <p14:creationId xmlns:p14="http://schemas.microsoft.com/office/powerpoint/2010/main" val="690903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02444B5-571F-4756-A03D-DBAE7A9FE524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0437B8-F449-4881-9CDB-2D16125EB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235ADA-5B8C-4CCC-9363-37098A40A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2" name="Imagen 10" descr="potroUAEM.png">
              <a:extLst>
                <a:ext uri="{FF2B5EF4-FFF2-40B4-BE49-F238E27FC236}">
                  <a16:creationId xmlns:a16="http://schemas.microsoft.com/office/drawing/2014/main" id="{C269514E-DC4A-4D4A-9261-FEF08A11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8E090F7-0F1C-4424-828D-34AC0A98572D}"/>
              </a:ext>
            </a:extLst>
          </p:cNvPr>
          <p:cNvSpPr txBox="1"/>
          <p:nvPr/>
        </p:nvSpPr>
        <p:spPr>
          <a:xfrm>
            <a:off x="1115616" y="303039"/>
            <a:ext cx="6752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1.2 CICLO LOGÍSTICO Y CADENA LOGÍSTICA</a:t>
            </a:r>
          </a:p>
        </p:txBody>
      </p:sp>
      <p:sp>
        <p:nvSpPr>
          <p:cNvPr id="9" name="1 Título">
            <a:extLst>
              <a:ext uri="{FF2B5EF4-FFF2-40B4-BE49-F238E27FC236}">
                <a16:creationId xmlns:a16="http://schemas.microsoft.com/office/drawing/2014/main" id="{7611E1F8-EEDA-45C6-B789-F95C9D618A64}"/>
              </a:ext>
            </a:extLst>
          </p:cNvPr>
          <p:cNvSpPr txBox="1">
            <a:spLocks/>
          </p:cNvSpPr>
          <p:nvPr/>
        </p:nvSpPr>
        <p:spPr>
          <a:xfrm>
            <a:off x="434538" y="852815"/>
            <a:ext cx="716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MX" altLang="es-MX" sz="2400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AB11BAD5-E1D1-5245-BEA1-8A6BD95438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71074437"/>
              </p:ext>
            </p:extLst>
          </p:nvPr>
        </p:nvGraphicFramePr>
        <p:xfrm>
          <a:off x="1835696" y="174790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950722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02444B5-571F-4756-A03D-DBAE7A9FE524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0437B8-F449-4881-9CDB-2D16125EB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235ADA-5B8C-4CCC-9363-37098A40A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2" name="Imagen 10" descr="potroUAEM.png">
              <a:extLst>
                <a:ext uri="{FF2B5EF4-FFF2-40B4-BE49-F238E27FC236}">
                  <a16:creationId xmlns:a16="http://schemas.microsoft.com/office/drawing/2014/main" id="{C269514E-DC4A-4D4A-9261-FEF08A11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8E090F7-0F1C-4424-828D-34AC0A98572D}"/>
              </a:ext>
            </a:extLst>
          </p:cNvPr>
          <p:cNvSpPr txBox="1"/>
          <p:nvPr/>
        </p:nvSpPr>
        <p:spPr>
          <a:xfrm>
            <a:off x="1187624" y="303039"/>
            <a:ext cx="4547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1.3 ETAPAS DE LA LOGÍSTICA</a:t>
            </a:r>
          </a:p>
        </p:txBody>
      </p:sp>
      <p:sp>
        <p:nvSpPr>
          <p:cNvPr id="8" name="3 Rectángulo">
            <a:extLst>
              <a:ext uri="{FF2B5EF4-FFF2-40B4-BE49-F238E27FC236}">
                <a16:creationId xmlns:a16="http://schemas.microsoft.com/office/drawing/2014/main" id="{ECD6A157-5FBD-4DEB-BC1C-F0F67C5584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772816"/>
            <a:ext cx="871309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un ambiente de caos existen áreas independientes en empresas tradicionales, no se presta atención a la eficiencia y optimización logística interna.(Mora, 2017 ) .</a:t>
            </a:r>
          </a:p>
        </p:txBody>
      </p:sp>
      <p:sp>
        <p:nvSpPr>
          <p:cNvPr id="29" name="1 Título">
            <a:extLst>
              <a:ext uri="{FF2B5EF4-FFF2-40B4-BE49-F238E27FC236}">
                <a16:creationId xmlns:a16="http://schemas.microsoft.com/office/drawing/2014/main" id="{3A026045-1E93-42BC-9CE6-23AE50BDBEB9}"/>
              </a:ext>
            </a:extLst>
          </p:cNvPr>
          <p:cNvSpPr txBox="1">
            <a:spLocks/>
          </p:cNvSpPr>
          <p:nvPr/>
        </p:nvSpPr>
        <p:spPr>
          <a:xfrm>
            <a:off x="434538" y="852815"/>
            <a:ext cx="716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logística en la organización</a:t>
            </a:r>
            <a:endParaRPr lang="es-MX" altLang="es-MX" sz="2400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82F26E9C-5F57-DA4D-8400-36B10A374E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4755832"/>
              </p:ext>
            </p:extLst>
          </p:nvPr>
        </p:nvGraphicFramePr>
        <p:xfrm>
          <a:off x="1487934" y="2357591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338795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02444B5-571F-4756-A03D-DBAE7A9FE524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0437B8-F449-4881-9CDB-2D16125EB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235ADA-5B8C-4CCC-9363-37098A40A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2" name="Imagen 10" descr="potroUAEM.png">
              <a:extLst>
                <a:ext uri="{FF2B5EF4-FFF2-40B4-BE49-F238E27FC236}">
                  <a16:creationId xmlns:a16="http://schemas.microsoft.com/office/drawing/2014/main" id="{C269514E-DC4A-4D4A-9261-FEF08A11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8E090F7-0F1C-4424-828D-34AC0A98572D}"/>
              </a:ext>
            </a:extLst>
          </p:cNvPr>
          <p:cNvSpPr txBox="1"/>
          <p:nvPr/>
        </p:nvSpPr>
        <p:spPr>
          <a:xfrm>
            <a:off x="1187624" y="303039"/>
            <a:ext cx="5688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1.4 ACTIVIDADES DE LA LOGISTICA </a:t>
            </a:r>
          </a:p>
        </p:txBody>
      </p:sp>
      <p:sp>
        <p:nvSpPr>
          <p:cNvPr id="42" name="4 CuadroTexto">
            <a:extLst>
              <a:ext uri="{FF2B5EF4-FFF2-40B4-BE49-F238E27FC236}">
                <a16:creationId xmlns:a16="http://schemas.microsoft.com/office/drawing/2014/main" id="{2F54C5EE-103D-4283-B089-7FE58C3ACD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438" y="1701056"/>
            <a:ext cx="2303836" cy="307777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Procesamiento de pedidos</a:t>
            </a:r>
          </a:p>
        </p:txBody>
      </p:sp>
      <p:sp>
        <p:nvSpPr>
          <p:cNvPr id="43" name="5 CuadroTexto">
            <a:extLst>
              <a:ext uri="{FF2B5EF4-FFF2-40B4-BE49-F238E27FC236}">
                <a16:creationId xmlns:a16="http://schemas.microsoft.com/office/drawing/2014/main" id="{A5A7E139-926C-489A-A1F4-1D2531E5FF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7369" y="1701056"/>
            <a:ext cx="1965603" cy="30777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de inventarios</a:t>
            </a:r>
          </a:p>
        </p:txBody>
      </p:sp>
      <p:sp>
        <p:nvSpPr>
          <p:cNvPr id="44" name="6 CuadroTexto">
            <a:extLst>
              <a:ext uri="{FF2B5EF4-FFF2-40B4-BE49-F238E27FC236}">
                <a16:creationId xmlns:a16="http://schemas.microsoft.com/office/drawing/2014/main" id="{1FDA7A22-AC7F-4823-844A-06A209E6D1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7190" y="3429000"/>
            <a:ext cx="1042017" cy="307777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Transporte</a:t>
            </a:r>
          </a:p>
        </p:txBody>
      </p:sp>
      <p:sp>
        <p:nvSpPr>
          <p:cNvPr id="49" name="11 Rectángulo">
            <a:extLst>
              <a:ext uri="{FF2B5EF4-FFF2-40B4-BE49-F238E27FC236}">
                <a16:creationId xmlns:a16="http://schemas.microsoft.com/office/drawing/2014/main" id="{5E5C8DB9-2B35-4377-AD86-313B80E41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6027" y="2569466"/>
            <a:ext cx="280828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 objetivo es proporcionar la requerida disponibilidad de los productos que solicita la demanda.</a:t>
            </a:r>
          </a:p>
        </p:txBody>
      </p:sp>
      <p:sp>
        <p:nvSpPr>
          <p:cNvPr id="50" name="12 Rectángulo">
            <a:extLst>
              <a:ext uri="{FF2B5EF4-FFF2-40B4-BE49-F238E27FC236}">
                <a16:creationId xmlns:a16="http://schemas.microsoft.com/office/drawing/2014/main" id="{7F4D1DED-5B4D-4268-AAA4-6ED9AE412F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438" y="2231123"/>
            <a:ext cx="2303836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Actividad que origina el movimiento de los productos y el cumplimiento en el tiempo del ciclo del pedido.</a:t>
            </a:r>
          </a:p>
        </p:txBody>
      </p:sp>
      <p:sp>
        <p:nvSpPr>
          <p:cNvPr id="51" name="13 Rectángulo">
            <a:extLst>
              <a:ext uri="{FF2B5EF4-FFF2-40B4-BE49-F238E27FC236}">
                <a16:creationId xmlns:a16="http://schemas.microsoft.com/office/drawing/2014/main" id="{C8FB813F-6E29-48C3-887B-B32737CBB4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6104" y="4346745"/>
            <a:ext cx="302418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Indispensable para trasladar los materiales o productos propios, así como los productos finales.</a:t>
            </a:r>
          </a:p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utilizan diversos medios de transporte.</a:t>
            </a:r>
          </a:p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Individualmente o multimodal.</a:t>
            </a:r>
          </a:p>
        </p:txBody>
      </p:sp>
    </p:spTree>
    <p:extLst>
      <p:ext uri="{BB962C8B-B14F-4D97-AF65-F5344CB8AC3E}">
        <p14:creationId xmlns:p14="http://schemas.microsoft.com/office/powerpoint/2010/main" val="2593148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02444B5-571F-4756-A03D-DBAE7A9FE524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0437B8-F449-4881-9CDB-2D16125EB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235ADA-5B8C-4CCC-9363-37098A40A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2" name="Imagen 10" descr="potroUAEM.png">
              <a:extLst>
                <a:ext uri="{FF2B5EF4-FFF2-40B4-BE49-F238E27FC236}">
                  <a16:creationId xmlns:a16="http://schemas.microsoft.com/office/drawing/2014/main" id="{C269514E-DC4A-4D4A-9261-FEF08A11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8E090F7-0F1C-4424-828D-34AC0A98572D}"/>
              </a:ext>
            </a:extLst>
          </p:cNvPr>
          <p:cNvSpPr txBox="1"/>
          <p:nvPr/>
        </p:nvSpPr>
        <p:spPr>
          <a:xfrm>
            <a:off x="1187624" y="303039"/>
            <a:ext cx="5688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1.4 ACTIVIDADES DE LA LOGISTICA </a:t>
            </a:r>
          </a:p>
        </p:txBody>
      </p:sp>
      <p:sp>
        <p:nvSpPr>
          <p:cNvPr id="42" name="4 CuadroTexto">
            <a:extLst>
              <a:ext uri="{FF2B5EF4-FFF2-40B4-BE49-F238E27FC236}">
                <a16:creationId xmlns:a16="http://schemas.microsoft.com/office/drawing/2014/main" id="{2F54C5EE-103D-4283-B089-7FE58C3ACD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6192" y="1672651"/>
            <a:ext cx="910827" cy="307777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Compras</a:t>
            </a:r>
          </a:p>
        </p:txBody>
      </p:sp>
      <p:sp>
        <p:nvSpPr>
          <p:cNvPr id="43" name="5 CuadroTexto">
            <a:extLst>
              <a:ext uri="{FF2B5EF4-FFF2-40B4-BE49-F238E27FC236}">
                <a16:creationId xmlns:a16="http://schemas.microsoft.com/office/drawing/2014/main" id="{A5A7E139-926C-489A-A1F4-1D2531E5FF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3863" y="2548219"/>
            <a:ext cx="2076209" cy="30777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Canales de Distribución</a:t>
            </a:r>
          </a:p>
        </p:txBody>
      </p:sp>
      <p:sp>
        <p:nvSpPr>
          <p:cNvPr id="49" name="11 Rectángulo">
            <a:extLst>
              <a:ext uri="{FF2B5EF4-FFF2-40B4-BE49-F238E27FC236}">
                <a16:creationId xmlns:a16="http://schemas.microsoft.com/office/drawing/2014/main" id="{5E5C8DB9-2B35-4377-AD86-313B80E41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823" y="3582888"/>
            <a:ext cx="28082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establecen los componentes, la secuencia y el ciclo de producción, lo que repercute en el funcionamiento logístico, en particular en el transporte y la gestión de inventarios.</a:t>
            </a:r>
          </a:p>
        </p:txBody>
      </p:sp>
      <p:sp>
        <p:nvSpPr>
          <p:cNvPr id="50" name="12 Rectángulo">
            <a:extLst>
              <a:ext uri="{FF2B5EF4-FFF2-40B4-BE49-F238E27FC236}">
                <a16:creationId xmlns:a16="http://schemas.microsoft.com/office/drawing/2014/main" id="{7F4D1DED-5B4D-4268-AAA4-6ED9AE412F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045544"/>
            <a:ext cx="284321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 actividad tiene por objetivo realizar las adquisiciones de materiales en las cantidades necesarias y económicas, en la calidad adecuada al uso al que se va a destinar.</a:t>
            </a:r>
          </a:p>
        </p:txBody>
      </p:sp>
      <p:sp>
        <p:nvSpPr>
          <p:cNvPr id="21" name="8 CuadroTexto">
            <a:extLst>
              <a:ext uri="{FF2B5EF4-FFF2-40B4-BE49-F238E27FC236}">
                <a16:creationId xmlns:a16="http://schemas.microsoft.com/office/drawing/2014/main" id="{D2B0B653-D816-B643-9071-1B92D46C39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4208" y="3275111"/>
            <a:ext cx="1489510" cy="307777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Nivel de servicio</a:t>
            </a:r>
          </a:p>
        </p:txBody>
      </p:sp>
      <p:sp>
        <p:nvSpPr>
          <p:cNvPr id="22" name="15 Rectángulo">
            <a:extLst>
              <a:ext uri="{FF2B5EF4-FFF2-40B4-BE49-F238E27FC236}">
                <a16:creationId xmlns:a16="http://schemas.microsoft.com/office/drawing/2014/main" id="{3D6D3634-B404-E941-99A0-636300115B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168" y="4534296"/>
            <a:ext cx="2592388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cliente establece el nivel de calidad de respuesta que tiene que tener todas las actividades de la cadena logística.</a:t>
            </a:r>
          </a:p>
        </p:txBody>
      </p:sp>
    </p:spTree>
    <p:extLst>
      <p:ext uri="{BB962C8B-B14F-4D97-AF65-F5344CB8AC3E}">
        <p14:creationId xmlns:p14="http://schemas.microsoft.com/office/powerpoint/2010/main" val="7292062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02444B5-571F-4756-A03D-DBAE7A9FE524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0437B8-F449-4881-9CDB-2D16125EB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235ADA-5B8C-4CCC-9363-37098A40A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2" name="Imagen 10" descr="potroUAEM.png">
              <a:extLst>
                <a:ext uri="{FF2B5EF4-FFF2-40B4-BE49-F238E27FC236}">
                  <a16:creationId xmlns:a16="http://schemas.microsoft.com/office/drawing/2014/main" id="{C269514E-DC4A-4D4A-9261-FEF08A11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8E090F7-0F1C-4424-828D-34AC0A98572D}"/>
              </a:ext>
            </a:extLst>
          </p:cNvPr>
          <p:cNvSpPr txBox="1"/>
          <p:nvPr/>
        </p:nvSpPr>
        <p:spPr>
          <a:xfrm>
            <a:off x="1187624" y="303039"/>
            <a:ext cx="5688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1.4 ACTIVIDADES DE LA LOGISTICA </a:t>
            </a:r>
          </a:p>
        </p:txBody>
      </p:sp>
      <p:sp>
        <p:nvSpPr>
          <p:cNvPr id="43" name="5 CuadroTexto">
            <a:extLst>
              <a:ext uri="{FF2B5EF4-FFF2-40B4-BE49-F238E27FC236}">
                <a16:creationId xmlns:a16="http://schemas.microsoft.com/office/drawing/2014/main" id="{A5A7E139-926C-489A-A1F4-1D2531E5FF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1701929"/>
            <a:ext cx="2076209" cy="30777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Canales de Distribución</a:t>
            </a:r>
          </a:p>
        </p:txBody>
      </p:sp>
      <p:sp>
        <p:nvSpPr>
          <p:cNvPr id="44" name="6 CuadroTexto">
            <a:extLst>
              <a:ext uri="{FF2B5EF4-FFF2-40B4-BE49-F238E27FC236}">
                <a16:creationId xmlns:a16="http://schemas.microsoft.com/office/drawing/2014/main" id="{1FDA7A22-AC7F-4823-844A-06A209E6D1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9935" y="1701056"/>
            <a:ext cx="931665" cy="307777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Embalaje</a:t>
            </a:r>
          </a:p>
        </p:txBody>
      </p:sp>
      <p:sp>
        <p:nvSpPr>
          <p:cNvPr id="46" name="8 CuadroTexto">
            <a:extLst>
              <a:ext uri="{FF2B5EF4-FFF2-40B4-BE49-F238E27FC236}">
                <a16:creationId xmlns:a16="http://schemas.microsoft.com/office/drawing/2014/main" id="{58C5B5A2-0892-4152-902E-9FBDF78109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7904" y="3968683"/>
            <a:ext cx="1120820" cy="307777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Almacenaje</a:t>
            </a:r>
          </a:p>
        </p:txBody>
      </p:sp>
      <p:sp>
        <p:nvSpPr>
          <p:cNvPr id="49" name="11 Rectángulo">
            <a:extLst>
              <a:ext uri="{FF2B5EF4-FFF2-40B4-BE49-F238E27FC236}">
                <a16:creationId xmlns:a16="http://schemas.microsoft.com/office/drawing/2014/main" id="{5E5C8DB9-2B35-4377-AD86-313B80E41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584" y="2381902"/>
            <a:ext cx="28082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establecen los componentes, la secuencia y el ciclo de producción, lo que repercute en el funcionamiento logístico, en particular en el transporte y la gestión de inventarios.</a:t>
            </a:r>
          </a:p>
        </p:txBody>
      </p:sp>
      <p:sp>
        <p:nvSpPr>
          <p:cNvPr id="51" name="13 Rectángulo">
            <a:extLst>
              <a:ext uri="{FF2B5EF4-FFF2-40B4-BE49-F238E27FC236}">
                <a16:creationId xmlns:a16="http://schemas.microsoft.com/office/drawing/2014/main" id="{C8FB813F-6E29-48C3-887B-B32737CBB4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5277" y="2236982"/>
            <a:ext cx="302418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establece considerando los requisitos de tratamiento, transporte, almacenaje o nivel de protección que se dara a los materiales para evitar daños, perdidas o demoras.</a:t>
            </a:r>
          </a:p>
        </p:txBody>
      </p:sp>
      <p:sp>
        <p:nvSpPr>
          <p:cNvPr id="52" name="14 Rectángulo">
            <a:extLst>
              <a:ext uri="{FF2B5EF4-FFF2-40B4-BE49-F238E27FC236}">
                <a16:creationId xmlns:a16="http://schemas.microsoft.com/office/drawing/2014/main" id="{FAEA39AC-FEF4-4709-92ED-6026D6C42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2378" y="4794470"/>
            <a:ext cx="592338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Este implica la ubicación o disposición, así como la custodia de todos los artículos del almacén, que es la actividad de guardar artículos o materiales desde que se producen o reciben hasta que se necesitan o entregan</a:t>
            </a:r>
          </a:p>
        </p:txBody>
      </p:sp>
    </p:spTree>
    <p:extLst>
      <p:ext uri="{BB962C8B-B14F-4D97-AF65-F5344CB8AC3E}">
        <p14:creationId xmlns:p14="http://schemas.microsoft.com/office/powerpoint/2010/main" val="15821407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02444B5-571F-4756-A03D-DBAE7A9FE524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0437B8-F449-4881-9CDB-2D16125EB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235ADA-5B8C-4CCC-9363-37098A40A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2" name="Imagen 10" descr="potroUAEM.png">
              <a:extLst>
                <a:ext uri="{FF2B5EF4-FFF2-40B4-BE49-F238E27FC236}">
                  <a16:creationId xmlns:a16="http://schemas.microsoft.com/office/drawing/2014/main" id="{C269514E-DC4A-4D4A-9261-FEF08A11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8E090F7-0F1C-4424-828D-34AC0A98572D}"/>
              </a:ext>
            </a:extLst>
          </p:cNvPr>
          <p:cNvSpPr txBox="1"/>
          <p:nvPr/>
        </p:nvSpPr>
        <p:spPr>
          <a:xfrm>
            <a:off x="1187624" y="303039"/>
            <a:ext cx="5688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1.4 ACTIVIDADES DE LA LOGISTICA </a:t>
            </a:r>
          </a:p>
        </p:txBody>
      </p:sp>
      <p:sp>
        <p:nvSpPr>
          <p:cNvPr id="45" name="7 CuadroTexto">
            <a:extLst>
              <a:ext uri="{FF2B5EF4-FFF2-40B4-BE49-F238E27FC236}">
                <a16:creationId xmlns:a16="http://schemas.microsoft.com/office/drawing/2014/main" id="{5C14BE02-504D-4AB2-A5A7-03BC845E7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7904" y="2747307"/>
            <a:ext cx="2024913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de información</a:t>
            </a:r>
          </a:p>
        </p:txBody>
      </p:sp>
      <p:sp>
        <p:nvSpPr>
          <p:cNvPr id="47" name="9 CuadroTexto">
            <a:extLst>
              <a:ext uri="{FF2B5EF4-FFF2-40B4-BE49-F238E27FC236}">
                <a16:creationId xmlns:a16="http://schemas.microsoft.com/office/drawing/2014/main" id="{C5DD3A7C-C924-4308-98A5-31C8A2FF4B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1977391"/>
            <a:ext cx="1598612" cy="3079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de Stocks</a:t>
            </a:r>
          </a:p>
        </p:txBody>
      </p:sp>
      <p:sp>
        <p:nvSpPr>
          <p:cNvPr id="48" name="10 CuadroTexto">
            <a:extLst>
              <a:ext uri="{FF2B5EF4-FFF2-40B4-BE49-F238E27FC236}">
                <a16:creationId xmlns:a16="http://schemas.microsoft.com/office/drawing/2014/main" id="{880B583E-9184-4F29-B814-9F6DC6DF96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5720" y="3814970"/>
            <a:ext cx="792205" cy="30777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Calidad</a:t>
            </a:r>
          </a:p>
        </p:txBody>
      </p:sp>
      <p:sp>
        <p:nvSpPr>
          <p:cNvPr id="53" name="15 Rectángulo">
            <a:extLst>
              <a:ext uri="{FF2B5EF4-FFF2-40B4-BE49-F238E27FC236}">
                <a16:creationId xmlns:a16="http://schemas.microsoft.com/office/drawing/2014/main" id="{9C2C0CE2-5AD1-4F97-AB26-67F7B8D471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4166" y="3521748"/>
            <a:ext cx="2592388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Abarca las actividades de pedidos, almacenaje, tratamiento y análisis de datos, para planificar y controlar el sistema logístico.</a:t>
            </a:r>
          </a:p>
        </p:txBody>
      </p:sp>
      <p:sp>
        <p:nvSpPr>
          <p:cNvPr id="54" name="16 Rectángulo">
            <a:extLst>
              <a:ext uri="{FF2B5EF4-FFF2-40B4-BE49-F238E27FC236}">
                <a16:creationId xmlns:a16="http://schemas.microsoft.com/office/drawing/2014/main" id="{0762096C-DAD6-4D3C-B9EB-CC4FFA226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2578041"/>
            <a:ext cx="27908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Asegurar una cantidad exacta en abastecimiento en el lugar y tiempo oportuno, sin sobrepasar la capacidad de instalación</a:t>
            </a:r>
          </a:p>
        </p:txBody>
      </p:sp>
      <p:sp>
        <p:nvSpPr>
          <p:cNvPr id="55" name="17 Rectángulo">
            <a:extLst>
              <a:ext uri="{FF2B5EF4-FFF2-40B4-BE49-F238E27FC236}">
                <a16:creationId xmlns:a16="http://schemas.microsoft.com/office/drawing/2014/main" id="{139A5672-C373-4107-9FB9-6DE4279120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2651" y="4691299"/>
            <a:ext cx="237626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 inherentes que cumplen  comn los requerimientos del cliente o usuario.</a:t>
            </a:r>
          </a:p>
        </p:txBody>
      </p:sp>
    </p:spTree>
    <p:extLst>
      <p:ext uri="{BB962C8B-B14F-4D97-AF65-F5344CB8AC3E}">
        <p14:creationId xmlns:p14="http://schemas.microsoft.com/office/powerpoint/2010/main" val="1512789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B458359A-410B-44B6-B4F0-53AF6EEB991B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A4CAAFF-D5E2-4626-B0D1-7AA1CEA9DEB1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28D6274F-7749-4478-8E4D-586A5D5F31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A3BA6C8D-0C2C-4016-90BE-A3DC1CA95D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6" name="Imagen 10" descr="potroUAEM.png">
                <a:extLst>
                  <a:ext uri="{FF2B5EF4-FFF2-40B4-BE49-F238E27FC236}">
                    <a16:creationId xmlns:a16="http://schemas.microsoft.com/office/drawing/2014/main" id="{3F8D1D9A-B8D7-4898-9AE1-3C1E06B057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82655C2-CBC2-4E0C-AE62-8267DA429744}"/>
                </a:ext>
              </a:extLst>
            </p:cNvPr>
            <p:cNvSpPr txBox="1"/>
            <p:nvPr/>
          </p:nvSpPr>
          <p:spPr>
            <a:xfrm>
              <a:off x="1130593" y="149359"/>
              <a:ext cx="61669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1.5 LA LOGÍSTICA DE LA EMPRESA</a:t>
              </a:r>
            </a:p>
          </p:txBody>
        </p:sp>
      </p:grp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0958EB42-18BB-2A4B-B9C2-F9172B688B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0171033"/>
              </p:ext>
            </p:extLst>
          </p:nvPr>
        </p:nvGraphicFramePr>
        <p:xfrm>
          <a:off x="1619672" y="130948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6257076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02444B5-571F-4756-A03D-DBAE7A9FE524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0437B8-F449-4881-9CDB-2D16125EB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235ADA-5B8C-4CCC-9363-37098A40A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2" name="Imagen 10" descr="potroUAEM.png">
              <a:extLst>
                <a:ext uri="{FF2B5EF4-FFF2-40B4-BE49-F238E27FC236}">
                  <a16:creationId xmlns:a16="http://schemas.microsoft.com/office/drawing/2014/main" id="{C269514E-DC4A-4D4A-9261-FEF08A11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8E090F7-0F1C-4424-828D-34AC0A98572D}"/>
              </a:ext>
            </a:extLst>
          </p:cNvPr>
          <p:cNvSpPr txBox="1"/>
          <p:nvPr/>
        </p:nvSpPr>
        <p:spPr>
          <a:xfrm>
            <a:off x="1187624" y="303039"/>
            <a:ext cx="5312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 LA LOGÍSTICA DE LA EMPRESA</a:t>
            </a:r>
          </a:p>
        </p:txBody>
      </p:sp>
      <p:sp>
        <p:nvSpPr>
          <p:cNvPr id="16" name="5 Rectángulo">
            <a:extLst>
              <a:ext uri="{FF2B5EF4-FFF2-40B4-BE49-F238E27FC236}">
                <a16:creationId xmlns:a16="http://schemas.microsoft.com/office/drawing/2014/main" id="{AD4065E4-B0C8-4585-8BCD-CBBD831720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5597" y="1988591"/>
            <a:ext cx="1214438" cy="571500"/>
          </a:xfrm>
          <a:prstGeom prst="rect">
            <a:avLst/>
          </a:prstGeom>
          <a:solidFill>
            <a:schemeClr val="accent3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Gerencia</a:t>
            </a:r>
          </a:p>
        </p:txBody>
      </p:sp>
      <p:sp>
        <p:nvSpPr>
          <p:cNvPr id="17" name="6 Rectángulo">
            <a:extLst>
              <a:ext uri="{FF2B5EF4-FFF2-40B4-BE49-F238E27FC236}">
                <a16:creationId xmlns:a16="http://schemas.microsoft.com/office/drawing/2014/main" id="{047C8BCE-F07B-42E3-902B-DA124F017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9972" y="3067008"/>
            <a:ext cx="1214438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anchor="ctr"/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Producción</a:t>
            </a:r>
          </a:p>
        </p:txBody>
      </p:sp>
      <p:sp>
        <p:nvSpPr>
          <p:cNvPr id="18" name="7 Rectángulo">
            <a:extLst>
              <a:ext uri="{FF2B5EF4-FFF2-40B4-BE49-F238E27FC236}">
                <a16:creationId xmlns:a16="http://schemas.microsoft.com/office/drawing/2014/main" id="{55D79DB6-AEC1-405D-B268-37D14DCA6E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6910" y="3060154"/>
            <a:ext cx="1214437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anchor="ctr"/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Logística</a:t>
            </a:r>
          </a:p>
        </p:txBody>
      </p:sp>
      <p:sp>
        <p:nvSpPr>
          <p:cNvPr id="19" name="8 Rectángulo">
            <a:extLst>
              <a:ext uri="{FF2B5EF4-FFF2-40B4-BE49-F238E27FC236}">
                <a16:creationId xmlns:a16="http://schemas.microsoft.com/office/drawing/2014/main" id="{66252C7C-9411-4D9C-B441-6EA6213F7A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722" y="4060279"/>
            <a:ext cx="1214438" cy="571500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 </a:t>
            </a:r>
          </a:p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Ventas</a:t>
            </a:r>
          </a:p>
        </p:txBody>
      </p:sp>
      <p:sp>
        <p:nvSpPr>
          <p:cNvPr id="20" name="9 Rectángulo">
            <a:extLst>
              <a:ext uri="{FF2B5EF4-FFF2-40B4-BE49-F238E27FC236}">
                <a16:creationId xmlns:a16="http://schemas.microsoft.com/office/drawing/2014/main" id="{260B3889-9A46-40D9-9369-05FE931380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9291" y="3067008"/>
            <a:ext cx="1214437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anchor="ctr"/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Comercial</a:t>
            </a:r>
          </a:p>
        </p:txBody>
      </p:sp>
      <p:sp>
        <p:nvSpPr>
          <p:cNvPr id="21" name="10 Rectángulo">
            <a:extLst>
              <a:ext uri="{FF2B5EF4-FFF2-40B4-BE49-F238E27FC236}">
                <a16:creationId xmlns:a16="http://schemas.microsoft.com/office/drawing/2014/main" id="{D492979D-8407-4267-826B-1BD15E6740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2240" y="4129686"/>
            <a:ext cx="1214437" cy="571500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Finanzas</a:t>
            </a:r>
          </a:p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Contabilidad</a:t>
            </a:r>
          </a:p>
        </p:txBody>
      </p:sp>
      <p:sp>
        <p:nvSpPr>
          <p:cNvPr id="22" name="11 Rectángulo">
            <a:extLst>
              <a:ext uri="{FF2B5EF4-FFF2-40B4-BE49-F238E27FC236}">
                <a16:creationId xmlns:a16="http://schemas.microsoft.com/office/drawing/2014/main" id="{69BC3D5C-71C9-4813-AF7F-28C6E85CA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0192" y="3060154"/>
            <a:ext cx="1520155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anchor="ctr"/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Admionistración</a:t>
            </a:r>
          </a:p>
        </p:txBody>
      </p:sp>
      <p:cxnSp>
        <p:nvCxnSpPr>
          <p:cNvPr id="23" name="13 Conector angular">
            <a:extLst>
              <a:ext uri="{FF2B5EF4-FFF2-40B4-BE49-F238E27FC236}">
                <a16:creationId xmlns:a16="http://schemas.microsoft.com/office/drawing/2014/main" id="{30048A2D-9645-4CBE-A7DB-60D5F3897F84}"/>
              </a:ext>
            </a:extLst>
          </p:cNvPr>
          <p:cNvCxnSpPr>
            <a:cxnSpLocks noChangeShapeType="1"/>
            <a:stCxn id="16" idx="2"/>
            <a:endCxn id="20" idx="0"/>
          </p:cNvCxnSpPr>
          <p:nvPr/>
        </p:nvCxnSpPr>
        <p:spPr bwMode="auto">
          <a:xfrm rot="5400000">
            <a:off x="3156205" y="1510396"/>
            <a:ext cx="506917" cy="2606306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15 Conector angular">
            <a:extLst>
              <a:ext uri="{FF2B5EF4-FFF2-40B4-BE49-F238E27FC236}">
                <a16:creationId xmlns:a16="http://schemas.microsoft.com/office/drawing/2014/main" id="{EC411936-A4A8-4CFD-AA18-D9ACD16A87BE}"/>
              </a:ext>
            </a:extLst>
          </p:cNvPr>
          <p:cNvCxnSpPr>
            <a:cxnSpLocks noChangeShapeType="1"/>
            <a:stCxn id="16" idx="2"/>
            <a:endCxn id="18" idx="0"/>
          </p:cNvCxnSpPr>
          <p:nvPr/>
        </p:nvCxnSpPr>
        <p:spPr bwMode="auto">
          <a:xfrm rot="5400000">
            <a:off x="3998441" y="2344985"/>
            <a:ext cx="500063" cy="930275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17 Conector angular">
            <a:extLst>
              <a:ext uri="{FF2B5EF4-FFF2-40B4-BE49-F238E27FC236}">
                <a16:creationId xmlns:a16="http://schemas.microsoft.com/office/drawing/2014/main" id="{87FCC5BA-FD31-4275-A07F-3EB52CEA8F4A}"/>
              </a:ext>
            </a:extLst>
          </p:cNvPr>
          <p:cNvCxnSpPr>
            <a:cxnSpLocks noChangeShapeType="1"/>
            <a:stCxn id="16" idx="2"/>
            <a:endCxn id="22" idx="0"/>
          </p:cNvCxnSpPr>
          <p:nvPr/>
        </p:nvCxnSpPr>
        <p:spPr bwMode="auto">
          <a:xfrm rot="16200000" flipH="1">
            <a:off x="5636512" y="1636395"/>
            <a:ext cx="500063" cy="2347454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19 Conector angular">
            <a:extLst>
              <a:ext uri="{FF2B5EF4-FFF2-40B4-BE49-F238E27FC236}">
                <a16:creationId xmlns:a16="http://schemas.microsoft.com/office/drawing/2014/main" id="{2D6D085B-D40E-404C-9D19-E3E8BC3D6EC5}"/>
              </a:ext>
            </a:extLst>
          </p:cNvPr>
          <p:cNvCxnSpPr>
            <a:cxnSpLocks noChangeShapeType="1"/>
            <a:stCxn id="16" idx="2"/>
            <a:endCxn id="17" idx="0"/>
          </p:cNvCxnSpPr>
          <p:nvPr/>
        </p:nvCxnSpPr>
        <p:spPr bwMode="auto">
          <a:xfrm rot="16200000" flipH="1">
            <a:off x="4816545" y="2456361"/>
            <a:ext cx="506917" cy="714375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21 Forma">
            <a:extLst>
              <a:ext uri="{FF2B5EF4-FFF2-40B4-BE49-F238E27FC236}">
                <a16:creationId xmlns:a16="http://schemas.microsoft.com/office/drawing/2014/main" id="{CD42AAE4-E807-4E49-A48F-2A5F2096B1F5}"/>
              </a:ext>
            </a:extLst>
          </p:cNvPr>
          <p:cNvCxnSpPr>
            <a:cxnSpLocks noChangeShapeType="1"/>
            <a:stCxn id="20" idx="1"/>
            <a:endCxn id="19" idx="0"/>
          </p:cNvCxnSpPr>
          <p:nvPr/>
        </p:nvCxnSpPr>
        <p:spPr bwMode="auto">
          <a:xfrm rot="10800000" flipV="1">
            <a:off x="1140941" y="3352757"/>
            <a:ext cx="358350" cy="707521"/>
          </a:xfrm>
          <a:prstGeom prst="bentConnector2">
            <a:avLst/>
          </a:prstGeom>
          <a:noFill/>
          <a:ln w="12700" algn="ctr">
            <a:solidFill>
              <a:schemeClr val="tx1"/>
            </a:solidFill>
            <a:prstDash val="dash"/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23 Forma">
            <a:extLst>
              <a:ext uri="{FF2B5EF4-FFF2-40B4-BE49-F238E27FC236}">
                <a16:creationId xmlns:a16="http://schemas.microsoft.com/office/drawing/2014/main" id="{5119F679-BD42-4C45-BF95-B0D97278472D}"/>
              </a:ext>
            </a:extLst>
          </p:cNvPr>
          <p:cNvCxnSpPr>
            <a:cxnSpLocks noChangeShapeType="1"/>
            <a:stCxn id="22" idx="3"/>
            <a:endCxn id="21" idx="0"/>
          </p:cNvCxnSpPr>
          <p:nvPr/>
        </p:nvCxnSpPr>
        <p:spPr bwMode="auto">
          <a:xfrm flipH="1">
            <a:off x="7339459" y="3345904"/>
            <a:ext cx="480888" cy="783782"/>
          </a:xfrm>
          <a:prstGeom prst="bentConnector4">
            <a:avLst>
              <a:gd name="adj1" fmla="val -47537"/>
              <a:gd name="adj2" fmla="val 68229"/>
            </a:avLst>
          </a:prstGeom>
          <a:noFill/>
          <a:ln w="12700" algn="ctr">
            <a:solidFill>
              <a:schemeClr val="tx1"/>
            </a:solidFill>
            <a:prstDash val="dash"/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33 Rectángulo">
            <a:extLst>
              <a:ext uri="{FF2B5EF4-FFF2-40B4-BE49-F238E27FC236}">
                <a16:creationId xmlns:a16="http://schemas.microsoft.com/office/drawing/2014/main" id="{2DE6452C-425D-4F6F-8693-6F8FAB604B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9972" y="4060279"/>
            <a:ext cx="1214438" cy="571500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Fabricación</a:t>
            </a:r>
          </a:p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Ingeniería</a:t>
            </a:r>
          </a:p>
        </p:txBody>
      </p:sp>
      <p:cxnSp>
        <p:nvCxnSpPr>
          <p:cNvPr id="36" name="37 Conector recto de flecha">
            <a:extLst>
              <a:ext uri="{FF2B5EF4-FFF2-40B4-BE49-F238E27FC236}">
                <a16:creationId xmlns:a16="http://schemas.microsoft.com/office/drawing/2014/main" id="{407DB2FF-2A25-4F63-ACD5-855FF0390AF0}"/>
              </a:ext>
            </a:extLst>
          </p:cNvPr>
          <p:cNvCxnSpPr>
            <a:cxnSpLocks noChangeShapeType="1"/>
            <a:stCxn id="17" idx="2"/>
            <a:endCxn id="35" idx="0"/>
          </p:cNvCxnSpPr>
          <p:nvPr/>
        </p:nvCxnSpPr>
        <p:spPr bwMode="auto">
          <a:xfrm>
            <a:off x="5427191" y="3638508"/>
            <a:ext cx="0" cy="421771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" name="8 Rectángulo">
            <a:extLst>
              <a:ext uri="{FF2B5EF4-FFF2-40B4-BE49-F238E27FC236}">
                <a16:creationId xmlns:a16="http://schemas.microsoft.com/office/drawing/2014/main" id="{430BF636-3F9A-4241-82D7-338DAFBC36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0671" y="4073153"/>
            <a:ext cx="1869638" cy="571500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Aprovisionamiento </a:t>
            </a:r>
          </a:p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</a:p>
        </p:txBody>
      </p:sp>
      <p:cxnSp>
        <p:nvCxnSpPr>
          <p:cNvPr id="42" name="21 Forma">
            <a:extLst>
              <a:ext uri="{FF2B5EF4-FFF2-40B4-BE49-F238E27FC236}">
                <a16:creationId xmlns:a16="http://schemas.microsoft.com/office/drawing/2014/main" id="{6F46DCD4-DDA8-1B48-B27B-C135A2D28740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2838162" y="3400506"/>
            <a:ext cx="358350" cy="707521"/>
          </a:xfrm>
          <a:prstGeom prst="bentConnector2">
            <a:avLst/>
          </a:prstGeom>
          <a:noFill/>
          <a:ln w="12700" algn="ctr">
            <a:solidFill>
              <a:schemeClr val="tx1"/>
            </a:solidFill>
            <a:prstDash val="dash"/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8855200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02444B5-571F-4756-A03D-DBAE7A9FE524}"/>
              </a:ext>
            </a:extLst>
          </p:cNvPr>
          <p:cNvGrpSpPr/>
          <p:nvPr/>
        </p:nvGrpSpPr>
        <p:grpSpPr>
          <a:xfrm>
            <a:off x="0" y="0"/>
            <a:ext cx="9144000" cy="6900688"/>
            <a:chOff x="0" y="-15304"/>
            <a:chExt cx="9144000" cy="6900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0437B8-F449-4881-9CDB-2D16125EB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235ADA-5B8C-4CCC-9363-37098A40A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2" name="Imagen 10" descr="potroUAEM.png">
              <a:extLst>
                <a:ext uri="{FF2B5EF4-FFF2-40B4-BE49-F238E27FC236}">
                  <a16:creationId xmlns:a16="http://schemas.microsoft.com/office/drawing/2014/main" id="{C269514E-DC4A-4D4A-9261-FEF08A11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8E090F7-0F1C-4424-828D-34AC0A98572D}"/>
              </a:ext>
            </a:extLst>
          </p:cNvPr>
          <p:cNvSpPr txBox="1"/>
          <p:nvPr/>
        </p:nvSpPr>
        <p:spPr>
          <a:xfrm>
            <a:off x="1187624" y="303039"/>
            <a:ext cx="5312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 LA LOGÍSTICA DE LA EMPRESA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B0FA08B7-BD28-F745-B6AB-B7AF95AE4D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37456708"/>
              </p:ext>
            </p:extLst>
          </p:nvPr>
        </p:nvGraphicFramePr>
        <p:xfrm>
          <a:off x="827584" y="1397000"/>
          <a:ext cx="7488832" cy="4584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086846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6 Título"/>
          <p:cNvSpPr txBox="1">
            <a:spLocks/>
          </p:cNvSpPr>
          <p:nvPr/>
        </p:nvSpPr>
        <p:spPr>
          <a:xfrm>
            <a:off x="1331640" y="1628801"/>
            <a:ext cx="6192688" cy="18001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  <a:b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académica Cuautitlán Izcalli</a:t>
            </a:r>
            <a:b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Licenciatura en Logística</a:t>
            </a:r>
            <a:br>
              <a:rPr lang="es-ES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18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7 Subtítulo"/>
          <p:cNvSpPr txBox="1">
            <a:spLocks/>
          </p:cNvSpPr>
          <p:nvPr/>
        </p:nvSpPr>
        <p:spPr>
          <a:xfrm>
            <a:off x="467544" y="3429000"/>
            <a:ext cx="8424936" cy="25698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700" b="1" dirty="0">
                <a:latin typeface="Arial" panose="020B0604020202020204" pitchFamily="34" charset="0"/>
                <a:cs typeface="Arial" panose="020B0604020202020204" pitchFamily="34" charset="0"/>
              </a:rPr>
              <a:t>Programa de estudios:  Introducción a la Logística y servicio al cliente. </a:t>
            </a:r>
          </a:p>
          <a:p>
            <a:pPr marL="0" indent="0">
              <a:buNone/>
            </a:pPr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700" b="1" dirty="0">
                <a:latin typeface="Arial" panose="020B0604020202020204" pitchFamily="34" charset="0"/>
                <a:cs typeface="Arial" panose="020B0604020202020204" pitchFamily="34" charset="0"/>
              </a:rPr>
              <a:t>Unidad a desarrollar: 	Unidad 1 “ Introducción a la Logística”</a:t>
            </a:r>
          </a:p>
          <a:p>
            <a:pPr marL="2743200" lvl="6" indent="0">
              <a:buNone/>
            </a:pPr>
            <a:endParaRPr lang="es-ES" sz="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700" b="1" dirty="0">
                <a:latin typeface="Arial" panose="020B0604020202020204" pitchFamily="34" charset="0"/>
                <a:cs typeface="Arial" panose="020B0604020202020204" pitchFamily="34" charset="0"/>
              </a:rPr>
              <a:t>Licenciatura: Logística.</a:t>
            </a:r>
          </a:p>
          <a:p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700" b="1" dirty="0">
                <a:latin typeface="Arial" panose="020B0604020202020204" pitchFamily="34" charset="0"/>
                <a:cs typeface="Arial" panose="020B0604020202020204" pitchFamily="34" charset="0"/>
              </a:rPr>
              <a:t>Presenta: Dra. en C. Ed. Jenny </a:t>
            </a:r>
            <a:r>
              <a:rPr lang="es-ES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Alvarez</a:t>
            </a:r>
            <a:r>
              <a:rPr lang="es-ES" sz="1700" b="1" dirty="0">
                <a:latin typeface="Arial" panose="020B0604020202020204" pitchFamily="34" charset="0"/>
                <a:cs typeface="Arial" panose="020B0604020202020204" pitchFamily="34" charset="0"/>
              </a:rPr>
              <a:t> Botello (Profesor de tiempo completo)</a:t>
            </a:r>
          </a:p>
          <a:p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61534E3-2A2C-48E7-8109-E282BDE0132D}"/>
              </a:ext>
            </a:extLst>
          </p:cNvPr>
          <p:cNvGrpSpPr/>
          <p:nvPr/>
        </p:nvGrpSpPr>
        <p:grpSpPr>
          <a:xfrm>
            <a:off x="0" y="-5006"/>
            <a:ext cx="9144000" cy="6890390"/>
            <a:chOff x="0" y="-5006"/>
            <a:chExt cx="9144000" cy="6890390"/>
          </a:xfrm>
        </p:grpSpPr>
        <p:pic>
          <p:nvPicPr>
            <p:cNvPr id="7" name="Picture 2" descr="Resultado de imagen para UAEMEX 2017">
              <a:extLst>
                <a:ext uri="{FF2B5EF4-FFF2-40B4-BE49-F238E27FC236}">
                  <a16:creationId xmlns:a16="http://schemas.microsoft.com/office/drawing/2014/main" id="{BC265D02-EAEE-4B9A-A3C9-B569629761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5006"/>
              <a:ext cx="9144000" cy="1039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EA0B0F8B-9F2A-47C6-A289-BE26AEF729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1" name="Imagen 10" descr="potroUAE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67307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8 CuadroTexto">
            <a:extLst>
              <a:ext uri="{FF2B5EF4-FFF2-40B4-BE49-F238E27FC236}">
                <a16:creationId xmlns:a16="http://schemas.microsoft.com/office/drawing/2014/main" id="{450C63C0-9C94-4956-AB75-AD681374F8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1844824"/>
            <a:ext cx="6768752" cy="32624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logística es un elemnto adicional de la estructura organizativa de la empresa.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MX" alt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figura del director logístico, con la tarea de coordinar y gestionar toda la cadena de suministro de la organización.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MX" alt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 desde el proveedor hasta el cliente.</a:t>
            </a:r>
          </a:p>
          <a:p>
            <a:pPr algn="just"/>
            <a:endParaRPr lang="es-MX" altLang="es-MX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02444B5-571F-4756-A03D-DBAE7A9FE524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0437B8-F449-4881-9CDB-2D16125EB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235ADA-5B8C-4CCC-9363-37098A40A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2" name="Imagen 10" descr="potroUAEM.png">
              <a:extLst>
                <a:ext uri="{FF2B5EF4-FFF2-40B4-BE49-F238E27FC236}">
                  <a16:creationId xmlns:a16="http://schemas.microsoft.com/office/drawing/2014/main" id="{C269514E-DC4A-4D4A-9261-FEF08A11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8E090F7-0F1C-4424-828D-34AC0A98572D}"/>
              </a:ext>
            </a:extLst>
          </p:cNvPr>
          <p:cNvSpPr txBox="1"/>
          <p:nvPr/>
        </p:nvSpPr>
        <p:spPr>
          <a:xfrm>
            <a:off x="1187624" y="303039"/>
            <a:ext cx="5312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 LA LOGÍSTICA DE LA EMPRESA</a:t>
            </a:r>
          </a:p>
        </p:txBody>
      </p:sp>
    </p:spTree>
    <p:extLst>
      <p:ext uri="{BB962C8B-B14F-4D97-AF65-F5344CB8AC3E}">
        <p14:creationId xmlns:p14="http://schemas.microsoft.com/office/powerpoint/2010/main" val="35693773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02444B5-571F-4756-A03D-DBAE7A9FE524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0437B8-F449-4881-9CDB-2D16125EB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235ADA-5B8C-4CCC-9363-37098A40A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2" name="Imagen 10" descr="potroUAEM.png">
              <a:extLst>
                <a:ext uri="{FF2B5EF4-FFF2-40B4-BE49-F238E27FC236}">
                  <a16:creationId xmlns:a16="http://schemas.microsoft.com/office/drawing/2014/main" id="{C269514E-DC4A-4D4A-9261-FEF08A11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8E090F7-0F1C-4424-828D-34AC0A98572D}"/>
              </a:ext>
            </a:extLst>
          </p:cNvPr>
          <p:cNvSpPr txBox="1"/>
          <p:nvPr/>
        </p:nvSpPr>
        <p:spPr>
          <a:xfrm>
            <a:off x="1187624" y="303039"/>
            <a:ext cx="736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1.6 OBJETIVOS DE LA LOGÍSTICA EMPRESARIAL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7F31D2C-2C40-5C4A-82E5-7519D1896C74}"/>
              </a:ext>
            </a:extLst>
          </p:cNvPr>
          <p:cNvSpPr txBox="1"/>
          <p:nvPr/>
        </p:nvSpPr>
        <p:spPr>
          <a:xfrm>
            <a:off x="957384" y="1772816"/>
            <a:ext cx="6536236" cy="37856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La logística empresarial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/>
              <a:t>Trara con todo movimiento y almacenaje que facilitan el flujo  del producto, desde la compra de MP hara el producto final.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/>
              <a:t>Los flujos de información que ponen el movimiento en marcha, con el objetivo de dar niveles de servicio adecuados del servicio al consumidor a un costo razonable.</a:t>
            </a:r>
          </a:p>
        </p:txBody>
      </p:sp>
    </p:spTree>
    <p:extLst>
      <p:ext uri="{BB962C8B-B14F-4D97-AF65-F5344CB8AC3E}">
        <p14:creationId xmlns:p14="http://schemas.microsoft.com/office/powerpoint/2010/main" val="22292388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502897" y="3080942"/>
            <a:ext cx="349598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2800" b="1" dirty="0">
                <a:ln/>
                <a:solidFill>
                  <a:srgbClr val="00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Elementos claves.</a:t>
            </a:r>
            <a:endParaRPr lang="es-ES" sz="2800" b="1" cap="none" spc="0" dirty="0">
              <a:ln/>
              <a:solidFill>
                <a:srgbClr val="0033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ergamino vertical 4"/>
          <p:cNvSpPr/>
          <p:nvPr/>
        </p:nvSpPr>
        <p:spPr>
          <a:xfrm>
            <a:off x="3798967" y="1253613"/>
            <a:ext cx="4717325" cy="466832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Servicio al consumidor</a:t>
            </a:r>
          </a:p>
          <a:p>
            <a:pPr algn="ctr"/>
            <a:r>
              <a:rPr lang="es-MX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Integración de la cadena logística</a:t>
            </a:r>
          </a:p>
          <a:p>
            <a:pPr algn="ctr"/>
            <a:r>
              <a:rPr lang="es-MX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Localización de actividades y diseño de redes</a:t>
            </a:r>
          </a:p>
          <a:p>
            <a:pPr algn="ctr"/>
            <a:r>
              <a:rPr lang="es-MX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Transporte y distribución</a:t>
            </a:r>
          </a:p>
          <a:p>
            <a:pPr algn="ctr"/>
            <a:r>
              <a:rPr lang="es-MX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Manipulación de materiales y pedidos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DBE505F-9B9E-4619-A6EF-45F3F5212DFE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B330D8A-A3D0-47A7-A81D-571BF55D2B6C}"/>
                </a:ext>
              </a:extLst>
            </p:cNvPr>
            <p:cNvGrpSpPr/>
            <p:nvPr/>
          </p:nvGrpSpPr>
          <p:grpSpPr>
            <a:xfrm>
              <a:off x="0" y="-15304"/>
              <a:ext cx="9144000" cy="6900688"/>
              <a:chOff x="0" y="-15304"/>
              <a:chExt cx="9144000" cy="6900688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3B20B6A2-39DC-4686-B3BE-1A9707D931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-15304"/>
                <a:ext cx="9144000" cy="1028700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16167701-6050-4CB2-9B09-8021FDA9CB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6641479"/>
                <a:ext cx="9144000" cy="243905"/>
              </a:xfrm>
              <a:prstGeom prst="rect">
                <a:avLst/>
              </a:prstGeom>
            </p:spPr>
          </p:pic>
          <p:pic>
            <p:nvPicPr>
              <p:cNvPr id="15" name="Imagen 10" descr="potroUAEM.png">
                <a:extLst>
                  <a:ext uri="{FF2B5EF4-FFF2-40B4-BE49-F238E27FC236}">
                    <a16:creationId xmlns:a16="http://schemas.microsoft.com/office/drawing/2014/main" id="{D926EDA0-373D-4ECC-894E-1C763D7639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72693" y="6230560"/>
                <a:ext cx="719787" cy="537307"/>
              </a:xfrm>
              <a:prstGeom prst="rect">
                <a:avLst/>
              </a:prstGeom>
            </p:spPr>
          </p:pic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C5B4310-ECEE-4E46-926A-4434C25E5898}"/>
                </a:ext>
              </a:extLst>
            </p:cNvPr>
            <p:cNvSpPr txBox="1"/>
            <p:nvPr/>
          </p:nvSpPr>
          <p:spPr>
            <a:xfrm>
              <a:off x="1541560" y="145103"/>
              <a:ext cx="18473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s-MX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TextBox 13">
            <a:extLst>
              <a:ext uri="{FF2B5EF4-FFF2-40B4-BE49-F238E27FC236}">
                <a16:creationId xmlns:a16="http://schemas.microsoft.com/office/drawing/2014/main" id="{7BF49919-5F03-4DBF-A9DD-B60D49818F86}"/>
              </a:ext>
            </a:extLst>
          </p:cNvPr>
          <p:cNvSpPr txBox="1"/>
          <p:nvPr/>
        </p:nvSpPr>
        <p:spPr>
          <a:xfrm>
            <a:off x="1187624" y="303039"/>
            <a:ext cx="736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1.6 OBJETIVOS DE LA LOGÍSTICA EMPRESARIAL</a:t>
            </a:r>
          </a:p>
        </p:txBody>
      </p:sp>
    </p:spTree>
    <p:extLst>
      <p:ext uri="{BB962C8B-B14F-4D97-AF65-F5344CB8AC3E}">
        <p14:creationId xmlns:p14="http://schemas.microsoft.com/office/powerpoint/2010/main" val="28911799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02444B5-571F-4756-A03D-DBAE7A9FE524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0437B8-F449-4881-9CDB-2D16125EB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235ADA-5B8C-4CCC-9363-37098A40A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2" name="Imagen 10" descr="potroUAEM.png">
              <a:extLst>
                <a:ext uri="{FF2B5EF4-FFF2-40B4-BE49-F238E27FC236}">
                  <a16:creationId xmlns:a16="http://schemas.microsoft.com/office/drawing/2014/main" id="{C269514E-DC4A-4D4A-9261-FEF08A11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8E090F7-0F1C-4424-828D-34AC0A98572D}"/>
              </a:ext>
            </a:extLst>
          </p:cNvPr>
          <p:cNvSpPr txBox="1"/>
          <p:nvPr/>
        </p:nvSpPr>
        <p:spPr>
          <a:xfrm>
            <a:off x="1187624" y="303039"/>
            <a:ext cx="736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1.6 OBJETIVOS DE LA LOGÍSTICA EMPRESARIAL</a:t>
            </a: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A6F907FE-B447-493F-89D4-9749DE8EBF87}"/>
              </a:ext>
            </a:extLst>
          </p:cNvPr>
          <p:cNvSpPr txBox="1">
            <a:spLocks/>
          </p:cNvSpPr>
          <p:nvPr/>
        </p:nvSpPr>
        <p:spPr>
          <a:xfrm>
            <a:off x="341377" y="832166"/>
            <a:ext cx="82429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Elementos claves</a:t>
            </a:r>
            <a:endParaRPr lang="es-MX" altLang="es-MX" sz="2400" dirty="0"/>
          </a:p>
        </p:txBody>
      </p:sp>
      <p:sp>
        <p:nvSpPr>
          <p:cNvPr id="8" name="2 Marcador de contenido">
            <a:extLst>
              <a:ext uri="{FF2B5EF4-FFF2-40B4-BE49-F238E27FC236}">
                <a16:creationId xmlns:a16="http://schemas.microsoft.com/office/drawing/2014/main" id="{4613924B-CC30-46E0-978B-09B5D63F9A00}"/>
              </a:ext>
            </a:extLst>
          </p:cNvPr>
          <p:cNvSpPr txBox="1">
            <a:spLocks/>
          </p:cNvSpPr>
          <p:nvPr/>
        </p:nvSpPr>
        <p:spPr>
          <a:xfrm>
            <a:off x="278497" y="2215211"/>
            <a:ext cx="8305800" cy="32158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altLang="es-MX" sz="2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Diseño de productos</a:t>
            </a:r>
          </a:p>
          <a:p>
            <a:r>
              <a:rPr lang="es-MX" altLang="es-MX" sz="2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Logística de productos y operaciones</a:t>
            </a:r>
          </a:p>
          <a:p>
            <a:r>
              <a:rPr lang="es-MX" altLang="es-MX" sz="2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de almacenes</a:t>
            </a:r>
          </a:p>
          <a:p>
            <a:r>
              <a:rPr lang="es-MX" altLang="es-MX" sz="2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de inventarios</a:t>
            </a:r>
          </a:p>
          <a:p>
            <a:r>
              <a:rPr lang="es-MX" altLang="es-MX" sz="2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de información</a:t>
            </a:r>
          </a:p>
          <a:p>
            <a:r>
              <a:rPr lang="es-MX" altLang="es-MX" sz="2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Comercio electrónico</a:t>
            </a:r>
          </a:p>
          <a:p>
            <a:r>
              <a:rPr lang="es-MX" altLang="es-MX" sz="2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Logística inversa y ecologística</a:t>
            </a:r>
          </a:p>
          <a:p>
            <a:endParaRPr lang="es-MX" altLang="es-MX" sz="16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8020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02444B5-571F-4756-A03D-DBAE7A9FE524}"/>
              </a:ext>
            </a:extLst>
          </p:cNvPr>
          <p:cNvGrpSpPr/>
          <p:nvPr/>
        </p:nvGrpSpPr>
        <p:grpSpPr>
          <a:xfrm>
            <a:off x="0" y="-21344"/>
            <a:ext cx="9144000" cy="6900688"/>
            <a:chOff x="0" y="-15304"/>
            <a:chExt cx="9144000" cy="6900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0437B8-F449-4881-9CDB-2D16125EB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235ADA-5B8C-4CCC-9363-37098A40A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2" name="Imagen 10" descr="potroUAEM.png">
              <a:extLst>
                <a:ext uri="{FF2B5EF4-FFF2-40B4-BE49-F238E27FC236}">
                  <a16:creationId xmlns:a16="http://schemas.microsoft.com/office/drawing/2014/main" id="{C269514E-DC4A-4D4A-9261-FEF08A11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8E090F7-0F1C-4424-828D-34AC0A98572D}"/>
              </a:ext>
            </a:extLst>
          </p:cNvPr>
          <p:cNvSpPr txBox="1"/>
          <p:nvPr/>
        </p:nvSpPr>
        <p:spPr>
          <a:xfrm>
            <a:off x="1187624" y="303039"/>
            <a:ext cx="73625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1.6 OBJETIVOS DE LA LOGÍSTICA EMPRESARIAL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D5A2ADB9-D6FF-4536-80EC-F700204ECF20}"/>
              </a:ext>
            </a:extLst>
          </p:cNvPr>
          <p:cNvSpPr txBox="1">
            <a:spLocks/>
          </p:cNvSpPr>
          <p:nvPr/>
        </p:nvSpPr>
        <p:spPr>
          <a:xfrm>
            <a:off x="341377" y="832166"/>
            <a:ext cx="82429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MX" altLang="es-MX" sz="2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ervicio al consumidor.</a:t>
            </a:r>
            <a:endParaRPr lang="es-MX" altLang="es-MX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4 CuadroTexto">
            <a:extLst>
              <a:ext uri="{FF2B5EF4-FFF2-40B4-BE49-F238E27FC236}">
                <a16:creationId xmlns:a16="http://schemas.microsoft.com/office/drawing/2014/main" id="{CE977F4C-0D50-4AD2-92DB-7C79E8A484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379" y="2094183"/>
            <a:ext cx="46394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2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Satisfacer sus expectativas</a:t>
            </a:r>
            <a:r>
              <a:rPr lang="es-MX" altLang="es-MX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9" name="5 CuadroTexto">
            <a:extLst>
              <a:ext uri="{FF2B5EF4-FFF2-40B4-BE49-F238E27FC236}">
                <a16:creationId xmlns:a16="http://schemas.microsoft.com/office/drawing/2014/main" id="{628F2CBA-D70C-48A6-B923-E5B566E746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3266" y="2616271"/>
            <a:ext cx="6057468" cy="29323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just">
              <a:lnSpc>
                <a:spcPct val="200000"/>
              </a:lnSpc>
            </a:pPr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servicio al cliente es un término muy amplio, contiene muchos elementos, desde la disponibilidad de productos hasta el servicio de atención postventa.</a:t>
            </a:r>
          </a:p>
        </p:txBody>
      </p:sp>
    </p:spTree>
    <p:extLst>
      <p:ext uri="{BB962C8B-B14F-4D97-AF65-F5344CB8AC3E}">
        <p14:creationId xmlns:p14="http://schemas.microsoft.com/office/powerpoint/2010/main" val="34773485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02444B5-571F-4756-A03D-DBAE7A9FE524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0437B8-F449-4881-9CDB-2D16125EB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235ADA-5B8C-4CCC-9363-37098A40A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2" name="Imagen 10" descr="potroUAEM.png">
              <a:extLst>
                <a:ext uri="{FF2B5EF4-FFF2-40B4-BE49-F238E27FC236}">
                  <a16:creationId xmlns:a16="http://schemas.microsoft.com/office/drawing/2014/main" id="{C269514E-DC4A-4D4A-9261-FEF08A11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8E090F7-0F1C-4424-828D-34AC0A98572D}"/>
              </a:ext>
            </a:extLst>
          </p:cNvPr>
          <p:cNvSpPr txBox="1"/>
          <p:nvPr/>
        </p:nvSpPr>
        <p:spPr>
          <a:xfrm>
            <a:off x="1187624" y="303039"/>
            <a:ext cx="736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1.6 OBJETIVOS DE LA LOGÍSTICA EMPRESARIAL</a:t>
            </a:r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BFA08DBA-BBD9-482D-90FF-B1BF14E80EE0}"/>
              </a:ext>
            </a:extLst>
          </p:cNvPr>
          <p:cNvSpPr txBox="1">
            <a:spLocks/>
          </p:cNvSpPr>
          <p:nvPr/>
        </p:nvSpPr>
        <p:spPr>
          <a:xfrm>
            <a:off x="341377" y="832166"/>
            <a:ext cx="82429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MX" altLang="es-MX" sz="2400" dirty="0"/>
          </a:p>
        </p:txBody>
      </p:sp>
      <p:sp>
        <p:nvSpPr>
          <p:cNvPr id="9" name="5 CuadroTexto">
            <a:extLst>
              <a:ext uri="{FF2B5EF4-FFF2-40B4-BE49-F238E27FC236}">
                <a16:creationId xmlns:a16="http://schemas.microsoft.com/office/drawing/2014/main" id="{9C397F6C-2D1F-4DB8-A737-30FB03E9D4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761" y="1160734"/>
            <a:ext cx="798993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2400" dirty="0">
                <a:solidFill>
                  <a:schemeClr val="tx1"/>
                </a:solidFill>
              </a:rPr>
              <a:t>Además de la evaluación de los niveles de servicio habrá que hacer otro tipo de consideraciones:</a:t>
            </a:r>
          </a:p>
        </p:txBody>
      </p:sp>
      <p:sp>
        <p:nvSpPr>
          <p:cNvPr id="15" name="6 CuadroTexto">
            <a:extLst>
              <a:ext uri="{FF2B5EF4-FFF2-40B4-BE49-F238E27FC236}">
                <a16:creationId xmlns:a16="http://schemas.microsoft.com/office/drawing/2014/main" id="{ACBAF531-CAE8-4615-BB7D-5B94AC6CC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817" y="3941588"/>
            <a:ext cx="13477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600" u="sng" dirty="0">
                <a:solidFill>
                  <a:schemeClr val="tx1"/>
                </a:solidFill>
              </a:rPr>
              <a:t>Financieras</a:t>
            </a:r>
          </a:p>
        </p:txBody>
      </p:sp>
      <p:sp>
        <p:nvSpPr>
          <p:cNvPr id="16" name="7 CuadroTexto">
            <a:extLst>
              <a:ext uri="{FF2B5EF4-FFF2-40B4-BE49-F238E27FC236}">
                <a16:creationId xmlns:a16="http://schemas.microsoft.com/office/drawing/2014/main" id="{D24B9291-C63D-4454-8691-4C5CE236F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1879" y="2993850"/>
            <a:ext cx="2443163" cy="23082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600" dirty="0">
                <a:solidFill>
                  <a:schemeClr val="tx1"/>
                </a:solidFill>
              </a:rPr>
              <a:t>Precios</a:t>
            </a:r>
          </a:p>
          <a:p>
            <a:endParaRPr lang="es-MX" altLang="es-MX" sz="1600" dirty="0">
              <a:solidFill>
                <a:schemeClr val="tx1"/>
              </a:solidFill>
            </a:endParaRPr>
          </a:p>
          <a:p>
            <a:r>
              <a:rPr lang="es-MX" altLang="es-MX" sz="1600" dirty="0">
                <a:solidFill>
                  <a:schemeClr val="tx1"/>
                </a:solidFill>
              </a:rPr>
              <a:t>Costo de transporte</a:t>
            </a:r>
          </a:p>
          <a:p>
            <a:endParaRPr lang="es-MX" altLang="es-MX" sz="1600" dirty="0">
              <a:solidFill>
                <a:schemeClr val="tx1"/>
              </a:solidFill>
            </a:endParaRPr>
          </a:p>
          <a:p>
            <a:r>
              <a:rPr lang="es-MX" altLang="es-MX" sz="1600" dirty="0">
                <a:solidFill>
                  <a:schemeClr val="tx1"/>
                </a:solidFill>
              </a:rPr>
              <a:t>Costos de instalación</a:t>
            </a:r>
          </a:p>
          <a:p>
            <a:endParaRPr lang="es-MX" altLang="es-MX" sz="1600" dirty="0">
              <a:solidFill>
                <a:schemeClr val="tx1"/>
              </a:solidFill>
            </a:endParaRPr>
          </a:p>
          <a:p>
            <a:r>
              <a:rPr lang="es-MX" altLang="es-MX" sz="1600" dirty="0">
                <a:solidFill>
                  <a:schemeClr val="tx1"/>
                </a:solidFill>
              </a:rPr>
              <a:t>Costos de preparación</a:t>
            </a:r>
          </a:p>
          <a:p>
            <a:endParaRPr lang="es-MX" altLang="es-MX" sz="1600" dirty="0">
              <a:solidFill>
                <a:schemeClr val="tx1"/>
              </a:solidFill>
            </a:endParaRPr>
          </a:p>
          <a:p>
            <a:r>
              <a:rPr lang="es-MX" altLang="es-MX" sz="1600" dirty="0">
                <a:solidFill>
                  <a:schemeClr val="tx1"/>
                </a:solidFill>
              </a:rPr>
              <a:t>Términos de pago</a:t>
            </a:r>
          </a:p>
        </p:txBody>
      </p:sp>
      <p:sp>
        <p:nvSpPr>
          <p:cNvPr id="17" name="8 Abrir llave">
            <a:extLst>
              <a:ext uri="{FF2B5EF4-FFF2-40B4-BE49-F238E27FC236}">
                <a16:creationId xmlns:a16="http://schemas.microsoft.com/office/drawing/2014/main" id="{218EA8A1-85EE-45AA-AF4D-E39A734C59F8}"/>
              </a:ext>
            </a:extLst>
          </p:cNvPr>
          <p:cNvSpPr>
            <a:spLocks/>
          </p:cNvSpPr>
          <p:nvPr/>
        </p:nvSpPr>
        <p:spPr bwMode="auto">
          <a:xfrm>
            <a:off x="1464692" y="2993850"/>
            <a:ext cx="357187" cy="2286000"/>
          </a:xfrm>
          <a:prstGeom prst="leftBrace">
            <a:avLst>
              <a:gd name="adj1" fmla="val 8326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endParaRPr lang="es-MX" altLang="es-MX" dirty="0">
              <a:solidFill>
                <a:schemeClr val="tx1"/>
              </a:solidFill>
            </a:endParaRPr>
          </a:p>
        </p:txBody>
      </p:sp>
      <p:sp>
        <p:nvSpPr>
          <p:cNvPr id="18" name="9 CuadroTexto">
            <a:extLst>
              <a:ext uri="{FF2B5EF4-FFF2-40B4-BE49-F238E27FC236}">
                <a16:creationId xmlns:a16="http://schemas.microsoft.com/office/drawing/2014/main" id="{1BBBBE1B-1546-4854-BEA4-3EC0678A4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0817" y="3766963"/>
            <a:ext cx="13065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600" u="sng" dirty="0">
                <a:solidFill>
                  <a:schemeClr val="tx1"/>
                </a:solidFill>
              </a:rPr>
              <a:t>Calidad del</a:t>
            </a:r>
          </a:p>
          <a:p>
            <a:pPr algn="ctr"/>
            <a:r>
              <a:rPr lang="es-MX" altLang="es-MX" sz="1600" u="sng" dirty="0">
                <a:solidFill>
                  <a:schemeClr val="tx1"/>
                </a:solidFill>
              </a:rPr>
              <a:t>producto</a:t>
            </a:r>
          </a:p>
        </p:txBody>
      </p:sp>
      <p:sp>
        <p:nvSpPr>
          <p:cNvPr id="19" name="10 CuadroTexto">
            <a:extLst>
              <a:ext uri="{FF2B5EF4-FFF2-40B4-BE49-F238E27FC236}">
                <a16:creationId xmlns:a16="http://schemas.microsoft.com/office/drawing/2014/main" id="{96528B51-D279-438A-97F1-6766617FDD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029" y="3208163"/>
            <a:ext cx="2784475" cy="1600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400" dirty="0">
                <a:solidFill>
                  <a:schemeClr val="tx1"/>
                </a:solidFill>
              </a:rPr>
              <a:t>Especificaciones y diseño</a:t>
            </a:r>
          </a:p>
          <a:p>
            <a:endParaRPr lang="es-MX" altLang="es-MX" sz="1400" dirty="0">
              <a:solidFill>
                <a:schemeClr val="tx1"/>
              </a:solidFill>
            </a:endParaRPr>
          </a:p>
          <a:p>
            <a:r>
              <a:rPr lang="es-MX" altLang="es-MX" sz="1400" dirty="0">
                <a:solidFill>
                  <a:schemeClr val="tx1"/>
                </a:solidFill>
              </a:rPr>
              <a:t>Reputación</a:t>
            </a:r>
          </a:p>
          <a:p>
            <a:endParaRPr lang="es-MX" altLang="es-MX" sz="1400" dirty="0">
              <a:solidFill>
                <a:schemeClr val="tx1"/>
              </a:solidFill>
            </a:endParaRPr>
          </a:p>
          <a:p>
            <a:r>
              <a:rPr lang="es-MX" altLang="es-MX" sz="1400" dirty="0">
                <a:solidFill>
                  <a:schemeClr val="tx1"/>
                </a:solidFill>
              </a:rPr>
              <a:t>Capacidad de abastecimiento</a:t>
            </a:r>
          </a:p>
          <a:p>
            <a:endParaRPr lang="es-MX" altLang="es-MX" sz="1400" dirty="0">
              <a:solidFill>
                <a:schemeClr val="tx1"/>
              </a:solidFill>
            </a:endParaRPr>
          </a:p>
          <a:p>
            <a:r>
              <a:rPr lang="es-MX" altLang="es-MX" sz="1400" dirty="0">
                <a:solidFill>
                  <a:schemeClr val="tx1"/>
                </a:solidFill>
              </a:rPr>
              <a:t>Compromisos con otros</a:t>
            </a:r>
          </a:p>
        </p:txBody>
      </p:sp>
      <p:sp>
        <p:nvSpPr>
          <p:cNvPr id="20" name="11 Abrir llave">
            <a:extLst>
              <a:ext uri="{FF2B5EF4-FFF2-40B4-BE49-F238E27FC236}">
                <a16:creationId xmlns:a16="http://schemas.microsoft.com/office/drawing/2014/main" id="{7DC0B9B2-71A9-4F0C-8DEE-6D40EFF90E37}"/>
              </a:ext>
            </a:extLst>
          </p:cNvPr>
          <p:cNvSpPr>
            <a:spLocks/>
          </p:cNvSpPr>
          <p:nvPr/>
        </p:nvSpPr>
        <p:spPr bwMode="auto">
          <a:xfrm>
            <a:off x="6108129" y="3208163"/>
            <a:ext cx="214313" cy="1643062"/>
          </a:xfrm>
          <a:prstGeom prst="leftBrace">
            <a:avLst>
              <a:gd name="adj1" fmla="val 8341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endParaRPr lang="es-MX" altLang="es-MX" dirty="0">
              <a:solidFill>
                <a:schemeClr val="tx1"/>
              </a:solidFill>
            </a:endParaRPr>
          </a:p>
        </p:txBody>
      </p:sp>
      <p:sp>
        <p:nvSpPr>
          <p:cNvPr id="21" name="12 CuadroTexto">
            <a:extLst>
              <a:ext uri="{FF2B5EF4-FFF2-40B4-BE49-F238E27FC236}">
                <a16:creationId xmlns:a16="http://schemas.microsoft.com/office/drawing/2014/main" id="{F78592C5-2727-4811-8F00-EC4B27C648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6504" y="5683150"/>
            <a:ext cx="23415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600" u="sng" dirty="0">
                <a:solidFill>
                  <a:schemeClr val="tx1"/>
                </a:solidFill>
              </a:rPr>
              <a:t>Relaciones de trabajo</a:t>
            </a:r>
          </a:p>
        </p:txBody>
      </p:sp>
    </p:spTree>
    <p:extLst>
      <p:ext uri="{BB962C8B-B14F-4D97-AF65-F5344CB8AC3E}">
        <p14:creationId xmlns:p14="http://schemas.microsoft.com/office/powerpoint/2010/main" val="28423770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02444B5-571F-4756-A03D-DBAE7A9FE524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0437B8-F449-4881-9CDB-2D16125EB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235ADA-5B8C-4CCC-9363-37098A40A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2" name="Imagen 10" descr="potroUAEM.png">
              <a:extLst>
                <a:ext uri="{FF2B5EF4-FFF2-40B4-BE49-F238E27FC236}">
                  <a16:creationId xmlns:a16="http://schemas.microsoft.com/office/drawing/2014/main" id="{C269514E-DC4A-4D4A-9261-FEF08A11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8E090F7-0F1C-4424-828D-34AC0A98572D}"/>
              </a:ext>
            </a:extLst>
          </p:cNvPr>
          <p:cNvSpPr txBox="1"/>
          <p:nvPr/>
        </p:nvSpPr>
        <p:spPr>
          <a:xfrm>
            <a:off x="1187624" y="303039"/>
            <a:ext cx="736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1.6 OBJETIVOS DE LA LOGÍSTICA EMPRESARIAL</a:t>
            </a: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4582A3D7-0346-40E1-8F70-2CCD21695426}"/>
              </a:ext>
            </a:extLst>
          </p:cNvPr>
          <p:cNvSpPr txBox="1">
            <a:spLocks/>
          </p:cNvSpPr>
          <p:nvPr/>
        </p:nvSpPr>
        <p:spPr>
          <a:xfrm>
            <a:off x="341377" y="832166"/>
            <a:ext cx="82429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Cuatro funciones conocidas del marketing</a:t>
            </a:r>
            <a:endParaRPr lang="es-MX" altLang="es-MX" sz="2400" dirty="0"/>
          </a:p>
        </p:txBody>
      </p:sp>
      <p:sp>
        <p:nvSpPr>
          <p:cNvPr id="9" name="7 CuadroTexto">
            <a:extLst>
              <a:ext uri="{FF2B5EF4-FFF2-40B4-BE49-F238E27FC236}">
                <a16:creationId xmlns:a16="http://schemas.microsoft.com/office/drawing/2014/main" id="{7EEE59AB-3813-4CAD-B1B6-2055452F58F4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212901" y="3068885"/>
            <a:ext cx="3744416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just"/>
            <a:endParaRPr lang="es-MX" altLang="es-MX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Costos de hacer un producto disponible al cliente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28A51A28-9A19-FF40-8C0B-BF0634D686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5229133"/>
              </p:ext>
            </p:extLst>
          </p:nvPr>
        </p:nvGraphicFramePr>
        <p:xfrm>
          <a:off x="1100938" y="179543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1844445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02444B5-571F-4756-A03D-DBAE7A9FE524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0437B8-F449-4881-9CDB-2D16125EB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235ADA-5B8C-4CCC-9363-37098A40A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2" name="Imagen 10" descr="potroUAEM.png">
              <a:extLst>
                <a:ext uri="{FF2B5EF4-FFF2-40B4-BE49-F238E27FC236}">
                  <a16:creationId xmlns:a16="http://schemas.microsoft.com/office/drawing/2014/main" id="{C269514E-DC4A-4D4A-9261-FEF08A11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8E090F7-0F1C-4424-828D-34AC0A98572D}"/>
              </a:ext>
            </a:extLst>
          </p:cNvPr>
          <p:cNvSpPr txBox="1"/>
          <p:nvPr/>
        </p:nvSpPr>
        <p:spPr>
          <a:xfrm>
            <a:off x="1187624" y="303039"/>
            <a:ext cx="736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1.6 OBJETIVOS DE LA LOGÍSTICA EMPRESARIAL</a:t>
            </a: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DD27E392-3700-42AB-B894-3BD83E01489E}"/>
              </a:ext>
            </a:extLst>
          </p:cNvPr>
          <p:cNvSpPr txBox="1">
            <a:spLocks/>
          </p:cNvSpPr>
          <p:nvPr/>
        </p:nvSpPr>
        <p:spPr>
          <a:xfrm>
            <a:off x="341377" y="832166"/>
            <a:ext cx="82429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Responsabilidad del sistema logístico.</a:t>
            </a:r>
            <a:endParaRPr lang="es-MX" altLang="es-MX" sz="2400" dirty="0"/>
          </a:p>
        </p:txBody>
      </p:sp>
      <p:sp>
        <p:nvSpPr>
          <p:cNvPr id="9" name="5 CuadroTexto">
            <a:extLst>
              <a:ext uri="{FF2B5EF4-FFF2-40B4-BE49-F238E27FC236}">
                <a16:creationId xmlns:a16="http://schemas.microsoft.com/office/drawing/2014/main" id="{051B64B3-52E0-4AA9-BF81-FCDDC93179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650" y="2614880"/>
            <a:ext cx="8314119" cy="27763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just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s-MX" alt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elemento de enlace oferta y demanda.</a:t>
            </a:r>
          </a:p>
          <a:p>
            <a:pPr algn="just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s-MX" alt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centro de costos.</a:t>
            </a:r>
          </a:p>
          <a:p>
            <a:pPr algn="just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s-MX" alt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elemento de marketing.</a:t>
            </a:r>
          </a:p>
          <a:p>
            <a:pPr algn="just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s-MX" alt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Servicio logístico se convierte en un componente primario</a:t>
            </a:r>
          </a:p>
          <a:p>
            <a:pPr algn="just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s-MX" alt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servicio logístico se convierte en una varianle estratégica.</a:t>
            </a:r>
          </a:p>
        </p:txBody>
      </p:sp>
      <p:sp>
        <p:nvSpPr>
          <p:cNvPr id="15" name="5 CuadroTexto">
            <a:extLst>
              <a:ext uri="{FF2B5EF4-FFF2-40B4-BE49-F238E27FC236}">
                <a16:creationId xmlns:a16="http://schemas.microsoft.com/office/drawing/2014/main" id="{937308B7-F71D-46B0-9E7B-4917BF04D6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940" y="1844824"/>
            <a:ext cx="84775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logística añade valor al producto y tiene un papel sobresaliente en el desarrollo empresarial</a:t>
            </a:r>
          </a:p>
        </p:txBody>
      </p:sp>
    </p:spTree>
    <p:extLst>
      <p:ext uri="{BB962C8B-B14F-4D97-AF65-F5344CB8AC3E}">
        <p14:creationId xmlns:p14="http://schemas.microsoft.com/office/powerpoint/2010/main" val="13490472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02444B5-571F-4756-A03D-DBAE7A9FE524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0437B8-F449-4881-9CDB-2D16125EB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235ADA-5B8C-4CCC-9363-37098A40A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2" name="Imagen 10" descr="potroUAEM.png">
              <a:extLst>
                <a:ext uri="{FF2B5EF4-FFF2-40B4-BE49-F238E27FC236}">
                  <a16:creationId xmlns:a16="http://schemas.microsoft.com/office/drawing/2014/main" id="{C269514E-DC4A-4D4A-9261-FEF08A11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8E090F7-0F1C-4424-828D-34AC0A98572D}"/>
              </a:ext>
            </a:extLst>
          </p:cNvPr>
          <p:cNvSpPr txBox="1"/>
          <p:nvPr/>
        </p:nvSpPr>
        <p:spPr>
          <a:xfrm>
            <a:off x="1187624" y="303039"/>
            <a:ext cx="736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1.6 OBJETIVOS DE LA LOGÍSTICA EMPRESARIAL</a:t>
            </a: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DD27E392-3700-42AB-B894-3BD83E01489E}"/>
              </a:ext>
            </a:extLst>
          </p:cNvPr>
          <p:cNvSpPr txBox="1">
            <a:spLocks/>
          </p:cNvSpPr>
          <p:nvPr/>
        </p:nvSpPr>
        <p:spPr>
          <a:xfrm>
            <a:off x="341377" y="832166"/>
            <a:ext cx="82429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Responsabilidad del sistema logístico.</a:t>
            </a:r>
            <a:endParaRPr lang="es-MX" altLang="es-MX" sz="2400" dirty="0"/>
          </a:p>
        </p:txBody>
      </p:sp>
      <p:sp>
        <p:nvSpPr>
          <p:cNvPr id="9" name="5 CuadroTexto">
            <a:extLst>
              <a:ext uri="{FF2B5EF4-FFF2-40B4-BE49-F238E27FC236}">
                <a16:creationId xmlns:a16="http://schemas.microsoft.com/office/drawing/2014/main" id="{051B64B3-52E0-4AA9-BF81-FCDDC93179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650" y="2614880"/>
            <a:ext cx="8314119" cy="333033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just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s-MX" alt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modo de organizar el flujo de mercancías se convierte en una operación crítica del negocio.</a:t>
            </a:r>
          </a:p>
          <a:p>
            <a:pPr algn="just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s-MX" alt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reaprovisionamiento de un distribuidor es mas complejo que el de una empresa industrtial.</a:t>
            </a:r>
          </a:p>
          <a:p>
            <a:pPr algn="just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s-MX" alt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costos logísticos tienen una gran influiencia en el valor unitario del producto o servicio.</a:t>
            </a:r>
          </a:p>
        </p:txBody>
      </p:sp>
      <p:sp>
        <p:nvSpPr>
          <p:cNvPr id="15" name="5 CuadroTexto">
            <a:extLst>
              <a:ext uri="{FF2B5EF4-FFF2-40B4-BE49-F238E27FC236}">
                <a16:creationId xmlns:a16="http://schemas.microsoft.com/office/drawing/2014/main" id="{937308B7-F71D-46B0-9E7B-4917BF04D6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940" y="1844824"/>
            <a:ext cx="84775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logística añade valor al producto y tiene un papel sobresaliente en el desarrollo empresarial</a:t>
            </a:r>
          </a:p>
        </p:txBody>
      </p:sp>
    </p:spTree>
    <p:extLst>
      <p:ext uri="{BB962C8B-B14F-4D97-AF65-F5344CB8AC3E}">
        <p14:creationId xmlns:p14="http://schemas.microsoft.com/office/powerpoint/2010/main" val="2423048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E41DD45-B10C-47F8-85C7-6BFB5792AED1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A653EC6-BA50-4737-9617-B1FDB2A0F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55A3CD3-03DC-479C-A7CE-0BE6F8552C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9" name="Imagen 10" descr="potroUAEM.png">
              <a:extLst>
                <a:ext uri="{FF2B5EF4-FFF2-40B4-BE49-F238E27FC236}">
                  <a16:creationId xmlns:a16="http://schemas.microsoft.com/office/drawing/2014/main" id="{24763AFD-4C9F-4181-B2BF-3D33B0025F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46082" name="1 Título">
            <a:extLst>
              <a:ext uri="{FF2B5EF4-FFF2-40B4-BE49-F238E27FC236}">
                <a16:creationId xmlns:a16="http://schemas.microsoft.com/office/drawing/2014/main" id="{3827F733-B162-465A-8E0C-31F20D3DF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350" y="80740"/>
            <a:ext cx="7162800" cy="836612"/>
          </a:xfrm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1.6 OBJETIVOS DE LA LOGÍSTICA EMPRESARIAL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290D1-C1BF-40B2-8FFC-AA7C1FF3BA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408" y="1126450"/>
            <a:ext cx="8614072" cy="4525963"/>
          </a:xfr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s-MX" dirty="0"/>
              <a:t>CMPETITIVIDAD.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0D742E-F6A6-4A9F-80D0-02571EE3F64E}"/>
              </a:ext>
            </a:extLst>
          </p:cNvPr>
          <p:cNvSpPr/>
          <p:nvPr/>
        </p:nvSpPr>
        <p:spPr>
          <a:xfrm>
            <a:off x="354360" y="1796112"/>
            <a:ext cx="8435280" cy="37856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/>
            <a:r>
              <a:rPr lang="es-MX" sz="2400" dirty="0">
                <a:solidFill>
                  <a:srgbClr val="333333"/>
                </a:solidFill>
                <a:latin typeface="Open Sans"/>
              </a:rPr>
              <a:t>La competitividad logística equivale a:</a:t>
            </a:r>
          </a:p>
          <a:p>
            <a:pPr algn="just" fontAlgn="base"/>
            <a:endParaRPr lang="es-MX" sz="2400" dirty="0">
              <a:solidFill>
                <a:srgbClr val="333333"/>
              </a:solidFill>
              <a:latin typeface="Open Sans"/>
            </a:endParaRPr>
          </a:p>
          <a:p>
            <a:pPr algn="just" fontAlgn="base"/>
            <a:r>
              <a:rPr lang="es-MX" sz="2400" dirty="0">
                <a:solidFill>
                  <a:srgbClr val="333333"/>
                </a:solidFill>
                <a:latin typeface="Open Sans"/>
              </a:rPr>
              <a:t>	Satisfacción completa del cliente.</a:t>
            </a:r>
          </a:p>
          <a:p>
            <a:pPr algn="just" fontAlgn="base"/>
            <a:r>
              <a:rPr lang="es-MX" sz="2400" dirty="0">
                <a:solidFill>
                  <a:srgbClr val="333333"/>
                </a:solidFill>
                <a:latin typeface="Open Sans"/>
              </a:rPr>
              <a:t>	Aplicación de tecnologías de punta.</a:t>
            </a:r>
          </a:p>
          <a:p>
            <a:pPr algn="just" fontAlgn="base"/>
            <a:r>
              <a:rPr lang="es-MX" sz="2400" b="0" i="0" dirty="0">
                <a:solidFill>
                  <a:srgbClr val="333333"/>
                </a:solidFill>
                <a:effectLst/>
                <a:latin typeface="Open Sans"/>
              </a:rPr>
              <a:t>	Estratégias logísticas coherentes.</a:t>
            </a:r>
          </a:p>
          <a:p>
            <a:pPr algn="just" fontAlgn="base"/>
            <a:r>
              <a:rPr lang="es-MX" sz="2400" dirty="0">
                <a:solidFill>
                  <a:srgbClr val="333333"/>
                </a:solidFill>
                <a:latin typeface="Open Sans"/>
              </a:rPr>
              <a:t>	Mejora continua de procesos.</a:t>
            </a:r>
          </a:p>
          <a:p>
            <a:pPr lvl="2" algn="just" fontAlgn="base"/>
            <a:r>
              <a:rPr lang="es-MX" sz="2400" b="0" i="0" dirty="0">
                <a:solidFill>
                  <a:srgbClr val="333333"/>
                </a:solidFill>
                <a:effectLst/>
                <a:latin typeface="Open Sans"/>
              </a:rPr>
              <a:t>Generación de ventajas competitivas.</a:t>
            </a:r>
          </a:p>
          <a:p>
            <a:pPr lvl="2" algn="just" fontAlgn="base"/>
            <a:r>
              <a:rPr lang="es-MX" sz="2400" dirty="0">
                <a:solidFill>
                  <a:srgbClr val="333333"/>
                </a:solidFill>
                <a:latin typeface="Open Sans"/>
              </a:rPr>
              <a:t>Sistemas de información integrados.</a:t>
            </a:r>
          </a:p>
          <a:p>
            <a:pPr lvl="2" algn="just" fontAlgn="base"/>
            <a:r>
              <a:rPr lang="es-MX" sz="2400" b="0" i="0" dirty="0">
                <a:solidFill>
                  <a:srgbClr val="333333"/>
                </a:solidFill>
                <a:effectLst/>
                <a:latin typeface="Open Sans"/>
              </a:rPr>
              <a:t>Rápida adaptación al cambio.</a:t>
            </a:r>
          </a:p>
          <a:p>
            <a:pPr algn="just" fontAlgn="base"/>
            <a:endParaRPr lang="es-MX" sz="2400" b="0" i="0" dirty="0">
              <a:solidFill>
                <a:srgbClr val="333333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256424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7 Marcador de contenido"/>
          <p:cNvSpPr>
            <a:spLocks noGrp="1"/>
          </p:cNvSpPr>
          <p:nvPr>
            <p:ph idx="1"/>
          </p:nvPr>
        </p:nvSpPr>
        <p:spPr>
          <a:xfrm>
            <a:off x="251520" y="1613603"/>
            <a:ext cx="8784976" cy="4911741"/>
          </a:xfrm>
        </p:spPr>
        <p:txBody>
          <a:bodyPr>
            <a:normAutofit/>
          </a:bodyPr>
          <a:lstStyle/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Clave: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L43438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Horas de teoría: 3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Horas de práctica: 1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Total de horas: 4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Créditos: 7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Tipo de unidad de aprendizaje: Curso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Carácter de la unidad de aprendizaje: Obligatoria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Núcleo de formación: Integral.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Unidad de aprendizaje antecedente: Ninguno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A1B436-DE8C-4BF9-BAE9-619D698DC35E}"/>
              </a:ext>
            </a:extLst>
          </p:cNvPr>
          <p:cNvGrpSpPr/>
          <p:nvPr/>
        </p:nvGrpSpPr>
        <p:grpSpPr>
          <a:xfrm>
            <a:off x="0" y="-5006"/>
            <a:ext cx="9144000" cy="6890390"/>
            <a:chOff x="0" y="-5006"/>
            <a:chExt cx="9144000" cy="6890390"/>
          </a:xfrm>
        </p:grpSpPr>
        <p:pic>
          <p:nvPicPr>
            <p:cNvPr id="9" name="Picture 2" descr="Resultado de imagen para UAEMEX 2017">
              <a:extLst>
                <a:ext uri="{FF2B5EF4-FFF2-40B4-BE49-F238E27FC236}">
                  <a16:creationId xmlns:a16="http://schemas.microsoft.com/office/drawing/2014/main" id="{69EAFB2A-E3C2-44BB-84D1-90207D62EB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5006"/>
              <a:ext cx="9144000" cy="1039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27BA6AC-2584-42B9-959C-76D38E8480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4" name="Imagen 10" descr="potroUAEM.png">
              <a:extLst>
                <a:ext uri="{FF2B5EF4-FFF2-40B4-BE49-F238E27FC236}">
                  <a16:creationId xmlns:a16="http://schemas.microsoft.com/office/drawing/2014/main" id="{8816C450-823C-47C6-BA63-7404E88A35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689492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texto"/>
          <p:cNvSpPr>
            <a:spLocks noGrp="1"/>
          </p:cNvSpPr>
          <p:nvPr>
            <p:ph type="body" idx="1"/>
          </p:nvPr>
        </p:nvSpPr>
        <p:spPr>
          <a:xfrm>
            <a:off x="531019" y="1001390"/>
            <a:ext cx="4040188" cy="639762"/>
          </a:xfrm>
        </p:spPr>
        <p:txBody>
          <a:bodyPr/>
          <a:lstStyle/>
          <a:p>
            <a:r>
              <a:rPr lang="es-MX" dirty="0"/>
              <a:t>Bibliográficas</a:t>
            </a:r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3"/>
          </p:nvPr>
        </p:nvSpPr>
        <p:spPr>
          <a:xfrm>
            <a:off x="445232" y="4599670"/>
            <a:ext cx="4041775" cy="639762"/>
          </a:xfrm>
        </p:spPr>
        <p:txBody>
          <a:bodyPr/>
          <a:lstStyle/>
          <a:p>
            <a:r>
              <a:rPr lang="es-MX" dirty="0"/>
              <a:t>Cibergrafía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30</a:t>
            </a:fld>
            <a:endParaRPr lang="es-MX" dirty="0"/>
          </a:p>
        </p:txBody>
      </p:sp>
      <p:sp>
        <p:nvSpPr>
          <p:cNvPr id="2" name="Marcador de contenido 1"/>
          <p:cNvSpPr>
            <a:spLocks noGrp="1"/>
          </p:cNvSpPr>
          <p:nvPr>
            <p:ph sz="half" idx="2"/>
          </p:nvPr>
        </p:nvSpPr>
        <p:spPr>
          <a:xfrm>
            <a:off x="462399" y="1635960"/>
            <a:ext cx="8081963" cy="3162644"/>
          </a:xfrm>
        </p:spPr>
        <p:txBody>
          <a:bodyPr>
            <a:normAutofit fontScale="92500"/>
          </a:bodyPr>
          <a:lstStyle/>
          <a:p>
            <a:pPr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Ballou, R. (2005). Logística, Administración de la cadena de suministro. México: Pearson.</a:t>
            </a:r>
          </a:p>
          <a:p>
            <a:pPr algn="just"/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Douglas Long.(2011). Logística Internacional: Administración de la cadena de abastecimiento global. México. Limusa. </a:t>
            </a:r>
          </a:p>
          <a:p>
            <a:pPr marL="0" indent="0" algn="just">
              <a:buNone/>
            </a:pP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Logística. (2004). La cadena de suministro: modelos y herramientas de planificación y optimización de la cadena de suministro. Navarra: Marge</a:t>
            </a:r>
          </a:p>
          <a:p>
            <a:pPr algn="just"/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Mora, S. Luis Aníbal (2017). Gestión logística integral. México: ECOE ediciones.</a:t>
            </a:r>
          </a:p>
          <a:p>
            <a:pPr algn="just"/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4"/>
          </p:nvPr>
        </p:nvSpPr>
        <p:spPr>
          <a:xfrm>
            <a:off x="457200" y="5292432"/>
            <a:ext cx="8099756" cy="1172753"/>
          </a:xfrm>
        </p:spPr>
        <p:txBody>
          <a:bodyPr>
            <a:normAutofit fontScale="92500"/>
          </a:bodyPr>
          <a:lstStyle/>
          <a:p>
            <a:r>
              <a:rPr lang="es-MX" baseline="-25000" dirty="0">
                <a:hlinkClick r:id="rId2"/>
              </a:rPr>
              <a:t>https://books.google.com.mx/books?id=a4Tq_7Pmc04C&amp;printsec=frontcover&amp;dq=Logistica+empresarial</a:t>
            </a:r>
            <a:r>
              <a:rPr lang="es-MX" b="1" baseline="-25000" dirty="0"/>
              <a:t>.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baseline="-25000" dirty="0">
                <a:hlinkClick r:id="rId3"/>
              </a:rPr>
              <a:t>https://books.google.com.mx/books?id=ii5xqLQ5VLgC&amp;printsec=frontcover&amp;dq=Administraci%C3</a:t>
            </a:r>
            <a:endParaRPr lang="es-MX" dirty="0"/>
          </a:p>
          <a:p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6218CE9-0D05-4F3A-8545-0A5E9E2D75DD}"/>
              </a:ext>
            </a:extLst>
          </p:cNvPr>
          <p:cNvGrpSpPr/>
          <p:nvPr/>
        </p:nvGrpSpPr>
        <p:grpSpPr>
          <a:xfrm>
            <a:off x="0" y="0"/>
            <a:ext cx="9144000" cy="6900688"/>
            <a:chOff x="0" y="-15304"/>
            <a:chExt cx="9144000" cy="690068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2794DA6-D0DB-4AE8-B77D-7EA0DD4B8B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5FEADBC-3BCD-423B-940B-9700428924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9" name="Imagen 10" descr="potroUAEM.png">
              <a:extLst>
                <a:ext uri="{FF2B5EF4-FFF2-40B4-BE49-F238E27FC236}">
                  <a16:creationId xmlns:a16="http://schemas.microsoft.com/office/drawing/2014/main" id="{041A22CA-5EA0-42CB-9BEF-8EE5AC699D7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937BFDA1-C882-4ED5-8106-C3528088847D}"/>
              </a:ext>
            </a:extLst>
          </p:cNvPr>
          <p:cNvSpPr/>
          <p:nvPr/>
        </p:nvSpPr>
        <p:spPr>
          <a:xfrm>
            <a:off x="531019" y="262211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REFERENCIAS BIBLIOGRAFICAS Y ELECTRONICAS</a:t>
            </a:r>
            <a:endParaRPr lang="es-MX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747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texto"/>
          <p:cNvSpPr>
            <a:spLocks noGrp="1"/>
          </p:cNvSpPr>
          <p:nvPr>
            <p:ph type="body" idx="1"/>
          </p:nvPr>
        </p:nvSpPr>
        <p:spPr>
          <a:xfrm>
            <a:off x="106436" y="887343"/>
            <a:ext cx="5393704" cy="639762"/>
          </a:xfrm>
        </p:spPr>
        <p:txBody>
          <a:bodyPr>
            <a:normAutofit/>
          </a:bodyPr>
          <a:lstStyle/>
          <a:p>
            <a:r>
              <a:rPr lang="es-MX" dirty="0"/>
              <a:t>Propósito del programa de estudios: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4</a:t>
            </a:fld>
            <a:endParaRPr lang="es-MX" dirty="0"/>
          </a:p>
        </p:txBody>
      </p:sp>
      <p:sp>
        <p:nvSpPr>
          <p:cNvPr id="2" name="Marcador de contenido 1"/>
          <p:cNvSpPr>
            <a:spLocks noGrp="1"/>
          </p:cNvSpPr>
          <p:nvPr>
            <p:ph sz="half" idx="2"/>
          </p:nvPr>
        </p:nvSpPr>
        <p:spPr>
          <a:xfrm>
            <a:off x="107504" y="1916832"/>
            <a:ext cx="5544616" cy="453650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Comprender la importancia de la logística a partir de la necesidad de mejorar el servicio a los clientes, desde la fase de transportye hasta el mercadeo de los productos.</a:t>
            </a:r>
          </a:p>
          <a:p>
            <a:pPr marL="0" indent="0" algn="just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Conocer el enfoque de la logística según la naturaleza de las empresas así como las consideraciones mínimas necesarias para la elaboración de planes logísticos.</a:t>
            </a:r>
          </a:p>
          <a:p>
            <a:pPr marL="0" indent="0" algn="just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Describir las diferentes funciones de la logística y su relación con las demás funciones de una organización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EA6C41E-7DB6-4208-A1C1-7AE9534DBD10}"/>
              </a:ext>
            </a:extLst>
          </p:cNvPr>
          <p:cNvGrpSpPr/>
          <p:nvPr/>
        </p:nvGrpSpPr>
        <p:grpSpPr>
          <a:xfrm>
            <a:off x="0" y="-5006"/>
            <a:ext cx="9144000" cy="6890390"/>
            <a:chOff x="0" y="-5006"/>
            <a:chExt cx="9144000" cy="6890390"/>
          </a:xfrm>
        </p:grpSpPr>
        <p:pic>
          <p:nvPicPr>
            <p:cNvPr id="16" name="Picture 2" descr="Resultado de imagen para UAEMEX 2017">
              <a:extLst>
                <a:ext uri="{FF2B5EF4-FFF2-40B4-BE49-F238E27FC236}">
                  <a16:creationId xmlns:a16="http://schemas.microsoft.com/office/drawing/2014/main" id="{C4BB7C0A-9D18-4329-B7F0-BDCBE7DDC8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5006"/>
              <a:ext cx="9144000" cy="1039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9850B1B-3B02-4696-9559-54B870AB6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8" name="Imagen 10" descr="potroUAEM.png">
              <a:extLst>
                <a:ext uri="{FF2B5EF4-FFF2-40B4-BE49-F238E27FC236}">
                  <a16:creationId xmlns:a16="http://schemas.microsoft.com/office/drawing/2014/main" id="{8269CD60-F716-4C5E-8F76-A63855481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pic>
        <p:nvPicPr>
          <p:cNvPr id="7" name="Imagen 6">
            <a:extLst>
              <a:ext uri="{FF2B5EF4-FFF2-40B4-BE49-F238E27FC236}">
                <a16:creationId xmlns:a16="http://schemas.microsoft.com/office/drawing/2014/main" id="{E07F8447-6F70-5447-B297-2C940BC067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5527" y="2122763"/>
            <a:ext cx="30988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323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Marcador de texto"/>
          <p:cNvSpPr>
            <a:spLocks noGrp="1"/>
          </p:cNvSpPr>
          <p:nvPr>
            <p:ph type="body" sz="quarter" idx="3"/>
          </p:nvPr>
        </p:nvSpPr>
        <p:spPr>
          <a:xfrm>
            <a:off x="395537" y="1100139"/>
            <a:ext cx="8496944" cy="639762"/>
          </a:xfrm>
        </p:spPr>
        <p:txBody>
          <a:bodyPr>
            <a:normAutofit/>
          </a:bodyPr>
          <a:lstStyle/>
          <a:p>
            <a:pPr algn="ctr"/>
            <a:r>
              <a:rPr lang="es-MX" dirty="0"/>
              <a:t>Desarrollo de la unidad de aprendizaje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5</a:t>
            </a:fld>
            <a:endParaRPr lang="es-MX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EA6C41E-7DB6-4208-A1C1-7AE9534DBD10}"/>
              </a:ext>
            </a:extLst>
          </p:cNvPr>
          <p:cNvGrpSpPr/>
          <p:nvPr/>
        </p:nvGrpSpPr>
        <p:grpSpPr>
          <a:xfrm>
            <a:off x="0" y="-5006"/>
            <a:ext cx="9144000" cy="6890390"/>
            <a:chOff x="0" y="-5006"/>
            <a:chExt cx="9144000" cy="6890390"/>
          </a:xfrm>
        </p:grpSpPr>
        <p:pic>
          <p:nvPicPr>
            <p:cNvPr id="16" name="Picture 2" descr="Resultado de imagen para UAEMEX 2017">
              <a:extLst>
                <a:ext uri="{FF2B5EF4-FFF2-40B4-BE49-F238E27FC236}">
                  <a16:creationId xmlns:a16="http://schemas.microsoft.com/office/drawing/2014/main" id="{C4BB7C0A-9D18-4329-B7F0-BDCBE7DDC8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5006"/>
              <a:ext cx="9144000" cy="1039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9850B1B-3B02-4696-9559-54B870AB6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8" name="Imagen 10" descr="potroUAEM.png">
              <a:extLst>
                <a:ext uri="{FF2B5EF4-FFF2-40B4-BE49-F238E27FC236}">
                  <a16:creationId xmlns:a16="http://schemas.microsoft.com/office/drawing/2014/main" id="{8269CD60-F716-4C5E-8F76-A63855481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52CB9EA4-5AD0-6D4D-9068-1AAD4941C8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5159809"/>
              </p:ext>
            </p:extLst>
          </p:nvPr>
        </p:nvGraphicFramePr>
        <p:xfrm>
          <a:off x="1450976" y="206216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960719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94A1271-4853-4D76-B48B-C70642C3AA8C}"/>
              </a:ext>
            </a:extLst>
          </p:cNvPr>
          <p:cNvGrpSpPr/>
          <p:nvPr/>
        </p:nvGrpSpPr>
        <p:grpSpPr>
          <a:xfrm>
            <a:off x="0" y="-5006"/>
            <a:ext cx="9144000" cy="6890390"/>
            <a:chOff x="0" y="-5006"/>
            <a:chExt cx="9144000" cy="6890390"/>
          </a:xfrm>
        </p:grpSpPr>
        <p:pic>
          <p:nvPicPr>
            <p:cNvPr id="11" name="Picture 2" descr="Resultado de imagen para UAEMEX 2017">
              <a:extLst>
                <a:ext uri="{FF2B5EF4-FFF2-40B4-BE49-F238E27FC236}">
                  <a16:creationId xmlns:a16="http://schemas.microsoft.com/office/drawing/2014/main" id="{97C28CCF-6056-44D1-9295-B17DF3355C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5006"/>
              <a:ext cx="9144000" cy="1039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0BF15E5-01D6-40D5-8E30-AA11D12D55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3" name="Imagen 10" descr="potroUAEM.png">
              <a:extLst>
                <a:ext uri="{FF2B5EF4-FFF2-40B4-BE49-F238E27FC236}">
                  <a16:creationId xmlns:a16="http://schemas.microsoft.com/office/drawing/2014/main" id="{1B2943D5-FAFF-4C6C-8405-AD7B50E562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itle 13">
            <a:extLst>
              <a:ext uri="{FF2B5EF4-FFF2-40B4-BE49-F238E27FC236}">
                <a16:creationId xmlns:a16="http://schemas.microsoft.com/office/drawing/2014/main" id="{97AB3B6B-428D-4466-888C-CA08EA839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36712"/>
            <a:ext cx="4427984" cy="1143000"/>
          </a:xfrm>
        </p:spPr>
        <p:txBody>
          <a:bodyPr>
            <a:normAutofit/>
          </a:bodyPr>
          <a:lstStyle/>
          <a:p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Secuencia didáctica</a:t>
            </a:r>
          </a:p>
        </p:txBody>
      </p:sp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3EEF8BEF-AFED-46D4-9840-A1DCD2B261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09323184"/>
              </p:ext>
            </p:extLst>
          </p:nvPr>
        </p:nvGraphicFramePr>
        <p:xfrm>
          <a:off x="269270" y="1871003"/>
          <a:ext cx="8335178" cy="44389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280531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457200" y="2047060"/>
            <a:ext cx="864096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Objetivo de las  unidad 1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Conocer la historia, principios y evolución de la logística y sus características principales, así como su relación conlas actividades que involucran los procesos logísticos de las organizaciones.	</a:t>
            </a:r>
          </a:p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Los elementos de competencia que considera la unidad son:</a:t>
            </a:r>
          </a:p>
          <a:p>
            <a:pPr algn="just"/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Desarrollar en el alumno/a el dominio teórico, metodológico y axiológico del campo de conocimiento donde se inserta la profesión.</a:t>
            </a:r>
          </a:p>
        </p:txBody>
      </p:sp>
      <p:pic>
        <p:nvPicPr>
          <p:cNvPr id="10" name="Picture 2" descr="Resultado de imagen para UAEMEX 2017">
            <a:extLst>
              <a:ext uri="{FF2B5EF4-FFF2-40B4-BE49-F238E27FC236}">
                <a16:creationId xmlns:a16="http://schemas.microsoft.com/office/drawing/2014/main" id="{790EB4BD-C23F-4705-AFD8-D91A6CF402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006"/>
            <a:ext cx="9144000" cy="103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F418BEF-CA45-4C0D-973D-EDA9E8455B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41479"/>
            <a:ext cx="9144000" cy="243905"/>
          </a:xfrm>
          <a:prstGeom prst="rect">
            <a:avLst/>
          </a:prstGeom>
        </p:spPr>
      </p:pic>
      <p:pic>
        <p:nvPicPr>
          <p:cNvPr id="13" name="Imagen 10" descr="potroUAEM.png">
            <a:extLst>
              <a:ext uri="{FF2B5EF4-FFF2-40B4-BE49-F238E27FC236}">
                <a16:creationId xmlns:a16="http://schemas.microsoft.com/office/drawing/2014/main" id="{70DB2F08-6941-4E0C-A47A-EC9D3E46A4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693" y="6230560"/>
            <a:ext cx="719787" cy="537307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16110E9-EDF0-43CF-AB3B-D1DFEF216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04060"/>
            <a:ext cx="8229600" cy="1143000"/>
          </a:xfrm>
        </p:spPr>
        <p:txBody>
          <a:bodyPr>
            <a:normAutofit/>
          </a:bodyPr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Guion explicativo</a:t>
            </a:r>
          </a:p>
        </p:txBody>
      </p:sp>
    </p:spTree>
    <p:extLst>
      <p:ext uri="{BB962C8B-B14F-4D97-AF65-F5344CB8AC3E}">
        <p14:creationId xmlns:p14="http://schemas.microsoft.com/office/powerpoint/2010/main" val="2106774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02444B5-571F-4756-A03D-DBAE7A9FE524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0437B8-F449-4881-9CDB-2D16125EB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235ADA-5B8C-4CCC-9363-37098A40A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2" name="Imagen 10" descr="potroUAEM.png">
              <a:extLst>
                <a:ext uri="{FF2B5EF4-FFF2-40B4-BE49-F238E27FC236}">
                  <a16:creationId xmlns:a16="http://schemas.microsoft.com/office/drawing/2014/main" id="{C269514E-DC4A-4D4A-9261-FEF08A11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8E090F7-0F1C-4424-828D-34AC0A98572D}"/>
              </a:ext>
            </a:extLst>
          </p:cNvPr>
          <p:cNvSpPr txBox="1"/>
          <p:nvPr/>
        </p:nvSpPr>
        <p:spPr>
          <a:xfrm>
            <a:off x="1187624" y="303039"/>
            <a:ext cx="7185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COMPRAS Y DESARROLLO DE PROVEEDORES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28D7321-2E53-4888-96FB-69276127C06D}"/>
              </a:ext>
            </a:extLst>
          </p:cNvPr>
          <p:cNvSpPr/>
          <p:nvPr/>
        </p:nvSpPr>
        <p:spPr>
          <a:xfrm>
            <a:off x="539699" y="2564360"/>
            <a:ext cx="799288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1. Introducción a la logística.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1.1 Historia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1.2 Ciclo logístico y cadena logística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1.3 Etapas de la logística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1.4 Actividades de la logística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1.5 La logística de la empresa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1.6 Objetivos de la logística empresarial.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9D1CCF-7780-4F18-B545-DD72E3439A27}"/>
              </a:ext>
            </a:extLst>
          </p:cNvPr>
          <p:cNvSpPr txBox="1"/>
          <p:nvPr/>
        </p:nvSpPr>
        <p:spPr>
          <a:xfrm>
            <a:off x="467544" y="1556792"/>
            <a:ext cx="58007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CONTENIDO DE LA UNIDAD.</a:t>
            </a:r>
          </a:p>
        </p:txBody>
      </p:sp>
    </p:spTree>
    <p:extLst>
      <p:ext uri="{BB962C8B-B14F-4D97-AF65-F5344CB8AC3E}">
        <p14:creationId xmlns:p14="http://schemas.microsoft.com/office/powerpoint/2010/main" val="2466384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02444B5-571F-4756-A03D-DBAE7A9FE524}"/>
              </a:ext>
            </a:extLst>
          </p:cNvPr>
          <p:cNvGrpSpPr/>
          <p:nvPr/>
        </p:nvGrpSpPr>
        <p:grpSpPr>
          <a:xfrm>
            <a:off x="0" y="-15304"/>
            <a:ext cx="9144000" cy="6900688"/>
            <a:chOff x="0" y="-15304"/>
            <a:chExt cx="9144000" cy="6900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0437B8-F449-4881-9CDB-2D16125EB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5304"/>
              <a:ext cx="9144000" cy="10287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235ADA-5B8C-4CCC-9363-37098A40A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641479"/>
              <a:ext cx="9144000" cy="243905"/>
            </a:xfrm>
            <a:prstGeom prst="rect">
              <a:avLst/>
            </a:prstGeom>
          </p:spPr>
        </p:pic>
        <p:pic>
          <p:nvPicPr>
            <p:cNvPr id="12" name="Imagen 10" descr="potroUAEM.png">
              <a:extLst>
                <a:ext uri="{FF2B5EF4-FFF2-40B4-BE49-F238E27FC236}">
                  <a16:creationId xmlns:a16="http://schemas.microsoft.com/office/drawing/2014/main" id="{C269514E-DC4A-4D4A-9261-FEF08A11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693" y="6230560"/>
              <a:ext cx="719787" cy="537307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8E090F7-0F1C-4424-828D-34AC0A98572D}"/>
              </a:ext>
            </a:extLst>
          </p:cNvPr>
          <p:cNvSpPr txBox="1"/>
          <p:nvPr/>
        </p:nvSpPr>
        <p:spPr>
          <a:xfrm>
            <a:off x="1223076" y="260648"/>
            <a:ext cx="7567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 HISTORIA DE LA LOGÍSTICA  Y SU EVOLUCIÓN</a:t>
            </a:r>
          </a:p>
        </p:txBody>
      </p:sp>
      <p:sp>
        <p:nvSpPr>
          <p:cNvPr id="8" name="3 Pentágono">
            <a:extLst>
              <a:ext uri="{FF2B5EF4-FFF2-40B4-BE49-F238E27FC236}">
                <a16:creationId xmlns:a16="http://schemas.microsoft.com/office/drawing/2014/main" id="{2B632CCE-289E-4E68-96BA-A6471982AC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1563" y="3158654"/>
            <a:ext cx="1214437" cy="785812"/>
          </a:xfrm>
          <a:prstGeom prst="homePlate">
            <a:avLst>
              <a:gd name="adj" fmla="val 49998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AÑO VII A.C.</a:t>
            </a:r>
          </a:p>
        </p:txBody>
      </p:sp>
      <p:sp>
        <p:nvSpPr>
          <p:cNvPr id="9" name="5 Cheurón">
            <a:extLst>
              <a:ext uri="{FF2B5EF4-FFF2-40B4-BE49-F238E27FC236}">
                <a16:creationId xmlns:a16="http://schemas.microsoft.com/office/drawing/2014/main" id="{DD4F8993-A5FA-4F8D-9A2F-89ED3E9E4E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0250" y="3158654"/>
            <a:ext cx="1143000" cy="785812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anchor="ctr"/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endParaRPr lang="es-MX" altLang="es-MX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7 Cheurón">
            <a:extLst>
              <a:ext uri="{FF2B5EF4-FFF2-40B4-BE49-F238E27FC236}">
                <a16:creationId xmlns:a16="http://schemas.microsoft.com/office/drawing/2014/main" id="{1E1E8DD7-2C05-4A59-AABD-49C50428F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5125" y="3158654"/>
            <a:ext cx="1143000" cy="785812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endParaRPr lang="es-MX" altLang="es-MX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8 Cheurón">
            <a:extLst>
              <a:ext uri="{FF2B5EF4-FFF2-40B4-BE49-F238E27FC236}">
                <a16:creationId xmlns:a16="http://schemas.microsoft.com/office/drawing/2014/main" id="{998EECB5-F267-4BA7-8579-BEDC05C8C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9313" y="3158654"/>
            <a:ext cx="1143000" cy="785812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endParaRPr lang="es-MX" altLang="es-MX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9 Cheurón">
            <a:extLst>
              <a:ext uri="{FF2B5EF4-FFF2-40B4-BE49-F238E27FC236}">
                <a16:creationId xmlns:a16="http://schemas.microsoft.com/office/drawing/2014/main" id="{E5F9B4D7-3E0C-41F0-9935-0A8AD7D54A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0" y="3158654"/>
            <a:ext cx="1143000" cy="785812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endParaRPr lang="es-MX" altLang="es-MX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10 Cheurón">
            <a:extLst>
              <a:ext uri="{FF2B5EF4-FFF2-40B4-BE49-F238E27FC236}">
                <a16:creationId xmlns:a16="http://schemas.microsoft.com/office/drawing/2014/main" id="{5695218A-EA58-4BB9-85B2-03C41EA755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6063" y="3158654"/>
            <a:ext cx="1143000" cy="785812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endParaRPr lang="es-MX" altLang="es-MX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11 Cheurón">
            <a:extLst>
              <a:ext uri="{FF2B5EF4-FFF2-40B4-BE49-F238E27FC236}">
                <a16:creationId xmlns:a16="http://schemas.microsoft.com/office/drawing/2014/main" id="{5C45A469-2FBB-40A2-AE86-92E2BD7B33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1875" y="3158654"/>
            <a:ext cx="1143000" cy="785812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endParaRPr lang="es-MX" altLang="es-MX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12 Cheurón">
            <a:extLst>
              <a:ext uri="{FF2B5EF4-FFF2-40B4-BE49-F238E27FC236}">
                <a16:creationId xmlns:a16="http://schemas.microsoft.com/office/drawing/2014/main" id="{B075AD6E-CFF2-4C3A-8DC5-8446B0F6A1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7688" y="3158654"/>
            <a:ext cx="1143000" cy="785812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endParaRPr lang="es-MX" altLang="es-MX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13 CuadroTexto">
            <a:extLst>
              <a:ext uri="{FF2B5EF4-FFF2-40B4-BE49-F238E27FC236}">
                <a16:creationId xmlns:a16="http://schemas.microsoft.com/office/drawing/2014/main" id="{234BC0FF-7646-4E33-A960-16A714B8E5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5959" y="3343702"/>
            <a:ext cx="7502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GRECIA 489 A.C.</a:t>
            </a:r>
          </a:p>
        </p:txBody>
      </p:sp>
      <p:sp>
        <p:nvSpPr>
          <p:cNvPr id="22" name="14 CuadroTexto">
            <a:extLst>
              <a:ext uri="{FF2B5EF4-FFF2-40B4-BE49-F238E27FC236}">
                <a16:creationId xmlns:a16="http://schemas.microsoft.com/office/drawing/2014/main" id="{E4E8A243-0F8B-4B19-8447-5191DD8602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4064" y="3446993"/>
            <a:ext cx="49885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1838</a:t>
            </a:r>
          </a:p>
        </p:txBody>
      </p:sp>
      <p:sp>
        <p:nvSpPr>
          <p:cNvPr id="23" name="15 CuadroTexto">
            <a:extLst>
              <a:ext uri="{FF2B5EF4-FFF2-40B4-BE49-F238E27FC236}">
                <a16:creationId xmlns:a16="http://schemas.microsoft.com/office/drawing/2014/main" id="{64E3C9E6-5523-450E-86C8-7C8D8F5EF3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9288" y="3301529"/>
            <a:ext cx="63030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(1939- </a:t>
            </a:r>
          </a:p>
          <a:p>
            <a:pPr algn="ctr"/>
            <a:r>
              <a:rPr lang="es-MX" altLang="es-MX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1945)</a:t>
            </a:r>
          </a:p>
        </p:txBody>
      </p:sp>
      <p:sp>
        <p:nvSpPr>
          <p:cNvPr id="24" name="16 CuadroTexto">
            <a:extLst>
              <a:ext uri="{FF2B5EF4-FFF2-40B4-BE49-F238E27FC236}">
                <a16:creationId xmlns:a16="http://schemas.microsoft.com/office/drawing/2014/main" id="{D524E853-A1A6-49B3-A014-98EDCA40A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0501" y="3416649"/>
            <a:ext cx="49885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1844</a:t>
            </a:r>
          </a:p>
        </p:txBody>
      </p:sp>
      <p:sp>
        <p:nvSpPr>
          <p:cNvPr id="25" name="17 CuadroTexto">
            <a:extLst>
              <a:ext uri="{FF2B5EF4-FFF2-40B4-BE49-F238E27FC236}">
                <a16:creationId xmlns:a16="http://schemas.microsoft.com/office/drawing/2014/main" id="{3E2FE6A6-94AE-41EF-A5A1-2539737ABF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481" y="3277716"/>
            <a:ext cx="59182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(1954-</a:t>
            </a:r>
          </a:p>
          <a:p>
            <a:pPr algn="ctr"/>
            <a:r>
              <a:rPr lang="es-MX" altLang="es-MX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1964)</a:t>
            </a:r>
          </a:p>
        </p:txBody>
      </p:sp>
      <p:sp>
        <p:nvSpPr>
          <p:cNvPr id="26" name="18 CuadroTexto">
            <a:extLst>
              <a:ext uri="{FF2B5EF4-FFF2-40B4-BE49-F238E27FC236}">
                <a16:creationId xmlns:a16="http://schemas.microsoft.com/office/drawing/2014/main" id="{0E8872C7-6902-4EAC-A306-222487B178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8088" y="3372966"/>
            <a:ext cx="49885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r>
              <a:rPr lang="es-MX" altLang="es-MX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1965</a:t>
            </a:r>
          </a:p>
        </p:txBody>
      </p:sp>
      <p:sp>
        <p:nvSpPr>
          <p:cNvPr id="27" name="19 CuadroTexto">
            <a:extLst>
              <a:ext uri="{FF2B5EF4-FFF2-40B4-BE49-F238E27FC236}">
                <a16:creationId xmlns:a16="http://schemas.microsoft.com/office/drawing/2014/main" id="{0DB160B3-AB15-443C-BC52-327EFB823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1653" y="3301529"/>
            <a:ext cx="49885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1970</a:t>
            </a:r>
          </a:p>
        </p:txBody>
      </p:sp>
      <p:sp>
        <p:nvSpPr>
          <p:cNvPr id="28" name="20 Elipse">
            <a:extLst>
              <a:ext uri="{FF2B5EF4-FFF2-40B4-BE49-F238E27FC236}">
                <a16:creationId xmlns:a16="http://schemas.microsoft.com/office/drawing/2014/main" id="{5A7CD63F-12D0-4E8E-9F50-019B29E403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9563" y="3158654"/>
            <a:ext cx="1071562" cy="785812"/>
          </a:xfrm>
          <a:prstGeom prst="ellipse">
            <a:avLst/>
          </a:prstGeom>
          <a:solidFill>
            <a:srgbClr val="00B05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anchor="ctr"/>
          <a:lstStyle>
            <a:lvl1pPr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1pPr>
            <a:lvl2pPr marL="742950" indent="-28575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2pPr>
            <a:lvl3pPr marL="11430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3pPr>
            <a:lvl4pPr marL="16002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4pPr>
            <a:lvl5pPr marL="2057400" indent="-228600"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Arial Rounded MT Bold" panose="020F0704030504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CONTINUA</a:t>
            </a:r>
          </a:p>
        </p:txBody>
      </p:sp>
      <p:sp>
        <p:nvSpPr>
          <p:cNvPr id="34" name="27 CuadroTexto">
            <a:extLst>
              <a:ext uri="{FF2B5EF4-FFF2-40B4-BE49-F238E27FC236}">
                <a16:creationId xmlns:a16="http://schemas.microsoft.com/office/drawing/2014/main" id="{E5E04D19-2E4F-4BE7-89E0-E9EE2C156E8D}"/>
              </a:ext>
            </a:extLst>
          </p:cNvPr>
          <p:cNvSpPr txBox="1"/>
          <p:nvPr/>
        </p:nvSpPr>
        <p:spPr>
          <a:xfrm>
            <a:off x="1223076" y="4381816"/>
            <a:ext cx="1239170" cy="10772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s-MX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Logística: como hacer algo lógico</a:t>
            </a:r>
          </a:p>
        </p:txBody>
      </p:sp>
      <p:sp>
        <p:nvSpPr>
          <p:cNvPr id="35" name="28 CuadroTexto">
            <a:extLst>
              <a:ext uri="{FF2B5EF4-FFF2-40B4-BE49-F238E27FC236}">
                <a16:creationId xmlns:a16="http://schemas.microsoft.com/office/drawing/2014/main" id="{FA6CE4F5-AB5F-40DD-BBF6-381F50734468}"/>
              </a:ext>
            </a:extLst>
          </p:cNvPr>
          <p:cNvSpPr txBox="1"/>
          <p:nvPr/>
        </p:nvSpPr>
        <p:spPr>
          <a:xfrm>
            <a:off x="2811303" y="4265057"/>
            <a:ext cx="1432512" cy="138499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s-MX" sz="1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Establece la idea de asociar comercialmente los costos de inventarios. Juvenel</a:t>
            </a:r>
          </a:p>
        </p:txBody>
      </p:sp>
      <p:sp>
        <p:nvSpPr>
          <p:cNvPr id="37" name="27 CuadroTexto">
            <a:extLst>
              <a:ext uri="{FF2B5EF4-FFF2-40B4-BE49-F238E27FC236}">
                <a16:creationId xmlns:a16="http://schemas.microsoft.com/office/drawing/2014/main" id="{6743420B-53F9-0840-8B45-92C145D728E9}"/>
              </a:ext>
            </a:extLst>
          </p:cNvPr>
          <p:cNvSpPr txBox="1"/>
          <p:nvPr/>
        </p:nvSpPr>
        <p:spPr>
          <a:xfrm>
            <a:off x="244079" y="1438582"/>
            <a:ext cx="1560538" cy="132343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s-MX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Proviene del término “logistikos” que significa saber calcular</a:t>
            </a:r>
          </a:p>
        </p:txBody>
      </p:sp>
      <p:sp>
        <p:nvSpPr>
          <p:cNvPr id="38" name="27 CuadroTexto">
            <a:extLst>
              <a:ext uri="{FF2B5EF4-FFF2-40B4-BE49-F238E27FC236}">
                <a16:creationId xmlns:a16="http://schemas.microsoft.com/office/drawing/2014/main" id="{1A8865DC-BB2F-8941-B791-55277276D739}"/>
              </a:ext>
            </a:extLst>
          </p:cNvPr>
          <p:cNvSpPr txBox="1"/>
          <p:nvPr/>
        </p:nvSpPr>
        <p:spPr>
          <a:xfrm>
            <a:off x="1933534" y="1268403"/>
            <a:ext cx="1920340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s-MX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arte de la guerra para el abastecimiento y distribución de tropas de guerra. Henri Jumin</a:t>
            </a:r>
          </a:p>
        </p:txBody>
      </p:sp>
      <p:sp>
        <p:nvSpPr>
          <p:cNvPr id="39" name="27 CuadroTexto">
            <a:extLst>
              <a:ext uri="{FF2B5EF4-FFF2-40B4-BE49-F238E27FC236}">
                <a16:creationId xmlns:a16="http://schemas.microsoft.com/office/drawing/2014/main" id="{FA15A765-C6A7-A34D-8042-6A1DC1EF7827}"/>
              </a:ext>
            </a:extLst>
          </p:cNvPr>
          <p:cNvSpPr txBox="1"/>
          <p:nvPr/>
        </p:nvSpPr>
        <p:spPr>
          <a:xfrm>
            <a:off x="4042497" y="1257633"/>
            <a:ext cx="1832399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s-MX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II guerra mundial causa cambios demogáficos y expansión de mercados</a:t>
            </a:r>
          </a:p>
        </p:txBody>
      </p:sp>
      <p:sp>
        <p:nvSpPr>
          <p:cNvPr id="40" name="27 CuadroTexto">
            <a:extLst>
              <a:ext uri="{FF2B5EF4-FFF2-40B4-BE49-F238E27FC236}">
                <a16:creationId xmlns:a16="http://schemas.microsoft.com/office/drawing/2014/main" id="{3E1E87DE-2AC6-5A46-8F6C-E91EC69BC8BC}"/>
              </a:ext>
            </a:extLst>
          </p:cNvPr>
          <p:cNvSpPr txBox="1"/>
          <p:nvPr/>
        </p:nvSpPr>
        <p:spPr>
          <a:xfrm>
            <a:off x="5929313" y="1226133"/>
            <a:ext cx="2767412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s-MX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 I : Origen y nueva dirección</a:t>
            </a:r>
          </a:p>
        </p:txBody>
      </p:sp>
      <p:sp>
        <p:nvSpPr>
          <p:cNvPr id="41" name="27 CuadroTexto">
            <a:extLst>
              <a:ext uri="{FF2B5EF4-FFF2-40B4-BE49-F238E27FC236}">
                <a16:creationId xmlns:a16="http://schemas.microsoft.com/office/drawing/2014/main" id="{43067521-810C-E347-8A14-10281576385D}"/>
              </a:ext>
            </a:extLst>
          </p:cNvPr>
          <p:cNvSpPr txBox="1"/>
          <p:nvPr/>
        </p:nvSpPr>
        <p:spPr>
          <a:xfrm>
            <a:off x="6078252" y="1776367"/>
            <a:ext cx="2709990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s-MX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 2:Administración de la distribución física</a:t>
            </a:r>
          </a:p>
        </p:txBody>
      </p:sp>
      <p:sp>
        <p:nvSpPr>
          <p:cNvPr id="42" name="27 CuadroTexto">
            <a:extLst>
              <a:ext uri="{FF2B5EF4-FFF2-40B4-BE49-F238E27FC236}">
                <a16:creationId xmlns:a16="http://schemas.microsoft.com/office/drawing/2014/main" id="{C7B7F4A2-DEB9-BB48-92F3-899F398304FE}"/>
              </a:ext>
            </a:extLst>
          </p:cNvPr>
          <p:cNvSpPr txBox="1"/>
          <p:nvPr/>
        </p:nvSpPr>
        <p:spPr>
          <a:xfrm>
            <a:off x="6206205" y="2336789"/>
            <a:ext cx="2709991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s-MX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 3: Buen manejo logístico</a:t>
            </a:r>
          </a:p>
        </p:txBody>
      </p:sp>
      <p:sp>
        <p:nvSpPr>
          <p:cNvPr id="43" name="28 CuadroTexto">
            <a:extLst>
              <a:ext uri="{FF2B5EF4-FFF2-40B4-BE49-F238E27FC236}">
                <a16:creationId xmlns:a16="http://schemas.microsoft.com/office/drawing/2014/main" id="{A82968C5-CD2C-3247-8453-5DDC25ABDE1B}"/>
              </a:ext>
            </a:extLst>
          </p:cNvPr>
          <p:cNvSpPr txBox="1"/>
          <p:nvPr/>
        </p:nvSpPr>
        <p:spPr>
          <a:xfrm>
            <a:off x="4553712" y="4254002"/>
            <a:ext cx="1832399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s-MX" sz="1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Aumento de costos de almacenamiento y distribución; la logística como estratégia comercial y empresarial.</a:t>
            </a:r>
          </a:p>
        </p:txBody>
      </p:sp>
      <p:sp>
        <p:nvSpPr>
          <p:cNvPr id="44" name="28 CuadroTexto">
            <a:extLst>
              <a:ext uri="{FF2B5EF4-FFF2-40B4-BE49-F238E27FC236}">
                <a16:creationId xmlns:a16="http://schemas.microsoft.com/office/drawing/2014/main" id="{B3F2F0FE-FDE7-464A-A03C-19F545338E69}"/>
              </a:ext>
            </a:extLst>
          </p:cNvPr>
          <p:cNvSpPr txBox="1"/>
          <p:nvPr/>
        </p:nvSpPr>
        <p:spPr>
          <a:xfrm>
            <a:off x="6696008" y="4071177"/>
            <a:ext cx="1689639" cy="160043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s-MX" sz="1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Logística Integral: Procesos que facilitan el flujo de bienes y serviciosdesde el punto de origen al del consumidor.</a:t>
            </a:r>
          </a:p>
        </p:txBody>
      </p:sp>
      <p:cxnSp>
        <p:nvCxnSpPr>
          <p:cNvPr id="3" name="Conector recto de flecha 2">
            <a:extLst>
              <a:ext uri="{FF2B5EF4-FFF2-40B4-BE49-F238E27FC236}">
                <a16:creationId xmlns:a16="http://schemas.microsoft.com/office/drawing/2014/main" id="{C6F8449B-31B7-A143-872F-7FD1D718E512}"/>
              </a:ext>
            </a:extLst>
          </p:cNvPr>
          <p:cNvCxnSpPr>
            <a:endCxn id="8" idx="0"/>
          </p:cNvCxnSpPr>
          <p:nvPr/>
        </p:nvCxnSpPr>
        <p:spPr>
          <a:xfrm>
            <a:off x="1403648" y="2629176"/>
            <a:ext cx="78688" cy="5294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de flecha 44">
            <a:extLst>
              <a:ext uri="{FF2B5EF4-FFF2-40B4-BE49-F238E27FC236}">
                <a16:creationId xmlns:a16="http://schemas.microsoft.com/office/drawing/2014/main" id="{7CF69632-997B-E84E-B3B7-EF7E482D0DA5}"/>
              </a:ext>
            </a:extLst>
          </p:cNvPr>
          <p:cNvCxnSpPr/>
          <p:nvPr/>
        </p:nvCxnSpPr>
        <p:spPr>
          <a:xfrm>
            <a:off x="3229341" y="2656825"/>
            <a:ext cx="78688" cy="5294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de flecha 45">
            <a:extLst>
              <a:ext uri="{FF2B5EF4-FFF2-40B4-BE49-F238E27FC236}">
                <a16:creationId xmlns:a16="http://schemas.microsoft.com/office/drawing/2014/main" id="{67F31D1D-74E0-7C4C-BAB5-83107EF3E993}"/>
              </a:ext>
            </a:extLst>
          </p:cNvPr>
          <p:cNvCxnSpPr/>
          <p:nvPr/>
        </p:nvCxnSpPr>
        <p:spPr>
          <a:xfrm>
            <a:off x="4830975" y="2698841"/>
            <a:ext cx="78688" cy="5294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de flecha 46">
            <a:extLst>
              <a:ext uri="{FF2B5EF4-FFF2-40B4-BE49-F238E27FC236}">
                <a16:creationId xmlns:a16="http://schemas.microsoft.com/office/drawing/2014/main" id="{B778EFFA-EB87-6443-AE41-D0EB5DD75281}"/>
              </a:ext>
            </a:extLst>
          </p:cNvPr>
          <p:cNvCxnSpPr>
            <a:cxnSpLocks/>
          </p:cNvCxnSpPr>
          <p:nvPr/>
        </p:nvCxnSpPr>
        <p:spPr>
          <a:xfrm>
            <a:off x="6000752" y="1929970"/>
            <a:ext cx="178144" cy="138769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de flecha 48">
            <a:extLst>
              <a:ext uri="{FF2B5EF4-FFF2-40B4-BE49-F238E27FC236}">
                <a16:creationId xmlns:a16="http://schemas.microsoft.com/office/drawing/2014/main" id="{8ACF7833-933A-7F4D-806B-51255CCEDDE5}"/>
              </a:ext>
            </a:extLst>
          </p:cNvPr>
          <p:cNvCxnSpPr>
            <a:cxnSpLocks/>
          </p:cNvCxnSpPr>
          <p:nvPr/>
        </p:nvCxnSpPr>
        <p:spPr>
          <a:xfrm flipH="1">
            <a:off x="1927172" y="3852338"/>
            <a:ext cx="452782" cy="5294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de flecha 49">
            <a:extLst>
              <a:ext uri="{FF2B5EF4-FFF2-40B4-BE49-F238E27FC236}">
                <a16:creationId xmlns:a16="http://schemas.microsoft.com/office/drawing/2014/main" id="{4F82417A-A776-D54B-B07A-663A2A6BFA14}"/>
              </a:ext>
            </a:extLst>
          </p:cNvPr>
          <p:cNvCxnSpPr>
            <a:cxnSpLocks/>
          </p:cNvCxnSpPr>
          <p:nvPr/>
        </p:nvCxnSpPr>
        <p:spPr>
          <a:xfrm flipH="1">
            <a:off x="3680934" y="3806438"/>
            <a:ext cx="287670" cy="4586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de flecha 50">
            <a:extLst>
              <a:ext uri="{FF2B5EF4-FFF2-40B4-BE49-F238E27FC236}">
                <a16:creationId xmlns:a16="http://schemas.microsoft.com/office/drawing/2014/main" id="{DD792056-1A5F-504B-AFC6-B2D4CA48A935}"/>
              </a:ext>
            </a:extLst>
          </p:cNvPr>
          <p:cNvCxnSpPr/>
          <p:nvPr/>
        </p:nvCxnSpPr>
        <p:spPr>
          <a:xfrm>
            <a:off x="4989749" y="3788222"/>
            <a:ext cx="78688" cy="5294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de flecha 51">
            <a:extLst>
              <a:ext uri="{FF2B5EF4-FFF2-40B4-BE49-F238E27FC236}">
                <a16:creationId xmlns:a16="http://schemas.microsoft.com/office/drawing/2014/main" id="{B9CA023B-A61E-C448-BCED-309515C0315F}"/>
              </a:ext>
            </a:extLst>
          </p:cNvPr>
          <p:cNvCxnSpPr/>
          <p:nvPr/>
        </p:nvCxnSpPr>
        <p:spPr>
          <a:xfrm>
            <a:off x="7723990" y="3634576"/>
            <a:ext cx="78688" cy="5294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3730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TERIAL DIDACTICO INTRODUCCIÓN A LA LOGISTICA" id="{899A1981-D6A1-CE4D-9A02-A7382E08A8EE}" vid="{A6159DF8-D769-A84F-8C10-A7EF6B803C12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199</TotalTime>
  <Words>1688</Words>
  <Application>Microsoft Macintosh PowerPoint</Application>
  <PresentationFormat>Presentación en pantalla (4:3)</PresentationFormat>
  <Paragraphs>279</Paragraphs>
  <Slides>30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7" baseType="lpstr">
      <vt:lpstr>Arial</vt:lpstr>
      <vt:lpstr>Arial Rounded MT Bold</vt:lpstr>
      <vt:lpstr>Calibri</vt:lpstr>
      <vt:lpstr>Helvetica Neue Light</vt:lpstr>
      <vt:lpstr>Open Sans</vt:lpstr>
      <vt:lpstr>Wingdings</vt:lpstr>
      <vt:lpstr>Tema de Office</vt:lpstr>
      <vt:lpstr>Material didáctico solo visión proyectable</vt:lpstr>
      <vt:lpstr>Presentación de PowerPoint</vt:lpstr>
      <vt:lpstr>Presentación de PowerPoint</vt:lpstr>
      <vt:lpstr>Presentación de PowerPoint</vt:lpstr>
      <vt:lpstr>Presentación de PowerPoint</vt:lpstr>
      <vt:lpstr>Secuencia didáctica</vt:lpstr>
      <vt:lpstr>Guion explicativo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1.6 OBJETIVOS DE LA LOGÍSTICA EMPRESARIAL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didáctico solo visión proyectable</dc:title>
  <dc:creator>Jenny Alvarez Botello</dc:creator>
  <cp:lastModifiedBy>Jenny Alvarez Botello</cp:lastModifiedBy>
  <cp:revision>15</cp:revision>
  <dcterms:created xsi:type="dcterms:W3CDTF">2019-10-01T01:16:12Z</dcterms:created>
  <dcterms:modified xsi:type="dcterms:W3CDTF">2019-10-01T04:35:39Z</dcterms:modified>
</cp:coreProperties>
</file>