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397" r:id="rId2"/>
    <p:sldId id="260" r:id="rId3"/>
    <p:sldId id="407" r:id="rId4"/>
    <p:sldId id="408" r:id="rId5"/>
    <p:sldId id="259" r:id="rId6"/>
    <p:sldId id="285" r:id="rId7"/>
    <p:sldId id="353" r:id="rId8"/>
    <p:sldId id="335" r:id="rId9"/>
    <p:sldId id="289" r:id="rId10"/>
    <p:sldId id="262" r:id="rId11"/>
    <p:sldId id="336" r:id="rId12"/>
    <p:sldId id="263" r:id="rId13"/>
    <p:sldId id="299" r:id="rId14"/>
    <p:sldId id="313" r:id="rId15"/>
    <p:sldId id="300" r:id="rId16"/>
    <p:sldId id="358" r:id="rId17"/>
    <p:sldId id="301" r:id="rId18"/>
    <p:sldId id="302" r:id="rId19"/>
    <p:sldId id="309" r:id="rId20"/>
    <p:sldId id="323" r:id="rId21"/>
    <p:sldId id="308" r:id="rId22"/>
    <p:sldId id="338" r:id="rId23"/>
    <p:sldId id="341" r:id="rId24"/>
    <p:sldId id="342" r:id="rId25"/>
    <p:sldId id="334" r:id="rId26"/>
    <p:sldId id="343" r:id="rId27"/>
    <p:sldId id="314" r:id="rId28"/>
    <p:sldId id="292" r:id="rId29"/>
    <p:sldId id="316" r:id="rId30"/>
    <p:sldId id="346" r:id="rId31"/>
    <p:sldId id="347" r:id="rId32"/>
    <p:sldId id="315" r:id="rId33"/>
    <p:sldId id="349" r:id="rId34"/>
    <p:sldId id="351" r:id="rId35"/>
    <p:sldId id="359" r:id="rId36"/>
    <p:sldId id="355" r:id="rId37"/>
    <p:sldId id="345" r:id="rId38"/>
    <p:sldId id="324" r:id="rId39"/>
    <p:sldId id="325" r:id="rId40"/>
    <p:sldId id="326" r:id="rId41"/>
    <p:sldId id="257" r:id="rId42"/>
    <p:sldId id="398" r:id="rId4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12" autoAdjust="0"/>
    <p:restoredTop sz="94660"/>
  </p:normalViewPr>
  <p:slideViewPr>
    <p:cSldViewPr snapToGrid="0">
      <p:cViewPr varScale="1">
        <p:scale>
          <a:sx n="85" d="100"/>
          <a:sy n="85" d="100"/>
        </p:scale>
        <p:origin x="20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10" Type="http://schemas.openxmlformats.org/officeDocument/2006/relationships/image" Target="../media/image20.svg"/><Relationship Id="rId4" Type="http://schemas.openxmlformats.org/officeDocument/2006/relationships/image" Target="../media/image14.svg"/><Relationship Id="rId9" Type="http://schemas.openxmlformats.org/officeDocument/2006/relationships/image" Target="../media/image19.png"/></Relationships>
</file>

<file path=ppt/diagrams/_rels/data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svg"/><Relationship Id="rId1" Type="http://schemas.openxmlformats.org/officeDocument/2006/relationships/image" Target="../media/image30.png"/></Relationships>
</file>

<file path=ppt/diagrams/_rels/data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sv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svg"/><Relationship Id="rId1" Type="http://schemas.openxmlformats.org/officeDocument/2006/relationships/image" Target="../media/image33.png"/><Relationship Id="rId6" Type="http://schemas.openxmlformats.org/officeDocument/2006/relationships/image" Target="../media/image38.svg"/><Relationship Id="rId5" Type="http://schemas.openxmlformats.org/officeDocument/2006/relationships/image" Target="../media/image37.png"/><Relationship Id="rId4" Type="http://schemas.openxmlformats.org/officeDocument/2006/relationships/image" Target="../media/image36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10" Type="http://schemas.openxmlformats.org/officeDocument/2006/relationships/image" Target="../media/image20.svg"/><Relationship Id="rId4" Type="http://schemas.openxmlformats.org/officeDocument/2006/relationships/image" Target="../media/image14.svg"/><Relationship Id="rId9" Type="http://schemas.openxmlformats.org/officeDocument/2006/relationships/image" Target="../media/image19.png"/></Relationships>
</file>

<file path=ppt/diagrams/_rels/drawing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svg"/><Relationship Id="rId1" Type="http://schemas.openxmlformats.org/officeDocument/2006/relationships/image" Target="../media/image30.png"/></Relationships>
</file>

<file path=ppt/diagrams/_rels/drawing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sv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svg"/><Relationship Id="rId1" Type="http://schemas.openxmlformats.org/officeDocument/2006/relationships/image" Target="../media/image33.png"/><Relationship Id="rId6" Type="http://schemas.openxmlformats.org/officeDocument/2006/relationships/image" Target="../media/image38.svg"/><Relationship Id="rId5" Type="http://schemas.openxmlformats.org/officeDocument/2006/relationships/image" Target="../media/image37.png"/><Relationship Id="rId4" Type="http://schemas.openxmlformats.org/officeDocument/2006/relationships/image" Target="../media/image3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3B20E7-132D-4AEB-9B9C-AA3C67AB94B5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D928CE3B-49D6-4A5F-ACF3-AEF546F879B9}">
      <dgm:prSet/>
      <dgm:spPr/>
      <dgm:t>
        <a:bodyPr/>
        <a:lstStyle/>
        <a:p>
          <a:r>
            <a:rPr lang="es-ES" b="1"/>
            <a:t>A </a:t>
          </a:r>
          <a:r>
            <a:rPr lang="es-ES"/>
            <a:t>    </a:t>
          </a:r>
          <a:r>
            <a:rPr lang="es-ES" b="1"/>
            <a:t>VÍA AÉREA </a:t>
          </a:r>
          <a:endParaRPr lang="en-US"/>
        </a:p>
      </dgm:t>
    </dgm:pt>
    <dgm:pt modelId="{E99A7BCD-D5CB-410B-B242-DC26CF378DD2}" type="parTrans" cxnId="{87B48A44-02F7-4B7F-863F-CED1C537D6EF}">
      <dgm:prSet/>
      <dgm:spPr/>
      <dgm:t>
        <a:bodyPr/>
        <a:lstStyle/>
        <a:p>
          <a:endParaRPr lang="en-US"/>
        </a:p>
      </dgm:t>
    </dgm:pt>
    <dgm:pt modelId="{BB406AB1-2FF6-4707-BF3A-DE8FEC001FF2}" type="sibTrans" cxnId="{87B48A44-02F7-4B7F-863F-CED1C537D6EF}">
      <dgm:prSet/>
      <dgm:spPr/>
      <dgm:t>
        <a:bodyPr/>
        <a:lstStyle/>
        <a:p>
          <a:endParaRPr lang="en-US"/>
        </a:p>
      </dgm:t>
    </dgm:pt>
    <dgm:pt modelId="{C5B76134-48D8-4751-AB4F-E022282CA2D8}">
      <dgm:prSet/>
      <dgm:spPr/>
      <dgm:t>
        <a:bodyPr/>
        <a:lstStyle/>
        <a:p>
          <a:r>
            <a:rPr lang="es-ES" b="1"/>
            <a:t>B     RESPIRACIÓN Y VENTILACIÓN</a:t>
          </a:r>
          <a:endParaRPr lang="en-US"/>
        </a:p>
      </dgm:t>
    </dgm:pt>
    <dgm:pt modelId="{199CD386-4639-4529-B242-A5C85AEDDF88}" type="parTrans" cxnId="{69D5BA05-171A-408B-8291-E2C074CCA501}">
      <dgm:prSet/>
      <dgm:spPr/>
      <dgm:t>
        <a:bodyPr/>
        <a:lstStyle/>
        <a:p>
          <a:endParaRPr lang="en-US"/>
        </a:p>
      </dgm:t>
    </dgm:pt>
    <dgm:pt modelId="{09C41DF1-6126-452E-8EF7-4698CE49C94C}" type="sibTrans" cxnId="{69D5BA05-171A-408B-8291-E2C074CCA501}">
      <dgm:prSet/>
      <dgm:spPr/>
      <dgm:t>
        <a:bodyPr/>
        <a:lstStyle/>
        <a:p>
          <a:endParaRPr lang="en-US"/>
        </a:p>
      </dgm:t>
    </dgm:pt>
    <dgm:pt modelId="{5541C837-D6EE-4725-891F-05CEAA9336F2}">
      <dgm:prSet/>
      <dgm:spPr/>
      <dgm:t>
        <a:bodyPr/>
        <a:lstStyle/>
        <a:p>
          <a:r>
            <a:rPr lang="es-ES" b="1"/>
            <a:t>C     CIRCULACIÓN </a:t>
          </a:r>
          <a:endParaRPr lang="en-US"/>
        </a:p>
      </dgm:t>
    </dgm:pt>
    <dgm:pt modelId="{96BCB163-DEE6-4AB2-B7D0-64286025F634}" type="parTrans" cxnId="{0C9461CE-C6E3-41F5-B80D-FF0B870016C4}">
      <dgm:prSet/>
      <dgm:spPr/>
      <dgm:t>
        <a:bodyPr/>
        <a:lstStyle/>
        <a:p>
          <a:endParaRPr lang="en-US"/>
        </a:p>
      </dgm:t>
    </dgm:pt>
    <dgm:pt modelId="{EE4F8FF9-893A-48FE-9828-72F2D43DAA39}" type="sibTrans" cxnId="{0C9461CE-C6E3-41F5-B80D-FF0B870016C4}">
      <dgm:prSet/>
      <dgm:spPr/>
      <dgm:t>
        <a:bodyPr/>
        <a:lstStyle/>
        <a:p>
          <a:endParaRPr lang="en-US"/>
        </a:p>
      </dgm:t>
    </dgm:pt>
    <dgm:pt modelId="{CF69F722-5AE8-4C30-966F-997006A5B28B}">
      <dgm:prSet/>
      <dgm:spPr/>
      <dgm:t>
        <a:bodyPr/>
        <a:lstStyle/>
        <a:p>
          <a:r>
            <a:rPr lang="es-ES" b="1"/>
            <a:t>D     DÉFICIT NEUROLÓGICO</a:t>
          </a:r>
          <a:endParaRPr lang="en-US"/>
        </a:p>
      </dgm:t>
    </dgm:pt>
    <dgm:pt modelId="{38CB4247-65E0-4D45-80F4-EF18A72E8A41}" type="parTrans" cxnId="{30467939-545A-4118-A6EF-FA299AC51A6C}">
      <dgm:prSet/>
      <dgm:spPr/>
      <dgm:t>
        <a:bodyPr/>
        <a:lstStyle/>
        <a:p>
          <a:endParaRPr lang="en-US"/>
        </a:p>
      </dgm:t>
    </dgm:pt>
    <dgm:pt modelId="{B32A4312-A2B0-4B70-AB46-C883BB4D5AB2}" type="sibTrans" cxnId="{30467939-545A-4118-A6EF-FA299AC51A6C}">
      <dgm:prSet/>
      <dgm:spPr/>
      <dgm:t>
        <a:bodyPr/>
        <a:lstStyle/>
        <a:p>
          <a:endParaRPr lang="en-US"/>
        </a:p>
      </dgm:t>
    </dgm:pt>
    <dgm:pt modelId="{9A7050FF-0CB2-480B-9685-7FF89B331E80}">
      <dgm:prSet/>
      <dgm:spPr/>
      <dgm:t>
        <a:bodyPr/>
        <a:lstStyle/>
        <a:p>
          <a:r>
            <a:rPr lang="es-ES" b="1"/>
            <a:t>E     EXPOSICIÓN  </a:t>
          </a:r>
          <a:endParaRPr lang="en-US"/>
        </a:p>
      </dgm:t>
    </dgm:pt>
    <dgm:pt modelId="{34C5AEEF-72F3-4D4A-9BB8-44D3BEDA5823}" type="parTrans" cxnId="{BF5A0DE4-5132-4AD9-A8CD-B3AB6491C916}">
      <dgm:prSet/>
      <dgm:spPr/>
      <dgm:t>
        <a:bodyPr/>
        <a:lstStyle/>
        <a:p>
          <a:endParaRPr lang="en-US"/>
        </a:p>
      </dgm:t>
    </dgm:pt>
    <dgm:pt modelId="{6D7031B3-2BBD-48C1-AE3C-D190FF340EF6}" type="sibTrans" cxnId="{BF5A0DE4-5132-4AD9-A8CD-B3AB6491C916}">
      <dgm:prSet/>
      <dgm:spPr/>
      <dgm:t>
        <a:bodyPr/>
        <a:lstStyle/>
        <a:p>
          <a:endParaRPr lang="en-US"/>
        </a:p>
      </dgm:t>
    </dgm:pt>
    <dgm:pt modelId="{B8190FC2-21EC-4BD2-919B-B4ED34BC4551}" type="pres">
      <dgm:prSet presAssocID="{693B20E7-132D-4AEB-9B9C-AA3C67AB94B5}" presName="root" presStyleCnt="0">
        <dgm:presLayoutVars>
          <dgm:dir/>
          <dgm:resizeHandles val="exact"/>
        </dgm:presLayoutVars>
      </dgm:prSet>
      <dgm:spPr/>
    </dgm:pt>
    <dgm:pt modelId="{1A20D141-2EE7-496D-8927-037047739EAD}" type="pres">
      <dgm:prSet presAssocID="{D928CE3B-49D6-4A5F-ACF3-AEF546F879B9}" presName="compNode" presStyleCnt="0"/>
      <dgm:spPr/>
    </dgm:pt>
    <dgm:pt modelId="{3F821C64-A681-4165-9373-0714B9683DB6}" type="pres">
      <dgm:prSet presAssocID="{D928CE3B-49D6-4A5F-ACF3-AEF546F879B9}" presName="bgRect" presStyleLbl="bgShp" presStyleIdx="0" presStyleCnt="5" custLinFactNeighborX="66" custLinFactNeighborY="1391"/>
      <dgm:spPr/>
    </dgm:pt>
    <dgm:pt modelId="{2F846D42-7ED2-4A8C-89ED-765306EEEB5F}" type="pres">
      <dgm:prSet presAssocID="{D928CE3B-49D6-4A5F-ACF3-AEF546F879B9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ulmones"/>
        </a:ext>
      </dgm:extLst>
    </dgm:pt>
    <dgm:pt modelId="{17429A30-E35B-4889-9061-4C8A6C4A0E78}" type="pres">
      <dgm:prSet presAssocID="{D928CE3B-49D6-4A5F-ACF3-AEF546F879B9}" presName="spaceRect" presStyleCnt="0"/>
      <dgm:spPr/>
    </dgm:pt>
    <dgm:pt modelId="{F8A16685-3299-45BF-A574-B9C46577218C}" type="pres">
      <dgm:prSet presAssocID="{D928CE3B-49D6-4A5F-ACF3-AEF546F879B9}" presName="parTx" presStyleLbl="revTx" presStyleIdx="0" presStyleCnt="5">
        <dgm:presLayoutVars>
          <dgm:chMax val="0"/>
          <dgm:chPref val="0"/>
        </dgm:presLayoutVars>
      </dgm:prSet>
      <dgm:spPr/>
    </dgm:pt>
    <dgm:pt modelId="{BF3589DA-4BA4-4658-97E8-665EA720309A}" type="pres">
      <dgm:prSet presAssocID="{BB406AB1-2FF6-4707-BF3A-DE8FEC001FF2}" presName="sibTrans" presStyleCnt="0"/>
      <dgm:spPr/>
    </dgm:pt>
    <dgm:pt modelId="{703A91D5-E060-476E-A35E-4A2F433959BA}" type="pres">
      <dgm:prSet presAssocID="{C5B76134-48D8-4751-AB4F-E022282CA2D8}" presName="compNode" presStyleCnt="0"/>
      <dgm:spPr/>
    </dgm:pt>
    <dgm:pt modelId="{E16D7418-3F19-406E-98F9-7DF6442BB0A5}" type="pres">
      <dgm:prSet presAssocID="{C5B76134-48D8-4751-AB4F-E022282CA2D8}" presName="bgRect" presStyleLbl="bgShp" presStyleIdx="1" presStyleCnt="5"/>
      <dgm:spPr/>
    </dgm:pt>
    <dgm:pt modelId="{822A9CC8-4DEB-44F1-B96A-0683434EB791}" type="pres">
      <dgm:prSet presAssocID="{C5B76134-48D8-4751-AB4F-E022282CA2D8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ethoscope"/>
        </a:ext>
      </dgm:extLst>
    </dgm:pt>
    <dgm:pt modelId="{E822ED39-F99C-49CE-AF61-F01A88454EEB}" type="pres">
      <dgm:prSet presAssocID="{C5B76134-48D8-4751-AB4F-E022282CA2D8}" presName="spaceRect" presStyleCnt="0"/>
      <dgm:spPr/>
    </dgm:pt>
    <dgm:pt modelId="{1A937A63-239E-4569-91B4-70B0A5DC667D}" type="pres">
      <dgm:prSet presAssocID="{C5B76134-48D8-4751-AB4F-E022282CA2D8}" presName="parTx" presStyleLbl="revTx" presStyleIdx="1" presStyleCnt="5">
        <dgm:presLayoutVars>
          <dgm:chMax val="0"/>
          <dgm:chPref val="0"/>
        </dgm:presLayoutVars>
      </dgm:prSet>
      <dgm:spPr/>
    </dgm:pt>
    <dgm:pt modelId="{0995689F-9E80-4B22-8D3A-4E1FF65372A3}" type="pres">
      <dgm:prSet presAssocID="{09C41DF1-6126-452E-8EF7-4698CE49C94C}" presName="sibTrans" presStyleCnt="0"/>
      <dgm:spPr/>
    </dgm:pt>
    <dgm:pt modelId="{D4D51549-ADE1-4109-A784-E3F51C3A55A9}" type="pres">
      <dgm:prSet presAssocID="{5541C837-D6EE-4725-891F-05CEAA9336F2}" presName="compNode" presStyleCnt="0"/>
      <dgm:spPr/>
    </dgm:pt>
    <dgm:pt modelId="{D36A9F11-243B-4C9A-AB4B-A8CAFC24A93B}" type="pres">
      <dgm:prSet presAssocID="{5541C837-D6EE-4725-891F-05CEAA9336F2}" presName="bgRect" presStyleLbl="bgShp" presStyleIdx="2" presStyleCnt="5"/>
      <dgm:spPr/>
    </dgm:pt>
    <dgm:pt modelId="{1A34B529-6154-4214-8F25-A3016EC5A70B}" type="pres">
      <dgm:prSet presAssocID="{5541C837-D6EE-4725-891F-05CEAA9336F2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orazón con pulso"/>
        </a:ext>
      </dgm:extLst>
    </dgm:pt>
    <dgm:pt modelId="{7C13B159-EE77-4E92-A35B-1518C0EF0071}" type="pres">
      <dgm:prSet presAssocID="{5541C837-D6EE-4725-891F-05CEAA9336F2}" presName="spaceRect" presStyleCnt="0"/>
      <dgm:spPr/>
    </dgm:pt>
    <dgm:pt modelId="{2D2C252F-4E36-44DD-A943-52DF5213475D}" type="pres">
      <dgm:prSet presAssocID="{5541C837-D6EE-4725-891F-05CEAA9336F2}" presName="parTx" presStyleLbl="revTx" presStyleIdx="2" presStyleCnt="5">
        <dgm:presLayoutVars>
          <dgm:chMax val="0"/>
          <dgm:chPref val="0"/>
        </dgm:presLayoutVars>
      </dgm:prSet>
      <dgm:spPr/>
    </dgm:pt>
    <dgm:pt modelId="{F6515007-20FF-4B46-9D0E-0AE5B82914B9}" type="pres">
      <dgm:prSet presAssocID="{EE4F8FF9-893A-48FE-9828-72F2D43DAA39}" presName="sibTrans" presStyleCnt="0"/>
      <dgm:spPr/>
    </dgm:pt>
    <dgm:pt modelId="{A3662065-1602-4133-8132-60ECD5975990}" type="pres">
      <dgm:prSet presAssocID="{CF69F722-5AE8-4C30-966F-997006A5B28B}" presName="compNode" presStyleCnt="0"/>
      <dgm:spPr/>
    </dgm:pt>
    <dgm:pt modelId="{5ACDFC3B-90EC-451E-B666-3F2ACE19789E}" type="pres">
      <dgm:prSet presAssocID="{CF69F722-5AE8-4C30-966F-997006A5B28B}" presName="bgRect" presStyleLbl="bgShp" presStyleIdx="3" presStyleCnt="5"/>
      <dgm:spPr/>
    </dgm:pt>
    <dgm:pt modelId="{509D37D8-A252-4787-9B6C-D33B51F5507E}" type="pres">
      <dgm:prSet presAssocID="{CF69F722-5AE8-4C30-966F-997006A5B28B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rain"/>
        </a:ext>
      </dgm:extLst>
    </dgm:pt>
    <dgm:pt modelId="{5FF5D20A-2A63-441F-871A-DEAE37C3DAF7}" type="pres">
      <dgm:prSet presAssocID="{CF69F722-5AE8-4C30-966F-997006A5B28B}" presName="spaceRect" presStyleCnt="0"/>
      <dgm:spPr/>
    </dgm:pt>
    <dgm:pt modelId="{2EA9B7D2-5B41-403B-B00F-DE4A5BF82EAA}" type="pres">
      <dgm:prSet presAssocID="{CF69F722-5AE8-4C30-966F-997006A5B28B}" presName="parTx" presStyleLbl="revTx" presStyleIdx="3" presStyleCnt="5">
        <dgm:presLayoutVars>
          <dgm:chMax val="0"/>
          <dgm:chPref val="0"/>
        </dgm:presLayoutVars>
      </dgm:prSet>
      <dgm:spPr/>
    </dgm:pt>
    <dgm:pt modelId="{3F8F35AE-5504-4D08-9141-468BD5206FB9}" type="pres">
      <dgm:prSet presAssocID="{B32A4312-A2B0-4B70-AB46-C883BB4D5AB2}" presName="sibTrans" presStyleCnt="0"/>
      <dgm:spPr/>
    </dgm:pt>
    <dgm:pt modelId="{1C1164D7-9860-4644-826F-AF4FDF734A3F}" type="pres">
      <dgm:prSet presAssocID="{9A7050FF-0CB2-480B-9685-7FF89B331E80}" presName="compNode" presStyleCnt="0"/>
      <dgm:spPr/>
    </dgm:pt>
    <dgm:pt modelId="{74A28B4C-5505-4125-882D-ACF81AE79C32}" type="pres">
      <dgm:prSet presAssocID="{9A7050FF-0CB2-480B-9685-7FF89B331E80}" presName="bgRect" presStyleLbl="bgShp" presStyleIdx="4" presStyleCnt="5"/>
      <dgm:spPr/>
    </dgm:pt>
    <dgm:pt modelId="{644FB720-BA55-4F83-AF94-FB1A0D0A0B53}" type="pres">
      <dgm:prSet presAssocID="{9A7050FF-0CB2-480B-9685-7FF89B331E80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orro de invierno"/>
        </a:ext>
      </dgm:extLst>
    </dgm:pt>
    <dgm:pt modelId="{C4334DF8-12B2-4E30-9674-ED6C93A385A0}" type="pres">
      <dgm:prSet presAssocID="{9A7050FF-0CB2-480B-9685-7FF89B331E80}" presName="spaceRect" presStyleCnt="0"/>
      <dgm:spPr/>
    </dgm:pt>
    <dgm:pt modelId="{B55CBF76-2008-47E0-B60F-23F24D91BE9B}" type="pres">
      <dgm:prSet presAssocID="{9A7050FF-0CB2-480B-9685-7FF89B331E80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6E820701-1F13-413E-A891-E03E8F3D5E0E}" type="presOf" srcId="{9A7050FF-0CB2-480B-9685-7FF89B331E80}" destId="{B55CBF76-2008-47E0-B60F-23F24D91BE9B}" srcOrd="0" destOrd="0" presId="urn:microsoft.com/office/officeart/2018/2/layout/IconVerticalSolidList"/>
    <dgm:cxn modelId="{4C79C103-E1F6-4892-9098-0AFC149E3411}" type="presOf" srcId="{C5B76134-48D8-4751-AB4F-E022282CA2D8}" destId="{1A937A63-239E-4569-91B4-70B0A5DC667D}" srcOrd="0" destOrd="0" presId="urn:microsoft.com/office/officeart/2018/2/layout/IconVerticalSolidList"/>
    <dgm:cxn modelId="{69D5BA05-171A-408B-8291-E2C074CCA501}" srcId="{693B20E7-132D-4AEB-9B9C-AA3C67AB94B5}" destId="{C5B76134-48D8-4751-AB4F-E022282CA2D8}" srcOrd="1" destOrd="0" parTransId="{199CD386-4639-4529-B242-A5C85AEDDF88}" sibTransId="{09C41DF1-6126-452E-8EF7-4698CE49C94C}"/>
    <dgm:cxn modelId="{30467939-545A-4118-A6EF-FA299AC51A6C}" srcId="{693B20E7-132D-4AEB-9B9C-AA3C67AB94B5}" destId="{CF69F722-5AE8-4C30-966F-997006A5B28B}" srcOrd="3" destOrd="0" parTransId="{38CB4247-65E0-4D45-80F4-EF18A72E8A41}" sibTransId="{B32A4312-A2B0-4B70-AB46-C883BB4D5AB2}"/>
    <dgm:cxn modelId="{EFBFE141-261F-47CC-88AB-800415176FD2}" type="presOf" srcId="{693B20E7-132D-4AEB-9B9C-AA3C67AB94B5}" destId="{B8190FC2-21EC-4BD2-919B-B4ED34BC4551}" srcOrd="0" destOrd="0" presId="urn:microsoft.com/office/officeart/2018/2/layout/IconVerticalSolidList"/>
    <dgm:cxn modelId="{87B48A44-02F7-4B7F-863F-CED1C537D6EF}" srcId="{693B20E7-132D-4AEB-9B9C-AA3C67AB94B5}" destId="{D928CE3B-49D6-4A5F-ACF3-AEF546F879B9}" srcOrd="0" destOrd="0" parTransId="{E99A7BCD-D5CB-410B-B242-DC26CF378DD2}" sibTransId="{BB406AB1-2FF6-4707-BF3A-DE8FEC001FF2}"/>
    <dgm:cxn modelId="{8F8C0B5A-F829-4761-B97D-E2DA72AE35DB}" type="presOf" srcId="{D928CE3B-49D6-4A5F-ACF3-AEF546F879B9}" destId="{F8A16685-3299-45BF-A574-B9C46577218C}" srcOrd="0" destOrd="0" presId="urn:microsoft.com/office/officeart/2018/2/layout/IconVerticalSolidList"/>
    <dgm:cxn modelId="{975813AC-5AD1-4ED1-A401-2FF8D8B5CE0C}" type="presOf" srcId="{CF69F722-5AE8-4C30-966F-997006A5B28B}" destId="{2EA9B7D2-5B41-403B-B00F-DE4A5BF82EAA}" srcOrd="0" destOrd="0" presId="urn:microsoft.com/office/officeart/2018/2/layout/IconVerticalSolidList"/>
    <dgm:cxn modelId="{0C9461CE-C6E3-41F5-B80D-FF0B870016C4}" srcId="{693B20E7-132D-4AEB-9B9C-AA3C67AB94B5}" destId="{5541C837-D6EE-4725-891F-05CEAA9336F2}" srcOrd="2" destOrd="0" parTransId="{96BCB163-DEE6-4AB2-B7D0-64286025F634}" sibTransId="{EE4F8FF9-893A-48FE-9828-72F2D43DAA39}"/>
    <dgm:cxn modelId="{BF5A0DE4-5132-4AD9-A8CD-B3AB6491C916}" srcId="{693B20E7-132D-4AEB-9B9C-AA3C67AB94B5}" destId="{9A7050FF-0CB2-480B-9685-7FF89B331E80}" srcOrd="4" destOrd="0" parTransId="{34C5AEEF-72F3-4D4A-9BB8-44D3BEDA5823}" sibTransId="{6D7031B3-2BBD-48C1-AE3C-D190FF340EF6}"/>
    <dgm:cxn modelId="{956EB6FA-2EEE-464E-BF5C-7DACDFE2B4F0}" type="presOf" srcId="{5541C837-D6EE-4725-891F-05CEAA9336F2}" destId="{2D2C252F-4E36-44DD-A943-52DF5213475D}" srcOrd="0" destOrd="0" presId="urn:microsoft.com/office/officeart/2018/2/layout/IconVerticalSolidList"/>
    <dgm:cxn modelId="{540F975B-5B3A-4F77-BB08-7BCC661DB287}" type="presParOf" srcId="{B8190FC2-21EC-4BD2-919B-B4ED34BC4551}" destId="{1A20D141-2EE7-496D-8927-037047739EAD}" srcOrd="0" destOrd="0" presId="urn:microsoft.com/office/officeart/2018/2/layout/IconVerticalSolidList"/>
    <dgm:cxn modelId="{0FB2ADF1-EC1D-4BDD-9B95-43C61612366E}" type="presParOf" srcId="{1A20D141-2EE7-496D-8927-037047739EAD}" destId="{3F821C64-A681-4165-9373-0714B9683DB6}" srcOrd="0" destOrd="0" presId="urn:microsoft.com/office/officeart/2018/2/layout/IconVerticalSolidList"/>
    <dgm:cxn modelId="{5CB0AEB0-1BEA-42A2-A687-7F5E64CC9E07}" type="presParOf" srcId="{1A20D141-2EE7-496D-8927-037047739EAD}" destId="{2F846D42-7ED2-4A8C-89ED-765306EEEB5F}" srcOrd="1" destOrd="0" presId="urn:microsoft.com/office/officeart/2018/2/layout/IconVerticalSolidList"/>
    <dgm:cxn modelId="{4724BF16-F1D0-4E84-A088-8374F2F3C143}" type="presParOf" srcId="{1A20D141-2EE7-496D-8927-037047739EAD}" destId="{17429A30-E35B-4889-9061-4C8A6C4A0E78}" srcOrd="2" destOrd="0" presId="urn:microsoft.com/office/officeart/2018/2/layout/IconVerticalSolidList"/>
    <dgm:cxn modelId="{BCB5AB2D-A48B-4267-8A7C-31E706FB2739}" type="presParOf" srcId="{1A20D141-2EE7-496D-8927-037047739EAD}" destId="{F8A16685-3299-45BF-A574-B9C46577218C}" srcOrd="3" destOrd="0" presId="urn:microsoft.com/office/officeart/2018/2/layout/IconVerticalSolidList"/>
    <dgm:cxn modelId="{C386D672-5B56-43A0-8C32-B067C7034947}" type="presParOf" srcId="{B8190FC2-21EC-4BD2-919B-B4ED34BC4551}" destId="{BF3589DA-4BA4-4658-97E8-665EA720309A}" srcOrd="1" destOrd="0" presId="urn:microsoft.com/office/officeart/2018/2/layout/IconVerticalSolidList"/>
    <dgm:cxn modelId="{386874A2-1FD0-4A14-98D1-9911FD95F1E0}" type="presParOf" srcId="{B8190FC2-21EC-4BD2-919B-B4ED34BC4551}" destId="{703A91D5-E060-476E-A35E-4A2F433959BA}" srcOrd="2" destOrd="0" presId="urn:microsoft.com/office/officeart/2018/2/layout/IconVerticalSolidList"/>
    <dgm:cxn modelId="{338C1FAE-7CA5-42BA-A5B9-8036D0EF100F}" type="presParOf" srcId="{703A91D5-E060-476E-A35E-4A2F433959BA}" destId="{E16D7418-3F19-406E-98F9-7DF6442BB0A5}" srcOrd="0" destOrd="0" presId="urn:microsoft.com/office/officeart/2018/2/layout/IconVerticalSolidList"/>
    <dgm:cxn modelId="{FA0B3DC9-42C5-4E43-A638-2A64F926F65D}" type="presParOf" srcId="{703A91D5-E060-476E-A35E-4A2F433959BA}" destId="{822A9CC8-4DEB-44F1-B96A-0683434EB791}" srcOrd="1" destOrd="0" presId="urn:microsoft.com/office/officeart/2018/2/layout/IconVerticalSolidList"/>
    <dgm:cxn modelId="{5B92A70C-397B-4811-AC4D-AE68650FABF4}" type="presParOf" srcId="{703A91D5-E060-476E-A35E-4A2F433959BA}" destId="{E822ED39-F99C-49CE-AF61-F01A88454EEB}" srcOrd="2" destOrd="0" presId="urn:microsoft.com/office/officeart/2018/2/layout/IconVerticalSolidList"/>
    <dgm:cxn modelId="{8F5AEAA3-1A15-49E4-908A-F93FFECA27C6}" type="presParOf" srcId="{703A91D5-E060-476E-A35E-4A2F433959BA}" destId="{1A937A63-239E-4569-91B4-70B0A5DC667D}" srcOrd="3" destOrd="0" presId="urn:microsoft.com/office/officeart/2018/2/layout/IconVerticalSolidList"/>
    <dgm:cxn modelId="{DD659A20-1198-4248-8401-E176B7C1F7DF}" type="presParOf" srcId="{B8190FC2-21EC-4BD2-919B-B4ED34BC4551}" destId="{0995689F-9E80-4B22-8D3A-4E1FF65372A3}" srcOrd="3" destOrd="0" presId="urn:microsoft.com/office/officeart/2018/2/layout/IconVerticalSolidList"/>
    <dgm:cxn modelId="{DA5AC26C-5B62-4C83-B1FB-F4A277BFA005}" type="presParOf" srcId="{B8190FC2-21EC-4BD2-919B-B4ED34BC4551}" destId="{D4D51549-ADE1-4109-A784-E3F51C3A55A9}" srcOrd="4" destOrd="0" presId="urn:microsoft.com/office/officeart/2018/2/layout/IconVerticalSolidList"/>
    <dgm:cxn modelId="{BD933BD2-0451-40BA-90B3-7900D35EB5DB}" type="presParOf" srcId="{D4D51549-ADE1-4109-A784-E3F51C3A55A9}" destId="{D36A9F11-243B-4C9A-AB4B-A8CAFC24A93B}" srcOrd="0" destOrd="0" presId="urn:microsoft.com/office/officeart/2018/2/layout/IconVerticalSolidList"/>
    <dgm:cxn modelId="{C34CF1C5-92CC-4C87-8F8F-7292A1FADBB4}" type="presParOf" srcId="{D4D51549-ADE1-4109-A784-E3F51C3A55A9}" destId="{1A34B529-6154-4214-8F25-A3016EC5A70B}" srcOrd="1" destOrd="0" presId="urn:microsoft.com/office/officeart/2018/2/layout/IconVerticalSolidList"/>
    <dgm:cxn modelId="{B196B0A2-24CF-4A59-83B5-C2AE1E6FA46E}" type="presParOf" srcId="{D4D51549-ADE1-4109-A784-E3F51C3A55A9}" destId="{7C13B159-EE77-4E92-A35B-1518C0EF0071}" srcOrd="2" destOrd="0" presId="urn:microsoft.com/office/officeart/2018/2/layout/IconVerticalSolidList"/>
    <dgm:cxn modelId="{751A6C9E-291E-4661-BDD9-1603845C6767}" type="presParOf" srcId="{D4D51549-ADE1-4109-A784-E3F51C3A55A9}" destId="{2D2C252F-4E36-44DD-A943-52DF5213475D}" srcOrd="3" destOrd="0" presId="urn:microsoft.com/office/officeart/2018/2/layout/IconVerticalSolidList"/>
    <dgm:cxn modelId="{98044F78-BDA1-4C2D-86FC-C535509BBBE3}" type="presParOf" srcId="{B8190FC2-21EC-4BD2-919B-B4ED34BC4551}" destId="{F6515007-20FF-4B46-9D0E-0AE5B82914B9}" srcOrd="5" destOrd="0" presId="urn:microsoft.com/office/officeart/2018/2/layout/IconVerticalSolidList"/>
    <dgm:cxn modelId="{C5F9ECA0-E21C-45B5-8F33-263DED56910A}" type="presParOf" srcId="{B8190FC2-21EC-4BD2-919B-B4ED34BC4551}" destId="{A3662065-1602-4133-8132-60ECD5975990}" srcOrd="6" destOrd="0" presId="urn:microsoft.com/office/officeart/2018/2/layout/IconVerticalSolidList"/>
    <dgm:cxn modelId="{E8689263-3E52-4AE2-8359-D308648BDA5E}" type="presParOf" srcId="{A3662065-1602-4133-8132-60ECD5975990}" destId="{5ACDFC3B-90EC-451E-B666-3F2ACE19789E}" srcOrd="0" destOrd="0" presId="urn:microsoft.com/office/officeart/2018/2/layout/IconVerticalSolidList"/>
    <dgm:cxn modelId="{E32ACE8C-0932-4637-8D20-E3425843A5CE}" type="presParOf" srcId="{A3662065-1602-4133-8132-60ECD5975990}" destId="{509D37D8-A252-4787-9B6C-D33B51F5507E}" srcOrd="1" destOrd="0" presId="urn:microsoft.com/office/officeart/2018/2/layout/IconVerticalSolidList"/>
    <dgm:cxn modelId="{2740A499-4F35-4573-A748-A4509B9563DB}" type="presParOf" srcId="{A3662065-1602-4133-8132-60ECD5975990}" destId="{5FF5D20A-2A63-441F-871A-DEAE37C3DAF7}" srcOrd="2" destOrd="0" presId="urn:microsoft.com/office/officeart/2018/2/layout/IconVerticalSolidList"/>
    <dgm:cxn modelId="{71DA3E4B-9A0A-41CF-9301-DD76ABD2B7A1}" type="presParOf" srcId="{A3662065-1602-4133-8132-60ECD5975990}" destId="{2EA9B7D2-5B41-403B-B00F-DE4A5BF82EAA}" srcOrd="3" destOrd="0" presId="urn:microsoft.com/office/officeart/2018/2/layout/IconVerticalSolidList"/>
    <dgm:cxn modelId="{8B592555-6A4F-4F43-92BE-5316624C9007}" type="presParOf" srcId="{B8190FC2-21EC-4BD2-919B-B4ED34BC4551}" destId="{3F8F35AE-5504-4D08-9141-468BD5206FB9}" srcOrd="7" destOrd="0" presId="urn:microsoft.com/office/officeart/2018/2/layout/IconVerticalSolidList"/>
    <dgm:cxn modelId="{257B46ED-962D-43BA-8A30-20BCBD773CAA}" type="presParOf" srcId="{B8190FC2-21EC-4BD2-919B-B4ED34BC4551}" destId="{1C1164D7-9860-4644-826F-AF4FDF734A3F}" srcOrd="8" destOrd="0" presId="urn:microsoft.com/office/officeart/2018/2/layout/IconVerticalSolidList"/>
    <dgm:cxn modelId="{4C1C7EF5-19F2-4CCA-B9EF-502E0906865F}" type="presParOf" srcId="{1C1164D7-9860-4644-826F-AF4FDF734A3F}" destId="{74A28B4C-5505-4125-882D-ACF81AE79C32}" srcOrd="0" destOrd="0" presId="urn:microsoft.com/office/officeart/2018/2/layout/IconVerticalSolidList"/>
    <dgm:cxn modelId="{B054420D-3D31-4112-ACA3-2FDD96320CD4}" type="presParOf" srcId="{1C1164D7-9860-4644-826F-AF4FDF734A3F}" destId="{644FB720-BA55-4F83-AF94-FB1A0D0A0B53}" srcOrd="1" destOrd="0" presId="urn:microsoft.com/office/officeart/2018/2/layout/IconVerticalSolidList"/>
    <dgm:cxn modelId="{FA63E995-FD42-4210-99D3-7AF4C7318118}" type="presParOf" srcId="{1C1164D7-9860-4644-826F-AF4FDF734A3F}" destId="{C4334DF8-12B2-4E30-9674-ED6C93A385A0}" srcOrd="2" destOrd="0" presId="urn:microsoft.com/office/officeart/2018/2/layout/IconVerticalSolidList"/>
    <dgm:cxn modelId="{071B7E67-5695-4162-967A-2E05D2A3B83B}" type="presParOf" srcId="{1C1164D7-9860-4644-826F-AF4FDF734A3F}" destId="{B55CBF76-2008-47E0-B60F-23F24D91BE9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B50D7C6-A60C-4E39-96DB-BB61C068AD54}" type="doc">
      <dgm:prSet loTypeId="urn:microsoft.com/office/officeart/2005/8/layout/cycle3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7C4B7C1D-EEA0-4160-9683-E5BE3E89921E}">
      <dgm:prSet custT="1"/>
      <dgm:spPr/>
      <dgm:t>
        <a:bodyPr/>
        <a:lstStyle/>
        <a:p>
          <a:r>
            <a:rPr lang="es-ES" sz="2000" b="1" dirty="0">
              <a:solidFill>
                <a:schemeClr val="tx1"/>
              </a:solidFill>
            </a:rPr>
            <a:t>OBSERVE </a:t>
          </a:r>
          <a:endParaRPr lang="en-US" sz="2000" b="1" dirty="0">
            <a:solidFill>
              <a:schemeClr val="tx1"/>
            </a:solidFill>
          </a:endParaRPr>
        </a:p>
      </dgm:t>
    </dgm:pt>
    <dgm:pt modelId="{079688DE-FC16-45EC-8D88-5ABCB0791959}" type="parTrans" cxnId="{FCA08B87-30F7-45C2-A973-1DFE7D021062}">
      <dgm:prSet/>
      <dgm:spPr/>
      <dgm:t>
        <a:bodyPr/>
        <a:lstStyle/>
        <a:p>
          <a:endParaRPr lang="en-US"/>
        </a:p>
      </dgm:t>
    </dgm:pt>
    <dgm:pt modelId="{73860AC8-33DA-431A-9BF4-7CF96B606239}" type="sibTrans" cxnId="{FCA08B87-30F7-45C2-A973-1DFE7D021062}">
      <dgm:prSet/>
      <dgm:spPr/>
      <dgm:t>
        <a:bodyPr/>
        <a:lstStyle/>
        <a:p>
          <a:endParaRPr lang="en-US"/>
        </a:p>
      </dgm:t>
    </dgm:pt>
    <dgm:pt modelId="{E149E9B8-FACB-4931-9ECC-FC0AA6A58E5F}">
      <dgm:prSet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Agitado, estuporoso</a:t>
          </a:r>
          <a:endParaRPr lang="en-US" dirty="0">
            <a:solidFill>
              <a:schemeClr val="tx1"/>
            </a:solidFill>
          </a:endParaRPr>
        </a:p>
      </dgm:t>
    </dgm:pt>
    <dgm:pt modelId="{191D70D7-89AD-4474-BFA0-A00412C4C0CA}" type="parTrans" cxnId="{34DFE19E-4648-499C-987E-7739E262F236}">
      <dgm:prSet/>
      <dgm:spPr/>
      <dgm:t>
        <a:bodyPr/>
        <a:lstStyle/>
        <a:p>
          <a:endParaRPr lang="en-US"/>
        </a:p>
      </dgm:t>
    </dgm:pt>
    <dgm:pt modelId="{23D83C64-4083-44B9-B4AA-C48F01375376}" type="sibTrans" cxnId="{34DFE19E-4648-499C-987E-7739E262F236}">
      <dgm:prSet/>
      <dgm:spPr/>
      <dgm:t>
        <a:bodyPr/>
        <a:lstStyle/>
        <a:p>
          <a:endParaRPr lang="en-US"/>
        </a:p>
      </dgm:t>
    </dgm:pt>
    <dgm:pt modelId="{F016F08A-7F21-42EE-A7CF-9BFF0F5DBD8F}">
      <dgm:prSet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Disminución  movimientos aéreos</a:t>
          </a:r>
          <a:endParaRPr lang="en-US" dirty="0">
            <a:solidFill>
              <a:schemeClr val="tx1"/>
            </a:solidFill>
          </a:endParaRPr>
        </a:p>
      </dgm:t>
    </dgm:pt>
    <dgm:pt modelId="{BA59EC83-DC66-4B0C-BD55-10277526CA6A}" type="parTrans" cxnId="{FA30C7F7-958C-4E63-9B7D-6B4B71E5BB4D}">
      <dgm:prSet/>
      <dgm:spPr/>
      <dgm:t>
        <a:bodyPr/>
        <a:lstStyle/>
        <a:p>
          <a:endParaRPr lang="en-US"/>
        </a:p>
      </dgm:t>
    </dgm:pt>
    <dgm:pt modelId="{EB7262E1-7050-4CBD-BA63-2A15301ED9A8}" type="sibTrans" cxnId="{FA30C7F7-958C-4E63-9B7D-6B4B71E5BB4D}">
      <dgm:prSet/>
      <dgm:spPr/>
      <dgm:t>
        <a:bodyPr/>
        <a:lstStyle/>
        <a:p>
          <a:endParaRPr lang="en-US"/>
        </a:p>
      </dgm:t>
    </dgm:pt>
    <dgm:pt modelId="{B0AD4F63-4599-4415-A807-2F3CF570E9F8}">
      <dgm:prSet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Deformidad</a:t>
          </a:r>
          <a:endParaRPr lang="en-US" dirty="0">
            <a:solidFill>
              <a:schemeClr val="tx1"/>
            </a:solidFill>
          </a:endParaRPr>
        </a:p>
      </dgm:t>
    </dgm:pt>
    <dgm:pt modelId="{ECD807C9-D468-4F7C-80CC-F59D79544520}" type="parTrans" cxnId="{4E0E4A48-E699-47EF-8FD0-4E61BB40688A}">
      <dgm:prSet/>
      <dgm:spPr/>
      <dgm:t>
        <a:bodyPr/>
        <a:lstStyle/>
        <a:p>
          <a:endParaRPr lang="en-US"/>
        </a:p>
      </dgm:t>
    </dgm:pt>
    <dgm:pt modelId="{C18805A4-DF2E-4689-86D4-073C4AFC6AF0}" type="sibTrans" cxnId="{4E0E4A48-E699-47EF-8FD0-4E61BB40688A}">
      <dgm:prSet/>
      <dgm:spPr/>
      <dgm:t>
        <a:bodyPr/>
        <a:lstStyle/>
        <a:p>
          <a:endParaRPr lang="en-US"/>
        </a:p>
      </dgm:t>
    </dgm:pt>
    <dgm:pt modelId="{1F877367-15FB-4E24-AAAA-CC2F95570256}">
      <dgm:prSet custT="1"/>
      <dgm:spPr/>
      <dgm:t>
        <a:bodyPr/>
        <a:lstStyle/>
        <a:p>
          <a:r>
            <a:rPr lang="es-ES" sz="2000" b="1" dirty="0">
              <a:solidFill>
                <a:schemeClr val="tx1"/>
              </a:solidFill>
            </a:rPr>
            <a:t>ESCUCHE</a:t>
          </a:r>
          <a:endParaRPr lang="en-US" sz="2000" b="1" dirty="0">
            <a:solidFill>
              <a:schemeClr val="tx1"/>
            </a:solidFill>
          </a:endParaRPr>
        </a:p>
      </dgm:t>
    </dgm:pt>
    <dgm:pt modelId="{5A42088A-03F7-42C9-AAC0-8E59F33C6D0A}" type="parTrans" cxnId="{631CEE83-0908-48FE-BFE3-8BCB7949F861}">
      <dgm:prSet/>
      <dgm:spPr/>
      <dgm:t>
        <a:bodyPr/>
        <a:lstStyle/>
        <a:p>
          <a:endParaRPr lang="en-US"/>
        </a:p>
      </dgm:t>
    </dgm:pt>
    <dgm:pt modelId="{33B81531-D356-42C3-9284-0AE74D6659B9}" type="sibTrans" cxnId="{631CEE83-0908-48FE-BFE3-8BCB7949F861}">
      <dgm:prSet/>
      <dgm:spPr/>
      <dgm:t>
        <a:bodyPr/>
        <a:lstStyle/>
        <a:p>
          <a:endParaRPr lang="en-US"/>
        </a:p>
      </dgm:t>
    </dgm:pt>
    <dgm:pt modelId="{25B4F944-5F6A-42A2-B909-7F164ACD8BB5}">
      <dgm:prSet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Respira con dificultad</a:t>
          </a:r>
          <a:endParaRPr lang="en-US" dirty="0">
            <a:solidFill>
              <a:schemeClr val="tx1"/>
            </a:solidFill>
          </a:endParaRPr>
        </a:p>
      </dgm:t>
    </dgm:pt>
    <dgm:pt modelId="{AFDD7C13-1455-4B3E-A3EA-0C1C8F41187B}" type="parTrans" cxnId="{EA867F59-706B-4703-9831-05B58274D9FB}">
      <dgm:prSet/>
      <dgm:spPr/>
      <dgm:t>
        <a:bodyPr/>
        <a:lstStyle/>
        <a:p>
          <a:endParaRPr lang="en-US"/>
        </a:p>
      </dgm:t>
    </dgm:pt>
    <dgm:pt modelId="{B1E17F4F-C494-4C53-8C10-17B546529C33}" type="sibTrans" cxnId="{EA867F59-706B-4703-9831-05B58274D9FB}">
      <dgm:prSet/>
      <dgm:spPr/>
      <dgm:t>
        <a:bodyPr/>
        <a:lstStyle/>
        <a:p>
          <a:endParaRPr lang="en-US"/>
        </a:p>
      </dgm:t>
    </dgm:pt>
    <dgm:pt modelId="{E1C444F1-73A5-400A-A2E6-6F10D243D111}">
      <dgm:prSet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Ronquera, estridor</a:t>
          </a:r>
          <a:endParaRPr lang="en-US" dirty="0">
            <a:solidFill>
              <a:schemeClr val="tx1"/>
            </a:solidFill>
          </a:endParaRPr>
        </a:p>
      </dgm:t>
    </dgm:pt>
    <dgm:pt modelId="{0AC06D58-307F-4061-A268-1A3DB9D0A909}" type="parTrans" cxnId="{DD03FCE3-2BF1-4D69-A902-9C8C5F833557}">
      <dgm:prSet/>
      <dgm:spPr/>
      <dgm:t>
        <a:bodyPr/>
        <a:lstStyle/>
        <a:p>
          <a:endParaRPr lang="en-US"/>
        </a:p>
      </dgm:t>
    </dgm:pt>
    <dgm:pt modelId="{6F571186-7094-41EC-9343-3EDDD04C6578}" type="sibTrans" cxnId="{DD03FCE3-2BF1-4D69-A902-9C8C5F833557}">
      <dgm:prSet/>
      <dgm:spPr/>
      <dgm:t>
        <a:bodyPr/>
        <a:lstStyle/>
        <a:p>
          <a:endParaRPr lang="en-US"/>
        </a:p>
      </dgm:t>
    </dgm:pt>
    <dgm:pt modelId="{CFA63A89-75C2-4EE2-9BE2-D07C3279BDC6}">
      <dgm:prSet custT="1"/>
      <dgm:spPr/>
      <dgm:t>
        <a:bodyPr/>
        <a:lstStyle/>
        <a:p>
          <a:r>
            <a:rPr lang="es-ES" sz="2000" b="1" dirty="0">
              <a:solidFill>
                <a:schemeClr val="tx1"/>
              </a:solidFill>
            </a:rPr>
            <a:t>SIENTA</a:t>
          </a:r>
          <a:endParaRPr lang="en-US" sz="2000" b="1" dirty="0">
            <a:solidFill>
              <a:schemeClr val="tx1"/>
            </a:solidFill>
          </a:endParaRPr>
        </a:p>
      </dgm:t>
    </dgm:pt>
    <dgm:pt modelId="{DDCB9622-A1AA-475D-8226-6D78587F032B}" type="parTrans" cxnId="{40FC2AFC-5A02-4C60-8235-BA6EB3C81A6F}">
      <dgm:prSet/>
      <dgm:spPr/>
      <dgm:t>
        <a:bodyPr/>
        <a:lstStyle/>
        <a:p>
          <a:endParaRPr lang="en-US"/>
        </a:p>
      </dgm:t>
    </dgm:pt>
    <dgm:pt modelId="{94F38E5F-6B95-47A7-B408-E90191DA1085}" type="sibTrans" cxnId="{40FC2AFC-5A02-4C60-8235-BA6EB3C81A6F}">
      <dgm:prSet/>
      <dgm:spPr/>
      <dgm:t>
        <a:bodyPr/>
        <a:lstStyle/>
        <a:p>
          <a:endParaRPr lang="en-US"/>
        </a:p>
      </dgm:t>
    </dgm:pt>
    <dgm:pt modelId="{9F6ED4D5-A3EA-4148-A47D-1BFDD91E3E46}">
      <dgm:prSet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Crepitación </a:t>
          </a:r>
          <a:endParaRPr lang="en-US" dirty="0">
            <a:solidFill>
              <a:schemeClr val="tx1"/>
            </a:solidFill>
          </a:endParaRPr>
        </a:p>
      </dgm:t>
    </dgm:pt>
    <dgm:pt modelId="{77030ED7-BBF4-47E8-8B4F-0064EC12119B}" type="parTrans" cxnId="{447D6ED0-84F6-417A-B09E-DB9E84D603BB}">
      <dgm:prSet/>
      <dgm:spPr/>
      <dgm:t>
        <a:bodyPr/>
        <a:lstStyle/>
        <a:p>
          <a:endParaRPr lang="en-US"/>
        </a:p>
      </dgm:t>
    </dgm:pt>
    <dgm:pt modelId="{3D1EB994-0754-4B1D-8BCB-E95C5209FF11}" type="sibTrans" cxnId="{447D6ED0-84F6-417A-B09E-DB9E84D603BB}">
      <dgm:prSet/>
      <dgm:spPr/>
      <dgm:t>
        <a:bodyPr/>
        <a:lstStyle/>
        <a:p>
          <a:endParaRPr lang="en-US"/>
        </a:p>
      </dgm:t>
    </dgm:pt>
    <dgm:pt modelId="{7A3818C6-0CA6-4C4D-9560-900A181F686D}">
      <dgm:prSet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Fracturas maxilofaciales o de laringe</a:t>
          </a:r>
          <a:endParaRPr lang="en-US" dirty="0">
            <a:solidFill>
              <a:schemeClr val="tx1"/>
            </a:solidFill>
          </a:endParaRPr>
        </a:p>
      </dgm:t>
    </dgm:pt>
    <dgm:pt modelId="{9535CE6D-4CB5-4756-95CB-EBCE388DAE88}" type="parTrans" cxnId="{13FAC230-9666-4522-9F0B-68958385B639}">
      <dgm:prSet/>
      <dgm:spPr/>
      <dgm:t>
        <a:bodyPr/>
        <a:lstStyle/>
        <a:p>
          <a:endParaRPr lang="en-US"/>
        </a:p>
      </dgm:t>
    </dgm:pt>
    <dgm:pt modelId="{FD1923AF-9792-4C80-958A-08C44DB90B6E}" type="sibTrans" cxnId="{13FAC230-9666-4522-9F0B-68958385B639}">
      <dgm:prSet/>
      <dgm:spPr/>
      <dgm:t>
        <a:bodyPr/>
        <a:lstStyle/>
        <a:p>
          <a:endParaRPr lang="en-US"/>
        </a:p>
      </dgm:t>
    </dgm:pt>
    <dgm:pt modelId="{CB52CC66-60EB-415D-B513-54AFBF932758}">
      <dgm:prSet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Desviación  tráquea (hematoma)   </a:t>
          </a:r>
          <a:endParaRPr lang="en-US" dirty="0">
            <a:solidFill>
              <a:schemeClr val="tx1"/>
            </a:solidFill>
          </a:endParaRPr>
        </a:p>
      </dgm:t>
    </dgm:pt>
    <dgm:pt modelId="{B0294776-1BC3-4D9A-988D-A2A0D63960E1}" type="parTrans" cxnId="{EB40F242-9A72-49F8-8E43-9B0472B10E06}">
      <dgm:prSet/>
      <dgm:spPr/>
      <dgm:t>
        <a:bodyPr/>
        <a:lstStyle/>
        <a:p>
          <a:endParaRPr lang="en-US"/>
        </a:p>
      </dgm:t>
    </dgm:pt>
    <dgm:pt modelId="{A0C90B4A-086B-4051-A02B-A4C9E220D4CA}" type="sibTrans" cxnId="{EB40F242-9A72-49F8-8E43-9B0472B10E06}">
      <dgm:prSet/>
      <dgm:spPr/>
      <dgm:t>
        <a:bodyPr/>
        <a:lstStyle/>
        <a:p>
          <a:endParaRPr lang="en-US"/>
        </a:p>
      </dgm:t>
    </dgm:pt>
    <dgm:pt modelId="{10DDA242-B3EC-4C69-A296-3DFA30E00494}" type="pres">
      <dgm:prSet presAssocID="{4B50D7C6-A60C-4E39-96DB-BB61C068AD54}" presName="Name0" presStyleCnt="0">
        <dgm:presLayoutVars>
          <dgm:dir/>
          <dgm:resizeHandles val="exact"/>
        </dgm:presLayoutVars>
      </dgm:prSet>
      <dgm:spPr/>
    </dgm:pt>
    <dgm:pt modelId="{B644D5A5-562C-4521-AA46-DA21B5B01253}" type="pres">
      <dgm:prSet presAssocID="{4B50D7C6-A60C-4E39-96DB-BB61C068AD54}" presName="cycle" presStyleCnt="0"/>
      <dgm:spPr/>
    </dgm:pt>
    <dgm:pt modelId="{CD76E528-61A2-4E6A-9E9A-414D3F23E29C}" type="pres">
      <dgm:prSet presAssocID="{7C4B7C1D-EEA0-4160-9683-E5BE3E89921E}" presName="nodeFirstNode" presStyleLbl="node1" presStyleIdx="0" presStyleCnt="11" custScaleX="155119" custScaleY="122471" custRadScaleRad="102101" custRadScaleInc="6230">
        <dgm:presLayoutVars>
          <dgm:bulletEnabled val="1"/>
        </dgm:presLayoutVars>
      </dgm:prSet>
      <dgm:spPr/>
    </dgm:pt>
    <dgm:pt modelId="{207E54C7-97EA-4C8B-85BB-7A6C8450D38A}" type="pres">
      <dgm:prSet presAssocID="{73860AC8-33DA-431A-9BF4-7CF96B606239}" presName="sibTransFirstNode" presStyleLbl="bgShp" presStyleIdx="0" presStyleCnt="1"/>
      <dgm:spPr/>
    </dgm:pt>
    <dgm:pt modelId="{1F978DE6-355D-4202-A14F-8F34E6089221}" type="pres">
      <dgm:prSet presAssocID="{E149E9B8-FACB-4931-9ECC-FC0AA6A58E5F}" presName="nodeFollowingNodes" presStyleLbl="node1" presStyleIdx="1" presStyleCnt="11" custRadScaleRad="111543" custRadScaleInc="37710">
        <dgm:presLayoutVars>
          <dgm:bulletEnabled val="1"/>
        </dgm:presLayoutVars>
      </dgm:prSet>
      <dgm:spPr/>
    </dgm:pt>
    <dgm:pt modelId="{3AF9A7CE-4BFA-4BC5-A90E-CB9F47FE7839}" type="pres">
      <dgm:prSet presAssocID="{F016F08A-7F21-42EE-A7CF-9BFF0F5DBD8F}" presName="nodeFollowingNodes" presStyleLbl="node1" presStyleIdx="2" presStyleCnt="11">
        <dgm:presLayoutVars>
          <dgm:bulletEnabled val="1"/>
        </dgm:presLayoutVars>
      </dgm:prSet>
      <dgm:spPr/>
    </dgm:pt>
    <dgm:pt modelId="{D5C78433-7384-46AB-942E-5412B6DA12DC}" type="pres">
      <dgm:prSet presAssocID="{B0AD4F63-4599-4415-A807-2F3CF570E9F8}" presName="nodeFollowingNodes" presStyleLbl="node1" presStyleIdx="3" presStyleCnt="11">
        <dgm:presLayoutVars>
          <dgm:bulletEnabled val="1"/>
        </dgm:presLayoutVars>
      </dgm:prSet>
      <dgm:spPr/>
    </dgm:pt>
    <dgm:pt modelId="{078535F4-D8C0-44DA-AF5C-7204BD355B1B}" type="pres">
      <dgm:prSet presAssocID="{1F877367-15FB-4E24-AAAA-CC2F95570256}" presName="nodeFollowingNodes" presStyleLbl="node1" presStyleIdx="4" presStyleCnt="11" custScaleX="135032" custScaleY="129350" custRadScaleRad="107804" custRadScaleInc="-28942">
        <dgm:presLayoutVars>
          <dgm:bulletEnabled val="1"/>
        </dgm:presLayoutVars>
      </dgm:prSet>
      <dgm:spPr/>
    </dgm:pt>
    <dgm:pt modelId="{E5F3012C-2D7C-4623-BF21-C0FA3DCB6B42}" type="pres">
      <dgm:prSet presAssocID="{25B4F944-5F6A-42A2-B909-7F164ACD8BB5}" presName="nodeFollowingNodes" presStyleLbl="node1" presStyleIdx="5" presStyleCnt="11">
        <dgm:presLayoutVars>
          <dgm:bulletEnabled val="1"/>
        </dgm:presLayoutVars>
      </dgm:prSet>
      <dgm:spPr/>
    </dgm:pt>
    <dgm:pt modelId="{8B4EED45-029E-459D-9F43-5311D727DFB3}" type="pres">
      <dgm:prSet presAssocID="{E1C444F1-73A5-400A-A2E6-6F10D243D111}" presName="nodeFollowingNodes" presStyleLbl="node1" presStyleIdx="6" presStyleCnt="11">
        <dgm:presLayoutVars>
          <dgm:bulletEnabled val="1"/>
        </dgm:presLayoutVars>
      </dgm:prSet>
      <dgm:spPr/>
    </dgm:pt>
    <dgm:pt modelId="{1A93534E-676F-4BE5-88F1-510C5C276BD4}" type="pres">
      <dgm:prSet presAssocID="{CFA63A89-75C2-4EE2-9BE2-D07C3279BDC6}" presName="nodeFollowingNodes" presStyleLbl="node1" presStyleIdx="7" presStyleCnt="11" custScaleX="138735" custScaleY="134936">
        <dgm:presLayoutVars>
          <dgm:bulletEnabled val="1"/>
        </dgm:presLayoutVars>
      </dgm:prSet>
      <dgm:spPr/>
    </dgm:pt>
    <dgm:pt modelId="{EC3D2BBB-81C6-4BE1-BE3E-E023EA529274}" type="pres">
      <dgm:prSet presAssocID="{9F6ED4D5-A3EA-4148-A47D-1BFDD91E3E46}" presName="nodeFollowingNodes" presStyleLbl="node1" presStyleIdx="8" presStyleCnt="11">
        <dgm:presLayoutVars>
          <dgm:bulletEnabled val="1"/>
        </dgm:presLayoutVars>
      </dgm:prSet>
      <dgm:spPr/>
    </dgm:pt>
    <dgm:pt modelId="{D8A21806-7E59-488D-A9C2-591CFC5B53C9}" type="pres">
      <dgm:prSet presAssocID="{7A3818C6-0CA6-4C4D-9560-900A181F686D}" presName="nodeFollowingNodes" presStyleLbl="node1" presStyleIdx="9" presStyleCnt="11">
        <dgm:presLayoutVars>
          <dgm:bulletEnabled val="1"/>
        </dgm:presLayoutVars>
      </dgm:prSet>
      <dgm:spPr/>
    </dgm:pt>
    <dgm:pt modelId="{B7F839BE-4B56-4A87-ACCA-F99946AB872B}" type="pres">
      <dgm:prSet presAssocID="{CB52CC66-60EB-415D-B513-54AFBF932758}" presName="nodeFollowingNodes" presStyleLbl="node1" presStyleIdx="10" presStyleCnt="11" custRadScaleRad="103490" custRadScaleInc="-21624">
        <dgm:presLayoutVars>
          <dgm:bulletEnabled val="1"/>
        </dgm:presLayoutVars>
      </dgm:prSet>
      <dgm:spPr/>
    </dgm:pt>
  </dgm:ptLst>
  <dgm:cxnLst>
    <dgm:cxn modelId="{39F75D0D-7729-407A-8E25-DE6CA559F496}" type="presOf" srcId="{9F6ED4D5-A3EA-4148-A47D-1BFDD91E3E46}" destId="{EC3D2BBB-81C6-4BE1-BE3E-E023EA529274}" srcOrd="0" destOrd="0" presId="urn:microsoft.com/office/officeart/2005/8/layout/cycle3"/>
    <dgm:cxn modelId="{F9F3D626-609C-4353-8142-D94C4EA0198B}" type="presOf" srcId="{E1C444F1-73A5-400A-A2E6-6F10D243D111}" destId="{8B4EED45-029E-459D-9F43-5311D727DFB3}" srcOrd="0" destOrd="0" presId="urn:microsoft.com/office/officeart/2005/8/layout/cycle3"/>
    <dgm:cxn modelId="{13FAC230-9666-4522-9F0B-68958385B639}" srcId="{4B50D7C6-A60C-4E39-96DB-BB61C068AD54}" destId="{7A3818C6-0CA6-4C4D-9560-900A181F686D}" srcOrd="9" destOrd="0" parTransId="{9535CE6D-4CB5-4756-95CB-EBCE388DAE88}" sibTransId="{FD1923AF-9792-4C80-958A-08C44DB90B6E}"/>
    <dgm:cxn modelId="{F5B4E03A-AA2A-43EB-8854-C2C5D5C9FED9}" type="presOf" srcId="{CFA63A89-75C2-4EE2-9BE2-D07C3279BDC6}" destId="{1A93534E-676F-4BE5-88F1-510C5C276BD4}" srcOrd="0" destOrd="0" presId="urn:microsoft.com/office/officeart/2005/8/layout/cycle3"/>
    <dgm:cxn modelId="{EB40F242-9A72-49F8-8E43-9B0472B10E06}" srcId="{4B50D7C6-A60C-4E39-96DB-BB61C068AD54}" destId="{CB52CC66-60EB-415D-B513-54AFBF932758}" srcOrd="10" destOrd="0" parTransId="{B0294776-1BC3-4D9A-988D-A2A0D63960E1}" sibTransId="{A0C90B4A-086B-4051-A02B-A4C9E220D4CA}"/>
    <dgm:cxn modelId="{4E0E4A48-E699-47EF-8FD0-4E61BB40688A}" srcId="{4B50D7C6-A60C-4E39-96DB-BB61C068AD54}" destId="{B0AD4F63-4599-4415-A807-2F3CF570E9F8}" srcOrd="3" destOrd="0" parTransId="{ECD807C9-D468-4F7C-80CC-F59D79544520}" sibTransId="{C18805A4-DF2E-4689-86D4-073C4AFC6AF0}"/>
    <dgm:cxn modelId="{DD8E3B52-873C-44A2-B6D4-926D5C85A9DB}" type="presOf" srcId="{25B4F944-5F6A-42A2-B909-7F164ACD8BB5}" destId="{E5F3012C-2D7C-4623-BF21-C0FA3DCB6B42}" srcOrd="0" destOrd="0" presId="urn:microsoft.com/office/officeart/2005/8/layout/cycle3"/>
    <dgm:cxn modelId="{9FBB0875-FF26-49C3-B770-DF0F3051D719}" type="presOf" srcId="{4B50D7C6-A60C-4E39-96DB-BB61C068AD54}" destId="{10DDA242-B3EC-4C69-A296-3DFA30E00494}" srcOrd="0" destOrd="0" presId="urn:microsoft.com/office/officeart/2005/8/layout/cycle3"/>
    <dgm:cxn modelId="{5DBABB75-C0DB-4A80-B23B-80AA1FF78DE9}" type="presOf" srcId="{7C4B7C1D-EEA0-4160-9683-E5BE3E89921E}" destId="{CD76E528-61A2-4E6A-9E9A-414D3F23E29C}" srcOrd="0" destOrd="0" presId="urn:microsoft.com/office/officeart/2005/8/layout/cycle3"/>
    <dgm:cxn modelId="{EA867F59-706B-4703-9831-05B58274D9FB}" srcId="{4B50D7C6-A60C-4E39-96DB-BB61C068AD54}" destId="{25B4F944-5F6A-42A2-B909-7F164ACD8BB5}" srcOrd="5" destOrd="0" parTransId="{AFDD7C13-1455-4B3E-A3EA-0C1C8F41187B}" sibTransId="{B1E17F4F-C494-4C53-8C10-17B546529C33}"/>
    <dgm:cxn modelId="{CAD4657D-DC21-485B-87B9-5E932926BF46}" type="presOf" srcId="{1F877367-15FB-4E24-AAAA-CC2F95570256}" destId="{078535F4-D8C0-44DA-AF5C-7204BD355B1B}" srcOrd="0" destOrd="0" presId="urn:microsoft.com/office/officeart/2005/8/layout/cycle3"/>
    <dgm:cxn modelId="{631CEE83-0908-48FE-BFE3-8BCB7949F861}" srcId="{4B50D7C6-A60C-4E39-96DB-BB61C068AD54}" destId="{1F877367-15FB-4E24-AAAA-CC2F95570256}" srcOrd="4" destOrd="0" parTransId="{5A42088A-03F7-42C9-AAC0-8E59F33C6D0A}" sibTransId="{33B81531-D356-42C3-9284-0AE74D6659B9}"/>
    <dgm:cxn modelId="{13D51184-C289-4E0A-BE6F-CEC89173C753}" type="presOf" srcId="{7A3818C6-0CA6-4C4D-9560-900A181F686D}" destId="{D8A21806-7E59-488D-A9C2-591CFC5B53C9}" srcOrd="0" destOrd="0" presId="urn:microsoft.com/office/officeart/2005/8/layout/cycle3"/>
    <dgm:cxn modelId="{FCA08B87-30F7-45C2-A973-1DFE7D021062}" srcId="{4B50D7C6-A60C-4E39-96DB-BB61C068AD54}" destId="{7C4B7C1D-EEA0-4160-9683-E5BE3E89921E}" srcOrd="0" destOrd="0" parTransId="{079688DE-FC16-45EC-8D88-5ABCB0791959}" sibTransId="{73860AC8-33DA-431A-9BF4-7CF96B606239}"/>
    <dgm:cxn modelId="{34DFE19E-4648-499C-987E-7739E262F236}" srcId="{4B50D7C6-A60C-4E39-96DB-BB61C068AD54}" destId="{E149E9B8-FACB-4931-9ECC-FC0AA6A58E5F}" srcOrd="1" destOrd="0" parTransId="{191D70D7-89AD-4474-BFA0-A00412C4C0CA}" sibTransId="{23D83C64-4083-44B9-B4AA-C48F01375376}"/>
    <dgm:cxn modelId="{91D0DFC4-A910-44C2-AF13-C3A3BA58410B}" type="presOf" srcId="{F016F08A-7F21-42EE-A7CF-9BFF0F5DBD8F}" destId="{3AF9A7CE-4BFA-4BC5-A90E-CB9F47FE7839}" srcOrd="0" destOrd="0" presId="urn:microsoft.com/office/officeart/2005/8/layout/cycle3"/>
    <dgm:cxn modelId="{76478AC9-A14B-4141-9A60-AD42A5B65DC1}" type="presOf" srcId="{73860AC8-33DA-431A-9BF4-7CF96B606239}" destId="{207E54C7-97EA-4C8B-85BB-7A6C8450D38A}" srcOrd="0" destOrd="0" presId="urn:microsoft.com/office/officeart/2005/8/layout/cycle3"/>
    <dgm:cxn modelId="{447D6ED0-84F6-417A-B09E-DB9E84D603BB}" srcId="{4B50D7C6-A60C-4E39-96DB-BB61C068AD54}" destId="{9F6ED4D5-A3EA-4148-A47D-1BFDD91E3E46}" srcOrd="8" destOrd="0" parTransId="{77030ED7-BBF4-47E8-8B4F-0064EC12119B}" sibTransId="{3D1EB994-0754-4B1D-8BCB-E95C5209FF11}"/>
    <dgm:cxn modelId="{A72ADAE1-CAAA-43A0-95F1-D8CFDC666464}" type="presOf" srcId="{CB52CC66-60EB-415D-B513-54AFBF932758}" destId="{B7F839BE-4B56-4A87-ACCA-F99946AB872B}" srcOrd="0" destOrd="0" presId="urn:microsoft.com/office/officeart/2005/8/layout/cycle3"/>
    <dgm:cxn modelId="{DD03FCE3-2BF1-4D69-A902-9C8C5F833557}" srcId="{4B50D7C6-A60C-4E39-96DB-BB61C068AD54}" destId="{E1C444F1-73A5-400A-A2E6-6F10D243D111}" srcOrd="6" destOrd="0" parTransId="{0AC06D58-307F-4061-A268-1A3DB9D0A909}" sibTransId="{6F571186-7094-41EC-9343-3EDDD04C6578}"/>
    <dgm:cxn modelId="{640732EA-3D49-43A5-92A0-FC917D078E64}" type="presOf" srcId="{E149E9B8-FACB-4931-9ECC-FC0AA6A58E5F}" destId="{1F978DE6-355D-4202-A14F-8F34E6089221}" srcOrd="0" destOrd="0" presId="urn:microsoft.com/office/officeart/2005/8/layout/cycle3"/>
    <dgm:cxn modelId="{A43157EB-2FA8-4C92-A527-7E6C237C3CF0}" type="presOf" srcId="{B0AD4F63-4599-4415-A807-2F3CF570E9F8}" destId="{D5C78433-7384-46AB-942E-5412B6DA12DC}" srcOrd="0" destOrd="0" presId="urn:microsoft.com/office/officeart/2005/8/layout/cycle3"/>
    <dgm:cxn modelId="{FA30C7F7-958C-4E63-9B7D-6B4B71E5BB4D}" srcId="{4B50D7C6-A60C-4E39-96DB-BB61C068AD54}" destId="{F016F08A-7F21-42EE-A7CF-9BFF0F5DBD8F}" srcOrd="2" destOrd="0" parTransId="{BA59EC83-DC66-4B0C-BD55-10277526CA6A}" sibTransId="{EB7262E1-7050-4CBD-BA63-2A15301ED9A8}"/>
    <dgm:cxn modelId="{40FC2AFC-5A02-4C60-8235-BA6EB3C81A6F}" srcId="{4B50D7C6-A60C-4E39-96DB-BB61C068AD54}" destId="{CFA63A89-75C2-4EE2-9BE2-D07C3279BDC6}" srcOrd="7" destOrd="0" parTransId="{DDCB9622-A1AA-475D-8226-6D78587F032B}" sibTransId="{94F38E5F-6B95-47A7-B408-E90191DA1085}"/>
    <dgm:cxn modelId="{5CA621F6-F34F-4D9D-AF94-D1D6FABB870E}" type="presParOf" srcId="{10DDA242-B3EC-4C69-A296-3DFA30E00494}" destId="{B644D5A5-562C-4521-AA46-DA21B5B01253}" srcOrd="0" destOrd="0" presId="urn:microsoft.com/office/officeart/2005/8/layout/cycle3"/>
    <dgm:cxn modelId="{90CCC966-51F5-4543-A367-D4624CCD7B10}" type="presParOf" srcId="{B644D5A5-562C-4521-AA46-DA21B5B01253}" destId="{CD76E528-61A2-4E6A-9E9A-414D3F23E29C}" srcOrd="0" destOrd="0" presId="urn:microsoft.com/office/officeart/2005/8/layout/cycle3"/>
    <dgm:cxn modelId="{927E52CD-FB41-42EC-B6E3-A20918EA1956}" type="presParOf" srcId="{B644D5A5-562C-4521-AA46-DA21B5B01253}" destId="{207E54C7-97EA-4C8B-85BB-7A6C8450D38A}" srcOrd="1" destOrd="0" presId="urn:microsoft.com/office/officeart/2005/8/layout/cycle3"/>
    <dgm:cxn modelId="{9B383027-E885-430C-B918-954FF90746C7}" type="presParOf" srcId="{B644D5A5-562C-4521-AA46-DA21B5B01253}" destId="{1F978DE6-355D-4202-A14F-8F34E6089221}" srcOrd="2" destOrd="0" presId="urn:microsoft.com/office/officeart/2005/8/layout/cycle3"/>
    <dgm:cxn modelId="{FBDD8972-13C4-4AB5-A04A-C7A427C92BDF}" type="presParOf" srcId="{B644D5A5-562C-4521-AA46-DA21B5B01253}" destId="{3AF9A7CE-4BFA-4BC5-A90E-CB9F47FE7839}" srcOrd="3" destOrd="0" presId="urn:microsoft.com/office/officeart/2005/8/layout/cycle3"/>
    <dgm:cxn modelId="{8E260D32-85B3-430B-9837-0310445618AF}" type="presParOf" srcId="{B644D5A5-562C-4521-AA46-DA21B5B01253}" destId="{D5C78433-7384-46AB-942E-5412B6DA12DC}" srcOrd="4" destOrd="0" presId="urn:microsoft.com/office/officeart/2005/8/layout/cycle3"/>
    <dgm:cxn modelId="{986340DF-EE10-4432-825D-833F4282E379}" type="presParOf" srcId="{B644D5A5-562C-4521-AA46-DA21B5B01253}" destId="{078535F4-D8C0-44DA-AF5C-7204BD355B1B}" srcOrd="5" destOrd="0" presId="urn:microsoft.com/office/officeart/2005/8/layout/cycle3"/>
    <dgm:cxn modelId="{87388716-9E29-48A4-8D32-B60A84E57DAC}" type="presParOf" srcId="{B644D5A5-562C-4521-AA46-DA21B5B01253}" destId="{E5F3012C-2D7C-4623-BF21-C0FA3DCB6B42}" srcOrd="6" destOrd="0" presId="urn:microsoft.com/office/officeart/2005/8/layout/cycle3"/>
    <dgm:cxn modelId="{F61946F2-D016-4B38-A50B-2BC0B30FEA11}" type="presParOf" srcId="{B644D5A5-562C-4521-AA46-DA21B5B01253}" destId="{8B4EED45-029E-459D-9F43-5311D727DFB3}" srcOrd="7" destOrd="0" presId="urn:microsoft.com/office/officeart/2005/8/layout/cycle3"/>
    <dgm:cxn modelId="{E0EA966B-5103-43CE-AE90-B48DAF9A49EF}" type="presParOf" srcId="{B644D5A5-562C-4521-AA46-DA21B5B01253}" destId="{1A93534E-676F-4BE5-88F1-510C5C276BD4}" srcOrd="8" destOrd="0" presId="urn:microsoft.com/office/officeart/2005/8/layout/cycle3"/>
    <dgm:cxn modelId="{D9BD460D-901B-4E39-8928-75F6D1B8599B}" type="presParOf" srcId="{B644D5A5-562C-4521-AA46-DA21B5B01253}" destId="{EC3D2BBB-81C6-4BE1-BE3E-E023EA529274}" srcOrd="9" destOrd="0" presId="urn:microsoft.com/office/officeart/2005/8/layout/cycle3"/>
    <dgm:cxn modelId="{5A207DA0-263D-40D2-BA96-1FED53C93F72}" type="presParOf" srcId="{B644D5A5-562C-4521-AA46-DA21B5B01253}" destId="{D8A21806-7E59-488D-A9C2-591CFC5B53C9}" srcOrd="10" destOrd="0" presId="urn:microsoft.com/office/officeart/2005/8/layout/cycle3"/>
    <dgm:cxn modelId="{A8947FE6-EA73-4580-A2C9-1781D9CE7903}" type="presParOf" srcId="{B644D5A5-562C-4521-AA46-DA21B5B01253}" destId="{B7F839BE-4B56-4A87-ACCA-F99946AB872B}" srcOrd="11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17CF027-0528-449F-8F97-50C58D3D73B8}" type="doc">
      <dgm:prSet loTypeId="urn:microsoft.com/office/officeart/2005/8/layout/process4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05EE3746-D9D8-402D-835D-72C04E282F9B}">
      <dgm:prSet/>
      <dgm:spPr/>
      <dgm:t>
        <a:bodyPr/>
        <a:lstStyle/>
        <a:p>
          <a:endParaRPr lang="es-ES" b="1" dirty="0"/>
        </a:p>
        <a:p>
          <a:r>
            <a:rPr lang="es-ES" b="1" dirty="0"/>
            <a:t>LESIONES QUE PONEN EN PELIGRO LA VIDA EN FORMA INMEDIATA</a:t>
          </a:r>
          <a:endParaRPr lang="en-US" dirty="0"/>
        </a:p>
      </dgm:t>
    </dgm:pt>
    <dgm:pt modelId="{87D17C11-D8B2-4D77-80CB-5DE38E084633}" type="parTrans" cxnId="{70C6F1F5-C91B-4D25-A0BB-51A44542F366}">
      <dgm:prSet/>
      <dgm:spPr/>
      <dgm:t>
        <a:bodyPr/>
        <a:lstStyle/>
        <a:p>
          <a:endParaRPr lang="en-US"/>
        </a:p>
      </dgm:t>
    </dgm:pt>
    <dgm:pt modelId="{0954A875-1A1A-4A45-897A-63E9EDADF7B8}" type="sibTrans" cxnId="{70C6F1F5-C91B-4D25-A0BB-51A44542F366}">
      <dgm:prSet/>
      <dgm:spPr/>
      <dgm:t>
        <a:bodyPr/>
        <a:lstStyle/>
        <a:p>
          <a:endParaRPr lang="en-US"/>
        </a:p>
      </dgm:t>
    </dgm:pt>
    <dgm:pt modelId="{27463FF8-E87A-4EBB-9085-F0187BECB216}">
      <dgm:prSet/>
      <dgm:spPr/>
      <dgm:t>
        <a:bodyPr/>
        <a:lstStyle/>
        <a:p>
          <a:r>
            <a:rPr lang="es-ES" dirty="0"/>
            <a:t>NEUMOTÓRAX A TENSIÓN, NEUMOTÓRAX ABIERTO, TÓRAX INESTABLE CON CONTUSIÓN PULMONAR, HEMOTÓRAX MASIVO</a:t>
          </a:r>
          <a:endParaRPr lang="en-US" dirty="0"/>
        </a:p>
      </dgm:t>
    </dgm:pt>
    <dgm:pt modelId="{D62B9018-B5CD-45D7-8B36-5B95758102AF}" type="parTrans" cxnId="{53FBA183-CE7E-41F7-8665-1A72F2E2B980}">
      <dgm:prSet/>
      <dgm:spPr/>
      <dgm:t>
        <a:bodyPr/>
        <a:lstStyle/>
        <a:p>
          <a:endParaRPr lang="en-US"/>
        </a:p>
      </dgm:t>
    </dgm:pt>
    <dgm:pt modelId="{39C526BA-DB3F-4B5C-80A7-DA5ACDD43B07}" type="sibTrans" cxnId="{53FBA183-CE7E-41F7-8665-1A72F2E2B980}">
      <dgm:prSet/>
      <dgm:spPr/>
      <dgm:t>
        <a:bodyPr/>
        <a:lstStyle/>
        <a:p>
          <a:endParaRPr lang="en-US"/>
        </a:p>
      </dgm:t>
    </dgm:pt>
    <dgm:pt modelId="{B3D0DE63-A66D-4067-8447-1C3481797B8D}" type="pres">
      <dgm:prSet presAssocID="{E17CF027-0528-449F-8F97-50C58D3D73B8}" presName="Name0" presStyleCnt="0">
        <dgm:presLayoutVars>
          <dgm:dir/>
          <dgm:animLvl val="lvl"/>
          <dgm:resizeHandles val="exact"/>
        </dgm:presLayoutVars>
      </dgm:prSet>
      <dgm:spPr/>
    </dgm:pt>
    <dgm:pt modelId="{A5EB266D-D2C6-4A31-B6E2-E626AE651DCE}" type="pres">
      <dgm:prSet presAssocID="{27463FF8-E87A-4EBB-9085-F0187BECB216}" presName="boxAndChildren" presStyleCnt="0"/>
      <dgm:spPr/>
    </dgm:pt>
    <dgm:pt modelId="{B22C37E0-D717-4972-982E-6BB086A58991}" type="pres">
      <dgm:prSet presAssocID="{27463FF8-E87A-4EBB-9085-F0187BECB216}" presName="parentTextBox" presStyleLbl="node1" presStyleIdx="0" presStyleCnt="2"/>
      <dgm:spPr/>
    </dgm:pt>
    <dgm:pt modelId="{60326A49-A5A3-4175-BFAA-088AB1D5DBCB}" type="pres">
      <dgm:prSet presAssocID="{0954A875-1A1A-4A45-897A-63E9EDADF7B8}" presName="sp" presStyleCnt="0"/>
      <dgm:spPr/>
    </dgm:pt>
    <dgm:pt modelId="{2572CC91-EA56-4278-9EF3-820FBAC69ACA}" type="pres">
      <dgm:prSet presAssocID="{05EE3746-D9D8-402D-835D-72C04E282F9B}" presName="arrowAndChildren" presStyleCnt="0"/>
      <dgm:spPr/>
    </dgm:pt>
    <dgm:pt modelId="{466C4AA2-BA83-47BC-8579-8BAEB4C2EA49}" type="pres">
      <dgm:prSet presAssocID="{05EE3746-D9D8-402D-835D-72C04E282F9B}" presName="parentTextArrow" presStyleLbl="node1" presStyleIdx="1" presStyleCnt="2"/>
      <dgm:spPr/>
    </dgm:pt>
  </dgm:ptLst>
  <dgm:cxnLst>
    <dgm:cxn modelId="{DF8ABB09-AB81-4A56-8378-879F5A06B27B}" type="presOf" srcId="{27463FF8-E87A-4EBB-9085-F0187BECB216}" destId="{B22C37E0-D717-4972-982E-6BB086A58991}" srcOrd="0" destOrd="0" presId="urn:microsoft.com/office/officeart/2005/8/layout/process4"/>
    <dgm:cxn modelId="{A4B72E7C-2519-4E47-AEEC-9D5E3AD2E86C}" type="presOf" srcId="{05EE3746-D9D8-402D-835D-72C04E282F9B}" destId="{466C4AA2-BA83-47BC-8579-8BAEB4C2EA49}" srcOrd="0" destOrd="0" presId="urn:microsoft.com/office/officeart/2005/8/layout/process4"/>
    <dgm:cxn modelId="{53FBA183-CE7E-41F7-8665-1A72F2E2B980}" srcId="{E17CF027-0528-449F-8F97-50C58D3D73B8}" destId="{27463FF8-E87A-4EBB-9085-F0187BECB216}" srcOrd="1" destOrd="0" parTransId="{D62B9018-B5CD-45D7-8B36-5B95758102AF}" sibTransId="{39C526BA-DB3F-4B5C-80A7-DA5ACDD43B07}"/>
    <dgm:cxn modelId="{90B717A2-19AD-4A72-A6FE-EBB471E1B380}" type="presOf" srcId="{E17CF027-0528-449F-8F97-50C58D3D73B8}" destId="{B3D0DE63-A66D-4067-8447-1C3481797B8D}" srcOrd="0" destOrd="0" presId="urn:microsoft.com/office/officeart/2005/8/layout/process4"/>
    <dgm:cxn modelId="{70C6F1F5-C91B-4D25-A0BB-51A44542F366}" srcId="{E17CF027-0528-449F-8F97-50C58D3D73B8}" destId="{05EE3746-D9D8-402D-835D-72C04E282F9B}" srcOrd="0" destOrd="0" parTransId="{87D17C11-D8B2-4D77-80CB-5DE38E084633}" sibTransId="{0954A875-1A1A-4A45-897A-63E9EDADF7B8}"/>
    <dgm:cxn modelId="{DDC6CF38-B83C-4C2D-BEE9-08CC11E25B88}" type="presParOf" srcId="{B3D0DE63-A66D-4067-8447-1C3481797B8D}" destId="{A5EB266D-D2C6-4A31-B6E2-E626AE651DCE}" srcOrd="0" destOrd="0" presId="urn:microsoft.com/office/officeart/2005/8/layout/process4"/>
    <dgm:cxn modelId="{D2FFB504-8233-43AA-8EB3-EC2F151EF6D1}" type="presParOf" srcId="{A5EB266D-D2C6-4A31-B6E2-E626AE651DCE}" destId="{B22C37E0-D717-4972-982E-6BB086A58991}" srcOrd="0" destOrd="0" presId="urn:microsoft.com/office/officeart/2005/8/layout/process4"/>
    <dgm:cxn modelId="{098B9CDE-0FA7-4C3A-8895-B9728FA3772D}" type="presParOf" srcId="{B3D0DE63-A66D-4067-8447-1C3481797B8D}" destId="{60326A49-A5A3-4175-BFAA-088AB1D5DBCB}" srcOrd="1" destOrd="0" presId="urn:microsoft.com/office/officeart/2005/8/layout/process4"/>
    <dgm:cxn modelId="{72F14470-9DD1-43FD-B98B-4EB605CA9377}" type="presParOf" srcId="{B3D0DE63-A66D-4067-8447-1C3481797B8D}" destId="{2572CC91-EA56-4278-9EF3-820FBAC69ACA}" srcOrd="2" destOrd="0" presId="urn:microsoft.com/office/officeart/2005/8/layout/process4"/>
    <dgm:cxn modelId="{74336332-41A7-4A56-8C52-30F25C1998E5}" type="presParOf" srcId="{2572CC91-EA56-4278-9EF3-820FBAC69ACA}" destId="{466C4AA2-BA83-47BC-8579-8BAEB4C2EA49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7211C43-36DD-4FAA-90EE-B3014B90B42E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DEF64463-9670-4E7B-B7E1-C3ABEDC4C1F7}">
      <dgm:prSet/>
      <dgm:spPr/>
      <dgm:t>
        <a:bodyPr/>
        <a:lstStyle/>
        <a:p>
          <a:r>
            <a:rPr lang="es-ES" dirty="0"/>
            <a:t>OXIMETRÍA DE PULSO</a:t>
          </a:r>
          <a:endParaRPr lang="en-US" dirty="0"/>
        </a:p>
      </dgm:t>
    </dgm:pt>
    <dgm:pt modelId="{883BFD53-11E0-4CD4-9CD8-380554820AA7}" type="parTrans" cxnId="{E3B57FD4-919A-4121-B945-DD4143577509}">
      <dgm:prSet/>
      <dgm:spPr/>
      <dgm:t>
        <a:bodyPr/>
        <a:lstStyle/>
        <a:p>
          <a:endParaRPr lang="en-US"/>
        </a:p>
      </dgm:t>
    </dgm:pt>
    <dgm:pt modelId="{BA6F856F-AFD2-432D-9F95-819D6A307A7D}" type="sibTrans" cxnId="{E3B57FD4-919A-4121-B945-DD4143577509}">
      <dgm:prSet/>
      <dgm:spPr/>
      <dgm:t>
        <a:bodyPr/>
        <a:lstStyle/>
        <a:p>
          <a:endParaRPr lang="en-US"/>
        </a:p>
      </dgm:t>
    </dgm:pt>
    <dgm:pt modelId="{A258B581-8BFE-4620-BBDB-7199316B9AC1}">
      <dgm:prSet/>
      <dgm:spPr/>
      <dgm:t>
        <a:bodyPr/>
        <a:lstStyle/>
        <a:p>
          <a:r>
            <a:rPr lang="es-ES"/>
            <a:t>MONITORIZACIÓN ELECTROCARDIOGRÁFICA</a:t>
          </a:r>
          <a:endParaRPr lang="en-US"/>
        </a:p>
      </dgm:t>
    </dgm:pt>
    <dgm:pt modelId="{24E8F41A-A87A-413D-AA81-A53492BE6B48}" type="parTrans" cxnId="{158F20EA-E85F-4C70-A925-7E6271102D1C}">
      <dgm:prSet/>
      <dgm:spPr/>
      <dgm:t>
        <a:bodyPr/>
        <a:lstStyle/>
        <a:p>
          <a:endParaRPr lang="en-US"/>
        </a:p>
      </dgm:t>
    </dgm:pt>
    <dgm:pt modelId="{CB012067-3D62-4A3E-99ED-5C808F6518FE}" type="sibTrans" cxnId="{158F20EA-E85F-4C70-A925-7E6271102D1C}">
      <dgm:prSet/>
      <dgm:spPr/>
      <dgm:t>
        <a:bodyPr/>
        <a:lstStyle/>
        <a:p>
          <a:endParaRPr lang="en-US"/>
        </a:p>
      </dgm:t>
    </dgm:pt>
    <dgm:pt modelId="{58F52F6F-F1FF-4B95-8ABC-5885327A235D}">
      <dgm:prSet/>
      <dgm:spPr/>
      <dgm:t>
        <a:bodyPr/>
        <a:lstStyle/>
        <a:p>
          <a:r>
            <a:rPr lang="es-ES"/>
            <a:t>CATÉTERES URINARIO Y GÁSTRICO</a:t>
          </a:r>
          <a:endParaRPr lang="en-US"/>
        </a:p>
      </dgm:t>
    </dgm:pt>
    <dgm:pt modelId="{51130636-755F-497C-9D61-82D050B15B1E}" type="parTrans" cxnId="{FF3B37A3-BDCE-44ED-B120-3BD008822833}">
      <dgm:prSet/>
      <dgm:spPr/>
      <dgm:t>
        <a:bodyPr/>
        <a:lstStyle/>
        <a:p>
          <a:endParaRPr lang="en-US"/>
        </a:p>
      </dgm:t>
    </dgm:pt>
    <dgm:pt modelId="{084247B4-A0FA-40E6-A244-FCC313F62CB9}" type="sibTrans" cxnId="{FF3B37A3-BDCE-44ED-B120-3BD008822833}">
      <dgm:prSet/>
      <dgm:spPr/>
      <dgm:t>
        <a:bodyPr/>
        <a:lstStyle/>
        <a:p>
          <a:endParaRPr lang="en-US"/>
        </a:p>
      </dgm:t>
    </dgm:pt>
    <dgm:pt modelId="{C0CD31B6-F65C-45A2-A1CF-879FD21DAA70}">
      <dgm:prSet/>
      <dgm:spPr/>
      <dgm:t>
        <a:bodyPr/>
        <a:lstStyle/>
        <a:p>
          <a:r>
            <a:rPr lang="es-ES"/>
            <a:t>MONITOREO DE PARÁMETROS FISIOLÓGICOS: frecuencia respiratoria y gases arteriales, oximetría de pulso, presión arterial, temperatura y uresis.</a:t>
          </a:r>
          <a:endParaRPr lang="en-US"/>
        </a:p>
      </dgm:t>
    </dgm:pt>
    <dgm:pt modelId="{140EC995-70F0-48BD-8646-197DBE29AB88}" type="parTrans" cxnId="{502E195E-60F6-4D4A-857E-5A76493FB7E2}">
      <dgm:prSet/>
      <dgm:spPr/>
      <dgm:t>
        <a:bodyPr/>
        <a:lstStyle/>
        <a:p>
          <a:endParaRPr lang="en-US"/>
        </a:p>
      </dgm:t>
    </dgm:pt>
    <dgm:pt modelId="{1D570AD6-1761-4A30-A8FF-3F565BEB1C12}" type="sibTrans" cxnId="{502E195E-60F6-4D4A-857E-5A76493FB7E2}">
      <dgm:prSet/>
      <dgm:spPr/>
      <dgm:t>
        <a:bodyPr/>
        <a:lstStyle/>
        <a:p>
          <a:endParaRPr lang="en-US"/>
        </a:p>
      </dgm:t>
    </dgm:pt>
    <dgm:pt modelId="{60BD894B-4552-4FFF-B193-118F97F57BE4}">
      <dgm:prSet/>
      <dgm:spPr/>
      <dgm:t>
        <a:bodyPr/>
        <a:lstStyle/>
        <a:p>
          <a:r>
            <a:rPr lang="es-ES" dirty="0"/>
            <a:t>RADIOGRAFÍAS DE TÓRAX Y PELVIS, FAST, LAVADO PERITONEAL </a:t>
          </a:r>
          <a:endParaRPr lang="en-US" dirty="0"/>
        </a:p>
      </dgm:t>
    </dgm:pt>
    <dgm:pt modelId="{F4B4908B-5859-4952-817E-75CADC5DE778}" type="parTrans" cxnId="{CBBB8A3E-C1A9-48CE-9B6F-AA09E77CAB23}">
      <dgm:prSet/>
      <dgm:spPr/>
      <dgm:t>
        <a:bodyPr/>
        <a:lstStyle/>
        <a:p>
          <a:endParaRPr lang="en-US"/>
        </a:p>
      </dgm:t>
    </dgm:pt>
    <dgm:pt modelId="{BB7E53C5-92BA-46B6-AB9A-A4076863579A}" type="sibTrans" cxnId="{CBBB8A3E-C1A9-48CE-9B6F-AA09E77CAB23}">
      <dgm:prSet/>
      <dgm:spPr/>
      <dgm:t>
        <a:bodyPr/>
        <a:lstStyle/>
        <a:p>
          <a:endParaRPr lang="en-US"/>
        </a:p>
      </dgm:t>
    </dgm:pt>
    <dgm:pt modelId="{28EA81D9-55E4-43D4-9E26-18F4F5242B45}" type="pres">
      <dgm:prSet presAssocID="{47211C43-36DD-4FAA-90EE-B3014B90B42E}" presName="root" presStyleCnt="0">
        <dgm:presLayoutVars>
          <dgm:dir/>
          <dgm:resizeHandles val="exact"/>
        </dgm:presLayoutVars>
      </dgm:prSet>
      <dgm:spPr/>
    </dgm:pt>
    <dgm:pt modelId="{763E1006-6CDE-4797-A221-DF7C8FB4B0C2}" type="pres">
      <dgm:prSet presAssocID="{DEF64463-9670-4E7B-B7E1-C3ABEDC4C1F7}" presName="compNode" presStyleCnt="0"/>
      <dgm:spPr/>
    </dgm:pt>
    <dgm:pt modelId="{D2F137A0-B774-4F09-893E-C62707A4354B}" type="pres">
      <dgm:prSet presAssocID="{DEF64463-9670-4E7B-B7E1-C3ABEDC4C1F7}" presName="bgRect" presStyleLbl="bgShp" presStyleIdx="0" presStyleCnt="5"/>
      <dgm:spPr/>
    </dgm:pt>
    <dgm:pt modelId="{0826B1EA-E7E7-4019-B9B6-737F3C64EA07}" type="pres">
      <dgm:prSet presAssocID="{DEF64463-9670-4E7B-B7E1-C3ABEDC4C1F7}" presName="iconRect" presStyleLbl="node1" presStyleIdx="0" presStyleCnt="5" custFlipVert="1" custFlipHor="0" custScaleX="13194" custScaleY="13198"/>
      <dgm:spPr>
        <a:ln>
          <a:noFill/>
        </a:ln>
      </dgm:spPr>
    </dgm:pt>
    <dgm:pt modelId="{470E9152-D44D-4DD8-8822-25F9B1E61A10}" type="pres">
      <dgm:prSet presAssocID="{DEF64463-9670-4E7B-B7E1-C3ABEDC4C1F7}" presName="spaceRect" presStyleCnt="0"/>
      <dgm:spPr/>
    </dgm:pt>
    <dgm:pt modelId="{12C66A3D-FCF6-4DC4-AB95-C12F4DD75EE7}" type="pres">
      <dgm:prSet presAssocID="{DEF64463-9670-4E7B-B7E1-C3ABEDC4C1F7}" presName="parTx" presStyleLbl="revTx" presStyleIdx="0" presStyleCnt="5">
        <dgm:presLayoutVars>
          <dgm:chMax val="0"/>
          <dgm:chPref val="0"/>
        </dgm:presLayoutVars>
      </dgm:prSet>
      <dgm:spPr/>
    </dgm:pt>
    <dgm:pt modelId="{187F8D24-D020-4B4E-A857-A5628D961D4F}" type="pres">
      <dgm:prSet presAssocID="{BA6F856F-AFD2-432D-9F95-819D6A307A7D}" presName="sibTrans" presStyleCnt="0"/>
      <dgm:spPr/>
    </dgm:pt>
    <dgm:pt modelId="{DFB3AC3D-F384-4025-B644-E43871A75DCA}" type="pres">
      <dgm:prSet presAssocID="{A258B581-8BFE-4620-BBDB-7199316B9AC1}" presName="compNode" presStyleCnt="0"/>
      <dgm:spPr/>
    </dgm:pt>
    <dgm:pt modelId="{D5D75688-6ED8-4675-A0CC-BF62BCCD8230}" type="pres">
      <dgm:prSet presAssocID="{A258B581-8BFE-4620-BBDB-7199316B9AC1}" presName="bgRect" presStyleLbl="bgShp" presStyleIdx="1" presStyleCnt="5"/>
      <dgm:spPr/>
    </dgm:pt>
    <dgm:pt modelId="{88CDBEE2-1CF7-4F3A-93D4-ACFBE7D738DA}" type="pres">
      <dgm:prSet presAssocID="{A258B581-8BFE-4620-BBDB-7199316B9AC1}" presName="iconRect" presStyleLbl="node1" presStyleIdx="1" presStyleCnt="5" custFlipVert="1" custFlipHor="1" custScaleX="28681" custScaleY="24899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auge"/>
        </a:ext>
      </dgm:extLst>
    </dgm:pt>
    <dgm:pt modelId="{37E140EC-1D17-4FC2-9991-CA8812D961D4}" type="pres">
      <dgm:prSet presAssocID="{A258B581-8BFE-4620-BBDB-7199316B9AC1}" presName="spaceRect" presStyleCnt="0"/>
      <dgm:spPr/>
    </dgm:pt>
    <dgm:pt modelId="{FA7DA268-0A7F-4B92-ADB2-FD8326F9DBD3}" type="pres">
      <dgm:prSet presAssocID="{A258B581-8BFE-4620-BBDB-7199316B9AC1}" presName="parTx" presStyleLbl="revTx" presStyleIdx="1" presStyleCnt="5">
        <dgm:presLayoutVars>
          <dgm:chMax val="0"/>
          <dgm:chPref val="0"/>
        </dgm:presLayoutVars>
      </dgm:prSet>
      <dgm:spPr/>
    </dgm:pt>
    <dgm:pt modelId="{37BC4262-F1CC-4F01-A27F-DC6E47D86740}" type="pres">
      <dgm:prSet presAssocID="{CB012067-3D62-4A3E-99ED-5C808F6518FE}" presName="sibTrans" presStyleCnt="0"/>
      <dgm:spPr/>
    </dgm:pt>
    <dgm:pt modelId="{82D5C62E-42BF-49B5-B9CE-69BC045E5174}" type="pres">
      <dgm:prSet presAssocID="{58F52F6F-F1FF-4B95-8ABC-5885327A235D}" presName="compNode" presStyleCnt="0"/>
      <dgm:spPr/>
    </dgm:pt>
    <dgm:pt modelId="{9536A374-6B42-4BD9-BF69-7F884C1B77B4}" type="pres">
      <dgm:prSet presAssocID="{58F52F6F-F1FF-4B95-8ABC-5885327A235D}" presName="bgRect" presStyleLbl="bgShp" presStyleIdx="2" presStyleCnt="5"/>
      <dgm:spPr/>
    </dgm:pt>
    <dgm:pt modelId="{19637E3F-2113-4496-8ADD-EE868C027B65}" type="pres">
      <dgm:prSet presAssocID="{58F52F6F-F1FF-4B95-8ABC-5885327A235D}" presName="iconRect" presStyleLbl="node1" presStyleIdx="2" presStyleCnt="5" custFlipVert="1" custFlipHor="0" custScaleX="22165" custScaleY="13194"/>
      <dgm:spPr>
        <a:ln>
          <a:noFill/>
        </a:ln>
      </dgm:spPr>
    </dgm:pt>
    <dgm:pt modelId="{3A887FDA-90F0-4908-982B-BFC734BD6341}" type="pres">
      <dgm:prSet presAssocID="{58F52F6F-F1FF-4B95-8ABC-5885327A235D}" presName="spaceRect" presStyleCnt="0"/>
      <dgm:spPr/>
    </dgm:pt>
    <dgm:pt modelId="{BE66D4EF-0DFC-4429-AEA5-C50123E22703}" type="pres">
      <dgm:prSet presAssocID="{58F52F6F-F1FF-4B95-8ABC-5885327A235D}" presName="parTx" presStyleLbl="revTx" presStyleIdx="2" presStyleCnt="5">
        <dgm:presLayoutVars>
          <dgm:chMax val="0"/>
          <dgm:chPref val="0"/>
        </dgm:presLayoutVars>
      </dgm:prSet>
      <dgm:spPr/>
    </dgm:pt>
    <dgm:pt modelId="{397BC1AD-29AA-49E9-A77C-CED2F00472B3}" type="pres">
      <dgm:prSet presAssocID="{084247B4-A0FA-40E6-A244-FCC313F62CB9}" presName="sibTrans" presStyleCnt="0"/>
      <dgm:spPr/>
    </dgm:pt>
    <dgm:pt modelId="{3A3301F0-697B-44F4-A7A5-63ED4FA6F4E2}" type="pres">
      <dgm:prSet presAssocID="{C0CD31B6-F65C-45A2-A1CF-879FD21DAA70}" presName="compNode" presStyleCnt="0"/>
      <dgm:spPr/>
    </dgm:pt>
    <dgm:pt modelId="{F7AAADAE-ABB3-45C1-9CEE-768F7A57D59B}" type="pres">
      <dgm:prSet presAssocID="{C0CD31B6-F65C-45A2-A1CF-879FD21DAA70}" presName="bgRect" presStyleLbl="bgShp" presStyleIdx="3" presStyleCnt="5"/>
      <dgm:spPr/>
    </dgm:pt>
    <dgm:pt modelId="{EE796FD5-B9B8-4A71-BD8E-F3684B666052}" type="pres">
      <dgm:prSet presAssocID="{C0CD31B6-F65C-45A2-A1CF-879FD21DAA70}" presName="iconRect" presStyleLbl="node1" presStyleIdx="3" presStyleCnt="5" custFlipVert="1" custFlipHor="0" custScaleX="13194" custScaleY="21784"/>
      <dgm:spPr>
        <a:ln>
          <a:noFill/>
        </a:ln>
      </dgm:spPr>
    </dgm:pt>
    <dgm:pt modelId="{0715FE98-B298-44F9-9FC9-D6027C8C1903}" type="pres">
      <dgm:prSet presAssocID="{C0CD31B6-F65C-45A2-A1CF-879FD21DAA70}" presName="spaceRect" presStyleCnt="0"/>
      <dgm:spPr/>
    </dgm:pt>
    <dgm:pt modelId="{38F65DAB-5DA1-48F2-85D2-2C077C2F8F95}" type="pres">
      <dgm:prSet presAssocID="{C0CD31B6-F65C-45A2-A1CF-879FD21DAA70}" presName="parTx" presStyleLbl="revTx" presStyleIdx="3" presStyleCnt="5">
        <dgm:presLayoutVars>
          <dgm:chMax val="0"/>
          <dgm:chPref val="0"/>
        </dgm:presLayoutVars>
      </dgm:prSet>
      <dgm:spPr/>
    </dgm:pt>
    <dgm:pt modelId="{9D47F3EE-51AA-4BC8-B40B-59C8FECB2A68}" type="pres">
      <dgm:prSet presAssocID="{1D570AD6-1761-4A30-A8FF-3F565BEB1C12}" presName="sibTrans" presStyleCnt="0"/>
      <dgm:spPr/>
    </dgm:pt>
    <dgm:pt modelId="{5F9237C5-964A-451A-B9CB-3BA915AA4806}" type="pres">
      <dgm:prSet presAssocID="{60BD894B-4552-4FFF-B193-118F97F57BE4}" presName="compNode" presStyleCnt="0"/>
      <dgm:spPr/>
    </dgm:pt>
    <dgm:pt modelId="{19DBAD7A-73A4-447F-BB70-8D42E769365C}" type="pres">
      <dgm:prSet presAssocID="{60BD894B-4552-4FFF-B193-118F97F57BE4}" presName="bgRect" presStyleLbl="bgShp" presStyleIdx="4" presStyleCnt="5"/>
      <dgm:spPr/>
    </dgm:pt>
    <dgm:pt modelId="{CDE8DC56-4F9E-4BC8-8E76-4C5E765411AA}" type="pres">
      <dgm:prSet presAssocID="{60BD894B-4552-4FFF-B193-118F97F57BE4}" presName="iconRect" presStyleLbl="node1" presStyleIdx="4" presStyleCnt="5" custFlipVert="0" custFlipHor="0" custScaleX="16929" custScaleY="13194"/>
      <dgm:spPr>
        <a:ln>
          <a:noFill/>
        </a:ln>
      </dgm:spPr>
    </dgm:pt>
    <dgm:pt modelId="{C4178EA4-0C28-4EC2-B417-E2B481CCCAD8}" type="pres">
      <dgm:prSet presAssocID="{60BD894B-4552-4FFF-B193-118F97F57BE4}" presName="spaceRect" presStyleCnt="0"/>
      <dgm:spPr/>
    </dgm:pt>
    <dgm:pt modelId="{C54ED5F8-D454-475F-BF12-D618C7144B4A}" type="pres">
      <dgm:prSet presAssocID="{60BD894B-4552-4FFF-B193-118F97F57BE4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6179773D-E893-417B-8E91-EA193AAD94F9}" type="presOf" srcId="{58F52F6F-F1FF-4B95-8ABC-5885327A235D}" destId="{BE66D4EF-0DFC-4429-AEA5-C50123E22703}" srcOrd="0" destOrd="0" presId="urn:microsoft.com/office/officeart/2018/2/layout/IconVerticalSolidList"/>
    <dgm:cxn modelId="{CBBB8A3E-C1A9-48CE-9B6F-AA09E77CAB23}" srcId="{47211C43-36DD-4FAA-90EE-B3014B90B42E}" destId="{60BD894B-4552-4FFF-B193-118F97F57BE4}" srcOrd="4" destOrd="0" parTransId="{F4B4908B-5859-4952-817E-75CADC5DE778}" sibTransId="{BB7E53C5-92BA-46B6-AB9A-A4076863579A}"/>
    <dgm:cxn modelId="{502E195E-60F6-4D4A-857E-5A76493FB7E2}" srcId="{47211C43-36DD-4FAA-90EE-B3014B90B42E}" destId="{C0CD31B6-F65C-45A2-A1CF-879FD21DAA70}" srcOrd="3" destOrd="0" parTransId="{140EC995-70F0-48BD-8646-197DBE29AB88}" sibTransId="{1D570AD6-1761-4A30-A8FF-3F565BEB1C12}"/>
    <dgm:cxn modelId="{FF3B37A3-BDCE-44ED-B120-3BD008822833}" srcId="{47211C43-36DD-4FAA-90EE-B3014B90B42E}" destId="{58F52F6F-F1FF-4B95-8ABC-5885327A235D}" srcOrd="2" destOrd="0" parTransId="{51130636-755F-497C-9D61-82D050B15B1E}" sibTransId="{084247B4-A0FA-40E6-A244-FCC313F62CB9}"/>
    <dgm:cxn modelId="{CA886BC1-F487-4F62-B4C2-514696C0F5CA}" type="presOf" srcId="{DEF64463-9670-4E7B-B7E1-C3ABEDC4C1F7}" destId="{12C66A3D-FCF6-4DC4-AB95-C12F4DD75EE7}" srcOrd="0" destOrd="0" presId="urn:microsoft.com/office/officeart/2018/2/layout/IconVerticalSolidList"/>
    <dgm:cxn modelId="{E3B57FD4-919A-4121-B945-DD4143577509}" srcId="{47211C43-36DD-4FAA-90EE-B3014B90B42E}" destId="{DEF64463-9670-4E7B-B7E1-C3ABEDC4C1F7}" srcOrd="0" destOrd="0" parTransId="{883BFD53-11E0-4CD4-9CD8-380554820AA7}" sibTransId="{BA6F856F-AFD2-432D-9F95-819D6A307A7D}"/>
    <dgm:cxn modelId="{158F20EA-E85F-4C70-A925-7E6271102D1C}" srcId="{47211C43-36DD-4FAA-90EE-B3014B90B42E}" destId="{A258B581-8BFE-4620-BBDB-7199316B9AC1}" srcOrd="1" destOrd="0" parTransId="{24E8F41A-A87A-413D-AA81-A53492BE6B48}" sibTransId="{CB012067-3D62-4A3E-99ED-5C808F6518FE}"/>
    <dgm:cxn modelId="{D83D28ED-A824-497E-984D-8FB20872829E}" type="presOf" srcId="{47211C43-36DD-4FAA-90EE-B3014B90B42E}" destId="{28EA81D9-55E4-43D4-9E26-18F4F5242B45}" srcOrd="0" destOrd="0" presId="urn:microsoft.com/office/officeart/2018/2/layout/IconVerticalSolidList"/>
    <dgm:cxn modelId="{C6F73BF3-197A-4D9B-A68C-009825835D1A}" type="presOf" srcId="{60BD894B-4552-4FFF-B193-118F97F57BE4}" destId="{C54ED5F8-D454-475F-BF12-D618C7144B4A}" srcOrd="0" destOrd="0" presId="urn:microsoft.com/office/officeart/2018/2/layout/IconVerticalSolidList"/>
    <dgm:cxn modelId="{39F165F7-8A7C-479E-BE77-547F68AFC997}" type="presOf" srcId="{C0CD31B6-F65C-45A2-A1CF-879FD21DAA70}" destId="{38F65DAB-5DA1-48F2-85D2-2C077C2F8F95}" srcOrd="0" destOrd="0" presId="urn:microsoft.com/office/officeart/2018/2/layout/IconVerticalSolidList"/>
    <dgm:cxn modelId="{A76F0EF9-B2A0-4E51-9ACD-AC780EE6B44A}" type="presOf" srcId="{A258B581-8BFE-4620-BBDB-7199316B9AC1}" destId="{FA7DA268-0A7F-4B92-ADB2-FD8326F9DBD3}" srcOrd="0" destOrd="0" presId="urn:microsoft.com/office/officeart/2018/2/layout/IconVerticalSolidList"/>
    <dgm:cxn modelId="{53D6B45B-B2F8-477A-9D83-D06A47EA7F3E}" type="presParOf" srcId="{28EA81D9-55E4-43D4-9E26-18F4F5242B45}" destId="{763E1006-6CDE-4797-A221-DF7C8FB4B0C2}" srcOrd="0" destOrd="0" presId="urn:microsoft.com/office/officeart/2018/2/layout/IconVerticalSolidList"/>
    <dgm:cxn modelId="{6510BB67-2823-4F09-8121-DD7D603700AC}" type="presParOf" srcId="{763E1006-6CDE-4797-A221-DF7C8FB4B0C2}" destId="{D2F137A0-B774-4F09-893E-C62707A4354B}" srcOrd="0" destOrd="0" presId="urn:microsoft.com/office/officeart/2018/2/layout/IconVerticalSolidList"/>
    <dgm:cxn modelId="{6EB444B0-1BAC-4F57-B24E-EBE20A264374}" type="presParOf" srcId="{763E1006-6CDE-4797-A221-DF7C8FB4B0C2}" destId="{0826B1EA-E7E7-4019-B9B6-737F3C64EA07}" srcOrd="1" destOrd="0" presId="urn:microsoft.com/office/officeart/2018/2/layout/IconVerticalSolidList"/>
    <dgm:cxn modelId="{9B4AAED4-21CE-4EA5-BEF7-C7621A0143D8}" type="presParOf" srcId="{763E1006-6CDE-4797-A221-DF7C8FB4B0C2}" destId="{470E9152-D44D-4DD8-8822-25F9B1E61A10}" srcOrd="2" destOrd="0" presId="urn:microsoft.com/office/officeart/2018/2/layout/IconVerticalSolidList"/>
    <dgm:cxn modelId="{EF7BE494-3936-430C-B3A1-83D895087491}" type="presParOf" srcId="{763E1006-6CDE-4797-A221-DF7C8FB4B0C2}" destId="{12C66A3D-FCF6-4DC4-AB95-C12F4DD75EE7}" srcOrd="3" destOrd="0" presId="urn:microsoft.com/office/officeart/2018/2/layout/IconVerticalSolidList"/>
    <dgm:cxn modelId="{2C371632-A978-4818-805B-FFF558DB4500}" type="presParOf" srcId="{28EA81D9-55E4-43D4-9E26-18F4F5242B45}" destId="{187F8D24-D020-4B4E-A857-A5628D961D4F}" srcOrd="1" destOrd="0" presId="urn:microsoft.com/office/officeart/2018/2/layout/IconVerticalSolidList"/>
    <dgm:cxn modelId="{2BEA083C-42D6-4129-8B33-FA2FA5E11A08}" type="presParOf" srcId="{28EA81D9-55E4-43D4-9E26-18F4F5242B45}" destId="{DFB3AC3D-F384-4025-B644-E43871A75DCA}" srcOrd="2" destOrd="0" presId="urn:microsoft.com/office/officeart/2018/2/layout/IconVerticalSolidList"/>
    <dgm:cxn modelId="{98830616-C650-4635-8EF1-6643C4F9F205}" type="presParOf" srcId="{DFB3AC3D-F384-4025-B644-E43871A75DCA}" destId="{D5D75688-6ED8-4675-A0CC-BF62BCCD8230}" srcOrd="0" destOrd="0" presId="urn:microsoft.com/office/officeart/2018/2/layout/IconVerticalSolidList"/>
    <dgm:cxn modelId="{700E11CE-E2DC-4936-B763-BD95A696F61B}" type="presParOf" srcId="{DFB3AC3D-F384-4025-B644-E43871A75DCA}" destId="{88CDBEE2-1CF7-4F3A-93D4-ACFBE7D738DA}" srcOrd="1" destOrd="0" presId="urn:microsoft.com/office/officeart/2018/2/layout/IconVerticalSolidList"/>
    <dgm:cxn modelId="{E2F8C700-8D82-4D8A-82B6-8802CE147F96}" type="presParOf" srcId="{DFB3AC3D-F384-4025-B644-E43871A75DCA}" destId="{37E140EC-1D17-4FC2-9991-CA8812D961D4}" srcOrd="2" destOrd="0" presId="urn:microsoft.com/office/officeart/2018/2/layout/IconVerticalSolidList"/>
    <dgm:cxn modelId="{5A0CAF6B-25E3-4365-AA7F-DE3AC09BB914}" type="presParOf" srcId="{DFB3AC3D-F384-4025-B644-E43871A75DCA}" destId="{FA7DA268-0A7F-4B92-ADB2-FD8326F9DBD3}" srcOrd="3" destOrd="0" presId="urn:microsoft.com/office/officeart/2018/2/layout/IconVerticalSolidList"/>
    <dgm:cxn modelId="{18C0BDC4-3EA9-4838-A8D5-CFAD658ADC91}" type="presParOf" srcId="{28EA81D9-55E4-43D4-9E26-18F4F5242B45}" destId="{37BC4262-F1CC-4F01-A27F-DC6E47D86740}" srcOrd="3" destOrd="0" presId="urn:microsoft.com/office/officeart/2018/2/layout/IconVerticalSolidList"/>
    <dgm:cxn modelId="{A658AE0A-B960-462B-9E1E-69EDE0D10A46}" type="presParOf" srcId="{28EA81D9-55E4-43D4-9E26-18F4F5242B45}" destId="{82D5C62E-42BF-49B5-B9CE-69BC045E5174}" srcOrd="4" destOrd="0" presId="urn:microsoft.com/office/officeart/2018/2/layout/IconVerticalSolidList"/>
    <dgm:cxn modelId="{F7AB80A1-D995-43B1-BD84-6235A53AD264}" type="presParOf" srcId="{82D5C62E-42BF-49B5-B9CE-69BC045E5174}" destId="{9536A374-6B42-4BD9-BF69-7F884C1B77B4}" srcOrd="0" destOrd="0" presId="urn:microsoft.com/office/officeart/2018/2/layout/IconVerticalSolidList"/>
    <dgm:cxn modelId="{61DACB1C-0C7F-4FE8-ACFF-141E82C7AB6C}" type="presParOf" srcId="{82D5C62E-42BF-49B5-B9CE-69BC045E5174}" destId="{19637E3F-2113-4496-8ADD-EE868C027B65}" srcOrd="1" destOrd="0" presId="urn:microsoft.com/office/officeart/2018/2/layout/IconVerticalSolidList"/>
    <dgm:cxn modelId="{C85D619A-7B75-409D-A1D6-76AC54DEF9BE}" type="presParOf" srcId="{82D5C62E-42BF-49B5-B9CE-69BC045E5174}" destId="{3A887FDA-90F0-4908-982B-BFC734BD6341}" srcOrd="2" destOrd="0" presId="urn:microsoft.com/office/officeart/2018/2/layout/IconVerticalSolidList"/>
    <dgm:cxn modelId="{B70CF350-9F8B-470F-A509-4D50B46F1AB5}" type="presParOf" srcId="{82D5C62E-42BF-49B5-B9CE-69BC045E5174}" destId="{BE66D4EF-0DFC-4429-AEA5-C50123E22703}" srcOrd="3" destOrd="0" presId="urn:microsoft.com/office/officeart/2018/2/layout/IconVerticalSolidList"/>
    <dgm:cxn modelId="{371A9790-B00D-4F5B-A171-8C4E468F359D}" type="presParOf" srcId="{28EA81D9-55E4-43D4-9E26-18F4F5242B45}" destId="{397BC1AD-29AA-49E9-A77C-CED2F00472B3}" srcOrd="5" destOrd="0" presId="urn:microsoft.com/office/officeart/2018/2/layout/IconVerticalSolidList"/>
    <dgm:cxn modelId="{EB8C5BC9-9C9D-4B5A-9C8A-4BEB8F519D55}" type="presParOf" srcId="{28EA81D9-55E4-43D4-9E26-18F4F5242B45}" destId="{3A3301F0-697B-44F4-A7A5-63ED4FA6F4E2}" srcOrd="6" destOrd="0" presId="urn:microsoft.com/office/officeart/2018/2/layout/IconVerticalSolidList"/>
    <dgm:cxn modelId="{DB1403BC-23F9-4257-8063-5804CA33F005}" type="presParOf" srcId="{3A3301F0-697B-44F4-A7A5-63ED4FA6F4E2}" destId="{F7AAADAE-ABB3-45C1-9CEE-768F7A57D59B}" srcOrd="0" destOrd="0" presId="urn:microsoft.com/office/officeart/2018/2/layout/IconVerticalSolidList"/>
    <dgm:cxn modelId="{4A291BF2-3F7E-4429-80CB-F72C3D971788}" type="presParOf" srcId="{3A3301F0-697B-44F4-A7A5-63ED4FA6F4E2}" destId="{EE796FD5-B9B8-4A71-BD8E-F3684B666052}" srcOrd="1" destOrd="0" presId="urn:microsoft.com/office/officeart/2018/2/layout/IconVerticalSolidList"/>
    <dgm:cxn modelId="{0CB6D7A2-D867-44F8-8059-6B049C7A8FD3}" type="presParOf" srcId="{3A3301F0-697B-44F4-A7A5-63ED4FA6F4E2}" destId="{0715FE98-B298-44F9-9FC9-D6027C8C1903}" srcOrd="2" destOrd="0" presId="urn:microsoft.com/office/officeart/2018/2/layout/IconVerticalSolidList"/>
    <dgm:cxn modelId="{2B02E4B7-93E1-4127-A74F-95EC96897484}" type="presParOf" srcId="{3A3301F0-697B-44F4-A7A5-63ED4FA6F4E2}" destId="{38F65DAB-5DA1-48F2-85D2-2C077C2F8F95}" srcOrd="3" destOrd="0" presId="urn:microsoft.com/office/officeart/2018/2/layout/IconVerticalSolidList"/>
    <dgm:cxn modelId="{13A06615-E82D-41CC-9735-513A198BFFB2}" type="presParOf" srcId="{28EA81D9-55E4-43D4-9E26-18F4F5242B45}" destId="{9D47F3EE-51AA-4BC8-B40B-59C8FECB2A68}" srcOrd="7" destOrd="0" presId="urn:microsoft.com/office/officeart/2018/2/layout/IconVerticalSolidList"/>
    <dgm:cxn modelId="{041DE3F2-181B-4889-98D1-CABCBADCE967}" type="presParOf" srcId="{28EA81D9-55E4-43D4-9E26-18F4F5242B45}" destId="{5F9237C5-964A-451A-B9CB-3BA915AA4806}" srcOrd="8" destOrd="0" presId="urn:microsoft.com/office/officeart/2018/2/layout/IconVerticalSolidList"/>
    <dgm:cxn modelId="{4C65951F-57C4-46E4-B350-F899FC276556}" type="presParOf" srcId="{5F9237C5-964A-451A-B9CB-3BA915AA4806}" destId="{19DBAD7A-73A4-447F-BB70-8D42E769365C}" srcOrd="0" destOrd="0" presId="urn:microsoft.com/office/officeart/2018/2/layout/IconVerticalSolidList"/>
    <dgm:cxn modelId="{72F85B51-AB42-4BA2-9340-1A6A713FC533}" type="presParOf" srcId="{5F9237C5-964A-451A-B9CB-3BA915AA4806}" destId="{CDE8DC56-4F9E-4BC8-8E76-4C5E765411AA}" srcOrd="1" destOrd="0" presId="urn:microsoft.com/office/officeart/2018/2/layout/IconVerticalSolidList"/>
    <dgm:cxn modelId="{B30EF4FD-45E6-4B01-9F27-1CD6659A3D34}" type="presParOf" srcId="{5F9237C5-964A-451A-B9CB-3BA915AA4806}" destId="{C4178EA4-0C28-4EC2-B417-E2B481CCCAD8}" srcOrd="2" destOrd="0" presId="urn:microsoft.com/office/officeart/2018/2/layout/IconVerticalSolidList"/>
    <dgm:cxn modelId="{D743D766-A8C6-45D1-B39E-DC4D4A402EFB}" type="presParOf" srcId="{5F9237C5-964A-451A-B9CB-3BA915AA4806}" destId="{C54ED5F8-D454-475F-BF12-D618C7144B4A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A92BCB3-F5BC-4E4F-B8C9-EDA4863E7CFF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76B84B47-A354-48F3-9F84-8907B1A28374}">
      <dgm:prSet/>
      <dgm:spPr/>
      <dgm:t>
        <a:bodyPr/>
        <a:lstStyle/>
        <a:p>
          <a:pPr>
            <a:lnSpc>
              <a:spcPct val="100000"/>
            </a:lnSpc>
          </a:pPr>
          <a:r>
            <a:rPr lang="es-MX" dirty="0"/>
            <a:t>EVACUACIÓN DE SANGRE DEL PERICARDIO</a:t>
          </a:r>
          <a:endParaRPr lang="en-US" dirty="0"/>
        </a:p>
      </dgm:t>
    </dgm:pt>
    <dgm:pt modelId="{BF97B7B2-88FC-4BF8-8BA4-72222687C510}" type="parTrans" cxnId="{0BC99135-0AD6-4AEB-857E-8F87EA20F444}">
      <dgm:prSet/>
      <dgm:spPr/>
      <dgm:t>
        <a:bodyPr/>
        <a:lstStyle/>
        <a:p>
          <a:endParaRPr lang="en-US"/>
        </a:p>
      </dgm:t>
    </dgm:pt>
    <dgm:pt modelId="{EB4FA17F-64D1-439F-AB4F-F146CEBCAF9C}" type="sibTrans" cxnId="{0BC99135-0AD6-4AEB-857E-8F87EA20F444}">
      <dgm:prSet/>
      <dgm:spPr/>
      <dgm:t>
        <a:bodyPr/>
        <a:lstStyle/>
        <a:p>
          <a:endParaRPr lang="en-US"/>
        </a:p>
      </dgm:t>
    </dgm:pt>
    <dgm:pt modelId="{69DD9BCA-9C1A-45E7-B5F9-1E2915180D15}">
      <dgm:prSet/>
      <dgm:spPr/>
      <dgm:t>
        <a:bodyPr/>
        <a:lstStyle/>
        <a:p>
          <a:pPr>
            <a:lnSpc>
              <a:spcPct val="100000"/>
            </a:lnSpc>
          </a:pPr>
          <a:r>
            <a:rPr lang="es-MX" dirty="0"/>
            <a:t>CONTROL DIRECTO DE UNA HEMORRAGIA INTRATORÁCICA EXSANGUINANTE</a:t>
          </a:r>
          <a:endParaRPr lang="en-US" dirty="0"/>
        </a:p>
      </dgm:t>
    </dgm:pt>
    <dgm:pt modelId="{99A78291-F852-4B6F-96E1-660CF10F367E}" type="parTrans" cxnId="{78A110F2-2372-4CA9-8C74-0A429F3BE3CB}">
      <dgm:prSet/>
      <dgm:spPr/>
      <dgm:t>
        <a:bodyPr/>
        <a:lstStyle/>
        <a:p>
          <a:endParaRPr lang="en-US"/>
        </a:p>
      </dgm:t>
    </dgm:pt>
    <dgm:pt modelId="{CC2BBCFA-E9F9-437B-A7B5-3CEFE0479255}" type="sibTrans" cxnId="{78A110F2-2372-4CA9-8C74-0A429F3BE3CB}">
      <dgm:prSet/>
      <dgm:spPr/>
      <dgm:t>
        <a:bodyPr/>
        <a:lstStyle/>
        <a:p>
          <a:endParaRPr lang="en-US"/>
        </a:p>
      </dgm:t>
    </dgm:pt>
    <dgm:pt modelId="{C327B372-1342-41D4-B5BA-C195FB78B356}">
      <dgm:prSet/>
      <dgm:spPr/>
      <dgm:t>
        <a:bodyPr/>
        <a:lstStyle/>
        <a:p>
          <a:pPr>
            <a:lnSpc>
              <a:spcPct val="100000"/>
            </a:lnSpc>
          </a:pPr>
          <a:r>
            <a:rPr lang="es-MX"/>
            <a:t>MASAJE CARDIACO ABIERTO</a:t>
          </a:r>
          <a:endParaRPr lang="en-US"/>
        </a:p>
      </dgm:t>
    </dgm:pt>
    <dgm:pt modelId="{2F26E808-2955-4F7E-B07B-2E9722E65A17}" type="parTrans" cxnId="{6B54C074-B553-4911-8AC8-992D6104969C}">
      <dgm:prSet/>
      <dgm:spPr/>
      <dgm:t>
        <a:bodyPr/>
        <a:lstStyle/>
        <a:p>
          <a:endParaRPr lang="en-US"/>
        </a:p>
      </dgm:t>
    </dgm:pt>
    <dgm:pt modelId="{0B4590BC-8800-4300-8240-4D09BF117097}" type="sibTrans" cxnId="{6B54C074-B553-4911-8AC8-992D6104969C}">
      <dgm:prSet/>
      <dgm:spPr/>
      <dgm:t>
        <a:bodyPr/>
        <a:lstStyle/>
        <a:p>
          <a:endParaRPr lang="en-US"/>
        </a:p>
      </dgm:t>
    </dgm:pt>
    <dgm:pt modelId="{3D3EF015-5480-41EB-A8D4-BDC512C80B6B}">
      <dgm:prSet/>
      <dgm:spPr/>
      <dgm:t>
        <a:bodyPr/>
        <a:lstStyle/>
        <a:p>
          <a:pPr>
            <a:lnSpc>
              <a:spcPct val="100000"/>
            </a:lnSpc>
          </a:pPr>
          <a:r>
            <a:rPr lang="es-MX" dirty="0"/>
            <a:t>PINZAMIENTO AORTA DESCENDENTE</a:t>
          </a:r>
          <a:endParaRPr lang="en-US" dirty="0"/>
        </a:p>
      </dgm:t>
    </dgm:pt>
    <dgm:pt modelId="{E8738842-EFAC-4E03-85D0-4161B974E8BC}" type="parTrans" cxnId="{2CEB3B93-1F56-44C5-A6F1-4B7C5D58F89D}">
      <dgm:prSet/>
      <dgm:spPr/>
      <dgm:t>
        <a:bodyPr/>
        <a:lstStyle/>
        <a:p>
          <a:endParaRPr lang="en-US"/>
        </a:p>
      </dgm:t>
    </dgm:pt>
    <dgm:pt modelId="{5EBC6543-5C50-4946-AF38-5B199079CD3B}" type="sibTrans" cxnId="{2CEB3B93-1F56-44C5-A6F1-4B7C5D58F89D}">
      <dgm:prSet/>
      <dgm:spPr/>
      <dgm:t>
        <a:bodyPr/>
        <a:lstStyle/>
        <a:p>
          <a:endParaRPr lang="en-US"/>
        </a:p>
      </dgm:t>
    </dgm:pt>
    <dgm:pt modelId="{9C41B793-2AFE-42B7-B3F9-E2739F645B6E}" type="pres">
      <dgm:prSet presAssocID="{8A92BCB3-F5BC-4E4F-B8C9-EDA4863E7CFF}" presName="root" presStyleCnt="0">
        <dgm:presLayoutVars>
          <dgm:dir/>
          <dgm:resizeHandles val="exact"/>
        </dgm:presLayoutVars>
      </dgm:prSet>
      <dgm:spPr/>
    </dgm:pt>
    <dgm:pt modelId="{E967A1D3-2361-4635-A2AA-603E56999BDE}" type="pres">
      <dgm:prSet presAssocID="{76B84B47-A354-48F3-9F84-8907B1A28374}" presName="compNode" presStyleCnt="0"/>
      <dgm:spPr/>
    </dgm:pt>
    <dgm:pt modelId="{F2DD0810-8FAB-43CF-9B58-EC98327C351F}" type="pres">
      <dgm:prSet presAssocID="{76B84B47-A354-48F3-9F84-8907B1A28374}" presName="bgRect" presStyleLbl="bgShp" presStyleIdx="0" presStyleCnt="4"/>
      <dgm:spPr/>
    </dgm:pt>
    <dgm:pt modelId="{34244820-152F-4805-9380-18D69F87F6A1}" type="pres">
      <dgm:prSet presAssocID="{76B84B47-A354-48F3-9F84-8907B1A28374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mbulance"/>
        </a:ext>
      </dgm:extLst>
    </dgm:pt>
    <dgm:pt modelId="{CDE72357-7628-48E7-9858-093E4AF20223}" type="pres">
      <dgm:prSet presAssocID="{76B84B47-A354-48F3-9F84-8907B1A28374}" presName="spaceRect" presStyleCnt="0"/>
      <dgm:spPr/>
    </dgm:pt>
    <dgm:pt modelId="{47FC87B8-4861-49D4-B867-75D6CA03ED70}" type="pres">
      <dgm:prSet presAssocID="{76B84B47-A354-48F3-9F84-8907B1A28374}" presName="parTx" presStyleLbl="revTx" presStyleIdx="0" presStyleCnt="4">
        <dgm:presLayoutVars>
          <dgm:chMax val="0"/>
          <dgm:chPref val="0"/>
        </dgm:presLayoutVars>
      </dgm:prSet>
      <dgm:spPr/>
    </dgm:pt>
    <dgm:pt modelId="{43EC5AA4-1919-433D-97D2-75E3B08517A6}" type="pres">
      <dgm:prSet presAssocID="{EB4FA17F-64D1-439F-AB4F-F146CEBCAF9C}" presName="sibTrans" presStyleCnt="0"/>
      <dgm:spPr/>
    </dgm:pt>
    <dgm:pt modelId="{64FC0D44-D711-4207-A990-D2A58F5A21DB}" type="pres">
      <dgm:prSet presAssocID="{69DD9BCA-9C1A-45E7-B5F9-1E2915180D15}" presName="compNode" presStyleCnt="0"/>
      <dgm:spPr/>
    </dgm:pt>
    <dgm:pt modelId="{53162A73-B9E8-4C5C-B65C-960FC6F5273C}" type="pres">
      <dgm:prSet presAssocID="{69DD9BCA-9C1A-45E7-B5F9-1E2915180D15}" presName="bgRect" presStyleLbl="bgShp" presStyleIdx="1" presStyleCnt="4"/>
      <dgm:spPr/>
    </dgm:pt>
    <dgm:pt modelId="{8B2AC9B2-2B9E-4535-AA3C-D3BD70BB1645}" type="pres">
      <dgm:prSet presAssocID="{69DD9BCA-9C1A-45E7-B5F9-1E2915180D15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V"/>
        </a:ext>
      </dgm:extLst>
    </dgm:pt>
    <dgm:pt modelId="{C5C391BC-8246-4F6F-A981-256A6F2B690C}" type="pres">
      <dgm:prSet presAssocID="{69DD9BCA-9C1A-45E7-B5F9-1E2915180D15}" presName="spaceRect" presStyleCnt="0"/>
      <dgm:spPr/>
    </dgm:pt>
    <dgm:pt modelId="{CFE0FA24-BD28-4E17-9834-C1EF29115D28}" type="pres">
      <dgm:prSet presAssocID="{69DD9BCA-9C1A-45E7-B5F9-1E2915180D15}" presName="parTx" presStyleLbl="revTx" presStyleIdx="1" presStyleCnt="4">
        <dgm:presLayoutVars>
          <dgm:chMax val="0"/>
          <dgm:chPref val="0"/>
        </dgm:presLayoutVars>
      </dgm:prSet>
      <dgm:spPr/>
    </dgm:pt>
    <dgm:pt modelId="{CAA77AA5-2438-47A8-8D61-FB3878395F1D}" type="pres">
      <dgm:prSet presAssocID="{CC2BBCFA-E9F9-437B-A7B5-3CEFE0479255}" presName="sibTrans" presStyleCnt="0"/>
      <dgm:spPr/>
    </dgm:pt>
    <dgm:pt modelId="{D6A7158A-E2CC-4C5A-B016-269D821BD249}" type="pres">
      <dgm:prSet presAssocID="{C327B372-1342-41D4-B5BA-C195FB78B356}" presName="compNode" presStyleCnt="0"/>
      <dgm:spPr/>
    </dgm:pt>
    <dgm:pt modelId="{389536C8-6F97-4FB8-9A9A-299D76295C9D}" type="pres">
      <dgm:prSet presAssocID="{C327B372-1342-41D4-B5BA-C195FB78B356}" presName="bgRect" presStyleLbl="bgShp" presStyleIdx="2" presStyleCnt="4"/>
      <dgm:spPr/>
    </dgm:pt>
    <dgm:pt modelId="{38E6E4F5-0028-49D0-BD46-F3617AABBDEC}" type="pres">
      <dgm:prSet presAssocID="{C327B372-1342-41D4-B5BA-C195FB78B356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rt Lock"/>
        </a:ext>
      </dgm:extLst>
    </dgm:pt>
    <dgm:pt modelId="{91FB55BA-81C2-4B40-8840-C0EF0386BE04}" type="pres">
      <dgm:prSet presAssocID="{C327B372-1342-41D4-B5BA-C195FB78B356}" presName="spaceRect" presStyleCnt="0"/>
      <dgm:spPr/>
    </dgm:pt>
    <dgm:pt modelId="{4D04EDE3-109D-4B7D-9B88-1A786DA1FD19}" type="pres">
      <dgm:prSet presAssocID="{C327B372-1342-41D4-B5BA-C195FB78B356}" presName="parTx" presStyleLbl="revTx" presStyleIdx="2" presStyleCnt="4">
        <dgm:presLayoutVars>
          <dgm:chMax val="0"/>
          <dgm:chPref val="0"/>
        </dgm:presLayoutVars>
      </dgm:prSet>
      <dgm:spPr/>
    </dgm:pt>
    <dgm:pt modelId="{09278344-9DD1-4EA5-BDFB-7A757BBBD154}" type="pres">
      <dgm:prSet presAssocID="{0B4590BC-8800-4300-8240-4D09BF117097}" presName="sibTrans" presStyleCnt="0"/>
      <dgm:spPr/>
    </dgm:pt>
    <dgm:pt modelId="{6941DD9E-84F0-43BE-B8F3-8FEEF1265CA6}" type="pres">
      <dgm:prSet presAssocID="{3D3EF015-5480-41EB-A8D4-BDC512C80B6B}" presName="compNode" presStyleCnt="0"/>
      <dgm:spPr/>
    </dgm:pt>
    <dgm:pt modelId="{74827007-3783-44CB-BE4E-D029F0F69CA0}" type="pres">
      <dgm:prSet presAssocID="{3D3EF015-5480-41EB-A8D4-BDC512C80B6B}" presName="bgRect" presStyleLbl="bgShp" presStyleIdx="3" presStyleCnt="4"/>
      <dgm:spPr/>
    </dgm:pt>
    <dgm:pt modelId="{0C845DB7-DE5D-4FB4-AEEA-B04B75253FF5}" type="pres">
      <dgm:prSet presAssocID="{3D3EF015-5480-41EB-A8D4-BDC512C80B6B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ircle with Left Arrow"/>
        </a:ext>
      </dgm:extLst>
    </dgm:pt>
    <dgm:pt modelId="{59D4679C-F637-4A01-82E0-4502CF57B711}" type="pres">
      <dgm:prSet presAssocID="{3D3EF015-5480-41EB-A8D4-BDC512C80B6B}" presName="spaceRect" presStyleCnt="0"/>
      <dgm:spPr/>
    </dgm:pt>
    <dgm:pt modelId="{E2EBD99E-9A2E-4BD5-BAEE-F57A4EAAE55C}" type="pres">
      <dgm:prSet presAssocID="{3D3EF015-5480-41EB-A8D4-BDC512C80B6B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AFFC4612-21F4-4494-9E6D-0B68D3F7B19C}" type="presOf" srcId="{3D3EF015-5480-41EB-A8D4-BDC512C80B6B}" destId="{E2EBD99E-9A2E-4BD5-BAEE-F57A4EAAE55C}" srcOrd="0" destOrd="0" presId="urn:microsoft.com/office/officeart/2018/2/layout/IconVerticalSolidList"/>
    <dgm:cxn modelId="{F6F4EC2B-F6A6-41CC-BCB5-473555B12E32}" type="presOf" srcId="{76B84B47-A354-48F3-9F84-8907B1A28374}" destId="{47FC87B8-4861-49D4-B867-75D6CA03ED70}" srcOrd="0" destOrd="0" presId="urn:microsoft.com/office/officeart/2018/2/layout/IconVerticalSolidList"/>
    <dgm:cxn modelId="{09856332-C5C8-45A2-86FA-66A01B9DA10F}" type="presOf" srcId="{C327B372-1342-41D4-B5BA-C195FB78B356}" destId="{4D04EDE3-109D-4B7D-9B88-1A786DA1FD19}" srcOrd="0" destOrd="0" presId="urn:microsoft.com/office/officeart/2018/2/layout/IconVerticalSolidList"/>
    <dgm:cxn modelId="{0BC99135-0AD6-4AEB-857E-8F87EA20F444}" srcId="{8A92BCB3-F5BC-4E4F-B8C9-EDA4863E7CFF}" destId="{76B84B47-A354-48F3-9F84-8907B1A28374}" srcOrd="0" destOrd="0" parTransId="{BF97B7B2-88FC-4BF8-8BA4-72222687C510}" sibTransId="{EB4FA17F-64D1-439F-AB4F-F146CEBCAF9C}"/>
    <dgm:cxn modelId="{6B54C074-B553-4911-8AC8-992D6104969C}" srcId="{8A92BCB3-F5BC-4E4F-B8C9-EDA4863E7CFF}" destId="{C327B372-1342-41D4-B5BA-C195FB78B356}" srcOrd="2" destOrd="0" parTransId="{2F26E808-2955-4F7E-B07B-2E9722E65A17}" sibTransId="{0B4590BC-8800-4300-8240-4D09BF117097}"/>
    <dgm:cxn modelId="{9EAC938B-44DE-4C1B-B9EA-AAA7A9F33217}" type="presOf" srcId="{69DD9BCA-9C1A-45E7-B5F9-1E2915180D15}" destId="{CFE0FA24-BD28-4E17-9834-C1EF29115D28}" srcOrd="0" destOrd="0" presId="urn:microsoft.com/office/officeart/2018/2/layout/IconVerticalSolidList"/>
    <dgm:cxn modelId="{2CEB3B93-1F56-44C5-A6F1-4B7C5D58F89D}" srcId="{8A92BCB3-F5BC-4E4F-B8C9-EDA4863E7CFF}" destId="{3D3EF015-5480-41EB-A8D4-BDC512C80B6B}" srcOrd="3" destOrd="0" parTransId="{E8738842-EFAC-4E03-85D0-4161B974E8BC}" sibTransId="{5EBC6543-5C50-4946-AF38-5B199079CD3B}"/>
    <dgm:cxn modelId="{EF8194B1-BC34-4A56-96FD-9B37DC631374}" type="presOf" srcId="{8A92BCB3-F5BC-4E4F-B8C9-EDA4863E7CFF}" destId="{9C41B793-2AFE-42B7-B3F9-E2739F645B6E}" srcOrd="0" destOrd="0" presId="urn:microsoft.com/office/officeart/2018/2/layout/IconVerticalSolidList"/>
    <dgm:cxn modelId="{78A110F2-2372-4CA9-8C74-0A429F3BE3CB}" srcId="{8A92BCB3-F5BC-4E4F-B8C9-EDA4863E7CFF}" destId="{69DD9BCA-9C1A-45E7-B5F9-1E2915180D15}" srcOrd="1" destOrd="0" parTransId="{99A78291-F852-4B6F-96E1-660CF10F367E}" sibTransId="{CC2BBCFA-E9F9-437B-A7B5-3CEFE0479255}"/>
    <dgm:cxn modelId="{C3DE374C-89F4-469B-B281-51F9A7180850}" type="presParOf" srcId="{9C41B793-2AFE-42B7-B3F9-E2739F645B6E}" destId="{E967A1D3-2361-4635-A2AA-603E56999BDE}" srcOrd="0" destOrd="0" presId="urn:microsoft.com/office/officeart/2018/2/layout/IconVerticalSolidList"/>
    <dgm:cxn modelId="{CE3E1F97-C1C2-487E-9EBB-452ED52BF381}" type="presParOf" srcId="{E967A1D3-2361-4635-A2AA-603E56999BDE}" destId="{F2DD0810-8FAB-43CF-9B58-EC98327C351F}" srcOrd="0" destOrd="0" presId="urn:microsoft.com/office/officeart/2018/2/layout/IconVerticalSolidList"/>
    <dgm:cxn modelId="{E49C7F2F-77AE-43A8-AA7C-65409AF2E98B}" type="presParOf" srcId="{E967A1D3-2361-4635-A2AA-603E56999BDE}" destId="{34244820-152F-4805-9380-18D69F87F6A1}" srcOrd="1" destOrd="0" presId="urn:microsoft.com/office/officeart/2018/2/layout/IconVerticalSolidList"/>
    <dgm:cxn modelId="{5A990FBF-BB7C-493A-A434-0BA2884CBFDF}" type="presParOf" srcId="{E967A1D3-2361-4635-A2AA-603E56999BDE}" destId="{CDE72357-7628-48E7-9858-093E4AF20223}" srcOrd="2" destOrd="0" presId="urn:microsoft.com/office/officeart/2018/2/layout/IconVerticalSolidList"/>
    <dgm:cxn modelId="{6A8DFB72-78AE-4999-B94A-7C7F45210F51}" type="presParOf" srcId="{E967A1D3-2361-4635-A2AA-603E56999BDE}" destId="{47FC87B8-4861-49D4-B867-75D6CA03ED70}" srcOrd="3" destOrd="0" presId="urn:microsoft.com/office/officeart/2018/2/layout/IconVerticalSolidList"/>
    <dgm:cxn modelId="{C79EC364-7173-4114-A615-CA4A98C4CB17}" type="presParOf" srcId="{9C41B793-2AFE-42B7-B3F9-E2739F645B6E}" destId="{43EC5AA4-1919-433D-97D2-75E3B08517A6}" srcOrd="1" destOrd="0" presId="urn:microsoft.com/office/officeart/2018/2/layout/IconVerticalSolidList"/>
    <dgm:cxn modelId="{BA0DBE4C-DB43-4966-BB9B-E2622C487438}" type="presParOf" srcId="{9C41B793-2AFE-42B7-B3F9-E2739F645B6E}" destId="{64FC0D44-D711-4207-A990-D2A58F5A21DB}" srcOrd="2" destOrd="0" presId="urn:microsoft.com/office/officeart/2018/2/layout/IconVerticalSolidList"/>
    <dgm:cxn modelId="{C87C9B48-C5A1-471A-B1CA-5DE366B1B7EA}" type="presParOf" srcId="{64FC0D44-D711-4207-A990-D2A58F5A21DB}" destId="{53162A73-B9E8-4C5C-B65C-960FC6F5273C}" srcOrd="0" destOrd="0" presId="urn:microsoft.com/office/officeart/2018/2/layout/IconVerticalSolidList"/>
    <dgm:cxn modelId="{62EF9BD8-07A3-4DC1-A812-16FCB30BFCA2}" type="presParOf" srcId="{64FC0D44-D711-4207-A990-D2A58F5A21DB}" destId="{8B2AC9B2-2B9E-4535-AA3C-D3BD70BB1645}" srcOrd="1" destOrd="0" presId="urn:microsoft.com/office/officeart/2018/2/layout/IconVerticalSolidList"/>
    <dgm:cxn modelId="{BF71DE67-D5F2-4FDB-92BC-D227836D28E4}" type="presParOf" srcId="{64FC0D44-D711-4207-A990-D2A58F5A21DB}" destId="{C5C391BC-8246-4F6F-A981-256A6F2B690C}" srcOrd="2" destOrd="0" presId="urn:microsoft.com/office/officeart/2018/2/layout/IconVerticalSolidList"/>
    <dgm:cxn modelId="{42F255CE-92B6-4014-9C03-640D2062420E}" type="presParOf" srcId="{64FC0D44-D711-4207-A990-D2A58F5A21DB}" destId="{CFE0FA24-BD28-4E17-9834-C1EF29115D28}" srcOrd="3" destOrd="0" presId="urn:microsoft.com/office/officeart/2018/2/layout/IconVerticalSolidList"/>
    <dgm:cxn modelId="{03B1915C-0B3C-4E4D-A7D6-6AFBFD22EEB5}" type="presParOf" srcId="{9C41B793-2AFE-42B7-B3F9-E2739F645B6E}" destId="{CAA77AA5-2438-47A8-8D61-FB3878395F1D}" srcOrd="3" destOrd="0" presId="urn:microsoft.com/office/officeart/2018/2/layout/IconVerticalSolidList"/>
    <dgm:cxn modelId="{E4C53330-F354-420A-BD53-D96045025158}" type="presParOf" srcId="{9C41B793-2AFE-42B7-B3F9-E2739F645B6E}" destId="{D6A7158A-E2CC-4C5A-B016-269D821BD249}" srcOrd="4" destOrd="0" presId="urn:microsoft.com/office/officeart/2018/2/layout/IconVerticalSolidList"/>
    <dgm:cxn modelId="{2EF91DDD-2500-4358-BF75-036C3455A837}" type="presParOf" srcId="{D6A7158A-E2CC-4C5A-B016-269D821BD249}" destId="{389536C8-6F97-4FB8-9A9A-299D76295C9D}" srcOrd="0" destOrd="0" presId="urn:microsoft.com/office/officeart/2018/2/layout/IconVerticalSolidList"/>
    <dgm:cxn modelId="{55BAD929-6952-476D-941F-8DEDE0E584AE}" type="presParOf" srcId="{D6A7158A-E2CC-4C5A-B016-269D821BD249}" destId="{38E6E4F5-0028-49D0-BD46-F3617AABBDEC}" srcOrd="1" destOrd="0" presId="urn:microsoft.com/office/officeart/2018/2/layout/IconVerticalSolidList"/>
    <dgm:cxn modelId="{600AF1B7-42A0-40E0-ADDC-1872395816FF}" type="presParOf" srcId="{D6A7158A-E2CC-4C5A-B016-269D821BD249}" destId="{91FB55BA-81C2-4B40-8840-C0EF0386BE04}" srcOrd="2" destOrd="0" presId="urn:microsoft.com/office/officeart/2018/2/layout/IconVerticalSolidList"/>
    <dgm:cxn modelId="{81C14DA8-DD98-487D-B966-4C0FBCCEFF85}" type="presParOf" srcId="{D6A7158A-E2CC-4C5A-B016-269D821BD249}" destId="{4D04EDE3-109D-4B7D-9B88-1A786DA1FD19}" srcOrd="3" destOrd="0" presId="urn:microsoft.com/office/officeart/2018/2/layout/IconVerticalSolidList"/>
    <dgm:cxn modelId="{8D44CDE5-61E1-4A5F-9992-045C930704EA}" type="presParOf" srcId="{9C41B793-2AFE-42B7-B3F9-E2739F645B6E}" destId="{09278344-9DD1-4EA5-BDFB-7A757BBBD154}" srcOrd="5" destOrd="0" presId="urn:microsoft.com/office/officeart/2018/2/layout/IconVerticalSolidList"/>
    <dgm:cxn modelId="{D8C64916-DBFA-4FAF-8A91-A4580ED669D9}" type="presParOf" srcId="{9C41B793-2AFE-42B7-B3F9-E2739F645B6E}" destId="{6941DD9E-84F0-43BE-B8F3-8FEEF1265CA6}" srcOrd="6" destOrd="0" presId="urn:microsoft.com/office/officeart/2018/2/layout/IconVerticalSolidList"/>
    <dgm:cxn modelId="{325D338D-F549-4C5D-881D-26AC5031FD62}" type="presParOf" srcId="{6941DD9E-84F0-43BE-B8F3-8FEEF1265CA6}" destId="{74827007-3783-44CB-BE4E-D029F0F69CA0}" srcOrd="0" destOrd="0" presId="urn:microsoft.com/office/officeart/2018/2/layout/IconVerticalSolidList"/>
    <dgm:cxn modelId="{35CDC635-573D-4811-92F7-F43E750565D4}" type="presParOf" srcId="{6941DD9E-84F0-43BE-B8F3-8FEEF1265CA6}" destId="{0C845DB7-DE5D-4FB4-AEEA-B04B75253FF5}" srcOrd="1" destOrd="0" presId="urn:microsoft.com/office/officeart/2018/2/layout/IconVerticalSolidList"/>
    <dgm:cxn modelId="{ADA429F8-8EF9-4AEF-937F-2AF05C37E84E}" type="presParOf" srcId="{6941DD9E-84F0-43BE-B8F3-8FEEF1265CA6}" destId="{59D4679C-F637-4A01-82E0-4502CF57B711}" srcOrd="2" destOrd="0" presId="urn:microsoft.com/office/officeart/2018/2/layout/IconVerticalSolidList"/>
    <dgm:cxn modelId="{9DBDFD08-7EEF-4A08-AB18-303CD15FAE6C}" type="presParOf" srcId="{6941DD9E-84F0-43BE-B8F3-8FEEF1265CA6}" destId="{E2EBD99E-9A2E-4BD5-BAEE-F57A4EAAE55C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CA43E32-61C1-4BDE-820B-15EBC7AD9191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BDD59DF4-47E7-472A-9E95-6ABF1C5E4397}">
      <dgm:prSet/>
      <dgm:spPr/>
      <dgm:t>
        <a:bodyPr/>
        <a:lstStyle/>
        <a:p>
          <a:r>
            <a:rPr lang="es-ES" dirty="0"/>
            <a:t>SE INICIA HASTA QUE EL </a:t>
          </a:r>
          <a:r>
            <a:rPr lang="es-ES" b="1" dirty="0"/>
            <a:t>RECONOCIMIENTO PRIMARIO </a:t>
          </a:r>
          <a:r>
            <a:rPr lang="es-ES" dirty="0"/>
            <a:t>HA SIDO TERMINADO, SE HAYAN ESTABLECIDO LAS </a:t>
          </a:r>
          <a:r>
            <a:rPr lang="es-ES" b="1" dirty="0"/>
            <a:t>MEDIDAS DE RESUCITACIÓN </a:t>
          </a:r>
          <a:r>
            <a:rPr lang="es-ES" dirty="0"/>
            <a:t>Y EL PACIENTE DEMUESTRE ESTABILIZACIÓN DE SUS </a:t>
          </a:r>
          <a:r>
            <a:rPr lang="es-ES" b="1" dirty="0"/>
            <a:t>FUNCIONES VITALES</a:t>
          </a:r>
          <a:endParaRPr lang="en-US" dirty="0"/>
        </a:p>
      </dgm:t>
    </dgm:pt>
    <dgm:pt modelId="{12F21017-71FA-4CDA-9A91-F427DEB9797F}" type="parTrans" cxnId="{BAE2DC91-E20C-48C0-A1AB-5A62E74FCE3D}">
      <dgm:prSet/>
      <dgm:spPr/>
      <dgm:t>
        <a:bodyPr/>
        <a:lstStyle/>
        <a:p>
          <a:endParaRPr lang="en-US"/>
        </a:p>
      </dgm:t>
    </dgm:pt>
    <dgm:pt modelId="{5F5E1697-BA73-45AE-AA7F-F5C218B9BAE9}" type="sibTrans" cxnId="{BAE2DC91-E20C-48C0-A1AB-5A62E74FCE3D}">
      <dgm:prSet/>
      <dgm:spPr/>
      <dgm:t>
        <a:bodyPr/>
        <a:lstStyle/>
        <a:p>
          <a:endParaRPr lang="en-US"/>
        </a:p>
      </dgm:t>
    </dgm:pt>
    <dgm:pt modelId="{9640E0E8-72FB-46D6-B3AA-2E4B82F69682}">
      <dgm:prSet custT="1"/>
      <dgm:spPr/>
      <dgm:t>
        <a:bodyPr/>
        <a:lstStyle/>
        <a:p>
          <a:r>
            <a:rPr lang="es-ES" sz="2400" b="0" dirty="0"/>
            <a:t>    </a:t>
          </a:r>
          <a:r>
            <a:rPr lang="es-ES" sz="2400" b="1" dirty="0"/>
            <a:t>RECONOCIMIENTO DE PATRONES DE LESIONES</a:t>
          </a:r>
          <a:endParaRPr lang="en-US" sz="2400" b="1" dirty="0"/>
        </a:p>
      </dgm:t>
    </dgm:pt>
    <dgm:pt modelId="{3B471A09-56EB-4E32-95E5-4D733C605BF7}" type="parTrans" cxnId="{15113846-61DA-4A3D-AB39-37E9B2A64457}">
      <dgm:prSet/>
      <dgm:spPr/>
      <dgm:t>
        <a:bodyPr/>
        <a:lstStyle/>
        <a:p>
          <a:endParaRPr lang="en-US"/>
        </a:p>
      </dgm:t>
    </dgm:pt>
    <dgm:pt modelId="{E2354DFE-8E27-46C1-9B70-C595C172CDF6}" type="sibTrans" cxnId="{15113846-61DA-4A3D-AB39-37E9B2A64457}">
      <dgm:prSet/>
      <dgm:spPr/>
      <dgm:t>
        <a:bodyPr/>
        <a:lstStyle/>
        <a:p>
          <a:endParaRPr lang="en-US"/>
        </a:p>
      </dgm:t>
    </dgm:pt>
    <dgm:pt modelId="{50AEE7FF-2390-4AC6-B3C2-E67D3F47F146}" type="pres">
      <dgm:prSet presAssocID="{8CA43E32-61C1-4BDE-820B-15EBC7AD9191}" presName="linear" presStyleCnt="0">
        <dgm:presLayoutVars>
          <dgm:animLvl val="lvl"/>
          <dgm:resizeHandles val="exact"/>
        </dgm:presLayoutVars>
      </dgm:prSet>
      <dgm:spPr/>
    </dgm:pt>
    <dgm:pt modelId="{0C729094-258C-43FF-AB91-1CAB7F689208}" type="pres">
      <dgm:prSet presAssocID="{BDD59DF4-47E7-472A-9E95-6ABF1C5E4397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C23B09F9-603A-43DF-90BE-72EDABE00221}" type="pres">
      <dgm:prSet presAssocID="{5F5E1697-BA73-45AE-AA7F-F5C218B9BAE9}" presName="spacer" presStyleCnt="0"/>
      <dgm:spPr/>
    </dgm:pt>
    <dgm:pt modelId="{4093608C-2332-4BEC-B378-BAEBBD21469F}" type="pres">
      <dgm:prSet presAssocID="{9640E0E8-72FB-46D6-B3AA-2E4B82F69682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43C0DB18-E4FC-4C85-8B2C-DC956C504657}" type="presOf" srcId="{BDD59DF4-47E7-472A-9E95-6ABF1C5E4397}" destId="{0C729094-258C-43FF-AB91-1CAB7F689208}" srcOrd="0" destOrd="0" presId="urn:microsoft.com/office/officeart/2005/8/layout/vList2"/>
    <dgm:cxn modelId="{97AD792C-36FF-44D3-B12E-602956B2C172}" type="presOf" srcId="{8CA43E32-61C1-4BDE-820B-15EBC7AD9191}" destId="{50AEE7FF-2390-4AC6-B3C2-E67D3F47F146}" srcOrd="0" destOrd="0" presId="urn:microsoft.com/office/officeart/2005/8/layout/vList2"/>
    <dgm:cxn modelId="{15113846-61DA-4A3D-AB39-37E9B2A64457}" srcId="{8CA43E32-61C1-4BDE-820B-15EBC7AD9191}" destId="{9640E0E8-72FB-46D6-B3AA-2E4B82F69682}" srcOrd="1" destOrd="0" parTransId="{3B471A09-56EB-4E32-95E5-4D733C605BF7}" sibTransId="{E2354DFE-8E27-46C1-9B70-C595C172CDF6}"/>
    <dgm:cxn modelId="{BAE2DC91-E20C-48C0-A1AB-5A62E74FCE3D}" srcId="{8CA43E32-61C1-4BDE-820B-15EBC7AD9191}" destId="{BDD59DF4-47E7-472A-9E95-6ABF1C5E4397}" srcOrd="0" destOrd="0" parTransId="{12F21017-71FA-4CDA-9A91-F427DEB9797F}" sibTransId="{5F5E1697-BA73-45AE-AA7F-F5C218B9BAE9}"/>
    <dgm:cxn modelId="{98AE209F-4347-4682-AC54-CCA48E3D9896}" type="presOf" srcId="{9640E0E8-72FB-46D6-B3AA-2E4B82F69682}" destId="{4093608C-2332-4BEC-B378-BAEBBD21469F}" srcOrd="0" destOrd="0" presId="urn:microsoft.com/office/officeart/2005/8/layout/vList2"/>
    <dgm:cxn modelId="{0D2AE778-7E2E-4475-A0A6-A1962B00048D}" type="presParOf" srcId="{50AEE7FF-2390-4AC6-B3C2-E67D3F47F146}" destId="{0C729094-258C-43FF-AB91-1CAB7F689208}" srcOrd="0" destOrd="0" presId="urn:microsoft.com/office/officeart/2005/8/layout/vList2"/>
    <dgm:cxn modelId="{A2E40161-A4F7-4D9F-BF29-97D5826746CA}" type="presParOf" srcId="{50AEE7FF-2390-4AC6-B3C2-E67D3F47F146}" destId="{C23B09F9-603A-43DF-90BE-72EDABE00221}" srcOrd="1" destOrd="0" presId="urn:microsoft.com/office/officeart/2005/8/layout/vList2"/>
    <dgm:cxn modelId="{79123939-6ED8-46E4-A23D-656F7AEFAC3E}" type="presParOf" srcId="{50AEE7FF-2390-4AC6-B3C2-E67D3F47F146}" destId="{4093608C-2332-4BEC-B378-BAEBBD21469F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A49B058-63CA-40D6-BD49-5582001460F8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0EEF249A-6BAE-497E-97D5-FCBE7D1F7DFE}">
      <dgm:prSet/>
      <dgm:spPr/>
      <dgm:t>
        <a:bodyPr/>
        <a:lstStyle/>
        <a:p>
          <a:r>
            <a:rPr lang="en-US" dirty="0" err="1"/>
            <a:t>Estupor</a:t>
          </a:r>
          <a:r>
            <a:rPr lang="en-US" dirty="0"/>
            <a:t> que se </a:t>
          </a:r>
          <a:r>
            <a:rPr lang="en-US" dirty="0" err="1"/>
            <a:t>profundiza</a:t>
          </a:r>
          <a:r>
            <a:rPr lang="en-US" dirty="0"/>
            <a:t>  </a:t>
          </a:r>
          <a:r>
            <a:rPr lang="en-US" dirty="0" err="1"/>
            <a:t>considerar</a:t>
          </a:r>
          <a:r>
            <a:rPr lang="en-US" dirty="0"/>
            <a:t>                   lesion </a:t>
          </a:r>
          <a:r>
            <a:rPr lang="en-US" dirty="0" err="1"/>
            <a:t>intracraneal</a:t>
          </a:r>
          <a:r>
            <a:rPr lang="en-US" dirty="0"/>
            <a:t> </a:t>
          </a:r>
          <a:r>
            <a:rPr lang="en-US" dirty="0" err="1"/>
            <a:t>en</a:t>
          </a:r>
          <a:r>
            <a:rPr lang="en-US" dirty="0"/>
            <a:t> </a:t>
          </a:r>
          <a:r>
            <a:rPr lang="en-US" dirty="0" err="1"/>
            <a:t>expansión</a:t>
          </a:r>
          <a:r>
            <a:rPr lang="en-US" dirty="0"/>
            <a:t>                          </a:t>
          </a:r>
        </a:p>
      </dgm:t>
    </dgm:pt>
    <dgm:pt modelId="{32AFA027-2AB2-49DC-8B65-5129FDFB300E}" type="parTrans" cxnId="{26C16FC0-D40F-469E-BAC9-1F75FA7213C8}">
      <dgm:prSet/>
      <dgm:spPr/>
      <dgm:t>
        <a:bodyPr/>
        <a:lstStyle/>
        <a:p>
          <a:endParaRPr lang="en-US"/>
        </a:p>
      </dgm:t>
    </dgm:pt>
    <dgm:pt modelId="{E7284B4B-1EF9-4AA2-AD70-70B118619991}" type="sibTrans" cxnId="{26C16FC0-D40F-469E-BAC9-1F75FA7213C8}">
      <dgm:prSet/>
      <dgm:spPr/>
      <dgm:t>
        <a:bodyPr/>
        <a:lstStyle/>
        <a:p>
          <a:endParaRPr lang="en-US"/>
        </a:p>
      </dgm:t>
    </dgm:pt>
    <dgm:pt modelId="{5F5A6BD6-21E3-4330-A455-4BBA52CB185C}">
      <dgm:prSet/>
      <dgm:spPr/>
      <dgm:t>
        <a:bodyPr/>
        <a:lstStyle/>
        <a:p>
          <a:r>
            <a:rPr lang="en-US" dirty="0"/>
            <a:t>La </a:t>
          </a:r>
          <a:r>
            <a:rPr lang="en-US" dirty="0" err="1"/>
            <a:t>hemorragia</a:t>
          </a:r>
          <a:r>
            <a:rPr lang="en-US" dirty="0"/>
            <a:t> epidural es una </a:t>
          </a:r>
          <a:r>
            <a:rPr lang="en-US" dirty="0" err="1"/>
            <a:t>urgencia</a:t>
          </a:r>
          <a:r>
            <a:rPr lang="en-US" dirty="0"/>
            <a:t> </a:t>
          </a:r>
        </a:p>
      </dgm:t>
    </dgm:pt>
    <dgm:pt modelId="{305FB2AA-FFD7-4B9D-B411-7DD783A18552}" type="parTrans" cxnId="{21EEAA26-DE0C-4077-9818-30A859346C19}">
      <dgm:prSet/>
      <dgm:spPr/>
      <dgm:t>
        <a:bodyPr/>
        <a:lstStyle/>
        <a:p>
          <a:endParaRPr lang="en-US"/>
        </a:p>
      </dgm:t>
    </dgm:pt>
    <dgm:pt modelId="{41A8CA36-3BBE-4761-BCFE-46097AE23C0D}" type="sibTrans" cxnId="{21EEAA26-DE0C-4077-9818-30A859346C19}">
      <dgm:prSet/>
      <dgm:spPr/>
      <dgm:t>
        <a:bodyPr/>
        <a:lstStyle/>
        <a:p>
          <a:endParaRPr lang="en-US"/>
        </a:p>
      </dgm:t>
    </dgm:pt>
    <dgm:pt modelId="{17E703FB-B540-44E1-8397-752DC352B7AC}">
      <dgm:prSet/>
      <dgm:spPr/>
      <dgm:t>
        <a:bodyPr/>
        <a:lstStyle/>
        <a:p>
          <a:r>
            <a:rPr lang="es-ES" dirty="0"/>
            <a:t> CIRUGÍA DE CONTROL DE DAÑOS </a:t>
          </a:r>
          <a:endParaRPr lang="en-US" dirty="0"/>
        </a:p>
      </dgm:t>
    </dgm:pt>
    <dgm:pt modelId="{91B4A036-8B30-4C07-ACDA-A72238F549AF}" type="parTrans" cxnId="{2FD2F99C-E158-462C-AC4D-D795C50C2247}">
      <dgm:prSet/>
      <dgm:spPr/>
      <dgm:t>
        <a:bodyPr/>
        <a:lstStyle/>
        <a:p>
          <a:endParaRPr lang="en-US"/>
        </a:p>
      </dgm:t>
    </dgm:pt>
    <dgm:pt modelId="{34426F1A-FD4E-411E-8C04-71C41BC1B1F0}" type="sibTrans" cxnId="{2FD2F99C-E158-462C-AC4D-D795C50C2247}">
      <dgm:prSet/>
      <dgm:spPr/>
      <dgm:t>
        <a:bodyPr/>
        <a:lstStyle/>
        <a:p>
          <a:endParaRPr lang="en-US"/>
        </a:p>
      </dgm:t>
    </dgm:pt>
    <dgm:pt modelId="{C33DB4E4-99F4-4A2C-9422-DBBD102A320B}">
      <dgm:prSet/>
      <dgm:spPr/>
      <dgm:t>
        <a:bodyPr/>
        <a:lstStyle/>
        <a:p>
          <a:r>
            <a:rPr lang="es-ES" dirty="0"/>
            <a:t> Fracturas asociadas con lesiones vasculares </a:t>
          </a:r>
          <a:endParaRPr lang="en-US" dirty="0"/>
        </a:p>
      </dgm:t>
    </dgm:pt>
    <dgm:pt modelId="{2928A810-CFBD-4C83-B883-7A1CF72B807B}" type="sibTrans" cxnId="{511674BC-1D87-4652-87DA-78B214B8A48C}">
      <dgm:prSet/>
      <dgm:spPr/>
      <dgm:t>
        <a:bodyPr/>
        <a:lstStyle/>
        <a:p>
          <a:endParaRPr lang="en-US"/>
        </a:p>
      </dgm:t>
    </dgm:pt>
    <dgm:pt modelId="{A13E7F83-D7FD-4B82-B909-937E0637581E}" type="parTrans" cxnId="{511674BC-1D87-4652-87DA-78B214B8A48C}">
      <dgm:prSet/>
      <dgm:spPr/>
      <dgm:t>
        <a:bodyPr/>
        <a:lstStyle/>
        <a:p>
          <a:endParaRPr lang="en-US"/>
        </a:p>
      </dgm:t>
    </dgm:pt>
    <dgm:pt modelId="{B401FAF1-44BF-429F-816A-B5925ED0EF2B}">
      <dgm:prSet/>
      <dgm:spPr/>
      <dgm:t>
        <a:bodyPr/>
        <a:lstStyle/>
        <a:p>
          <a:r>
            <a:rPr lang="es-ES" altLang="es-MX" dirty="0"/>
            <a:t>Fracturas pélvicas </a:t>
          </a:r>
        </a:p>
      </dgm:t>
    </dgm:pt>
    <dgm:pt modelId="{810CE312-CE2C-4017-BB2A-832E3DFF17E0}" type="sibTrans" cxnId="{941F080D-E13A-4593-A097-A026C8CA79B3}">
      <dgm:prSet/>
      <dgm:spPr/>
      <dgm:t>
        <a:bodyPr/>
        <a:lstStyle/>
        <a:p>
          <a:endParaRPr lang="es-MX"/>
        </a:p>
      </dgm:t>
    </dgm:pt>
    <dgm:pt modelId="{80D1F0EA-37D9-4EC7-985F-922347864A06}" type="parTrans" cxnId="{941F080D-E13A-4593-A097-A026C8CA79B3}">
      <dgm:prSet/>
      <dgm:spPr/>
      <dgm:t>
        <a:bodyPr/>
        <a:lstStyle/>
        <a:p>
          <a:endParaRPr lang="es-MX"/>
        </a:p>
      </dgm:t>
    </dgm:pt>
    <dgm:pt modelId="{865FD922-92EA-4744-9324-9BEB9A4136F6}" type="pres">
      <dgm:prSet presAssocID="{AA49B058-63CA-40D6-BD49-5582001460F8}" presName="linear" presStyleCnt="0">
        <dgm:presLayoutVars>
          <dgm:animLvl val="lvl"/>
          <dgm:resizeHandles val="exact"/>
        </dgm:presLayoutVars>
      </dgm:prSet>
      <dgm:spPr/>
    </dgm:pt>
    <dgm:pt modelId="{1F019189-7499-45A3-BB6A-520591F25D65}" type="pres">
      <dgm:prSet presAssocID="{0EEF249A-6BAE-497E-97D5-FCBE7D1F7DFE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8285D193-4E35-47D2-9CB9-0C4BBEAC4C60}" type="pres">
      <dgm:prSet presAssocID="{E7284B4B-1EF9-4AA2-AD70-70B118619991}" presName="spacer" presStyleCnt="0"/>
      <dgm:spPr/>
    </dgm:pt>
    <dgm:pt modelId="{E93AE3E4-C66C-4570-A29B-D7D4D0EE6975}" type="pres">
      <dgm:prSet presAssocID="{5F5A6BD6-21E3-4330-A455-4BBA52CB185C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692E223D-8750-456E-AFD3-A6F5671E3D99}" type="pres">
      <dgm:prSet presAssocID="{41A8CA36-3BBE-4761-BCFE-46097AE23C0D}" presName="spacer" presStyleCnt="0"/>
      <dgm:spPr/>
    </dgm:pt>
    <dgm:pt modelId="{70FDE859-617C-4EA2-B7A1-E2B6DC9A6261}" type="pres">
      <dgm:prSet presAssocID="{B401FAF1-44BF-429F-816A-B5925ED0EF2B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AA06CF7C-27C6-401C-A749-54E5FD5DAAF0}" type="pres">
      <dgm:prSet presAssocID="{810CE312-CE2C-4017-BB2A-832E3DFF17E0}" presName="spacer" presStyleCnt="0"/>
      <dgm:spPr/>
    </dgm:pt>
    <dgm:pt modelId="{F4BBEEB2-4709-40F6-BE86-252DDC405399}" type="pres">
      <dgm:prSet presAssocID="{C33DB4E4-99F4-4A2C-9422-DBBD102A320B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EFF6D492-E7DE-4221-B44C-6E4349BE9675}" type="pres">
      <dgm:prSet presAssocID="{2928A810-CFBD-4C83-B883-7A1CF72B807B}" presName="spacer" presStyleCnt="0"/>
      <dgm:spPr/>
    </dgm:pt>
    <dgm:pt modelId="{947EC3EA-0A95-4EF5-98E1-60EA5DBC9A4B}" type="pres">
      <dgm:prSet presAssocID="{17E703FB-B540-44E1-8397-752DC352B7AC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941F080D-E13A-4593-A097-A026C8CA79B3}" srcId="{AA49B058-63CA-40D6-BD49-5582001460F8}" destId="{B401FAF1-44BF-429F-816A-B5925ED0EF2B}" srcOrd="2" destOrd="0" parTransId="{80D1F0EA-37D9-4EC7-985F-922347864A06}" sibTransId="{810CE312-CE2C-4017-BB2A-832E3DFF17E0}"/>
    <dgm:cxn modelId="{EC1A7A24-B1E3-4505-A925-C4AACBEDAFB3}" type="presOf" srcId="{0EEF249A-6BAE-497E-97D5-FCBE7D1F7DFE}" destId="{1F019189-7499-45A3-BB6A-520591F25D65}" srcOrd="0" destOrd="0" presId="urn:microsoft.com/office/officeart/2005/8/layout/vList2"/>
    <dgm:cxn modelId="{21EEAA26-DE0C-4077-9818-30A859346C19}" srcId="{AA49B058-63CA-40D6-BD49-5582001460F8}" destId="{5F5A6BD6-21E3-4330-A455-4BBA52CB185C}" srcOrd="1" destOrd="0" parTransId="{305FB2AA-FFD7-4B9D-B411-7DD783A18552}" sibTransId="{41A8CA36-3BBE-4761-BCFE-46097AE23C0D}"/>
    <dgm:cxn modelId="{DAE34D3E-8E21-4686-A927-759DE43D29B7}" type="presOf" srcId="{AA49B058-63CA-40D6-BD49-5582001460F8}" destId="{865FD922-92EA-4744-9324-9BEB9A4136F6}" srcOrd="0" destOrd="0" presId="urn:microsoft.com/office/officeart/2005/8/layout/vList2"/>
    <dgm:cxn modelId="{D950DD58-36D3-470C-BA18-B2B9E1EC1ECB}" type="presOf" srcId="{17E703FB-B540-44E1-8397-752DC352B7AC}" destId="{947EC3EA-0A95-4EF5-98E1-60EA5DBC9A4B}" srcOrd="0" destOrd="0" presId="urn:microsoft.com/office/officeart/2005/8/layout/vList2"/>
    <dgm:cxn modelId="{2FD2F99C-E158-462C-AC4D-D795C50C2247}" srcId="{AA49B058-63CA-40D6-BD49-5582001460F8}" destId="{17E703FB-B540-44E1-8397-752DC352B7AC}" srcOrd="4" destOrd="0" parTransId="{91B4A036-8B30-4C07-ACDA-A72238F549AF}" sibTransId="{34426F1A-FD4E-411E-8C04-71C41BC1B1F0}"/>
    <dgm:cxn modelId="{511674BC-1D87-4652-87DA-78B214B8A48C}" srcId="{AA49B058-63CA-40D6-BD49-5582001460F8}" destId="{C33DB4E4-99F4-4A2C-9422-DBBD102A320B}" srcOrd="3" destOrd="0" parTransId="{A13E7F83-D7FD-4B82-B909-937E0637581E}" sibTransId="{2928A810-CFBD-4C83-B883-7A1CF72B807B}"/>
    <dgm:cxn modelId="{26C16FC0-D40F-469E-BAC9-1F75FA7213C8}" srcId="{AA49B058-63CA-40D6-BD49-5582001460F8}" destId="{0EEF249A-6BAE-497E-97D5-FCBE7D1F7DFE}" srcOrd="0" destOrd="0" parTransId="{32AFA027-2AB2-49DC-8B65-5129FDFB300E}" sibTransId="{E7284B4B-1EF9-4AA2-AD70-70B118619991}"/>
    <dgm:cxn modelId="{D9D816C5-E707-41CC-9466-B89F1E1403FC}" type="presOf" srcId="{C33DB4E4-99F4-4A2C-9422-DBBD102A320B}" destId="{F4BBEEB2-4709-40F6-BE86-252DDC405399}" srcOrd="0" destOrd="0" presId="urn:microsoft.com/office/officeart/2005/8/layout/vList2"/>
    <dgm:cxn modelId="{5DAB3AF3-1886-42A7-9121-BEEABB3DBA92}" type="presOf" srcId="{B401FAF1-44BF-429F-816A-B5925ED0EF2B}" destId="{70FDE859-617C-4EA2-B7A1-E2B6DC9A6261}" srcOrd="0" destOrd="0" presId="urn:microsoft.com/office/officeart/2005/8/layout/vList2"/>
    <dgm:cxn modelId="{C28EA0FE-F810-453A-82F0-3197BE33A838}" type="presOf" srcId="{5F5A6BD6-21E3-4330-A455-4BBA52CB185C}" destId="{E93AE3E4-C66C-4570-A29B-D7D4D0EE6975}" srcOrd="0" destOrd="0" presId="urn:microsoft.com/office/officeart/2005/8/layout/vList2"/>
    <dgm:cxn modelId="{B4835929-FC60-4833-8610-9351CD1BE2D6}" type="presParOf" srcId="{865FD922-92EA-4744-9324-9BEB9A4136F6}" destId="{1F019189-7499-45A3-BB6A-520591F25D65}" srcOrd="0" destOrd="0" presId="urn:microsoft.com/office/officeart/2005/8/layout/vList2"/>
    <dgm:cxn modelId="{21C8C135-8BCA-46B8-880E-2E71F4FB9A3A}" type="presParOf" srcId="{865FD922-92EA-4744-9324-9BEB9A4136F6}" destId="{8285D193-4E35-47D2-9CB9-0C4BBEAC4C60}" srcOrd="1" destOrd="0" presId="urn:microsoft.com/office/officeart/2005/8/layout/vList2"/>
    <dgm:cxn modelId="{C2CB828C-AB73-4844-B89E-AA6D69B76FF0}" type="presParOf" srcId="{865FD922-92EA-4744-9324-9BEB9A4136F6}" destId="{E93AE3E4-C66C-4570-A29B-D7D4D0EE6975}" srcOrd="2" destOrd="0" presId="urn:microsoft.com/office/officeart/2005/8/layout/vList2"/>
    <dgm:cxn modelId="{D4C48074-A77A-4048-8524-40D88D072095}" type="presParOf" srcId="{865FD922-92EA-4744-9324-9BEB9A4136F6}" destId="{692E223D-8750-456E-AFD3-A6F5671E3D99}" srcOrd="3" destOrd="0" presId="urn:microsoft.com/office/officeart/2005/8/layout/vList2"/>
    <dgm:cxn modelId="{3266AFC0-1A71-4C76-A69D-DA05D861E026}" type="presParOf" srcId="{865FD922-92EA-4744-9324-9BEB9A4136F6}" destId="{70FDE859-617C-4EA2-B7A1-E2B6DC9A6261}" srcOrd="4" destOrd="0" presId="urn:microsoft.com/office/officeart/2005/8/layout/vList2"/>
    <dgm:cxn modelId="{8EBE3004-D37D-4C27-8624-74F0A233505B}" type="presParOf" srcId="{865FD922-92EA-4744-9324-9BEB9A4136F6}" destId="{AA06CF7C-27C6-401C-A749-54E5FD5DAAF0}" srcOrd="5" destOrd="0" presId="urn:microsoft.com/office/officeart/2005/8/layout/vList2"/>
    <dgm:cxn modelId="{C616CF1C-F2A4-4FFB-9E7B-AE3308A689C3}" type="presParOf" srcId="{865FD922-92EA-4744-9324-9BEB9A4136F6}" destId="{F4BBEEB2-4709-40F6-BE86-252DDC405399}" srcOrd="6" destOrd="0" presId="urn:microsoft.com/office/officeart/2005/8/layout/vList2"/>
    <dgm:cxn modelId="{96E4E7AC-931B-458F-AFAE-97788E6C0260}" type="presParOf" srcId="{865FD922-92EA-4744-9324-9BEB9A4136F6}" destId="{EFF6D492-E7DE-4221-B44C-6E4349BE9675}" srcOrd="7" destOrd="0" presId="urn:microsoft.com/office/officeart/2005/8/layout/vList2"/>
    <dgm:cxn modelId="{568A266D-11DA-4C1D-BE9E-AF59064320DC}" type="presParOf" srcId="{865FD922-92EA-4744-9324-9BEB9A4136F6}" destId="{947EC3EA-0A95-4EF5-98E1-60EA5DBC9A4B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821C64-A681-4165-9373-0714B9683DB6}">
      <dsp:nvSpPr>
        <dsp:cNvPr id="0" name=""/>
        <dsp:cNvSpPr/>
      </dsp:nvSpPr>
      <dsp:spPr>
        <a:xfrm>
          <a:off x="0" y="17491"/>
          <a:ext cx="6797675" cy="94018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846D42-7ED2-4A8C-89ED-765306EEEB5F}">
      <dsp:nvSpPr>
        <dsp:cNvPr id="0" name=""/>
        <dsp:cNvSpPr/>
      </dsp:nvSpPr>
      <dsp:spPr>
        <a:xfrm>
          <a:off x="284404" y="215954"/>
          <a:ext cx="517099" cy="51709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A16685-3299-45BF-A574-B9C46577218C}">
      <dsp:nvSpPr>
        <dsp:cNvPr id="0" name=""/>
        <dsp:cNvSpPr/>
      </dsp:nvSpPr>
      <dsp:spPr>
        <a:xfrm>
          <a:off x="1085908" y="4413"/>
          <a:ext cx="5711766" cy="9401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02" tIns="99502" rIns="99502" bIns="9950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b="1" kern="1200"/>
            <a:t>A </a:t>
          </a:r>
          <a:r>
            <a:rPr lang="es-ES" sz="1900" kern="1200"/>
            <a:t>    </a:t>
          </a:r>
          <a:r>
            <a:rPr lang="es-ES" sz="1900" b="1" kern="1200"/>
            <a:t>VÍA AÉREA </a:t>
          </a:r>
          <a:endParaRPr lang="en-US" sz="1900" kern="1200"/>
        </a:p>
      </dsp:txBody>
      <dsp:txXfrm>
        <a:off x="1085908" y="4413"/>
        <a:ext cx="5711766" cy="940180"/>
      </dsp:txXfrm>
    </dsp:sp>
    <dsp:sp modelId="{E16D7418-3F19-406E-98F9-7DF6442BB0A5}">
      <dsp:nvSpPr>
        <dsp:cNvPr id="0" name=""/>
        <dsp:cNvSpPr/>
      </dsp:nvSpPr>
      <dsp:spPr>
        <a:xfrm>
          <a:off x="0" y="1179639"/>
          <a:ext cx="6797675" cy="94018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2A9CC8-4DEB-44F1-B96A-0683434EB791}">
      <dsp:nvSpPr>
        <dsp:cNvPr id="0" name=""/>
        <dsp:cNvSpPr/>
      </dsp:nvSpPr>
      <dsp:spPr>
        <a:xfrm>
          <a:off x="284404" y="1391180"/>
          <a:ext cx="517099" cy="51709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937A63-239E-4569-91B4-70B0A5DC667D}">
      <dsp:nvSpPr>
        <dsp:cNvPr id="0" name=""/>
        <dsp:cNvSpPr/>
      </dsp:nvSpPr>
      <dsp:spPr>
        <a:xfrm>
          <a:off x="1085908" y="1179639"/>
          <a:ext cx="5711766" cy="9401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02" tIns="99502" rIns="99502" bIns="9950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b="1" kern="1200"/>
            <a:t>B     RESPIRACIÓN Y VENTILACIÓN</a:t>
          </a:r>
          <a:endParaRPr lang="en-US" sz="1900" kern="1200"/>
        </a:p>
      </dsp:txBody>
      <dsp:txXfrm>
        <a:off x="1085908" y="1179639"/>
        <a:ext cx="5711766" cy="940180"/>
      </dsp:txXfrm>
    </dsp:sp>
    <dsp:sp modelId="{D36A9F11-243B-4C9A-AB4B-A8CAFC24A93B}">
      <dsp:nvSpPr>
        <dsp:cNvPr id="0" name=""/>
        <dsp:cNvSpPr/>
      </dsp:nvSpPr>
      <dsp:spPr>
        <a:xfrm>
          <a:off x="0" y="2354865"/>
          <a:ext cx="6797675" cy="94018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34B529-6154-4214-8F25-A3016EC5A70B}">
      <dsp:nvSpPr>
        <dsp:cNvPr id="0" name=""/>
        <dsp:cNvSpPr/>
      </dsp:nvSpPr>
      <dsp:spPr>
        <a:xfrm>
          <a:off x="284404" y="2566406"/>
          <a:ext cx="517099" cy="51709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2C252F-4E36-44DD-A943-52DF5213475D}">
      <dsp:nvSpPr>
        <dsp:cNvPr id="0" name=""/>
        <dsp:cNvSpPr/>
      </dsp:nvSpPr>
      <dsp:spPr>
        <a:xfrm>
          <a:off x="1085908" y="2354865"/>
          <a:ext cx="5711766" cy="9401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02" tIns="99502" rIns="99502" bIns="9950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b="1" kern="1200"/>
            <a:t>C     CIRCULACIÓN </a:t>
          </a:r>
          <a:endParaRPr lang="en-US" sz="1900" kern="1200"/>
        </a:p>
      </dsp:txBody>
      <dsp:txXfrm>
        <a:off x="1085908" y="2354865"/>
        <a:ext cx="5711766" cy="940180"/>
      </dsp:txXfrm>
    </dsp:sp>
    <dsp:sp modelId="{5ACDFC3B-90EC-451E-B666-3F2ACE19789E}">
      <dsp:nvSpPr>
        <dsp:cNvPr id="0" name=""/>
        <dsp:cNvSpPr/>
      </dsp:nvSpPr>
      <dsp:spPr>
        <a:xfrm>
          <a:off x="0" y="3530091"/>
          <a:ext cx="6797675" cy="94018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9D37D8-A252-4787-9B6C-D33B51F5507E}">
      <dsp:nvSpPr>
        <dsp:cNvPr id="0" name=""/>
        <dsp:cNvSpPr/>
      </dsp:nvSpPr>
      <dsp:spPr>
        <a:xfrm>
          <a:off x="284404" y="3741632"/>
          <a:ext cx="517099" cy="517099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A9B7D2-5B41-403B-B00F-DE4A5BF82EAA}">
      <dsp:nvSpPr>
        <dsp:cNvPr id="0" name=""/>
        <dsp:cNvSpPr/>
      </dsp:nvSpPr>
      <dsp:spPr>
        <a:xfrm>
          <a:off x="1085908" y="3530091"/>
          <a:ext cx="5711766" cy="9401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02" tIns="99502" rIns="99502" bIns="9950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b="1" kern="1200"/>
            <a:t>D     DÉFICIT NEUROLÓGICO</a:t>
          </a:r>
          <a:endParaRPr lang="en-US" sz="1900" kern="1200"/>
        </a:p>
      </dsp:txBody>
      <dsp:txXfrm>
        <a:off x="1085908" y="3530091"/>
        <a:ext cx="5711766" cy="940180"/>
      </dsp:txXfrm>
    </dsp:sp>
    <dsp:sp modelId="{74A28B4C-5505-4125-882D-ACF81AE79C32}">
      <dsp:nvSpPr>
        <dsp:cNvPr id="0" name=""/>
        <dsp:cNvSpPr/>
      </dsp:nvSpPr>
      <dsp:spPr>
        <a:xfrm>
          <a:off x="0" y="4705317"/>
          <a:ext cx="6797675" cy="94018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4FB720-BA55-4F83-AF94-FB1A0D0A0B53}">
      <dsp:nvSpPr>
        <dsp:cNvPr id="0" name=""/>
        <dsp:cNvSpPr/>
      </dsp:nvSpPr>
      <dsp:spPr>
        <a:xfrm>
          <a:off x="284404" y="4916857"/>
          <a:ext cx="517099" cy="517099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5CBF76-2008-47E0-B60F-23F24D91BE9B}">
      <dsp:nvSpPr>
        <dsp:cNvPr id="0" name=""/>
        <dsp:cNvSpPr/>
      </dsp:nvSpPr>
      <dsp:spPr>
        <a:xfrm>
          <a:off x="1085908" y="4705317"/>
          <a:ext cx="5711766" cy="9401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02" tIns="99502" rIns="99502" bIns="9950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b="1" kern="1200"/>
            <a:t>E     EXPOSICIÓN  </a:t>
          </a:r>
          <a:endParaRPr lang="en-US" sz="1900" kern="1200"/>
        </a:p>
      </dsp:txBody>
      <dsp:txXfrm>
        <a:off x="1085908" y="4705317"/>
        <a:ext cx="5711766" cy="9401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7E54C7-97EA-4C8B-85BB-7A6C8450D38A}">
      <dsp:nvSpPr>
        <dsp:cNvPr id="0" name=""/>
        <dsp:cNvSpPr/>
      </dsp:nvSpPr>
      <dsp:spPr>
        <a:xfrm>
          <a:off x="852572" y="-156005"/>
          <a:ext cx="5357395" cy="5357395"/>
        </a:xfrm>
        <a:prstGeom prst="circularArrow">
          <a:avLst>
            <a:gd name="adj1" fmla="val 5544"/>
            <a:gd name="adj2" fmla="val 330680"/>
            <a:gd name="adj3" fmla="val 14421005"/>
            <a:gd name="adj4" fmla="val 17004611"/>
            <a:gd name="adj5" fmla="val 5757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76E528-61A2-4E6A-9E9A-414D3F23E29C}">
      <dsp:nvSpPr>
        <dsp:cNvPr id="0" name=""/>
        <dsp:cNvSpPr/>
      </dsp:nvSpPr>
      <dsp:spPr>
        <a:xfrm>
          <a:off x="2641482" y="-31652"/>
          <a:ext cx="1779575" cy="70251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>
              <a:solidFill>
                <a:schemeClr val="tx1"/>
              </a:solidFill>
            </a:rPr>
            <a:t>OBSERVE </a:t>
          </a:r>
          <a:endParaRPr lang="en-US" sz="2000" b="1" kern="1200" dirty="0">
            <a:solidFill>
              <a:schemeClr val="tx1"/>
            </a:solidFill>
          </a:endParaRPr>
        </a:p>
      </dsp:txBody>
      <dsp:txXfrm>
        <a:off x="2675776" y="2642"/>
        <a:ext cx="1710987" cy="633925"/>
      </dsp:txXfrm>
    </dsp:sp>
    <dsp:sp modelId="{1F978DE6-355D-4202-A14F-8F34E6089221}">
      <dsp:nvSpPr>
        <dsp:cNvPr id="0" name=""/>
        <dsp:cNvSpPr/>
      </dsp:nvSpPr>
      <dsp:spPr>
        <a:xfrm>
          <a:off x="4653074" y="485539"/>
          <a:ext cx="1147232" cy="573616"/>
        </a:xfrm>
        <a:prstGeom prst="roundRect">
          <a:avLst/>
        </a:prstGeom>
        <a:solidFill>
          <a:schemeClr val="accent5">
            <a:hueOff val="212712"/>
            <a:satOff val="-2389"/>
            <a:lumOff val="-51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00" kern="1200" dirty="0">
              <a:solidFill>
                <a:schemeClr val="tx1"/>
              </a:solidFill>
            </a:rPr>
            <a:t>Agitado, estuporoso</a:t>
          </a:r>
          <a:endParaRPr lang="en-US" sz="1000" kern="1200" dirty="0">
            <a:solidFill>
              <a:schemeClr val="tx1"/>
            </a:solidFill>
          </a:endParaRPr>
        </a:p>
      </dsp:txBody>
      <dsp:txXfrm>
        <a:off x="4681076" y="513541"/>
        <a:ext cx="1091228" cy="517612"/>
      </dsp:txXfrm>
    </dsp:sp>
    <dsp:sp modelId="{3AF9A7CE-4BFA-4BC5-A90E-CB9F47FE7839}">
      <dsp:nvSpPr>
        <dsp:cNvPr id="0" name=""/>
        <dsp:cNvSpPr/>
      </dsp:nvSpPr>
      <dsp:spPr>
        <a:xfrm>
          <a:off x="4959725" y="1368341"/>
          <a:ext cx="1147232" cy="573616"/>
        </a:xfrm>
        <a:prstGeom prst="roundRect">
          <a:avLst/>
        </a:prstGeom>
        <a:solidFill>
          <a:schemeClr val="accent5">
            <a:hueOff val="425424"/>
            <a:satOff val="-4778"/>
            <a:lumOff val="-102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00" kern="1200" dirty="0">
              <a:solidFill>
                <a:schemeClr val="tx1"/>
              </a:solidFill>
            </a:rPr>
            <a:t>Disminución  movimientos aéreos</a:t>
          </a:r>
          <a:endParaRPr lang="en-US" sz="1000" kern="1200" dirty="0">
            <a:solidFill>
              <a:schemeClr val="tx1"/>
            </a:solidFill>
          </a:endParaRPr>
        </a:p>
      </dsp:txBody>
      <dsp:txXfrm>
        <a:off x="4987727" y="1396343"/>
        <a:ext cx="1091228" cy="517612"/>
      </dsp:txXfrm>
    </dsp:sp>
    <dsp:sp modelId="{D5C78433-7384-46AB-942E-5412B6DA12DC}">
      <dsp:nvSpPr>
        <dsp:cNvPr id="0" name=""/>
        <dsp:cNvSpPr/>
      </dsp:nvSpPr>
      <dsp:spPr>
        <a:xfrm>
          <a:off x="5142927" y="2642533"/>
          <a:ext cx="1147232" cy="573616"/>
        </a:xfrm>
        <a:prstGeom prst="roundRect">
          <a:avLst/>
        </a:prstGeom>
        <a:solidFill>
          <a:schemeClr val="accent5">
            <a:hueOff val="638136"/>
            <a:satOff val="-7167"/>
            <a:lumOff val="-152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00" kern="1200" dirty="0">
              <a:solidFill>
                <a:schemeClr val="tx1"/>
              </a:solidFill>
            </a:rPr>
            <a:t>Deformidad</a:t>
          </a:r>
          <a:endParaRPr lang="en-US" sz="1000" kern="1200" dirty="0">
            <a:solidFill>
              <a:schemeClr val="tx1"/>
            </a:solidFill>
          </a:endParaRPr>
        </a:p>
      </dsp:txBody>
      <dsp:txXfrm>
        <a:off x="5170929" y="2670535"/>
        <a:ext cx="1091228" cy="517612"/>
      </dsp:txXfrm>
    </dsp:sp>
    <dsp:sp modelId="{078535F4-D8C0-44DA-AF5C-7204BD355B1B}">
      <dsp:nvSpPr>
        <dsp:cNvPr id="0" name=""/>
        <dsp:cNvSpPr/>
      </dsp:nvSpPr>
      <dsp:spPr>
        <a:xfrm>
          <a:off x="4764105" y="3546603"/>
          <a:ext cx="1549130" cy="741972"/>
        </a:xfrm>
        <a:prstGeom prst="roundRect">
          <a:avLst/>
        </a:prstGeom>
        <a:solidFill>
          <a:schemeClr val="accent5">
            <a:hueOff val="850848"/>
            <a:satOff val="-9556"/>
            <a:lumOff val="-203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>
              <a:solidFill>
                <a:schemeClr val="tx1"/>
              </a:solidFill>
            </a:rPr>
            <a:t>ESCUCHE</a:t>
          </a:r>
          <a:endParaRPr lang="en-US" sz="2000" b="1" kern="1200" dirty="0">
            <a:solidFill>
              <a:schemeClr val="tx1"/>
            </a:solidFill>
          </a:endParaRPr>
        </a:p>
      </dsp:txBody>
      <dsp:txXfrm>
        <a:off x="4800325" y="3582823"/>
        <a:ext cx="1476690" cy="669532"/>
      </dsp:txXfrm>
    </dsp:sp>
    <dsp:sp modelId="{E5F3012C-2D7C-4623-BF21-C0FA3DCB6B42}">
      <dsp:nvSpPr>
        <dsp:cNvPr id="0" name=""/>
        <dsp:cNvSpPr/>
      </dsp:nvSpPr>
      <dsp:spPr>
        <a:xfrm>
          <a:off x="3525224" y="4509461"/>
          <a:ext cx="1147232" cy="573616"/>
        </a:xfrm>
        <a:prstGeom prst="roundRect">
          <a:avLst/>
        </a:prstGeom>
        <a:solidFill>
          <a:schemeClr val="accent5">
            <a:hueOff val="1063560"/>
            <a:satOff val="-11946"/>
            <a:lumOff val="-254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00" kern="1200" dirty="0">
              <a:solidFill>
                <a:schemeClr val="tx1"/>
              </a:solidFill>
            </a:rPr>
            <a:t>Respira con dificultad</a:t>
          </a:r>
          <a:endParaRPr lang="en-US" sz="1000" kern="1200" dirty="0">
            <a:solidFill>
              <a:schemeClr val="tx1"/>
            </a:solidFill>
          </a:endParaRPr>
        </a:p>
      </dsp:txBody>
      <dsp:txXfrm>
        <a:off x="3553226" y="4537463"/>
        <a:ext cx="1091228" cy="517612"/>
      </dsp:txXfrm>
    </dsp:sp>
    <dsp:sp modelId="{8B4EED45-029E-459D-9F43-5311D727DFB3}">
      <dsp:nvSpPr>
        <dsp:cNvPr id="0" name=""/>
        <dsp:cNvSpPr/>
      </dsp:nvSpPr>
      <dsp:spPr>
        <a:xfrm>
          <a:off x="2237930" y="4509461"/>
          <a:ext cx="1147232" cy="573616"/>
        </a:xfrm>
        <a:prstGeom prst="roundRect">
          <a:avLst/>
        </a:prstGeom>
        <a:solidFill>
          <a:schemeClr val="accent5">
            <a:hueOff val="1276272"/>
            <a:satOff val="-14335"/>
            <a:lumOff val="-305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00" kern="1200" dirty="0">
              <a:solidFill>
                <a:schemeClr val="tx1"/>
              </a:solidFill>
            </a:rPr>
            <a:t>Ronquera, estridor</a:t>
          </a:r>
          <a:endParaRPr lang="en-US" sz="1000" kern="1200" dirty="0">
            <a:solidFill>
              <a:schemeClr val="tx1"/>
            </a:solidFill>
          </a:endParaRPr>
        </a:p>
      </dsp:txBody>
      <dsp:txXfrm>
        <a:off x="2265932" y="4537463"/>
        <a:ext cx="1091228" cy="517612"/>
      </dsp:txXfrm>
    </dsp:sp>
    <dsp:sp modelId="{1A93534E-676F-4BE5-88F1-510C5C276BD4}">
      <dsp:nvSpPr>
        <dsp:cNvPr id="0" name=""/>
        <dsp:cNvSpPr/>
      </dsp:nvSpPr>
      <dsp:spPr>
        <a:xfrm>
          <a:off x="932798" y="3713297"/>
          <a:ext cx="1591612" cy="774014"/>
        </a:xfrm>
        <a:prstGeom prst="roundRect">
          <a:avLst/>
        </a:prstGeom>
        <a:solidFill>
          <a:schemeClr val="accent5">
            <a:hueOff val="1488984"/>
            <a:satOff val="-16724"/>
            <a:lumOff val="-356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>
              <a:solidFill>
                <a:schemeClr val="tx1"/>
              </a:solidFill>
            </a:rPr>
            <a:t>SIENTA</a:t>
          </a:r>
          <a:endParaRPr lang="en-US" sz="2000" b="1" kern="1200" dirty="0">
            <a:solidFill>
              <a:schemeClr val="tx1"/>
            </a:solidFill>
          </a:endParaRPr>
        </a:p>
      </dsp:txBody>
      <dsp:txXfrm>
        <a:off x="970582" y="3751081"/>
        <a:ext cx="1516044" cy="698446"/>
      </dsp:txXfrm>
    </dsp:sp>
    <dsp:sp modelId="{EC3D2BBB-81C6-4BE1-BE3E-E023EA529274}">
      <dsp:nvSpPr>
        <dsp:cNvPr id="0" name=""/>
        <dsp:cNvSpPr/>
      </dsp:nvSpPr>
      <dsp:spPr>
        <a:xfrm>
          <a:off x="620227" y="2642533"/>
          <a:ext cx="1147232" cy="573616"/>
        </a:xfrm>
        <a:prstGeom prst="roundRect">
          <a:avLst/>
        </a:prstGeom>
        <a:solidFill>
          <a:schemeClr val="accent5">
            <a:hueOff val="1701696"/>
            <a:satOff val="-19113"/>
            <a:lumOff val="-407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00" kern="1200" dirty="0">
              <a:solidFill>
                <a:schemeClr val="tx1"/>
              </a:solidFill>
            </a:rPr>
            <a:t>Crepitación </a:t>
          </a:r>
          <a:endParaRPr lang="en-US" sz="1000" kern="1200" dirty="0">
            <a:solidFill>
              <a:schemeClr val="tx1"/>
            </a:solidFill>
          </a:endParaRPr>
        </a:p>
      </dsp:txBody>
      <dsp:txXfrm>
        <a:off x="648229" y="2670535"/>
        <a:ext cx="1091228" cy="517612"/>
      </dsp:txXfrm>
    </dsp:sp>
    <dsp:sp modelId="{D8A21806-7E59-488D-A9C2-591CFC5B53C9}">
      <dsp:nvSpPr>
        <dsp:cNvPr id="0" name=""/>
        <dsp:cNvSpPr/>
      </dsp:nvSpPr>
      <dsp:spPr>
        <a:xfrm>
          <a:off x="803428" y="1368341"/>
          <a:ext cx="1147232" cy="573616"/>
        </a:xfrm>
        <a:prstGeom prst="roundRect">
          <a:avLst/>
        </a:prstGeom>
        <a:solidFill>
          <a:schemeClr val="accent5">
            <a:hueOff val="1914408"/>
            <a:satOff val="-21502"/>
            <a:lumOff val="-458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00" kern="1200" dirty="0">
              <a:solidFill>
                <a:schemeClr val="tx1"/>
              </a:solidFill>
            </a:rPr>
            <a:t>Fracturas maxilofaciales o de laringe</a:t>
          </a:r>
          <a:endParaRPr lang="en-US" sz="1000" kern="1200" dirty="0">
            <a:solidFill>
              <a:schemeClr val="tx1"/>
            </a:solidFill>
          </a:endParaRPr>
        </a:p>
      </dsp:txBody>
      <dsp:txXfrm>
        <a:off x="831430" y="1396343"/>
        <a:ext cx="1091228" cy="517612"/>
      </dsp:txXfrm>
    </dsp:sp>
    <dsp:sp modelId="{B7F839BE-4B56-4A87-ACCA-F99946AB872B}">
      <dsp:nvSpPr>
        <dsp:cNvPr id="0" name=""/>
        <dsp:cNvSpPr/>
      </dsp:nvSpPr>
      <dsp:spPr>
        <a:xfrm>
          <a:off x="1386784" y="485548"/>
          <a:ext cx="1147232" cy="573616"/>
        </a:xfrm>
        <a:prstGeom prst="roundRect">
          <a:avLst/>
        </a:prstGeom>
        <a:solidFill>
          <a:schemeClr val="accent5">
            <a:hueOff val="2127120"/>
            <a:satOff val="-23891"/>
            <a:lumOff val="-509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00" kern="1200" dirty="0">
              <a:solidFill>
                <a:schemeClr val="tx1"/>
              </a:solidFill>
            </a:rPr>
            <a:t>Desviación  tráquea (hematoma)   </a:t>
          </a:r>
          <a:endParaRPr lang="en-US" sz="1000" kern="1200" dirty="0">
            <a:solidFill>
              <a:schemeClr val="tx1"/>
            </a:solidFill>
          </a:endParaRPr>
        </a:p>
      </dsp:txBody>
      <dsp:txXfrm>
        <a:off x="1414786" y="513550"/>
        <a:ext cx="1091228" cy="51761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2C37E0-D717-4972-982E-6BB086A58991}">
      <dsp:nvSpPr>
        <dsp:cNvPr id="0" name=""/>
        <dsp:cNvSpPr/>
      </dsp:nvSpPr>
      <dsp:spPr>
        <a:xfrm>
          <a:off x="0" y="3048802"/>
          <a:ext cx="6910387" cy="200034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800" kern="1200" dirty="0"/>
            <a:t>NEUMOTÓRAX A TENSIÓN, NEUMOTÓRAX ABIERTO, TÓRAX INESTABLE CON CONTUSIÓN PULMONAR, HEMOTÓRAX MASIVO</a:t>
          </a:r>
          <a:endParaRPr lang="en-US" sz="2800" kern="1200" dirty="0"/>
        </a:p>
      </dsp:txBody>
      <dsp:txXfrm>
        <a:off x="0" y="3048802"/>
        <a:ext cx="6910387" cy="2000344"/>
      </dsp:txXfrm>
    </dsp:sp>
    <dsp:sp modelId="{466C4AA2-BA83-47BC-8579-8BAEB4C2EA49}">
      <dsp:nvSpPr>
        <dsp:cNvPr id="0" name=""/>
        <dsp:cNvSpPr/>
      </dsp:nvSpPr>
      <dsp:spPr>
        <a:xfrm rot="10800000">
          <a:off x="0" y="2277"/>
          <a:ext cx="6910387" cy="3076529"/>
        </a:xfrm>
        <a:prstGeom prst="upArrowCallout">
          <a:avLst/>
        </a:prstGeom>
        <a:solidFill>
          <a:schemeClr val="accent2">
            <a:hueOff val="39038"/>
            <a:satOff val="-26876"/>
            <a:lumOff val="-686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2800" b="1" kern="1200" dirty="0"/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800" b="1" kern="1200" dirty="0"/>
            <a:t>LESIONES QUE PONEN EN PELIGRO LA VIDA EN FORMA INMEDIATA</a:t>
          </a:r>
          <a:endParaRPr lang="en-US" sz="2800" kern="1200" dirty="0"/>
        </a:p>
      </dsp:txBody>
      <dsp:txXfrm rot="10800000">
        <a:off x="0" y="2277"/>
        <a:ext cx="6910387" cy="199903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F137A0-B774-4F09-893E-C62707A4354B}">
      <dsp:nvSpPr>
        <dsp:cNvPr id="0" name=""/>
        <dsp:cNvSpPr/>
      </dsp:nvSpPr>
      <dsp:spPr>
        <a:xfrm>
          <a:off x="0" y="2957"/>
          <a:ext cx="10058399" cy="63002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26B1EA-E7E7-4019-B9B6-737F3C64EA07}">
      <dsp:nvSpPr>
        <dsp:cNvPr id="0" name=""/>
        <dsp:cNvSpPr/>
      </dsp:nvSpPr>
      <dsp:spPr>
        <a:xfrm flipV="1">
          <a:off x="340981" y="295105"/>
          <a:ext cx="45719" cy="45733"/>
        </a:xfrm>
        <a:prstGeom prst="rect">
          <a:avLst/>
        </a:prstGeom>
        <a:solidFill>
          <a:schemeClr val="bg1">
            <a:hueOff val="0"/>
            <a:satOff val="0"/>
            <a:lumOff val="0"/>
            <a:alphaOff val="0"/>
          </a:schemeClr>
        </a:solid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C66A3D-FCF6-4DC4-AB95-C12F4DD75EE7}">
      <dsp:nvSpPr>
        <dsp:cNvPr id="0" name=""/>
        <dsp:cNvSpPr/>
      </dsp:nvSpPr>
      <dsp:spPr>
        <a:xfrm>
          <a:off x="727681" y="2957"/>
          <a:ext cx="9330718" cy="6300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678" tIns="66678" rIns="66678" bIns="66678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 dirty="0"/>
            <a:t>OXIMETRÍA DE PULSO</a:t>
          </a:r>
          <a:endParaRPr lang="en-US" sz="1700" kern="1200" dirty="0"/>
        </a:p>
      </dsp:txBody>
      <dsp:txXfrm>
        <a:off x="727681" y="2957"/>
        <a:ext cx="9330718" cy="630027"/>
      </dsp:txXfrm>
    </dsp:sp>
    <dsp:sp modelId="{D5D75688-6ED8-4675-A0CC-BF62BCCD8230}">
      <dsp:nvSpPr>
        <dsp:cNvPr id="0" name=""/>
        <dsp:cNvSpPr/>
      </dsp:nvSpPr>
      <dsp:spPr>
        <a:xfrm>
          <a:off x="0" y="790492"/>
          <a:ext cx="10058399" cy="63002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CDBEE2-1CF7-4F3A-93D4-ACFBE7D738DA}">
      <dsp:nvSpPr>
        <dsp:cNvPr id="0" name=""/>
        <dsp:cNvSpPr/>
      </dsp:nvSpPr>
      <dsp:spPr>
        <a:xfrm flipH="1" flipV="1">
          <a:off x="314148" y="1062366"/>
          <a:ext cx="99383" cy="8627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7DA268-0A7F-4B92-ADB2-FD8326F9DBD3}">
      <dsp:nvSpPr>
        <dsp:cNvPr id="0" name=""/>
        <dsp:cNvSpPr/>
      </dsp:nvSpPr>
      <dsp:spPr>
        <a:xfrm>
          <a:off x="727681" y="790492"/>
          <a:ext cx="9330718" cy="6300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678" tIns="66678" rIns="66678" bIns="66678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/>
            <a:t>MONITORIZACIÓN ELECTROCARDIOGRÁFICA</a:t>
          </a:r>
          <a:endParaRPr lang="en-US" sz="1700" kern="1200"/>
        </a:p>
      </dsp:txBody>
      <dsp:txXfrm>
        <a:off x="727681" y="790492"/>
        <a:ext cx="9330718" cy="630027"/>
      </dsp:txXfrm>
    </dsp:sp>
    <dsp:sp modelId="{9536A374-6B42-4BD9-BF69-7F884C1B77B4}">
      <dsp:nvSpPr>
        <dsp:cNvPr id="0" name=""/>
        <dsp:cNvSpPr/>
      </dsp:nvSpPr>
      <dsp:spPr>
        <a:xfrm>
          <a:off x="0" y="1578026"/>
          <a:ext cx="10058399" cy="63002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637E3F-2113-4496-8ADD-EE868C027B65}">
      <dsp:nvSpPr>
        <dsp:cNvPr id="0" name=""/>
        <dsp:cNvSpPr/>
      </dsp:nvSpPr>
      <dsp:spPr>
        <a:xfrm flipV="1">
          <a:off x="325438" y="1870180"/>
          <a:ext cx="76805" cy="45719"/>
        </a:xfrm>
        <a:prstGeom prst="rect">
          <a:avLst/>
        </a:prstGeom>
        <a:solidFill>
          <a:schemeClr val="bg1">
            <a:hueOff val="0"/>
            <a:satOff val="0"/>
            <a:lumOff val="0"/>
            <a:alphaOff val="0"/>
          </a:schemeClr>
        </a:solid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66D4EF-0DFC-4429-AEA5-C50123E22703}">
      <dsp:nvSpPr>
        <dsp:cNvPr id="0" name=""/>
        <dsp:cNvSpPr/>
      </dsp:nvSpPr>
      <dsp:spPr>
        <a:xfrm>
          <a:off x="727681" y="1578026"/>
          <a:ext cx="9330718" cy="6300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678" tIns="66678" rIns="66678" bIns="66678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/>
            <a:t>CATÉTERES URINARIO Y GÁSTRICO</a:t>
          </a:r>
          <a:endParaRPr lang="en-US" sz="1700" kern="1200"/>
        </a:p>
      </dsp:txBody>
      <dsp:txXfrm>
        <a:off x="727681" y="1578026"/>
        <a:ext cx="9330718" cy="630027"/>
      </dsp:txXfrm>
    </dsp:sp>
    <dsp:sp modelId="{F7AAADAE-ABB3-45C1-9CEE-768F7A57D59B}">
      <dsp:nvSpPr>
        <dsp:cNvPr id="0" name=""/>
        <dsp:cNvSpPr/>
      </dsp:nvSpPr>
      <dsp:spPr>
        <a:xfrm>
          <a:off x="0" y="2365560"/>
          <a:ext cx="10058399" cy="63002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796FD5-B9B8-4A71-BD8E-F3684B666052}">
      <dsp:nvSpPr>
        <dsp:cNvPr id="0" name=""/>
        <dsp:cNvSpPr/>
      </dsp:nvSpPr>
      <dsp:spPr>
        <a:xfrm flipV="1">
          <a:off x="340981" y="2642831"/>
          <a:ext cx="45719" cy="75484"/>
        </a:xfrm>
        <a:prstGeom prst="rect">
          <a:avLst/>
        </a:prstGeom>
        <a:solidFill>
          <a:schemeClr val="bg1">
            <a:hueOff val="0"/>
            <a:satOff val="0"/>
            <a:lumOff val="0"/>
            <a:alphaOff val="0"/>
          </a:schemeClr>
        </a:solid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F65DAB-5DA1-48F2-85D2-2C077C2F8F95}">
      <dsp:nvSpPr>
        <dsp:cNvPr id="0" name=""/>
        <dsp:cNvSpPr/>
      </dsp:nvSpPr>
      <dsp:spPr>
        <a:xfrm>
          <a:off x="727681" y="2365560"/>
          <a:ext cx="9330718" cy="6300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678" tIns="66678" rIns="66678" bIns="66678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/>
            <a:t>MONITOREO DE PARÁMETROS FISIOLÓGICOS: frecuencia respiratoria y gases arteriales, oximetría de pulso, presión arterial, temperatura y uresis.</a:t>
          </a:r>
          <a:endParaRPr lang="en-US" sz="1700" kern="1200"/>
        </a:p>
      </dsp:txBody>
      <dsp:txXfrm>
        <a:off x="727681" y="2365560"/>
        <a:ext cx="9330718" cy="630027"/>
      </dsp:txXfrm>
    </dsp:sp>
    <dsp:sp modelId="{19DBAD7A-73A4-447F-BB70-8D42E769365C}">
      <dsp:nvSpPr>
        <dsp:cNvPr id="0" name=""/>
        <dsp:cNvSpPr/>
      </dsp:nvSpPr>
      <dsp:spPr>
        <a:xfrm>
          <a:off x="0" y="3153094"/>
          <a:ext cx="10058399" cy="630027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E8DC56-4F9E-4BC8-8E76-4C5E765411AA}">
      <dsp:nvSpPr>
        <dsp:cNvPr id="0" name=""/>
        <dsp:cNvSpPr/>
      </dsp:nvSpPr>
      <dsp:spPr>
        <a:xfrm>
          <a:off x="334510" y="3445248"/>
          <a:ext cx="58661" cy="45719"/>
        </a:xfrm>
        <a:prstGeom prst="rect">
          <a:avLst/>
        </a:prstGeom>
        <a:solidFill>
          <a:schemeClr val="bg1">
            <a:hueOff val="0"/>
            <a:satOff val="0"/>
            <a:lumOff val="0"/>
            <a:alphaOff val="0"/>
          </a:schemeClr>
        </a:solid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4ED5F8-D454-475F-BF12-D618C7144B4A}">
      <dsp:nvSpPr>
        <dsp:cNvPr id="0" name=""/>
        <dsp:cNvSpPr/>
      </dsp:nvSpPr>
      <dsp:spPr>
        <a:xfrm>
          <a:off x="727681" y="3153094"/>
          <a:ext cx="9330718" cy="6300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678" tIns="66678" rIns="66678" bIns="66678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 dirty="0"/>
            <a:t>RADIOGRAFÍAS DE TÓRAX Y PELVIS, FAST, LAVADO PERITONEAL </a:t>
          </a:r>
          <a:endParaRPr lang="en-US" sz="1700" kern="1200" dirty="0"/>
        </a:p>
      </dsp:txBody>
      <dsp:txXfrm>
        <a:off x="727681" y="3153094"/>
        <a:ext cx="9330718" cy="63002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DD0810-8FAB-43CF-9B58-EC98327C351F}">
      <dsp:nvSpPr>
        <dsp:cNvPr id="0" name=""/>
        <dsp:cNvSpPr/>
      </dsp:nvSpPr>
      <dsp:spPr>
        <a:xfrm>
          <a:off x="0" y="1571"/>
          <a:ext cx="10058399" cy="79640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244820-152F-4805-9380-18D69F87F6A1}">
      <dsp:nvSpPr>
        <dsp:cNvPr id="0" name=""/>
        <dsp:cNvSpPr/>
      </dsp:nvSpPr>
      <dsp:spPr>
        <a:xfrm>
          <a:off x="240913" y="180763"/>
          <a:ext cx="438024" cy="43802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FC87B8-4861-49D4-B867-75D6CA03ED70}">
      <dsp:nvSpPr>
        <dsp:cNvPr id="0" name=""/>
        <dsp:cNvSpPr/>
      </dsp:nvSpPr>
      <dsp:spPr>
        <a:xfrm>
          <a:off x="919851" y="1571"/>
          <a:ext cx="9138548" cy="7964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286" tIns="84286" rIns="84286" bIns="84286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200" kern="1200" dirty="0"/>
            <a:t>EVACUACIÓN DE SANGRE DEL PERICARDIO</a:t>
          </a:r>
          <a:endParaRPr lang="en-US" sz="2200" kern="1200" dirty="0"/>
        </a:p>
      </dsp:txBody>
      <dsp:txXfrm>
        <a:off x="919851" y="1571"/>
        <a:ext cx="9138548" cy="796407"/>
      </dsp:txXfrm>
    </dsp:sp>
    <dsp:sp modelId="{53162A73-B9E8-4C5C-B65C-960FC6F5273C}">
      <dsp:nvSpPr>
        <dsp:cNvPr id="0" name=""/>
        <dsp:cNvSpPr/>
      </dsp:nvSpPr>
      <dsp:spPr>
        <a:xfrm>
          <a:off x="0" y="997081"/>
          <a:ext cx="10058399" cy="79640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2AC9B2-2B9E-4535-AA3C-D3BD70BB1645}">
      <dsp:nvSpPr>
        <dsp:cNvPr id="0" name=""/>
        <dsp:cNvSpPr/>
      </dsp:nvSpPr>
      <dsp:spPr>
        <a:xfrm>
          <a:off x="240913" y="1176272"/>
          <a:ext cx="438024" cy="43802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E0FA24-BD28-4E17-9834-C1EF29115D28}">
      <dsp:nvSpPr>
        <dsp:cNvPr id="0" name=""/>
        <dsp:cNvSpPr/>
      </dsp:nvSpPr>
      <dsp:spPr>
        <a:xfrm>
          <a:off x="919851" y="997081"/>
          <a:ext cx="9138548" cy="7964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286" tIns="84286" rIns="84286" bIns="84286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200" kern="1200" dirty="0"/>
            <a:t>CONTROL DIRECTO DE UNA HEMORRAGIA INTRATORÁCICA EXSANGUINANTE</a:t>
          </a:r>
          <a:endParaRPr lang="en-US" sz="2200" kern="1200" dirty="0"/>
        </a:p>
      </dsp:txBody>
      <dsp:txXfrm>
        <a:off x="919851" y="997081"/>
        <a:ext cx="9138548" cy="796407"/>
      </dsp:txXfrm>
    </dsp:sp>
    <dsp:sp modelId="{389536C8-6F97-4FB8-9A9A-299D76295C9D}">
      <dsp:nvSpPr>
        <dsp:cNvPr id="0" name=""/>
        <dsp:cNvSpPr/>
      </dsp:nvSpPr>
      <dsp:spPr>
        <a:xfrm>
          <a:off x="0" y="1992590"/>
          <a:ext cx="10058399" cy="79640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E6E4F5-0028-49D0-BD46-F3617AABBDEC}">
      <dsp:nvSpPr>
        <dsp:cNvPr id="0" name=""/>
        <dsp:cNvSpPr/>
      </dsp:nvSpPr>
      <dsp:spPr>
        <a:xfrm>
          <a:off x="240913" y="2171782"/>
          <a:ext cx="438024" cy="43802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04EDE3-109D-4B7D-9B88-1A786DA1FD19}">
      <dsp:nvSpPr>
        <dsp:cNvPr id="0" name=""/>
        <dsp:cNvSpPr/>
      </dsp:nvSpPr>
      <dsp:spPr>
        <a:xfrm>
          <a:off x="919851" y="1992590"/>
          <a:ext cx="9138548" cy="7964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286" tIns="84286" rIns="84286" bIns="84286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200" kern="1200"/>
            <a:t>MASAJE CARDIACO ABIERTO</a:t>
          </a:r>
          <a:endParaRPr lang="en-US" sz="2200" kern="1200"/>
        </a:p>
      </dsp:txBody>
      <dsp:txXfrm>
        <a:off x="919851" y="1992590"/>
        <a:ext cx="9138548" cy="796407"/>
      </dsp:txXfrm>
    </dsp:sp>
    <dsp:sp modelId="{74827007-3783-44CB-BE4E-D029F0F69CA0}">
      <dsp:nvSpPr>
        <dsp:cNvPr id="0" name=""/>
        <dsp:cNvSpPr/>
      </dsp:nvSpPr>
      <dsp:spPr>
        <a:xfrm>
          <a:off x="0" y="2988100"/>
          <a:ext cx="10058399" cy="79640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845DB7-DE5D-4FB4-AEEA-B04B75253FF5}">
      <dsp:nvSpPr>
        <dsp:cNvPr id="0" name=""/>
        <dsp:cNvSpPr/>
      </dsp:nvSpPr>
      <dsp:spPr>
        <a:xfrm>
          <a:off x="240913" y="3167292"/>
          <a:ext cx="438024" cy="43802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EBD99E-9A2E-4BD5-BAEE-F57A4EAAE55C}">
      <dsp:nvSpPr>
        <dsp:cNvPr id="0" name=""/>
        <dsp:cNvSpPr/>
      </dsp:nvSpPr>
      <dsp:spPr>
        <a:xfrm>
          <a:off x="919851" y="2988100"/>
          <a:ext cx="9138548" cy="7964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286" tIns="84286" rIns="84286" bIns="84286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200" kern="1200" dirty="0"/>
            <a:t>PINZAMIENTO AORTA DESCENDENTE</a:t>
          </a:r>
          <a:endParaRPr lang="en-US" sz="2200" kern="1200" dirty="0"/>
        </a:p>
      </dsp:txBody>
      <dsp:txXfrm>
        <a:off x="919851" y="2988100"/>
        <a:ext cx="9138548" cy="79640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729094-258C-43FF-AB91-1CAB7F689208}">
      <dsp:nvSpPr>
        <dsp:cNvPr id="0" name=""/>
        <dsp:cNvSpPr/>
      </dsp:nvSpPr>
      <dsp:spPr>
        <a:xfrm>
          <a:off x="0" y="448416"/>
          <a:ext cx="6797675" cy="23376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700" kern="1200" dirty="0"/>
            <a:t>SE INICIA HASTA QUE EL </a:t>
          </a:r>
          <a:r>
            <a:rPr lang="es-ES" sz="2700" b="1" kern="1200" dirty="0"/>
            <a:t>RECONOCIMIENTO PRIMARIO </a:t>
          </a:r>
          <a:r>
            <a:rPr lang="es-ES" sz="2700" kern="1200" dirty="0"/>
            <a:t>HA SIDO TERMINADO, SE HAYAN ESTABLECIDO LAS </a:t>
          </a:r>
          <a:r>
            <a:rPr lang="es-ES" sz="2700" b="1" kern="1200" dirty="0"/>
            <a:t>MEDIDAS DE RESUCITACIÓN </a:t>
          </a:r>
          <a:r>
            <a:rPr lang="es-ES" sz="2700" kern="1200" dirty="0"/>
            <a:t>Y EL PACIENTE DEMUESTRE ESTABILIZACIÓN DE SUS </a:t>
          </a:r>
          <a:r>
            <a:rPr lang="es-ES" sz="2700" b="1" kern="1200" dirty="0"/>
            <a:t>FUNCIONES VITALES</a:t>
          </a:r>
          <a:endParaRPr lang="en-US" sz="2700" kern="1200" dirty="0"/>
        </a:p>
      </dsp:txBody>
      <dsp:txXfrm>
        <a:off x="114115" y="562531"/>
        <a:ext cx="6569445" cy="2109430"/>
      </dsp:txXfrm>
    </dsp:sp>
    <dsp:sp modelId="{4093608C-2332-4BEC-B378-BAEBBD21469F}">
      <dsp:nvSpPr>
        <dsp:cNvPr id="0" name=""/>
        <dsp:cNvSpPr/>
      </dsp:nvSpPr>
      <dsp:spPr>
        <a:xfrm>
          <a:off x="0" y="2863836"/>
          <a:ext cx="6797675" cy="2337660"/>
        </a:xfrm>
        <a:prstGeom prst="roundRect">
          <a:avLst/>
        </a:prstGeom>
        <a:solidFill>
          <a:schemeClr val="accent2">
            <a:hueOff val="39038"/>
            <a:satOff val="-26876"/>
            <a:lumOff val="-686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b="0" kern="1200" dirty="0"/>
            <a:t>    </a:t>
          </a:r>
          <a:r>
            <a:rPr lang="es-ES" sz="2400" b="1" kern="1200" dirty="0"/>
            <a:t>RECONOCIMIENTO DE PATRONES DE LESIONES</a:t>
          </a:r>
          <a:endParaRPr lang="en-US" sz="2400" b="1" kern="1200" dirty="0"/>
        </a:p>
      </dsp:txBody>
      <dsp:txXfrm>
        <a:off x="114115" y="2977951"/>
        <a:ext cx="6569445" cy="210943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019189-7499-45A3-BB6A-520591F25D65}">
      <dsp:nvSpPr>
        <dsp:cNvPr id="0" name=""/>
        <dsp:cNvSpPr/>
      </dsp:nvSpPr>
      <dsp:spPr>
        <a:xfrm>
          <a:off x="0" y="89495"/>
          <a:ext cx="6797675" cy="103428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 err="1"/>
            <a:t>Estupor</a:t>
          </a:r>
          <a:r>
            <a:rPr lang="en-US" sz="2600" kern="1200" dirty="0"/>
            <a:t> que se </a:t>
          </a:r>
          <a:r>
            <a:rPr lang="en-US" sz="2600" kern="1200" dirty="0" err="1"/>
            <a:t>profundiza</a:t>
          </a:r>
          <a:r>
            <a:rPr lang="en-US" sz="2600" kern="1200" dirty="0"/>
            <a:t>  </a:t>
          </a:r>
          <a:r>
            <a:rPr lang="en-US" sz="2600" kern="1200" dirty="0" err="1"/>
            <a:t>considerar</a:t>
          </a:r>
          <a:r>
            <a:rPr lang="en-US" sz="2600" kern="1200" dirty="0"/>
            <a:t>                   lesion </a:t>
          </a:r>
          <a:r>
            <a:rPr lang="en-US" sz="2600" kern="1200" dirty="0" err="1"/>
            <a:t>intracraneal</a:t>
          </a:r>
          <a:r>
            <a:rPr lang="en-US" sz="2600" kern="1200" dirty="0"/>
            <a:t> </a:t>
          </a:r>
          <a:r>
            <a:rPr lang="en-US" sz="2600" kern="1200" dirty="0" err="1"/>
            <a:t>en</a:t>
          </a:r>
          <a:r>
            <a:rPr lang="en-US" sz="2600" kern="1200" dirty="0"/>
            <a:t> </a:t>
          </a:r>
          <a:r>
            <a:rPr lang="en-US" sz="2600" kern="1200" dirty="0" err="1"/>
            <a:t>expansión</a:t>
          </a:r>
          <a:r>
            <a:rPr lang="en-US" sz="2600" kern="1200" dirty="0"/>
            <a:t>                          </a:t>
          </a:r>
        </a:p>
      </dsp:txBody>
      <dsp:txXfrm>
        <a:off x="50489" y="139984"/>
        <a:ext cx="6696697" cy="933302"/>
      </dsp:txXfrm>
    </dsp:sp>
    <dsp:sp modelId="{E93AE3E4-C66C-4570-A29B-D7D4D0EE6975}">
      <dsp:nvSpPr>
        <dsp:cNvPr id="0" name=""/>
        <dsp:cNvSpPr/>
      </dsp:nvSpPr>
      <dsp:spPr>
        <a:xfrm>
          <a:off x="0" y="1198655"/>
          <a:ext cx="6797675" cy="1034280"/>
        </a:xfrm>
        <a:prstGeom prst="roundRect">
          <a:avLst/>
        </a:prstGeom>
        <a:solidFill>
          <a:schemeClr val="accent2">
            <a:hueOff val="9759"/>
            <a:satOff val="-6719"/>
            <a:lumOff val="-1716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La </a:t>
          </a:r>
          <a:r>
            <a:rPr lang="en-US" sz="2600" kern="1200" dirty="0" err="1"/>
            <a:t>hemorragia</a:t>
          </a:r>
          <a:r>
            <a:rPr lang="en-US" sz="2600" kern="1200" dirty="0"/>
            <a:t> epidural es una </a:t>
          </a:r>
          <a:r>
            <a:rPr lang="en-US" sz="2600" kern="1200" dirty="0" err="1"/>
            <a:t>urgencia</a:t>
          </a:r>
          <a:r>
            <a:rPr lang="en-US" sz="2600" kern="1200" dirty="0"/>
            <a:t> </a:t>
          </a:r>
        </a:p>
      </dsp:txBody>
      <dsp:txXfrm>
        <a:off x="50489" y="1249144"/>
        <a:ext cx="6696697" cy="933302"/>
      </dsp:txXfrm>
    </dsp:sp>
    <dsp:sp modelId="{70FDE859-617C-4EA2-B7A1-E2B6DC9A6261}">
      <dsp:nvSpPr>
        <dsp:cNvPr id="0" name=""/>
        <dsp:cNvSpPr/>
      </dsp:nvSpPr>
      <dsp:spPr>
        <a:xfrm>
          <a:off x="0" y="2307815"/>
          <a:ext cx="6797675" cy="1034280"/>
        </a:xfrm>
        <a:prstGeom prst="roundRect">
          <a:avLst/>
        </a:prstGeom>
        <a:solidFill>
          <a:schemeClr val="accent2">
            <a:hueOff val="19519"/>
            <a:satOff val="-13438"/>
            <a:lumOff val="-3431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altLang="es-MX" sz="2600" kern="1200" dirty="0"/>
            <a:t>Fracturas pélvicas </a:t>
          </a:r>
        </a:p>
      </dsp:txBody>
      <dsp:txXfrm>
        <a:off x="50489" y="2358304"/>
        <a:ext cx="6696697" cy="933302"/>
      </dsp:txXfrm>
    </dsp:sp>
    <dsp:sp modelId="{F4BBEEB2-4709-40F6-BE86-252DDC405399}">
      <dsp:nvSpPr>
        <dsp:cNvPr id="0" name=""/>
        <dsp:cNvSpPr/>
      </dsp:nvSpPr>
      <dsp:spPr>
        <a:xfrm>
          <a:off x="0" y="3416976"/>
          <a:ext cx="6797675" cy="1034280"/>
        </a:xfrm>
        <a:prstGeom prst="roundRect">
          <a:avLst/>
        </a:prstGeom>
        <a:solidFill>
          <a:schemeClr val="accent2">
            <a:hueOff val="29278"/>
            <a:satOff val="-20157"/>
            <a:lumOff val="-514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600" kern="1200" dirty="0"/>
            <a:t> Fracturas asociadas con lesiones vasculares </a:t>
          </a:r>
          <a:endParaRPr lang="en-US" sz="2600" kern="1200" dirty="0"/>
        </a:p>
      </dsp:txBody>
      <dsp:txXfrm>
        <a:off x="50489" y="3467465"/>
        <a:ext cx="6696697" cy="933302"/>
      </dsp:txXfrm>
    </dsp:sp>
    <dsp:sp modelId="{947EC3EA-0A95-4EF5-98E1-60EA5DBC9A4B}">
      <dsp:nvSpPr>
        <dsp:cNvPr id="0" name=""/>
        <dsp:cNvSpPr/>
      </dsp:nvSpPr>
      <dsp:spPr>
        <a:xfrm>
          <a:off x="0" y="4526136"/>
          <a:ext cx="6797675" cy="1034280"/>
        </a:xfrm>
        <a:prstGeom prst="roundRect">
          <a:avLst/>
        </a:prstGeom>
        <a:solidFill>
          <a:schemeClr val="accent2">
            <a:hueOff val="39038"/>
            <a:satOff val="-26876"/>
            <a:lumOff val="-686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600" kern="1200" dirty="0"/>
            <a:t> CIRUGÍA DE CONTROL DE DAÑOS </a:t>
          </a:r>
          <a:endParaRPr lang="en-US" sz="2600" kern="1200" dirty="0"/>
        </a:p>
      </dsp:txBody>
      <dsp:txXfrm>
        <a:off x="50489" y="4576625"/>
        <a:ext cx="6696697" cy="9333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C6ADE-811F-401D-B757-39F2628A4A68}" type="datetimeFigureOut">
              <a:rPr lang="es-MX" smtClean="0"/>
              <a:t>29/09/2019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6DBAE-007C-4C1D-B87E-EFD4FE76C89B}" type="slidenum">
              <a:rPr lang="es-MX" smtClean="0"/>
              <a:t>‹Nº›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6635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C6ADE-811F-401D-B757-39F2628A4A68}" type="datetimeFigureOut">
              <a:rPr lang="es-MX" smtClean="0"/>
              <a:t>29/09/2019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6DBAE-007C-4C1D-B87E-EFD4FE76C89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81946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C6ADE-811F-401D-B757-39F2628A4A68}" type="datetimeFigureOut">
              <a:rPr lang="es-MX" smtClean="0"/>
              <a:t>29/09/2019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6DBAE-007C-4C1D-B87E-EFD4FE76C89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207044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 anchor="ctr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10244 Rectángulo">
            <a:extLst>
              <a:ext uri="{FF2B5EF4-FFF2-40B4-BE49-F238E27FC236}">
                <a16:creationId xmlns:a16="http://schemas.microsoft.com/office/drawing/2014/main" id="{32729DCF-616C-48E5-9964-A933A9F3089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5" name="10245 Rectángulo">
            <a:extLst>
              <a:ext uri="{FF2B5EF4-FFF2-40B4-BE49-F238E27FC236}">
                <a16:creationId xmlns:a16="http://schemas.microsoft.com/office/drawing/2014/main" id="{ED660975-AE9C-4568-AB24-8B286D583A2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6" name="10246 Rectángulo">
            <a:extLst>
              <a:ext uri="{FF2B5EF4-FFF2-40B4-BE49-F238E27FC236}">
                <a16:creationId xmlns:a16="http://schemas.microsoft.com/office/drawing/2014/main" id="{38A2FFB2-6B84-4283-A000-5161827DE94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BB0E1-C956-4DE5-B4CB-C7FB7EB124FB}" type="slidenum">
              <a:rPr lang="es-ES" altLang="en-US"/>
              <a:pPr>
                <a:defRPr/>
              </a:pPr>
              <a:t>‹Nº›</a:t>
            </a:fld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3163942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C6ADE-811F-401D-B757-39F2628A4A68}" type="datetimeFigureOut">
              <a:rPr lang="es-MX" smtClean="0"/>
              <a:t>29/09/2019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6DBAE-007C-4C1D-B87E-EFD4FE76C89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23949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C6ADE-811F-401D-B757-39F2628A4A68}" type="datetimeFigureOut">
              <a:rPr lang="es-MX" smtClean="0"/>
              <a:t>29/09/2019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6DBAE-007C-4C1D-B87E-EFD4FE76C89B}" type="slidenum">
              <a:rPr lang="es-MX" smtClean="0"/>
              <a:t>‹Nº›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0397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C6ADE-811F-401D-B757-39F2628A4A68}" type="datetimeFigureOut">
              <a:rPr lang="es-MX" smtClean="0"/>
              <a:t>29/09/2019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6DBAE-007C-4C1D-B87E-EFD4FE76C89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68778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C6ADE-811F-401D-B757-39F2628A4A68}" type="datetimeFigureOut">
              <a:rPr lang="es-MX" smtClean="0"/>
              <a:t>29/09/2019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6DBAE-007C-4C1D-B87E-EFD4FE76C89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8730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C6ADE-811F-401D-B757-39F2628A4A68}" type="datetimeFigureOut">
              <a:rPr lang="es-MX" smtClean="0"/>
              <a:t>29/09/2019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6DBAE-007C-4C1D-B87E-EFD4FE76C89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72465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C6ADE-811F-401D-B757-39F2628A4A68}" type="datetimeFigureOut">
              <a:rPr lang="es-MX" smtClean="0"/>
              <a:t>29/09/2019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6DBAE-007C-4C1D-B87E-EFD4FE76C89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6380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C5C6ADE-811F-401D-B757-39F2628A4A68}" type="datetimeFigureOut">
              <a:rPr lang="es-MX" smtClean="0"/>
              <a:t>29/09/2019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B6DBAE-007C-4C1D-B87E-EFD4FE76C89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14987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C6ADE-811F-401D-B757-39F2628A4A68}" type="datetimeFigureOut">
              <a:rPr lang="es-MX" smtClean="0"/>
              <a:t>29/09/2019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6DBAE-007C-4C1D-B87E-EFD4FE76C89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18139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C5C6ADE-811F-401D-B757-39F2628A4A68}" type="datetimeFigureOut">
              <a:rPr lang="es-MX" smtClean="0"/>
              <a:t>29/09/2019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69B6DBAE-007C-4C1D-B87E-EFD4FE76C89B}" type="slidenum">
              <a:rPr lang="es-MX" smtClean="0"/>
              <a:t>‹Nº›</a:t>
            </a:fld>
            <a:endParaRPr lang="es-MX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5967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google.com.mx/imgres?imgurl=http://www.espiritismocolombiano.com/IMAGENES/lactantemaltratado.jpg&amp;imgrefurl=http://www.espiritismocolombiano.com/sindromedelninomaltratado.asp&amp;h=250&amp;w=300&amp;sz=8&amp;tbnid=moKj8tmjaD0J:&amp;tbnh=92&amp;tbnw=111&amp;hl=es&amp;start=1&amp;prev=/images%3Fq%3Ds%25C3%25ADndrome%2Bdel%2Bni%25C3%25B1o%2Bmaltratado%26svnum%3D10%26hl%3Des%26lr%3D%26sa%3DG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hyperlink" Target="http://av.rds.yahoo.com/_ylt=A9ibyKOghLtCpnwAUkbXTKMX;_ylu=X3oDMTBvMmFkM29rBHBndANhdl9pbWdfcmVzdWx0BHNlYwNzcg--/SIG=124i5lj8k/EXP=1119671840/**http%3a/www.fiol-mallorca.com/es/ar-ocasio-es.htm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Imagen 4">
            <a:extLst>
              <a:ext uri="{FF2B5EF4-FFF2-40B4-BE49-F238E27FC236}">
                <a16:creationId xmlns:a16="http://schemas.microsoft.com/office/drawing/2014/main" id="{87B6ABAB-8D39-4ED6-925A-A5F432D734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609600"/>
            <a:ext cx="6096000" cy="118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CA9808E-F2A1-46BB-B739-3D28041CBF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948" y="2292625"/>
            <a:ext cx="11304104" cy="4094921"/>
          </a:xfrm>
        </p:spPr>
        <p:txBody>
          <a:bodyPr rtlCol="0">
            <a:normAutofit/>
          </a:bodyPr>
          <a:lstStyle/>
          <a:p>
            <a:pPr marL="0" indent="0" algn="ctr" defTabSz="45720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s-MX" sz="2400" dirty="0">
                <a:solidFill>
                  <a:prstClr val="black"/>
                </a:solidFill>
              </a:rPr>
              <a:t>TÍTULO:  PACIENTE LESIONADO </a:t>
            </a:r>
          </a:p>
          <a:p>
            <a:pPr marL="0" indent="0" algn="ctr" defTabSz="45720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s-MX" sz="2400" dirty="0">
                <a:solidFill>
                  <a:prstClr val="black"/>
                </a:solidFill>
              </a:rPr>
              <a:t>UNIDAD:  VI</a:t>
            </a:r>
            <a:r>
              <a:rPr lang="es-MX" sz="2400" dirty="0">
                <a:solidFill>
                  <a:srgbClr val="FF0000"/>
                </a:solidFill>
              </a:rPr>
              <a:t> </a:t>
            </a:r>
            <a:r>
              <a:rPr lang="es-MX" sz="2400" dirty="0">
                <a:solidFill>
                  <a:prstClr val="black"/>
                </a:solidFill>
              </a:rPr>
              <a:t>    TEMA: I  </a:t>
            </a:r>
            <a:endParaRPr lang="es-MX" sz="2400" dirty="0">
              <a:solidFill>
                <a:srgbClr val="FF0000"/>
              </a:solidFill>
            </a:endParaRPr>
          </a:p>
          <a:p>
            <a:pPr marL="0" indent="0" algn="ctr" defTabSz="45720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s-MX" sz="2400" dirty="0">
                <a:solidFill>
                  <a:prstClr val="black"/>
                </a:solidFill>
              </a:rPr>
              <a:t>UNIDAD DE APRENDIZAJE:  EDUCACIÓN QUIRÚRGICA </a:t>
            </a:r>
          </a:p>
          <a:p>
            <a:pPr marL="0" indent="0" algn="ctr" defTabSz="45720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s-MX" sz="2400" dirty="0">
                <a:solidFill>
                  <a:prstClr val="black"/>
                </a:solidFill>
              </a:rPr>
              <a:t>PROGRAMA EDUCATIVO:  MÉDICO CIRUJANO</a:t>
            </a:r>
          </a:p>
          <a:p>
            <a:pPr marL="0" indent="0" algn="ctr" defTabSz="45720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s-MX" sz="2400" dirty="0">
                <a:solidFill>
                  <a:prstClr val="black"/>
                </a:solidFill>
              </a:rPr>
              <a:t>ESPACIO ACADÉMICO:  FACULTAD DE MEDICINA</a:t>
            </a:r>
          </a:p>
          <a:p>
            <a:pPr marL="0" indent="0" algn="ctr" defTabSz="45720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s-MX" sz="2400" dirty="0">
                <a:solidFill>
                  <a:prstClr val="black"/>
                </a:solidFill>
              </a:rPr>
              <a:t>RESPONSABLE DE LA ELABORACIÓN: M </a:t>
            </a:r>
            <a:r>
              <a:rPr lang="es-MX" sz="2400" dirty="0" err="1">
                <a:solidFill>
                  <a:prstClr val="black"/>
                </a:solidFill>
              </a:rPr>
              <a:t>esp</a:t>
            </a:r>
            <a:r>
              <a:rPr lang="es-MX" sz="2400" dirty="0">
                <a:solidFill>
                  <a:prstClr val="black"/>
                </a:solidFill>
              </a:rPr>
              <a:t> CG ELVIA FLOIDALMA CRUZ HUERTA</a:t>
            </a:r>
          </a:p>
          <a:p>
            <a:pPr marL="0" indent="0" algn="ctr" defTabSz="45720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s-MX" sz="2400" dirty="0">
                <a:solidFill>
                  <a:prstClr val="black"/>
                </a:solidFill>
              </a:rPr>
              <a:t>FECHA DE ELABORACIÓN: 2 DE SEPTIEMBRE 2019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s-MX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17409 Forma">
            <a:extLst>
              <a:ext uri="{FF2B5EF4-FFF2-40B4-BE49-F238E27FC236}">
                <a16:creationId xmlns:a16="http://schemas.microsoft.com/office/drawing/2014/main" id="{404226EA-A80B-499B-9C6B-F449E47496F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40267" y="624239"/>
            <a:ext cx="10935546" cy="1221495"/>
          </a:xfrm>
        </p:spPr>
        <p:txBody>
          <a:bodyPr anchor="b">
            <a:normAutofit fontScale="90000"/>
          </a:bodyPr>
          <a:lstStyle/>
          <a:p>
            <a:pPr algn="ctr"/>
            <a:r>
              <a:rPr lang="es-ES" altLang="es-MX" sz="5300" dirty="0"/>
              <a:t>FASE HOSPITALARIA: evaluación del paciente  </a:t>
            </a:r>
            <a:br>
              <a:rPr lang="es-ES" altLang="es-MX" sz="3500" dirty="0"/>
            </a:br>
            <a:endParaRPr lang="es-ES" altLang="es-MX" sz="3500" dirty="0"/>
          </a:p>
        </p:txBody>
      </p:sp>
      <p:sp>
        <p:nvSpPr>
          <p:cNvPr id="12291" name="17410 Forma">
            <a:extLst>
              <a:ext uri="{FF2B5EF4-FFF2-40B4-BE49-F238E27FC236}">
                <a16:creationId xmlns:a16="http://schemas.microsoft.com/office/drawing/2014/main" id="{F9E50C7B-645A-4991-93A8-0DE08061D2E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317413" y="1845734"/>
            <a:ext cx="10058400" cy="402336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s-ES" altLang="es-MX" sz="2400" dirty="0">
                <a:solidFill>
                  <a:srgbClr val="FF0000"/>
                </a:solidFill>
              </a:rPr>
              <a:t>MECANISMO DE LESIÓN</a:t>
            </a:r>
          </a:p>
          <a:p>
            <a:pPr>
              <a:buFont typeface="Wingdings" panose="05000000000000000000" pitchFamily="2" charset="2"/>
              <a:buChar char="§"/>
            </a:pPr>
            <a:endParaRPr lang="es-ES" altLang="es-MX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es-ES" altLang="es-MX" sz="2400" dirty="0"/>
              <a:t>TIEMPO EN QUE OCURRIÓ LA LESIÓN</a:t>
            </a:r>
          </a:p>
          <a:p>
            <a:pPr>
              <a:buFont typeface="Wingdings" panose="05000000000000000000" pitchFamily="2" charset="2"/>
              <a:buChar char="§"/>
            </a:pPr>
            <a:endParaRPr lang="es-ES" altLang="es-MX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es-ES" altLang="es-MX" sz="2400" dirty="0"/>
              <a:t>TRATAMIENTO PREHOSPITALARIO</a:t>
            </a:r>
          </a:p>
          <a:p>
            <a:pPr>
              <a:buFont typeface="Wingdings" panose="05000000000000000000" pitchFamily="2" charset="2"/>
              <a:buChar char="§"/>
            </a:pPr>
            <a:endParaRPr lang="es-ES" altLang="es-MX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es-ES" altLang="es-MX" sz="2400" dirty="0"/>
              <a:t> HISTORIA DEL PACIENTE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49153 Forma">
            <a:extLst>
              <a:ext uri="{FF2B5EF4-FFF2-40B4-BE49-F238E27FC236}">
                <a16:creationId xmlns:a16="http://schemas.microsoft.com/office/drawing/2014/main" id="{C5767D8A-15C6-4AA9-8C9C-E75645B6159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71689" y="722490"/>
            <a:ext cx="10848622" cy="1004711"/>
          </a:xfrm>
        </p:spPr>
        <p:txBody>
          <a:bodyPr anchor="b">
            <a:normAutofit fontScale="90000"/>
          </a:bodyPr>
          <a:lstStyle/>
          <a:p>
            <a:pPr algn="ctr"/>
            <a:r>
              <a:rPr lang="es-ES" altLang="es-MX" sz="5300" dirty="0"/>
              <a:t>FASE HOSPITALARIA: evaluación del paciente</a:t>
            </a:r>
            <a:r>
              <a:rPr lang="es-ES" altLang="es-MX" dirty="0"/>
              <a:t>   </a:t>
            </a:r>
            <a:br>
              <a:rPr lang="es-ES" altLang="es-MX" sz="3600" dirty="0"/>
            </a:br>
            <a:endParaRPr lang="es-ES" altLang="es-MX" sz="3600" dirty="0"/>
          </a:p>
        </p:txBody>
      </p:sp>
      <p:sp>
        <p:nvSpPr>
          <p:cNvPr id="13315" name="49154 Forma">
            <a:extLst>
              <a:ext uri="{FF2B5EF4-FFF2-40B4-BE49-F238E27FC236}">
                <a16:creationId xmlns:a16="http://schemas.microsoft.com/office/drawing/2014/main" id="{83E92735-09CA-4EB2-B7B1-3CEDECE134D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295399" y="1989139"/>
            <a:ext cx="9237133" cy="4573587"/>
          </a:xfrm>
        </p:spPr>
        <p:txBody>
          <a:bodyPr>
            <a:normAutofit/>
          </a:bodyPr>
          <a:lstStyle/>
          <a:p>
            <a:pPr marL="571500" indent="-571500">
              <a:buClr>
                <a:srgbClr val="6600CC"/>
              </a:buClr>
              <a:buFont typeface="Wingdings" panose="05000000000000000000" pitchFamily="2" charset="2"/>
              <a:buAutoNum type="arabicParenR"/>
            </a:pPr>
            <a:r>
              <a:rPr lang="es-ES" altLang="es-MX" sz="2400" b="1" dirty="0">
                <a:solidFill>
                  <a:srgbClr val="0000FF"/>
                </a:solidFill>
              </a:rPr>
              <a:t>REVISIÓN PRIMARIA</a:t>
            </a:r>
          </a:p>
          <a:p>
            <a:pPr marL="571500" indent="-571500">
              <a:buClr>
                <a:srgbClr val="6600CC"/>
              </a:buClr>
              <a:buFont typeface="Wingdings" panose="05000000000000000000" pitchFamily="2" charset="2"/>
              <a:buAutoNum type="arabicParenR"/>
            </a:pPr>
            <a:endParaRPr lang="es-ES" altLang="es-MX" sz="2400" b="1" dirty="0"/>
          </a:p>
          <a:p>
            <a:pPr marL="571500" indent="-571500">
              <a:buClr>
                <a:srgbClr val="6600CC"/>
              </a:buClr>
              <a:buFont typeface="Wingdings" panose="05000000000000000000" pitchFamily="2" charset="2"/>
              <a:buAutoNum type="arabicParenR"/>
            </a:pPr>
            <a:r>
              <a:rPr lang="es-ES" altLang="es-MX" sz="2400" b="1" dirty="0">
                <a:solidFill>
                  <a:srgbClr val="FF00FF"/>
                </a:solidFill>
              </a:rPr>
              <a:t>REANIMACIÓN CON RESTAURACIÓN DE LAS FUNCIONES VITALES</a:t>
            </a:r>
          </a:p>
          <a:p>
            <a:pPr marL="571500" indent="-571500">
              <a:buClr>
                <a:srgbClr val="6600CC"/>
              </a:buClr>
              <a:buFont typeface="Wingdings" panose="05000000000000000000" pitchFamily="2" charset="2"/>
              <a:buAutoNum type="arabicParenR"/>
            </a:pPr>
            <a:endParaRPr lang="es-ES" altLang="es-MX" sz="2400" b="1" dirty="0"/>
          </a:p>
          <a:p>
            <a:pPr marL="571500" indent="-571500">
              <a:buClr>
                <a:srgbClr val="6600CC"/>
              </a:buClr>
              <a:buFont typeface="Wingdings" panose="05000000000000000000" pitchFamily="2" charset="2"/>
              <a:buAutoNum type="arabicParenR"/>
            </a:pPr>
            <a:r>
              <a:rPr lang="es-ES" altLang="es-MX" sz="2400" b="1" dirty="0">
                <a:solidFill>
                  <a:srgbClr val="FF0000"/>
                </a:solidFill>
              </a:rPr>
              <a:t>REVISIÓN SECUNDARIA:  DETALLADA Y COMPLETA</a:t>
            </a:r>
          </a:p>
          <a:p>
            <a:pPr marL="571500" indent="-571500">
              <a:buClr>
                <a:srgbClr val="6600CC"/>
              </a:buClr>
              <a:buFont typeface="Wingdings" panose="05000000000000000000" pitchFamily="2" charset="2"/>
              <a:buAutoNum type="arabicParenR"/>
            </a:pPr>
            <a:endParaRPr lang="es-ES" altLang="es-MX" sz="2400" b="1" dirty="0">
              <a:solidFill>
                <a:srgbClr val="FF0000"/>
              </a:solidFill>
            </a:endParaRPr>
          </a:p>
          <a:p>
            <a:pPr marL="571500" indent="-571500">
              <a:buClr>
                <a:srgbClr val="6600CC"/>
              </a:buClr>
              <a:buFont typeface="Wingdings" panose="05000000000000000000" pitchFamily="2" charset="2"/>
              <a:buAutoNum type="arabicParenR"/>
            </a:pPr>
            <a:r>
              <a:rPr lang="es-ES" altLang="es-MX" sz="2400" b="1" dirty="0">
                <a:solidFill>
                  <a:schemeClr val="accent2">
                    <a:lumMod val="75000"/>
                  </a:schemeClr>
                </a:solidFill>
              </a:rPr>
              <a:t>TRATAMIENTO DEFINITIVO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3">
            <a:extLst>
              <a:ext uri="{FF2B5EF4-FFF2-40B4-BE49-F238E27FC236}">
                <a16:creationId xmlns:a16="http://schemas.microsoft.com/office/drawing/2014/main" id="{36D16D1E-4205-49F5-BD2A-DA769947C1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344" name="Rectangle 75">
            <a:extLst>
              <a:ext uri="{FF2B5EF4-FFF2-40B4-BE49-F238E27FC236}">
                <a16:creationId xmlns:a16="http://schemas.microsoft.com/office/drawing/2014/main" id="{012FD100-C039-4E03-B5E4-2EDFA7290A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4193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345" name="Straight Connector 77">
            <a:extLst>
              <a:ext uri="{FF2B5EF4-FFF2-40B4-BE49-F238E27FC236}">
                <a16:creationId xmlns:a16="http://schemas.microsoft.com/office/drawing/2014/main" id="{4418FCD2-8448-4A81-8EB4-72250F7827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80" name="Rectangle 79">
            <a:extLst>
              <a:ext uri="{FF2B5EF4-FFF2-40B4-BE49-F238E27FC236}">
                <a16:creationId xmlns:a16="http://schemas.microsoft.com/office/drawing/2014/main" id="{FB5993E2-C02B-4335-ABA5-D8EC465551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C0B801A2-5622-4BE8-9AD2-C337A2CD00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338" name="18433 Forma">
            <a:extLst>
              <a:ext uri="{FF2B5EF4-FFF2-40B4-BE49-F238E27FC236}">
                <a16:creationId xmlns:a16="http://schemas.microsoft.com/office/drawing/2014/main" id="{945A7F6C-8C0F-4629-9313-6410031BF8A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92370" y="516835"/>
            <a:ext cx="3084844" cy="577284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es-MX" sz="3600" dirty="0">
                <a:solidFill>
                  <a:srgbClr val="FFFFFF"/>
                </a:solidFill>
              </a:rPr>
              <a:t>1) REVISIÓN PRIMARIA 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B7AF614F-5BC3-4086-99F5-B87C5847A0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14346" name="18434 Forma">
            <a:extLst>
              <a:ext uri="{FF2B5EF4-FFF2-40B4-BE49-F238E27FC236}">
                <a16:creationId xmlns:a16="http://schemas.microsoft.com/office/drawing/2014/main" id="{59364202-E020-459B-B5D3-AC6D370DFA3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76777197"/>
              </p:ext>
            </p:extLst>
          </p:nvPr>
        </p:nvGraphicFramePr>
        <p:xfrm>
          <a:off x="4741863" y="639763"/>
          <a:ext cx="6797675" cy="5649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62465 Forma">
            <a:extLst>
              <a:ext uri="{FF2B5EF4-FFF2-40B4-BE49-F238E27FC236}">
                <a16:creationId xmlns:a16="http://schemas.microsoft.com/office/drawing/2014/main" id="{20AC3201-13E8-4D93-BF83-15D33E5CE17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12851" y="252736"/>
            <a:ext cx="10058400" cy="1450757"/>
          </a:xfrm>
        </p:spPr>
        <p:txBody>
          <a:bodyPr anchor="b"/>
          <a:lstStyle/>
          <a:p>
            <a:r>
              <a:rPr lang="es-ES" altLang="es-MX" dirty="0">
                <a:solidFill>
                  <a:srgbClr val="0000FF"/>
                </a:solidFill>
              </a:rPr>
              <a:t>1) REVISIÓN PRIMARIA  </a:t>
            </a:r>
          </a:p>
        </p:txBody>
      </p:sp>
      <p:sp>
        <p:nvSpPr>
          <p:cNvPr id="15363" name="62466 Forma">
            <a:extLst>
              <a:ext uri="{FF2B5EF4-FFF2-40B4-BE49-F238E27FC236}">
                <a16:creationId xmlns:a16="http://schemas.microsoft.com/office/drawing/2014/main" id="{3D78EA90-175D-460E-92EE-6E389F6E187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355971" y="1859715"/>
            <a:ext cx="9380855" cy="4653622"/>
          </a:xfrm>
        </p:spPr>
        <p:txBody>
          <a:bodyPr/>
          <a:lstStyle/>
          <a:p>
            <a:pPr>
              <a:buNone/>
            </a:pPr>
            <a:r>
              <a:rPr lang="es-ES" altLang="es-MX" sz="2800" b="1" dirty="0">
                <a:solidFill>
                  <a:srgbClr val="FF0000"/>
                </a:solidFill>
              </a:rPr>
              <a:t>A</a:t>
            </a:r>
            <a:r>
              <a:rPr lang="es-ES" altLang="es-MX" sz="2800" b="1" dirty="0"/>
              <a:t> </a:t>
            </a:r>
            <a:r>
              <a:rPr lang="es-ES" altLang="es-MX" sz="2800" dirty="0"/>
              <a:t> ESTABLECER UNA </a:t>
            </a:r>
            <a:r>
              <a:rPr lang="es-ES" altLang="es-MX" sz="2800" b="1" dirty="0"/>
              <a:t>VÍA AÉREA / CONTROL DE LA COLUMNA CERVICAL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ES" altLang="es-MX" sz="2800" dirty="0"/>
              <a:t>Prioridad (causa)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ES" altLang="es-MX" sz="2800" dirty="0"/>
              <a:t>Signos objetivos </a:t>
            </a:r>
          </a:p>
          <a:p>
            <a:pPr>
              <a:buNone/>
            </a:pPr>
            <a:r>
              <a:rPr lang="es-ES" altLang="es-MX" dirty="0"/>
              <a:t>            </a:t>
            </a:r>
            <a:endParaRPr lang="es-ES" altLang="es-MX" b="1" dirty="0">
              <a:solidFill>
                <a:srgbClr val="FF0000"/>
              </a:solidFill>
            </a:endParaRPr>
          </a:p>
          <a:p>
            <a:pPr>
              <a:buNone/>
            </a:pPr>
            <a:endParaRPr lang="es-ES" altLang="es-MX" dirty="0"/>
          </a:p>
          <a:p>
            <a:endParaRPr lang="es-ES" altLang="es-MX" dirty="0"/>
          </a:p>
          <a:p>
            <a:endParaRPr lang="es-ES" altLang="es-MX" dirty="0"/>
          </a:p>
          <a:p>
            <a:endParaRPr lang="es-ES" altLang="es-MX" dirty="0"/>
          </a:p>
          <a:p>
            <a:endParaRPr lang="es-ES" altLang="es-MX" dirty="0"/>
          </a:p>
          <a:p>
            <a:pPr>
              <a:buNone/>
            </a:pPr>
            <a:endParaRPr lang="es-ES" altLang="es-MX" dirty="0">
              <a:solidFill>
                <a:srgbClr val="FF0000"/>
              </a:solidFill>
            </a:endParaRPr>
          </a:p>
          <a:p>
            <a:endParaRPr lang="es-ES" altLang="es-MX" dirty="0"/>
          </a:p>
          <a:p>
            <a:pPr>
              <a:buNone/>
            </a:pPr>
            <a:endParaRPr lang="es-ES" altLang="es-MX" dirty="0">
              <a:solidFill>
                <a:srgbClr val="FF0000"/>
              </a:solidFill>
            </a:endParaRPr>
          </a:p>
        </p:txBody>
      </p:sp>
      <p:pic>
        <p:nvPicPr>
          <p:cNvPr id="15364" name="Picture 4">
            <a:extLst>
              <a:ext uri="{FF2B5EF4-FFF2-40B4-BE49-F238E27FC236}">
                <a16:creationId xmlns:a16="http://schemas.microsoft.com/office/drawing/2014/main" id="{E844A9DA-EC38-47D1-AA63-9974F3AD44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2051" y="2771335"/>
            <a:ext cx="4593978" cy="3189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73">
            <a:extLst>
              <a:ext uri="{FF2B5EF4-FFF2-40B4-BE49-F238E27FC236}">
                <a16:creationId xmlns:a16="http://schemas.microsoft.com/office/drawing/2014/main" id="{36D16D1E-4205-49F5-BD2A-DA769947C1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92" name="Rectangle 75">
            <a:extLst>
              <a:ext uri="{FF2B5EF4-FFF2-40B4-BE49-F238E27FC236}">
                <a16:creationId xmlns:a16="http://schemas.microsoft.com/office/drawing/2014/main" id="{012FD100-C039-4E03-B5E4-2EDFA7290A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4193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6393" name="Straight Connector 77">
            <a:extLst>
              <a:ext uri="{FF2B5EF4-FFF2-40B4-BE49-F238E27FC236}">
                <a16:creationId xmlns:a16="http://schemas.microsoft.com/office/drawing/2014/main" id="{4418FCD2-8448-4A81-8EB4-72250F7827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80" name="Rectangle 79">
            <a:extLst>
              <a:ext uri="{FF2B5EF4-FFF2-40B4-BE49-F238E27FC236}">
                <a16:creationId xmlns:a16="http://schemas.microsoft.com/office/drawing/2014/main" id="{A6B16355-27FB-445B-B646-02AB73637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386" name="86017 Forma">
            <a:extLst>
              <a:ext uri="{FF2B5EF4-FFF2-40B4-BE49-F238E27FC236}">
                <a16:creationId xmlns:a16="http://schemas.microsoft.com/office/drawing/2014/main" id="{F4089E1B-2D35-4F6E-ADAA-F7580A2EEF0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262129" y="644130"/>
            <a:ext cx="3372529" cy="505590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es-MX" sz="4100" dirty="0"/>
              <a:t>¿CUÁLES SON LOS </a:t>
            </a:r>
            <a:r>
              <a:rPr lang="en-US" altLang="es-MX" sz="4100" b="1" dirty="0"/>
              <a:t>SIGNOS OBJETIVOS </a:t>
            </a:r>
            <a:r>
              <a:rPr lang="en-US" altLang="es-MX" sz="4100" dirty="0"/>
              <a:t>DE OBSTRUCCIÓN DE LA VÍA AÉREA?</a:t>
            </a:r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06DA680F-F6AC-453E-A8BF-C5BDED2851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856978" y="1791298"/>
            <a:ext cx="0" cy="274320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ectangle 83">
            <a:extLst>
              <a:ext uri="{FF2B5EF4-FFF2-40B4-BE49-F238E27FC236}">
                <a16:creationId xmlns:a16="http://schemas.microsoft.com/office/drawing/2014/main" id="{6B3BF2E5-C3AB-441F-A430-491119C56D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DD07C90B-B81A-473B-8919-CA924E61FF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16394" name="86018 Forma">
            <a:extLst>
              <a:ext uri="{FF2B5EF4-FFF2-40B4-BE49-F238E27FC236}">
                <a16:creationId xmlns:a16="http://schemas.microsoft.com/office/drawing/2014/main" id="{F599BA70-C838-46AC-BB17-37C75425110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77981445"/>
              </p:ext>
            </p:extLst>
          </p:nvPr>
        </p:nvGraphicFramePr>
        <p:xfrm>
          <a:off x="557342" y="644214"/>
          <a:ext cx="6910387" cy="5051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63489 Forma">
            <a:extLst>
              <a:ext uri="{FF2B5EF4-FFF2-40B4-BE49-F238E27FC236}">
                <a16:creationId xmlns:a16="http://schemas.microsoft.com/office/drawing/2014/main" id="{914A1968-BC94-44CE-9A92-1311A4A82BA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39661" y="364244"/>
            <a:ext cx="7200900" cy="1296987"/>
          </a:xfrm>
        </p:spPr>
        <p:txBody>
          <a:bodyPr anchor="b"/>
          <a:lstStyle/>
          <a:p>
            <a:r>
              <a:rPr lang="es-ES" altLang="es-MX" dirty="0">
                <a:solidFill>
                  <a:srgbClr val="0000FF"/>
                </a:solidFill>
              </a:rPr>
              <a:t>1) REVISIÓN PRIMARIA </a:t>
            </a:r>
          </a:p>
        </p:txBody>
      </p:sp>
      <p:sp>
        <p:nvSpPr>
          <p:cNvPr id="21507" name="63490 Forma">
            <a:extLst>
              <a:ext uri="{FF2B5EF4-FFF2-40B4-BE49-F238E27FC236}">
                <a16:creationId xmlns:a16="http://schemas.microsoft.com/office/drawing/2014/main" id="{20C1769E-AB97-4E6D-BFAD-41D9A33D35D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405465" y="1898298"/>
            <a:ext cx="9906001" cy="5196769"/>
          </a:xfrm>
        </p:spPr>
        <p:txBody>
          <a:bodyPr/>
          <a:lstStyle/>
          <a:p>
            <a:pPr>
              <a:buNone/>
              <a:defRPr/>
            </a:pPr>
            <a:r>
              <a:rPr lang="es-ES" altLang="es-MX" sz="2800" b="1" dirty="0">
                <a:solidFill>
                  <a:srgbClr val="FF0000"/>
                </a:solidFill>
              </a:rPr>
              <a:t>B</a:t>
            </a:r>
            <a:r>
              <a:rPr lang="es-ES" altLang="es-MX" sz="2800" dirty="0">
                <a:solidFill>
                  <a:srgbClr val="FF0000"/>
                </a:solidFill>
              </a:rPr>
              <a:t>     </a:t>
            </a:r>
            <a:r>
              <a:rPr lang="es-ES" altLang="es-MX" sz="2800" b="1" dirty="0"/>
              <a:t>RESPIRACIÓN</a:t>
            </a:r>
          </a:p>
          <a:p>
            <a:pPr>
              <a:defRPr/>
            </a:pPr>
            <a:r>
              <a:rPr lang="es-ES" altLang="es-MX" sz="2800" b="1" dirty="0"/>
              <a:t>VENTILACIÓN Y OXIGENACIÓN</a:t>
            </a:r>
            <a:r>
              <a:rPr lang="es-ES" altLang="es-MX" sz="2800" dirty="0"/>
              <a:t> </a:t>
            </a:r>
          </a:p>
          <a:p>
            <a:pPr>
              <a:defRPr/>
            </a:pPr>
            <a:r>
              <a:rPr lang="es-ES" altLang="es-MX" sz="2800" dirty="0"/>
              <a:t>EF: expansión torácica, ruidos respiratorios, taquipnea, crepitación, enfisema subcutáneo, heridas penetrantes o abiertas</a:t>
            </a:r>
          </a:p>
          <a:p>
            <a:pPr marL="0" indent="0">
              <a:buNone/>
              <a:defRPr/>
            </a:pPr>
            <a:r>
              <a:rPr lang="es-ES" altLang="es-MX" sz="2400" dirty="0">
                <a:solidFill>
                  <a:srgbClr val="FF0000"/>
                </a:solidFill>
              </a:rPr>
              <a:t> </a:t>
            </a:r>
          </a:p>
          <a:p>
            <a:pPr>
              <a:buNone/>
              <a:defRPr/>
            </a:pPr>
            <a:endParaRPr lang="es-ES" altLang="es-MX" sz="2400" dirty="0">
              <a:solidFill>
                <a:srgbClr val="FF0000"/>
              </a:solidFill>
            </a:endParaRPr>
          </a:p>
          <a:p>
            <a:pPr>
              <a:buNone/>
              <a:defRPr/>
            </a:pPr>
            <a:endParaRPr lang="es-ES" altLang="es-MX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 74">
            <a:extLst>
              <a:ext uri="{FF2B5EF4-FFF2-40B4-BE49-F238E27FC236}">
                <a16:creationId xmlns:a16="http://schemas.microsoft.com/office/drawing/2014/main" id="{36D16D1E-4205-49F5-BD2A-DA769947C1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012FD100-C039-4E03-B5E4-2EDFA7290A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4193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4418FCD2-8448-4A81-8EB4-72250F7827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81" name="Rectangle 80">
            <a:extLst>
              <a:ext uri="{FF2B5EF4-FFF2-40B4-BE49-F238E27FC236}">
                <a16:creationId xmlns:a16="http://schemas.microsoft.com/office/drawing/2014/main" id="{A6B16355-27FB-445B-B646-02AB73637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410" name="63489 Forma">
            <a:extLst>
              <a:ext uri="{FF2B5EF4-FFF2-40B4-BE49-F238E27FC236}">
                <a16:creationId xmlns:a16="http://schemas.microsoft.com/office/drawing/2014/main" id="{914A1968-BC94-44CE-9A92-1311A4A82BA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177212" y="639424"/>
            <a:ext cx="3630963" cy="50514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altLang="es-MX" dirty="0">
                <a:solidFill>
                  <a:srgbClr val="0070C0"/>
                </a:solidFill>
              </a:rPr>
              <a:t>B</a:t>
            </a:r>
            <a:br>
              <a:rPr lang="en-US" altLang="es-MX" dirty="0">
                <a:solidFill>
                  <a:srgbClr val="0070C0"/>
                </a:solidFill>
              </a:rPr>
            </a:br>
            <a:br>
              <a:rPr lang="en-US" altLang="es-MX" dirty="0">
                <a:solidFill>
                  <a:srgbClr val="0070C0"/>
                </a:solidFill>
              </a:rPr>
            </a:br>
            <a:r>
              <a:rPr lang="en-US" altLang="es-MX" dirty="0">
                <a:solidFill>
                  <a:srgbClr val="0070C0"/>
                </a:solidFill>
              </a:rPr>
              <a:t> RESPIRACION </a:t>
            </a: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06DA680F-F6AC-453E-A8BF-C5BDED2851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856978" y="1791298"/>
            <a:ext cx="0" cy="274320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ectangle 84">
            <a:extLst>
              <a:ext uri="{FF2B5EF4-FFF2-40B4-BE49-F238E27FC236}">
                <a16:creationId xmlns:a16="http://schemas.microsoft.com/office/drawing/2014/main" id="{6B3BF2E5-C3AB-441F-A430-491119C56D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DD07C90B-B81A-473B-8919-CA924E61FF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21509" name="63490 Forma">
            <a:extLst>
              <a:ext uri="{FF2B5EF4-FFF2-40B4-BE49-F238E27FC236}">
                <a16:creationId xmlns:a16="http://schemas.microsoft.com/office/drawing/2014/main" id="{24DEE8E9-8883-4BB6-B07D-DB36FC9C614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64049176"/>
              </p:ext>
            </p:extLst>
          </p:nvPr>
        </p:nvGraphicFramePr>
        <p:xfrm>
          <a:off x="633413" y="639763"/>
          <a:ext cx="6910387" cy="5051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580484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64513 Forma">
            <a:extLst>
              <a:ext uri="{FF2B5EF4-FFF2-40B4-BE49-F238E27FC236}">
                <a16:creationId xmlns:a16="http://schemas.microsoft.com/office/drawing/2014/main" id="{37874184-6A35-4BAF-95D4-6098CF5034A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anchor="b"/>
          <a:lstStyle/>
          <a:p>
            <a:r>
              <a:rPr lang="es-ES" altLang="es-MX" dirty="0">
                <a:solidFill>
                  <a:srgbClr val="0000FF"/>
                </a:solidFill>
              </a:rPr>
              <a:t>1) REVISIÓN  PRIMARIA </a:t>
            </a:r>
          </a:p>
        </p:txBody>
      </p:sp>
      <p:sp>
        <p:nvSpPr>
          <p:cNvPr id="17411" name="64514 Forma">
            <a:extLst>
              <a:ext uri="{FF2B5EF4-FFF2-40B4-BE49-F238E27FC236}">
                <a16:creationId xmlns:a16="http://schemas.microsoft.com/office/drawing/2014/main" id="{804DB191-25E7-441B-AEAE-05228D01D4E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220928" y="1856246"/>
            <a:ext cx="9934752" cy="5001754"/>
          </a:xfrm>
        </p:spPr>
        <p:txBody>
          <a:bodyPr>
            <a:normAutofit fontScale="25000" lnSpcReduction="20000"/>
          </a:bodyPr>
          <a:lstStyle/>
          <a:p>
            <a:pPr>
              <a:buNone/>
              <a:defRPr/>
            </a:pPr>
            <a:r>
              <a:rPr lang="es-ES" altLang="es-MX" sz="11200" b="1" dirty="0">
                <a:solidFill>
                  <a:srgbClr val="FF0000"/>
                </a:solidFill>
              </a:rPr>
              <a:t>C  </a:t>
            </a:r>
            <a:r>
              <a:rPr lang="es-ES" altLang="es-MX" sz="11200" dirty="0">
                <a:solidFill>
                  <a:srgbClr val="FF0000"/>
                </a:solidFill>
              </a:rPr>
              <a:t>   </a:t>
            </a:r>
            <a:r>
              <a:rPr lang="es-ES" altLang="es-MX" sz="11200" b="1" dirty="0"/>
              <a:t>CIRCULACIÓN</a:t>
            </a:r>
          </a:p>
          <a:p>
            <a:pPr>
              <a:defRPr/>
            </a:pPr>
            <a:r>
              <a:rPr lang="es-ES" altLang="es-MX" sz="11200" b="1" dirty="0"/>
              <a:t>CONTROL DE LA HEMORRAGIA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s-ES" altLang="es-MX" sz="11200" dirty="0"/>
              <a:t>Acceso vascular y reanimación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s-ES" altLang="es-MX" sz="11200" dirty="0"/>
              <a:t>Transfusión masiva: 10 PG. Plasma y plaquetas.</a:t>
            </a:r>
          </a:p>
          <a:p>
            <a:pPr marL="0" indent="0">
              <a:buNone/>
              <a:defRPr/>
            </a:pPr>
            <a:r>
              <a:rPr lang="es-ES" altLang="es-MX" sz="11200" dirty="0"/>
              <a:t>  Riesgo: transmisión enfermedades, inmunomodulación, lesión pulmonar aguda</a:t>
            </a:r>
          </a:p>
          <a:p>
            <a:pPr marL="0" indent="0">
              <a:buNone/>
              <a:defRPr/>
            </a:pPr>
            <a:endParaRPr lang="es-ES" altLang="es-MX" sz="11200" dirty="0"/>
          </a:p>
          <a:p>
            <a:pPr marL="0" indent="0">
              <a:buNone/>
              <a:defRPr/>
            </a:pPr>
            <a:r>
              <a:rPr lang="es-ES" altLang="es-MX" sz="11200" dirty="0">
                <a:solidFill>
                  <a:srgbClr val="FF0000"/>
                </a:solidFill>
              </a:rPr>
              <a:t>VALORAR: ESTADO DE CONCIENCIA, COLOR DE LA PIEL, </a:t>
            </a:r>
            <a:r>
              <a:rPr lang="es-ES" altLang="es-MX" sz="11200" b="1" dirty="0">
                <a:solidFill>
                  <a:srgbClr val="FF0000"/>
                </a:solidFill>
              </a:rPr>
              <a:t>PULSO</a:t>
            </a:r>
          </a:p>
          <a:p>
            <a:pPr marL="0" indent="0">
              <a:buNone/>
              <a:defRPr/>
            </a:pPr>
            <a:r>
              <a:rPr lang="es-ES" altLang="es-MX" sz="7000" dirty="0">
                <a:solidFill>
                  <a:srgbClr val="FF0000"/>
                </a:solidFill>
              </a:rPr>
              <a:t> </a:t>
            </a:r>
          </a:p>
          <a:p>
            <a:pPr marL="0" indent="0">
              <a:buNone/>
              <a:defRPr/>
            </a:pPr>
            <a:endParaRPr lang="es-ES" altLang="es-MX" sz="2400" dirty="0"/>
          </a:p>
          <a:p>
            <a:pPr>
              <a:buNone/>
              <a:defRPr/>
            </a:pPr>
            <a:endParaRPr lang="es-ES" altLang="es-MX" sz="2400" dirty="0"/>
          </a:p>
          <a:p>
            <a:pPr>
              <a:buNone/>
              <a:defRPr/>
            </a:pPr>
            <a:r>
              <a:rPr lang="es-ES" altLang="es-MX" sz="2400" dirty="0">
                <a:solidFill>
                  <a:srgbClr val="FF0000"/>
                </a:solidFill>
              </a:rPr>
              <a:t> </a:t>
            </a:r>
          </a:p>
          <a:p>
            <a:pPr>
              <a:buNone/>
              <a:defRPr/>
            </a:pPr>
            <a:endParaRPr lang="es-ES" altLang="es-MX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65537 Forma">
            <a:extLst>
              <a:ext uri="{FF2B5EF4-FFF2-40B4-BE49-F238E27FC236}">
                <a16:creationId xmlns:a16="http://schemas.microsoft.com/office/drawing/2014/main" id="{02F56180-E5E8-44FA-93BD-5ADD082351D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anchor="b"/>
          <a:lstStyle/>
          <a:p>
            <a:r>
              <a:rPr lang="es-ES" altLang="es-MX" dirty="0">
                <a:solidFill>
                  <a:srgbClr val="0000FF"/>
                </a:solidFill>
              </a:rPr>
              <a:t>1) REVISIÓN PRIMARIA </a:t>
            </a:r>
          </a:p>
        </p:txBody>
      </p:sp>
      <p:sp>
        <p:nvSpPr>
          <p:cNvPr id="19459" name="65538 Forma">
            <a:extLst>
              <a:ext uri="{FF2B5EF4-FFF2-40B4-BE49-F238E27FC236}">
                <a16:creationId xmlns:a16="http://schemas.microsoft.com/office/drawing/2014/main" id="{3A73E2C4-26FA-47E9-BA41-F5A87320CAF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217654" y="1737360"/>
            <a:ext cx="10150257" cy="491631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altLang="es-MX" sz="2800" b="1" dirty="0">
                <a:solidFill>
                  <a:srgbClr val="FF0000"/>
                </a:solidFill>
              </a:rPr>
              <a:t>D </a:t>
            </a:r>
            <a:r>
              <a:rPr lang="es-ES" altLang="es-MX" sz="2800" dirty="0">
                <a:solidFill>
                  <a:srgbClr val="FF0000"/>
                </a:solidFill>
              </a:rPr>
              <a:t>    </a:t>
            </a:r>
            <a:r>
              <a:rPr lang="es-ES" altLang="es-MX" sz="2800" b="1" dirty="0"/>
              <a:t>DISCAPACIDAD NEUROLÓGICA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ES" altLang="es-MX" sz="2800" dirty="0"/>
              <a:t>Escala de coma de Glasgow.               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ES" altLang="es-MX" sz="2800" dirty="0"/>
              <a:t>Hallazgos pupilares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ES" altLang="es-MX" sz="2800" dirty="0"/>
              <a:t>Signos de lateralización           efecto intracraneal masivo o lesión de arterias carótida y vertebral. Pérdida motricidad y/o sensibilidad           lesión de  médula espinal  </a:t>
            </a:r>
          </a:p>
          <a:p>
            <a:pPr marL="0" indent="0">
              <a:buNone/>
            </a:pPr>
            <a:endParaRPr lang="es-ES" altLang="es-MX" sz="2800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0" indent="0">
              <a:buNone/>
            </a:pPr>
            <a:r>
              <a:rPr lang="es-ES" altLang="es-MX" sz="2800" dirty="0" err="1">
                <a:solidFill>
                  <a:srgbClr val="000000">
                    <a:lumMod val="75000"/>
                    <a:lumOff val="25000"/>
                  </a:srgbClr>
                </a:solidFill>
              </a:rPr>
              <a:t>Dx</a:t>
            </a:r>
            <a:r>
              <a:rPr lang="es-ES" altLang="es-MX" sz="2800" dirty="0">
                <a:solidFill>
                  <a:srgbClr val="000000">
                    <a:lumMod val="75000"/>
                    <a:lumOff val="25000"/>
                  </a:srgbClr>
                </a:solidFill>
              </a:rPr>
              <a:t> diferencial: intoxicación alcohólica, EVC, cetoacidosis diabética, intoxicación barbitúricos, sobredosis narcóticos, choque hipovolémico</a:t>
            </a:r>
          </a:p>
          <a:p>
            <a:pPr lvl="0">
              <a:buClr>
                <a:srgbClr val="E48312"/>
              </a:buClr>
            </a:pPr>
            <a:endParaRPr lang="es-ES" altLang="es-MX" sz="2400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>
              <a:buNone/>
            </a:pPr>
            <a:endParaRPr lang="es-ES" altLang="es-MX" sz="2400" dirty="0">
              <a:solidFill>
                <a:srgbClr val="FF0000"/>
              </a:solidFill>
            </a:endParaRPr>
          </a:p>
        </p:txBody>
      </p:sp>
      <p:sp>
        <p:nvSpPr>
          <p:cNvPr id="4" name="3 Flecha derecha">
            <a:extLst>
              <a:ext uri="{FF2B5EF4-FFF2-40B4-BE49-F238E27FC236}">
                <a16:creationId xmlns:a16="http://schemas.microsoft.com/office/drawing/2014/main" id="{26F53937-2B65-49F4-8592-7F469BADE080}"/>
              </a:ext>
            </a:extLst>
          </p:cNvPr>
          <p:cNvSpPr/>
          <p:nvPr/>
        </p:nvSpPr>
        <p:spPr>
          <a:xfrm>
            <a:off x="4995614" y="3578495"/>
            <a:ext cx="504056" cy="144016"/>
          </a:xfrm>
          <a:prstGeom prst="rightArrow">
            <a:avLst/>
          </a:prstGeom>
          <a:solidFill>
            <a:srgbClr val="FFFF00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MX" dirty="0"/>
          </a:p>
        </p:txBody>
      </p:sp>
      <p:sp>
        <p:nvSpPr>
          <p:cNvPr id="6" name="5 Flecha derecha">
            <a:extLst>
              <a:ext uri="{FF2B5EF4-FFF2-40B4-BE49-F238E27FC236}">
                <a16:creationId xmlns:a16="http://schemas.microsoft.com/office/drawing/2014/main" id="{A5BCB22A-C0A0-4E1B-940F-C97D46EC7D5C}"/>
              </a:ext>
            </a:extLst>
          </p:cNvPr>
          <p:cNvSpPr/>
          <p:nvPr/>
        </p:nvSpPr>
        <p:spPr>
          <a:xfrm>
            <a:off x="10722318" y="3987745"/>
            <a:ext cx="504056" cy="144016"/>
          </a:xfrm>
          <a:prstGeom prst="rightArrow">
            <a:avLst/>
          </a:prstGeom>
          <a:solidFill>
            <a:srgbClr val="FFFF00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MX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80900 Forma">
            <a:extLst>
              <a:ext uri="{FF2B5EF4-FFF2-40B4-BE49-F238E27FC236}">
                <a16:creationId xmlns:a16="http://schemas.microsoft.com/office/drawing/2014/main" id="{1E719CAA-CEED-4973-8EF8-0C93DE0B89E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29255" y="327378"/>
            <a:ext cx="9472612" cy="1327326"/>
          </a:xfrm>
        </p:spPr>
        <p:txBody>
          <a:bodyPr anchor="b">
            <a:normAutofit/>
          </a:bodyPr>
          <a:lstStyle/>
          <a:p>
            <a:pPr defTabSz="957263"/>
            <a:r>
              <a:rPr lang="es-ES" altLang="es-MX" sz="4400" dirty="0"/>
              <a:t>¿Cuál es la escala de coma de Glasgow?</a:t>
            </a:r>
          </a:p>
        </p:txBody>
      </p:sp>
      <p:pic>
        <p:nvPicPr>
          <p:cNvPr id="20483" name="80902 Rectángulo">
            <a:extLst>
              <a:ext uri="{FF2B5EF4-FFF2-40B4-BE49-F238E27FC236}">
                <a16:creationId xmlns:a16="http://schemas.microsoft.com/office/drawing/2014/main" id="{A19707E3-2101-4E86-A9FD-37377FCC3F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82"/>
          <a:stretch>
            <a:fillRect/>
          </a:stretch>
        </p:blipFill>
        <p:spPr bwMode="auto">
          <a:xfrm>
            <a:off x="1774824" y="1654704"/>
            <a:ext cx="8448979" cy="4631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Estrella de 5 puntas">
            <a:extLst>
              <a:ext uri="{FF2B5EF4-FFF2-40B4-BE49-F238E27FC236}">
                <a16:creationId xmlns:a16="http://schemas.microsoft.com/office/drawing/2014/main" id="{880BF0D3-C527-4D60-A03F-6B5AB1EC5513}"/>
              </a:ext>
            </a:extLst>
          </p:cNvPr>
          <p:cNvSpPr/>
          <p:nvPr/>
        </p:nvSpPr>
        <p:spPr>
          <a:xfrm>
            <a:off x="3952876" y="5300664"/>
            <a:ext cx="487363" cy="414337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MX" dirty="0">
              <a:ln>
                <a:solidFill>
                  <a:schemeClr val="tx1"/>
                </a:solidFill>
              </a:ln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25C8D2C1-DA83-420D-9635-D52CE066B5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34F74C9-6A0B-409E-AD1C-45B58BE91B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F5486A9D-1265-4B57-91E6-68E666B978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90AA6468-80AC-4DDF-9CFB-C7A9507E20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6" y="0"/>
            <a:ext cx="4584734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CD69D5F-D526-415C-BA54-016BC29BBD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40080"/>
            <a:ext cx="3659246" cy="2926080"/>
          </a:xfrm>
        </p:spPr>
        <p:txBody>
          <a:bodyPr vert="horz" lIns="91440" tIns="45720" rIns="91440" bIns="45720" rtlCol="0" anchor="b">
            <a:normAutofit/>
          </a:bodyPr>
          <a:lstStyle/>
          <a:p>
            <a:pPr lvl="0"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en-US" altLang="es-MX" b="1" dirty="0">
                <a:solidFill>
                  <a:schemeClr val="bg1"/>
                </a:solidFill>
              </a:rPr>
              <a:t>PACIENTE LESIONADO</a:t>
            </a:r>
            <a:br>
              <a:rPr lang="en-US" altLang="es-MX" sz="2800" b="1" dirty="0">
                <a:solidFill>
                  <a:schemeClr val="tx1"/>
                </a:solidFill>
              </a:rPr>
            </a:br>
            <a:br>
              <a:rPr lang="en-US" altLang="es-MX" sz="2800" b="1" dirty="0">
                <a:solidFill>
                  <a:schemeClr val="tx1"/>
                </a:solidFill>
              </a:rPr>
            </a:br>
            <a:r>
              <a:rPr lang="en-US" altLang="es-MX" sz="2800" dirty="0">
                <a:solidFill>
                  <a:srgbClr val="FFFFFF"/>
                </a:solidFill>
              </a:rPr>
              <a:t> </a:t>
            </a:r>
            <a:br>
              <a:rPr lang="en-US" altLang="es-MX" sz="2800" dirty="0">
                <a:solidFill>
                  <a:srgbClr val="FFFFFF"/>
                </a:solidFill>
              </a:rPr>
            </a:br>
            <a:endParaRPr lang="en-US" sz="2800" dirty="0">
              <a:solidFill>
                <a:srgbClr val="FFFFFF"/>
              </a:solidFill>
            </a:endParaRPr>
          </a:p>
        </p:txBody>
      </p:sp>
      <p:pic>
        <p:nvPicPr>
          <p:cNvPr id="4" name="Imagen 3" descr="Imagen que contiene interior, persona, tabla, cama&#10;&#10;Descripción generada automáticamente">
            <a:extLst>
              <a:ext uri="{FF2B5EF4-FFF2-40B4-BE49-F238E27FC236}">
                <a16:creationId xmlns:a16="http://schemas.microsoft.com/office/drawing/2014/main" id="{CEB81D66-2FBF-45A8-B291-5F478725048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2565"/>
          <a:stretch/>
        </p:blipFill>
        <p:spPr>
          <a:xfrm>
            <a:off x="4639733" y="10"/>
            <a:ext cx="7552266" cy="6857990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4AB900CC-5074-4746-A1A4-AF640455BD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475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19656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99329 Forma">
            <a:extLst>
              <a:ext uri="{FF2B5EF4-FFF2-40B4-BE49-F238E27FC236}">
                <a16:creationId xmlns:a16="http://schemas.microsoft.com/office/drawing/2014/main" id="{A6826872-58B9-459D-94C4-60DED47131E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anchor="b"/>
          <a:lstStyle/>
          <a:p>
            <a:r>
              <a:rPr lang="es-ES" altLang="es-MX" dirty="0"/>
              <a:t>HALLAZGOS PUPILARES </a:t>
            </a:r>
          </a:p>
        </p:txBody>
      </p:sp>
      <p:sp>
        <p:nvSpPr>
          <p:cNvPr id="21507" name="99331 Forma">
            <a:extLst>
              <a:ext uri="{FF2B5EF4-FFF2-40B4-BE49-F238E27FC236}">
                <a16:creationId xmlns:a16="http://schemas.microsoft.com/office/drawing/2014/main" id="{E852001A-8BAD-42B0-9432-3964EAF3F71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213379" y="1856672"/>
            <a:ext cx="7185554" cy="4826350"/>
          </a:xfrm>
        </p:spPr>
        <p:txBody>
          <a:bodyPr>
            <a:normAutofit fontScale="47500" lnSpcReduction="20000"/>
          </a:bodyPr>
          <a:lstStyle/>
          <a:p>
            <a:pPr marL="571500" indent="-571500">
              <a:buNone/>
            </a:pPr>
            <a:r>
              <a:rPr lang="es-ES" altLang="es-MX" sz="5100" dirty="0"/>
              <a:t>DILATACIÓN BILATERAL</a:t>
            </a:r>
          </a:p>
          <a:p>
            <a:pPr marL="571500" indent="-571500">
              <a:buNone/>
            </a:pPr>
            <a:r>
              <a:rPr lang="es-ES" altLang="es-MX" sz="5100" dirty="0"/>
              <a:t>      perfusión cerebral inadecuada</a:t>
            </a:r>
          </a:p>
          <a:p>
            <a:pPr marL="571500" indent="-571500">
              <a:buNone/>
            </a:pPr>
            <a:endParaRPr lang="es-ES" altLang="es-MX" sz="5100" dirty="0"/>
          </a:p>
          <a:p>
            <a:pPr marL="571500" indent="-571500">
              <a:buNone/>
            </a:pPr>
            <a:r>
              <a:rPr lang="es-ES" altLang="es-MX" sz="5100" dirty="0"/>
              <a:t>CONSTRICCIÓN BILATERAL </a:t>
            </a:r>
          </a:p>
          <a:p>
            <a:pPr marL="571500" indent="-571500">
              <a:buNone/>
            </a:pPr>
            <a:r>
              <a:rPr lang="es-ES" altLang="es-MX" sz="5100" dirty="0"/>
              <a:t>      drogas, encefalopatía metabólica, lesión del puente </a:t>
            </a:r>
          </a:p>
          <a:p>
            <a:pPr marL="571500" indent="-571500">
              <a:buNone/>
            </a:pPr>
            <a:endParaRPr lang="es-ES" altLang="es-MX" sz="5100" dirty="0"/>
          </a:p>
          <a:p>
            <a:pPr marL="571500" indent="-571500">
              <a:buNone/>
            </a:pPr>
            <a:r>
              <a:rPr lang="es-ES" altLang="es-MX" sz="5100" dirty="0"/>
              <a:t>DESIGUALES</a:t>
            </a:r>
          </a:p>
          <a:p>
            <a:pPr marL="571500" indent="-571500">
              <a:buNone/>
            </a:pPr>
            <a:r>
              <a:rPr lang="es-ES" altLang="es-MX" sz="5100" dirty="0"/>
              <a:t>      lesión de vía simpática (constricción)</a:t>
            </a:r>
          </a:p>
          <a:p>
            <a:pPr marL="571500" indent="-571500">
              <a:buNone/>
            </a:pPr>
            <a:r>
              <a:rPr lang="es-ES" altLang="es-MX" sz="5100" dirty="0"/>
              <a:t>       compresión III par (dilatación) </a:t>
            </a:r>
          </a:p>
          <a:p>
            <a:pPr marL="571500" indent="-571500">
              <a:buNone/>
            </a:pPr>
            <a:r>
              <a:rPr lang="es-ES" altLang="es-MX" sz="2800" dirty="0"/>
              <a:t>     </a:t>
            </a:r>
          </a:p>
          <a:p>
            <a:pPr marL="571500" indent="-571500">
              <a:buNone/>
            </a:pPr>
            <a:endParaRPr lang="es-ES" altLang="es-MX" sz="2600" dirty="0"/>
          </a:p>
        </p:txBody>
      </p:sp>
      <p:pic>
        <p:nvPicPr>
          <p:cNvPr id="21508" name="99332 Rectángulo">
            <a:extLst>
              <a:ext uri="{FF2B5EF4-FFF2-40B4-BE49-F238E27FC236}">
                <a16:creationId xmlns:a16="http://schemas.microsoft.com/office/drawing/2014/main" id="{6070C688-5714-41E9-8EAB-DFF8E6A780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5315" y="1856672"/>
            <a:ext cx="2922588" cy="382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79873 Forma">
            <a:extLst>
              <a:ext uri="{FF2B5EF4-FFF2-40B4-BE49-F238E27FC236}">
                <a16:creationId xmlns:a16="http://schemas.microsoft.com/office/drawing/2014/main" id="{1F58B6EE-6904-4C3D-BF9A-158C1B6EAE2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anchor="b"/>
          <a:lstStyle/>
          <a:p>
            <a:r>
              <a:rPr lang="es-ES" altLang="es-MX" dirty="0">
                <a:solidFill>
                  <a:srgbClr val="0000FF"/>
                </a:solidFill>
              </a:rPr>
              <a:t>1) REVISIÓN  PRIMARIA </a:t>
            </a:r>
          </a:p>
        </p:txBody>
      </p:sp>
      <p:sp>
        <p:nvSpPr>
          <p:cNvPr id="22531" name="79874 Forma">
            <a:extLst>
              <a:ext uri="{FF2B5EF4-FFF2-40B4-BE49-F238E27FC236}">
                <a16:creationId xmlns:a16="http://schemas.microsoft.com/office/drawing/2014/main" id="{B1A31463-0801-4AB5-AB16-27C0D149579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213555" y="1593496"/>
            <a:ext cx="8229600" cy="5111750"/>
          </a:xfrm>
        </p:spPr>
        <p:txBody>
          <a:bodyPr/>
          <a:lstStyle/>
          <a:p>
            <a:pPr>
              <a:buNone/>
            </a:pPr>
            <a:endParaRPr lang="es-ES" altLang="es-MX" dirty="0"/>
          </a:p>
          <a:p>
            <a:pPr>
              <a:buNone/>
            </a:pPr>
            <a:r>
              <a:rPr lang="es-ES" altLang="es-MX" sz="2800" b="1" dirty="0">
                <a:solidFill>
                  <a:srgbClr val="FF0000"/>
                </a:solidFill>
              </a:rPr>
              <a:t>E</a:t>
            </a:r>
            <a:r>
              <a:rPr lang="es-ES" altLang="es-MX" sz="2800" dirty="0">
                <a:solidFill>
                  <a:srgbClr val="FF0000"/>
                </a:solidFill>
              </a:rPr>
              <a:t>     </a:t>
            </a:r>
            <a:r>
              <a:rPr lang="es-ES" altLang="es-MX" sz="2800" b="1" dirty="0"/>
              <a:t>EXPOSICIÓN DEL PACIENTE </a:t>
            </a:r>
            <a:endParaRPr lang="es-ES" altLang="es-MX" sz="2800" dirty="0"/>
          </a:p>
          <a:p>
            <a:pPr>
              <a:buFont typeface="Wingdings" panose="05000000000000000000" pitchFamily="2" charset="2"/>
              <a:buChar char="§"/>
            </a:pPr>
            <a:r>
              <a:rPr lang="es-ES" altLang="es-MX" sz="2800" dirty="0"/>
              <a:t>Retirar la ropa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ES" altLang="es-MX" sz="2800" dirty="0"/>
              <a:t>Control ambiental</a:t>
            </a:r>
          </a:p>
          <a:p>
            <a:endParaRPr lang="es-ES" altLang="es-MX" sz="2800" dirty="0"/>
          </a:p>
          <a:p>
            <a:pPr>
              <a:buNone/>
            </a:pPr>
            <a:r>
              <a:rPr lang="es-ES" altLang="es-MX" sz="2800" dirty="0"/>
              <a:t>       </a:t>
            </a:r>
            <a:r>
              <a:rPr lang="es-ES" altLang="es-MX" sz="2800" b="1" dirty="0">
                <a:solidFill>
                  <a:srgbClr val="FF0000"/>
                </a:solidFill>
              </a:rPr>
              <a:t>EVITAR HIPOTERMIA ! !</a:t>
            </a:r>
          </a:p>
          <a:p>
            <a:pPr>
              <a:buNone/>
            </a:pPr>
            <a:endParaRPr lang="es-ES" altLang="es-MX" sz="2400" dirty="0"/>
          </a:p>
        </p:txBody>
      </p:sp>
      <p:pic>
        <p:nvPicPr>
          <p:cNvPr id="22532" name="Picture 6">
            <a:extLst>
              <a:ext uri="{FF2B5EF4-FFF2-40B4-BE49-F238E27FC236}">
                <a16:creationId xmlns:a16="http://schemas.microsoft.com/office/drawing/2014/main" id="{5AEF2C8D-2E57-47BC-B953-9278FC2C92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6156" y="2440252"/>
            <a:ext cx="3984625" cy="298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79873 Forma">
            <a:extLst>
              <a:ext uri="{FF2B5EF4-FFF2-40B4-BE49-F238E27FC236}">
                <a16:creationId xmlns:a16="http://schemas.microsoft.com/office/drawing/2014/main" id="{CFF968E1-0708-4B05-AB1A-4793B67001A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97280" y="252736"/>
            <a:ext cx="10058400" cy="1450757"/>
          </a:xfrm>
        </p:spPr>
        <p:txBody>
          <a:bodyPr anchor="b">
            <a:normAutofit/>
          </a:bodyPr>
          <a:lstStyle/>
          <a:p>
            <a:r>
              <a:rPr lang="es-ES" altLang="es-MX" sz="4400" dirty="0">
                <a:solidFill>
                  <a:schemeClr val="tx1"/>
                </a:solidFill>
              </a:rPr>
              <a:t>¿Cuál es la tríada mortal del paciente lesionado? </a:t>
            </a:r>
          </a:p>
        </p:txBody>
      </p:sp>
      <p:sp>
        <p:nvSpPr>
          <p:cNvPr id="27651" name="79874 Forma">
            <a:extLst>
              <a:ext uri="{FF2B5EF4-FFF2-40B4-BE49-F238E27FC236}">
                <a16:creationId xmlns:a16="http://schemas.microsoft.com/office/drawing/2014/main" id="{3E572086-250B-4D9A-A577-92B19918F13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124373" y="1604110"/>
            <a:ext cx="11081174" cy="4967287"/>
          </a:xfrm>
        </p:spPr>
        <p:txBody>
          <a:bodyPr/>
          <a:lstStyle/>
          <a:p>
            <a:pPr>
              <a:buNone/>
              <a:defRPr/>
            </a:pPr>
            <a:endParaRPr lang="es-ES" altLang="es-MX" dirty="0"/>
          </a:p>
          <a:p>
            <a:pPr marL="0" indent="0">
              <a:buNone/>
              <a:defRPr/>
            </a:pPr>
            <a:endParaRPr lang="es-ES" altLang="es-MX" sz="2400" dirty="0">
              <a:solidFill>
                <a:srgbClr val="FF0000"/>
              </a:solidFill>
            </a:endParaRPr>
          </a:p>
          <a:p>
            <a:pPr>
              <a:buNone/>
              <a:defRPr/>
            </a:pPr>
            <a:endParaRPr lang="es-ES" altLang="es-MX" sz="2400" dirty="0"/>
          </a:p>
        </p:txBody>
      </p:sp>
      <p:pic>
        <p:nvPicPr>
          <p:cNvPr id="23556" name="Picture 5">
            <a:extLst>
              <a:ext uri="{FF2B5EF4-FFF2-40B4-BE49-F238E27FC236}">
                <a16:creationId xmlns:a16="http://schemas.microsoft.com/office/drawing/2014/main" id="{BB0AE34D-F604-49EF-82AD-3FFD72F36A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5919" y="2006734"/>
            <a:ext cx="5796415" cy="3942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88065 Forma">
            <a:extLst>
              <a:ext uri="{FF2B5EF4-FFF2-40B4-BE49-F238E27FC236}">
                <a16:creationId xmlns:a16="http://schemas.microsoft.com/office/drawing/2014/main" id="{0C88C68E-3B99-458E-879F-C10122A183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97280" y="180108"/>
            <a:ext cx="10058400" cy="1450757"/>
          </a:xfrm>
        </p:spPr>
        <p:txBody>
          <a:bodyPr anchor="b">
            <a:normAutofit/>
          </a:bodyPr>
          <a:lstStyle/>
          <a:p>
            <a:r>
              <a:rPr lang="es-ES" altLang="es-MX" dirty="0">
                <a:solidFill>
                  <a:srgbClr val="FF00FF"/>
                </a:solidFill>
              </a:rPr>
              <a:t>2) REANIMACIÓN</a:t>
            </a:r>
            <a:r>
              <a:rPr lang="es-ES" altLang="es-MX" dirty="0"/>
              <a:t> </a:t>
            </a:r>
          </a:p>
        </p:txBody>
      </p:sp>
      <p:sp>
        <p:nvSpPr>
          <p:cNvPr id="23555" name="88066 Forma">
            <a:extLst>
              <a:ext uri="{FF2B5EF4-FFF2-40B4-BE49-F238E27FC236}">
                <a16:creationId xmlns:a16="http://schemas.microsoft.com/office/drawing/2014/main" id="{980BE1B8-E696-445F-9338-D089E5AC7A8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99538" y="1941689"/>
            <a:ext cx="10056142" cy="412937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  <a:defRPr/>
            </a:pPr>
            <a:r>
              <a:rPr lang="es-ES" altLang="es-MX" sz="11200" b="1" dirty="0">
                <a:solidFill>
                  <a:srgbClr val="FF0000"/>
                </a:solidFill>
              </a:rPr>
              <a:t>A </a:t>
            </a:r>
          </a:p>
          <a:p>
            <a:pPr marL="0" indent="0">
              <a:buNone/>
              <a:defRPr/>
            </a:pPr>
            <a:r>
              <a:rPr lang="es-ES" altLang="es-MX" sz="11200" b="1" dirty="0">
                <a:solidFill>
                  <a:srgbClr val="FF0000"/>
                </a:solidFill>
              </a:rPr>
              <a:t>  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SzTx/>
              <a:buFont typeface="Wingdings" panose="05000000000000000000" pitchFamily="2" charset="2"/>
              <a:buChar char="ü"/>
              <a:defRPr/>
            </a:pPr>
            <a:r>
              <a:rPr lang="es-ES" altLang="es-MX" sz="11200" dirty="0"/>
              <a:t> Oxígeno suplementario 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SzTx/>
              <a:buFont typeface="Wingdings" panose="05000000000000000000" pitchFamily="2" charset="2"/>
              <a:buChar char="ü"/>
              <a:defRPr/>
            </a:pPr>
            <a:r>
              <a:rPr lang="es-ES" altLang="es-MX" sz="11200" dirty="0"/>
              <a:t> Despejar vía aérea. Succión  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SzTx/>
              <a:buFont typeface="Wingdings" panose="05000000000000000000" pitchFamily="2" charset="2"/>
              <a:buChar char="ü"/>
              <a:defRPr/>
            </a:pPr>
            <a:r>
              <a:rPr lang="es-ES" altLang="es-MX" sz="11200" dirty="0"/>
              <a:t> Posición adecuada la mandíbula</a:t>
            </a:r>
          </a:p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SzTx/>
              <a:buNone/>
              <a:defRPr/>
            </a:pPr>
            <a:r>
              <a:rPr lang="es-ES" altLang="es-MX" sz="11200" dirty="0"/>
              <a:t>     - elevación del mentón (chin </a:t>
            </a:r>
            <a:r>
              <a:rPr lang="es-ES" altLang="es-MX" sz="11200" dirty="0" err="1"/>
              <a:t>lift</a:t>
            </a:r>
            <a:r>
              <a:rPr lang="es-ES" altLang="es-MX" sz="11200" dirty="0"/>
              <a:t>)</a:t>
            </a:r>
          </a:p>
          <a:p>
            <a:pPr marL="0" indent="0">
              <a:lnSpc>
                <a:spcPct val="120000"/>
              </a:lnSpc>
              <a:spcBef>
                <a:spcPct val="0"/>
              </a:spcBef>
              <a:buSzTx/>
              <a:buNone/>
              <a:defRPr/>
            </a:pPr>
            <a:r>
              <a:rPr lang="es-ES" altLang="es-MX" sz="11200" dirty="0"/>
              <a:t>     - levantamiento mandibular (jaw thrust)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SzTx/>
              <a:buFont typeface="Wingdings" panose="05000000000000000000" pitchFamily="2" charset="2"/>
              <a:buChar char="ü"/>
              <a:defRPr/>
            </a:pPr>
            <a:r>
              <a:rPr lang="es-ES" altLang="es-MX" sz="11200" dirty="0"/>
              <a:t>  Cánulas orofaríngeas o nasofaríngeas</a:t>
            </a:r>
          </a:p>
          <a:p>
            <a:pPr eaLnBrk="1" hangingPunct="1">
              <a:spcBef>
                <a:spcPct val="0"/>
              </a:spcBef>
              <a:buSzTx/>
              <a:buFont typeface="Wingdings" panose="05000000000000000000" pitchFamily="2" charset="2"/>
              <a:buChar char="v"/>
              <a:defRPr/>
            </a:pPr>
            <a:endParaRPr lang="es-ES" altLang="es-MX" sz="11200" dirty="0"/>
          </a:p>
          <a:p>
            <a:pPr eaLnBrk="1" hangingPunct="1">
              <a:spcBef>
                <a:spcPct val="0"/>
              </a:spcBef>
              <a:buSzTx/>
              <a:buFont typeface="Wingdings" panose="05000000000000000000" pitchFamily="2" charset="2"/>
              <a:buChar char="v"/>
              <a:defRPr/>
            </a:pPr>
            <a:endParaRPr lang="es-ES" altLang="es-MX" sz="11200" dirty="0"/>
          </a:p>
          <a:p>
            <a:pPr marL="0" indent="0">
              <a:buNone/>
              <a:defRPr/>
            </a:pPr>
            <a:endParaRPr lang="es-ES" altLang="es-MX" sz="2800" dirty="0"/>
          </a:p>
          <a:p>
            <a:pPr>
              <a:buFont typeface="Wingdings" panose="05000000000000000000" pitchFamily="2" charset="2"/>
              <a:buChar char="v"/>
              <a:defRPr/>
            </a:pPr>
            <a:endParaRPr lang="es-ES" altLang="es-MX" sz="2800" dirty="0"/>
          </a:p>
          <a:p>
            <a:pPr>
              <a:buFont typeface="Wingdings" panose="05000000000000000000" pitchFamily="2" charset="2"/>
              <a:buChar char="v"/>
              <a:defRPr/>
            </a:pPr>
            <a:endParaRPr lang="es-ES" altLang="es-MX" sz="2800" dirty="0"/>
          </a:p>
          <a:p>
            <a:pPr>
              <a:buFont typeface="Wingdings" panose="05000000000000000000" pitchFamily="2" charset="2"/>
              <a:buChar char="v"/>
              <a:defRPr/>
            </a:pPr>
            <a:endParaRPr lang="es-ES" altLang="es-MX" sz="2800" dirty="0"/>
          </a:p>
          <a:p>
            <a:pPr>
              <a:buFont typeface="Wingdings" panose="05000000000000000000" pitchFamily="2" charset="2"/>
              <a:buChar char="v"/>
              <a:defRPr/>
            </a:pPr>
            <a:r>
              <a:rPr lang="es-ES" altLang="es-MX" sz="2800" dirty="0"/>
              <a:t> 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14A970D6-9193-400B-8F37-1AB4B3D5D7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8326" y="2179514"/>
            <a:ext cx="4092196" cy="2886075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88065 Forma">
            <a:extLst>
              <a:ext uri="{FF2B5EF4-FFF2-40B4-BE49-F238E27FC236}">
                <a16:creationId xmlns:a16="http://schemas.microsoft.com/office/drawing/2014/main" id="{BF98AA8B-6025-4E60-AF3B-DF001E553A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anchor="b">
            <a:normAutofit/>
          </a:bodyPr>
          <a:lstStyle/>
          <a:p>
            <a:r>
              <a:rPr lang="es-ES" altLang="es-MX" dirty="0">
                <a:solidFill>
                  <a:srgbClr val="FF00FF"/>
                </a:solidFill>
              </a:rPr>
              <a:t>2) REANIMACIÓN</a:t>
            </a:r>
            <a:r>
              <a:rPr lang="es-ES" altLang="es-MX" dirty="0"/>
              <a:t> </a:t>
            </a:r>
          </a:p>
        </p:txBody>
      </p:sp>
      <p:sp>
        <p:nvSpPr>
          <p:cNvPr id="23555" name="88066 Forma">
            <a:extLst>
              <a:ext uri="{FF2B5EF4-FFF2-40B4-BE49-F238E27FC236}">
                <a16:creationId xmlns:a16="http://schemas.microsoft.com/office/drawing/2014/main" id="{B3BA16A2-3124-444A-BC6B-8B5159FCE5D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202268" y="1919111"/>
            <a:ext cx="10058400" cy="408093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  <a:defRPr/>
            </a:pPr>
            <a:r>
              <a:rPr lang="es-ES" altLang="es-MX" sz="4000" b="1" dirty="0">
                <a:solidFill>
                  <a:srgbClr val="FF0000"/>
                </a:solidFill>
              </a:rPr>
              <a:t>B </a:t>
            </a:r>
          </a:p>
          <a:p>
            <a:pPr marL="0" indent="0">
              <a:buNone/>
              <a:defRPr/>
            </a:pPr>
            <a:r>
              <a:rPr lang="es-ES" altLang="es-MX" sz="2800" b="1" dirty="0">
                <a:solidFill>
                  <a:srgbClr val="FF0000"/>
                </a:solidFill>
              </a:rPr>
              <a:t>  </a:t>
            </a: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es-ES" altLang="es-MX" sz="4000" dirty="0"/>
              <a:t>Oxígeno suplementario</a:t>
            </a: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es-ES" altLang="es-MX" sz="4000" dirty="0"/>
              <a:t>Vía aérea definitiva: intubación endotraqueal, vía aérea quirúrgica</a:t>
            </a: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es-ES" altLang="es-MX" sz="4000" dirty="0"/>
              <a:t>Tubos de toracostomía</a:t>
            </a:r>
          </a:p>
          <a:p>
            <a:pPr marL="0" indent="0">
              <a:buNone/>
              <a:defRPr/>
            </a:pPr>
            <a:endParaRPr lang="es-ES" altLang="es-MX" sz="2800" dirty="0"/>
          </a:p>
          <a:p>
            <a:pPr marL="0" indent="0">
              <a:buNone/>
              <a:defRPr/>
            </a:pPr>
            <a:endParaRPr lang="es-ES" altLang="es-MX" sz="2800" dirty="0"/>
          </a:p>
          <a:p>
            <a:pPr>
              <a:buNone/>
              <a:defRPr/>
            </a:pPr>
            <a:endParaRPr lang="es-ES" altLang="es-MX" sz="2800" dirty="0"/>
          </a:p>
          <a:p>
            <a:pPr marL="0" indent="0">
              <a:buNone/>
              <a:defRPr/>
            </a:pPr>
            <a:r>
              <a:rPr lang="es-ES" altLang="es-MX" sz="2800" dirty="0"/>
              <a:t> 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97281 Forma">
            <a:extLst>
              <a:ext uri="{FF2B5EF4-FFF2-40B4-BE49-F238E27FC236}">
                <a16:creationId xmlns:a16="http://schemas.microsoft.com/office/drawing/2014/main" id="{0DCF1CEC-C9BE-4435-A902-80110DF9E85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69269" y="666044"/>
            <a:ext cx="9944716" cy="1119894"/>
          </a:xfrm>
        </p:spPr>
        <p:txBody>
          <a:bodyPr anchor="b">
            <a:normAutofit fontScale="90000"/>
          </a:bodyPr>
          <a:lstStyle/>
          <a:p>
            <a:r>
              <a:rPr lang="es-ES" altLang="es-MX">
                <a:solidFill>
                  <a:schemeClr val="tx1"/>
                </a:solidFill>
              </a:rPr>
              <a:t>¿En que pacientes es necesario establecer </a:t>
            </a:r>
            <a:r>
              <a:rPr lang="es-ES" altLang="es-MX" b="1">
                <a:solidFill>
                  <a:schemeClr val="tx1"/>
                </a:solidFill>
              </a:rPr>
              <a:t>vía aérea definitiva</a:t>
            </a:r>
            <a:r>
              <a:rPr lang="es-ES" altLang="es-MX">
                <a:solidFill>
                  <a:schemeClr val="tx1"/>
                </a:solidFill>
              </a:rPr>
              <a:t>? </a:t>
            </a:r>
            <a:endParaRPr lang="es-ES" altLang="es-MX" dirty="0">
              <a:solidFill>
                <a:schemeClr val="tx1"/>
              </a:solidFill>
            </a:endParaRPr>
          </a:p>
        </p:txBody>
      </p:sp>
      <p:sp>
        <p:nvSpPr>
          <p:cNvPr id="25603" name="97282 Forma">
            <a:extLst>
              <a:ext uri="{FF2B5EF4-FFF2-40B4-BE49-F238E27FC236}">
                <a16:creationId xmlns:a16="http://schemas.microsoft.com/office/drawing/2014/main" id="{94F92200-8010-4BAD-90CB-9D3324D32AE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178015" y="1785938"/>
            <a:ext cx="8435975" cy="4967288"/>
          </a:xfrm>
        </p:spPr>
        <p:txBody>
          <a:bodyPr/>
          <a:lstStyle/>
          <a:p>
            <a:pPr>
              <a:buNone/>
            </a:pPr>
            <a:endParaRPr lang="es-ES" altLang="es-MX" dirty="0"/>
          </a:p>
          <a:p>
            <a:pPr>
              <a:buFont typeface="Wingdings" panose="05000000000000000000" pitchFamily="2" charset="2"/>
              <a:buChar char="ü"/>
            </a:pPr>
            <a:r>
              <a:rPr lang="es-ES" altLang="es-MX" sz="2800" dirty="0"/>
              <a:t>Lesión grave en la cabeza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ES" altLang="es-MX" sz="2800" dirty="0"/>
              <a:t>Nivel alterado de conciencia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ES" altLang="es-MX" sz="2800" dirty="0"/>
              <a:t>ECG de 8 o menos</a:t>
            </a:r>
          </a:p>
          <a:p>
            <a:endParaRPr lang="es-ES" altLang="es-MX" dirty="0"/>
          </a:p>
          <a:p>
            <a:endParaRPr lang="es-ES" altLang="es-MX" dirty="0"/>
          </a:p>
          <a:p>
            <a:pPr>
              <a:buNone/>
            </a:pPr>
            <a:endParaRPr lang="es-ES" altLang="es-MX" dirty="0">
              <a:solidFill>
                <a:srgbClr val="FF0000"/>
              </a:solidFill>
            </a:endParaRPr>
          </a:p>
          <a:p>
            <a:endParaRPr lang="es-ES" altLang="es-MX" dirty="0"/>
          </a:p>
          <a:p>
            <a:pPr>
              <a:buNone/>
            </a:pPr>
            <a:endParaRPr lang="es-ES" altLang="es-MX" dirty="0">
              <a:solidFill>
                <a:srgbClr val="FF0000"/>
              </a:solidFill>
            </a:endParaRPr>
          </a:p>
        </p:txBody>
      </p:sp>
      <p:sp>
        <p:nvSpPr>
          <p:cNvPr id="25604" name="97283 Rectángulo">
            <a:extLst>
              <a:ext uri="{FF2B5EF4-FFF2-40B4-BE49-F238E27FC236}">
                <a16:creationId xmlns:a16="http://schemas.microsoft.com/office/drawing/2014/main" id="{FCEE9BE2-42A1-4602-9F5A-97A51451AA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557338"/>
            <a:ext cx="8569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MX" altLang="es-MX" sz="2400">
              <a:solidFill>
                <a:srgbClr val="FF0000"/>
              </a:solidFill>
            </a:endParaRPr>
          </a:p>
        </p:txBody>
      </p:sp>
      <p:sp>
        <p:nvSpPr>
          <p:cNvPr id="25605" name="97284 Rectángulo">
            <a:extLst>
              <a:ext uri="{FF2B5EF4-FFF2-40B4-BE49-F238E27FC236}">
                <a16:creationId xmlns:a16="http://schemas.microsoft.com/office/drawing/2014/main" id="{1396AE36-3FE4-4E3A-B861-F4E2BCE614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51088" y="1268414"/>
            <a:ext cx="7632700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ES" altLang="es-MX" sz="240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MX" sz="2400"/>
              <a:t> </a:t>
            </a:r>
            <a:r>
              <a:rPr lang="es-ES" altLang="es-MX" sz="2800"/>
              <a:t> 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D90168EC-F9FA-4842-8E8F-3102889DB7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3865" y="2899530"/>
            <a:ext cx="3493311" cy="2365453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88065 Forma">
            <a:extLst>
              <a:ext uri="{FF2B5EF4-FFF2-40B4-BE49-F238E27FC236}">
                <a16:creationId xmlns:a16="http://schemas.microsoft.com/office/drawing/2014/main" id="{0D2100B1-8B45-4CE3-BAA4-438F580B7C9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anchor="b">
            <a:normAutofit/>
          </a:bodyPr>
          <a:lstStyle/>
          <a:p>
            <a:r>
              <a:rPr lang="es-ES" altLang="es-MX">
                <a:solidFill>
                  <a:srgbClr val="FF00FF"/>
                </a:solidFill>
              </a:rPr>
              <a:t>2) REANIMACIÓN</a:t>
            </a:r>
            <a:r>
              <a:rPr lang="es-ES" altLang="es-MX"/>
              <a:t> </a:t>
            </a:r>
            <a:endParaRPr lang="es-ES" altLang="es-MX" dirty="0"/>
          </a:p>
        </p:txBody>
      </p:sp>
      <p:sp>
        <p:nvSpPr>
          <p:cNvPr id="23555" name="88066 Forma">
            <a:extLst>
              <a:ext uri="{FF2B5EF4-FFF2-40B4-BE49-F238E27FC236}">
                <a16:creationId xmlns:a16="http://schemas.microsoft.com/office/drawing/2014/main" id="{FA2698BA-DD9C-4185-949D-C10F7C6FC5E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245130" y="1885245"/>
            <a:ext cx="9701740" cy="4118681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  <a:defRPr/>
            </a:pPr>
            <a:r>
              <a:rPr lang="es-ES" altLang="es-MX" sz="11200" b="1" dirty="0">
                <a:solidFill>
                  <a:srgbClr val="FF0000"/>
                </a:solidFill>
              </a:rPr>
              <a:t>C </a:t>
            </a: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es-ES" altLang="es-MX" sz="11200" dirty="0"/>
              <a:t>Accesos venosos: periférico vs central</a:t>
            </a: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es-ES" altLang="es-MX" sz="11200" dirty="0"/>
              <a:t>Vías intravenosas: 2</a:t>
            </a: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es-ES" altLang="es-MX" sz="11200" dirty="0"/>
              <a:t>Infusión de cristaloides: 2 </a:t>
            </a:r>
            <a:r>
              <a:rPr lang="es-ES" altLang="es-MX" sz="11200" dirty="0" err="1"/>
              <a:t>lts</a:t>
            </a:r>
            <a:r>
              <a:rPr lang="es-ES" altLang="es-MX" sz="11200" dirty="0"/>
              <a:t> </a:t>
            </a: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es-ES" altLang="es-MX" sz="11200" dirty="0"/>
              <a:t>Estudios hematológicos y químicos basales, pruebas cruzadas.   </a:t>
            </a: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es-ES" altLang="es-MX" sz="11200" dirty="0"/>
              <a:t> </a:t>
            </a:r>
            <a:r>
              <a:rPr lang="es-ES" altLang="es-MX" sz="11200" dirty="0">
                <a:solidFill>
                  <a:srgbClr val="FF0000"/>
                </a:solidFill>
              </a:rPr>
              <a:t>Hemoderivados</a:t>
            </a:r>
            <a:endParaRPr lang="es-MX" sz="2800" dirty="0">
              <a:solidFill>
                <a:srgbClr val="FF0000"/>
              </a:solidFill>
            </a:endParaRPr>
          </a:p>
          <a:p>
            <a:pPr marL="0" indent="0">
              <a:buNone/>
              <a:defRPr/>
            </a:pPr>
            <a:endParaRPr lang="es-ES" altLang="es-MX" sz="11200" dirty="0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Char char="ü"/>
              <a:defRPr/>
            </a:pPr>
            <a:endParaRPr lang="es-ES" altLang="es-MX" sz="11200" dirty="0">
              <a:solidFill>
                <a:srgbClr val="FF0000"/>
              </a:solidFill>
            </a:endParaRPr>
          </a:p>
          <a:p>
            <a:pPr marL="0" indent="0">
              <a:buNone/>
              <a:defRPr/>
            </a:pPr>
            <a:endParaRPr lang="es-ES" altLang="es-MX" sz="11200" dirty="0"/>
          </a:p>
          <a:p>
            <a:pPr marL="0" indent="0">
              <a:buNone/>
              <a:defRPr/>
            </a:pPr>
            <a:endParaRPr lang="es-ES" altLang="es-MX" sz="11200" dirty="0"/>
          </a:p>
          <a:p>
            <a:pPr marL="0" indent="0">
              <a:buNone/>
              <a:defRPr/>
            </a:pPr>
            <a:r>
              <a:rPr lang="es-ES" altLang="es-MX" sz="2800" dirty="0"/>
              <a:t> </a:t>
            </a:r>
          </a:p>
          <a:p>
            <a:pPr marL="0" indent="0">
              <a:buNone/>
              <a:defRPr/>
            </a:pPr>
            <a:r>
              <a:rPr lang="es-ES" altLang="es-MX" sz="2800" dirty="0"/>
              <a:t>        </a:t>
            </a:r>
          </a:p>
          <a:p>
            <a:pPr marL="0" indent="0">
              <a:buNone/>
              <a:defRPr/>
            </a:pPr>
            <a:r>
              <a:rPr lang="es-ES" altLang="es-MX" sz="2800" dirty="0"/>
              <a:t>  </a:t>
            </a:r>
          </a:p>
          <a:p>
            <a:pPr marL="0" indent="0">
              <a:buNone/>
              <a:defRPr/>
            </a:pPr>
            <a:endParaRPr lang="es-ES" altLang="es-MX" sz="2800" dirty="0"/>
          </a:p>
          <a:p>
            <a:pPr marL="0" indent="0">
              <a:buNone/>
              <a:defRPr/>
            </a:pPr>
            <a:endParaRPr lang="es-ES" altLang="es-MX" sz="2800" dirty="0"/>
          </a:p>
          <a:p>
            <a:pPr marL="0" indent="0">
              <a:buNone/>
              <a:defRPr/>
            </a:pPr>
            <a:endParaRPr lang="es-ES" altLang="es-MX" sz="2800" dirty="0"/>
          </a:p>
          <a:p>
            <a:pPr>
              <a:buNone/>
              <a:defRPr/>
            </a:pPr>
            <a:endParaRPr lang="es-ES" altLang="es-MX" sz="2800" dirty="0"/>
          </a:p>
          <a:p>
            <a:pPr marL="0" indent="0">
              <a:buNone/>
              <a:defRPr/>
            </a:pPr>
            <a:r>
              <a:rPr lang="es-ES" altLang="es-MX" sz="2800" dirty="0"/>
              <a:t> </a:t>
            </a:r>
          </a:p>
        </p:txBody>
      </p:sp>
      <p:pic>
        <p:nvPicPr>
          <p:cNvPr id="4" name="Imagen 1">
            <a:extLst>
              <a:ext uri="{FF2B5EF4-FFF2-40B4-BE49-F238E27FC236}">
                <a16:creationId xmlns:a16="http://schemas.microsoft.com/office/drawing/2014/main" id="{73FADDD1-38DA-460E-B5E3-4DAEEA5B30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30" t="16837" r="8894"/>
          <a:stretch>
            <a:fillRect/>
          </a:stretch>
        </p:blipFill>
        <p:spPr bwMode="auto">
          <a:xfrm>
            <a:off x="9753601" y="4462155"/>
            <a:ext cx="2186260" cy="1828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73F79308-C921-4E85-8B15-D773CE091F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7226" y="4668982"/>
            <a:ext cx="3736198" cy="1621369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tangle 73">
            <a:extLst>
              <a:ext uri="{FF2B5EF4-FFF2-40B4-BE49-F238E27FC236}">
                <a16:creationId xmlns:a16="http://schemas.microsoft.com/office/drawing/2014/main" id="{36D16D1E-4205-49F5-BD2A-DA769947C1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012FD100-C039-4E03-B5E4-2EDFA7290A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4193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4418FCD2-8448-4A81-8EB4-72250F7827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698" name="88065 Forma">
            <a:extLst>
              <a:ext uri="{FF2B5EF4-FFF2-40B4-BE49-F238E27FC236}">
                <a16:creationId xmlns:a16="http://schemas.microsoft.com/office/drawing/2014/main" id="{0F067219-FECC-478F-950F-3CCC5F66F66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97280" y="252736"/>
            <a:ext cx="10058400" cy="145075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altLang="es-MX" dirty="0"/>
              <a:t>AUXILIARES DE LA REVISIÓN PRIMARIA Y LA  REANIMACIÓN </a:t>
            </a:r>
          </a:p>
        </p:txBody>
      </p:sp>
      <p:graphicFrame>
        <p:nvGraphicFramePr>
          <p:cNvPr id="29700" name="88066 Forma">
            <a:extLst>
              <a:ext uri="{FF2B5EF4-FFF2-40B4-BE49-F238E27FC236}">
                <a16:creationId xmlns:a16="http://schemas.microsoft.com/office/drawing/2014/main" id="{C6437D52-E975-40E5-A720-47ECB9B2CE7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64728369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55297 Forma">
            <a:extLst>
              <a:ext uri="{FF2B5EF4-FFF2-40B4-BE49-F238E27FC236}">
                <a16:creationId xmlns:a16="http://schemas.microsoft.com/office/drawing/2014/main" id="{E03303AA-B4E3-447C-846B-E18D6E8437E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2845" y="148510"/>
            <a:ext cx="11830756" cy="1245837"/>
          </a:xfrm>
        </p:spPr>
        <p:txBody>
          <a:bodyPr anchor="b">
            <a:noAutofit/>
          </a:bodyPr>
          <a:lstStyle/>
          <a:p>
            <a:r>
              <a:rPr lang="es-ES" altLang="es-MX" sz="4400" dirty="0"/>
              <a:t>TORACOTOMÍA </a:t>
            </a:r>
            <a:r>
              <a:rPr lang="es-MX" altLang="es-MX" sz="4400" dirty="0"/>
              <a:t>DE RESUCITACIÓN EN URGENCIAS </a:t>
            </a:r>
            <a:endParaRPr lang="es-ES" altLang="es-MX" sz="4400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4D382DD1-C109-4FE0-AB54-7A6B86CF4CE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476" t="14026" r="12103" b="14026"/>
          <a:stretch/>
        </p:blipFill>
        <p:spPr>
          <a:xfrm>
            <a:off x="2675467" y="1853100"/>
            <a:ext cx="6231465" cy="4463034"/>
          </a:xfrm>
          <a:prstGeom prst="rect">
            <a:avLst/>
          </a:prstGeom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C85368E8-DBAD-43E4-AECD-D0032281F2E1}"/>
              </a:ext>
            </a:extLst>
          </p:cNvPr>
          <p:cNvSpPr/>
          <p:nvPr/>
        </p:nvSpPr>
        <p:spPr>
          <a:xfrm>
            <a:off x="1524001" y="2161309"/>
            <a:ext cx="96012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s-MX" altLang="es-MX" sz="2800" b="1" dirty="0">
                <a:solidFill>
                  <a:srgbClr val="FF0000"/>
                </a:solidFill>
              </a:rPr>
              <a:t>INDICACIONES</a:t>
            </a:r>
          </a:p>
          <a:p>
            <a:pPr>
              <a:spcBef>
                <a:spcPct val="0"/>
              </a:spcBef>
            </a:pPr>
            <a:r>
              <a:rPr lang="es-MX" altLang="es-MX" sz="2800" b="1" dirty="0"/>
              <a:t>LESIÓN TORÁCICA PENETRANTE</a:t>
            </a:r>
          </a:p>
          <a:p>
            <a:pPr>
              <a:spcBef>
                <a:spcPct val="0"/>
              </a:spcBef>
            </a:pPr>
            <a:r>
              <a:rPr lang="es-MX" altLang="es-MX" sz="2800" b="1" dirty="0"/>
              <a:t>SIN PULSO PERO CON ACTIVIDAD ELÉCTRICA MIOCÁRDICA</a:t>
            </a:r>
          </a:p>
          <a:p>
            <a:pPr>
              <a:spcBef>
                <a:spcPct val="0"/>
              </a:spcBef>
            </a:pPr>
            <a:endParaRPr lang="es-MX" altLang="es-MX" sz="2800" b="1" dirty="0"/>
          </a:p>
          <a:p>
            <a:pPr>
              <a:spcBef>
                <a:spcPct val="0"/>
              </a:spcBef>
            </a:pPr>
            <a:r>
              <a:rPr lang="es-MX" altLang="es-MX" sz="2800" b="1" dirty="0">
                <a:solidFill>
                  <a:srgbClr val="FF0000"/>
                </a:solidFill>
              </a:rPr>
              <a:t>CONTRAINDICACIONES</a:t>
            </a:r>
          </a:p>
          <a:p>
            <a:pPr>
              <a:spcBef>
                <a:spcPct val="0"/>
              </a:spcBef>
            </a:pPr>
            <a:r>
              <a:rPr lang="es-MX" altLang="es-MX" sz="2800" b="1" dirty="0"/>
              <a:t>TRAUMA CERRADO</a:t>
            </a:r>
          </a:p>
          <a:p>
            <a:pPr>
              <a:spcBef>
                <a:spcPct val="0"/>
              </a:spcBef>
            </a:pPr>
            <a:r>
              <a:rPr lang="es-MX" altLang="es-MX" sz="2800" b="1" dirty="0"/>
              <a:t>SIN PULSO, SIN ACTIVIDAD ELÉCTRICA MIOCÁRDICA</a:t>
            </a:r>
            <a:endParaRPr lang="es-MX" sz="28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Rectangle 83">
            <a:extLst>
              <a:ext uri="{FF2B5EF4-FFF2-40B4-BE49-F238E27FC236}">
                <a16:creationId xmlns:a16="http://schemas.microsoft.com/office/drawing/2014/main" id="{36D16D1E-4205-49F5-BD2A-DA769947C1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012FD100-C039-4E03-B5E4-2EDFA7290A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4193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4418FCD2-8448-4A81-8EB4-72250F7827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746" name="91137 Forma">
            <a:extLst>
              <a:ext uri="{FF2B5EF4-FFF2-40B4-BE49-F238E27FC236}">
                <a16:creationId xmlns:a16="http://schemas.microsoft.com/office/drawing/2014/main" id="{51B9405D-AA72-4183-9A13-6DB4028D261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altLang="es-MX" sz="4400" dirty="0"/>
              <a:t>INDICACIONES ESPECÍFICAS  </a:t>
            </a:r>
          </a:p>
        </p:txBody>
      </p:sp>
      <p:graphicFrame>
        <p:nvGraphicFramePr>
          <p:cNvPr id="31755" name="91138 Forma">
            <a:extLst>
              <a:ext uri="{FF2B5EF4-FFF2-40B4-BE49-F238E27FC236}">
                <a16:creationId xmlns:a16="http://schemas.microsoft.com/office/drawing/2014/main" id="{45502BA2-9C4F-49DA-A1F2-C530A1C9EB5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50141512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630686F-6BE4-4BD6-B82E-40DEDFAEE6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400" b="1" dirty="0"/>
              <a:t>JUSTIFICACIÓN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28AB4DC-C31A-40D9-A94C-DEEE7D5B4A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76302"/>
            <a:ext cx="10896798" cy="379265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2400" dirty="0">
                <a:solidFill>
                  <a:schemeClr val="tx1"/>
                </a:solidFill>
              </a:rPr>
              <a:t> AL TÉRMINO DE LA CLASE, EL ALUMNO:  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400" dirty="0">
                <a:solidFill>
                  <a:schemeClr val="tx1"/>
                </a:solidFill>
              </a:rPr>
              <a:t>IDENTIFICARÁ  LA EPIDEMIOLOGÍA DEL TRAUMA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400" dirty="0">
                <a:solidFill>
                  <a:schemeClr val="tx1"/>
                </a:solidFill>
              </a:rPr>
              <a:t>IDENTIFICARÁ LOS SISTEMAS DE MANEJO DEL PACIENTE LESIONADO   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400" dirty="0">
                <a:solidFill>
                  <a:schemeClr val="tx1"/>
                </a:solidFill>
              </a:rPr>
              <a:t>IDENTIFICARÁ LAS FASES DEL MANEJO DEL TRAUMA PREHOSPITALARIO 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400" dirty="0">
                <a:solidFill>
                  <a:schemeClr val="tx1"/>
                </a:solidFill>
              </a:rPr>
              <a:t>CONOCERÁ LAS FASES DE EVALUACIÓN Y MANEJO HOSPITALARIOS DEL PACIENTE LESIONADO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400" dirty="0">
                <a:solidFill>
                  <a:schemeClr val="tx1"/>
                </a:solidFill>
              </a:rPr>
              <a:t>PERCIBIRÁ  LAS  POTENCIALES COMPLICACIONES DEL PACIENTE LESIONADO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400" dirty="0">
                <a:solidFill>
                  <a:schemeClr val="tx1"/>
                </a:solidFill>
              </a:rPr>
              <a:t>IDENTIFICARÁ LOS PACIENTES  A QUIENES SE DEBE TRASLADAR A UN TERCER NIVEL DE ATENCIÓN  </a:t>
            </a:r>
          </a:p>
          <a:p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344722819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tangle 73">
            <a:extLst>
              <a:ext uri="{FF2B5EF4-FFF2-40B4-BE49-F238E27FC236}">
                <a16:creationId xmlns:a16="http://schemas.microsoft.com/office/drawing/2014/main" id="{36D16D1E-4205-49F5-BD2A-DA769947C1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012FD100-C039-4E03-B5E4-2EDFA7290A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4193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4418FCD2-8448-4A81-8EB4-72250F7827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80" name="Rectangle 79">
            <a:extLst>
              <a:ext uri="{FF2B5EF4-FFF2-40B4-BE49-F238E27FC236}">
                <a16:creationId xmlns:a16="http://schemas.microsoft.com/office/drawing/2014/main" id="{FB5993E2-C02B-4335-ABA5-D8EC465551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C0B801A2-5622-4BE8-9AD2-C337A2CD00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794" name="89089 Forma">
            <a:extLst>
              <a:ext uri="{FF2B5EF4-FFF2-40B4-BE49-F238E27FC236}">
                <a16:creationId xmlns:a16="http://schemas.microsoft.com/office/drawing/2014/main" id="{81227EBF-0D66-4449-930B-D4540BB0EE7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92370" y="516835"/>
            <a:ext cx="3084844" cy="577284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es-MX" sz="3600" dirty="0">
                <a:solidFill>
                  <a:srgbClr val="FFFFFF"/>
                </a:solidFill>
              </a:rPr>
              <a:t>REVISIÓN  SECUNDARIA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B7AF614F-5BC3-4086-99F5-B87C5847A0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33796" name="89090 Forma">
            <a:extLst>
              <a:ext uri="{FF2B5EF4-FFF2-40B4-BE49-F238E27FC236}">
                <a16:creationId xmlns:a16="http://schemas.microsoft.com/office/drawing/2014/main" id="{85A7FA1A-345F-4639-8AD7-B8CC4BBD99C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29636304"/>
              </p:ext>
            </p:extLst>
          </p:nvPr>
        </p:nvGraphicFramePr>
        <p:xfrm>
          <a:off x="4741863" y="639763"/>
          <a:ext cx="6797675" cy="5649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89090 Forma">
            <a:extLst>
              <a:ext uri="{FF2B5EF4-FFF2-40B4-BE49-F238E27FC236}">
                <a16:creationId xmlns:a16="http://schemas.microsoft.com/office/drawing/2014/main" id="{8C09001F-88BA-4486-AF8B-E8D4D1A5588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774825" y="1550988"/>
            <a:ext cx="8642350" cy="5307012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s-ES" altLang="es-MX" sz="2800" dirty="0"/>
              <a:t> </a:t>
            </a:r>
          </a:p>
          <a:p>
            <a:pPr>
              <a:defRPr/>
            </a:pPr>
            <a:endParaRPr lang="es-ES" altLang="es-MX" sz="2100" dirty="0"/>
          </a:p>
        </p:txBody>
      </p:sp>
      <p:pic>
        <p:nvPicPr>
          <p:cNvPr id="34820" name="Picture 2">
            <a:extLst>
              <a:ext uri="{FF2B5EF4-FFF2-40B4-BE49-F238E27FC236}">
                <a16:creationId xmlns:a16="http://schemas.microsoft.com/office/drawing/2014/main" id="{1CB92944-69AA-49A6-8A55-6CED5D2B46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825" y="0"/>
            <a:ext cx="8237240" cy="6269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89089 Forma">
            <a:extLst>
              <a:ext uri="{FF2B5EF4-FFF2-40B4-BE49-F238E27FC236}">
                <a16:creationId xmlns:a16="http://schemas.microsoft.com/office/drawing/2014/main" id="{0E0770E7-FFBB-426A-A3F9-0CBD9930284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32960" y="528637"/>
            <a:ext cx="7750175" cy="1295400"/>
          </a:xfrm>
          <a:ln cap="flat" algn="ctr">
            <a:solidFill>
              <a:schemeClr val="bg1"/>
            </a:solidFill>
            <a:miter lim="800000"/>
            <a:headEnd type="none" w="med" len="med"/>
            <a:tailEnd type="none" w="med" len="med"/>
          </a:ln>
        </p:spPr>
        <p:txBody>
          <a:bodyPr anchor="b">
            <a:normAutofit/>
          </a:bodyPr>
          <a:lstStyle/>
          <a:p>
            <a:r>
              <a:rPr lang="es-ES" altLang="es-MX" dirty="0">
                <a:solidFill>
                  <a:srgbClr val="E48312"/>
                </a:solidFill>
              </a:rPr>
              <a:t>3) REVISIÓN  SECUNDARIA</a:t>
            </a:r>
            <a:endParaRPr lang="es-ES" altLang="es-MX" dirty="0">
              <a:solidFill>
                <a:srgbClr val="00FF00"/>
              </a:solidFill>
            </a:endParaRPr>
          </a:p>
        </p:txBody>
      </p:sp>
      <p:sp>
        <p:nvSpPr>
          <p:cNvPr id="27651" name="89090 Forma">
            <a:extLst>
              <a:ext uri="{FF2B5EF4-FFF2-40B4-BE49-F238E27FC236}">
                <a16:creationId xmlns:a16="http://schemas.microsoft.com/office/drawing/2014/main" id="{A0928264-06A2-4D0B-8249-98ECDE7ABAB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352550" y="1635301"/>
            <a:ext cx="8135938" cy="5229225"/>
          </a:xfrm>
        </p:spPr>
        <p:txBody>
          <a:bodyPr/>
          <a:lstStyle/>
          <a:p>
            <a:pPr>
              <a:buNone/>
              <a:defRPr/>
            </a:pPr>
            <a:endParaRPr lang="es-ES" altLang="es-MX" sz="2100" dirty="0"/>
          </a:p>
          <a:p>
            <a:pPr marL="0" indent="0" algn="ctr">
              <a:buNone/>
              <a:defRPr/>
            </a:pPr>
            <a:r>
              <a:rPr lang="es-ES" altLang="es-MX" sz="2800" dirty="0"/>
              <a:t>                         HISTORIA CLÍNICA </a:t>
            </a:r>
          </a:p>
          <a:p>
            <a:pPr marL="0" indent="0">
              <a:buNone/>
              <a:defRPr/>
            </a:pPr>
            <a:endParaRPr lang="es-ES" altLang="es-MX" sz="2800" dirty="0"/>
          </a:p>
          <a:p>
            <a:pPr marL="0" indent="0">
              <a:buNone/>
              <a:defRPr/>
            </a:pPr>
            <a:r>
              <a:rPr lang="es-ES" altLang="es-MX" sz="2800" dirty="0"/>
              <a:t>     </a:t>
            </a:r>
            <a:r>
              <a:rPr lang="es-ES" altLang="es-MX" sz="2800" b="1" dirty="0"/>
              <a:t>A</a:t>
            </a:r>
            <a:r>
              <a:rPr lang="es-ES" altLang="es-MX" sz="2800" dirty="0"/>
              <a:t>      alergias</a:t>
            </a:r>
          </a:p>
          <a:p>
            <a:pPr marL="0" indent="0">
              <a:buNone/>
              <a:defRPr/>
            </a:pPr>
            <a:r>
              <a:rPr lang="es-ES" altLang="es-MX" sz="2800" dirty="0"/>
              <a:t>     </a:t>
            </a:r>
            <a:r>
              <a:rPr lang="es-ES" altLang="es-MX" sz="2800" b="1" dirty="0"/>
              <a:t>M</a:t>
            </a:r>
            <a:r>
              <a:rPr lang="es-ES" altLang="es-MX" sz="2800" dirty="0"/>
              <a:t>     medicamentos tomados habitualmente</a:t>
            </a:r>
          </a:p>
          <a:p>
            <a:pPr marL="0" indent="0">
              <a:buNone/>
              <a:defRPr/>
            </a:pPr>
            <a:r>
              <a:rPr lang="es-ES" altLang="es-MX" sz="2800" dirty="0"/>
              <a:t>     </a:t>
            </a:r>
            <a:r>
              <a:rPr lang="es-ES" altLang="es-MX" sz="2800" b="1" dirty="0"/>
              <a:t>P </a:t>
            </a:r>
            <a:r>
              <a:rPr lang="es-ES" altLang="es-MX" sz="2800" dirty="0"/>
              <a:t>     patología previa/ embarazo</a:t>
            </a:r>
          </a:p>
          <a:p>
            <a:pPr marL="0" indent="0">
              <a:buNone/>
              <a:defRPr/>
            </a:pPr>
            <a:r>
              <a:rPr lang="es-ES" altLang="es-MX" sz="2800" dirty="0"/>
              <a:t>     </a:t>
            </a:r>
            <a:r>
              <a:rPr lang="es-ES" altLang="es-MX" sz="2800" b="1" dirty="0"/>
              <a:t>Li </a:t>
            </a:r>
            <a:r>
              <a:rPr lang="es-ES" altLang="es-MX" sz="2800" dirty="0"/>
              <a:t>     libaciones y últimos alimentos</a:t>
            </a:r>
          </a:p>
          <a:p>
            <a:pPr marL="0" indent="0">
              <a:buNone/>
              <a:defRPr/>
            </a:pPr>
            <a:r>
              <a:rPr lang="es-ES" altLang="es-MX" sz="2800" dirty="0"/>
              <a:t>     </a:t>
            </a:r>
            <a:r>
              <a:rPr lang="es-ES" altLang="es-MX" sz="2800" b="1" dirty="0"/>
              <a:t>A</a:t>
            </a:r>
            <a:r>
              <a:rPr lang="es-ES" altLang="es-MX" sz="2800" dirty="0"/>
              <a:t>      ambiente y eventos relacionados</a:t>
            </a:r>
          </a:p>
          <a:p>
            <a:pPr marL="0" indent="0">
              <a:buNone/>
              <a:defRPr/>
            </a:pPr>
            <a:r>
              <a:rPr lang="es-ES" altLang="es-MX" sz="2800" dirty="0"/>
              <a:t> </a:t>
            </a:r>
          </a:p>
          <a:p>
            <a:pPr>
              <a:defRPr/>
            </a:pPr>
            <a:endParaRPr lang="es-ES" altLang="es-MX" sz="21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89089 Forma">
            <a:extLst>
              <a:ext uri="{FF2B5EF4-FFF2-40B4-BE49-F238E27FC236}">
                <a16:creationId xmlns:a16="http://schemas.microsoft.com/office/drawing/2014/main" id="{68080675-A55F-4BC2-AA5B-B39506910A2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76514" y="517350"/>
            <a:ext cx="7750175" cy="1295400"/>
          </a:xfrm>
          <a:ln cap="flat" algn="ctr">
            <a:solidFill>
              <a:schemeClr val="bg1"/>
            </a:solidFill>
            <a:miter lim="800000"/>
            <a:headEnd type="none" w="med" len="med"/>
            <a:tailEnd type="none" w="med" len="med"/>
          </a:ln>
        </p:spPr>
        <p:txBody>
          <a:bodyPr anchor="b">
            <a:normAutofit/>
          </a:bodyPr>
          <a:lstStyle/>
          <a:p>
            <a:r>
              <a:rPr lang="es-ES" altLang="es-MX" dirty="0">
                <a:solidFill>
                  <a:srgbClr val="E48312"/>
                </a:solidFill>
              </a:rPr>
              <a:t>3) REVISIÓN  SECUNDARIA</a:t>
            </a:r>
            <a:endParaRPr lang="es-ES" altLang="es-MX" dirty="0">
              <a:solidFill>
                <a:srgbClr val="00FF00"/>
              </a:solidFill>
            </a:endParaRPr>
          </a:p>
        </p:txBody>
      </p:sp>
      <p:sp>
        <p:nvSpPr>
          <p:cNvPr id="27651" name="89090 Forma">
            <a:extLst>
              <a:ext uri="{FF2B5EF4-FFF2-40B4-BE49-F238E27FC236}">
                <a16:creationId xmlns:a16="http://schemas.microsoft.com/office/drawing/2014/main" id="{C0979390-C49B-4DFB-81E8-621E976F5ED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176514" y="1563110"/>
            <a:ext cx="9838972" cy="5516562"/>
          </a:xfrm>
        </p:spPr>
        <p:txBody>
          <a:bodyPr>
            <a:normAutofit lnSpcReduction="10000"/>
          </a:bodyPr>
          <a:lstStyle/>
          <a:p>
            <a:pPr marL="0" indent="0">
              <a:buNone/>
              <a:defRPr/>
            </a:pPr>
            <a:endParaRPr lang="es-ES" altLang="es-MX" sz="2800" dirty="0"/>
          </a:p>
          <a:p>
            <a:pPr marL="0" indent="0" algn="ctr">
              <a:buNone/>
              <a:defRPr/>
            </a:pPr>
            <a:r>
              <a:rPr lang="es-ES" altLang="es-MX" sz="2800" dirty="0"/>
              <a:t>                EXPLORACIÓN FÍSICA COMPLETA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s-ES" altLang="es-MX" sz="2800" dirty="0"/>
              <a:t>Cabeza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s-ES" altLang="es-MX" sz="2800" dirty="0"/>
              <a:t>Estructuras maxilofaciales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s-ES" altLang="es-MX" sz="2800" dirty="0"/>
              <a:t>Columna cervical y cuello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s-ES" altLang="es-MX" sz="2800" dirty="0"/>
              <a:t>Tórax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s-ES" altLang="es-MX" sz="2800" dirty="0"/>
              <a:t>Abdomen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s-ES" altLang="es-MX" sz="2800" dirty="0"/>
              <a:t>Sistema musculoesquelético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s-ES" altLang="es-MX" sz="2800" dirty="0"/>
              <a:t>Evaluación neurológica</a:t>
            </a:r>
          </a:p>
          <a:p>
            <a:pPr marL="0" indent="0">
              <a:buNone/>
              <a:defRPr/>
            </a:pPr>
            <a:r>
              <a:rPr lang="es-ES" altLang="es-MX" sz="2800" dirty="0"/>
              <a:t> </a:t>
            </a:r>
          </a:p>
          <a:p>
            <a:pPr>
              <a:defRPr/>
            </a:pPr>
            <a:endParaRPr lang="es-ES" altLang="es-MX" sz="21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89089 Forma">
            <a:extLst>
              <a:ext uri="{FF2B5EF4-FFF2-40B4-BE49-F238E27FC236}">
                <a16:creationId xmlns:a16="http://schemas.microsoft.com/office/drawing/2014/main" id="{B91367A0-9FCB-43A1-BAD6-74004139630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85334" y="223838"/>
            <a:ext cx="8407402" cy="1506538"/>
          </a:xfrm>
          <a:ln cap="flat" algn="ctr">
            <a:solidFill>
              <a:schemeClr val="bg1"/>
            </a:solidFill>
            <a:miter lim="800000"/>
            <a:headEnd type="none" w="med" len="med"/>
            <a:tailEnd type="none" w="med" len="med"/>
          </a:ln>
        </p:spPr>
        <p:txBody>
          <a:bodyPr anchor="b">
            <a:normAutofit/>
          </a:bodyPr>
          <a:lstStyle/>
          <a:p>
            <a:r>
              <a:rPr lang="es-ES" altLang="es-MX" dirty="0">
                <a:solidFill>
                  <a:srgbClr val="E48312"/>
                </a:solidFill>
              </a:rPr>
              <a:t>3) REVISIÓN  SECUNDARIA</a:t>
            </a:r>
            <a:endParaRPr lang="es-ES" altLang="es-MX" dirty="0">
              <a:solidFill>
                <a:srgbClr val="00FF00"/>
              </a:solidFill>
            </a:endParaRPr>
          </a:p>
        </p:txBody>
      </p:sp>
      <p:sp>
        <p:nvSpPr>
          <p:cNvPr id="27651" name="89090 Forma">
            <a:extLst>
              <a:ext uri="{FF2B5EF4-FFF2-40B4-BE49-F238E27FC236}">
                <a16:creationId xmlns:a16="http://schemas.microsoft.com/office/drawing/2014/main" id="{89C2754F-C877-45CD-A177-F57CE5FCDC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321066" y="1854554"/>
            <a:ext cx="8135938" cy="5229225"/>
          </a:xfrm>
        </p:spPr>
        <p:txBody>
          <a:bodyPr/>
          <a:lstStyle/>
          <a:p>
            <a:pPr marL="0" indent="0">
              <a:buNone/>
              <a:defRPr/>
            </a:pPr>
            <a:endParaRPr lang="es-ES" altLang="es-MX" sz="2800" dirty="0"/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s-ES" altLang="es-MX" sz="2800" dirty="0"/>
              <a:t>Auxiliares de la revisión secundaria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s-ES" altLang="es-MX" sz="2800" dirty="0"/>
              <a:t>Monitoreo continuo</a:t>
            </a:r>
            <a:endParaRPr lang="es-ES" altLang="es-MX" sz="2800" b="1" dirty="0"/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s-ES" altLang="es-MX" sz="2800" dirty="0"/>
              <a:t>Manejo del dolor</a:t>
            </a:r>
          </a:p>
          <a:p>
            <a:pPr>
              <a:defRPr/>
            </a:pPr>
            <a:endParaRPr lang="es-ES" altLang="es-MX" sz="2800" b="1" dirty="0"/>
          </a:p>
          <a:p>
            <a:pPr>
              <a:defRPr/>
            </a:pPr>
            <a:r>
              <a:rPr lang="es-ES" altLang="es-MX" sz="2800" b="1" dirty="0">
                <a:solidFill>
                  <a:srgbClr val="FF0000"/>
                </a:solidFill>
              </a:rPr>
              <a:t>REEVALUACIÓN </a:t>
            </a:r>
          </a:p>
          <a:p>
            <a:pPr marL="0" indent="0">
              <a:buNone/>
              <a:defRPr/>
            </a:pPr>
            <a:endParaRPr lang="es-ES" altLang="es-MX" sz="2800" b="1" dirty="0"/>
          </a:p>
          <a:p>
            <a:pPr>
              <a:defRPr/>
            </a:pPr>
            <a:endParaRPr lang="es-ES" altLang="es-MX" sz="21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89089 Forma">
            <a:extLst>
              <a:ext uri="{FF2B5EF4-FFF2-40B4-BE49-F238E27FC236}">
                <a16:creationId xmlns:a16="http://schemas.microsoft.com/office/drawing/2014/main" id="{4F438B5D-7C53-417F-9005-B423E8F55C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93007" y="341313"/>
            <a:ext cx="7750175" cy="1295400"/>
          </a:xfrm>
          <a:ln cap="flat" algn="ctr">
            <a:solidFill>
              <a:schemeClr val="bg1"/>
            </a:solidFill>
            <a:miter lim="800000"/>
            <a:headEnd type="none" w="med" len="med"/>
            <a:tailEnd type="none" w="med" len="med"/>
          </a:ln>
        </p:spPr>
        <p:txBody>
          <a:bodyPr anchor="b">
            <a:normAutofit/>
          </a:bodyPr>
          <a:lstStyle/>
          <a:p>
            <a:r>
              <a:rPr lang="es-ES" altLang="es-MX" dirty="0">
                <a:solidFill>
                  <a:srgbClr val="E48312"/>
                </a:solidFill>
              </a:rPr>
              <a:t>3) REVISIÓN  SECUNDARIA</a:t>
            </a:r>
            <a:endParaRPr lang="es-ES" altLang="es-MX" dirty="0">
              <a:solidFill>
                <a:srgbClr val="00FF00"/>
              </a:solidFill>
            </a:endParaRPr>
          </a:p>
        </p:txBody>
      </p:sp>
      <p:sp>
        <p:nvSpPr>
          <p:cNvPr id="27651" name="89090 Forma">
            <a:extLst>
              <a:ext uri="{FF2B5EF4-FFF2-40B4-BE49-F238E27FC236}">
                <a16:creationId xmlns:a16="http://schemas.microsoft.com/office/drawing/2014/main" id="{89C2754F-C877-45CD-A177-F57CE5FCDC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193007" y="1484312"/>
            <a:ext cx="9916405" cy="5113337"/>
          </a:xfrm>
        </p:spPr>
        <p:txBody>
          <a:bodyPr/>
          <a:lstStyle/>
          <a:p>
            <a:pPr marL="0" indent="0">
              <a:buNone/>
              <a:defRPr/>
            </a:pPr>
            <a:endParaRPr lang="es-ES" altLang="es-MX" sz="2800" dirty="0"/>
          </a:p>
          <a:p>
            <a:pPr marL="0" indent="0" algn="ctr">
              <a:buNone/>
              <a:defRPr/>
            </a:pPr>
            <a:r>
              <a:rPr lang="es-ES" altLang="es-MX" sz="2800" dirty="0"/>
              <a:t>SIGNOS DE ALERTA FISIOLÓGICOS</a:t>
            </a:r>
          </a:p>
          <a:p>
            <a:pPr marL="0" indent="0">
              <a:buNone/>
              <a:defRPr/>
            </a:pPr>
            <a:endParaRPr lang="es-ES" altLang="es-MX" sz="2800" dirty="0"/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s-ES" altLang="es-MX" sz="2800" dirty="0"/>
              <a:t>Edema y distensión de intestino delgado</a:t>
            </a:r>
            <a:endParaRPr lang="es-ES" altLang="es-MX" sz="2800" b="1" dirty="0"/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s-ES" altLang="es-MX" sz="2800" dirty="0"/>
              <a:t>Superficies serosas oscuras, tejido frío, exudado difuso de las superficies quirúrgicas, ausencia de formación de coágulos</a:t>
            </a:r>
            <a:endParaRPr lang="es-ES" altLang="es-MX" sz="2800" b="1" dirty="0"/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s-ES" altLang="es-MX" sz="2800" dirty="0"/>
              <a:t>Pared abdominal con edema  </a:t>
            </a:r>
          </a:p>
          <a:p>
            <a:pPr marL="0" indent="0">
              <a:buNone/>
              <a:defRPr/>
            </a:pPr>
            <a:endParaRPr lang="es-ES" altLang="es-MX" sz="2800" b="1" dirty="0"/>
          </a:p>
          <a:p>
            <a:pPr>
              <a:defRPr/>
            </a:pPr>
            <a:endParaRPr lang="es-ES" altLang="es-MX" sz="2100" dirty="0"/>
          </a:p>
        </p:txBody>
      </p:sp>
      <p:sp>
        <p:nvSpPr>
          <p:cNvPr id="4" name="78850 Forma">
            <a:extLst>
              <a:ext uri="{FF2B5EF4-FFF2-40B4-BE49-F238E27FC236}">
                <a16:creationId xmlns:a16="http://schemas.microsoft.com/office/drawing/2014/main" id="{115717AA-3C85-4C9D-A7FE-16C69E9EDA4C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1484313"/>
            <a:ext cx="8229600" cy="5113337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  <a:defRPr/>
            </a:pPr>
            <a:endParaRPr lang="es-ES" altLang="es-MX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None/>
              <a:defRPr/>
            </a:pPr>
            <a:endParaRPr lang="es-ES" altLang="es-MX" dirty="0"/>
          </a:p>
        </p:txBody>
      </p:sp>
      <p:sp>
        <p:nvSpPr>
          <p:cNvPr id="5" name="78850 Forma">
            <a:extLst>
              <a:ext uri="{FF2B5EF4-FFF2-40B4-BE49-F238E27FC236}">
                <a16:creationId xmlns:a16="http://schemas.microsoft.com/office/drawing/2014/main" id="{D0F8CECF-46AF-4FE3-8A4B-F368D7817841}"/>
              </a:ext>
            </a:extLst>
          </p:cNvPr>
          <p:cNvSpPr txBox="1">
            <a:spLocks noChangeArrowheads="1"/>
          </p:cNvSpPr>
          <p:nvPr/>
        </p:nvSpPr>
        <p:spPr>
          <a:xfrm>
            <a:off x="609600" y="1636713"/>
            <a:ext cx="8229600" cy="5113337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  <a:defRPr/>
            </a:pPr>
            <a:endParaRPr lang="es-ES" altLang="es-MX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None/>
              <a:defRPr/>
            </a:pPr>
            <a:endParaRPr lang="es-ES" altLang="es-MX" dirty="0"/>
          </a:p>
        </p:txBody>
      </p:sp>
    </p:spTree>
    <p:extLst>
      <p:ext uri="{BB962C8B-B14F-4D97-AF65-F5344CB8AC3E}">
        <p14:creationId xmlns:p14="http://schemas.microsoft.com/office/powerpoint/2010/main" val="301356607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tangle 73">
            <a:extLst>
              <a:ext uri="{FF2B5EF4-FFF2-40B4-BE49-F238E27FC236}">
                <a16:creationId xmlns:a16="http://schemas.microsoft.com/office/drawing/2014/main" id="{36D16D1E-4205-49F5-BD2A-DA769947C1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012FD100-C039-4E03-B5E4-2EDFA7290A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4193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4418FCD2-8448-4A81-8EB4-72250F7827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80" name="Rectangle 79">
            <a:extLst>
              <a:ext uri="{FF2B5EF4-FFF2-40B4-BE49-F238E27FC236}">
                <a16:creationId xmlns:a16="http://schemas.microsoft.com/office/drawing/2014/main" id="{FB5993E2-C02B-4335-ABA5-D8EC465551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C0B801A2-5622-4BE8-9AD2-C337A2CD00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962" name="89089 Forma">
            <a:extLst>
              <a:ext uri="{FF2B5EF4-FFF2-40B4-BE49-F238E27FC236}">
                <a16:creationId xmlns:a16="http://schemas.microsoft.com/office/drawing/2014/main" id="{4F438B5D-7C53-417F-9005-B423E8F55C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92370" y="516835"/>
            <a:ext cx="3084844" cy="577284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es-MX" sz="3600" dirty="0">
                <a:solidFill>
                  <a:srgbClr val="FFFFFF"/>
                </a:solidFill>
              </a:rPr>
              <a:t>PRIORIDADES EN EL TRATAMIENTO 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B7AF614F-5BC3-4086-99F5-B87C5847A0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78850 Forma">
            <a:extLst>
              <a:ext uri="{FF2B5EF4-FFF2-40B4-BE49-F238E27FC236}">
                <a16:creationId xmlns:a16="http://schemas.microsoft.com/office/drawing/2014/main" id="{115717AA-3C85-4C9D-A7FE-16C69E9EDA4C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1484313"/>
            <a:ext cx="8229600" cy="5113337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  <a:defRPr/>
            </a:pPr>
            <a:endParaRPr lang="es-ES" altLang="es-MX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None/>
              <a:defRPr/>
            </a:pPr>
            <a:endParaRPr lang="es-ES" altLang="es-MX" dirty="0"/>
          </a:p>
        </p:txBody>
      </p:sp>
      <p:sp>
        <p:nvSpPr>
          <p:cNvPr id="5" name="78850 Forma">
            <a:extLst>
              <a:ext uri="{FF2B5EF4-FFF2-40B4-BE49-F238E27FC236}">
                <a16:creationId xmlns:a16="http://schemas.microsoft.com/office/drawing/2014/main" id="{D0F8CECF-46AF-4FE3-8A4B-F368D7817841}"/>
              </a:ext>
            </a:extLst>
          </p:cNvPr>
          <p:cNvSpPr txBox="1">
            <a:spLocks noChangeArrowheads="1"/>
          </p:cNvSpPr>
          <p:nvPr/>
        </p:nvSpPr>
        <p:spPr>
          <a:xfrm>
            <a:off x="609600" y="1636713"/>
            <a:ext cx="8229600" cy="5113337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  <a:defRPr/>
            </a:pPr>
            <a:endParaRPr lang="es-ES" altLang="es-MX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None/>
              <a:defRPr/>
            </a:pPr>
            <a:endParaRPr lang="es-ES" altLang="es-MX" dirty="0"/>
          </a:p>
        </p:txBody>
      </p:sp>
      <p:graphicFrame>
        <p:nvGraphicFramePr>
          <p:cNvPr id="40964" name="89090 Forma">
            <a:extLst>
              <a:ext uri="{FF2B5EF4-FFF2-40B4-BE49-F238E27FC236}">
                <a16:creationId xmlns:a16="http://schemas.microsoft.com/office/drawing/2014/main" id="{3C714A32-F34E-436D-B9F7-E9D585D0AA9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24583634"/>
              </p:ext>
            </p:extLst>
          </p:nvPr>
        </p:nvGraphicFramePr>
        <p:xfrm>
          <a:off x="4409085" y="578299"/>
          <a:ext cx="6797675" cy="5649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78849 Forma">
            <a:extLst>
              <a:ext uri="{FF2B5EF4-FFF2-40B4-BE49-F238E27FC236}">
                <a16:creationId xmlns:a16="http://schemas.microsoft.com/office/drawing/2014/main" id="{B518C2FB-5D65-409F-A8CF-C54C41DFF5D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81200" y="-142875"/>
            <a:ext cx="7543800" cy="1560513"/>
          </a:xfrm>
        </p:spPr>
        <p:txBody>
          <a:bodyPr anchor="b"/>
          <a:lstStyle/>
          <a:p>
            <a:r>
              <a:rPr lang="es-ES" altLang="es-MX"/>
              <a:t>TRASLADO DEL PACIENTE</a:t>
            </a:r>
          </a:p>
        </p:txBody>
      </p:sp>
      <p:sp>
        <p:nvSpPr>
          <p:cNvPr id="26627" name="78850 Forma">
            <a:extLst>
              <a:ext uri="{FF2B5EF4-FFF2-40B4-BE49-F238E27FC236}">
                <a16:creationId xmlns:a16="http://schemas.microsoft.com/office/drawing/2014/main" id="{358981C0-81A2-4063-AE08-305C489E871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981200" y="1484314"/>
            <a:ext cx="8229600" cy="5113337"/>
          </a:xfrm>
        </p:spPr>
        <p:txBody>
          <a:bodyPr/>
          <a:lstStyle/>
          <a:p>
            <a:pPr marL="0" indent="0">
              <a:buNone/>
              <a:defRPr/>
            </a:pPr>
            <a:endParaRPr lang="es-ES" altLang="es-MX" dirty="0">
              <a:solidFill>
                <a:srgbClr val="FF0000"/>
              </a:solidFill>
            </a:endParaRPr>
          </a:p>
          <a:p>
            <a:pPr>
              <a:buNone/>
              <a:defRPr/>
            </a:pPr>
            <a:endParaRPr lang="es-ES" altLang="es-MX" dirty="0"/>
          </a:p>
        </p:txBody>
      </p:sp>
      <p:pic>
        <p:nvPicPr>
          <p:cNvPr id="41988" name="Picture 2">
            <a:extLst>
              <a:ext uri="{FF2B5EF4-FFF2-40B4-BE49-F238E27FC236}">
                <a16:creationId xmlns:a16="http://schemas.microsoft.com/office/drawing/2014/main" id="{15EA676B-5E8F-48D1-97FB-69182D063F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7356" y="2383545"/>
            <a:ext cx="3097212" cy="230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9" name="Picture 3">
            <a:extLst>
              <a:ext uri="{FF2B5EF4-FFF2-40B4-BE49-F238E27FC236}">
                <a16:creationId xmlns:a16="http://schemas.microsoft.com/office/drawing/2014/main" id="{295CD248-5AAE-4824-BD1C-5C79285617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8044" y="3605920"/>
            <a:ext cx="3086100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100353 Forma">
            <a:extLst>
              <a:ext uri="{FF2B5EF4-FFF2-40B4-BE49-F238E27FC236}">
                <a16:creationId xmlns:a16="http://schemas.microsoft.com/office/drawing/2014/main" id="{77D99F46-CE7D-4E60-B54F-47A74BDB35D7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524000" y="122238"/>
            <a:ext cx="7543800" cy="1295400"/>
          </a:xfrm>
        </p:spPr>
        <p:txBody>
          <a:bodyPr>
            <a:normAutofit fontScale="90000"/>
          </a:bodyPr>
          <a:lstStyle/>
          <a:p>
            <a:r>
              <a:rPr lang="es-ES" altLang="es-MX" dirty="0"/>
              <a:t>SELECCIÓN DE LAS VÍCTIMAS</a:t>
            </a:r>
            <a:br>
              <a:rPr lang="es-ES" altLang="es-MX" dirty="0"/>
            </a:br>
            <a:r>
              <a:rPr lang="es-ES" altLang="es-MX" dirty="0"/>
              <a:t>PASO 1 </a:t>
            </a:r>
          </a:p>
        </p:txBody>
      </p:sp>
      <p:sp>
        <p:nvSpPr>
          <p:cNvPr id="43011" name="100355 Rectángulo">
            <a:extLst>
              <a:ext uri="{FF2B5EF4-FFF2-40B4-BE49-F238E27FC236}">
                <a16:creationId xmlns:a16="http://schemas.microsoft.com/office/drawing/2014/main" id="{BBF7DFB4-B629-4DA7-9F6B-15AC8600CD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8076" y="1557338"/>
            <a:ext cx="4824413" cy="12954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s-ES" altLang="es-MX" sz="1800" b="1"/>
              <a:t>Calificación de coma de Glasgow &lt; 13 o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s-ES" altLang="es-MX" sz="1800" b="1"/>
              <a:t>Presión arterial sistólica &lt; 90 mm Hg o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s-ES" altLang="es-MX" sz="1800" b="1"/>
              <a:t>Frecuencia respiratoria &lt; 10/min ó&gt; 29/min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ES" altLang="es-MX" sz="1800"/>
          </a:p>
        </p:txBody>
      </p:sp>
      <p:sp>
        <p:nvSpPr>
          <p:cNvPr id="43012" name="100357 Rectángulo">
            <a:extLst>
              <a:ext uri="{FF2B5EF4-FFF2-40B4-BE49-F238E27FC236}">
                <a16:creationId xmlns:a16="http://schemas.microsoft.com/office/drawing/2014/main" id="{1DA7205E-DFEF-4CD3-A2F1-849003707E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11450" y="3357563"/>
            <a:ext cx="1512888" cy="576262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MX" sz="2400" b="1"/>
              <a:t>SÍ </a:t>
            </a:r>
          </a:p>
        </p:txBody>
      </p:sp>
      <p:sp>
        <p:nvSpPr>
          <p:cNvPr id="43013" name="100359 Rectángulo">
            <a:extLst>
              <a:ext uri="{FF2B5EF4-FFF2-40B4-BE49-F238E27FC236}">
                <a16:creationId xmlns:a16="http://schemas.microsoft.com/office/drawing/2014/main" id="{5058D2ED-C0E1-402D-BFAB-0A4AEDB967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35864" y="3357563"/>
            <a:ext cx="1512887" cy="576262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MX" sz="2400" b="1"/>
              <a:t>NO </a:t>
            </a:r>
          </a:p>
        </p:txBody>
      </p:sp>
      <p:sp>
        <p:nvSpPr>
          <p:cNvPr id="43014" name="100360 Rectángulo">
            <a:extLst>
              <a:ext uri="{FF2B5EF4-FFF2-40B4-BE49-F238E27FC236}">
                <a16:creationId xmlns:a16="http://schemas.microsoft.com/office/drawing/2014/main" id="{24386896-DCD3-4E3A-8C23-99F90438AB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83658" y="5156201"/>
            <a:ext cx="3880544" cy="7207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MX" sz="1800" b="1" dirty="0"/>
              <a:t>Llevar a un Centro Traumatológico</a:t>
            </a:r>
          </a:p>
        </p:txBody>
      </p:sp>
      <p:sp>
        <p:nvSpPr>
          <p:cNvPr id="43015" name="100361 Rectángulo">
            <a:extLst>
              <a:ext uri="{FF2B5EF4-FFF2-40B4-BE49-F238E27FC236}">
                <a16:creationId xmlns:a16="http://schemas.microsoft.com/office/drawing/2014/main" id="{0CEB55EA-0DEB-450A-9033-733974AE96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51539" y="5157789"/>
            <a:ext cx="4537075" cy="720725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MX" sz="1800"/>
              <a:t>Evaluar anatomía y mecanismo de la lesión </a:t>
            </a:r>
          </a:p>
        </p:txBody>
      </p:sp>
      <p:sp>
        <p:nvSpPr>
          <p:cNvPr id="43016" name="100366 Conector recto">
            <a:extLst>
              <a:ext uri="{FF2B5EF4-FFF2-40B4-BE49-F238E27FC236}">
                <a16:creationId xmlns:a16="http://schemas.microsoft.com/office/drawing/2014/main" id="{3A9E410B-9B90-485D-A4EC-8C3381759E89}"/>
              </a:ext>
            </a:extLst>
          </p:cNvPr>
          <p:cNvSpPr>
            <a:spLocks noChangeShapeType="1"/>
          </p:cNvSpPr>
          <p:nvPr/>
        </p:nvSpPr>
        <p:spPr bwMode="auto">
          <a:xfrm>
            <a:off x="3863975" y="2852739"/>
            <a:ext cx="0" cy="504825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3017" name="100367 Conector recto">
            <a:extLst>
              <a:ext uri="{FF2B5EF4-FFF2-40B4-BE49-F238E27FC236}">
                <a16:creationId xmlns:a16="http://schemas.microsoft.com/office/drawing/2014/main" id="{01D9F84C-A04F-44FF-A4C8-18A8A4C9370E}"/>
              </a:ext>
            </a:extLst>
          </p:cNvPr>
          <p:cNvSpPr>
            <a:spLocks noChangeShapeType="1"/>
          </p:cNvSpPr>
          <p:nvPr/>
        </p:nvSpPr>
        <p:spPr bwMode="auto">
          <a:xfrm>
            <a:off x="7824788" y="2852739"/>
            <a:ext cx="0" cy="504825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3018" name="100368 Conector recto">
            <a:extLst>
              <a:ext uri="{FF2B5EF4-FFF2-40B4-BE49-F238E27FC236}">
                <a16:creationId xmlns:a16="http://schemas.microsoft.com/office/drawing/2014/main" id="{1AD108E1-2CFD-4009-8832-3DEA941E3AAB}"/>
              </a:ext>
            </a:extLst>
          </p:cNvPr>
          <p:cNvSpPr>
            <a:spLocks noChangeShapeType="1"/>
          </p:cNvSpPr>
          <p:nvPr/>
        </p:nvSpPr>
        <p:spPr bwMode="auto">
          <a:xfrm>
            <a:off x="3359150" y="3933826"/>
            <a:ext cx="0" cy="1223963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3019" name="100369 Conector recto">
            <a:extLst>
              <a:ext uri="{FF2B5EF4-FFF2-40B4-BE49-F238E27FC236}">
                <a16:creationId xmlns:a16="http://schemas.microsoft.com/office/drawing/2014/main" id="{91EF9AC1-A05D-43F3-9C96-93BAE35DD62D}"/>
              </a:ext>
            </a:extLst>
          </p:cNvPr>
          <p:cNvSpPr>
            <a:spLocks noChangeShapeType="1"/>
          </p:cNvSpPr>
          <p:nvPr/>
        </p:nvSpPr>
        <p:spPr bwMode="auto">
          <a:xfrm>
            <a:off x="8256588" y="3933826"/>
            <a:ext cx="0" cy="1223963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101377 Forma">
            <a:extLst>
              <a:ext uri="{FF2B5EF4-FFF2-40B4-BE49-F238E27FC236}">
                <a16:creationId xmlns:a16="http://schemas.microsoft.com/office/drawing/2014/main" id="{C9FD289B-453B-4B79-BAD0-4F8DACD3B517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524000" y="122239"/>
            <a:ext cx="7543800" cy="1290637"/>
          </a:xfrm>
        </p:spPr>
        <p:txBody>
          <a:bodyPr>
            <a:normAutofit fontScale="90000"/>
          </a:bodyPr>
          <a:lstStyle/>
          <a:p>
            <a:r>
              <a:rPr lang="es-ES" altLang="es-MX"/>
              <a:t>SELECCIÓN DE LAS VÍCTIMAS</a:t>
            </a:r>
            <a:br>
              <a:rPr lang="es-ES" altLang="es-MX"/>
            </a:br>
            <a:r>
              <a:rPr lang="es-ES" altLang="es-MX"/>
              <a:t>PASO 2</a:t>
            </a:r>
          </a:p>
        </p:txBody>
      </p:sp>
      <p:sp>
        <p:nvSpPr>
          <p:cNvPr id="44035" name="101379 Rectángulo">
            <a:extLst>
              <a:ext uri="{FF2B5EF4-FFF2-40B4-BE49-F238E27FC236}">
                <a16:creationId xmlns:a16="http://schemas.microsoft.com/office/drawing/2014/main" id="{28479D4D-2C13-4B0B-BD15-898CDE9F2B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9652" y="1412874"/>
            <a:ext cx="7157860" cy="3744915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Char char="•"/>
            </a:pPr>
            <a:endParaRPr lang="es-ES" altLang="es-MX" sz="1600" dirty="0"/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•"/>
            </a:pPr>
            <a:r>
              <a:rPr lang="es-ES" altLang="es-MX" sz="1600" dirty="0"/>
              <a:t>lesión penetrante de tórax, abdomen, cabeza, cuello e ingle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•"/>
            </a:pPr>
            <a:r>
              <a:rPr lang="es-ES" altLang="es-MX" sz="1600" dirty="0"/>
              <a:t>Dos o más fracturas de huesos largos proximales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•"/>
            </a:pPr>
            <a:r>
              <a:rPr lang="es-ES" altLang="es-MX" sz="1600" dirty="0"/>
              <a:t>Combinación con quemaduras de más del 15% del ASC,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MX" sz="1600" dirty="0"/>
              <a:t>  quemaduras de la cara o de las vías respiratorias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•"/>
            </a:pPr>
            <a:r>
              <a:rPr lang="es-ES" altLang="es-MX" sz="1600" dirty="0"/>
              <a:t>Tórax inestable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MX" sz="1600" dirty="0"/>
              <a:t>EVIDENCIA DE IMPACTO ALTO: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-"/>
            </a:pPr>
            <a:r>
              <a:rPr lang="es-ES" altLang="es-MX" sz="1600" dirty="0"/>
              <a:t>Caída &gt; o igual a 6 metros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-"/>
            </a:pPr>
            <a:r>
              <a:rPr lang="es-ES" altLang="es-MX" sz="1600" dirty="0"/>
              <a:t>Velocidad de aplastamiento &gt; 37 km/h; deformidad del automóvil de 50 cm.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-"/>
            </a:pPr>
            <a:r>
              <a:rPr lang="es-ES" altLang="es-MX" sz="1600" dirty="0"/>
              <a:t>Intrusión del compartimiento del pasajero 38 cm en el lado del paciente,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MX" sz="1600" dirty="0"/>
              <a:t> 50 cm en el lado opuesto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-"/>
            </a:pPr>
            <a:r>
              <a:rPr lang="es-ES" altLang="es-MX" sz="1600" dirty="0"/>
              <a:t>Expulsión del paciente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-"/>
            </a:pPr>
            <a:r>
              <a:rPr lang="es-ES" altLang="es-MX" sz="1600" dirty="0"/>
              <a:t>Rodamiento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-"/>
            </a:pPr>
            <a:r>
              <a:rPr lang="es-ES" altLang="es-MX" sz="1600" dirty="0"/>
              <a:t>Muerte del ocupante del mismo automóvil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-"/>
            </a:pPr>
            <a:r>
              <a:rPr lang="es-ES" altLang="es-MX" sz="1600" dirty="0"/>
              <a:t>Peatón golpeado a &gt; o igual a 37 Km/h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•"/>
            </a:pPr>
            <a:endParaRPr lang="es-ES" altLang="es-MX" sz="1600" dirty="0"/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•"/>
            </a:pPr>
            <a:endParaRPr lang="es-ES" altLang="es-MX" sz="1600" dirty="0"/>
          </a:p>
        </p:txBody>
      </p:sp>
      <p:sp>
        <p:nvSpPr>
          <p:cNvPr id="44036" name="101381 Rectángulo">
            <a:extLst>
              <a:ext uri="{FF2B5EF4-FFF2-40B4-BE49-F238E27FC236}">
                <a16:creationId xmlns:a16="http://schemas.microsoft.com/office/drawing/2014/main" id="{99B73F83-924F-4958-801F-B5B096DD71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0375" y="5445126"/>
            <a:ext cx="1512888" cy="576263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MX" sz="2400" b="1"/>
              <a:t>SÍ </a:t>
            </a:r>
          </a:p>
        </p:txBody>
      </p:sp>
      <p:sp>
        <p:nvSpPr>
          <p:cNvPr id="44037" name="101382 Rectángulo">
            <a:extLst>
              <a:ext uri="{FF2B5EF4-FFF2-40B4-BE49-F238E27FC236}">
                <a16:creationId xmlns:a16="http://schemas.microsoft.com/office/drawing/2014/main" id="{FCC9550C-1C7B-470F-B51B-C499631A28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51764" y="5445126"/>
            <a:ext cx="1512887" cy="576263"/>
          </a:xfrm>
          <a:prstGeom prst="rect">
            <a:avLst/>
          </a:prstGeom>
          <a:solidFill>
            <a:srgbClr val="00FF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MX" sz="2400" b="1"/>
              <a:t>NO </a:t>
            </a:r>
          </a:p>
        </p:txBody>
      </p:sp>
      <p:sp>
        <p:nvSpPr>
          <p:cNvPr id="44038" name="101383 Rectángulo">
            <a:extLst>
              <a:ext uri="{FF2B5EF4-FFF2-40B4-BE49-F238E27FC236}">
                <a16:creationId xmlns:a16="http://schemas.microsoft.com/office/drawing/2014/main" id="{E3B162F4-CD20-456A-816A-C0A1100A62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4633" y="6237288"/>
            <a:ext cx="4210740" cy="620712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MX" sz="1800" b="1" dirty="0"/>
              <a:t>Llevar a un Centro Traumatológico</a:t>
            </a:r>
          </a:p>
        </p:txBody>
      </p:sp>
      <p:sp>
        <p:nvSpPr>
          <p:cNvPr id="44039" name="101384 Conector recto">
            <a:extLst>
              <a:ext uri="{FF2B5EF4-FFF2-40B4-BE49-F238E27FC236}">
                <a16:creationId xmlns:a16="http://schemas.microsoft.com/office/drawing/2014/main" id="{A0C9641C-90A1-4D7A-9BA8-5BF5A58EEBB7}"/>
              </a:ext>
            </a:extLst>
          </p:cNvPr>
          <p:cNvSpPr>
            <a:spLocks noChangeShapeType="1"/>
          </p:cNvSpPr>
          <p:nvPr/>
        </p:nvSpPr>
        <p:spPr bwMode="auto">
          <a:xfrm>
            <a:off x="3719513" y="5157789"/>
            <a:ext cx="0" cy="287337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4040" name="101385 Conector recto">
            <a:extLst>
              <a:ext uri="{FF2B5EF4-FFF2-40B4-BE49-F238E27FC236}">
                <a16:creationId xmlns:a16="http://schemas.microsoft.com/office/drawing/2014/main" id="{75A3D197-C10D-4746-8B1F-0D55BB832FBB}"/>
              </a:ext>
            </a:extLst>
          </p:cNvPr>
          <p:cNvSpPr>
            <a:spLocks noChangeShapeType="1"/>
          </p:cNvSpPr>
          <p:nvPr/>
        </p:nvSpPr>
        <p:spPr bwMode="auto">
          <a:xfrm>
            <a:off x="3719513" y="6021388"/>
            <a:ext cx="0" cy="21590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4041" name="101386 Conector recto">
            <a:extLst>
              <a:ext uri="{FF2B5EF4-FFF2-40B4-BE49-F238E27FC236}">
                <a16:creationId xmlns:a16="http://schemas.microsoft.com/office/drawing/2014/main" id="{25F9C2F7-E2CA-484B-9C77-6FC44A025F9A}"/>
              </a:ext>
            </a:extLst>
          </p:cNvPr>
          <p:cNvSpPr>
            <a:spLocks noChangeShapeType="1"/>
          </p:cNvSpPr>
          <p:nvPr/>
        </p:nvSpPr>
        <p:spPr bwMode="auto">
          <a:xfrm>
            <a:off x="8401050" y="5157789"/>
            <a:ext cx="0" cy="287337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4042" name="101387 Conector recto">
            <a:extLst>
              <a:ext uri="{FF2B5EF4-FFF2-40B4-BE49-F238E27FC236}">
                <a16:creationId xmlns:a16="http://schemas.microsoft.com/office/drawing/2014/main" id="{984776C3-5489-46F7-921D-794B2753F886}"/>
              </a:ext>
            </a:extLst>
          </p:cNvPr>
          <p:cNvSpPr>
            <a:spLocks noChangeShapeType="1"/>
          </p:cNvSpPr>
          <p:nvPr/>
        </p:nvSpPr>
        <p:spPr bwMode="auto">
          <a:xfrm>
            <a:off x="8401050" y="6021388"/>
            <a:ext cx="0" cy="576262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791AF20F-6FA8-4BC7-8C1C-07A8BE7A01A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04375" y="940560"/>
            <a:ext cx="7772400" cy="731838"/>
          </a:xfrm>
        </p:spPr>
        <p:txBody>
          <a:bodyPr>
            <a:normAutofit/>
          </a:bodyPr>
          <a:lstStyle/>
          <a:p>
            <a:pPr eaLnBrk="1" hangingPunct="1"/>
            <a:r>
              <a:rPr lang="es-MX" altLang="es-MX" sz="4400" b="1" dirty="0"/>
              <a:t>TEMAS A TRATAR</a:t>
            </a:r>
            <a:r>
              <a:rPr lang="es-MX" altLang="es-MX" sz="4400" dirty="0"/>
              <a:t> </a:t>
            </a:r>
            <a:endParaRPr lang="es-ES" altLang="es-MX" sz="4400" dirty="0"/>
          </a:p>
        </p:txBody>
      </p:sp>
      <p:sp>
        <p:nvSpPr>
          <p:cNvPr id="88067" name="Rectangle 3">
            <a:extLst>
              <a:ext uri="{FF2B5EF4-FFF2-40B4-BE49-F238E27FC236}">
                <a16:creationId xmlns:a16="http://schemas.microsoft.com/office/drawing/2014/main" id="{F573AB0C-5710-4694-849A-3228A8BA3B4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04374" y="1995055"/>
            <a:ext cx="10182181" cy="3922385"/>
          </a:xfrm>
        </p:spPr>
        <p:txBody>
          <a:bodyPr>
            <a:normAutofit/>
          </a:bodyPr>
          <a:lstStyle/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s-ES" sz="2800" dirty="0">
                <a:solidFill>
                  <a:schemeClr val="tx1"/>
                </a:solidFill>
              </a:rPr>
              <a:t>EPIDEMIOLOGÍA DEL TRAUMA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s-ES" sz="2800" dirty="0">
                <a:solidFill>
                  <a:schemeClr val="tx1"/>
                </a:solidFill>
              </a:rPr>
              <a:t>SISTEMA DE TRAUMA  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s-ES" sz="2800" dirty="0">
                <a:solidFill>
                  <a:schemeClr val="tx1"/>
                </a:solidFill>
              </a:rPr>
              <a:t>FASES DEL TRAUMA PREHOSPITALARIO 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s-ES" sz="2800" dirty="0">
                <a:solidFill>
                  <a:schemeClr val="tx1"/>
                </a:solidFill>
              </a:rPr>
              <a:t>FASES DEL TRAUMA HOSPITALARIO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s-ES" sz="2800" dirty="0">
                <a:solidFill>
                  <a:schemeClr val="tx1"/>
                </a:solidFill>
              </a:rPr>
              <a:t>COMPLICACIONES DEL PACIENTE LESIONADO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s-ES" sz="2800" dirty="0">
                <a:solidFill>
                  <a:schemeClr val="tx1"/>
                </a:solidFill>
              </a:rPr>
              <a:t>TRIAGE DEL PACIENTE LESIONADO  </a:t>
            </a:r>
          </a:p>
          <a:p>
            <a:pPr eaLnBrk="1" hangingPunct="1">
              <a:defRPr/>
            </a:pPr>
            <a:endParaRPr lang="es-ES" sz="2800" b="1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es-ES" sz="2800" b="1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es-ES" sz="2800" b="1" dirty="0"/>
          </a:p>
          <a:p>
            <a:pPr eaLnBrk="1" hangingPunct="1">
              <a:defRPr/>
            </a:pPr>
            <a:endParaRPr lang="es-ES" b="1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102401 Forma">
            <a:extLst>
              <a:ext uri="{FF2B5EF4-FFF2-40B4-BE49-F238E27FC236}">
                <a16:creationId xmlns:a16="http://schemas.microsoft.com/office/drawing/2014/main" id="{C9CE6E47-D1CE-459B-8161-87F9F8471CC6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648177" y="71438"/>
            <a:ext cx="7543800" cy="1295400"/>
          </a:xfrm>
        </p:spPr>
        <p:txBody>
          <a:bodyPr>
            <a:normAutofit fontScale="90000"/>
          </a:bodyPr>
          <a:lstStyle/>
          <a:p>
            <a:r>
              <a:rPr lang="es-ES" altLang="es-MX"/>
              <a:t>SELECCIÓN DE LAS VÍCTIMAS</a:t>
            </a:r>
            <a:br>
              <a:rPr lang="es-ES" altLang="es-MX"/>
            </a:br>
            <a:r>
              <a:rPr lang="es-ES" altLang="es-MX"/>
              <a:t>PASO 3 </a:t>
            </a:r>
          </a:p>
        </p:txBody>
      </p:sp>
      <p:sp>
        <p:nvSpPr>
          <p:cNvPr id="45059" name="102403 Rectángulo">
            <a:extLst>
              <a:ext uri="{FF2B5EF4-FFF2-40B4-BE49-F238E27FC236}">
                <a16:creationId xmlns:a16="http://schemas.microsoft.com/office/drawing/2014/main" id="{9C03EB87-8C67-4EB5-B3A8-EEEAFA5538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2956" y="1739106"/>
            <a:ext cx="8497887" cy="914400"/>
          </a:xfrm>
          <a:prstGeom prst="rect">
            <a:avLst/>
          </a:prstGeom>
          <a:solidFill>
            <a:srgbClr val="00FF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ES" altLang="es-MX" sz="1800" dirty="0"/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MX" sz="1800" dirty="0"/>
              <a:t>Edad &lt; 5 </a:t>
            </a:r>
            <a:r>
              <a:rPr lang="es-ES" altLang="es-MX" sz="1800" dirty="0" err="1"/>
              <a:t>ó</a:t>
            </a:r>
            <a:r>
              <a:rPr lang="es-ES" altLang="es-MX" sz="1800" dirty="0"/>
              <a:t> &gt; 55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MX" sz="1800" dirty="0"/>
              <a:t>Enfermedad cardiaca o respiratoria conocida (disminuye el umbral de gravedad)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ES" altLang="es-MX" sz="1800" dirty="0"/>
          </a:p>
        </p:txBody>
      </p:sp>
      <p:sp>
        <p:nvSpPr>
          <p:cNvPr id="45060" name="102405 Rectángulo">
            <a:extLst>
              <a:ext uri="{FF2B5EF4-FFF2-40B4-BE49-F238E27FC236}">
                <a16:creationId xmlns:a16="http://schemas.microsoft.com/office/drawing/2014/main" id="{4AA406A5-7DE1-4C17-8C48-94746A20D0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71813" y="3169444"/>
            <a:ext cx="1512888" cy="576262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MX" sz="2400" b="1"/>
              <a:t>SÍ </a:t>
            </a:r>
          </a:p>
        </p:txBody>
      </p:sp>
      <p:sp>
        <p:nvSpPr>
          <p:cNvPr id="45061" name="102406 Rectángulo">
            <a:extLst>
              <a:ext uri="{FF2B5EF4-FFF2-40B4-BE49-F238E27FC236}">
                <a16:creationId xmlns:a16="http://schemas.microsoft.com/office/drawing/2014/main" id="{0A6A8DD2-2659-40B6-B91D-7A7D958681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07301" y="3158331"/>
            <a:ext cx="1512888" cy="576262"/>
          </a:xfrm>
          <a:prstGeom prst="rect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MX" sz="2400" b="1"/>
              <a:t>NO </a:t>
            </a:r>
          </a:p>
        </p:txBody>
      </p:sp>
      <p:sp>
        <p:nvSpPr>
          <p:cNvPr id="45062" name="102407 Rectángulo">
            <a:extLst>
              <a:ext uri="{FF2B5EF4-FFF2-40B4-BE49-F238E27FC236}">
                <a16:creationId xmlns:a16="http://schemas.microsoft.com/office/drawing/2014/main" id="{580CEEFE-9764-41BD-8449-638A11DC5F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8177" y="4226939"/>
            <a:ext cx="4787900" cy="69215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MX" sz="1800" b="1"/>
              <a:t>Llevar a un Centro Traumatológico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MX" sz="1800"/>
              <a:t>en caso de lesiones de gravedad moderada </a:t>
            </a:r>
          </a:p>
        </p:txBody>
      </p:sp>
      <p:sp>
        <p:nvSpPr>
          <p:cNvPr id="45063" name="102408 Rectángulo">
            <a:extLst>
              <a:ext uri="{FF2B5EF4-FFF2-40B4-BE49-F238E27FC236}">
                <a16:creationId xmlns:a16="http://schemas.microsoft.com/office/drawing/2014/main" id="{D65D8AA9-D013-41E7-869B-B75FBDCF2C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8910" y="4212960"/>
            <a:ext cx="3744913" cy="647700"/>
          </a:xfrm>
          <a:prstGeom prst="rect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MX" sz="1800" dirty="0"/>
              <a:t>Reevaluar con control médico  </a:t>
            </a:r>
          </a:p>
        </p:txBody>
      </p:sp>
      <p:sp>
        <p:nvSpPr>
          <p:cNvPr id="45064" name="102409 Rectángulo">
            <a:extLst>
              <a:ext uri="{FF2B5EF4-FFF2-40B4-BE49-F238E27FC236}">
                <a16:creationId xmlns:a16="http://schemas.microsoft.com/office/drawing/2014/main" id="{FB1AE7D3-002B-446E-B519-1D4AD5A95B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51881" y="5513607"/>
            <a:ext cx="7488237" cy="719138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MX" sz="1800" b="1"/>
              <a:t>EN CASO DE DUDA ENVIAR A UN CENTRO TRAUMATOLÓGICO </a:t>
            </a:r>
          </a:p>
        </p:txBody>
      </p:sp>
      <p:sp>
        <p:nvSpPr>
          <p:cNvPr id="45065" name="102412 Conector recto">
            <a:extLst>
              <a:ext uri="{FF2B5EF4-FFF2-40B4-BE49-F238E27FC236}">
                <a16:creationId xmlns:a16="http://schemas.microsoft.com/office/drawing/2014/main" id="{657BD04D-6E42-4FE1-833D-03C0954EAE2C}"/>
              </a:ext>
            </a:extLst>
          </p:cNvPr>
          <p:cNvSpPr>
            <a:spLocks noChangeShapeType="1"/>
          </p:cNvSpPr>
          <p:nvPr/>
        </p:nvSpPr>
        <p:spPr bwMode="auto">
          <a:xfrm>
            <a:off x="8256588" y="1042194"/>
            <a:ext cx="0" cy="649287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5066" name="102414 Conector recto">
            <a:extLst>
              <a:ext uri="{FF2B5EF4-FFF2-40B4-BE49-F238E27FC236}">
                <a16:creationId xmlns:a16="http://schemas.microsoft.com/office/drawing/2014/main" id="{EBA0BAB6-BA26-43E7-B95F-7F2DC0CB84DD}"/>
              </a:ext>
            </a:extLst>
          </p:cNvPr>
          <p:cNvSpPr>
            <a:spLocks noChangeShapeType="1"/>
          </p:cNvSpPr>
          <p:nvPr/>
        </p:nvSpPr>
        <p:spPr bwMode="auto">
          <a:xfrm>
            <a:off x="3924830" y="2653506"/>
            <a:ext cx="0" cy="504825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5067" name="102415 Conector recto">
            <a:extLst>
              <a:ext uri="{FF2B5EF4-FFF2-40B4-BE49-F238E27FC236}">
                <a16:creationId xmlns:a16="http://schemas.microsoft.com/office/drawing/2014/main" id="{BA8F8063-DD38-4A51-8D81-837BE43BAB75}"/>
              </a:ext>
            </a:extLst>
          </p:cNvPr>
          <p:cNvSpPr>
            <a:spLocks noChangeShapeType="1"/>
          </p:cNvSpPr>
          <p:nvPr/>
        </p:nvSpPr>
        <p:spPr bwMode="auto">
          <a:xfrm>
            <a:off x="8220869" y="2653506"/>
            <a:ext cx="0" cy="504825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5068" name="102416 Conector recto">
            <a:extLst>
              <a:ext uri="{FF2B5EF4-FFF2-40B4-BE49-F238E27FC236}">
                <a16:creationId xmlns:a16="http://schemas.microsoft.com/office/drawing/2014/main" id="{C3486E74-F386-4C09-A913-5B11CB6A4C7E}"/>
              </a:ext>
            </a:extLst>
          </p:cNvPr>
          <p:cNvSpPr>
            <a:spLocks noChangeShapeType="1"/>
          </p:cNvSpPr>
          <p:nvPr/>
        </p:nvSpPr>
        <p:spPr bwMode="auto">
          <a:xfrm>
            <a:off x="3828257" y="3745706"/>
            <a:ext cx="0" cy="43180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5069" name="102417 Conector recto">
            <a:extLst>
              <a:ext uri="{FF2B5EF4-FFF2-40B4-BE49-F238E27FC236}">
                <a16:creationId xmlns:a16="http://schemas.microsoft.com/office/drawing/2014/main" id="{37870499-A6AE-4405-A87F-AF2706CE5654}"/>
              </a:ext>
            </a:extLst>
          </p:cNvPr>
          <p:cNvSpPr>
            <a:spLocks noChangeShapeType="1"/>
          </p:cNvSpPr>
          <p:nvPr/>
        </p:nvSpPr>
        <p:spPr bwMode="auto">
          <a:xfrm>
            <a:off x="8407489" y="3745706"/>
            <a:ext cx="0" cy="43180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12291 Rectángulo">
            <a:extLst>
              <a:ext uri="{FF2B5EF4-FFF2-40B4-BE49-F238E27FC236}">
                <a16:creationId xmlns:a16="http://schemas.microsoft.com/office/drawing/2014/main" id="{87B7D9E3-F3D1-4D64-9574-98C2CA4E550A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640014" y="476250"/>
            <a:ext cx="6561137" cy="126365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es-MX" sz="4800" kern="10"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Impact" panose="020B0806030902050204" pitchFamily="34" charset="0"/>
              </a:rPr>
              <a:t>PREVENCIÓN </a:t>
            </a:r>
          </a:p>
        </p:txBody>
      </p:sp>
      <p:pic>
        <p:nvPicPr>
          <p:cNvPr id="47107" name="12292 Rectángulo">
            <a:extLst>
              <a:ext uri="{FF2B5EF4-FFF2-40B4-BE49-F238E27FC236}">
                <a16:creationId xmlns:a16="http://schemas.microsoft.com/office/drawing/2014/main" id="{AC8F5920-D471-4BB9-BFF4-B07CFA8767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288" y="2060576"/>
            <a:ext cx="3816350" cy="260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8" name="12293 Rectángulo">
            <a:extLst>
              <a:ext uri="{FF2B5EF4-FFF2-40B4-BE49-F238E27FC236}">
                <a16:creationId xmlns:a16="http://schemas.microsoft.com/office/drawing/2014/main" id="{35E97945-DCC3-4282-B1B0-718606B686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1539" y="3889375"/>
            <a:ext cx="4321175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78849 Forma">
            <a:extLst>
              <a:ext uri="{FF2B5EF4-FFF2-40B4-BE49-F238E27FC236}">
                <a16:creationId xmlns:a16="http://schemas.microsoft.com/office/drawing/2014/main" id="{B518C2FB-5D65-409F-A8CF-C54C41DFF5D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anchor="b"/>
          <a:lstStyle/>
          <a:p>
            <a:r>
              <a:rPr lang="es-ES" altLang="es-MX" dirty="0"/>
              <a:t>BIBLIOGRAFÍA 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803D8C3B-6791-46F2-9401-332B293B18A0}"/>
              </a:ext>
            </a:extLst>
          </p:cNvPr>
          <p:cNvSpPr/>
          <p:nvPr/>
        </p:nvSpPr>
        <p:spPr>
          <a:xfrm>
            <a:off x="1097280" y="2065866"/>
            <a:ext cx="9480409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arenR"/>
            </a:pPr>
            <a:r>
              <a:rPr lang="es-ES" sz="2400" dirty="0"/>
              <a:t>Diagnóstico y Tratamiento Quirúrgicos. Gerard M.Doherty.14a Edición. Editorial McGraw Hill</a:t>
            </a:r>
          </a:p>
          <a:p>
            <a:pPr marL="457200" indent="-457200">
              <a:buFontTx/>
              <a:buAutoNum type="arabicParenR"/>
            </a:pPr>
            <a:r>
              <a:rPr lang="es-ES" sz="2400" dirty="0"/>
              <a:t>Schwartz Principios de Cirugía. 9a Edición. F. Charles </a:t>
            </a:r>
            <a:r>
              <a:rPr lang="es-ES" sz="2400" dirty="0" err="1"/>
              <a:t>Brunicardi</a:t>
            </a:r>
            <a:r>
              <a:rPr lang="es-ES" sz="2400" dirty="0"/>
              <a:t>. Editorial McGraw Hill</a:t>
            </a:r>
          </a:p>
          <a:p>
            <a:pPr marL="457200" indent="-457200">
              <a:buFontTx/>
              <a:buAutoNum type="arabicParenR"/>
            </a:pPr>
            <a:r>
              <a:rPr lang="es-ES" sz="2400" dirty="0"/>
              <a:t>Tratado de Cirugía General. 3ª. Ed. Asociación Mexicana de Cirugía General. Editorial Manual Moderno. </a:t>
            </a:r>
          </a:p>
          <a:p>
            <a:pPr marL="457200" indent="-457200">
              <a:buFontTx/>
              <a:buAutoNum type="arabicParenR"/>
            </a:pPr>
            <a:r>
              <a:rPr lang="es-ES" sz="2400" dirty="0"/>
              <a:t>Cirugía 2. Abel Archundia García. 1ª ed. </a:t>
            </a:r>
            <a:r>
              <a:rPr lang="es-ES" sz="2400" dirty="0" err="1"/>
              <a:t>MacGraw</a:t>
            </a:r>
            <a:r>
              <a:rPr lang="es-ES" sz="2400" dirty="0"/>
              <a:t> Hill/ Interamericana</a:t>
            </a:r>
          </a:p>
          <a:p>
            <a:pPr marL="457200" indent="-457200">
              <a:buFontTx/>
              <a:buAutoNum type="arabicParenR"/>
            </a:pPr>
            <a:endParaRPr lang="es-ES" sz="2400" dirty="0"/>
          </a:p>
          <a:p>
            <a:pPr marL="457200" indent="-457200">
              <a:buFontTx/>
              <a:buAutoNum type="arabicParenR"/>
            </a:pPr>
            <a:endParaRPr lang="es-ES" sz="2400" dirty="0"/>
          </a:p>
          <a:p>
            <a:pPr marL="457200" indent="-457200">
              <a:buFontTx/>
              <a:buAutoNum type="arabicParenR"/>
            </a:pPr>
            <a:endParaRPr lang="es-ES" sz="2400" dirty="0"/>
          </a:p>
          <a:p>
            <a:pPr marL="457200" indent="-457200">
              <a:buFontTx/>
              <a:buAutoNum type="arabicParenR"/>
            </a:pPr>
            <a:endParaRPr lang="es-ES" sz="2400" dirty="0"/>
          </a:p>
          <a:p>
            <a:pPr marL="457200" indent="-457200">
              <a:buFontTx/>
              <a:buAutoNum type="arabicParenR"/>
            </a:pPr>
            <a:endParaRPr lang="es-ES" sz="2400" dirty="0"/>
          </a:p>
          <a:p>
            <a:pPr marL="457200" indent="-457200">
              <a:buAutoNum type="arabicParenR"/>
            </a:pPr>
            <a:endParaRPr lang="es-ES" sz="2400" dirty="0"/>
          </a:p>
          <a:p>
            <a:pPr marL="457200" indent="-457200">
              <a:buAutoNum type="arabicParenR"/>
            </a:pPr>
            <a:endParaRPr lang="es-ES" sz="2400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090058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 74">
            <a:extLst>
              <a:ext uri="{FF2B5EF4-FFF2-40B4-BE49-F238E27FC236}">
                <a16:creationId xmlns:a16="http://schemas.microsoft.com/office/drawing/2014/main" id="{A459ADE6-39B5-4D2B-B804-9E7F4F18C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7883968A-0790-403A-8861-3A61F15951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4E9A2888-251D-4ACC-9A39-8C65906F52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81" name="Rectangle 80">
            <a:extLst>
              <a:ext uri="{FF2B5EF4-FFF2-40B4-BE49-F238E27FC236}">
                <a16:creationId xmlns:a16="http://schemas.microsoft.com/office/drawing/2014/main" id="{76802D78-08AE-4322-A011-F916F2D42C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46" name="14337 Forma">
            <a:extLst>
              <a:ext uri="{FF2B5EF4-FFF2-40B4-BE49-F238E27FC236}">
                <a16:creationId xmlns:a16="http://schemas.microsoft.com/office/drawing/2014/main" id="{B5318887-AC89-4987-AE35-7CAC489B21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144679" y="634946"/>
            <a:ext cx="6405063" cy="145075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altLang="es-MX" dirty="0"/>
              <a:t>EPIDEMIOLOGÍA </a:t>
            </a:r>
          </a:p>
        </p:txBody>
      </p:sp>
      <p:pic>
        <p:nvPicPr>
          <p:cNvPr id="6150" name="14342 Rectángulo" descr="Imagen que contiene sostener, mujer, hombre, joven&#10;&#10;Descripción generada automáticamente">
            <a:hlinkClick r:id="rId2"/>
            <a:extLst>
              <a:ext uri="{FF2B5EF4-FFF2-40B4-BE49-F238E27FC236}">
                <a16:creationId xmlns:a16="http://schemas.microsoft.com/office/drawing/2014/main" id="{F66D603D-749B-433F-AF92-3E9B91AD3CF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90" r="6219" b="2"/>
          <a:stretch/>
        </p:blipFill>
        <p:spPr bwMode="auto">
          <a:xfrm>
            <a:off x="634000" y="581098"/>
            <a:ext cx="1929714" cy="2476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14340 Rectángulo" descr="Go to fullsize image">
            <a:hlinkClick r:id="rId4"/>
            <a:extLst>
              <a:ext uri="{FF2B5EF4-FFF2-40B4-BE49-F238E27FC236}">
                <a16:creationId xmlns:a16="http://schemas.microsoft.com/office/drawing/2014/main" id="{51B1E547-3335-4D55-8771-63FA68E18A4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87" r="29731"/>
          <a:stretch/>
        </p:blipFill>
        <p:spPr bwMode="auto">
          <a:xfrm>
            <a:off x="2724581" y="581099"/>
            <a:ext cx="1929714" cy="2476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95FA3E87-F218-4BA5-921F-838DB6FC6F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181247" y="2086188"/>
            <a:ext cx="58521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8" name="14339 Rectángulo" descr="Un coche de color rojo&#10;&#10;Descripción generada automáticamente">
            <a:extLst>
              <a:ext uri="{FF2B5EF4-FFF2-40B4-BE49-F238E27FC236}">
                <a16:creationId xmlns:a16="http://schemas.microsoft.com/office/drawing/2014/main" id="{7189DCCF-A6DF-4E4D-837E-B9933FD7836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" b="4881"/>
          <a:stretch/>
        </p:blipFill>
        <p:spPr bwMode="auto">
          <a:xfrm>
            <a:off x="633999" y="3218101"/>
            <a:ext cx="4020296" cy="2476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7" name="14338 Forma">
            <a:extLst>
              <a:ext uri="{FF2B5EF4-FFF2-40B4-BE49-F238E27FC236}">
                <a16:creationId xmlns:a16="http://schemas.microsoft.com/office/drawing/2014/main" id="{ED86EB84-40F7-40DB-9734-A88E5CA61D1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144679" y="2198914"/>
            <a:ext cx="6405063" cy="3670180"/>
          </a:xfrm>
        </p:spPr>
        <p:txBody>
          <a:bodyPr vert="horz" lIns="0" tIns="45720" rIns="0" bIns="45720" rtlCol="0"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altLang="es-MX" dirty="0"/>
              <a:t>1ª. CAUSA DE MUERTE DURANTE LA PRIMERA MITAD DE LA VIDA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s-MX" dirty="0"/>
              <a:t>5º. CAUSA DE MUERTE PARA TODOS LOS GRUPOS DE EDAD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s-MX" dirty="0"/>
              <a:t>PÉRDIDA DE AÑOS DE TRABAJO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s-MX" dirty="0"/>
              <a:t>COSTOS FINANCIEROS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s-MX" dirty="0"/>
              <a:t>SE RELACIONAN CON ALCOHOL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s-MX" b="1" dirty="0"/>
              <a:t>40% DE LAS MUERTES SON EVITABLES</a:t>
            </a:r>
          </a:p>
          <a:p>
            <a:endParaRPr lang="en-US" altLang="es-MX" dirty="0"/>
          </a:p>
          <a:p>
            <a:endParaRPr lang="en-US" altLang="es-MX" dirty="0"/>
          </a:p>
          <a:p>
            <a:endParaRPr lang="en-US" altLang="es-MX" dirty="0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45598703-F094-4F74-93F0-945A832FFA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F0AC4F6F-0DD7-4E3F-ADF7-26B8E87976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41985 Forma">
            <a:extLst>
              <a:ext uri="{FF2B5EF4-FFF2-40B4-BE49-F238E27FC236}">
                <a16:creationId xmlns:a16="http://schemas.microsoft.com/office/drawing/2014/main" id="{B3E4357B-6CE6-4F69-9029-CA982FC72CB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67166" y="349955"/>
            <a:ext cx="9251244" cy="978782"/>
          </a:xfrm>
        </p:spPr>
        <p:txBody>
          <a:bodyPr anchor="b"/>
          <a:lstStyle/>
          <a:p>
            <a:pPr algn="ctr"/>
            <a:r>
              <a:rPr lang="es-ES" altLang="es-MX" dirty="0"/>
              <a:t>EPIDEMIOLOGÍA </a:t>
            </a:r>
          </a:p>
        </p:txBody>
      </p:sp>
      <p:sp>
        <p:nvSpPr>
          <p:cNvPr id="7171" name="41986 Forma">
            <a:extLst>
              <a:ext uri="{FF2B5EF4-FFF2-40B4-BE49-F238E27FC236}">
                <a16:creationId xmlns:a16="http://schemas.microsoft.com/office/drawing/2014/main" id="{C09713CF-2EB3-4BD0-B9E9-EC11FE8A051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315156" y="1840088"/>
            <a:ext cx="9251244" cy="5124803"/>
          </a:xfrm>
        </p:spPr>
        <p:txBody>
          <a:bodyPr>
            <a:normAutofit fontScale="85000" lnSpcReduction="20000"/>
          </a:bodyPr>
          <a:lstStyle/>
          <a:p>
            <a:pPr algn="ctr">
              <a:lnSpc>
                <a:spcPct val="80000"/>
              </a:lnSpc>
              <a:buNone/>
            </a:pPr>
            <a:r>
              <a:rPr lang="es-ES" altLang="es-MX" sz="3100" b="1" dirty="0"/>
              <a:t>                </a:t>
            </a:r>
            <a:r>
              <a:rPr lang="es-ES" altLang="es-MX" sz="2400" b="1" dirty="0"/>
              <a:t>DISTRIBUCIÓN TRIMODAL</a:t>
            </a:r>
          </a:p>
          <a:p>
            <a:pPr>
              <a:lnSpc>
                <a:spcPct val="80000"/>
              </a:lnSpc>
              <a:buNone/>
            </a:pPr>
            <a:endParaRPr lang="es-ES" altLang="es-MX" sz="2400" dirty="0"/>
          </a:p>
          <a:p>
            <a:pPr>
              <a:lnSpc>
                <a:spcPct val="80000"/>
              </a:lnSpc>
            </a:pPr>
            <a:r>
              <a:rPr lang="es-ES" altLang="es-MX" sz="2400" b="1" dirty="0"/>
              <a:t>MUERTES </a:t>
            </a:r>
            <a:r>
              <a:rPr lang="es-ES" altLang="es-MX" sz="2400" b="1" dirty="0">
                <a:solidFill>
                  <a:srgbClr val="FF00FF"/>
                </a:solidFill>
              </a:rPr>
              <a:t>INMEDIATAS       60%</a:t>
            </a:r>
          </a:p>
          <a:p>
            <a:pPr>
              <a:lnSpc>
                <a:spcPct val="80000"/>
              </a:lnSpc>
              <a:buNone/>
            </a:pPr>
            <a:r>
              <a:rPr lang="es-ES" altLang="es-MX" sz="2400" dirty="0"/>
              <a:t>    lesiones mayores del cerebro o de la médula espinal y de grandes vasos y corazón.</a:t>
            </a:r>
          </a:p>
          <a:p>
            <a:pPr>
              <a:lnSpc>
                <a:spcPct val="80000"/>
              </a:lnSpc>
              <a:buNone/>
            </a:pPr>
            <a:r>
              <a:rPr lang="es-ES" altLang="es-MX" sz="2400" dirty="0"/>
              <a:t> </a:t>
            </a:r>
          </a:p>
          <a:p>
            <a:pPr>
              <a:lnSpc>
                <a:spcPct val="80000"/>
              </a:lnSpc>
            </a:pPr>
            <a:r>
              <a:rPr lang="es-ES" altLang="es-MX" sz="2400" b="1" dirty="0"/>
              <a:t>MUERTES </a:t>
            </a:r>
            <a:r>
              <a:rPr lang="es-ES" altLang="es-MX" sz="2400" b="1" dirty="0">
                <a:solidFill>
                  <a:srgbClr val="FF00FF"/>
                </a:solidFill>
              </a:rPr>
              <a:t>TEMPRANAS       30% </a:t>
            </a:r>
          </a:p>
          <a:p>
            <a:pPr>
              <a:lnSpc>
                <a:spcPct val="80000"/>
              </a:lnSpc>
              <a:buNone/>
            </a:pPr>
            <a:r>
              <a:rPr lang="es-ES" altLang="es-MX" sz="2400" dirty="0"/>
              <a:t>    hemorragia interna y lesiones del SNC</a:t>
            </a:r>
          </a:p>
          <a:p>
            <a:pPr>
              <a:lnSpc>
                <a:spcPct val="80000"/>
              </a:lnSpc>
              <a:buNone/>
            </a:pPr>
            <a:endParaRPr lang="es-ES" altLang="es-MX" sz="2400" dirty="0"/>
          </a:p>
          <a:p>
            <a:pPr>
              <a:lnSpc>
                <a:spcPct val="80000"/>
              </a:lnSpc>
            </a:pPr>
            <a:r>
              <a:rPr lang="es-ES" altLang="es-MX" sz="2400" b="1" dirty="0"/>
              <a:t>MUERTES </a:t>
            </a:r>
            <a:r>
              <a:rPr lang="es-ES" altLang="es-MX" sz="2400" b="1" dirty="0">
                <a:solidFill>
                  <a:srgbClr val="FF00FF"/>
                </a:solidFill>
              </a:rPr>
              <a:t>TARDÌAS              10% </a:t>
            </a:r>
          </a:p>
          <a:p>
            <a:pPr>
              <a:lnSpc>
                <a:spcPct val="80000"/>
              </a:lnSpc>
              <a:buNone/>
            </a:pPr>
            <a:r>
              <a:rPr lang="es-ES" altLang="es-MX" sz="2400" dirty="0"/>
              <a:t>    sepsis y falla orgánica múltiple</a:t>
            </a:r>
          </a:p>
          <a:p>
            <a:pPr>
              <a:lnSpc>
                <a:spcPct val="80000"/>
              </a:lnSpc>
              <a:buNone/>
            </a:pPr>
            <a:endParaRPr lang="es-ES" altLang="es-MX" sz="2400" dirty="0"/>
          </a:p>
          <a:p>
            <a:pPr>
              <a:lnSpc>
                <a:spcPct val="80000"/>
              </a:lnSpc>
              <a:buNone/>
            </a:pPr>
            <a:r>
              <a:rPr lang="es-ES" altLang="es-MX" sz="2400" b="1" dirty="0">
                <a:solidFill>
                  <a:srgbClr val="FF0000"/>
                </a:solidFill>
              </a:rPr>
              <a:t>                                 ¡ HIPERTENSIÓN INTRACRANEAL REFRACTARIA !</a:t>
            </a:r>
            <a:r>
              <a:rPr lang="es-ES" altLang="es-MX" sz="2400" b="1" dirty="0"/>
              <a:t> </a:t>
            </a:r>
          </a:p>
          <a:p>
            <a:pPr>
              <a:lnSpc>
                <a:spcPct val="80000"/>
              </a:lnSpc>
              <a:buNone/>
            </a:pPr>
            <a:endParaRPr lang="es-ES" altLang="es-MX" sz="2800" dirty="0"/>
          </a:p>
          <a:p>
            <a:pPr>
              <a:lnSpc>
                <a:spcPct val="80000"/>
              </a:lnSpc>
              <a:buNone/>
            </a:pPr>
            <a:r>
              <a:rPr lang="es-ES" altLang="es-MX" sz="2400" dirty="0">
                <a:solidFill>
                  <a:srgbClr val="FF0000"/>
                </a:solidFill>
              </a:rPr>
              <a:t>      </a:t>
            </a:r>
            <a:endParaRPr lang="es-ES" altLang="es-MX" sz="2400" b="1" dirty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</a:pPr>
            <a:endParaRPr lang="es-ES" altLang="es-MX" sz="2400" dirty="0"/>
          </a:p>
          <a:p>
            <a:pPr>
              <a:lnSpc>
                <a:spcPct val="80000"/>
              </a:lnSpc>
            </a:pPr>
            <a:endParaRPr lang="es-ES" altLang="es-MX" sz="3100" dirty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</a:pPr>
            <a:endParaRPr lang="es-ES" altLang="es-MX" sz="3100" dirty="0"/>
          </a:p>
        </p:txBody>
      </p:sp>
      <p:pic>
        <p:nvPicPr>
          <p:cNvPr id="7172" name="Gráfico 3" descr="Flecha: giro a la derecha">
            <a:extLst>
              <a:ext uri="{FF2B5EF4-FFF2-40B4-BE49-F238E27FC236}">
                <a16:creationId xmlns:a16="http://schemas.microsoft.com/office/drawing/2014/main" id="{6E7B480E-DE05-45C7-A1B1-5E69F52D5A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06629">
            <a:off x="7967663" y="4365626"/>
            <a:ext cx="1441450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ítulo 1">
            <a:extLst>
              <a:ext uri="{FF2B5EF4-FFF2-40B4-BE49-F238E27FC236}">
                <a16:creationId xmlns:a16="http://schemas.microsoft.com/office/drawing/2014/main" id="{534F5985-B94A-4DBB-872C-D328B136005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altLang="es-MX" dirty="0"/>
              <a:t>SISTEMA DE TRAUMA</a:t>
            </a:r>
          </a:p>
        </p:txBody>
      </p:sp>
      <p:pic>
        <p:nvPicPr>
          <p:cNvPr id="8196" name="Imagen 3">
            <a:extLst>
              <a:ext uri="{FF2B5EF4-FFF2-40B4-BE49-F238E27FC236}">
                <a16:creationId xmlns:a16="http://schemas.microsoft.com/office/drawing/2014/main" id="{631F075D-424F-4494-8EAD-402EFE1C1F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41" b="7753"/>
          <a:stretch>
            <a:fillRect/>
          </a:stretch>
        </p:blipFill>
        <p:spPr bwMode="auto">
          <a:xfrm>
            <a:off x="1660525" y="1843088"/>
            <a:ext cx="8870950" cy="458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41985 Forma">
            <a:extLst>
              <a:ext uri="{FF2B5EF4-FFF2-40B4-BE49-F238E27FC236}">
                <a16:creationId xmlns:a16="http://schemas.microsoft.com/office/drawing/2014/main" id="{8091B719-8078-4DB7-8F4F-EF43BF5547C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15596" y="-135467"/>
            <a:ext cx="10058400" cy="1450757"/>
          </a:xfrm>
        </p:spPr>
        <p:txBody>
          <a:bodyPr anchor="b"/>
          <a:lstStyle/>
          <a:p>
            <a:pPr algn="ctr"/>
            <a:r>
              <a:rPr lang="es-ES" altLang="es-MX" dirty="0"/>
              <a:t>FASE PREHOSPITALARIA  </a:t>
            </a:r>
          </a:p>
        </p:txBody>
      </p:sp>
      <p:sp>
        <p:nvSpPr>
          <p:cNvPr id="9219" name="41986 Forma">
            <a:extLst>
              <a:ext uri="{FF2B5EF4-FFF2-40B4-BE49-F238E27FC236}">
                <a16:creationId xmlns:a16="http://schemas.microsoft.com/office/drawing/2014/main" id="{C8FE72B1-3C9A-4FE5-A951-FBA60F27912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199795" y="2106613"/>
            <a:ext cx="5946071" cy="4751387"/>
          </a:xfrm>
        </p:spPr>
        <p:txBody>
          <a:bodyPr/>
          <a:lstStyle/>
          <a:p>
            <a:pPr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es-ES" altLang="es-MX" sz="2400" dirty="0"/>
              <a:t>¿HAY PULSO O FRECUENCIA CARDÍACA?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es-ES" altLang="es-MX" sz="2400" dirty="0"/>
              <a:t>¿LA VÍCTIMA ESTA RESPIRANDO?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es-ES" altLang="es-MX" sz="2400" dirty="0"/>
              <a:t>¿HAY HEMORRAGIA EXTERNA?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es-ES" altLang="es-MX" sz="2400" dirty="0"/>
              <a:t>¿HAY DUDAS SOBRE LESIÓN DE LA COLUMNA?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es-ES" altLang="es-MX" sz="2400" dirty="0"/>
              <a:t> TRASLADO INMEDIATO Y SEGURO               </a:t>
            </a:r>
          </a:p>
          <a:p>
            <a:pPr>
              <a:lnSpc>
                <a:spcPct val="80000"/>
              </a:lnSpc>
              <a:buNone/>
            </a:pPr>
            <a:endParaRPr lang="es-ES" altLang="es-MX" sz="2800" dirty="0"/>
          </a:p>
          <a:p>
            <a:pPr>
              <a:lnSpc>
                <a:spcPct val="80000"/>
              </a:lnSpc>
              <a:buNone/>
            </a:pPr>
            <a:r>
              <a:rPr lang="es-ES" altLang="es-MX" sz="2400" dirty="0">
                <a:solidFill>
                  <a:srgbClr val="FF0000"/>
                </a:solidFill>
              </a:rPr>
              <a:t>      </a:t>
            </a:r>
            <a:endParaRPr lang="es-ES" altLang="es-MX" sz="2400" b="1" dirty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</a:pPr>
            <a:endParaRPr lang="es-ES" altLang="es-MX" sz="2400" dirty="0"/>
          </a:p>
          <a:p>
            <a:pPr>
              <a:lnSpc>
                <a:spcPct val="80000"/>
              </a:lnSpc>
            </a:pPr>
            <a:endParaRPr lang="es-ES" altLang="es-MX" sz="3100" dirty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</a:pPr>
            <a:endParaRPr lang="es-ES" altLang="es-MX" sz="3100" dirty="0"/>
          </a:p>
        </p:txBody>
      </p:sp>
      <p:pic>
        <p:nvPicPr>
          <p:cNvPr id="9220" name="Picture 2">
            <a:extLst>
              <a:ext uri="{FF2B5EF4-FFF2-40B4-BE49-F238E27FC236}">
                <a16:creationId xmlns:a16="http://schemas.microsoft.com/office/drawing/2014/main" id="{AAD4742B-1FFA-45D2-A08E-C890F492BF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5867" y="2106613"/>
            <a:ext cx="4128129" cy="3185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49153 Forma">
            <a:extLst>
              <a:ext uri="{FF2B5EF4-FFF2-40B4-BE49-F238E27FC236}">
                <a16:creationId xmlns:a16="http://schemas.microsoft.com/office/drawing/2014/main" id="{91A4A18D-67EE-4469-85B7-C53A1006064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672818" y="472407"/>
            <a:ext cx="9100079" cy="1368250"/>
          </a:xfrm>
        </p:spPr>
        <p:txBody>
          <a:bodyPr anchor="b"/>
          <a:lstStyle/>
          <a:p>
            <a:pPr algn="ctr"/>
            <a:r>
              <a:rPr lang="es-ES" altLang="es-MX" dirty="0"/>
              <a:t>FASE HOSPITALARIA: preparación  </a:t>
            </a:r>
            <a:br>
              <a:rPr lang="es-ES" altLang="es-MX" sz="3500" dirty="0"/>
            </a:br>
            <a:endParaRPr lang="es-ES" altLang="es-MX" sz="3500" dirty="0"/>
          </a:p>
        </p:txBody>
      </p:sp>
      <p:sp>
        <p:nvSpPr>
          <p:cNvPr id="9219" name="49154 Forma">
            <a:extLst>
              <a:ext uri="{FF2B5EF4-FFF2-40B4-BE49-F238E27FC236}">
                <a16:creationId xmlns:a16="http://schemas.microsoft.com/office/drawing/2014/main" id="{6B042ABC-EF7C-4363-955E-AB6048BE38F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224138" y="2233718"/>
            <a:ext cx="4998720" cy="3635375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  <a:defRPr/>
            </a:pPr>
            <a:r>
              <a:rPr lang="es-ES" altLang="es-MX" sz="2400" dirty="0"/>
              <a:t>ÁREA ESPECÍFICA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s-ES" altLang="es-MX" sz="2400" dirty="0"/>
              <a:t>EQUIPO ADECUADO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s-ES" altLang="es-MX" sz="2400" dirty="0"/>
              <a:t>SISTEMA PARA RECIBIR APOYO MÉDICO 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s-ES" altLang="es-MX" sz="2400" dirty="0"/>
              <a:t>LABORATORIO Y RAYOS X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s-ES" altLang="es-MX" sz="2400" dirty="0"/>
              <a:t>PRECAUCIONES UNIVERSALES </a:t>
            </a:r>
          </a:p>
          <a:p>
            <a:pPr>
              <a:buClr>
                <a:srgbClr val="6600CC"/>
              </a:buClr>
              <a:buFont typeface="Courier New" panose="02070309020205020404" pitchFamily="49" charset="0"/>
              <a:buChar char="o"/>
              <a:defRPr/>
            </a:pPr>
            <a:endParaRPr lang="es-ES" altLang="es-MX" dirty="0"/>
          </a:p>
          <a:p>
            <a:pPr marL="0" indent="0">
              <a:buClr>
                <a:srgbClr val="6600CC"/>
              </a:buClr>
              <a:buNone/>
              <a:defRPr/>
            </a:pPr>
            <a:r>
              <a:rPr lang="es-ES" altLang="es-MX" dirty="0"/>
              <a:t> 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5A941137-42CC-4444-AE04-9D9004B129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5" t="25903" r="4436"/>
          <a:stretch>
            <a:fillRect/>
          </a:stretch>
        </p:blipFill>
        <p:spPr bwMode="auto">
          <a:xfrm>
            <a:off x="5970493" y="1971677"/>
            <a:ext cx="4997369" cy="3153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Retrospección">
  <a:themeElements>
    <a:clrScheme name="Retrospección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ció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1335</Words>
  <Application>Microsoft Office PowerPoint</Application>
  <PresentationFormat>Panorámica</PresentationFormat>
  <Paragraphs>334</Paragraphs>
  <Slides>42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42</vt:i4>
      </vt:variant>
    </vt:vector>
  </HeadingPairs>
  <TitlesOfParts>
    <vt:vector size="49" baseType="lpstr">
      <vt:lpstr>Arial</vt:lpstr>
      <vt:lpstr>Calibri</vt:lpstr>
      <vt:lpstr>Calibri Light</vt:lpstr>
      <vt:lpstr>Courier New</vt:lpstr>
      <vt:lpstr>Impact</vt:lpstr>
      <vt:lpstr>Wingdings</vt:lpstr>
      <vt:lpstr>Retrospección</vt:lpstr>
      <vt:lpstr>Presentación de PowerPoint</vt:lpstr>
      <vt:lpstr>PACIENTE LESIONADO    </vt:lpstr>
      <vt:lpstr>JUSTIFICACIÓN</vt:lpstr>
      <vt:lpstr>TEMAS A TRATAR </vt:lpstr>
      <vt:lpstr>EPIDEMIOLOGÍA </vt:lpstr>
      <vt:lpstr>EPIDEMIOLOGÍA </vt:lpstr>
      <vt:lpstr>SISTEMA DE TRAUMA</vt:lpstr>
      <vt:lpstr>FASE PREHOSPITALARIA  </vt:lpstr>
      <vt:lpstr>FASE HOSPITALARIA: preparación   </vt:lpstr>
      <vt:lpstr>FASE HOSPITALARIA: evaluación del paciente   </vt:lpstr>
      <vt:lpstr>FASE HOSPITALARIA: evaluación del paciente    </vt:lpstr>
      <vt:lpstr>1) REVISIÓN PRIMARIA </vt:lpstr>
      <vt:lpstr>1) REVISIÓN PRIMARIA  </vt:lpstr>
      <vt:lpstr>¿CUÁLES SON LOS SIGNOS OBJETIVOS DE OBSTRUCCIÓN DE LA VÍA AÉREA?</vt:lpstr>
      <vt:lpstr>1) REVISIÓN PRIMARIA </vt:lpstr>
      <vt:lpstr>B   RESPIRACION </vt:lpstr>
      <vt:lpstr>1) REVISIÓN  PRIMARIA </vt:lpstr>
      <vt:lpstr>1) REVISIÓN PRIMARIA </vt:lpstr>
      <vt:lpstr>¿Cuál es la escala de coma de Glasgow?</vt:lpstr>
      <vt:lpstr>HALLAZGOS PUPILARES </vt:lpstr>
      <vt:lpstr>1) REVISIÓN  PRIMARIA </vt:lpstr>
      <vt:lpstr>¿Cuál es la tríada mortal del paciente lesionado? </vt:lpstr>
      <vt:lpstr>2) REANIMACIÓN </vt:lpstr>
      <vt:lpstr>2) REANIMACIÓN </vt:lpstr>
      <vt:lpstr>¿En que pacientes es necesario establecer vía aérea definitiva? </vt:lpstr>
      <vt:lpstr>2) REANIMACIÓN </vt:lpstr>
      <vt:lpstr>AUXILIARES DE LA REVISIÓN PRIMARIA Y LA  REANIMACIÓN </vt:lpstr>
      <vt:lpstr>TORACOTOMÍA DE RESUCITACIÓN EN URGENCIAS </vt:lpstr>
      <vt:lpstr>INDICACIONES ESPECÍFICAS  </vt:lpstr>
      <vt:lpstr>REVISIÓN  SECUNDARIA</vt:lpstr>
      <vt:lpstr>Presentación de PowerPoint</vt:lpstr>
      <vt:lpstr>3) REVISIÓN  SECUNDARIA</vt:lpstr>
      <vt:lpstr>3) REVISIÓN  SECUNDARIA</vt:lpstr>
      <vt:lpstr>3) REVISIÓN  SECUNDARIA</vt:lpstr>
      <vt:lpstr>3) REVISIÓN  SECUNDARIA</vt:lpstr>
      <vt:lpstr>PRIORIDADES EN EL TRATAMIENTO </vt:lpstr>
      <vt:lpstr>TRASLADO DEL PACIENTE</vt:lpstr>
      <vt:lpstr>SELECCIÓN DE LAS VÍCTIMAS PASO 1 </vt:lpstr>
      <vt:lpstr>SELECCIÓN DE LAS VÍCTIMAS PASO 2</vt:lpstr>
      <vt:lpstr>SELECCIÓN DE LAS VÍCTIMAS PASO 3 </vt:lpstr>
      <vt:lpstr>Presentación de PowerPoint</vt:lpstr>
      <vt:lpstr>BIBLIOGRAFÍA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EVALUACIÓN INICIAL DEL PACIENTE LESIONADO    Facultad de Medicina UAEMex    </dc:title>
  <dc:creator>Paola BC</dc:creator>
  <cp:lastModifiedBy>Paola BC</cp:lastModifiedBy>
  <cp:revision>21</cp:revision>
  <dcterms:created xsi:type="dcterms:W3CDTF">2019-09-29T19:36:39Z</dcterms:created>
  <dcterms:modified xsi:type="dcterms:W3CDTF">2019-09-29T23:39:34Z</dcterms:modified>
</cp:coreProperties>
</file>