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0" r:id="rId2"/>
    <p:sldId id="256" r:id="rId3"/>
    <p:sldId id="281" r:id="rId4"/>
    <p:sldId id="282" r:id="rId5"/>
    <p:sldId id="283" r:id="rId6"/>
    <p:sldId id="284" r:id="rId7"/>
    <p:sldId id="286" r:id="rId8"/>
    <p:sldId id="287" r:id="rId9"/>
    <p:sldId id="331" r:id="rId10"/>
    <p:sldId id="289" r:id="rId11"/>
    <p:sldId id="290" r:id="rId12"/>
    <p:sldId id="259" r:id="rId13"/>
    <p:sldId id="258" r:id="rId14"/>
    <p:sldId id="261" r:id="rId15"/>
    <p:sldId id="267" r:id="rId16"/>
    <p:sldId id="264" r:id="rId17"/>
    <p:sldId id="266" r:id="rId18"/>
    <p:sldId id="262" r:id="rId19"/>
    <p:sldId id="323" r:id="rId20"/>
    <p:sldId id="291" r:id="rId21"/>
    <p:sldId id="273" r:id="rId22"/>
    <p:sldId id="324" r:id="rId23"/>
    <p:sldId id="274" r:id="rId24"/>
    <p:sldId id="275" r:id="rId25"/>
    <p:sldId id="276" r:id="rId26"/>
    <p:sldId id="292" r:id="rId27"/>
    <p:sldId id="277" r:id="rId28"/>
    <p:sldId id="326" r:id="rId29"/>
    <p:sldId id="327" r:id="rId30"/>
    <p:sldId id="328" r:id="rId31"/>
    <p:sldId id="309" r:id="rId32"/>
    <p:sldId id="310" r:id="rId33"/>
    <p:sldId id="312" r:id="rId34"/>
    <p:sldId id="313" r:id="rId35"/>
    <p:sldId id="314" r:id="rId36"/>
    <p:sldId id="325" r:id="rId37"/>
    <p:sldId id="318" r:id="rId38"/>
    <p:sldId id="330" r:id="rId39"/>
    <p:sldId id="320" r:id="rId40"/>
    <p:sldId id="321" r:id="rId41"/>
    <p:sldId id="336" r:id="rId42"/>
    <p:sldId id="329" r:id="rId43"/>
    <p:sldId id="322" r:id="rId44"/>
    <p:sldId id="332" r:id="rId45"/>
    <p:sldId id="335" r:id="rId46"/>
    <p:sldId id="333" r:id="rId4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65" d="100"/>
          <a:sy n="65" d="100"/>
        </p:scale>
        <p:origin x="145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230AC9-1301-4A22-8236-0F13A3AE38C5}" type="doc">
      <dgm:prSet loTypeId="urn:microsoft.com/office/officeart/2005/8/layout/hierarchy2" loCatId="hierarchy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5F03788E-2031-475A-A1C7-9884629141F5}">
      <dgm:prSet phldrT="[Texto]"/>
      <dgm:spPr/>
      <dgm:t>
        <a:bodyPr/>
        <a:lstStyle/>
        <a:p>
          <a:r>
            <a:rPr lang="es-ES" dirty="0" smtClean="0"/>
            <a:t>Fuentes de Información</a:t>
          </a:r>
          <a:endParaRPr lang="es-ES" dirty="0"/>
        </a:p>
      </dgm:t>
    </dgm:pt>
    <dgm:pt modelId="{E024B82D-C2D7-48FA-8886-11E7C05C3F9F}" type="parTrans" cxnId="{2D20E445-03DA-4ED1-8F81-D338A632E196}">
      <dgm:prSet/>
      <dgm:spPr/>
      <dgm:t>
        <a:bodyPr/>
        <a:lstStyle/>
        <a:p>
          <a:endParaRPr lang="es-ES"/>
        </a:p>
      </dgm:t>
    </dgm:pt>
    <dgm:pt modelId="{DBD0850F-B5A0-4412-B733-17AB49F0389F}" type="sibTrans" cxnId="{2D20E445-03DA-4ED1-8F81-D338A632E196}">
      <dgm:prSet/>
      <dgm:spPr/>
      <dgm:t>
        <a:bodyPr/>
        <a:lstStyle/>
        <a:p>
          <a:endParaRPr lang="es-ES"/>
        </a:p>
      </dgm:t>
    </dgm:pt>
    <dgm:pt modelId="{1DD598CA-86A8-44D8-B787-7D725961CD55}">
      <dgm:prSet phldrT="[Texto]"/>
      <dgm:spPr/>
      <dgm:t>
        <a:bodyPr/>
        <a:lstStyle/>
        <a:p>
          <a:r>
            <a:rPr lang="es-ES" dirty="0" smtClean="0"/>
            <a:t>Primarias</a:t>
          </a:r>
          <a:endParaRPr lang="es-ES" dirty="0"/>
        </a:p>
      </dgm:t>
    </dgm:pt>
    <dgm:pt modelId="{61B3AA28-F52A-4389-AD23-40532FB6F872}" type="parTrans" cxnId="{CEC5F82F-183F-4EBB-8132-7EE27E679CD3}">
      <dgm:prSet/>
      <dgm:spPr/>
      <dgm:t>
        <a:bodyPr/>
        <a:lstStyle/>
        <a:p>
          <a:endParaRPr lang="es-ES"/>
        </a:p>
      </dgm:t>
    </dgm:pt>
    <dgm:pt modelId="{202745EF-34BB-4EDD-A327-55A1E652E66F}" type="sibTrans" cxnId="{CEC5F82F-183F-4EBB-8132-7EE27E679CD3}">
      <dgm:prSet/>
      <dgm:spPr/>
      <dgm:t>
        <a:bodyPr/>
        <a:lstStyle/>
        <a:p>
          <a:endParaRPr lang="es-ES"/>
        </a:p>
      </dgm:t>
    </dgm:pt>
    <dgm:pt modelId="{BAEF73F2-D6CF-41DF-902A-6B90D1F416F2}">
      <dgm:prSet phldrT="[Texto]"/>
      <dgm:spPr/>
      <dgm:t>
        <a:bodyPr/>
        <a:lstStyle/>
        <a:p>
          <a:r>
            <a:rPr lang="es-ES" dirty="0" smtClean="0"/>
            <a:t>Terciarias</a:t>
          </a:r>
          <a:endParaRPr lang="es-ES" dirty="0"/>
        </a:p>
      </dgm:t>
    </dgm:pt>
    <dgm:pt modelId="{6AA37E29-EFAF-4410-A3CA-795F386ED2E6}" type="parTrans" cxnId="{6B32F54A-A9D7-4C1E-A6DE-EBCA20F924A2}">
      <dgm:prSet/>
      <dgm:spPr/>
      <dgm:t>
        <a:bodyPr/>
        <a:lstStyle/>
        <a:p>
          <a:endParaRPr lang="es-ES"/>
        </a:p>
      </dgm:t>
    </dgm:pt>
    <dgm:pt modelId="{791EA69C-6AB4-4B0E-859D-1DCB51067340}" type="sibTrans" cxnId="{6B32F54A-A9D7-4C1E-A6DE-EBCA20F924A2}">
      <dgm:prSet/>
      <dgm:spPr/>
      <dgm:t>
        <a:bodyPr/>
        <a:lstStyle/>
        <a:p>
          <a:endParaRPr lang="es-ES"/>
        </a:p>
      </dgm:t>
    </dgm:pt>
    <dgm:pt modelId="{DC60E7D1-DC8A-481A-B38C-E8C12C4704F2}">
      <dgm:prSet phldrT="[Texto]"/>
      <dgm:spPr/>
      <dgm:t>
        <a:bodyPr/>
        <a:lstStyle/>
        <a:p>
          <a:r>
            <a:rPr lang="es-ES" dirty="0" smtClean="0"/>
            <a:t>Secundarias</a:t>
          </a:r>
          <a:endParaRPr lang="es-ES" dirty="0"/>
        </a:p>
      </dgm:t>
    </dgm:pt>
    <dgm:pt modelId="{5A58F20C-3978-4388-AD4E-8F3736C8758D}" type="parTrans" cxnId="{EBE9E02F-C128-4B3E-9841-85A525A648F6}">
      <dgm:prSet/>
      <dgm:spPr/>
      <dgm:t>
        <a:bodyPr/>
        <a:lstStyle/>
        <a:p>
          <a:endParaRPr lang="es-ES"/>
        </a:p>
      </dgm:t>
    </dgm:pt>
    <dgm:pt modelId="{7066CBD2-DE0C-40EA-9AB5-63FE8A918527}" type="sibTrans" cxnId="{EBE9E02F-C128-4B3E-9841-85A525A648F6}">
      <dgm:prSet/>
      <dgm:spPr/>
      <dgm:t>
        <a:bodyPr/>
        <a:lstStyle/>
        <a:p>
          <a:endParaRPr lang="es-ES"/>
        </a:p>
      </dgm:t>
    </dgm:pt>
    <dgm:pt modelId="{601ABAC4-309A-46DA-8508-091B1C336BA0}" type="pres">
      <dgm:prSet presAssocID="{B8230AC9-1301-4A22-8236-0F13A3AE38C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00862FD-BA3C-444A-BF95-54873B2A5868}" type="pres">
      <dgm:prSet presAssocID="{5F03788E-2031-475A-A1C7-9884629141F5}" presName="root1" presStyleCnt="0"/>
      <dgm:spPr/>
      <dgm:t>
        <a:bodyPr/>
        <a:lstStyle/>
        <a:p>
          <a:endParaRPr lang="es-ES"/>
        </a:p>
      </dgm:t>
    </dgm:pt>
    <dgm:pt modelId="{0ECE434D-1DC4-4245-A984-930307CD46B8}" type="pres">
      <dgm:prSet presAssocID="{5F03788E-2031-475A-A1C7-9884629141F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57E581D-785B-4311-B6B9-38FF49DB56DA}" type="pres">
      <dgm:prSet presAssocID="{5F03788E-2031-475A-A1C7-9884629141F5}" presName="level2hierChild" presStyleCnt="0"/>
      <dgm:spPr/>
      <dgm:t>
        <a:bodyPr/>
        <a:lstStyle/>
        <a:p>
          <a:endParaRPr lang="es-ES"/>
        </a:p>
      </dgm:t>
    </dgm:pt>
    <dgm:pt modelId="{4FBDD720-4964-4FBE-863D-BF0CE22348A5}" type="pres">
      <dgm:prSet presAssocID="{61B3AA28-F52A-4389-AD23-40532FB6F872}" presName="conn2-1" presStyleLbl="parChTrans1D2" presStyleIdx="0" presStyleCnt="3"/>
      <dgm:spPr/>
      <dgm:t>
        <a:bodyPr/>
        <a:lstStyle/>
        <a:p>
          <a:endParaRPr lang="es-ES"/>
        </a:p>
      </dgm:t>
    </dgm:pt>
    <dgm:pt modelId="{EE953D3E-9C1C-4833-8564-5118867BF3E8}" type="pres">
      <dgm:prSet presAssocID="{61B3AA28-F52A-4389-AD23-40532FB6F872}" presName="connTx" presStyleLbl="parChTrans1D2" presStyleIdx="0" presStyleCnt="3"/>
      <dgm:spPr/>
      <dgm:t>
        <a:bodyPr/>
        <a:lstStyle/>
        <a:p>
          <a:endParaRPr lang="es-ES"/>
        </a:p>
      </dgm:t>
    </dgm:pt>
    <dgm:pt modelId="{C30EB9A8-01F5-49E8-B97D-2EFDF8D5EB45}" type="pres">
      <dgm:prSet presAssocID="{1DD598CA-86A8-44D8-B787-7D725961CD55}" presName="root2" presStyleCnt="0"/>
      <dgm:spPr/>
      <dgm:t>
        <a:bodyPr/>
        <a:lstStyle/>
        <a:p>
          <a:endParaRPr lang="es-ES"/>
        </a:p>
      </dgm:t>
    </dgm:pt>
    <dgm:pt modelId="{DDC74600-2CB8-479F-9DDC-6F5E06243815}" type="pres">
      <dgm:prSet presAssocID="{1DD598CA-86A8-44D8-B787-7D725961CD55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BCEC747-23FB-4B46-B1F9-6E9042EFA709}" type="pres">
      <dgm:prSet presAssocID="{1DD598CA-86A8-44D8-B787-7D725961CD55}" presName="level3hierChild" presStyleCnt="0"/>
      <dgm:spPr/>
      <dgm:t>
        <a:bodyPr/>
        <a:lstStyle/>
        <a:p>
          <a:endParaRPr lang="es-ES"/>
        </a:p>
      </dgm:t>
    </dgm:pt>
    <dgm:pt modelId="{F9B797FB-495E-4AB0-89D3-EEA8C18618F6}" type="pres">
      <dgm:prSet presAssocID="{5A58F20C-3978-4388-AD4E-8F3736C8758D}" presName="conn2-1" presStyleLbl="parChTrans1D2" presStyleIdx="1" presStyleCnt="3"/>
      <dgm:spPr/>
      <dgm:t>
        <a:bodyPr/>
        <a:lstStyle/>
        <a:p>
          <a:endParaRPr lang="es-ES"/>
        </a:p>
      </dgm:t>
    </dgm:pt>
    <dgm:pt modelId="{88F575E0-32E4-40DC-813E-3A98BCE34C59}" type="pres">
      <dgm:prSet presAssocID="{5A58F20C-3978-4388-AD4E-8F3736C8758D}" presName="connTx" presStyleLbl="parChTrans1D2" presStyleIdx="1" presStyleCnt="3"/>
      <dgm:spPr/>
      <dgm:t>
        <a:bodyPr/>
        <a:lstStyle/>
        <a:p>
          <a:endParaRPr lang="es-ES"/>
        </a:p>
      </dgm:t>
    </dgm:pt>
    <dgm:pt modelId="{97EB6B6B-EFC7-4983-B602-12FA61B7239F}" type="pres">
      <dgm:prSet presAssocID="{DC60E7D1-DC8A-481A-B38C-E8C12C4704F2}" presName="root2" presStyleCnt="0"/>
      <dgm:spPr/>
      <dgm:t>
        <a:bodyPr/>
        <a:lstStyle/>
        <a:p>
          <a:endParaRPr lang="es-ES"/>
        </a:p>
      </dgm:t>
    </dgm:pt>
    <dgm:pt modelId="{7520C6E7-2B45-4D10-B0F4-962A29E5CBFC}" type="pres">
      <dgm:prSet presAssocID="{DC60E7D1-DC8A-481A-B38C-E8C12C4704F2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94EE66A-095D-4072-B991-613736B6004C}" type="pres">
      <dgm:prSet presAssocID="{DC60E7D1-DC8A-481A-B38C-E8C12C4704F2}" presName="level3hierChild" presStyleCnt="0"/>
      <dgm:spPr/>
      <dgm:t>
        <a:bodyPr/>
        <a:lstStyle/>
        <a:p>
          <a:endParaRPr lang="es-ES"/>
        </a:p>
      </dgm:t>
    </dgm:pt>
    <dgm:pt modelId="{0ADF2A63-CF28-42AD-9AE6-52BB6054DDED}" type="pres">
      <dgm:prSet presAssocID="{6AA37E29-EFAF-4410-A3CA-795F386ED2E6}" presName="conn2-1" presStyleLbl="parChTrans1D2" presStyleIdx="2" presStyleCnt="3"/>
      <dgm:spPr/>
      <dgm:t>
        <a:bodyPr/>
        <a:lstStyle/>
        <a:p>
          <a:endParaRPr lang="es-ES"/>
        </a:p>
      </dgm:t>
    </dgm:pt>
    <dgm:pt modelId="{41FC456D-3925-45C6-8732-78EF771B385F}" type="pres">
      <dgm:prSet presAssocID="{6AA37E29-EFAF-4410-A3CA-795F386ED2E6}" presName="connTx" presStyleLbl="parChTrans1D2" presStyleIdx="2" presStyleCnt="3"/>
      <dgm:spPr/>
      <dgm:t>
        <a:bodyPr/>
        <a:lstStyle/>
        <a:p>
          <a:endParaRPr lang="es-ES"/>
        </a:p>
      </dgm:t>
    </dgm:pt>
    <dgm:pt modelId="{33F6BFE6-70B6-49AC-ACEC-2A627386271E}" type="pres">
      <dgm:prSet presAssocID="{BAEF73F2-D6CF-41DF-902A-6B90D1F416F2}" presName="root2" presStyleCnt="0"/>
      <dgm:spPr/>
      <dgm:t>
        <a:bodyPr/>
        <a:lstStyle/>
        <a:p>
          <a:endParaRPr lang="es-ES"/>
        </a:p>
      </dgm:t>
    </dgm:pt>
    <dgm:pt modelId="{77DED413-6B14-4388-A111-5ED9D99035D6}" type="pres">
      <dgm:prSet presAssocID="{BAEF73F2-D6CF-41DF-902A-6B90D1F416F2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FDA76FA-30FB-4D19-B1D6-B421B3D78F76}" type="pres">
      <dgm:prSet presAssocID="{BAEF73F2-D6CF-41DF-902A-6B90D1F416F2}" presName="level3hierChild" presStyleCnt="0"/>
      <dgm:spPr/>
      <dgm:t>
        <a:bodyPr/>
        <a:lstStyle/>
        <a:p>
          <a:endParaRPr lang="es-ES"/>
        </a:p>
      </dgm:t>
    </dgm:pt>
  </dgm:ptLst>
  <dgm:cxnLst>
    <dgm:cxn modelId="{2583AC00-A2E8-4F42-95D9-46676598AE8E}" type="presOf" srcId="{DC60E7D1-DC8A-481A-B38C-E8C12C4704F2}" destId="{7520C6E7-2B45-4D10-B0F4-962A29E5CBFC}" srcOrd="0" destOrd="0" presId="urn:microsoft.com/office/officeart/2005/8/layout/hierarchy2"/>
    <dgm:cxn modelId="{B93E9E2D-EC7E-4778-BC08-C6A6A61E4A21}" type="presOf" srcId="{1DD598CA-86A8-44D8-B787-7D725961CD55}" destId="{DDC74600-2CB8-479F-9DDC-6F5E06243815}" srcOrd="0" destOrd="0" presId="urn:microsoft.com/office/officeart/2005/8/layout/hierarchy2"/>
    <dgm:cxn modelId="{1AE2D08F-AE07-4E72-9B26-7F331C1559B7}" type="presOf" srcId="{5A58F20C-3978-4388-AD4E-8F3736C8758D}" destId="{F9B797FB-495E-4AB0-89D3-EEA8C18618F6}" srcOrd="0" destOrd="0" presId="urn:microsoft.com/office/officeart/2005/8/layout/hierarchy2"/>
    <dgm:cxn modelId="{8CD9357B-496E-4210-BA4E-7F2086FAFA85}" type="presOf" srcId="{6AA37E29-EFAF-4410-A3CA-795F386ED2E6}" destId="{0ADF2A63-CF28-42AD-9AE6-52BB6054DDED}" srcOrd="0" destOrd="0" presId="urn:microsoft.com/office/officeart/2005/8/layout/hierarchy2"/>
    <dgm:cxn modelId="{26DB40E0-C232-4B28-BBC5-E786469D3214}" type="presOf" srcId="{61B3AA28-F52A-4389-AD23-40532FB6F872}" destId="{EE953D3E-9C1C-4833-8564-5118867BF3E8}" srcOrd="1" destOrd="0" presId="urn:microsoft.com/office/officeart/2005/8/layout/hierarchy2"/>
    <dgm:cxn modelId="{CEC5F82F-183F-4EBB-8132-7EE27E679CD3}" srcId="{5F03788E-2031-475A-A1C7-9884629141F5}" destId="{1DD598CA-86A8-44D8-B787-7D725961CD55}" srcOrd="0" destOrd="0" parTransId="{61B3AA28-F52A-4389-AD23-40532FB6F872}" sibTransId="{202745EF-34BB-4EDD-A327-55A1E652E66F}"/>
    <dgm:cxn modelId="{6B32F54A-A9D7-4C1E-A6DE-EBCA20F924A2}" srcId="{5F03788E-2031-475A-A1C7-9884629141F5}" destId="{BAEF73F2-D6CF-41DF-902A-6B90D1F416F2}" srcOrd="2" destOrd="0" parTransId="{6AA37E29-EFAF-4410-A3CA-795F386ED2E6}" sibTransId="{791EA69C-6AB4-4B0E-859D-1DCB51067340}"/>
    <dgm:cxn modelId="{2D20E445-03DA-4ED1-8F81-D338A632E196}" srcId="{B8230AC9-1301-4A22-8236-0F13A3AE38C5}" destId="{5F03788E-2031-475A-A1C7-9884629141F5}" srcOrd="0" destOrd="0" parTransId="{E024B82D-C2D7-48FA-8886-11E7C05C3F9F}" sibTransId="{DBD0850F-B5A0-4412-B733-17AB49F0389F}"/>
    <dgm:cxn modelId="{31801370-3DF3-4B03-B361-D9CA7094FA14}" type="presOf" srcId="{5A58F20C-3978-4388-AD4E-8F3736C8758D}" destId="{88F575E0-32E4-40DC-813E-3A98BCE34C59}" srcOrd="1" destOrd="0" presId="urn:microsoft.com/office/officeart/2005/8/layout/hierarchy2"/>
    <dgm:cxn modelId="{99F625B2-ED76-4A1E-A639-89C2AC6725BA}" type="presOf" srcId="{BAEF73F2-D6CF-41DF-902A-6B90D1F416F2}" destId="{77DED413-6B14-4388-A111-5ED9D99035D6}" srcOrd="0" destOrd="0" presId="urn:microsoft.com/office/officeart/2005/8/layout/hierarchy2"/>
    <dgm:cxn modelId="{99B9D445-42E0-4840-B75C-E762C3C46A44}" type="presOf" srcId="{61B3AA28-F52A-4389-AD23-40532FB6F872}" destId="{4FBDD720-4964-4FBE-863D-BF0CE22348A5}" srcOrd="0" destOrd="0" presId="urn:microsoft.com/office/officeart/2005/8/layout/hierarchy2"/>
    <dgm:cxn modelId="{EBE9E02F-C128-4B3E-9841-85A525A648F6}" srcId="{5F03788E-2031-475A-A1C7-9884629141F5}" destId="{DC60E7D1-DC8A-481A-B38C-E8C12C4704F2}" srcOrd="1" destOrd="0" parTransId="{5A58F20C-3978-4388-AD4E-8F3736C8758D}" sibTransId="{7066CBD2-DE0C-40EA-9AB5-63FE8A918527}"/>
    <dgm:cxn modelId="{B7861CFB-D5C5-48CE-A2A7-A892C9A451CE}" type="presOf" srcId="{5F03788E-2031-475A-A1C7-9884629141F5}" destId="{0ECE434D-1DC4-4245-A984-930307CD46B8}" srcOrd="0" destOrd="0" presId="urn:microsoft.com/office/officeart/2005/8/layout/hierarchy2"/>
    <dgm:cxn modelId="{06037FE8-E01C-4E6E-8CA3-286F5B20436D}" type="presOf" srcId="{6AA37E29-EFAF-4410-A3CA-795F386ED2E6}" destId="{41FC456D-3925-45C6-8732-78EF771B385F}" srcOrd="1" destOrd="0" presId="urn:microsoft.com/office/officeart/2005/8/layout/hierarchy2"/>
    <dgm:cxn modelId="{7ABDEDE7-4783-400A-95ED-97BBE725E1BD}" type="presOf" srcId="{B8230AC9-1301-4A22-8236-0F13A3AE38C5}" destId="{601ABAC4-309A-46DA-8508-091B1C336BA0}" srcOrd="0" destOrd="0" presId="urn:microsoft.com/office/officeart/2005/8/layout/hierarchy2"/>
    <dgm:cxn modelId="{137C3310-B631-42ED-8E5A-C9A81E470F5C}" type="presParOf" srcId="{601ABAC4-309A-46DA-8508-091B1C336BA0}" destId="{200862FD-BA3C-444A-BF95-54873B2A5868}" srcOrd="0" destOrd="0" presId="urn:microsoft.com/office/officeart/2005/8/layout/hierarchy2"/>
    <dgm:cxn modelId="{48F7EB9F-A3E4-472F-8A06-5C92B2D21944}" type="presParOf" srcId="{200862FD-BA3C-444A-BF95-54873B2A5868}" destId="{0ECE434D-1DC4-4245-A984-930307CD46B8}" srcOrd="0" destOrd="0" presId="urn:microsoft.com/office/officeart/2005/8/layout/hierarchy2"/>
    <dgm:cxn modelId="{B645BCBB-F300-4CE5-81D4-6EB3AFB2E4EB}" type="presParOf" srcId="{200862FD-BA3C-444A-BF95-54873B2A5868}" destId="{657E581D-785B-4311-B6B9-38FF49DB56DA}" srcOrd="1" destOrd="0" presId="urn:microsoft.com/office/officeart/2005/8/layout/hierarchy2"/>
    <dgm:cxn modelId="{1BFB4BBF-8DE6-4C64-8A44-6DB1B8FC71A2}" type="presParOf" srcId="{657E581D-785B-4311-B6B9-38FF49DB56DA}" destId="{4FBDD720-4964-4FBE-863D-BF0CE22348A5}" srcOrd="0" destOrd="0" presId="urn:microsoft.com/office/officeart/2005/8/layout/hierarchy2"/>
    <dgm:cxn modelId="{6167BFEF-2E83-4468-A6B4-33BBE37E6844}" type="presParOf" srcId="{4FBDD720-4964-4FBE-863D-BF0CE22348A5}" destId="{EE953D3E-9C1C-4833-8564-5118867BF3E8}" srcOrd="0" destOrd="0" presId="urn:microsoft.com/office/officeart/2005/8/layout/hierarchy2"/>
    <dgm:cxn modelId="{49E62165-E16A-4697-B0D9-587AD148D72E}" type="presParOf" srcId="{657E581D-785B-4311-B6B9-38FF49DB56DA}" destId="{C30EB9A8-01F5-49E8-B97D-2EFDF8D5EB45}" srcOrd="1" destOrd="0" presId="urn:microsoft.com/office/officeart/2005/8/layout/hierarchy2"/>
    <dgm:cxn modelId="{E223FB9D-1192-4CB8-98DA-54AEDBA83186}" type="presParOf" srcId="{C30EB9A8-01F5-49E8-B97D-2EFDF8D5EB45}" destId="{DDC74600-2CB8-479F-9DDC-6F5E06243815}" srcOrd="0" destOrd="0" presId="urn:microsoft.com/office/officeart/2005/8/layout/hierarchy2"/>
    <dgm:cxn modelId="{61C78EE3-F865-4FCD-B6DE-76BE2F6EA970}" type="presParOf" srcId="{C30EB9A8-01F5-49E8-B97D-2EFDF8D5EB45}" destId="{ABCEC747-23FB-4B46-B1F9-6E9042EFA709}" srcOrd="1" destOrd="0" presId="urn:microsoft.com/office/officeart/2005/8/layout/hierarchy2"/>
    <dgm:cxn modelId="{28139A1F-AD09-4A54-984F-7A79F6A7218E}" type="presParOf" srcId="{657E581D-785B-4311-B6B9-38FF49DB56DA}" destId="{F9B797FB-495E-4AB0-89D3-EEA8C18618F6}" srcOrd="2" destOrd="0" presId="urn:microsoft.com/office/officeart/2005/8/layout/hierarchy2"/>
    <dgm:cxn modelId="{5EC62D6C-662D-4887-9A0D-FC15B1AABA60}" type="presParOf" srcId="{F9B797FB-495E-4AB0-89D3-EEA8C18618F6}" destId="{88F575E0-32E4-40DC-813E-3A98BCE34C59}" srcOrd="0" destOrd="0" presId="urn:microsoft.com/office/officeart/2005/8/layout/hierarchy2"/>
    <dgm:cxn modelId="{E0FBF8FD-26D9-4155-A3C4-64859B94FFBE}" type="presParOf" srcId="{657E581D-785B-4311-B6B9-38FF49DB56DA}" destId="{97EB6B6B-EFC7-4983-B602-12FA61B7239F}" srcOrd="3" destOrd="0" presId="urn:microsoft.com/office/officeart/2005/8/layout/hierarchy2"/>
    <dgm:cxn modelId="{2C36E1B4-5B35-4D15-8A01-9BF9E7674604}" type="presParOf" srcId="{97EB6B6B-EFC7-4983-B602-12FA61B7239F}" destId="{7520C6E7-2B45-4D10-B0F4-962A29E5CBFC}" srcOrd="0" destOrd="0" presId="urn:microsoft.com/office/officeart/2005/8/layout/hierarchy2"/>
    <dgm:cxn modelId="{12E5241F-5CB4-415F-8F03-7C3912013225}" type="presParOf" srcId="{97EB6B6B-EFC7-4983-B602-12FA61B7239F}" destId="{D94EE66A-095D-4072-B991-613736B6004C}" srcOrd="1" destOrd="0" presId="urn:microsoft.com/office/officeart/2005/8/layout/hierarchy2"/>
    <dgm:cxn modelId="{73949B47-FF39-49A7-83A1-0F9BF7CCB679}" type="presParOf" srcId="{657E581D-785B-4311-B6B9-38FF49DB56DA}" destId="{0ADF2A63-CF28-42AD-9AE6-52BB6054DDED}" srcOrd="4" destOrd="0" presId="urn:microsoft.com/office/officeart/2005/8/layout/hierarchy2"/>
    <dgm:cxn modelId="{C6ACB529-4D4E-49DD-BF04-0E17833B2A10}" type="presParOf" srcId="{0ADF2A63-CF28-42AD-9AE6-52BB6054DDED}" destId="{41FC456D-3925-45C6-8732-78EF771B385F}" srcOrd="0" destOrd="0" presId="urn:microsoft.com/office/officeart/2005/8/layout/hierarchy2"/>
    <dgm:cxn modelId="{052921B7-C262-41D1-A5DE-F0A580609AAA}" type="presParOf" srcId="{657E581D-785B-4311-B6B9-38FF49DB56DA}" destId="{33F6BFE6-70B6-49AC-ACEC-2A627386271E}" srcOrd="5" destOrd="0" presId="urn:microsoft.com/office/officeart/2005/8/layout/hierarchy2"/>
    <dgm:cxn modelId="{903A4599-BB5B-47C4-81FF-1AAC116532F7}" type="presParOf" srcId="{33F6BFE6-70B6-49AC-ACEC-2A627386271E}" destId="{77DED413-6B14-4388-A111-5ED9D99035D6}" srcOrd="0" destOrd="0" presId="urn:microsoft.com/office/officeart/2005/8/layout/hierarchy2"/>
    <dgm:cxn modelId="{D9F4FE24-7711-4301-8CA6-E360C0918D86}" type="presParOf" srcId="{33F6BFE6-70B6-49AC-ACEC-2A627386271E}" destId="{EFDA76FA-30FB-4D19-B1D6-B421B3D78F7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24D90D1-FA93-4A12-96CE-1170EE286171}" type="doc">
      <dgm:prSet loTypeId="urn:microsoft.com/office/officeart/2005/8/layout/b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FE621E1F-5950-4ED6-9573-3C0FADF65EBA}">
      <dgm:prSet phldrT="[Texto]"/>
      <dgm:spPr/>
      <dgm:t>
        <a:bodyPr/>
        <a:lstStyle/>
        <a:p>
          <a:r>
            <a:rPr lang="es-ES" dirty="0" smtClean="0"/>
            <a:t>Significados</a:t>
          </a:r>
          <a:endParaRPr lang="es-ES" dirty="0"/>
        </a:p>
      </dgm:t>
    </dgm:pt>
    <dgm:pt modelId="{E6E143AF-59C4-4276-8D73-038332E0E614}" type="parTrans" cxnId="{528192AC-6D2F-4047-977A-12DEE1CA5540}">
      <dgm:prSet/>
      <dgm:spPr/>
      <dgm:t>
        <a:bodyPr/>
        <a:lstStyle/>
        <a:p>
          <a:endParaRPr lang="es-ES"/>
        </a:p>
      </dgm:t>
    </dgm:pt>
    <dgm:pt modelId="{275EC491-D968-4B1B-A6B1-A75A3151033E}" type="sibTrans" cxnId="{528192AC-6D2F-4047-977A-12DEE1CA5540}">
      <dgm:prSet/>
      <dgm:spPr/>
      <dgm:t>
        <a:bodyPr/>
        <a:lstStyle/>
        <a:p>
          <a:endParaRPr lang="es-ES"/>
        </a:p>
      </dgm:t>
    </dgm:pt>
    <dgm:pt modelId="{7C068065-6BB8-4D04-A848-0D7CA31AF601}">
      <dgm:prSet phldrT="[Texto]"/>
      <dgm:spPr/>
      <dgm:t>
        <a:bodyPr/>
        <a:lstStyle/>
        <a:p>
          <a:r>
            <a:rPr lang="es-ES" dirty="0" smtClean="0"/>
            <a:t>Practicas</a:t>
          </a:r>
          <a:endParaRPr lang="es-ES" dirty="0"/>
        </a:p>
      </dgm:t>
    </dgm:pt>
    <dgm:pt modelId="{7AD161DE-DDDA-4CA5-9F87-23C2634F097C}" type="parTrans" cxnId="{59024290-5619-47A7-A60B-CCA181B4ECA6}">
      <dgm:prSet/>
      <dgm:spPr/>
      <dgm:t>
        <a:bodyPr/>
        <a:lstStyle/>
        <a:p>
          <a:endParaRPr lang="es-ES"/>
        </a:p>
      </dgm:t>
    </dgm:pt>
    <dgm:pt modelId="{036773F7-5EFB-4ED2-8DA3-90995625E8A8}" type="sibTrans" cxnId="{59024290-5619-47A7-A60B-CCA181B4ECA6}">
      <dgm:prSet/>
      <dgm:spPr/>
      <dgm:t>
        <a:bodyPr/>
        <a:lstStyle/>
        <a:p>
          <a:endParaRPr lang="es-ES"/>
        </a:p>
      </dgm:t>
    </dgm:pt>
    <dgm:pt modelId="{65F0212F-FEA6-41CE-BEBC-6F5F8E04B14B}">
      <dgm:prSet phldrT="[Texto]"/>
      <dgm:spPr/>
      <dgm:t>
        <a:bodyPr/>
        <a:lstStyle/>
        <a:p>
          <a:r>
            <a:rPr lang="es-ES" dirty="0" smtClean="0"/>
            <a:t>Episodios</a:t>
          </a:r>
          <a:endParaRPr lang="es-ES" dirty="0"/>
        </a:p>
      </dgm:t>
    </dgm:pt>
    <dgm:pt modelId="{55C9CF80-312F-40C0-A9EF-2159E3E5E9F2}" type="parTrans" cxnId="{1261315A-5EF7-404B-8043-C8DBF4B3D55F}">
      <dgm:prSet/>
      <dgm:spPr/>
      <dgm:t>
        <a:bodyPr/>
        <a:lstStyle/>
        <a:p>
          <a:endParaRPr lang="es-ES"/>
        </a:p>
      </dgm:t>
    </dgm:pt>
    <dgm:pt modelId="{4B70710A-CDF7-4990-8BE2-746EC096E4B0}" type="sibTrans" cxnId="{1261315A-5EF7-404B-8043-C8DBF4B3D55F}">
      <dgm:prSet/>
      <dgm:spPr/>
      <dgm:t>
        <a:bodyPr/>
        <a:lstStyle/>
        <a:p>
          <a:endParaRPr lang="es-ES"/>
        </a:p>
      </dgm:t>
    </dgm:pt>
    <dgm:pt modelId="{14BCC685-B154-4526-954B-AC5724D47C1C}">
      <dgm:prSet phldrT="[Texto]"/>
      <dgm:spPr/>
      <dgm:t>
        <a:bodyPr/>
        <a:lstStyle/>
        <a:p>
          <a:r>
            <a:rPr lang="es-ES" dirty="0" smtClean="0"/>
            <a:t>Encuentros</a:t>
          </a:r>
          <a:endParaRPr lang="es-ES" dirty="0"/>
        </a:p>
      </dgm:t>
    </dgm:pt>
    <dgm:pt modelId="{A8FF125B-A33E-4586-8540-E378CE75DBA0}" type="parTrans" cxnId="{D349D107-0669-4631-BA6F-D3C43649D73B}">
      <dgm:prSet/>
      <dgm:spPr/>
      <dgm:t>
        <a:bodyPr/>
        <a:lstStyle/>
        <a:p>
          <a:endParaRPr lang="es-ES"/>
        </a:p>
      </dgm:t>
    </dgm:pt>
    <dgm:pt modelId="{444969CA-2485-4CBC-93DD-B22D25E61964}" type="sibTrans" cxnId="{D349D107-0669-4631-BA6F-D3C43649D73B}">
      <dgm:prSet/>
      <dgm:spPr/>
      <dgm:t>
        <a:bodyPr/>
        <a:lstStyle/>
        <a:p>
          <a:endParaRPr lang="es-ES"/>
        </a:p>
      </dgm:t>
    </dgm:pt>
    <dgm:pt modelId="{270D2EB6-A823-457B-89C5-C5385864829A}">
      <dgm:prSet phldrT="[Texto]"/>
      <dgm:spPr/>
      <dgm:t>
        <a:bodyPr/>
        <a:lstStyle/>
        <a:p>
          <a:r>
            <a:rPr lang="es-ES" dirty="0" smtClean="0"/>
            <a:t>Papeles y roles</a:t>
          </a:r>
          <a:endParaRPr lang="es-ES" dirty="0"/>
        </a:p>
      </dgm:t>
    </dgm:pt>
    <dgm:pt modelId="{CA81F55C-403B-4B21-9A16-8966DCB02537}" type="parTrans" cxnId="{8474DB19-DEBF-4852-8AB2-CC4BF3127C24}">
      <dgm:prSet/>
      <dgm:spPr/>
      <dgm:t>
        <a:bodyPr/>
        <a:lstStyle/>
        <a:p>
          <a:endParaRPr lang="es-ES"/>
        </a:p>
      </dgm:t>
    </dgm:pt>
    <dgm:pt modelId="{BAA297AF-741F-4A44-946F-55E4356F7848}" type="sibTrans" cxnId="{8474DB19-DEBF-4852-8AB2-CC4BF3127C24}">
      <dgm:prSet/>
      <dgm:spPr/>
      <dgm:t>
        <a:bodyPr/>
        <a:lstStyle/>
        <a:p>
          <a:endParaRPr lang="es-ES"/>
        </a:p>
      </dgm:t>
    </dgm:pt>
    <dgm:pt modelId="{FD4F96CD-C34D-42E2-B1B3-584890243D3C}">
      <dgm:prSet phldrT="[Texto]"/>
      <dgm:spPr/>
      <dgm:t>
        <a:bodyPr/>
        <a:lstStyle/>
        <a:p>
          <a:r>
            <a:rPr lang="es-ES" dirty="0" smtClean="0"/>
            <a:t>Relaciones</a:t>
          </a:r>
          <a:endParaRPr lang="es-ES" dirty="0"/>
        </a:p>
      </dgm:t>
    </dgm:pt>
    <dgm:pt modelId="{C4EEF7BE-12BB-4384-9FCE-92655548E24D}" type="parTrans" cxnId="{4D07D2C5-5A05-4B6A-B5BA-0CA67B9439EC}">
      <dgm:prSet/>
      <dgm:spPr/>
      <dgm:t>
        <a:bodyPr/>
        <a:lstStyle/>
        <a:p>
          <a:endParaRPr lang="es-ES"/>
        </a:p>
      </dgm:t>
    </dgm:pt>
    <dgm:pt modelId="{F2205249-85CF-42DF-93D4-69151761F761}" type="sibTrans" cxnId="{4D07D2C5-5A05-4B6A-B5BA-0CA67B9439EC}">
      <dgm:prSet/>
      <dgm:spPr/>
      <dgm:t>
        <a:bodyPr/>
        <a:lstStyle/>
        <a:p>
          <a:endParaRPr lang="es-ES"/>
        </a:p>
      </dgm:t>
    </dgm:pt>
    <dgm:pt modelId="{25BE72C1-3E60-4CF7-9F6E-F4E268587DDE}">
      <dgm:prSet phldrT="[Texto]"/>
      <dgm:spPr/>
      <dgm:t>
        <a:bodyPr/>
        <a:lstStyle/>
        <a:p>
          <a:r>
            <a:rPr lang="es-ES" dirty="0" smtClean="0"/>
            <a:t>Grupos</a:t>
          </a:r>
          <a:endParaRPr lang="es-ES" dirty="0"/>
        </a:p>
      </dgm:t>
    </dgm:pt>
    <dgm:pt modelId="{E2649977-1B88-48D3-A958-72EFECD59DFE}" type="parTrans" cxnId="{5D93E26F-8F72-48A9-868C-9A05155AA0FB}">
      <dgm:prSet/>
      <dgm:spPr/>
      <dgm:t>
        <a:bodyPr/>
        <a:lstStyle/>
        <a:p>
          <a:endParaRPr lang="es-ES"/>
        </a:p>
      </dgm:t>
    </dgm:pt>
    <dgm:pt modelId="{609A9EC7-02B9-4EC1-A902-D229B89C1475}" type="sibTrans" cxnId="{5D93E26F-8F72-48A9-868C-9A05155AA0FB}">
      <dgm:prSet/>
      <dgm:spPr/>
      <dgm:t>
        <a:bodyPr/>
        <a:lstStyle/>
        <a:p>
          <a:endParaRPr lang="es-ES"/>
        </a:p>
      </dgm:t>
    </dgm:pt>
    <dgm:pt modelId="{F37BC166-C14F-4B24-8B3F-75381F6323A9}">
      <dgm:prSet phldrT="[Texto]"/>
      <dgm:spPr/>
      <dgm:t>
        <a:bodyPr/>
        <a:lstStyle/>
        <a:p>
          <a:r>
            <a:rPr lang="es-ES" dirty="0" smtClean="0"/>
            <a:t>Organizaciones</a:t>
          </a:r>
          <a:endParaRPr lang="es-ES" dirty="0"/>
        </a:p>
      </dgm:t>
    </dgm:pt>
    <dgm:pt modelId="{7CA81148-75F0-4E3A-9875-145B7EB95A49}" type="parTrans" cxnId="{C0CABE8B-16F6-4BA5-B751-F2662AC80335}">
      <dgm:prSet/>
      <dgm:spPr/>
      <dgm:t>
        <a:bodyPr/>
        <a:lstStyle/>
        <a:p>
          <a:endParaRPr lang="es-ES"/>
        </a:p>
      </dgm:t>
    </dgm:pt>
    <dgm:pt modelId="{956D6DEE-6CD4-4B23-ADFF-D4F7745091C0}" type="sibTrans" cxnId="{C0CABE8B-16F6-4BA5-B751-F2662AC80335}">
      <dgm:prSet/>
      <dgm:spPr/>
      <dgm:t>
        <a:bodyPr/>
        <a:lstStyle/>
        <a:p>
          <a:endParaRPr lang="es-ES"/>
        </a:p>
      </dgm:t>
    </dgm:pt>
    <dgm:pt modelId="{87AECDAD-9A97-4020-AC48-2C96806016E7}">
      <dgm:prSet phldrT="[Texto]"/>
      <dgm:spPr/>
      <dgm:t>
        <a:bodyPr/>
        <a:lstStyle/>
        <a:p>
          <a:r>
            <a:rPr lang="es-ES" dirty="0" smtClean="0"/>
            <a:t>Comunidades</a:t>
          </a:r>
          <a:endParaRPr lang="es-ES" dirty="0"/>
        </a:p>
      </dgm:t>
    </dgm:pt>
    <dgm:pt modelId="{040238B3-17E5-4094-925B-F93A794A14CC}" type="parTrans" cxnId="{4F65207A-E9E7-4C80-ADD3-F474D536B3C9}">
      <dgm:prSet/>
      <dgm:spPr/>
      <dgm:t>
        <a:bodyPr/>
        <a:lstStyle/>
        <a:p>
          <a:endParaRPr lang="es-ES"/>
        </a:p>
      </dgm:t>
    </dgm:pt>
    <dgm:pt modelId="{521D6173-800C-4EF0-B505-19C90A36CFC4}" type="sibTrans" cxnId="{4F65207A-E9E7-4C80-ADD3-F474D536B3C9}">
      <dgm:prSet/>
      <dgm:spPr/>
      <dgm:t>
        <a:bodyPr/>
        <a:lstStyle/>
        <a:p>
          <a:endParaRPr lang="es-ES"/>
        </a:p>
      </dgm:t>
    </dgm:pt>
    <dgm:pt modelId="{F976506A-270B-4B2C-8969-8E65454333C2}">
      <dgm:prSet phldrT="[Texto]"/>
      <dgm:spPr/>
      <dgm:t>
        <a:bodyPr/>
        <a:lstStyle/>
        <a:p>
          <a:r>
            <a:rPr lang="es-ES" dirty="0" smtClean="0"/>
            <a:t>Subculturas</a:t>
          </a:r>
          <a:endParaRPr lang="es-ES" dirty="0"/>
        </a:p>
      </dgm:t>
    </dgm:pt>
    <dgm:pt modelId="{63B6F357-FA0D-49F2-A369-63157D9CEAE0}" type="parTrans" cxnId="{A439D1F2-18F8-4815-965A-5988F20DB96B}">
      <dgm:prSet/>
      <dgm:spPr/>
      <dgm:t>
        <a:bodyPr/>
        <a:lstStyle/>
        <a:p>
          <a:endParaRPr lang="es-ES"/>
        </a:p>
      </dgm:t>
    </dgm:pt>
    <dgm:pt modelId="{B73D0DD1-D0D8-4092-BB9B-2473AED23C00}" type="sibTrans" cxnId="{A439D1F2-18F8-4815-965A-5988F20DB96B}">
      <dgm:prSet/>
      <dgm:spPr/>
      <dgm:t>
        <a:bodyPr/>
        <a:lstStyle/>
        <a:p>
          <a:endParaRPr lang="es-ES"/>
        </a:p>
      </dgm:t>
    </dgm:pt>
    <dgm:pt modelId="{3282B56B-1DEE-4A28-8F74-FE9C5AF70E60}">
      <dgm:prSet phldrT="[Texto]"/>
      <dgm:spPr/>
      <dgm:t>
        <a:bodyPr/>
        <a:lstStyle/>
        <a:p>
          <a:r>
            <a:rPr lang="es-ES" dirty="0" smtClean="0"/>
            <a:t>Estilos de vida</a:t>
          </a:r>
          <a:endParaRPr lang="es-ES" dirty="0"/>
        </a:p>
      </dgm:t>
    </dgm:pt>
    <dgm:pt modelId="{91170A75-BE08-489A-AA4C-A960FC2D1EC7}" type="parTrans" cxnId="{5A8D5B69-E0A9-4D75-9DFD-D583BF4BBB4D}">
      <dgm:prSet/>
      <dgm:spPr/>
      <dgm:t>
        <a:bodyPr/>
        <a:lstStyle/>
        <a:p>
          <a:endParaRPr lang="es-ES"/>
        </a:p>
      </dgm:t>
    </dgm:pt>
    <dgm:pt modelId="{3E421162-B690-4800-82C9-C38D32A34DE4}" type="sibTrans" cxnId="{5A8D5B69-E0A9-4D75-9DFD-D583BF4BBB4D}">
      <dgm:prSet/>
      <dgm:spPr/>
      <dgm:t>
        <a:bodyPr/>
        <a:lstStyle/>
        <a:p>
          <a:endParaRPr lang="es-ES"/>
        </a:p>
      </dgm:t>
    </dgm:pt>
    <dgm:pt modelId="{E3B223BB-F5F2-4905-B192-2790EC56E60A}" type="pres">
      <dgm:prSet presAssocID="{324D90D1-FA93-4A12-96CE-1170EE286171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505C442B-0BEE-4D50-B3D6-F4CB3E842CBB}" type="pres">
      <dgm:prSet presAssocID="{FE621E1F-5950-4ED6-9573-3C0FADF65EBA}" presName="compNode" presStyleCnt="0"/>
      <dgm:spPr/>
    </dgm:pt>
    <dgm:pt modelId="{B4697717-041F-4513-AC54-FE9C642F4896}" type="pres">
      <dgm:prSet presAssocID="{FE621E1F-5950-4ED6-9573-3C0FADF65EBA}" presName="dummyConnPt" presStyleCnt="0"/>
      <dgm:spPr/>
    </dgm:pt>
    <dgm:pt modelId="{A0EFD096-0DFD-4A68-BB2B-55C720223E1B}" type="pres">
      <dgm:prSet presAssocID="{FE621E1F-5950-4ED6-9573-3C0FADF65EBA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6B8BD1-ADD3-464E-AF8F-3265E420D02F}" type="pres">
      <dgm:prSet presAssocID="{275EC491-D968-4B1B-A6B1-A75A3151033E}" presName="sibTrans" presStyleLbl="bgSibTrans2D1" presStyleIdx="0" presStyleCnt="10"/>
      <dgm:spPr/>
      <dgm:t>
        <a:bodyPr/>
        <a:lstStyle/>
        <a:p>
          <a:endParaRPr lang="es-MX"/>
        </a:p>
      </dgm:t>
    </dgm:pt>
    <dgm:pt modelId="{4D3712B1-6C75-4357-98E2-44BD2CB0BF24}" type="pres">
      <dgm:prSet presAssocID="{7C068065-6BB8-4D04-A848-0D7CA31AF601}" presName="compNode" presStyleCnt="0"/>
      <dgm:spPr/>
    </dgm:pt>
    <dgm:pt modelId="{FD4B5285-2CA2-46C1-A93A-CF65FE95CCC5}" type="pres">
      <dgm:prSet presAssocID="{7C068065-6BB8-4D04-A848-0D7CA31AF601}" presName="dummyConnPt" presStyleCnt="0"/>
      <dgm:spPr/>
    </dgm:pt>
    <dgm:pt modelId="{FB674312-849B-445A-93D8-76A92DE1D1AD}" type="pres">
      <dgm:prSet presAssocID="{7C068065-6BB8-4D04-A848-0D7CA31AF601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935499-7B22-42D7-8D04-DA8D3CA9662A}" type="pres">
      <dgm:prSet presAssocID="{036773F7-5EFB-4ED2-8DA3-90995625E8A8}" presName="sibTrans" presStyleLbl="bgSibTrans2D1" presStyleIdx="1" presStyleCnt="10"/>
      <dgm:spPr/>
      <dgm:t>
        <a:bodyPr/>
        <a:lstStyle/>
        <a:p>
          <a:endParaRPr lang="es-MX"/>
        </a:p>
      </dgm:t>
    </dgm:pt>
    <dgm:pt modelId="{A5F87628-3361-46FA-BD73-8DB4944FE7B5}" type="pres">
      <dgm:prSet presAssocID="{65F0212F-FEA6-41CE-BEBC-6F5F8E04B14B}" presName="compNode" presStyleCnt="0"/>
      <dgm:spPr/>
    </dgm:pt>
    <dgm:pt modelId="{C458D15B-EC87-40A6-B1B2-21675D77202A}" type="pres">
      <dgm:prSet presAssocID="{65F0212F-FEA6-41CE-BEBC-6F5F8E04B14B}" presName="dummyConnPt" presStyleCnt="0"/>
      <dgm:spPr/>
    </dgm:pt>
    <dgm:pt modelId="{3E9B9AB1-414A-425B-9053-3A309A9FAEAF}" type="pres">
      <dgm:prSet presAssocID="{65F0212F-FEA6-41CE-BEBC-6F5F8E04B14B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D2EFA9-5162-443C-85A8-FB7AB7C92FDA}" type="pres">
      <dgm:prSet presAssocID="{4B70710A-CDF7-4990-8BE2-746EC096E4B0}" presName="sibTrans" presStyleLbl="bgSibTrans2D1" presStyleIdx="2" presStyleCnt="10"/>
      <dgm:spPr/>
      <dgm:t>
        <a:bodyPr/>
        <a:lstStyle/>
        <a:p>
          <a:endParaRPr lang="es-MX"/>
        </a:p>
      </dgm:t>
    </dgm:pt>
    <dgm:pt modelId="{9F382550-77E5-4109-AB32-36F1732477FA}" type="pres">
      <dgm:prSet presAssocID="{14BCC685-B154-4526-954B-AC5724D47C1C}" presName="compNode" presStyleCnt="0"/>
      <dgm:spPr/>
    </dgm:pt>
    <dgm:pt modelId="{CAC87075-2B95-4067-84F4-A12321B96E1E}" type="pres">
      <dgm:prSet presAssocID="{14BCC685-B154-4526-954B-AC5724D47C1C}" presName="dummyConnPt" presStyleCnt="0"/>
      <dgm:spPr/>
    </dgm:pt>
    <dgm:pt modelId="{F2593DDA-51A3-4C44-9D7C-875DC9C273A5}" type="pres">
      <dgm:prSet presAssocID="{14BCC685-B154-4526-954B-AC5724D47C1C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4E28BD-0824-4C49-B78E-67AA302A0F85}" type="pres">
      <dgm:prSet presAssocID="{444969CA-2485-4CBC-93DD-B22D25E61964}" presName="sibTrans" presStyleLbl="bgSibTrans2D1" presStyleIdx="3" presStyleCnt="10"/>
      <dgm:spPr/>
      <dgm:t>
        <a:bodyPr/>
        <a:lstStyle/>
        <a:p>
          <a:endParaRPr lang="es-MX"/>
        </a:p>
      </dgm:t>
    </dgm:pt>
    <dgm:pt modelId="{07A247E1-0DD4-4B74-A878-1769C65F4CC6}" type="pres">
      <dgm:prSet presAssocID="{270D2EB6-A823-457B-89C5-C5385864829A}" presName="compNode" presStyleCnt="0"/>
      <dgm:spPr/>
    </dgm:pt>
    <dgm:pt modelId="{93F858CA-05D2-43C6-8574-40264A634DA0}" type="pres">
      <dgm:prSet presAssocID="{270D2EB6-A823-457B-89C5-C5385864829A}" presName="dummyConnPt" presStyleCnt="0"/>
      <dgm:spPr/>
    </dgm:pt>
    <dgm:pt modelId="{82667822-C4F9-450F-9729-6EE8993246A6}" type="pres">
      <dgm:prSet presAssocID="{270D2EB6-A823-457B-89C5-C5385864829A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696A49-2610-4BF6-A33A-CC441506DD0A}" type="pres">
      <dgm:prSet presAssocID="{BAA297AF-741F-4A44-946F-55E4356F7848}" presName="sibTrans" presStyleLbl="bgSibTrans2D1" presStyleIdx="4" presStyleCnt="10"/>
      <dgm:spPr/>
      <dgm:t>
        <a:bodyPr/>
        <a:lstStyle/>
        <a:p>
          <a:endParaRPr lang="es-MX"/>
        </a:p>
      </dgm:t>
    </dgm:pt>
    <dgm:pt modelId="{BAD17CA4-DE2D-458B-B156-599605505FE0}" type="pres">
      <dgm:prSet presAssocID="{FD4F96CD-C34D-42E2-B1B3-584890243D3C}" presName="compNode" presStyleCnt="0"/>
      <dgm:spPr/>
    </dgm:pt>
    <dgm:pt modelId="{E181EE58-91ED-4514-9DFD-EC52A71A498B}" type="pres">
      <dgm:prSet presAssocID="{FD4F96CD-C34D-42E2-B1B3-584890243D3C}" presName="dummyConnPt" presStyleCnt="0"/>
      <dgm:spPr/>
    </dgm:pt>
    <dgm:pt modelId="{C42FF45C-5344-4605-92A0-5EE572DF5C7C}" type="pres">
      <dgm:prSet presAssocID="{FD4F96CD-C34D-42E2-B1B3-584890243D3C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951EB16-5EF2-4293-A379-5A47CED36180}" type="pres">
      <dgm:prSet presAssocID="{F2205249-85CF-42DF-93D4-69151761F761}" presName="sibTrans" presStyleLbl="bgSibTrans2D1" presStyleIdx="5" presStyleCnt="10"/>
      <dgm:spPr/>
      <dgm:t>
        <a:bodyPr/>
        <a:lstStyle/>
        <a:p>
          <a:endParaRPr lang="es-MX"/>
        </a:p>
      </dgm:t>
    </dgm:pt>
    <dgm:pt modelId="{669B763B-B149-4E10-B3A9-57C48755723B}" type="pres">
      <dgm:prSet presAssocID="{25BE72C1-3E60-4CF7-9F6E-F4E268587DDE}" presName="compNode" presStyleCnt="0"/>
      <dgm:spPr/>
    </dgm:pt>
    <dgm:pt modelId="{A35F2739-18A1-442C-977F-E17281EBE453}" type="pres">
      <dgm:prSet presAssocID="{25BE72C1-3E60-4CF7-9F6E-F4E268587DDE}" presName="dummyConnPt" presStyleCnt="0"/>
      <dgm:spPr/>
    </dgm:pt>
    <dgm:pt modelId="{5E248A41-0D49-41A0-9609-5FB71433957A}" type="pres">
      <dgm:prSet presAssocID="{25BE72C1-3E60-4CF7-9F6E-F4E268587DDE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574B61-3CCE-418F-9215-1BD380DED2F1}" type="pres">
      <dgm:prSet presAssocID="{609A9EC7-02B9-4EC1-A902-D229B89C1475}" presName="sibTrans" presStyleLbl="bgSibTrans2D1" presStyleIdx="6" presStyleCnt="10"/>
      <dgm:spPr/>
      <dgm:t>
        <a:bodyPr/>
        <a:lstStyle/>
        <a:p>
          <a:endParaRPr lang="es-MX"/>
        </a:p>
      </dgm:t>
    </dgm:pt>
    <dgm:pt modelId="{90E4CD12-AE8B-4EFC-B03D-464C1E4160C8}" type="pres">
      <dgm:prSet presAssocID="{F37BC166-C14F-4B24-8B3F-75381F6323A9}" presName="compNode" presStyleCnt="0"/>
      <dgm:spPr/>
    </dgm:pt>
    <dgm:pt modelId="{7C87C5D3-7D80-4176-8BB5-C1E835E3EED2}" type="pres">
      <dgm:prSet presAssocID="{F37BC166-C14F-4B24-8B3F-75381F6323A9}" presName="dummyConnPt" presStyleCnt="0"/>
      <dgm:spPr/>
    </dgm:pt>
    <dgm:pt modelId="{B7E8F401-8BC4-4E47-B3CF-377A4ABDC53E}" type="pres">
      <dgm:prSet presAssocID="{F37BC166-C14F-4B24-8B3F-75381F6323A9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620529-3463-43D4-A441-2DA29404DD23}" type="pres">
      <dgm:prSet presAssocID="{956D6DEE-6CD4-4B23-ADFF-D4F7745091C0}" presName="sibTrans" presStyleLbl="bgSibTrans2D1" presStyleIdx="7" presStyleCnt="10"/>
      <dgm:spPr/>
      <dgm:t>
        <a:bodyPr/>
        <a:lstStyle/>
        <a:p>
          <a:endParaRPr lang="es-MX"/>
        </a:p>
      </dgm:t>
    </dgm:pt>
    <dgm:pt modelId="{1CEAE380-3AF0-4AD7-840C-72524D5BBE65}" type="pres">
      <dgm:prSet presAssocID="{87AECDAD-9A97-4020-AC48-2C96806016E7}" presName="compNode" presStyleCnt="0"/>
      <dgm:spPr/>
    </dgm:pt>
    <dgm:pt modelId="{C1E2867E-C6B6-42EE-B554-05CD6108222E}" type="pres">
      <dgm:prSet presAssocID="{87AECDAD-9A97-4020-AC48-2C96806016E7}" presName="dummyConnPt" presStyleCnt="0"/>
      <dgm:spPr/>
    </dgm:pt>
    <dgm:pt modelId="{53E7B256-D316-460D-8F4E-478E393E17E9}" type="pres">
      <dgm:prSet presAssocID="{87AECDAD-9A97-4020-AC48-2C96806016E7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B99B88-6B9E-4DA5-89B3-99AA980C74E9}" type="pres">
      <dgm:prSet presAssocID="{521D6173-800C-4EF0-B505-19C90A36CFC4}" presName="sibTrans" presStyleLbl="bgSibTrans2D1" presStyleIdx="8" presStyleCnt="10"/>
      <dgm:spPr/>
      <dgm:t>
        <a:bodyPr/>
        <a:lstStyle/>
        <a:p>
          <a:endParaRPr lang="es-MX"/>
        </a:p>
      </dgm:t>
    </dgm:pt>
    <dgm:pt modelId="{20DB6FE8-AADD-4F53-A408-2F399244080B}" type="pres">
      <dgm:prSet presAssocID="{F976506A-270B-4B2C-8969-8E65454333C2}" presName="compNode" presStyleCnt="0"/>
      <dgm:spPr/>
    </dgm:pt>
    <dgm:pt modelId="{C3C2B059-F349-4688-AD92-470B18ED0584}" type="pres">
      <dgm:prSet presAssocID="{F976506A-270B-4B2C-8969-8E65454333C2}" presName="dummyConnPt" presStyleCnt="0"/>
      <dgm:spPr/>
    </dgm:pt>
    <dgm:pt modelId="{D6D6E27C-4094-4432-848C-4B047EE1A3F6}" type="pres">
      <dgm:prSet presAssocID="{F976506A-270B-4B2C-8969-8E65454333C2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8A7279-FAB4-4CE7-8C79-BE7CFE43A74E}" type="pres">
      <dgm:prSet presAssocID="{B73D0DD1-D0D8-4092-BB9B-2473AED23C00}" presName="sibTrans" presStyleLbl="bgSibTrans2D1" presStyleIdx="9" presStyleCnt="10"/>
      <dgm:spPr/>
      <dgm:t>
        <a:bodyPr/>
        <a:lstStyle/>
        <a:p>
          <a:endParaRPr lang="es-MX"/>
        </a:p>
      </dgm:t>
    </dgm:pt>
    <dgm:pt modelId="{3EBC9307-5FA9-4D4F-9824-8A12DCB08D4F}" type="pres">
      <dgm:prSet presAssocID="{3282B56B-1DEE-4A28-8F74-FE9C5AF70E60}" presName="compNode" presStyleCnt="0"/>
      <dgm:spPr/>
    </dgm:pt>
    <dgm:pt modelId="{2B091B00-92EB-433D-B254-45EFF7E76708}" type="pres">
      <dgm:prSet presAssocID="{3282B56B-1DEE-4A28-8F74-FE9C5AF70E60}" presName="dummyConnPt" presStyleCnt="0"/>
      <dgm:spPr/>
    </dgm:pt>
    <dgm:pt modelId="{7B97E51D-7A23-4716-96FB-2B57C992AA29}" type="pres">
      <dgm:prSet presAssocID="{3282B56B-1DEE-4A28-8F74-FE9C5AF70E60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0CABE8B-16F6-4BA5-B751-F2662AC80335}" srcId="{324D90D1-FA93-4A12-96CE-1170EE286171}" destId="{F37BC166-C14F-4B24-8B3F-75381F6323A9}" srcOrd="7" destOrd="0" parTransId="{7CA81148-75F0-4E3A-9875-145B7EB95A49}" sibTransId="{956D6DEE-6CD4-4B23-ADFF-D4F7745091C0}"/>
    <dgm:cxn modelId="{F289A14F-2887-404D-991F-0362F68A05AD}" type="presOf" srcId="{BAA297AF-741F-4A44-946F-55E4356F7848}" destId="{AF696A49-2610-4BF6-A33A-CC441506DD0A}" srcOrd="0" destOrd="0" presId="urn:microsoft.com/office/officeart/2005/8/layout/bProcess4"/>
    <dgm:cxn modelId="{0B1F4EC8-C869-4812-9DF7-22BB189649CA}" type="presOf" srcId="{956D6DEE-6CD4-4B23-ADFF-D4F7745091C0}" destId="{E5620529-3463-43D4-A441-2DA29404DD23}" srcOrd="0" destOrd="0" presId="urn:microsoft.com/office/officeart/2005/8/layout/bProcess4"/>
    <dgm:cxn modelId="{AE31B90B-FD9D-4F3E-8BC5-572F4EBD09EE}" type="presOf" srcId="{7C068065-6BB8-4D04-A848-0D7CA31AF601}" destId="{FB674312-849B-445A-93D8-76A92DE1D1AD}" srcOrd="0" destOrd="0" presId="urn:microsoft.com/office/officeart/2005/8/layout/bProcess4"/>
    <dgm:cxn modelId="{86B3463C-B0EC-4E7A-9710-3F64503C085C}" type="presOf" srcId="{65F0212F-FEA6-41CE-BEBC-6F5F8E04B14B}" destId="{3E9B9AB1-414A-425B-9053-3A309A9FAEAF}" srcOrd="0" destOrd="0" presId="urn:microsoft.com/office/officeart/2005/8/layout/bProcess4"/>
    <dgm:cxn modelId="{12CE8D26-3D65-4F7F-8AB2-609739A80B73}" type="presOf" srcId="{25BE72C1-3E60-4CF7-9F6E-F4E268587DDE}" destId="{5E248A41-0D49-41A0-9609-5FB71433957A}" srcOrd="0" destOrd="0" presId="urn:microsoft.com/office/officeart/2005/8/layout/bProcess4"/>
    <dgm:cxn modelId="{5A8D5B69-E0A9-4D75-9DFD-D583BF4BBB4D}" srcId="{324D90D1-FA93-4A12-96CE-1170EE286171}" destId="{3282B56B-1DEE-4A28-8F74-FE9C5AF70E60}" srcOrd="10" destOrd="0" parTransId="{91170A75-BE08-489A-AA4C-A960FC2D1EC7}" sibTransId="{3E421162-B690-4800-82C9-C38D32A34DE4}"/>
    <dgm:cxn modelId="{D10B959D-5A7C-44E1-8830-A2A789C25DCB}" type="presOf" srcId="{F2205249-85CF-42DF-93D4-69151761F761}" destId="{1951EB16-5EF2-4293-A379-5A47CED36180}" srcOrd="0" destOrd="0" presId="urn:microsoft.com/office/officeart/2005/8/layout/bProcess4"/>
    <dgm:cxn modelId="{855E0A66-BDFE-4AA6-AB77-D7C9214594F9}" type="presOf" srcId="{275EC491-D968-4B1B-A6B1-A75A3151033E}" destId="{2A6B8BD1-ADD3-464E-AF8F-3265E420D02F}" srcOrd="0" destOrd="0" presId="urn:microsoft.com/office/officeart/2005/8/layout/bProcess4"/>
    <dgm:cxn modelId="{4F65207A-E9E7-4C80-ADD3-F474D536B3C9}" srcId="{324D90D1-FA93-4A12-96CE-1170EE286171}" destId="{87AECDAD-9A97-4020-AC48-2C96806016E7}" srcOrd="8" destOrd="0" parTransId="{040238B3-17E5-4094-925B-F93A794A14CC}" sibTransId="{521D6173-800C-4EF0-B505-19C90A36CFC4}"/>
    <dgm:cxn modelId="{622FC987-BA26-406E-9DBB-DC2EE7DF6233}" type="presOf" srcId="{14BCC685-B154-4526-954B-AC5724D47C1C}" destId="{F2593DDA-51A3-4C44-9D7C-875DC9C273A5}" srcOrd="0" destOrd="0" presId="urn:microsoft.com/office/officeart/2005/8/layout/bProcess4"/>
    <dgm:cxn modelId="{9DFA443B-C205-4647-9A71-72AF983FDC66}" type="presOf" srcId="{036773F7-5EFB-4ED2-8DA3-90995625E8A8}" destId="{30935499-7B22-42D7-8D04-DA8D3CA9662A}" srcOrd="0" destOrd="0" presId="urn:microsoft.com/office/officeart/2005/8/layout/bProcess4"/>
    <dgm:cxn modelId="{528192AC-6D2F-4047-977A-12DEE1CA5540}" srcId="{324D90D1-FA93-4A12-96CE-1170EE286171}" destId="{FE621E1F-5950-4ED6-9573-3C0FADF65EBA}" srcOrd="0" destOrd="0" parTransId="{E6E143AF-59C4-4276-8D73-038332E0E614}" sibTransId="{275EC491-D968-4B1B-A6B1-A75A3151033E}"/>
    <dgm:cxn modelId="{4D07D2C5-5A05-4B6A-B5BA-0CA67B9439EC}" srcId="{324D90D1-FA93-4A12-96CE-1170EE286171}" destId="{FD4F96CD-C34D-42E2-B1B3-584890243D3C}" srcOrd="5" destOrd="0" parTransId="{C4EEF7BE-12BB-4384-9FCE-92655548E24D}" sibTransId="{F2205249-85CF-42DF-93D4-69151761F761}"/>
    <dgm:cxn modelId="{D349D107-0669-4631-BA6F-D3C43649D73B}" srcId="{324D90D1-FA93-4A12-96CE-1170EE286171}" destId="{14BCC685-B154-4526-954B-AC5724D47C1C}" srcOrd="3" destOrd="0" parTransId="{A8FF125B-A33E-4586-8540-E378CE75DBA0}" sibTransId="{444969CA-2485-4CBC-93DD-B22D25E61964}"/>
    <dgm:cxn modelId="{67888B28-E37C-4329-9A26-257C4E7922BB}" type="presOf" srcId="{324D90D1-FA93-4A12-96CE-1170EE286171}" destId="{E3B223BB-F5F2-4905-B192-2790EC56E60A}" srcOrd="0" destOrd="0" presId="urn:microsoft.com/office/officeart/2005/8/layout/bProcess4"/>
    <dgm:cxn modelId="{90C2665E-8EB8-4240-AA5F-7C385CDB4A87}" type="presOf" srcId="{F37BC166-C14F-4B24-8B3F-75381F6323A9}" destId="{B7E8F401-8BC4-4E47-B3CF-377A4ABDC53E}" srcOrd="0" destOrd="0" presId="urn:microsoft.com/office/officeart/2005/8/layout/bProcess4"/>
    <dgm:cxn modelId="{5D93E26F-8F72-48A9-868C-9A05155AA0FB}" srcId="{324D90D1-FA93-4A12-96CE-1170EE286171}" destId="{25BE72C1-3E60-4CF7-9F6E-F4E268587DDE}" srcOrd="6" destOrd="0" parTransId="{E2649977-1B88-48D3-A958-72EFECD59DFE}" sibTransId="{609A9EC7-02B9-4EC1-A902-D229B89C1475}"/>
    <dgm:cxn modelId="{A439D1F2-18F8-4815-965A-5988F20DB96B}" srcId="{324D90D1-FA93-4A12-96CE-1170EE286171}" destId="{F976506A-270B-4B2C-8969-8E65454333C2}" srcOrd="9" destOrd="0" parTransId="{63B6F357-FA0D-49F2-A369-63157D9CEAE0}" sibTransId="{B73D0DD1-D0D8-4092-BB9B-2473AED23C00}"/>
    <dgm:cxn modelId="{10ADAB4E-387A-4AAE-B622-EAAC4D3F6095}" type="presOf" srcId="{87AECDAD-9A97-4020-AC48-2C96806016E7}" destId="{53E7B256-D316-460D-8F4E-478E393E17E9}" srcOrd="0" destOrd="0" presId="urn:microsoft.com/office/officeart/2005/8/layout/bProcess4"/>
    <dgm:cxn modelId="{E9041A3D-5F57-421D-94AD-38E6902026D7}" type="presOf" srcId="{4B70710A-CDF7-4990-8BE2-746EC096E4B0}" destId="{88D2EFA9-5162-443C-85A8-FB7AB7C92FDA}" srcOrd="0" destOrd="0" presId="urn:microsoft.com/office/officeart/2005/8/layout/bProcess4"/>
    <dgm:cxn modelId="{5F48A5B8-22FF-4E65-AA54-B86745308EAB}" type="presOf" srcId="{FE621E1F-5950-4ED6-9573-3C0FADF65EBA}" destId="{A0EFD096-0DFD-4A68-BB2B-55C720223E1B}" srcOrd="0" destOrd="0" presId="urn:microsoft.com/office/officeart/2005/8/layout/bProcess4"/>
    <dgm:cxn modelId="{1261315A-5EF7-404B-8043-C8DBF4B3D55F}" srcId="{324D90D1-FA93-4A12-96CE-1170EE286171}" destId="{65F0212F-FEA6-41CE-BEBC-6F5F8E04B14B}" srcOrd="2" destOrd="0" parTransId="{55C9CF80-312F-40C0-A9EF-2159E3E5E9F2}" sibTransId="{4B70710A-CDF7-4990-8BE2-746EC096E4B0}"/>
    <dgm:cxn modelId="{9E3BB0CF-4A18-4359-A5A9-4B2349786D60}" type="presOf" srcId="{521D6173-800C-4EF0-B505-19C90A36CFC4}" destId="{FEB99B88-6B9E-4DA5-89B3-99AA980C74E9}" srcOrd="0" destOrd="0" presId="urn:microsoft.com/office/officeart/2005/8/layout/bProcess4"/>
    <dgm:cxn modelId="{6B5C90A4-ED11-4354-8ADC-5F639B90C175}" type="presOf" srcId="{3282B56B-1DEE-4A28-8F74-FE9C5AF70E60}" destId="{7B97E51D-7A23-4716-96FB-2B57C992AA29}" srcOrd="0" destOrd="0" presId="urn:microsoft.com/office/officeart/2005/8/layout/bProcess4"/>
    <dgm:cxn modelId="{D616FC80-770E-4928-8334-FC76460DA5E1}" type="presOf" srcId="{609A9EC7-02B9-4EC1-A902-D229B89C1475}" destId="{CE574B61-3CCE-418F-9215-1BD380DED2F1}" srcOrd="0" destOrd="0" presId="urn:microsoft.com/office/officeart/2005/8/layout/bProcess4"/>
    <dgm:cxn modelId="{59024290-5619-47A7-A60B-CCA181B4ECA6}" srcId="{324D90D1-FA93-4A12-96CE-1170EE286171}" destId="{7C068065-6BB8-4D04-A848-0D7CA31AF601}" srcOrd="1" destOrd="0" parTransId="{7AD161DE-DDDA-4CA5-9F87-23C2634F097C}" sibTransId="{036773F7-5EFB-4ED2-8DA3-90995625E8A8}"/>
    <dgm:cxn modelId="{AC12CCF4-6636-48EA-8B42-FE35289CB4FE}" type="presOf" srcId="{270D2EB6-A823-457B-89C5-C5385864829A}" destId="{82667822-C4F9-450F-9729-6EE8993246A6}" srcOrd="0" destOrd="0" presId="urn:microsoft.com/office/officeart/2005/8/layout/bProcess4"/>
    <dgm:cxn modelId="{8474DB19-DEBF-4852-8AB2-CC4BF3127C24}" srcId="{324D90D1-FA93-4A12-96CE-1170EE286171}" destId="{270D2EB6-A823-457B-89C5-C5385864829A}" srcOrd="4" destOrd="0" parTransId="{CA81F55C-403B-4B21-9A16-8966DCB02537}" sibTransId="{BAA297AF-741F-4A44-946F-55E4356F7848}"/>
    <dgm:cxn modelId="{CEAF1773-1F1E-484C-8213-6FE6594A5DB2}" type="presOf" srcId="{444969CA-2485-4CBC-93DD-B22D25E61964}" destId="{BE4E28BD-0824-4C49-B78E-67AA302A0F85}" srcOrd="0" destOrd="0" presId="urn:microsoft.com/office/officeart/2005/8/layout/bProcess4"/>
    <dgm:cxn modelId="{F71F92CF-6B98-49A6-A7D3-20780001FB04}" type="presOf" srcId="{FD4F96CD-C34D-42E2-B1B3-584890243D3C}" destId="{C42FF45C-5344-4605-92A0-5EE572DF5C7C}" srcOrd="0" destOrd="0" presId="urn:microsoft.com/office/officeart/2005/8/layout/bProcess4"/>
    <dgm:cxn modelId="{486BD185-4B12-4E5C-A443-90696BD60AA5}" type="presOf" srcId="{F976506A-270B-4B2C-8969-8E65454333C2}" destId="{D6D6E27C-4094-4432-848C-4B047EE1A3F6}" srcOrd="0" destOrd="0" presId="urn:microsoft.com/office/officeart/2005/8/layout/bProcess4"/>
    <dgm:cxn modelId="{C981304C-E65A-49C1-BA64-D658B4E81675}" type="presOf" srcId="{B73D0DD1-D0D8-4092-BB9B-2473AED23C00}" destId="{DA8A7279-FAB4-4CE7-8C79-BE7CFE43A74E}" srcOrd="0" destOrd="0" presId="urn:microsoft.com/office/officeart/2005/8/layout/bProcess4"/>
    <dgm:cxn modelId="{3287A6B1-3388-42F4-A41D-0E1B8CF6F9CF}" type="presParOf" srcId="{E3B223BB-F5F2-4905-B192-2790EC56E60A}" destId="{505C442B-0BEE-4D50-B3D6-F4CB3E842CBB}" srcOrd="0" destOrd="0" presId="urn:microsoft.com/office/officeart/2005/8/layout/bProcess4"/>
    <dgm:cxn modelId="{6DB8952A-89FB-41A2-8E5A-F943B20A333F}" type="presParOf" srcId="{505C442B-0BEE-4D50-B3D6-F4CB3E842CBB}" destId="{B4697717-041F-4513-AC54-FE9C642F4896}" srcOrd="0" destOrd="0" presId="urn:microsoft.com/office/officeart/2005/8/layout/bProcess4"/>
    <dgm:cxn modelId="{545EA391-56E0-4FF4-AEDF-C568EB2AEB2D}" type="presParOf" srcId="{505C442B-0BEE-4D50-B3D6-F4CB3E842CBB}" destId="{A0EFD096-0DFD-4A68-BB2B-55C720223E1B}" srcOrd="1" destOrd="0" presId="urn:microsoft.com/office/officeart/2005/8/layout/bProcess4"/>
    <dgm:cxn modelId="{FB6E4A84-AFC0-4E63-A2E1-50F5EA7C24EA}" type="presParOf" srcId="{E3B223BB-F5F2-4905-B192-2790EC56E60A}" destId="{2A6B8BD1-ADD3-464E-AF8F-3265E420D02F}" srcOrd="1" destOrd="0" presId="urn:microsoft.com/office/officeart/2005/8/layout/bProcess4"/>
    <dgm:cxn modelId="{27EDEBF4-9D8A-42FA-BE47-DDFD1E6D3154}" type="presParOf" srcId="{E3B223BB-F5F2-4905-B192-2790EC56E60A}" destId="{4D3712B1-6C75-4357-98E2-44BD2CB0BF24}" srcOrd="2" destOrd="0" presId="urn:microsoft.com/office/officeart/2005/8/layout/bProcess4"/>
    <dgm:cxn modelId="{2245C554-13AD-4BD8-8F97-0829E9DFE618}" type="presParOf" srcId="{4D3712B1-6C75-4357-98E2-44BD2CB0BF24}" destId="{FD4B5285-2CA2-46C1-A93A-CF65FE95CCC5}" srcOrd="0" destOrd="0" presId="urn:microsoft.com/office/officeart/2005/8/layout/bProcess4"/>
    <dgm:cxn modelId="{991FE2AF-A611-4043-9E15-E838B6CA7556}" type="presParOf" srcId="{4D3712B1-6C75-4357-98E2-44BD2CB0BF24}" destId="{FB674312-849B-445A-93D8-76A92DE1D1AD}" srcOrd="1" destOrd="0" presId="urn:microsoft.com/office/officeart/2005/8/layout/bProcess4"/>
    <dgm:cxn modelId="{74BF4230-6C70-42DB-8B39-9CC960E1EB2A}" type="presParOf" srcId="{E3B223BB-F5F2-4905-B192-2790EC56E60A}" destId="{30935499-7B22-42D7-8D04-DA8D3CA9662A}" srcOrd="3" destOrd="0" presId="urn:microsoft.com/office/officeart/2005/8/layout/bProcess4"/>
    <dgm:cxn modelId="{D7EAED17-E43C-47D9-A6FF-44558E3C8781}" type="presParOf" srcId="{E3B223BB-F5F2-4905-B192-2790EC56E60A}" destId="{A5F87628-3361-46FA-BD73-8DB4944FE7B5}" srcOrd="4" destOrd="0" presId="urn:microsoft.com/office/officeart/2005/8/layout/bProcess4"/>
    <dgm:cxn modelId="{B2047EF2-1675-4152-B521-AB2C63397F00}" type="presParOf" srcId="{A5F87628-3361-46FA-BD73-8DB4944FE7B5}" destId="{C458D15B-EC87-40A6-B1B2-21675D77202A}" srcOrd="0" destOrd="0" presId="urn:microsoft.com/office/officeart/2005/8/layout/bProcess4"/>
    <dgm:cxn modelId="{C9DB638E-A752-4F3F-BFA9-99ECDE7181B1}" type="presParOf" srcId="{A5F87628-3361-46FA-BD73-8DB4944FE7B5}" destId="{3E9B9AB1-414A-425B-9053-3A309A9FAEAF}" srcOrd="1" destOrd="0" presId="urn:microsoft.com/office/officeart/2005/8/layout/bProcess4"/>
    <dgm:cxn modelId="{A53CCD90-6457-4342-94CE-9652BDFCB356}" type="presParOf" srcId="{E3B223BB-F5F2-4905-B192-2790EC56E60A}" destId="{88D2EFA9-5162-443C-85A8-FB7AB7C92FDA}" srcOrd="5" destOrd="0" presId="urn:microsoft.com/office/officeart/2005/8/layout/bProcess4"/>
    <dgm:cxn modelId="{769F2CBB-867E-45E3-B2C4-A8892293EAEC}" type="presParOf" srcId="{E3B223BB-F5F2-4905-B192-2790EC56E60A}" destId="{9F382550-77E5-4109-AB32-36F1732477FA}" srcOrd="6" destOrd="0" presId="urn:microsoft.com/office/officeart/2005/8/layout/bProcess4"/>
    <dgm:cxn modelId="{744E5E8E-D08B-4FE4-A4A4-A65E31D36F6D}" type="presParOf" srcId="{9F382550-77E5-4109-AB32-36F1732477FA}" destId="{CAC87075-2B95-4067-84F4-A12321B96E1E}" srcOrd="0" destOrd="0" presId="urn:microsoft.com/office/officeart/2005/8/layout/bProcess4"/>
    <dgm:cxn modelId="{AA8D2C07-62CA-42DB-AB34-5CF15DAA5F2B}" type="presParOf" srcId="{9F382550-77E5-4109-AB32-36F1732477FA}" destId="{F2593DDA-51A3-4C44-9D7C-875DC9C273A5}" srcOrd="1" destOrd="0" presId="urn:microsoft.com/office/officeart/2005/8/layout/bProcess4"/>
    <dgm:cxn modelId="{75BB5052-E42C-472F-8332-B295C6EAF261}" type="presParOf" srcId="{E3B223BB-F5F2-4905-B192-2790EC56E60A}" destId="{BE4E28BD-0824-4C49-B78E-67AA302A0F85}" srcOrd="7" destOrd="0" presId="urn:microsoft.com/office/officeart/2005/8/layout/bProcess4"/>
    <dgm:cxn modelId="{8FF750D8-2B80-4B88-A3D1-97A4628EF350}" type="presParOf" srcId="{E3B223BB-F5F2-4905-B192-2790EC56E60A}" destId="{07A247E1-0DD4-4B74-A878-1769C65F4CC6}" srcOrd="8" destOrd="0" presId="urn:microsoft.com/office/officeart/2005/8/layout/bProcess4"/>
    <dgm:cxn modelId="{C7160482-AD5B-46B7-A32A-D8D2D915402D}" type="presParOf" srcId="{07A247E1-0DD4-4B74-A878-1769C65F4CC6}" destId="{93F858CA-05D2-43C6-8574-40264A634DA0}" srcOrd="0" destOrd="0" presId="urn:microsoft.com/office/officeart/2005/8/layout/bProcess4"/>
    <dgm:cxn modelId="{4C4FEA65-E95E-42BA-9638-85E691DB0EF8}" type="presParOf" srcId="{07A247E1-0DD4-4B74-A878-1769C65F4CC6}" destId="{82667822-C4F9-450F-9729-6EE8993246A6}" srcOrd="1" destOrd="0" presId="urn:microsoft.com/office/officeart/2005/8/layout/bProcess4"/>
    <dgm:cxn modelId="{0B84F0F4-2DAC-4174-B786-342990EEDBFC}" type="presParOf" srcId="{E3B223BB-F5F2-4905-B192-2790EC56E60A}" destId="{AF696A49-2610-4BF6-A33A-CC441506DD0A}" srcOrd="9" destOrd="0" presId="urn:microsoft.com/office/officeart/2005/8/layout/bProcess4"/>
    <dgm:cxn modelId="{B487226F-2038-48D5-8BBB-E15B016B820C}" type="presParOf" srcId="{E3B223BB-F5F2-4905-B192-2790EC56E60A}" destId="{BAD17CA4-DE2D-458B-B156-599605505FE0}" srcOrd="10" destOrd="0" presId="urn:microsoft.com/office/officeart/2005/8/layout/bProcess4"/>
    <dgm:cxn modelId="{70B87EA8-924F-4ABB-AD60-F428ED7FF359}" type="presParOf" srcId="{BAD17CA4-DE2D-458B-B156-599605505FE0}" destId="{E181EE58-91ED-4514-9DFD-EC52A71A498B}" srcOrd="0" destOrd="0" presId="urn:microsoft.com/office/officeart/2005/8/layout/bProcess4"/>
    <dgm:cxn modelId="{DDBFA247-F926-4BD9-81D6-4F63850C35B3}" type="presParOf" srcId="{BAD17CA4-DE2D-458B-B156-599605505FE0}" destId="{C42FF45C-5344-4605-92A0-5EE572DF5C7C}" srcOrd="1" destOrd="0" presId="urn:microsoft.com/office/officeart/2005/8/layout/bProcess4"/>
    <dgm:cxn modelId="{BA50C6C8-F099-4C4A-8B63-96C82C6B5953}" type="presParOf" srcId="{E3B223BB-F5F2-4905-B192-2790EC56E60A}" destId="{1951EB16-5EF2-4293-A379-5A47CED36180}" srcOrd="11" destOrd="0" presId="urn:microsoft.com/office/officeart/2005/8/layout/bProcess4"/>
    <dgm:cxn modelId="{4DB235B5-A1F5-4F8E-830A-96039D0D6FC1}" type="presParOf" srcId="{E3B223BB-F5F2-4905-B192-2790EC56E60A}" destId="{669B763B-B149-4E10-B3A9-57C48755723B}" srcOrd="12" destOrd="0" presId="urn:microsoft.com/office/officeart/2005/8/layout/bProcess4"/>
    <dgm:cxn modelId="{74D8852F-75B7-4B59-9D30-603C6A2B6898}" type="presParOf" srcId="{669B763B-B149-4E10-B3A9-57C48755723B}" destId="{A35F2739-18A1-442C-977F-E17281EBE453}" srcOrd="0" destOrd="0" presId="urn:microsoft.com/office/officeart/2005/8/layout/bProcess4"/>
    <dgm:cxn modelId="{1F56E3CA-CF07-4D0D-BAA9-737A20E9A373}" type="presParOf" srcId="{669B763B-B149-4E10-B3A9-57C48755723B}" destId="{5E248A41-0D49-41A0-9609-5FB71433957A}" srcOrd="1" destOrd="0" presId="urn:microsoft.com/office/officeart/2005/8/layout/bProcess4"/>
    <dgm:cxn modelId="{26B9738F-328A-47B8-A7CD-BDF4693D6780}" type="presParOf" srcId="{E3B223BB-F5F2-4905-B192-2790EC56E60A}" destId="{CE574B61-3CCE-418F-9215-1BD380DED2F1}" srcOrd="13" destOrd="0" presId="urn:microsoft.com/office/officeart/2005/8/layout/bProcess4"/>
    <dgm:cxn modelId="{5929B3B6-1574-46B3-9DA3-07779995AD75}" type="presParOf" srcId="{E3B223BB-F5F2-4905-B192-2790EC56E60A}" destId="{90E4CD12-AE8B-4EFC-B03D-464C1E4160C8}" srcOrd="14" destOrd="0" presId="urn:microsoft.com/office/officeart/2005/8/layout/bProcess4"/>
    <dgm:cxn modelId="{55FDF6C3-63FF-4AD2-B524-953A32BCBEB6}" type="presParOf" srcId="{90E4CD12-AE8B-4EFC-B03D-464C1E4160C8}" destId="{7C87C5D3-7D80-4176-8BB5-C1E835E3EED2}" srcOrd="0" destOrd="0" presId="urn:microsoft.com/office/officeart/2005/8/layout/bProcess4"/>
    <dgm:cxn modelId="{33944FE8-22C8-41B1-B057-791799CEB01B}" type="presParOf" srcId="{90E4CD12-AE8B-4EFC-B03D-464C1E4160C8}" destId="{B7E8F401-8BC4-4E47-B3CF-377A4ABDC53E}" srcOrd="1" destOrd="0" presId="urn:microsoft.com/office/officeart/2005/8/layout/bProcess4"/>
    <dgm:cxn modelId="{0DD650ED-61E3-472C-98D5-D2A6C8BE27FC}" type="presParOf" srcId="{E3B223BB-F5F2-4905-B192-2790EC56E60A}" destId="{E5620529-3463-43D4-A441-2DA29404DD23}" srcOrd="15" destOrd="0" presId="urn:microsoft.com/office/officeart/2005/8/layout/bProcess4"/>
    <dgm:cxn modelId="{981AB417-F713-48A9-9389-9BB9405D6A3B}" type="presParOf" srcId="{E3B223BB-F5F2-4905-B192-2790EC56E60A}" destId="{1CEAE380-3AF0-4AD7-840C-72524D5BBE65}" srcOrd="16" destOrd="0" presId="urn:microsoft.com/office/officeart/2005/8/layout/bProcess4"/>
    <dgm:cxn modelId="{B6BC9A41-D4B1-4CD7-84B0-DB8DC83D9B78}" type="presParOf" srcId="{1CEAE380-3AF0-4AD7-840C-72524D5BBE65}" destId="{C1E2867E-C6B6-42EE-B554-05CD6108222E}" srcOrd="0" destOrd="0" presId="urn:microsoft.com/office/officeart/2005/8/layout/bProcess4"/>
    <dgm:cxn modelId="{E6F10094-3F3E-4BDA-9BCD-D29ED330C5AF}" type="presParOf" srcId="{1CEAE380-3AF0-4AD7-840C-72524D5BBE65}" destId="{53E7B256-D316-460D-8F4E-478E393E17E9}" srcOrd="1" destOrd="0" presId="urn:microsoft.com/office/officeart/2005/8/layout/bProcess4"/>
    <dgm:cxn modelId="{2313FF71-F43D-4AC8-AD34-1B9D8A633D7A}" type="presParOf" srcId="{E3B223BB-F5F2-4905-B192-2790EC56E60A}" destId="{FEB99B88-6B9E-4DA5-89B3-99AA980C74E9}" srcOrd="17" destOrd="0" presId="urn:microsoft.com/office/officeart/2005/8/layout/bProcess4"/>
    <dgm:cxn modelId="{11BAD304-DA73-4F9B-B48A-85F8C927EC4F}" type="presParOf" srcId="{E3B223BB-F5F2-4905-B192-2790EC56E60A}" destId="{20DB6FE8-AADD-4F53-A408-2F399244080B}" srcOrd="18" destOrd="0" presId="urn:microsoft.com/office/officeart/2005/8/layout/bProcess4"/>
    <dgm:cxn modelId="{DA3920ED-A76C-4641-A8A9-F86CC6FC8940}" type="presParOf" srcId="{20DB6FE8-AADD-4F53-A408-2F399244080B}" destId="{C3C2B059-F349-4688-AD92-470B18ED0584}" srcOrd="0" destOrd="0" presId="urn:microsoft.com/office/officeart/2005/8/layout/bProcess4"/>
    <dgm:cxn modelId="{9A3CC804-E635-4312-A94F-A917A053989C}" type="presParOf" srcId="{20DB6FE8-AADD-4F53-A408-2F399244080B}" destId="{D6D6E27C-4094-4432-848C-4B047EE1A3F6}" srcOrd="1" destOrd="0" presId="urn:microsoft.com/office/officeart/2005/8/layout/bProcess4"/>
    <dgm:cxn modelId="{47C9A3B1-4A23-4E30-AA3B-429C43819DFF}" type="presParOf" srcId="{E3B223BB-F5F2-4905-B192-2790EC56E60A}" destId="{DA8A7279-FAB4-4CE7-8C79-BE7CFE43A74E}" srcOrd="19" destOrd="0" presId="urn:microsoft.com/office/officeart/2005/8/layout/bProcess4"/>
    <dgm:cxn modelId="{320052D4-66FB-4408-B5F4-253A02049F77}" type="presParOf" srcId="{E3B223BB-F5F2-4905-B192-2790EC56E60A}" destId="{3EBC9307-5FA9-4D4F-9824-8A12DCB08D4F}" srcOrd="20" destOrd="0" presId="urn:microsoft.com/office/officeart/2005/8/layout/bProcess4"/>
    <dgm:cxn modelId="{350D95C1-BD2A-4283-BFB6-5803DCC10338}" type="presParOf" srcId="{3EBC9307-5FA9-4D4F-9824-8A12DCB08D4F}" destId="{2B091B00-92EB-433D-B254-45EFF7E76708}" srcOrd="0" destOrd="0" presId="urn:microsoft.com/office/officeart/2005/8/layout/bProcess4"/>
    <dgm:cxn modelId="{A4ABB263-B197-41AA-BAE8-01CF3EC41A3C}" type="presParOf" srcId="{3EBC9307-5FA9-4D4F-9824-8A12DCB08D4F}" destId="{7B97E51D-7A23-4716-96FB-2B57C992AA2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4ACB2C-A077-4BF1-82D3-6C7159FB97D9}" type="doc">
      <dgm:prSet loTypeId="urn:microsoft.com/office/officeart/2005/8/layout/default" loCatId="list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es-ES"/>
        </a:p>
      </dgm:t>
    </dgm:pt>
    <dgm:pt modelId="{32D6FC5B-50AD-44E6-BD11-4294B1673921}">
      <dgm:prSet phldrT="[Texto]"/>
      <dgm:spPr/>
      <dgm:t>
        <a:bodyPr/>
        <a:lstStyle/>
        <a:p>
          <a:r>
            <a:rPr lang="es-ES" dirty="0" smtClean="0"/>
            <a:t>Libros</a:t>
          </a:r>
          <a:endParaRPr lang="es-ES" dirty="0"/>
        </a:p>
      </dgm:t>
    </dgm:pt>
    <dgm:pt modelId="{7CF19477-2D44-4B22-B48E-D370F99E7FC9}" type="parTrans" cxnId="{335BC39D-D0EF-40B8-B63F-ACC76C12AB4C}">
      <dgm:prSet/>
      <dgm:spPr/>
      <dgm:t>
        <a:bodyPr/>
        <a:lstStyle/>
        <a:p>
          <a:endParaRPr lang="es-ES"/>
        </a:p>
      </dgm:t>
    </dgm:pt>
    <dgm:pt modelId="{2D2CD4F0-0DB9-42F3-83B7-4FD25C8D15CF}" type="sibTrans" cxnId="{335BC39D-D0EF-40B8-B63F-ACC76C12AB4C}">
      <dgm:prSet/>
      <dgm:spPr/>
      <dgm:t>
        <a:bodyPr/>
        <a:lstStyle/>
        <a:p>
          <a:endParaRPr lang="es-ES"/>
        </a:p>
      </dgm:t>
    </dgm:pt>
    <dgm:pt modelId="{F88E826E-7E66-4A29-98AF-0FD81D385750}">
      <dgm:prSet phldrT="[Texto]"/>
      <dgm:spPr/>
      <dgm:t>
        <a:bodyPr/>
        <a:lstStyle/>
        <a:p>
          <a:r>
            <a:rPr lang="es-ES" dirty="0" smtClean="0"/>
            <a:t>Revistas</a:t>
          </a:r>
          <a:endParaRPr lang="es-ES" dirty="0"/>
        </a:p>
      </dgm:t>
    </dgm:pt>
    <dgm:pt modelId="{38805F72-EE81-415D-9044-522DD9B247B0}" type="parTrans" cxnId="{66CE337B-E17A-41CA-BA59-8627D61967F4}">
      <dgm:prSet/>
      <dgm:spPr/>
      <dgm:t>
        <a:bodyPr/>
        <a:lstStyle/>
        <a:p>
          <a:endParaRPr lang="es-ES"/>
        </a:p>
      </dgm:t>
    </dgm:pt>
    <dgm:pt modelId="{E3360CB8-DFAF-4883-B9D5-7CD1AB538CEB}" type="sibTrans" cxnId="{66CE337B-E17A-41CA-BA59-8627D61967F4}">
      <dgm:prSet/>
      <dgm:spPr/>
      <dgm:t>
        <a:bodyPr/>
        <a:lstStyle/>
        <a:p>
          <a:endParaRPr lang="es-ES"/>
        </a:p>
      </dgm:t>
    </dgm:pt>
    <dgm:pt modelId="{7FE6C02D-287B-4E88-8780-DF314BF3A10B}">
      <dgm:prSet phldrT="[Texto]"/>
      <dgm:spPr/>
      <dgm:t>
        <a:bodyPr/>
        <a:lstStyle/>
        <a:p>
          <a:r>
            <a:rPr lang="es-ES" dirty="0" smtClean="0"/>
            <a:t>Artículos de periódico</a:t>
          </a:r>
          <a:endParaRPr lang="es-ES" dirty="0"/>
        </a:p>
      </dgm:t>
    </dgm:pt>
    <dgm:pt modelId="{3BFE3A65-09DC-47F6-B6C4-3E8DD2E181A2}" type="parTrans" cxnId="{0420DCED-30CD-485E-B518-D023FABCB94A}">
      <dgm:prSet/>
      <dgm:spPr/>
      <dgm:t>
        <a:bodyPr/>
        <a:lstStyle/>
        <a:p>
          <a:endParaRPr lang="es-ES"/>
        </a:p>
      </dgm:t>
    </dgm:pt>
    <dgm:pt modelId="{8E95EF07-0EB3-4000-86DE-EC10A61562DA}" type="sibTrans" cxnId="{0420DCED-30CD-485E-B518-D023FABCB94A}">
      <dgm:prSet/>
      <dgm:spPr/>
      <dgm:t>
        <a:bodyPr/>
        <a:lstStyle/>
        <a:p>
          <a:endParaRPr lang="es-ES"/>
        </a:p>
      </dgm:t>
    </dgm:pt>
    <dgm:pt modelId="{4AAFEEC1-52BA-4F76-A388-1E034D07F319}">
      <dgm:prSet phldrT="[Texto]"/>
      <dgm:spPr/>
      <dgm:t>
        <a:bodyPr/>
        <a:lstStyle/>
        <a:p>
          <a:r>
            <a:rPr lang="es-ES" dirty="0" smtClean="0"/>
            <a:t>Tesis</a:t>
          </a:r>
          <a:endParaRPr lang="es-ES" dirty="0"/>
        </a:p>
      </dgm:t>
    </dgm:pt>
    <dgm:pt modelId="{5E2FC269-DAE1-4AA0-B640-708D0443DA12}" type="parTrans" cxnId="{0649BAAF-0054-4488-98DF-18145611254A}">
      <dgm:prSet/>
      <dgm:spPr/>
      <dgm:t>
        <a:bodyPr/>
        <a:lstStyle/>
        <a:p>
          <a:endParaRPr lang="es-ES"/>
        </a:p>
      </dgm:t>
    </dgm:pt>
    <dgm:pt modelId="{87D9CCBF-5EF7-4EB3-B0D9-A419DD9B8559}" type="sibTrans" cxnId="{0649BAAF-0054-4488-98DF-18145611254A}">
      <dgm:prSet/>
      <dgm:spPr/>
      <dgm:t>
        <a:bodyPr/>
        <a:lstStyle/>
        <a:p>
          <a:endParaRPr lang="es-ES"/>
        </a:p>
      </dgm:t>
    </dgm:pt>
    <dgm:pt modelId="{A1F6D689-1193-4087-96C8-BEDAFAEB767B}">
      <dgm:prSet phldrT="[Texto]"/>
      <dgm:spPr/>
      <dgm:t>
        <a:bodyPr/>
        <a:lstStyle/>
        <a:p>
          <a:r>
            <a:rPr lang="es-ES" dirty="0" smtClean="0"/>
            <a:t>Monografías</a:t>
          </a:r>
          <a:endParaRPr lang="es-ES" dirty="0"/>
        </a:p>
      </dgm:t>
    </dgm:pt>
    <dgm:pt modelId="{84CCBD52-6ECB-4216-BED0-6D4FB3285563}" type="parTrans" cxnId="{B0E77F8F-0269-4370-8169-61D9C5FAD4AE}">
      <dgm:prSet/>
      <dgm:spPr/>
      <dgm:t>
        <a:bodyPr/>
        <a:lstStyle/>
        <a:p>
          <a:endParaRPr lang="es-ES"/>
        </a:p>
      </dgm:t>
    </dgm:pt>
    <dgm:pt modelId="{742A98CF-89A6-400B-8216-9C22210307DC}" type="sibTrans" cxnId="{B0E77F8F-0269-4370-8169-61D9C5FAD4AE}">
      <dgm:prSet/>
      <dgm:spPr/>
      <dgm:t>
        <a:bodyPr/>
        <a:lstStyle/>
        <a:p>
          <a:endParaRPr lang="es-ES"/>
        </a:p>
      </dgm:t>
    </dgm:pt>
    <dgm:pt modelId="{2C95C1AE-D7A1-47EE-B7B9-E5D92A6DDB2F}">
      <dgm:prSet phldrT="[Texto]"/>
      <dgm:spPr/>
      <dgm:t>
        <a:bodyPr/>
        <a:lstStyle/>
        <a:p>
          <a:r>
            <a:rPr lang="es-ES" dirty="0" smtClean="0"/>
            <a:t>Canciones</a:t>
          </a:r>
          <a:endParaRPr lang="es-ES" dirty="0"/>
        </a:p>
      </dgm:t>
    </dgm:pt>
    <dgm:pt modelId="{F2E24159-AFFF-4ACD-A8F3-A0A0E999A472}" type="parTrans" cxnId="{17D97E7F-A915-4039-BE73-617B4914CE8C}">
      <dgm:prSet/>
      <dgm:spPr/>
      <dgm:t>
        <a:bodyPr/>
        <a:lstStyle/>
        <a:p>
          <a:endParaRPr lang="es-ES"/>
        </a:p>
      </dgm:t>
    </dgm:pt>
    <dgm:pt modelId="{67CB4650-DCD2-456B-8E92-DF66303A4BD2}" type="sibTrans" cxnId="{17D97E7F-A915-4039-BE73-617B4914CE8C}">
      <dgm:prSet/>
      <dgm:spPr/>
      <dgm:t>
        <a:bodyPr/>
        <a:lstStyle/>
        <a:p>
          <a:endParaRPr lang="es-ES"/>
        </a:p>
      </dgm:t>
    </dgm:pt>
    <dgm:pt modelId="{6F90FD6E-FFCB-4C95-972B-FAF3D1940AEF}">
      <dgm:prSet phldrT="[Texto]"/>
      <dgm:spPr/>
      <dgm:t>
        <a:bodyPr/>
        <a:lstStyle/>
        <a:p>
          <a:r>
            <a:rPr lang="es-ES" dirty="0" smtClean="0"/>
            <a:t>Fotografías</a:t>
          </a:r>
          <a:endParaRPr lang="es-ES" dirty="0"/>
        </a:p>
      </dgm:t>
    </dgm:pt>
    <dgm:pt modelId="{B57726B8-E826-4AF4-9B71-8D052CAB79DC}" type="parTrans" cxnId="{FAAB73B6-E497-418C-B57A-C87EE72C9126}">
      <dgm:prSet/>
      <dgm:spPr/>
      <dgm:t>
        <a:bodyPr/>
        <a:lstStyle/>
        <a:p>
          <a:endParaRPr lang="es-ES"/>
        </a:p>
      </dgm:t>
    </dgm:pt>
    <dgm:pt modelId="{22F10C5D-55F6-4349-9822-DA8C90763E99}" type="sibTrans" cxnId="{FAAB73B6-E497-418C-B57A-C87EE72C9126}">
      <dgm:prSet/>
      <dgm:spPr/>
      <dgm:t>
        <a:bodyPr/>
        <a:lstStyle/>
        <a:p>
          <a:endParaRPr lang="es-ES"/>
        </a:p>
      </dgm:t>
    </dgm:pt>
    <dgm:pt modelId="{3CC1407C-8EBA-4AE9-A0F0-DE2F0E7FCF9C}">
      <dgm:prSet phldrT="[Texto]"/>
      <dgm:spPr/>
      <dgm:t>
        <a:bodyPr/>
        <a:lstStyle/>
        <a:p>
          <a:r>
            <a:rPr lang="es-ES" dirty="0" smtClean="0"/>
            <a:t>Obras de Teatro</a:t>
          </a:r>
          <a:endParaRPr lang="es-ES" dirty="0"/>
        </a:p>
      </dgm:t>
    </dgm:pt>
    <dgm:pt modelId="{BFB2EA0F-8658-42C8-B46D-1C3FA38704CB}" type="parTrans" cxnId="{6F38BC7F-EAEC-4026-BA83-85C19F0D127D}">
      <dgm:prSet/>
      <dgm:spPr/>
      <dgm:t>
        <a:bodyPr/>
        <a:lstStyle/>
        <a:p>
          <a:endParaRPr lang="es-ES"/>
        </a:p>
      </dgm:t>
    </dgm:pt>
    <dgm:pt modelId="{5855E75E-0769-40BA-961E-C815782AABE1}" type="sibTrans" cxnId="{6F38BC7F-EAEC-4026-BA83-85C19F0D127D}">
      <dgm:prSet/>
      <dgm:spPr/>
      <dgm:t>
        <a:bodyPr/>
        <a:lstStyle/>
        <a:p>
          <a:endParaRPr lang="es-ES"/>
        </a:p>
      </dgm:t>
    </dgm:pt>
    <dgm:pt modelId="{72739704-4379-4357-9A58-8F5062CA19E2}">
      <dgm:prSet phldrT="[Texto]"/>
      <dgm:spPr/>
      <dgm:t>
        <a:bodyPr/>
        <a:lstStyle/>
        <a:p>
          <a:r>
            <a:rPr lang="es-ES" dirty="0" smtClean="0"/>
            <a:t>Entre Otros</a:t>
          </a:r>
          <a:endParaRPr lang="es-ES" dirty="0"/>
        </a:p>
      </dgm:t>
    </dgm:pt>
    <dgm:pt modelId="{F5605553-0679-4E8D-89E0-B0C0A0D2E95C}" type="parTrans" cxnId="{749A32E9-9E83-4490-978B-EE71A0C6D603}">
      <dgm:prSet/>
      <dgm:spPr/>
      <dgm:t>
        <a:bodyPr/>
        <a:lstStyle/>
        <a:p>
          <a:endParaRPr lang="es-ES"/>
        </a:p>
      </dgm:t>
    </dgm:pt>
    <dgm:pt modelId="{8B002172-AC31-4C20-B0E8-A91A17F24E21}" type="sibTrans" cxnId="{749A32E9-9E83-4490-978B-EE71A0C6D603}">
      <dgm:prSet/>
      <dgm:spPr/>
      <dgm:t>
        <a:bodyPr/>
        <a:lstStyle/>
        <a:p>
          <a:endParaRPr lang="es-ES"/>
        </a:p>
      </dgm:t>
    </dgm:pt>
    <dgm:pt modelId="{28076ADD-B0C1-48F3-AF61-2F5BACBE4D13}" type="pres">
      <dgm:prSet presAssocID="{964ACB2C-A077-4BF1-82D3-6C7159FB97D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690D9A1-867A-454E-928A-3C81C2A4696E}" type="pres">
      <dgm:prSet presAssocID="{32D6FC5B-50AD-44E6-BD11-4294B1673921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3C08017-541B-4BE8-9E46-DC35EB68E44B}" type="pres">
      <dgm:prSet presAssocID="{2D2CD4F0-0DB9-42F3-83B7-4FD25C8D15CF}" presName="sibTrans" presStyleCnt="0"/>
      <dgm:spPr/>
      <dgm:t>
        <a:bodyPr/>
        <a:lstStyle/>
        <a:p>
          <a:endParaRPr lang="es-ES"/>
        </a:p>
      </dgm:t>
    </dgm:pt>
    <dgm:pt modelId="{28E041C1-122C-4F2F-B02A-0BDD20C6CC11}" type="pres">
      <dgm:prSet presAssocID="{F88E826E-7E66-4A29-98AF-0FD81D385750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7E713C-2207-40B5-A9F1-E582B2CADE87}" type="pres">
      <dgm:prSet presAssocID="{E3360CB8-DFAF-4883-B9D5-7CD1AB538CEB}" presName="sibTrans" presStyleCnt="0"/>
      <dgm:spPr/>
      <dgm:t>
        <a:bodyPr/>
        <a:lstStyle/>
        <a:p>
          <a:endParaRPr lang="es-ES"/>
        </a:p>
      </dgm:t>
    </dgm:pt>
    <dgm:pt modelId="{A2EA872E-E631-41E1-83F9-52D86520E5D5}" type="pres">
      <dgm:prSet presAssocID="{7FE6C02D-287B-4E88-8780-DF314BF3A10B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67288D-77A9-4589-959E-92868009FB49}" type="pres">
      <dgm:prSet presAssocID="{8E95EF07-0EB3-4000-86DE-EC10A61562DA}" presName="sibTrans" presStyleCnt="0"/>
      <dgm:spPr/>
      <dgm:t>
        <a:bodyPr/>
        <a:lstStyle/>
        <a:p>
          <a:endParaRPr lang="es-ES"/>
        </a:p>
      </dgm:t>
    </dgm:pt>
    <dgm:pt modelId="{A413C573-B86D-4434-AEB9-EBAFAA102047}" type="pres">
      <dgm:prSet presAssocID="{4AAFEEC1-52BA-4F76-A388-1E034D07F319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883ABA-0550-4D8E-8888-21A4455B5257}" type="pres">
      <dgm:prSet presAssocID="{87D9CCBF-5EF7-4EB3-B0D9-A419DD9B8559}" presName="sibTrans" presStyleCnt="0"/>
      <dgm:spPr/>
      <dgm:t>
        <a:bodyPr/>
        <a:lstStyle/>
        <a:p>
          <a:endParaRPr lang="es-ES"/>
        </a:p>
      </dgm:t>
    </dgm:pt>
    <dgm:pt modelId="{33B1567B-3702-4FCE-9A25-426B4989C5FB}" type="pres">
      <dgm:prSet presAssocID="{A1F6D689-1193-4087-96C8-BEDAFAEB767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6DFD69-E14D-4A84-92D2-2CD412C1C723}" type="pres">
      <dgm:prSet presAssocID="{742A98CF-89A6-400B-8216-9C22210307DC}" presName="sibTrans" presStyleCnt="0"/>
      <dgm:spPr/>
      <dgm:t>
        <a:bodyPr/>
        <a:lstStyle/>
        <a:p>
          <a:endParaRPr lang="es-ES"/>
        </a:p>
      </dgm:t>
    </dgm:pt>
    <dgm:pt modelId="{C1B938A4-BC68-4911-9517-0A74F0CF740A}" type="pres">
      <dgm:prSet presAssocID="{2C95C1AE-D7A1-47EE-B7B9-E5D92A6DDB2F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F24FDA5-3DBB-4B6A-ADF8-56BAF3AFE3E9}" type="pres">
      <dgm:prSet presAssocID="{67CB4650-DCD2-456B-8E92-DF66303A4BD2}" presName="sibTrans" presStyleCnt="0"/>
      <dgm:spPr/>
      <dgm:t>
        <a:bodyPr/>
        <a:lstStyle/>
        <a:p>
          <a:endParaRPr lang="es-ES"/>
        </a:p>
      </dgm:t>
    </dgm:pt>
    <dgm:pt modelId="{64661990-0F98-4B88-A4B1-4F2AC839EE45}" type="pres">
      <dgm:prSet presAssocID="{6F90FD6E-FFCB-4C95-972B-FAF3D1940AEF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1D6C5F-A871-42AF-9C2A-EA1B032B323A}" type="pres">
      <dgm:prSet presAssocID="{22F10C5D-55F6-4349-9822-DA8C90763E99}" presName="sibTrans" presStyleCnt="0"/>
      <dgm:spPr/>
      <dgm:t>
        <a:bodyPr/>
        <a:lstStyle/>
        <a:p>
          <a:endParaRPr lang="es-ES"/>
        </a:p>
      </dgm:t>
    </dgm:pt>
    <dgm:pt modelId="{FA0D848D-2D75-49A9-B530-F04788816E53}" type="pres">
      <dgm:prSet presAssocID="{3CC1407C-8EBA-4AE9-A0F0-DE2F0E7FCF9C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E8971C-18F3-4930-BBC1-0D09C9B37E56}" type="pres">
      <dgm:prSet presAssocID="{5855E75E-0769-40BA-961E-C815782AABE1}" presName="sibTrans" presStyleCnt="0"/>
      <dgm:spPr/>
      <dgm:t>
        <a:bodyPr/>
        <a:lstStyle/>
        <a:p>
          <a:endParaRPr lang="es-ES"/>
        </a:p>
      </dgm:t>
    </dgm:pt>
    <dgm:pt modelId="{21B6D6B6-A030-49F2-9A74-ABD81CE9F5BD}" type="pres">
      <dgm:prSet presAssocID="{72739704-4379-4357-9A58-8F5062CA19E2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420DCED-30CD-485E-B518-D023FABCB94A}" srcId="{964ACB2C-A077-4BF1-82D3-6C7159FB97D9}" destId="{7FE6C02D-287B-4E88-8780-DF314BF3A10B}" srcOrd="2" destOrd="0" parTransId="{3BFE3A65-09DC-47F6-B6C4-3E8DD2E181A2}" sibTransId="{8E95EF07-0EB3-4000-86DE-EC10A61562DA}"/>
    <dgm:cxn modelId="{D08317C7-77BC-46D4-AF0F-CC1BAC419E78}" type="presOf" srcId="{7FE6C02D-287B-4E88-8780-DF314BF3A10B}" destId="{A2EA872E-E631-41E1-83F9-52D86520E5D5}" srcOrd="0" destOrd="0" presId="urn:microsoft.com/office/officeart/2005/8/layout/default"/>
    <dgm:cxn modelId="{E493ABC4-0F62-4FC2-AC29-6F89F81F6D01}" type="presOf" srcId="{6F90FD6E-FFCB-4C95-972B-FAF3D1940AEF}" destId="{64661990-0F98-4B88-A4B1-4F2AC839EE45}" srcOrd="0" destOrd="0" presId="urn:microsoft.com/office/officeart/2005/8/layout/default"/>
    <dgm:cxn modelId="{17D97E7F-A915-4039-BE73-617B4914CE8C}" srcId="{964ACB2C-A077-4BF1-82D3-6C7159FB97D9}" destId="{2C95C1AE-D7A1-47EE-B7B9-E5D92A6DDB2F}" srcOrd="5" destOrd="0" parTransId="{F2E24159-AFFF-4ACD-A8F3-A0A0E999A472}" sibTransId="{67CB4650-DCD2-456B-8E92-DF66303A4BD2}"/>
    <dgm:cxn modelId="{6F38BC7F-EAEC-4026-BA83-85C19F0D127D}" srcId="{964ACB2C-A077-4BF1-82D3-6C7159FB97D9}" destId="{3CC1407C-8EBA-4AE9-A0F0-DE2F0E7FCF9C}" srcOrd="7" destOrd="0" parTransId="{BFB2EA0F-8658-42C8-B46D-1C3FA38704CB}" sibTransId="{5855E75E-0769-40BA-961E-C815782AABE1}"/>
    <dgm:cxn modelId="{F9F9CA35-97D7-4583-A1C5-5890E1599F28}" type="presOf" srcId="{72739704-4379-4357-9A58-8F5062CA19E2}" destId="{21B6D6B6-A030-49F2-9A74-ABD81CE9F5BD}" srcOrd="0" destOrd="0" presId="urn:microsoft.com/office/officeart/2005/8/layout/default"/>
    <dgm:cxn modelId="{B0E77F8F-0269-4370-8169-61D9C5FAD4AE}" srcId="{964ACB2C-A077-4BF1-82D3-6C7159FB97D9}" destId="{A1F6D689-1193-4087-96C8-BEDAFAEB767B}" srcOrd="4" destOrd="0" parTransId="{84CCBD52-6ECB-4216-BED0-6D4FB3285563}" sibTransId="{742A98CF-89A6-400B-8216-9C22210307DC}"/>
    <dgm:cxn modelId="{42B804F9-FC07-40E8-96B8-E9408C3FABA5}" type="presOf" srcId="{A1F6D689-1193-4087-96C8-BEDAFAEB767B}" destId="{33B1567B-3702-4FCE-9A25-426B4989C5FB}" srcOrd="0" destOrd="0" presId="urn:microsoft.com/office/officeart/2005/8/layout/default"/>
    <dgm:cxn modelId="{335BC39D-D0EF-40B8-B63F-ACC76C12AB4C}" srcId="{964ACB2C-A077-4BF1-82D3-6C7159FB97D9}" destId="{32D6FC5B-50AD-44E6-BD11-4294B1673921}" srcOrd="0" destOrd="0" parTransId="{7CF19477-2D44-4B22-B48E-D370F99E7FC9}" sibTransId="{2D2CD4F0-0DB9-42F3-83B7-4FD25C8D15CF}"/>
    <dgm:cxn modelId="{66CE337B-E17A-41CA-BA59-8627D61967F4}" srcId="{964ACB2C-A077-4BF1-82D3-6C7159FB97D9}" destId="{F88E826E-7E66-4A29-98AF-0FD81D385750}" srcOrd="1" destOrd="0" parTransId="{38805F72-EE81-415D-9044-522DD9B247B0}" sibTransId="{E3360CB8-DFAF-4883-B9D5-7CD1AB538CEB}"/>
    <dgm:cxn modelId="{FAAB73B6-E497-418C-B57A-C87EE72C9126}" srcId="{964ACB2C-A077-4BF1-82D3-6C7159FB97D9}" destId="{6F90FD6E-FFCB-4C95-972B-FAF3D1940AEF}" srcOrd="6" destOrd="0" parTransId="{B57726B8-E826-4AF4-9B71-8D052CAB79DC}" sibTransId="{22F10C5D-55F6-4349-9822-DA8C90763E99}"/>
    <dgm:cxn modelId="{73BC993B-F3A9-4D08-AF08-15631E6B74EA}" type="presOf" srcId="{3CC1407C-8EBA-4AE9-A0F0-DE2F0E7FCF9C}" destId="{FA0D848D-2D75-49A9-B530-F04788816E53}" srcOrd="0" destOrd="0" presId="urn:microsoft.com/office/officeart/2005/8/layout/default"/>
    <dgm:cxn modelId="{749A32E9-9E83-4490-978B-EE71A0C6D603}" srcId="{964ACB2C-A077-4BF1-82D3-6C7159FB97D9}" destId="{72739704-4379-4357-9A58-8F5062CA19E2}" srcOrd="8" destOrd="0" parTransId="{F5605553-0679-4E8D-89E0-B0C0A0D2E95C}" sibTransId="{8B002172-AC31-4C20-B0E8-A91A17F24E21}"/>
    <dgm:cxn modelId="{0649BAAF-0054-4488-98DF-18145611254A}" srcId="{964ACB2C-A077-4BF1-82D3-6C7159FB97D9}" destId="{4AAFEEC1-52BA-4F76-A388-1E034D07F319}" srcOrd="3" destOrd="0" parTransId="{5E2FC269-DAE1-4AA0-B640-708D0443DA12}" sibTransId="{87D9CCBF-5EF7-4EB3-B0D9-A419DD9B8559}"/>
    <dgm:cxn modelId="{FA246FE2-FA41-4029-8545-ACF2BC05FF32}" type="presOf" srcId="{964ACB2C-A077-4BF1-82D3-6C7159FB97D9}" destId="{28076ADD-B0C1-48F3-AF61-2F5BACBE4D13}" srcOrd="0" destOrd="0" presId="urn:microsoft.com/office/officeart/2005/8/layout/default"/>
    <dgm:cxn modelId="{BEB1C43A-0710-48AC-B117-26BC199A8816}" type="presOf" srcId="{F88E826E-7E66-4A29-98AF-0FD81D385750}" destId="{28E041C1-122C-4F2F-B02A-0BDD20C6CC11}" srcOrd="0" destOrd="0" presId="urn:microsoft.com/office/officeart/2005/8/layout/default"/>
    <dgm:cxn modelId="{2E849A04-E9EF-4930-B7FA-8D13CDF08BDA}" type="presOf" srcId="{4AAFEEC1-52BA-4F76-A388-1E034D07F319}" destId="{A413C573-B86D-4434-AEB9-EBAFAA102047}" srcOrd="0" destOrd="0" presId="urn:microsoft.com/office/officeart/2005/8/layout/default"/>
    <dgm:cxn modelId="{0AF879D5-5D56-4041-8E3D-186B85F7797F}" type="presOf" srcId="{32D6FC5B-50AD-44E6-BD11-4294B1673921}" destId="{B690D9A1-867A-454E-928A-3C81C2A4696E}" srcOrd="0" destOrd="0" presId="urn:microsoft.com/office/officeart/2005/8/layout/default"/>
    <dgm:cxn modelId="{DA408B79-C713-4F22-A53B-EA01A3F5C3EC}" type="presOf" srcId="{2C95C1AE-D7A1-47EE-B7B9-E5D92A6DDB2F}" destId="{C1B938A4-BC68-4911-9517-0A74F0CF740A}" srcOrd="0" destOrd="0" presId="urn:microsoft.com/office/officeart/2005/8/layout/default"/>
    <dgm:cxn modelId="{8CD46047-4B9D-4449-B316-269A6E17BD32}" type="presParOf" srcId="{28076ADD-B0C1-48F3-AF61-2F5BACBE4D13}" destId="{B690D9A1-867A-454E-928A-3C81C2A4696E}" srcOrd="0" destOrd="0" presId="urn:microsoft.com/office/officeart/2005/8/layout/default"/>
    <dgm:cxn modelId="{F4132143-BDDA-4D76-AA55-A3D860B0D0D4}" type="presParOf" srcId="{28076ADD-B0C1-48F3-AF61-2F5BACBE4D13}" destId="{E3C08017-541B-4BE8-9E46-DC35EB68E44B}" srcOrd="1" destOrd="0" presId="urn:microsoft.com/office/officeart/2005/8/layout/default"/>
    <dgm:cxn modelId="{D15DE4D1-EBAF-4ACA-A4F8-3431D07629DB}" type="presParOf" srcId="{28076ADD-B0C1-48F3-AF61-2F5BACBE4D13}" destId="{28E041C1-122C-4F2F-B02A-0BDD20C6CC11}" srcOrd="2" destOrd="0" presId="urn:microsoft.com/office/officeart/2005/8/layout/default"/>
    <dgm:cxn modelId="{82A5C4B2-7A40-4297-A359-33E0F19587FB}" type="presParOf" srcId="{28076ADD-B0C1-48F3-AF61-2F5BACBE4D13}" destId="{6C7E713C-2207-40B5-A9F1-E582B2CADE87}" srcOrd="3" destOrd="0" presId="urn:microsoft.com/office/officeart/2005/8/layout/default"/>
    <dgm:cxn modelId="{DCBC733F-FDB1-4574-B909-BCB2085D36C7}" type="presParOf" srcId="{28076ADD-B0C1-48F3-AF61-2F5BACBE4D13}" destId="{A2EA872E-E631-41E1-83F9-52D86520E5D5}" srcOrd="4" destOrd="0" presId="urn:microsoft.com/office/officeart/2005/8/layout/default"/>
    <dgm:cxn modelId="{15B2B77C-2821-4F34-AABD-FAF72E23D0CE}" type="presParOf" srcId="{28076ADD-B0C1-48F3-AF61-2F5BACBE4D13}" destId="{E267288D-77A9-4589-959E-92868009FB49}" srcOrd="5" destOrd="0" presId="urn:microsoft.com/office/officeart/2005/8/layout/default"/>
    <dgm:cxn modelId="{6F5485D8-7F2D-4879-8934-26CDF80E64AB}" type="presParOf" srcId="{28076ADD-B0C1-48F3-AF61-2F5BACBE4D13}" destId="{A413C573-B86D-4434-AEB9-EBAFAA102047}" srcOrd="6" destOrd="0" presId="urn:microsoft.com/office/officeart/2005/8/layout/default"/>
    <dgm:cxn modelId="{9937B0B2-9BFD-4A5E-95F2-8F75A67A1298}" type="presParOf" srcId="{28076ADD-B0C1-48F3-AF61-2F5BACBE4D13}" destId="{65883ABA-0550-4D8E-8888-21A4455B5257}" srcOrd="7" destOrd="0" presId="urn:microsoft.com/office/officeart/2005/8/layout/default"/>
    <dgm:cxn modelId="{D939DEDA-9024-4226-B03B-8EF0BAA3BE1F}" type="presParOf" srcId="{28076ADD-B0C1-48F3-AF61-2F5BACBE4D13}" destId="{33B1567B-3702-4FCE-9A25-426B4989C5FB}" srcOrd="8" destOrd="0" presId="urn:microsoft.com/office/officeart/2005/8/layout/default"/>
    <dgm:cxn modelId="{B95BE7BC-0623-43D7-83A4-C119BF245B14}" type="presParOf" srcId="{28076ADD-B0C1-48F3-AF61-2F5BACBE4D13}" destId="{826DFD69-E14D-4A84-92D2-2CD412C1C723}" srcOrd="9" destOrd="0" presId="urn:microsoft.com/office/officeart/2005/8/layout/default"/>
    <dgm:cxn modelId="{24F6F9D6-C38D-48BB-A08B-64347FD98A45}" type="presParOf" srcId="{28076ADD-B0C1-48F3-AF61-2F5BACBE4D13}" destId="{C1B938A4-BC68-4911-9517-0A74F0CF740A}" srcOrd="10" destOrd="0" presId="urn:microsoft.com/office/officeart/2005/8/layout/default"/>
    <dgm:cxn modelId="{481362E2-40CB-4E21-BFB6-9219284282EF}" type="presParOf" srcId="{28076ADD-B0C1-48F3-AF61-2F5BACBE4D13}" destId="{BF24FDA5-3DBB-4B6A-ADF8-56BAF3AFE3E9}" srcOrd="11" destOrd="0" presId="urn:microsoft.com/office/officeart/2005/8/layout/default"/>
    <dgm:cxn modelId="{84B35959-268A-4E55-9568-A0F79F52A004}" type="presParOf" srcId="{28076ADD-B0C1-48F3-AF61-2F5BACBE4D13}" destId="{64661990-0F98-4B88-A4B1-4F2AC839EE45}" srcOrd="12" destOrd="0" presId="urn:microsoft.com/office/officeart/2005/8/layout/default"/>
    <dgm:cxn modelId="{FDEA387D-D8B8-411A-A809-CD19C39F1133}" type="presParOf" srcId="{28076ADD-B0C1-48F3-AF61-2F5BACBE4D13}" destId="{501D6C5F-A871-42AF-9C2A-EA1B032B323A}" srcOrd="13" destOrd="0" presId="urn:microsoft.com/office/officeart/2005/8/layout/default"/>
    <dgm:cxn modelId="{C9FCDA15-2AC7-4FB9-9DA0-AE5B93A0ABF5}" type="presParOf" srcId="{28076ADD-B0C1-48F3-AF61-2F5BACBE4D13}" destId="{FA0D848D-2D75-49A9-B530-F04788816E53}" srcOrd="14" destOrd="0" presId="urn:microsoft.com/office/officeart/2005/8/layout/default"/>
    <dgm:cxn modelId="{21DAD1B9-D157-4F35-A07F-B2E37BA18E99}" type="presParOf" srcId="{28076ADD-B0C1-48F3-AF61-2F5BACBE4D13}" destId="{3DE8971C-18F3-4930-BBC1-0D09C9B37E56}" srcOrd="15" destOrd="0" presId="urn:microsoft.com/office/officeart/2005/8/layout/default"/>
    <dgm:cxn modelId="{2015D980-CDF4-441E-8D66-91991D66CC9D}" type="presParOf" srcId="{28076ADD-B0C1-48F3-AF61-2F5BACBE4D13}" destId="{21B6D6B6-A030-49F2-9A74-ABD81CE9F5BD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568421-A283-4DC8-9FF0-779493FE6783}" type="doc">
      <dgm:prSet loTypeId="urn:microsoft.com/office/officeart/2005/8/layout/radial5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B50EDD64-BCDF-4B7B-B27C-BDBBF68F9678}">
      <dgm:prSet phldrT="[Texto]"/>
      <dgm:spPr/>
      <dgm:t>
        <a:bodyPr/>
        <a:lstStyle/>
        <a:p>
          <a:r>
            <a:rPr lang="es-ES" dirty="0" smtClean="0"/>
            <a:t>Fuentes Secundarias</a:t>
          </a:r>
          <a:endParaRPr lang="es-ES" dirty="0"/>
        </a:p>
      </dgm:t>
    </dgm:pt>
    <dgm:pt modelId="{CCCBCD6A-5A5A-4A5D-B16C-32353325C77F}" type="parTrans" cxnId="{1C329355-988E-425C-B376-05E3ADFAE4A9}">
      <dgm:prSet/>
      <dgm:spPr/>
      <dgm:t>
        <a:bodyPr/>
        <a:lstStyle/>
        <a:p>
          <a:endParaRPr lang="es-ES"/>
        </a:p>
      </dgm:t>
    </dgm:pt>
    <dgm:pt modelId="{CF3E770E-5431-41F2-86A0-A27133D889F5}" type="sibTrans" cxnId="{1C329355-988E-425C-B376-05E3ADFAE4A9}">
      <dgm:prSet/>
      <dgm:spPr/>
      <dgm:t>
        <a:bodyPr/>
        <a:lstStyle/>
        <a:p>
          <a:endParaRPr lang="es-ES"/>
        </a:p>
      </dgm:t>
    </dgm:pt>
    <dgm:pt modelId="{8C699EC7-47BC-4A21-9B98-3A842A06E929}">
      <dgm:prSet phldrT="[Texto]"/>
      <dgm:spPr/>
      <dgm:t>
        <a:bodyPr/>
        <a:lstStyle/>
        <a:p>
          <a:r>
            <a:rPr lang="es-ES" dirty="0" smtClean="0"/>
            <a:t>Bibliografía</a:t>
          </a:r>
          <a:endParaRPr lang="es-ES" dirty="0"/>
        </a:p>
      </dgm:t>
    </dgm:pt>
    <dgm:pt modelId="{91182DBA-7EED-43A2-BF89-A1FDC7ED07F8}" type="parTrans" cxnId="{6BA2AAE9-3F51-4A77-8987-788C3B615FFD}">
      <dgm:prSet/>
      <dgm:spPr/>
      <dgm:t>
        <a:bodyPr/>
        <a:lstStyle/>
        <a:p>
          <a:endParaRPr lang="es-ES"/>
        </a:p>
      </dgm:t>
    </dgm:pt>
    <dgm:pt modelId="{64BDCE6F-E732-44EE-8869-0961867050F9}" type="sibTrans" cxnId="{6BA2AAE9-3F51-4A77-8987-788C3B615FFD}">
      <dgm:prSet/>
      <dgm:spPr/>
      <dgm:t>
        <a:bodyPr/>
        <a:lstStyle/>
        <a:p>
          <a:endParaRPr lang="es-ES"/>
        </a:p>
      </dgm:t>
    </dgm:pt>
    <dgm:pt modelId="{B4041995-78B2-4AF3-A2EE-913C1D9F449D}">
      <dgm:prSet phldrT="[Texto]"/>
      <dgm:spPr/>
      <dgm:t>
        <a:bodyPr/>
        <a:lstStyle/>
        <a:p>
          <a:r>
            <a:rPr lang="es-ES" dirty="0" smtClean="0"/>
            <a:t>Analogía</a:t>
          </a:r>
          <a:endParaRPr lang="es-ES" dirty="0"/>
        </a:p>
      </dgm:t>
    </dgm:pt>
    <dgm:pt modelId="{69661226-EE2F-4F1D-9918-88FF7B2FB966}" type="parTrans" cxnId="{CBA15519-7EC5-4CA6-AFE8-FD1BCD20D0C6}">
      <dgm:prSet/>
      <dgm:spPr/>
      <dgm:t>
        <a:bodyPr/>
        <a:lstStyle/>
        <a:p>
          <a:endParaRPr lang="es-ES"/>
        </a:p>
      </dgm:t>
    </dgm:pt>
    <dgm:pt modelId="{C7497791-2905-45C6-BAD8-7FF5BA9077B5}" type="sibTrans" cxnId="{CBA15519-7EC5-4CA6-AFE8-FD1BCD20D0C6}">
      <dgm:prSet/>
      <dgm:spPr/>
      <dgm:t>
        <a:bodyPr/>
        <a:lstStyle/>
        <a:p>
          <a:endParaRPr lang="es-ES"/>
        </a:p>
      </dgm:t>
    </dgm:pt>
    <dgm:pt modelId="{156C25CB-0DAE-4459-AF60-7DB8D91A09A1}">
      <dgm:prSet phldrT="[Texto]"/>
      <dgm:spPr/>
      <dgm:t>
        <a:bodyPr/>
        <a:lstStyle/>
        <a:p>
          <a:r>
            <a:rPr lang="es-ES" dirty="0" smtClean="0"/>
            <a:t>Enciclopedia</a:t>
          </a:r>
          <a:endParaRPr lang="es-ES" dirty="0"/>
        </a:p>
      </dgm:t>
    </dgm:pt>
    <dgm:pt modelId="{B0EB3BDE-3522-42F2-9401-A407EE0B751C}" type="parTrans" cxnId="{D6C2F2B2-5F48-401C-A7FC-878B69324D2F}">
      <dgm:prSet/>
      <dgm:spPr/>
      <dgm:t>
        <a:bodyPr/>
        <a:lstStyle/>
        <a:p>
          <a:endParaRPr lang="es-ES"/>
        </a:p>
      </dgm:t>
    </dgm:pt>
    <dgm:pt modelId="{EBBB22B7-FB90-4AB2-93C1-3B9934FD7BFD}" type="sibTrans" cxnId="{D6C2F2B2-5F48-401C-A7FC-878B69324D2F}">
      <dgm:prSet/>
      <dgm:spPr/>
      <dgm:t>
        <a:bodyPr/>
        <a:lstStyle/>
        <a:p>
          <a:endParaRPr lang="es-ES"/>
        </a:p>
      </dgm:t>
    </dgm:pt>
    <dgm:pt modelId="{4C3E5A40-EAE4-415F-A8A9-FBA8129C0669}">
      <dgm:prSet phldrT="[Texto]"/>
      <dgm:spPr/>
      <dgm:t>
        <a:bodyPr/>
        <a:lstStyle/>
        <a:p>
          <a:r>
            <a:rPr lang="es-ES" dirty="0" smtClean="0"/>
            <a:t>Entre otros</a:t>
          </a:r>
          <a:endParaRPr lang="es-ES" dirty="0"/>
        </a:p>
      </dgm:t>
    </dgm:pt>
    <dgm:pt modelId="{3407EF73-3132-4342-9D46-02C5F22C0F19}" type="parTrans" cxnId="{77AF7E6B-30C3-48D2-AA22-2F2DC91CD463}">
      <dgm:prSet/>
      <dgm:spPr/>
      <dgm:t>
        <a:bodyPr/>
        <a:lstStyle/>
        <a:p>
          <a:endParaRPr lang="es-ES"/>
        </a:p>
      </dgm:t>
    </dgm:pt>
    <dgm:pt modelId="{E13E283B-15F7-48C5-AD36-2CD4A3817E92}" type="sibTrans" cxnId="{77AF7E6B-30C3-48D2-AA22-2F2DC91CD463}">
      <dgm:prSet/>
      <dgm:spPr/>
      <dgm:t>
        <a:bodyPr/>
        <a:lstStyle/>
        <a:p>
          <a:endParaRPr lang="es-ES"/>
        </a:p>
      </dgm:t>
    </dgm:pt>
    <dgm:pt modelId="{A0C98665-7A43-4C23-932C-80B8D5501DDE}">
      <dgm:prSet phldrT="[Texto]"/>
      <dgm:spPr/>
      <dgm:t>
        <a:bodyPr/>
        <a:lstStyle/>
        <a:p>
          <a:r>
            <a:rPr lang="es-ES" dirty="0" smtClean="0"/>
            <a:t>Diccionarios</a:t>
          </a:r>
          <a:endParaRPr lang="es-ES" dirty="0"/>
        </a:p>
      </dgm:t>
    </dgm:pt>
    <dgm:pt modelId="{99D134E3-8F1E-4760-8310-0333DEF06055}" type="parTrans" cxnId="{20219E1C-6022-462D-A40D-5D89B0336C37}">
      <dgm:prSet/>
      <dgm:spPr/>
      <dgm:t>
        <a:bodyPr/>
        <a:lstStyle/>
        <a:p>
          <a:endParaRPr lang="es-ES"/>
        </a:p>
      </dgm:t>
    </dgm:pt>
    <dgm:pt modelId="{473A3C67-F5A4-4282-A128-69A62A301992}" type="sibTrans" cxnId="{20219E1C-6022-462D-A40D-5D89B0336C37}">
      <dgm:prSet/>
      <dgm:spPr/>
      <dgm:t>
        <a:bodyPr/>
        <a:lstStyle/>
        <a:p>
          <a:endParaRPr lang="es-ES"/>
        </a:p>
      </dgm:t>
    </dgm:pt>
    <dgm:pt modelId="{BF47A3E7-F5A6-400C-8D9E-E885C22CF56D}" type="pres">
      <dgm:prSet presAssocID="{CF568421-A283-4DC8-9FF0-779493FE678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9E881BA-A1FC-4C55-A55C-91C03B0A4AEB}" type="pres">
      <dgm:prSet presAssocID="{B50EDD64-BCDF-4B7B-B27C-BDBBF68F9678}" presName="centerShape" presStyleLbl="node0" presStyleIdx="0" presStyleCnt="1"/>
      <dgm:spPr/>
      <dgm:t>
        <a:bodyPr/>
        <a:lstStyle/>
        <a:p>
          <a:endParaRPr lang="es-ES"/>
        </a:p>
      </dgm:t>
    </dgm:pt>
    <dgm:pt modelId="{91C9308A-5513-4CCB-B91E-DA0D9AEEAED8}" type="pres">
      <dgm:prSet presAssocID="{91182DBA-7EED-43A2-BF89-A1FDC7ED07F8}" presName="parTrans" presStyleLbl="sibTrans2D1" presStyleIdx="0" presStyleCnt="5"/>
      <dgm:spPr/>
      <dgm:t>
        <a:bodyPr/>
        <a:lstStyle/>
        <a:p>
          <a:endParaRPr lang="es-ES"/>
        </a:p>
      </dgm:t>
    </dgm:pt>
    <dgm:pt modelId="{E1A0BBCD-42EB-4639-A44C-932FC65512D7}" type="pres">
      <dgm:prSet presAssocID="{91182DBA-7EED-43A2-BF89-A1FDC7ED07F8}" presName="connectorText" presStyleLbl="sibTrans2D1" presStyleIdx="0" presStyleCnt="5"/>
      <dgm:spPr/>
      <dgm:t>
        <a:bodyPr/>
        <a:lstStyle/>
        <a:p>
          <a:endParaRPr lang="es-ES"/>
        </a:p>
      </dgm:t>
    </dgm:pt>
    <dgm:pt modelId="{BFA97F5B-74A3-4505-8C49-7155F20D1561}" type="pres">
      <dgm:prSet presAssocID="{8C699EC7-47BC-4A21-9B98-3A842A06E92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3D9956-8001-4D52-81E8-2E6ED5A62B8F}" type="pres">
      <dgm:prSet presAssocID="{69661226-EE2F-4F1D-9918-88FF7B2FB966}" presName="parTrans" presStyleLbl="sibTrans2D1" presStyleIdx="1" presStyleCnt="5"/>
      <dgm:spPr/>
      <dgm:t>
        <a:bodyPr/>
        <a:lstStyle/>
        <a:p>
          <a:endParaRPr lang="es-ES"/>
        </a:p>
      </dgm:t>
    </dgm:pt>
    <dgm:pt modelId="{0C694E19-8E79-4768-977A-386C703D161C}" type="pres">
      <dgm:prSet presAssocID="{69661226-EE2F-4F1D-9918-88FF7B2FB966}" presName="connectorText" presStyleLbl="sibTrans2D1" presStyleIdx="1" presStyleCnt="5"/>
      <dgm:spPr/>
      <dgm:t>
        <a:bodyPr/>
        <a:lstStyle/>
        <a:p>
          <a:endParaRPr lang="es-ES"/>
        </a:p>
      </dgm:t>
    </dgm:pt>
    <dgm:pt modelId="{5151AEB6-9F20-4C9C-A6AC-288371E45D13}" type="pres">
      <dgm:prSet presAssocID="{B4041995-78B2-4AF3-A2EE-913C1D9F449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4FD743-8275-46CE-AD68-5D7B49027E67}" type="pres">
      <dgm:prSet presAssocID="{B0EB3BDE-3522-42F2-9401-A407EE0B751C}" presName="parTrans" presStyleLbl="sibTrans2D1" presStyleIdx="2" presStyleCnt="5"/>
      <dgm:spPr/>
      <dgm:t>
        <a:bodyPr/>
        <a:lstStyle/>
        <a:p>
          <a:endParaRPr lang="es-ES"/>
        </a:p>
      </dgm:t>
    </dgm:pt>
    <dgm:pt modelId="{17B84035-35B9-4E1F-A902-CAB85BF8D26C}" type="pres">
      <dgm:prSet presAssocID="{B0EB3BDE-3522-42F2-9401-A407EE0B751C}" presName="connectorText" presStyleLbl="sibTrans2D1" presStyleIdx="2" presStyleCnt="5"/>
      <dgm:spPr/>
      <dgm:t>
        <a:bodyPr/>
        <a:lstStyle/>
        <a:p>
          <a:endParaRPr lang="es-ES"/>
        </a:p>
      </dgm:t>
    </dgm:pt>
    <dgm:pt modelId="{23A3DCE7-A755-4D4B-B3DA-C886115FE82E}" type="pres">
      <dgm:prSet presAssocID="{156C25CB-0DAE-4459-AF60-7DB8D91A09A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0F3A68-B050-46DD-A029-A68144AA5F62}" type="pres">
      <dgm:prSet presAssocID="{99D134E3-8F1E-4760-8310-0333DEF06055}" presName="parTrans" presStyleLbl="sibTrans2D1" presStyleIdx="3" presStyleCnt="5"/>
      <dgm:spPr/>
      <dgm:t>
        <a:bodyPr/>
        <a:lstStyle/>
        <a:p>
          <a:endParaRPr lang="es-ES"/>
        </a:p>
      </dgm:t>
    </dgm:pt>
    <dgm:pt modelId="{67A6C193-6D76-4472-80C2-C9A889015733}" type="pres">
      <dgm:prSet presAssocID="{99D134E3-8F1E-4760-8310-0333DEF06055}" presName="connectorText" presStyleLbl="sibTrans2D1" presStyleIdx="3" presStyleCnt="5"/>
      <dgm:spPr/>
      <dgm:t>
        <a:bodyPr/>
        <a:lstStyle/>
        <a:p>
          <a:endParaRPr lang="es-ES"/>
        </a:p>
      </dgm:t>
    </dgm:pt>
    <dgm:pt modelId="{5FFE97E7-5713-4120-A39D-46932AE98E98}" type="pres">
      <dgm:prSet presAssocID="{A0C98665-7A43-4C23-932C-80B8D5501DD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8E1436-0C82-4FCC-84FB-82CA0C2FB1FA}" type="pres">
      <dgm:prSet presAssocID="{3407EF73-3132-4342-9D46-02C5F22C0F19}" presName="parTrans" presStyleLbl="sibTrans2D1" presStyleIdx="4" presStyleCnt="5"/>
      <dgm:spPr/>
      <dgm:t>
        <a:bodyPr/>
        <a:lstStyle/>
        <a:p>
          <a:endParaRPr lang="es-ES"/>
        </a:p>
      </dgm:t>
    </dgm:pt>
    <dgm:pt modelId="{166800E7-3155-4793-BD10-E0019E5AF8C2}" type="pres">
      <dgm:prSet presAssocID="{3407EF73-3132-4342-9D46-02C5F22C0F19}" presName="connectorText" presStyleLbl="sibTrans2D1" presStyleIdx="4" presStyleCnt="5"/>
      <dgm:spPr/>
      <dgm:t>
        <a:bodyPr/>
        <a:lstStyle/>
        <a:p>
          <a:endParaRPr lang="es-ES"/>
        </a:p>
      </dgm:t>
    </dgm:pt>
    <dgm:pt modelId="{169AE9A0-8D10-46A8-A4B9-B170068D5D77}" type="pres">
      <dgm:prSet presAssocID="{4C3E5A40-EAE4-415F-A8A9-FBA8129C066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14320E8-1FBF-4BF2-970D-F873E77DBB34}" type="presOf" srcId="{99D134E3-8F1E-4760-8310-0333DEF06055}" destId="{67A6C193-6D76-4472-80C2-C9A889015733}" srcOrd="1" destOrd="0" presId="urn:microsoft.com/office/officeart/2005/8/layout/radial5"/>
    <dgm:cxn modelId="{F73BD616-1F35-4DC4-A7CE-8B97D351B5E5}" type="presOf" srcId="{B50EDD64-BCDF-4B7B-B27C-BDBBF68F9678}" destId="{49E881BA-A1FC-4C55-A55C-91C03B0A4AEB}" srcOrd="0" destOrd="0" presId="urn:microsoft.com/office/officeart/2005/8/layout/radial5"/>
    <dgm:cxn modelId="{D6C2F2B2-5F48-401C-A7FC-878B69324D2F}" srcId="{B50EDD64-BCDF-4B7B-B27C-BDBBF68F9678}" destId="{156C25CB-0DAE-4459-AF60-7DB8D91A09A1}" srcOrd="2" destOrd="0" parTransId="{B0EB3BDE-3522-42F2-9401-A407EE0B751C}" sibTransId="{EBBB22B7-FB90-4AB2-93C1-3B9934FD7BFD}"/>
    <dgm:cxn modelId="{A076E212-B306-4F47-B5A1-CC378E9B2B38}" type="presOf" srcId="{91182DBA-7EED-43A2-BF89-A1FDC7ED07F8}" destId="{91C9308A-5513-4CCB-B91E-DA0D9AEEAED8}" srcOrd="0" destOrd="0" presId="urn:microsoft.com/office/officeart/2005/8/layout/radial5"/>
    <dgm:cxn modelId="{59CA8861-225B-46DC-9419-6C16987842B4}" type="presOf" srcId="{B0EB3BDE-3522-42F2-9401-A407EE0B751C}" destId="{17B84035-35B9-4E1F-A902-CAB85BF8D26C}" srcOrd="1" destOrd="0" presId="urn:microsoft.com/office/officeart/2005/8/layout/radial5"/>
    <dgm:cxn modelId="{E7E81E2A-B351-487E-B512-BFD265014601}" type="presOf" srcId="{4C3E5A40-EAE4-415F-A8A9-FBA8129C0669}" destId="{169AE9A0-8D10-46A8-A4B9-B170068D5D77}" srcOrd="0" destOrd="0" presId="urn:microsoft.com/office/officeart/2005/8/layout/radial5"/>
    <dgm:cxn modelId="{7A46DA18-31B9-4B48-A8BA-FCB0CC52A4F7}" type="presOf" srcId="{3407EF73-3132-4342-9D46-02C5F22C0F19}" destId="{166800E7-3155-4793-BD10-E0019E5AF8C2}" srcOrd="1" destOrd="0" presId="urn:microsoft.com/office/officeart/2005/8/layout/radial5"/>
    <dgm:cxn modelId="{9345180D-3BCA-49CD-BC0B-98D3600CA5E3}" type="presOf" srcId="{69661226-EE2F-4F1D-9918-88FF7B2FB966}" destId="{EB3D9956-8001-4D52-81E8-2E6ED5A62B8F}" srcOrd="0" destOrd="0" presId="urn:microsoft.com/office/officeart/2005/8/layout/radial5"/>
    <dgm:cxn modelId="{1EC3C2F9-3E55-41BE-8D96-559A557D20A2}" type="presOf" srcId="{91182DBA-7EED-43A2-BF89-A1FDC7ED07F8}" destId="{E1A0BBCD-42EB-4639-A44C-932FC65512D7}" srcOrd="1" destOrd="0" presId="urn:microsoft.com/office/officeart/2005/8/layout/radial5"/>
    <dgm:cxn modelId="{D0C00BF6-92F6-4B82-99DA-0AF09B608B88}" type="presOf" srcId="{B4041995-78B2-4AF3-A2EE-913C1D9F449D}" destId="{5151AEB6-9F20-4C9C-A6AC-288371E45D13}" srcOrd="0" destOrd="0" presId="urn:microsoft.com/office/officeart/2005/8/layout/radial5"/>
    <dgm:cxn modelId="{F221E989-2F99-4251-A5D6-AA6F77DC4144}" type="presOf" srcId="{99D134E3-8F1E-4760-8310-0333DEF06055}" destId="{370F3A68-B050-46DD-A029-A68144AA5F62}" srcOrd="0" destOrd="0" presId="urn:microsoft.com/office/officeart/2005/8/layout/radial5"/>
    <dgm:cxn modelId="{20219E1C-6022-462D-A40D-5D89B0336C37}" srcId="{B50EDD64-BCDF-4B7B-B27C-BDBBF68F9678}" destId="{A0C98665-7A43-4C23-932C-80B8D5501DDE}" srcOrd="3" destOrd="0" parTransId="{99D134E3-8F1E-4760-8310-0333DEF06055}" sibTransId="{473A3C67-F5A4-4282-A128-69A62A301992}"/>
    <dgm:cxn modelId="{D78D2DC3-F1A3-44E6-8E19-5E065940B82A}" type="presOf" srcId="{B0EB3BDE-3522-42F2-9401-A407EE0B751C}" destId="{4C4FD743-8275-46CE-AD68-5D7B49027E67}" srcOrd="0" destOrd="0" presId="urn:microsoft.com/office/officeart/2005/8/layout/radial5"/>
    <dgm:cxn modelId="{1C329355-988E-425C-B376-05E3ADFAE4A9}" srcId="{CF568421-A283-4DC8-9FF0-779493FE6783}" destId="{B50EDD64-BCDF-4B7B-B27C-BDBBF68F9678}" srcOrd="0" destOrd="0" parTransId="{CCCBCD6A-5A5A-4A5D-B16C-32353325C77F}" sibTransId="{CF3E770E-5431-41F2-86A0-A27133D889F5}"/>
    <dgm:cxn modelId="{6BA2AAE9-3F51-4A77-8987-788C3B615FFD}" srcId="{B50EDD64-BCDF-4B7B-B27C-BDBBF68F9678}" destId="{8C699EC7-47BC-4A21-9B98-3A842A06E929}" srcOrd="0" destOrd="0" parTransId="{91182DBA-7EED-43A2-BF89-A1FDC7ED07F8}" sibTransId="{64BDCE6F-E732-44EE-8869-0961867050F9}"/>
    <dgm:cxn modelId="{5879B205-CC42-4D69-8079-C63AD9083315}" type="presOf" srcId="{69661226-EE2F-4F1D-9918-88FF7B2FB966}" destId="{0C694E19-8E79-4768-977A-386C703D161C}" srcOrd="1" destOrd="0" presId="urn:microsoft.com/office/officeart/2005/8/layout/radial5"/>
    <dgm:cxn modelId="{77AF7E6B-30C3-48D2-AA22-2F2DC91CD463}" srcId="{B50EDD64-BCDF-4B7B-B27C-BDBBF68F9678}" destId="{4C3E5A40-EAE4-415F-A8A9-FBA8129C0669}" srcOrd="4" destOrd="0" parTransId="{3407EF73-3132-4342-9D46-02C5F22C0F19}" sibTransId="{E13E283B-15F7-48C5-AD36-2CD4A3817E92}"/>
    <dgm:cxn modelId="{CBA15519-7EC5-4CA6-AFE8-FD1BCD20D0C6}" srcId="{B50EDD64-BCDF-4B7B-B27C-BDBBF68F9678}" destId="{B4041995-78B2-4AF3-A2EE-913C1D9F449D}" srcOrd="1" destOrd="0" parTransId="{69661226-EE2F-4F1D-9918-88FF7B2FB966}" sibTransId="{C7497791-2905-45C6-BAD8-7FF5BA9077B5}"/>
    <dgm:cxn modelId="{F61218D9-8EFC-4762-8EBD-DB5A6B7C4E40}" type="presOf" srcId="{156C25CB-0DAE-4459-AF60-7DB8D91A09A1}" destId="{23A3DCE7-A755-4D4B-B3DA-C886115FE82E}" srcOrd="0" destOrd="0" presId="urn:microsoft.com/office/officeart/2005/8/layout/radial5"/>
    <dgm:cxn modelId="{ED60835A-D657-4770-B858-603AF1EEF85B}" type="presOf" srcId="{A0C98665-7A43-4C23-932C-80B8D5501DDE}" destId="{5FFE97E7-5713-4120-A39D-46932AE98E98}" srcOrd="0" destOrd="0" presId="urn:microsoft.com/office/officeart/2005/8/layout/radial5"/>
    <dgm:cxn modelId="{F3E01D1D-2767-485E-82CC-F0EC48A0F10A}" type="presOf" srcId="{3407EF73-3132-4342-9D46-02C5F22C0F19}" destId="{A68E1436-0C82-4FCC-84FB-82CA0C2FB1FA}" srcOrd="0" destOrd="0" presId="urn:microsoft.com/office/officeart/2005/8/layout/radial5"/>
    <dgm:cxn modelId="{D65B6DE7-F407-4E36-BC81-5753BB5A3A5E}" type="presOf" srcId="{CF568421-A283-4DC8-9FF0-779493FE6783}" destId="{BF47A3E7-F5A6-400C-8D9E-E885C22CF56D}" srcOrd="0" destOrd="0" presId="urn:microsoft.com/office/officeart/2005/8/layout/radial5"/>
    <dgm:cxn modelId="{BF38FAFF-AF9A-4E55-9960-27EE2002A3C1}" type="presOf" srcId="{8C699EC7-47BC-4A21-9B98-3A842A06E929}" destId="{BFA97F5B-74A3-4505-8C49-7155F20D1561}" srcOrd="0" destOrd="0" presId="urn:microsoft.com/office/officeart/2005/8/layout/radial5"/>
    <dgm:cxn modelId="{B7EFAA72-E605-4CE4-819F-47813EB26D54}" type="presParOf" srcId="{BF47A3E7-F5A6-400C-8D9E-E885C22CF56D}" destId="{49E881BA-A1FC-4C55-A55C-91C03B0A4AEB}" srcOrd="0" destOrd="0" presId="urn:microsoft.com/office/officeart/2005/8/layout/radial5"/>
    <dgm:cxn modelId="{631F6889-62E6-478F-8592-7FB28090DC74}" type="presParOf" srcId="{BF47A3E7-F5A6-400C-8D9E-E885C22CF56D}" destId="{91C9308A-5513-4CCB-B91E-DA0D9AEEAED8}" srcOrd="1" destOrd="0" presId="urn:microsoft.com/office/officeart/2005/8/layout/radial5"/>
    <dgm:cxn modelId="{629F614C-8F84-4418-B295-A4AEA2A3345D}" type="presParOf" srcId="{91C9308A-5513-4CCB-B91E-DA0D9AEEAED8}" destId="{E1A0BBCD-42EB-4639-A44C-932FC65512D7}" srcOrd="0" destOrd="0" presId="urn:microsoft.com/office/officeart/2005/8/layout/radial5"/>
    <dgm:cxn modelId="{20AD530E-F18F-4EA9-A1A6-B87C269E5122}" type="presParOf" srcId="{BF47A3E7-F5A6-400C-8D9E-E885C22CF56D}" destId="{BFA97F5B-74A3-4505-8C49-7155F20D1561}" srcOrd="2" destOrd="0" presId="urn:microsoft.com/office/officeart/2005/8/layout/radial5"/>
    <dgm:cxn modelId="{E075E401-B078-494C-B5EC-1DBB8F2DC032}" type="presParOf" srcId="{BF47A3E7-F5A6-400C-8D9E-E885C22CF56D}" destId="{EB3D9956-8001-4D52-81E8-2E6ED5A62B8F}" srcOrd="3" destOrd="0" presId="urn:microsoft.com/office/officeart/2005/8/layout/radial5"/>
    <dgm:cxn modelId="{E7E99496-234C-4F04-80F8-1090BFB04E3C}" type="presParOf" srcId="{EB3D9956-8001-4D52-81E8-2E6ED5A62B8F}" destId="{0C694E19-8E79-4768-977A-386C703D161C}" srcOrd="0" destOrd="0" presId="urn:microsoft.com/office/officeart/2005/8/layout/radial5"/>
    <dgm:cxn modelId="{4AF0C25E-FDA0-4CF4-AB45-8AF1724ECDDE}" type="presParOf" srcId="{BF47A3E7-F5A6-400C-8D9E-E885C22CF56D}" destId="{5151AEB6-9F20-4C9C-A6AC-288371E45D13}" srcOrd="4" destOrd="0" presId="urn:microsoft.com/office/officeart/2005/8/layout/radial5"/>
    <dgm:cxn modelId="{9F511B43-BACF-4C85-B14E-11BA62DA658D}" type="presParOf" srcId="{BF47A3E7-F5A6-400C-8D9E-E885C22CF56D}" destId="{4C4FD743-8275-46CE-AD68-5D7B49027E67}" srcOrd="5" destOrd="0" presId="urn:microsoft.com/office/officeart/2005/8/layout/radial5"/>
    <dgm:cxn modelId="{8690166A-E111-4041-9140-0747089B4421}" type="presParOf" srcId="{4C4FD743-8275-46CE-AD68-5D7B49027E67}" destId="{17B84035-35B9-4E1F-A902-CAB85BF8D26C}" srcOrd="0" destOrd="0" presId="urn:microsoft.com/office/officeart/2005/8/layout/radial5"/>
    <dgm:cxn modelId="{8F46FF53-9605-4B90-BCC6-2F2785FCB52A}" type="presParOf" srcId="{BF47A3E7-F5A6-400C-8D9E-E885C22CF56D}" destId="{23A3DCE7-A755-4D4B-B3DA-C886115FE82E}" srcOrd="6" destOrd="0" presId="urn:microsoft.com/office/officeart/2005/8/layout/radial5"/>
    <dgm:cxn modelId="{735F37ED-3DA6-4BFF-99A8-509C384F4A09}" type="presParOf" srcId="{BF47A3E7-F5A6-400C-8D9E-E885C22CF56D}" destId="{370F3A68-B050-46DD-A029-A68144AA5F62}" srcOrd="7" destOrd="0" presId="urn:microsoft.com/office/officeart/2005/8/layout/radial5"/>
    <dgm:cxn modelId="{4E7D2343-50E4-4A13-9B2A-AEC7193D52F8}" type="presParOf" srcId="{370F3A68-B050-46DD-A029-A68144AA5F62}" destId="{67A6C193-6D76-4472-80C2-C9A889015733}" srcOrd="0" destOrd="0" presId="urn:microsoft.com/office/officeart/2005/8/layout/radial5"/>
    <dgm:cxn modelId="{63307AF1-1D9B-4190-9734-5D86FD139D9D}" type="presParOf" srcId="{BF47A3E7-F5A6-400C-8D9E-E885C22CF56D}" destId="{5FFE97E7-5713-4120-A39D-46932AE98E98}" srcOrd="8" destOrd="0" presId="urn:microsoft.com/office/officeart/2005/8/layout/radial5"/>
    <dgm:cxn modelId="{289DD6B0-A7C7-42C9-9D08-A428C2368C50}" type="presParOf" srcId="{BF47A3E7-F5A6-400C-8D9E-E885C22CF56D}" destId="{A68E1436-0C82-4FCC-84FB-82CA0C2FB1FA}" srcOrd="9" destOrd="0" presId="urn:microsoft.com/office/officeart/2005/8/layout/radial5"/>
    <dgm:cxn modelId="{58A95175-8E1F-4223-8DAC-058572E557A7}" type="presParOf" srcId="{A68E1436-0C82-4FCC-84FB-82CA0C2FB1FA}" destId="{166800E7-3155-4793-BD10-E0019E5AF8C2}" srcOrd="0" destOrd="0" presId="urn:microsoft.com/office/officeart/2005/8/layout/radial5"/>
    <dgm:cxn modelId="{066DBC30-5061-48A6-9FCF-F7A94F55CC36}" type="presParOf" srcId="{BF47A3E7-F5A6-400C-8D9E-E885C22CF56D}" destId="{169AE9A0-8D10-46A8-A4B9-B170068D5D77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9DD1515-BDBC-4BE0-AA21-D431123D3093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AEEFB337-7AA5-4104-A177-77624DCE9B5F}">
      <dgm:prSet phldrT="[Texto]" custT="1"/>
      <dgm:spPr/>
      <dgm:t>
        <a:bodyPr/>
        <a:lstStyle/>
        <a:p>
          <a:r>
            <a:rPr lang="es-ES" sz="4000" dirty="0" smtClean="0"/>
            <a:t>Fuentes Terciarias</a:t>
          </a:r>
          <a:endParaRPr lang="es-ES" sz="4000" dirty="0"/>
        </a:p>
      </dgm:t>
    </dgm:pt>
    <dgm:pt modelId="{522C0D92-3B4C-4755-8170-984C9F3C4178}" type="parTrans" cxnId="{F7E324FF-2811-4FF6-95EE-73A9B808BEB6}">
      <dgm:prSet/>
      <dgm:spPr/>
      <dgm:t>
        <a:bodyPr/>
        <a:lstStyle/>
        <a:p>
          <a:endParaRPr lang="es-ES" sz="1400"/>
        </a:p>
      </dgm:t>
    </dgm:pt>
    <dgm:pt modelId="{196FE7D0-CF91-4AF5-9341-9BB3334A2230}" type="sibTrans" cxnId="{F7E324FF-2811-4FF6-95EE-73A9B808BEB6}">
      <dgm:prSet/>
      <dgm:spPr/>
      <dgm:t>
        <a:bodyPr/>
        <a:lstStyle/>
        <a:p>
          <a:endParaRPr lang="es-ES" sz="1400"/>
        </a:p>
      </dgm:t>
    </dgm:pt>
    <dgm:pt modelId="{0600195F-EDF4-4D99-8DE8-4DB0D8B9AF91}">
      <dgm:prSet phldrT="[Texto]" custT="1"/>
      <dgm:spPr/>
      <dgm:t>
        <a:bodyPr/>
        <a:lstStyle/>
        <a:p>
          <a:r>
            <a:rPr lang="es-ES" sz="2400" dirty="0" smtClean="0"/>
            <a:t>Catálogos de Biblioteca</a:t>
          </a:r>
          <a:endParaRPr lang="es-ES" sz="2400" dirty="0"/>
        </a:p>
      </dgm:t>
    </dgm:pt>
    <dgm:pt modelId="{220A6098-87AF-4D0A-8C0E-608C0E7AAB7E}" type="parTrans" cxnId="{11508564-35C6-46C7-BDB0-9EF98C5EFB35}">
      <dgm:prSet custT="1"/>
      <dgm:spPr/>
      <dgm:t>
        <a:bodyPr/>
        <a:lstStyle/>
        <a:p>
          <a:endParaRPr lang="es-ES" sz="600"/>
        </a:p>
      </dgm:t>
    </dgm:pt>
    <dgm:pt modelId="{CAF469EF-06E4-4F70-94A9-48D7447BD9BA}" type="sibTrans" cxnId="{11508564-35C6-46C7-BDB0-9EF98C5EFB35}">
      <dgm:prSet/>
      <dgm:spPr/>
      <dgm:t>
        <a:bodyPr/>
        <a:lstStyle/>
        <a:p>
          <a:endParaRPr lang="es-ES" sz="1400"/>
        </a:p>
      </dgm:t>
    </dgm:pt>
    <dgm:pt modelId="{58D22F1E-578A-411B-9F41-A09F470F0321}">
      <dgm:prSet phldrT="[Texto]" custT="1"/>
      <dgm:spPr/>
      <dgm:t>
        <a:bodyPr/>
        <a:lstStyle/>
        <a:p>
          <a:r>
            <a:rPr lang="es-ES" sz="2400" dirty="0" smtClean="0"/>
            <a:t>listas de lectura</a:t>
          </a:r>
          <a:endParaRPr lang="es-ES" sz="2400" dirty="0"/>
        </a:p>
      </dgm:t>
    </dgm:pt>
    <dgm:pt modelId="{B3F4DF63-1D2A-4B15-A37E-BA4066D56F9C}" type="parTrans" cxnId="{3EF4395A-52BD-4F0A-A42A-4812887702E1}">
      <dgm:prSet custT="1"/>
      <dgm:spPr/>
      <dgm:t>
        <a:bodyPr/>
        <a:lstStyle/>
        <a:p>
          <a:endParaRPr lang="es-ES" sz="300"/>
        </a:p>
      </dgm:t>
    </dgm:pt>
    <dgm:pt modelId="{007BDF1E-DDF3-49EC-9DC2-BDEA43D57FC1}" type="sibTrans" cxnId="{3EF4395A-52BD-4F0A-A42A-4812887702E1}">
      <dgm:prSet/>
      <dgm:spPr/>
      <dgm:t>
        <a:bodyPr/>
        <a:lstStyle/>
        <a:p>
          <a:endParaRPr lang="es-ES" sz="1400"/>
        </a:p>
      </dgm:t>
    </dgm:pt>
    <dgm:pt modelId="{AAAFA8F6-150B-4247-A912-B4AC329F575C}">
      <dgm:prSet phldrT="[Texto]" custT="1"/>
      <dgm:spPr/>
      <dgm:t>
        <a:bodyPr/>
        <a:lstStyle/>
        <a:p>
          <a:r>
            <a:rPr lang="es-ES" sz="2400" dirty="0" smtClean="0"/>
            <a:t>Índices</a:t>
          </a:r>
          <a:endParaRPr lang="es-ES" sz="2400" dirty="0"/>
        </a:p>
      </dgm:t>
    </dgm:pt>
    <dgm:pt modelId="{0242E6D2-60F3-40BF-AA4D-C8C13798CC59}" type="parTrans" cxnId="{7F3363E9-836D-4094-ACD6-535DB35B72E5}">
      <dgm:prSet custT="1"/>
      <dgm:spPr/>
      <dgm:t>
        <a:bodyPr/>
        <a:lstStyle/>
        <a:p>
          <a:endParaRPr lang="es-ES" sz="300"/>
        </a:p>
      </dgm:t>
    </dgm:pt>
    <dgm:pt modelId="{C03C48D5-84D2-43EB-9F4B-22DEBCE29BC6}" type="sibTrans" cxnId="{7F3363E9-836D-4094-ACD6-535DB35B72E5}">
      <dgm:prSet/>
      <dgm:spPr/>
      <dgm:t>
        <a:bodyPr/>
        <a:lstStyle/>
        <a:p>
          <a:endParaRPr lang="es-ES" sz="1400"/>
        </a:p>
      </dgm:t>
    </dgm:pt>
    <dgm:pt modelId="{63F4B751-D3F5-45A6-A247-98D0F7E231C6}">
      <dgm:prSet phldrT="[Texto]" custT="1"/>
      <dgm:spPr/>
      <dgm:t>
        <a:bodyPr/>
        <a:lstStyle/>
        <a:p>
          <a:r>
            <a:rPr lang="es-ES" sz="2400" smtClean="0"/>
            <a:t>Bibliografías</a:t>
          </a:r>
          <a:endParaRPr lang="es-ES" sz="2400" dirty="0"/>
        </a:p>
      </dgm:t>
    </dgm:pt>
    <dgm:pt modelId="{15D3EC29-B190-472F-90CA-8A510A9EEEF6}" type="parTrans" cxnId="{DD97A026-2A8B-4FC4-B42F-D8DC4D558C98}">
      <dgm:prSet custT="1"/>
      <dgm:spPr/>
      <dgm:t>
        <a:bodyPr/>
        <a:lstStyle/>
        <a:p>
          <a:endParaRPr lang="es-ES" sz="300"/>
        </a:p>
      </dgm:t>
    </dgm:pt>
    <dgm:pt modelId="{8862E32D-5BA2-49E8-9A73-2968AEA337B9}" type="sibTrans" cxnId="{DD97A026-2A8B-4FC4-B42F-D8DC4D558C98}">
      <dgm:prSet/>
      <dgm:spPr/>
      <dgm:t>
        <a:bodyPr/>
        <a:lstStyle/>
        <a:p>
          <a:endParaRPr lang="es-ES" sz="1400"/>
        </a:p>
      </dgm:t>
    </dgm:pt>
    <dgm:pt modelId="{2FA6F182-214A-4DB9-B6FC-35F773B5264E}">
      <dgm:prSet phldrT="[Texto]" custT="1"/>
      <dgm:spPr/>
      <dgm:t>
        <a:bodyPr/>
        <a:lstStyle/>
        <a:p>
          <a:r>
            <a:rPr lang="es-ES" sz="2400" dirty="0" smtClean="0"/>
            <a:t>Directorios </a:t>
          </a:r>
          <a:endParaRPr lang="es-ES" sz="2400" dirty="0"/>
        </a:p>
      </dgm:t>
    </dgm:pt>
    <dgm:pt modelId="{CC2F1CAA-5CC6-466C-84B2-F5A3C03BC163}" type="parTrans" cxnId="{55772D6D-88AA-4699-A7D1-B0AB2A194A5C}">
      <dgm:prSet custT="1"/>
      <dgm:spPr/>
      <dgm:t>
        <a:bodyPr/>
        <a:lstStyle/>
        <a:p>
          <a:endParaRPr lang="es-ES" sz="600"/>
        </a:p>
      </dgm:t>
    </dgm:pt>
    <dgm:pt modelId="{DA2ED8A1-A218-421B-BC70-0B990E94C1F1}" type="sibTrans" cxnId="{55772D6D-88AA-4699-A7D1-B0AB2A194A5C}">
      <dgm:prSet/>
      <dgm:spPr/>
      <dgm:t>
        <a:bodyPr/>
        <a:lstStyle/>
        <a:p>
          <a:endParaRPr lang="es-ES" sz="1400"/>
        </a:p>
      </dgm:t>
    </dgm:pt>
    <dgm:pt modelId="{D4EC32C7-761F-4B94-8238-BE04C6BA9671}" type="pres">
      <dgm:prSet presAssocID="{29DD1515-BDBC-4BE0-AA21-D431123D309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9666649-C69E-466B-AC8A-0848E24166C5}" type="pres">
      <dgm:prSet presAssocID="{AEEFB337-7AA5-4104-A177-77624DCE9B5F}" presName="root1" presStyleCnt="0"/>
      <dgm:spPr/>
      <dgm:t>
        <a:bodyPr/>
        <a:lstStyle/>
        <a:p>
          <a:endParaRPr lang="es-ES"/>
        </a:p>
      </dgm:t>
    </dgm:pt>
    <dgm:pt modelId="{6D0BB4F5-3349-4C50-9BEF-AAC9683D43B3}" type="pres">
      <dgm:prSet presAssocID="{AEEFB337-7AA5-4104-A177-77624DCE9B5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D79E383-1B4A-4D6D-8429-4108B8A10AB9}" type="pres">
      <dgm:prSet presAssocID="{AEEFB337-7AA5-4104-A177-77624DCE9B5F}" presName="level2hierChild" presStyleCnt="0"/>
      <dgm:spPr/>
      <dgm:t>
        <a:bodyPr/>
        <a:lstStyle/>
        <a:p>
          <a:endParaRPr lang="es-ES"/>
        </a:p>
      </dgm:t>
    </dgm:pt>
    <dgm:pt modelId="{8DAC5C60-8A41-4042-92DB-EB8D7457802A}" type="pres">
      <dgm:prSet presAssocID="{220A6098-87AF-4D0A-8C0E-608C0E7AAB7E}" presName="conn2-1" presStyleLbl="parChTrans1D2" presStyleIdx="0" presStyleCnt="5"/>
      <dgm:spPr/>
      <dgm:t>
        <a:bodyPr/>
        <a:lstStyle/>
        <a:p>
          <a:endParaRPr lang="es-ES"/>
        </a:p>
      </dgm:t>
    </dgm:pt>
    <dgm:pt modelId="{08894B3E-D44D-41F6-92D7-A4C659644C8B}" type="pres">
      <dgm:prSet presAssocID="{220A6098-87AF-4D0A-8C0E-608C0E7AAB7E}" presName="connTx" presStyleLbl="parChTrans1D2" presStyleIdx="0" presStyleCnt="5"/>
      <dgm:spPr/>
      <dgm:t>
        <a:bodyPr/>
        <a:lstStyle/>
        <a:p>
          <a:endParaRPr lang="es-ES"/>
        </a:p>
      </dgm:t>
    </dgm:pt>
    <dgm:pt modelId="{F922438D-D291-4395-913F-1924181561D6}" type="pres">
      <dgm:prSet presAssocID="{0600195F-EDF4-4D99-8DE8-4DB0D8B9AF91}" presName="root2" presStyleCnt="0"/>
      <dgm:spPr/>
      <dgm:t>
        <a:bodyPr/>
        <a:lstStyle/>
        <a:p>
          <a:endParaRPr lang="es-ES"/>
        </a:p>
      </dgm:t>
    </dgm:pt>
    <dgm:pt modelId="{9F8F4728-B010-44EE-982F-A06E17C2F95D}" type="pres">
      <dgm:prSet presAssocID="{0600195F-EDF4-4D99-8DE8-4DB0D8B9AF91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B46BF56-4EEC-49B0-978B-07BCA4804AD0}" type="pres">
      <dgm:prSet presAssocID="{0600195F-EDF4-4D99-8DE8-4DB0D8B9AF91}" presName="level3hierChild" presStyleCnt="0"/>
      <dgm:spPr/>
      <dgm:t>
        <a:bodyPr/>
        <a:lstStyle/>
        <a:p>
          <a:endParaRPr lang="es-ES"/>
        </a:p>
      </dgm:t>
    </dgm:pt>
    <dgm:pt modelId="{F45CF1B2-9E0C-4F31-B706-AF7FAC56437A}" type="pres">
      <dgm:prSet presAssocID="{B3F4DF63-1D2A-4B15-A37E-BA4066D56F9C}" presName="conn2-1" presStyleLbl="parChTrans1D2" presStyleIdx="1" presStyleCnt="5"/>
      <dgm:spPr/>
      <dgm:t>
        <a:bodyPr/>
        <a:lstStyle/>
        <a:p>
          <a:endParaRPr lang="es-ES"/>
        </a:p>
      </dgm:t>
    </dgm:pt>
    <dgm:pt modelId="{078E617C-3132-4F1A-B459-3EA0561EF6F0}" type="pres">
      <dgm:prSet presAssocID="{B3F4DF63-1D2A-4B15-A37E-BA4066D56F9C}" presName="connTx" presStyleLbl="parChTrans1D2" presStyleIdx="1" presStyleCnt="5"/>
      <dgm:spPr/>
      <dgm:t>
        <a:bodyPr/>
        <a:lstStyle/>
        <a:p>
          <a:endParaRPr lang="es-ES"/>
        </a:p>
      </dgm:t>
    </dgm:pt>
    <dgm:pt modelId="{7FE5C0BC-656B-41A4-8C0D-D191F6CDCF0E}" type="pres">
      <dgm:prSet presAssocID="{58D22F1E-578A-411B-9F41-A09F470F0321}" presName="root2" presStyleCnt="0"/>
      <dgm:spPr/>
      <dgm:t>
        <a:bodyPr/>
        <a:lstStyle/>
        <a:p>
          <a:endParaRPr lang="es-ES"/>
        </a:p>
      </dgm:t>
    </dgm:pt>
    <dgm:pt modelId="{ECC7DC30-2E84-4FC9-801E-C0F755B42C7C}" type="pres">
      <dgm:prSet presAssocID="{58D22F1E-578A-411B-9F41-A09F470F0321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9E1EE75-ABA6-489B-A9F0-BE0720CF86D3}" type="pres">
      <dgm:prSet presAssocID="{58D22F1E-578A-411B-9F41-A09F470F0321}" presName="level3hierChild" presStyleCnt="0"/>
      <dgm:spPr/>
      <dgm:t>
        <a:bodyPr/>
        <a:lstStyle/>
        <a:p>
          <a:endParaRPr lang="es-ES"/>
        </a:p>
      </dgm:t>
    </dgm:pt>
    <dgm:pt modelId="{386F22F8-CD69-4E29-A210-4980C71E291F}" type="pres">
      <dgm:prSet presAssocID="{15D3EC29-B190-472F-90CA-8A510A9EEEF6}" presName="conn2-1" presStyleLbl="parChTrans1D2" presStyleIdx="2" presStyleCnt="5"/>
      <dgm:spPr/>
      <dgm:t>
        <a:bodyPr/>
        <a:lstStyle/>
        <a:p>
          <a:endParaRPr lang="es-ES"/>
        </a:p>
      </dgm:t>
    </dgm:pt>
    <dgm:pt modelId="{0AE93786-0CC7-4A88-A044-1F1ED36B458C}" type="pres">
      <dgm:prSet presAssocID="{15D3EC29-B190-472F-90CA-8A510A9EEEF6}" presName="connTx" presStyleLbl="parChTrans1D2" presStyleIdx="2" presStyleCnt="5"/>
      <dgm:spPr/>
      <dgm:t>
        <a:bodyPr/>
        <a:lstStyle/>
        <a:p>
          <a:endParaRPr lang="es-ES"/>
        </a:p>
      </dgm:t>
    </dgm:pt>
    <dgm:pt modelId="{5C4A29F0-26DD-4AD9-95DC-02A3E904BC2C}" type="pres">
      <dgm:prSet presAssocID="{63F4B751-D3F5-45A6-A247-98D0F7E231C6}" presName="root2" presStyleCnt="0"/>
      <dgm:spPr/>
      <dgm:t>
        <a:bodyPr/>
        <a:lstStyle/>
        <a:p>
          <a:endParaRPr lang="es-ES"/>
        </a:p>
      </dgm:t>
    </dgm:pt>
    <dgm:pt modelId="{D2974D79-25F4-4826-B239-52143A929299}" type="pres">
      <dgm:prSet presAssocID="{63F4B751-D3F5-45A6-A247-98D0F7E231C6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8A612E0-F12E-4A3A-8654-73F7FF45F9FF}" type="pres">
      <dgm:prSet presAssocID="{63F4B751-D3F5-45A6-A247-98D0F7E231C6}" presName="level3hierChild" presStyleCnt="0"/>
      <dgm:spPr/>
      <dgm:t>
        <a:bodyPr/>
        <a:lstStyle/>
        <a:p>
          <a:endParaRPr lang="es-ES"/>
        </a:p>
      </dgm:t>
    </dgm:pt>
    <dgm:pt modelId="{4C19ADDC-85D6-45A5-A987-C299C6663A9F}" type="pres">
      <dgm:prSet presAssocID="{0242E6D2-60F3-40BF-AA4D-C8C13798CC59}" presName="conn2-1" presStyleLbl="parChTrans1D2" presStyleIdx="3" presStyleCnt="5"/>
      <dgm:spPr/>
      <dgm:t>
        <a:bodyPr/>
        <a:lstStyle/>
        <a:p>
          <a:endParaRPr lang="es-ES"/>
        </a:p>
      </dgm:t>
    </dgm:pt>
    <dgm:pt modelId="{2E24E25C-9649-4621-B4FB-4987D10FED96}" type="pres">
      <dgm:prSet presAssocID="{0242E6D2-60F3-40BF-AA4D-C8C13798CC59}" presName="connTx" presStyleLbl="parChTrans1D2" presStyleIdx="3" presStyleCnt="5"/>
      <dgm:spPr/>
      <dgm:t>
        <a:bodyPr/>
        <a:lstStyle/>
        <a:p>
          <a:endParaRPr lang="es-ES"/>
        </a:p>
      </dgm:t>
    </dgm:pt>
    <dgm:pt modelId="{B0EC58FB-3FE0-4B04-8041-B8CD005A0C8A}" type="pres">
      <dgm:prSet presAssocID="{AAAFA8F6-150B-4247-A912-B4AC329F575C}" presName="root2" presStyleCnt="0"/>
      <dgm:spPr/>
      <dgm:t>
        <a:bodyPr/>
        <a:lstStyle/>
        <a:p>
          <a:endParaRPr lang="es-ES"/>
        </a:p>
      </dgm:t>
    </dgm:pt>
    <dgm:pt modelId="{75FF9726-77E8-4B62-BF81-A94595F63D16}" type="pres">
      <dgm:prSet presAssocID="{AAAFA8F6-150B-4247-A912-B4AC329F575C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FD18501-C7F2-4B38-81F0-131F47E01203}" type="pres">
      <dgm:prSet presAssocID="{AAAFA8F6-150B-4247-A912-B4AC329F575C}" presName="level3hierChild" presStyleCnt="0"/>
      <dgm:spPr/>
      <dgm:t>
        <a:bodyPr/>
        <a:lstStyle/>
        <a:p>
          <a:endParaRPr lang="es-ES"/>
        </a:p>
      </dgm:t>
    </dgm:pt>
    <dgm:pt modelId="{5279823B-73A7-40A9-BD4D-967A664FD723}" type="pres">
      <dgm:prSet presAssocID="{CC2F1CAA-5CC6-466C-84B2-F5A3C03BC163}" presName="conn2-1" presStyleLbl="parChTrans1D2" presStyleIdx="4" presStyleCnt="5"/>
      <dgm:spPr/>
      <dgm:t>
        <a:bodyPr/>
        <a:lstStyle/>
        <a:p>
          <a:endParaRPr lang="es-ES"/>
        </a:p>
      </dgm:t>
    </dgm:pt>
    <dgm:pt modelId="{28AAD40D-9434-468A-B037-610874EFADD4}" type="pres">
      <dgm:prSet presAssocID="{CC2F1CAA-5CC6-466C-84B2-F5A3C03BC163}" presName="connTx" presStyleLbl="parChTrans1D2" presStyleIdx="4" presStyleCnt="5"/>
      <dgm:spPr/>
      <dgm:t>
        <a:bodyPr/>
        <a:lstStyle/>
        <a:p>
          <a:endParaRPr lang="es-ES"/>
        </a:p>
      </dgm:t>
    </dgm:pt>
    <dgm:pt modelId="{BAC912F2-1D60-46F0-BD5B-D06A330C0E63}" type="pres">
      <dgm:prSet presAssocID="{2FA6F182-214A-4DB9-B6FC-35F773B5264E}" presName="root2" presStyleCnt="0"/>
      <dgm:spPr/>
      <dgm:t>
        <a:bodyPr/>
        <a:lstStyle/>
        <a:p>
          <a:endParaRPr lang="es-ES"/>
        </a:p>
      </dgm:t>
    </dgm:pt>
    <dgm:pt modelId="{3F2642AA-15C0-4EEA-B246-735DCE6A65C1}" type="pres">
      <dgm:prSet presAssocID="{2FA6F182-214A-4DB9-B6FC-35F773B5264E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F3E21B7-A6AD-4E20-93F6-30C1CC243C6A}" type="pres">
      <dgm:prSet presAssocID="{2FA6F182-214A-4DB9-B6FC-35F773B5264E}" presName="level3hierChild" presStyleCnt="0"/>
      <dgm:spPr/>
      <dgm:t>
        <a:bodyPr/>
        <a:lstStyle/>
        <a:p>
          <a:endParaRPr lang="es-ES"/>
        </a:p>
      </dgm:t>
    </dgm:pt>
  </dgm:ptLst>
  <dgm:cxnLst>
    <dgm:cxn modelId="{F24CC5CB-C9A8-4606-9C5F-0992F62AE1AD}" type="presOf" srcId="{29DD1515-BDBC-4BE0-AA21-D431123D3093}" destId="{D4EC32C7-761F-4B94-8238-BE04C6BA9671}" srcOrd="0" destOrd="0" presId="urn:microsoft.com/office/officeart/2008/layout/HorizontalMultiLevelHierarchy"/>
    <dgm:cxn modelId="{408A11BE-0434-4F44-8228-20FF340A257A}" type="presOf" srcId="{AEEFB337-7AA5-4104-A177-77624DCE9B5F}" destId="{6D0BB4F5-3349-4C50-9BEF-AAC9683D43B3}" srcOrd="0" destOrd="0" presId="urn:microsoft.com/office/officeart/2008/layout/HorizontalMultiLevelHierarchy"/>
    <dgm:cxn modelId="{902A6F6B-ED25-4583-9A55-309E846262FB}" type="presOf" srcId="{0242E6D2-60F3-40BF-AA4D-C8C13798CC59}" destId="{4C19ADDC-85D6-45A5-A987-C299C6663A9F}" srcOrd="0" destOrd="0" presId="urn:microsoft.com/office/officeart/2008/layout/HorizontalMultiLevelHierarchy"/>
    <dgm:cxn modelId="{F5693F1D-BB60-43BB-8BE6-5D8B3AE0A8CD}" type="presOf" srcId="{220A6098-87AF-4D0A-8C0E-608C0E7AAB7E}" destId="{08894B3E-D44D-41F6-92D7-A4C659644C8B}" srcOrd="1" destOrd="0" presId="urn:microsoft.com/office/officeart/2008/layout/HorizontalMultiLevelHierarchy"/>
    <dgm:cxn modelId="{7F3363E9-836D-4094-ACD6-535DB35B72E5}" srcId="{AEEFB337-7AA5-4104-A177-77624DCE9B5F}" destId="{AAAFA8F6-150B-4247-A912-B4AC329F575C}" srcOrd="3" destOrd="0" parTransId="{0242E6D2-60F3-40BF-AA4D-C8C13798CC59}" sibTransId="{C03C48D5-84D2-43EB-9F4B-22DEBCE29BC6}"/>
    <dgm:cxn modelId="{11508564-35C6-46C7-BDB0-9EF98C5EFB35}" srcId="{AEEFB337-7AA5-4104-A177-77624DCE9B5F}" destId="{0600195F-EDF4-4D99-8DE8-4DB0D8B9AF91}" srcOrd="0" destOrd="0" parTransId="{220A6098-87AF-4D0A-8C0E-608C0E7AAB7E}" sibTransId="{CAF469EF-06E4-4F70-94A9-48D7447BD9BA}"/>
    <dgm:cxn modelId="{55772D6D-88AA-4699-A7D1-B0AB2A194A5C}" srcId="{AEEFB337-7AA5-4104-A177-77624DCE9B5F}" destId="{2FA6F182-214A-4DB9-B6FC-35F773B5264E}" srcOrd="4" destOrd="0" parTransId="{CC2F1CAA-5CC6-466C-84B2-F5A3C03BC163}" sibTransId="{DA2ED8A1-A218-421B-BC70-0B990E94C1F1}"/>
    <dgm:cxn modelId="{68215C0E-E704-4267-A939-26866AC17484}" type="presOf" srcId="{B3F4DF63-1D2A-4B15-A37E-BA4066D56F9C}" destId="{078E617C-3132-4F1A-B459-3EA0561EF6F0}" srcOrd="1" destOrd="0" presId="urn:microsoft.com/office/officeart/2008/layout/HorizontalMultiLevelHierarchy"/>
    <dgm:cxn modelId="{AA047CE4-8B34-4BE6-8C47-FB35A73F80D6}" type="presOf" srcId="{CC2F1CAA-5CC6-466C-84B2-F5A3C03BC163}" destId="{28AAD40D-9434-468A-B037-610874EFADD4}" srcOrd="1" destOrd="0" presId="urn:microsoft.com/office/officeart/2008/layout/HorizontalMultiLevelHierarchy"/>
    <dgm:cxn modelId="{048F5835-2CF4-4275-AF5D-E02A44885F60}" type="presOf" srcId="{CC2F1CAA-5CC6-466C-84B2-F5A3C03BC163}" destId="{5279823B-73A7-40A9-BD4D-967A664FD723}" srcOrd="0" destOrd="0" presId="urn:microsoft.com/office/officeart/2008/layout/HorizontalMultiLevelHierarchy"/>
    <dgm:cxn modelId="{DD97A026-2A8B-4FC4-B42F-D8DC4D558C98}" srcId="{AEEFB337-7AA5-4104-A177-77624DCE9B5F}" destId="{63F4B751-D3F5-45A6-A247-98D0F7E231C6}" srcOrd="2" destOrd="0" parTransId="{15D3EC29-B190-472F-90CA-8A510A9EEEF6}" sibTransId="{8862E32D-5BA2-49E8-9A73-2968AEA337B9}"/>
    <dgm:cxn modelId="{EEDE3D78-096B-4B43-95ED-097896C82044}" type="presOf" srcId="{0242E6D2-60F3-40BF-AA4D-C8C13798CC59}" destId="{2E24E25C-9649-4621-B4FB-4987D10FED96}" srcOrd="1" destOrd="0" presId="urn:microsoft.com/office/officeart/2008/layout/HorizontalMultiLevelHierarchy"/>
    <dgm:cxn modelId="{D02BA157-71C4-41BB-86BD-7F03AF7E17D7}" type="presOf" srcId="{AAAFA8F6-150B-4247-A912-B4AC329F575C}" destId="{75FF9726-77E8-4B62-BF81-A94595F63D16}" srcOrd="0" destOrd="0" presId="urn:microsoft.com/office/officeart/2008/layout/HorizontalMultiLevelHierarchy"/>
    <dgm:cxn modelId="{941A3C9B-39D0-4B1B-876B-1F1DFE98EF78}" type="presOf" srcId="{63F4B751-D3F5-45A6-A247-98D0F7E231C6}" destId="{D2974D79-25F4-4826-B239-52143A929299}" srcOrd="0" destOrd="0" presId="urn:microsoft.com/office/officeart/2008/layout/HorizontalMultiLevelHierarchy"/>
    <dgm:cxn modelId="{BC10BD41-49A6-4AB9-9073-5E55B9D1D427}" type="presOf" srcId="{15D3EC29-B190-472F-90CA-8A510A9EEEF6}" destId="{0AE93786-0CC7-4A88-A044-1F1ED36B458C}" srcOrd="1" destOrd="0" presId="urn:microsoft.com/office/officeart/2008/layout/HorizontalMultiLevelHierarchy"/>
    <dgm:cxn modelId="{393BBF01-FE25-4B3E-9139-0ED86901CD8D}" type="presOf" srcId="{2FA6F182-214A-4DB9-B6FC-35F773B5264E}" destId="{3F2642AA-15C0-4EEA-B246-735DCE6A65C1}" srcOrd="0" destOrd="0" presId="urn:microsoft.com/office/officeart/2008/layout/HorizontalMultiLevelHierarchy"/>
    <dgm:cxn modelId="{3EF4395A-52BD-4F0A-A42A-4812887702E1}" srcId="{AEEFB337-7AA5-4104-A177-77624DCE9B5F}" destId="{58D22F1E-578A-411B-9F41-A09F470F0321}" srcOrd="1" destOrd="0" parTransId="{B3F4DF63-1D2A-4B15-A37E-BA4066D56F9C}" sibTransId="{007BDF1E-DDF3-49EC-9DC2-BDEA43D57FC1}"/>
    <dgm:cxn modelId="{F7E324FF-2811-4FF6-95EE-73A9B808BEB6}" srcId="{29DD1515-BDBC-4BE0-AA21-D431123D3093}" destId="{AEEFB337-7AA5-4104-A177-77624DCE9B5F}" srcOrd="0" destOrd="0" parTransId="{522C0D92-3B4C-4755-8170-984C9F3C4178}" sibTransId="{196FE7D0-CF91-4AF5-9341-9BB3334A2230}"/>
    <dgm:cxn modelId="{42DE47FB-FB19-46F0-B654-90E79C026121}" type="presOf" srcId="{B3F4DF63-1D2A-4B15-A37E-BA4066D56F9C}" destId="{F45CF1B2-9E0C-4F31-B706-AF7FAC56437A}" srcOrd="0" destOrd="0" presId="urn:microsoft.com/office/officeart/2008/layout/HorizontalMultiLevelHierarchy"/>
    <dgm:cxn modelId="{18EC49DB-694B-459F-8E63-13EA81CB6A74}" type="presOf" srcId="{15D3EC29-B190-472F-90CA-8A510A9EEEF6}" destId="{386F22F8-CD69-4E29-A210-4980C71E291F}" srcOrd="0" destOrd="0" presId="urn:microsoft.com/office/officeart/2008/layout/HorizontalMultiLevelHierarchy"/>
    <dgm:cxn modelId="{A9F08054-FFEF-42E4-8428-C8430863A9EE}" type="presOf" srcId="{0600195F-EDF4-4D99-8DE8-4DB0D8B9AF91}" destId="{9F8F4728-B010-44EE-982F-A06E17C2F95D}" srcOrd="0" destOrd="0" presId="urn:microsoft.com/office/officeart/2008/layout/HorizontalMultiLevelHierarchy"/>
    <dgm:cxn modelId="{2B2E92F7-67DB-48EF-A40C-DC8B579B6560}" type="presOf" srcId="{220A6098-87AF-4D0A-8C0E-608C0E7AAB7E}" destId="{8DAC5C60-8A41-4042-92DB-EB8D7457802A}" srcOrd="0" destOrd="0" presId="urn:microsoft.com/office/officeart/2008/layout/HorizontalMultiLevelHierarchy"/>
    <dgm:cxn modelId="{332811A5-460D-45E9-ABB6-A2958FB88CCA}" type="presOf" srcId="{58D22F1E-578A-411B-9F41-A09F470F0321}" destId="{ECC7DC30-2E84-4FC9-801E-C0F755B42C7C}" srcOrd="0" destOrd="0" presId="urn:microsoft.com/office/officeart/2008/layout/HorizontalMultiLevelHierarchy"/>
    <dgm:cxn modelId="{36496F17-3873-4B84-B27E-4D0667F1DCDB}" type="presParOf" srcId="{D4EC32C7-761F-4B94-8238-BE04C6BA9671}" destId="{B9666649-C69E-466B-AC8A-0848E24166C5}" srcOrd="0" destOrd="0" presId="urn:microsoft.com/office/officeart/2008/layout/HorizontalMultiLevelHierarchy"/>
    <dgm:cxn modelId="{AF87E7F9-2B23-4E8E-99C3-C867A838193D}" type="presParOf" srcId="{B9666649-C69E-466B-AC8A-0848E24166C5}" destId="{6D0BB4F5-3349-4C50-9BEF-AAC9683D43B3}" srcOrd="0" destOrd="0" presId="urn:microsoft.com/office/officeart/2008/layout/HorizontalMultiLevelHierarchy"/>
    <dgm:cxn modelId="{0044811B-F206-4934-873F-C0583BCE5EBD}" type="presParOf" srcId="{B9666649-C69E-466B-AC8A-0848E24166C5}" destId="{0D79E383-1B4A-4D6D-8429-4108B8A10AB9}" srcOrd="1" destOrd="0" presId="urn:microsoft.com/office/officeart/2008/layout/HorizontalMultiLevelHierarchy"/>
    <dgm:cxn modelId="{296DFA3F-8839-45CC-AC72-730A7F332920}" type="presParOf" srcId="{0D79E383-1B4A-4D6D-8429-4108B8A10AB9}" destId="{8DAC5C60-8A41-4042-92DB-EB8D7457802A}" srcOrd="0" destOrd="0" presId="urn:microsoft.com/office/officeart/2008/layout/HorizontalMultiLevelHierarchy"/>
    <dgm:cxn modelId="{0115FDE0-7E75-439F-B01E-49B2DAE93EA3}" type="presParOf" srcId="{8DAC5C60-8A41-4042-92DB-EB8D7457802A}" destId="{08894B3E-D44D-41F6-92D7-A4C659644C8B}" srcOrd="0" destOrd="0" presId="urn:microsoft.com/office/officeart/2008/layout/HorizontalMultiLevelHierarchy"/>
    <dgm:cxn modelId="{3CB925A0-2F7C-4F92-8E9B-6FD4CE984C8E}" type="presParOf" srcId="{0D79E383-1B4A-4D6D-8429-4108B8A10AB9}" destId="{F922438D-D291-4395-913F-1924181561D6}" srcOrd="1" destOrd="0" presId="urn:microsoft.com/office/officeart/2008/layout/HorizontalMultiLevelHierarchy"/>
    <dgm:cxn modelId="{F797CA7E-FC48-4ED5-8D37-803EE8F7FF11}" type="presParOf" srcId="{F922438D-D291-4395-913F-1924181561D6}" destId="{9F8F4728-B010-44EE-982F-A06E17C2F95D}" srcOrd="0" destOrd="0" presId="urn:microsoft.com/office/officeart/2008/layout/HorizontalMultiLevelHierarchy"/>
    <dgm:cxn modelId="{07E6EB00-7882-4B2A-9726-5DCDF16EA9DF}" type="presParOf" srcId="{F922438D-D291-4395-913F-1924181561D6}" destId="{4B46BF56-4EEC-49B0-978B-07BCA4804AD0}" srcOrd="1" destOrd="0" presId="urn:microsoft.com/office/officeart/2008/layout/HorizontalMultiLevelHierarchy"/>
    <dgm:cxn modelId="{7DF60C8F-BF84-481B-A7EB-2CA1C946E5ED}" type="presParOf" srcId="{0D79E383-1B4A-4D6D-8429-4108B8A10AB9}" destId="{F45CF1B2-9E0C-4F31-B706-AF7FAC56437A}" srcOrd="2" destOrd="0" presId="urn:microsoft.com/office/officeart/2008/layout/HorizontalMultiLevelHierarchy"/>
    <dgm:cxn modelId="{C9188E10-05B5-4DBA-8A44-77923CF44778}" type="presParOf" srcId="{F45CF1B2-9E0C-4F31-B706-AF7FAC56437A}" destId="{078E617C-3132-4F1A-B459-3EA0561EF6F0}" srcOrd="0" destOrd="0" presId="urn:microsoft.com/office/officeart/2008/layout/HorizontalMultiLevelHierarchy"/>
    <dgm:cxn modelId="{1F50455E-EB31-48CA-9A39-269C043BF7C8}" type="presParOf" srcId="{0D79E383-1B4A-4D6D-8429-4108B8A10AB9}" destId="{7FE5C0BC-656B-41A4-8C0D-D191F6CDCF0E}" srcOrd="3" destOrd="0" presId="urn:microsoft.com/office/officeart/2008/layout/HorizontalMultiLevelHierarchy"/>
    <dgm:cxn modelId="{C76F1CCA-B124-43B1-8DB5-CBA46E65D16E}" type="presParOf" srcId="{7FE5C0BC-656B-41A4-8C0D-D191F6CDCF0E}" destId="{ECC7DC30-2E84-4FC9-801E-C0F755B42C7C}" srcOrd="0" destOrd="0" presId="urn:microsoft.com/office/officeart/2008/layout/HorizontalMultiLevelHierarchy"/>
    <dgm:cxn modelId="{4D4F22B7-7F61-4E46-B989-597F30367698}" type="presParOf" srcId="{7FE5C0BC-656B-41A4-8C0D-D191F6CDCF0E}" destId="{19E1EE75-ABA6-489B-A9F0-BE0720CF86D3}" srcOrd="1" destOrd="0" presId="urn:microsoft.com/office/officeart/2008/layout/HorizontalMultiLevelHierarchy"/>
    <dgm:cxn modelId="{4EDF75CC-4624-4222-B5C7-5BA3B5A920DB}" type="presParOf" srcId="{0D79E383-1B4A-4D6D-8429-4108B8A10AB9}" destId="{386F22F8-CD69-4E29-A210-4980C71E291F}" srcOrd="4" destOrd="0" presId="urn:microsoft.com/office/officeart/2008/layout/HorizontalMultiLevelHierarchy"/>
    <dgm:cxn modelId="{1EA3E072-B52A-49B6-9C85-611CF8F581BC}" type="presParOf" srcId="{386F22F8-CD69-4E29-A210-4980C71E291F}" destId="{0AE93786-0CC7-4A88-A044-1F1ED36B458C}" srcOrd="0" destOrd="0" presId="urn:microsoft.com/office/officeart/2008/layout/HorizontalMultiLevelHierarchy"/>
    <dgm:cxn modelId="{E6A70CB5-4465-4B6B-8E5C-0D39169FDA08}" type="presParOf" srcId="{0D79E383-1B4A-4D6D-8429-4108B8A10AB9}" destId="{5C4A29F0-26DD-4AD9-95DC-02A3E904BC2C}" srcOrd="5" destOrd="0" presId="urn:microsoft.com/office/officeart/2008/layout/HorizontalMultiLevelHierarchy"/>
    <dgm:cxn modelId="{6A95D801-D427-4DC2-B92C-EAB2BFF3F564}" type="presParOf" srcId="{5C4A29F0-26DD-4AD9-95DC-02A3E904BC2C}" destId="{D2974D79-25F4-4826-B239-52143A929299}" srcOrd="0" destOrd="0" presId="urn:microsoft.com/office/officeart/2008/layout/HorizontalMultiLevelHierarchy"/>
    <dgm:cxn modelId="{89B82956-587A-4865-8100-D160602AF4C3}" type="presParOf" srcId="{5C4A29F0-26DD-4AD9-95DC-02A3E904BC2C}" destId="{F8A612E0-F12E-4A3A-8654-73F7FF45F9FF}" srcOrd="1" destOrd="0" presId="urn:microsoft.com/office/officeart/2008/layout/HorizontalMultiLevelHierarchy"/>
    <dgm:cxn modelId="{AC59D91F-EB79-401E-BE66-3A8DCB451FCE}" type="presParOf" srcId="{0D79E383-1B4A-4D6D-8429-4108B8A10AB9}" destId="{4C19ADDC-85D6-45A5-A987-C299C6663A9F}" srcOrd="6" destOrd="0" presId="urn:microsoft.com/office/officeart/2008/layout/HorizontalMultiLevelHierarchy"/>
    <dgm:cxn modelId="{A660D199-150F-4523-B52C-5D3A8779C20B}" type="presParOf" srcId="{4C19ADDC-85D6-45A5-A987-C299C6663A9F}" destId="{2E24E25C-9649-4621-B4FB-4987D10FED96}" srcOrd="0" destOrd="0" presId="urn:microsoft.com/office/officeart/2008/layout/HorizontalMultiLevelHierarchy"/>
    <dgm:cxn modelId="{B4B567BD-23FE-4910-BD9E-3845CC26DDD3}" type="presParOf" srcId="{0D79E383-1B4A-4D6D-8429-4108B8A10AB9}" destId="{B0EC58FB-3FE0-4B04-8041-B8CD005A0C8A}" srcOrd="7" destOrd="0" presId="urn:microsoft.com/office/officeart/2008/layout/HorizontalMultiLevelHierarchy"/>
    <dgm:cxn modelId="{A0F6CDB4-416C-476D-AF65-B0B1ADB72C58}" type="presParOf" srcId="{B0EC58FB-3FE0-4B04-8041-B8CD005A0C8A}" destId="{75FF9726-77E8-4B62-BF81-A94595F63D16}" srcOrd="0" destOrd="0" presId="urn:microsoft.com/office/officeart/2008/layout/HorizontalMultiLevelHierarchy"/>
    <dgm:cxn modelId="{64B27E21-6731-43E4-92C5-362212FE1BB7}" type="presParOf" srcId="{B0EC58FB-3FE0-4B04-8041-B8CD005A0C8A}" destId="{DFD18501-C7F2-4B38-81F0-131F47E01203}" srcOrd="1" destOrd="0" presId="urn:microsoft.com/office/officeart/2008/layout/HorizontalMultiLevelHierarchy"/>
    <dgm:cxn modelId="{D28309BE-24CC-4468-8921-DE775CA5F492}" type="presParOf" srcId="{0D79E383-1B4A-4D6D-8429-4108B8A10AB9}" destId="{5279823B-73A7-40A9-BD4D-967A664FD723}" srcOrd="8" destOrd="0" presId="urn:microsoft.com/office/officeart/2008/layout/HorizontalMultiLevelHierarchy"/>
    <dgm:cxn modelId="{AE462D96-BDCF-4739-A419-5F4CEEC1E6F1}" type="presParOf" srcId="{5279823B-73A7-40A9-BD4D-967A664FD723}" destId="{28AAD40D-9434-468A-B037-610874EFADD4}" srcOrd="0" destOrd="0" presId="urn:microsoft.com/office/officeart/2008/layout/HorizontalMultiLevelHierarchy"/>
    <dgm:cxn modelId="{6C82F6D4-95D4-41C0-B311-2ED57C7DAC65}" type="presParOf" srcId="{0D79E383-1B4A-4D6D-8429-4108B8A10AB9}" destId="{BAC912F2-1D60-46F0-BD5B-D06A330C0E63}" srcOrd="9" destOrd="0" presId="urn:microsoft.com/office/officeart/2008/layout/HorizontalMultiLevelHierarchy"/>
    <dgm:cxn modelId="{459C75D8-722F-4CC4-A787-06618D190027}" type="presParOf" srcId="{BAC912F2-1D60-46F0-BD5B-D06A330C0E63}" destId="{3F2642AA-15C0-4EEA-B246-735DCE6A65C1}" srcOrd="0" destOrd="0" presId="urn:microsoft.com/office/officeart/2008/layout/HorizontalMultiLevelHierarchy"/>
    <dgm:cxn modelId="{FE954F80-A357-4CEF-A6EE-FF99DA0B33AE}" type="presParOf" srcId="{BAC912F2-1D60-46F0-BD5B-D06A330C0E63}" destId="{9F3E21B7-A6AD-4E20-93F6-30C1CC243C6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8DDD621-5319-42D7-88C2-C3406D18606E}" type="doc">
      <dgm:prSet loTypeId="urn:microsoft.com/office/officeart/2005/8/layout/vList3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F30E5FCC-22F3-4AAD-B18F-DF6C7E63F8C4}">
      <dgm:prSet phldrT="[Texto]"/>
      <dgm:spPr/>
      <dgm:t>
        <a:bodyPr/>
        <a:lstStyle/>
        <a:p>
          <a:r>
            <a:rPr lang="es-ES" dirty="0" smtClean="0"/>
            <a:t>propósito</a:t>
          </a:r>
          <a:endParaRPr lang="es-ES" dirty="0"/>
        </a:p>
      </dgm:t>
    </dgm:pt>
    <dgm:pt modelId="{D8F48D81-5C5F-4C49-BE64-184F1B688869}" type="parTrans" cxnId="{889B67C0-26E0-4AD8-8662-D3655B2EC799}">
      <dgm:prSet/>
      <dgm:spPr/>
      <dgm:t>
        <a:bodyPr/>
        <a:lstStyle/>
        <a:p>
          <a:endParaRPr lang="es-ES"/>
        </a:p>
      </dgm:t>
    </dgm:pt>
    <dgm:pt modelId="{E948BBD1-CD9A-48DD-B383-67690BBB5A71}" type="sibTrans" cxnId="{889B67C0-26E0-4AD8-8662-D3655B2EC799}">
      <dgm:prSet/>
      <dgm:spPr/>
      <dgm:t>
        <a:bodyPr/>
        <a:lstStyle/>
        <a:p>
          <a:endParaRPr lang="es-ES"/>
        </a:p>
      </dgm:t>
    </dgm:pt>
    <dgm:pt modelId="{D8CD8D2F-BB27-4A7C-90D7-E4CE31833D9A}">
      <dgm:prSet phldrT="[Texto]"/>
      <dgm:spPr/>
      <dgm:t>
        <a:bodyPr/>
        <a:lstStyle/>
        <a:p>
          <a:r>
            <a:rPr lang="es-ES" dirty="0" smtClean="0"/>
            <a:t>nivel de conocimientos</a:t>
          </a:r>
          <a:endParaRPr lang="es-ES" dirty="0"/>
        </a:p>
      </dgm:t>
    </dgm:pt>
    <dgm:pt modelId="{560ED492-55EC-4D1B-A1A5-CFE1F38BB644}" type="parTrans" cxnId="{C83C5C57-B00C-4CEE-BB2C-95D111456FE8}">
      <dgm:prSet/>
      <dgm:spPr/>
      <dgm:t>
        <a:bodyPr/>
        <a:lstStyle/>
        <a:p>
          <a:endParaRPr lang="es-ES"/>
        </a:p>
      </dgm:t>
    </dgm:pt>
    <dgm:pt modelId="{4F6D07FD-18B7-4E5F-A3B5-5906D5FF04F3}" type="sibTrans" cxnId="{C83C5C57-B00C-4CEE-BB2C-95D111456FE8}">
      <dgm:prSet/>
      <dgm:spPr/>
      <dgm:t>
        <a:bodyPr/>
        <a:lstStyle/>
        <a:p>
          <a:endParaRPr lang="es-ES"/>
        </a:p>
      </dgm:t>
    </dgm:pt>
    <dgm:pt modelId="{8A5C4ABC-89EC-4C48-B5B8-16F030B014EA}">
      <dgm:prSet phldrT="[Texto]"/>
      <dgm:spPr/>
      <dgm:t>
        <a:bodyPr/>
        <a:lstStyle/>
        <a:p>
          <a:r>
            <a:rPr lang="es-ES" dirty="0" smtClean="0"/>
            <a:t>estrategia</a:t>
          </a:r>
          <a:endParaRPr lang="es-ES" dirty="0"/>
        </a:p>
      </dgm:t>
    </dgm:pt>
    <dgm:pt modelId="{FD6FB8E3-3EF8-49DD-8B49-97BC58B24D57}" type="parTrans" cxnId="{2133918B-6802-421F-B084-02081A6DEB0B}">
      <dgm:prSet/>
      <dgm:spPr/>
      <dgm:t>
        <a:bodyPr/>
        <a:lstStyle/>
        <a:p>
          <a:endParaRPr lang="es-ES"/>
        </a:p>
      </dgm:t>
    </dgm:pt>
    <dgm:pt modelId="{7680C09E-7495-4B68-AC35-A4CEA366B422}" type="sibTrans" cxnId="{2133918B-6802-421F-B084-02081A6DEB0B}">
      <dgm:prSet/>
      <dgm:spPr/>
      <dgm:t>
        <a:bodyPr/>
        <a:lstStyle/>
        <a:p>
          <a:endParaRPr lang="es-ES"/>
        </a:p>
      </dgm:t>
    </dgm:pt>
    <dgm:pt modelId="{BA266E1F-4481-4D86-B617-C0AC6D7C6E38}" type="pres">
      <dgm:prSet presAssocID="{D8DDD621-5319-42D7-88C2-C3406D18606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1FF7062-726B-427A-A91C-C86A41472FE7}" type="pres">
      <dgm:prSet presAssocID="{F30E5FCC-22F3-4AAD-B18F-DF6C7E63F8C4}" presName="composite" presStyleCnt="0"/>
      <dgm:spPr/>
    </dgm:pt>
    <dgm:pt modelId="{AB1C9464-5CE8-4416-A76E-A8C4E1D417B9}" type="pres">
      <dgm:prSet presAssocID="{F30E5FCC-22F3-4AAD-B18F-DF6C7E63F8C4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FA0CF6D8-F3CE-4AEE-8627-70F18A31D258}" type="pres">
      <dgm:prSet presAssocID="{F30E5FCC-22F3-4AAD-B18F-DF6C7E63F8C4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41A337-F06D-4C72-918C-86E057E4A395}" type="pres">
      <dgm:prSet presAssocID="{E948BBD1-CD9A-48DD-B383-67690BBB5A71}" presName="spacing" presStyleCnt="0"/>
      <dgm:spPr/>
    </dgm:pt>
    <dgm:pt modelId="{1923B000-94B1-4922-8F1A-0AECC651060F}" type="pres">
      <dgm:prSet presAssocID="{D8CD8D2F-BB27-4A7C-90D7-E4CE31833D9A}" presName="composite" presStyleCnt="0"/>
      <dgm:spPr/>
    </dgm:pt>
    <dgm:pt modelId="{C6DEA6E2-FB2D-4C4D-A80F-EA85883C6FE2}" type="pres">
      <dgm:prSet presAssocID="{D8CD8D2F-BB27-4A7C-90D7-E4CE31833D9A}" presName="imgShp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</dgm:spPr>
    </dgm:pt>
    <dgm:pt modelId="{82E3C821-75A0-4DC0-86DA-9618A6C8C657}" type="pres">
      <dgm:prSet presAssocID="{D8CD8D2F-BB27-4A7C-90D7-E4CE31833D9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083555D-2B51-467F-921E-560C04A66CEA}" type="pres">
      <dgm:prSet presAssocID="{4F6D07FD-18B7-4E5F-A3B5-5906D5FF04F3}" presName="spacing" presStyleCnt="0"/>
      <dgm:spPr/>
    </dgm:pt>
    <dgm:pt modelId="{CCA63670-65E0-4C94-8E42-312FD9206A0A}" type="pres">
      <dgm:prSet presAssocID="{8A5C4ABC-89EC-4C48-B5B8-16F030B014EA}" presName="composite" presStyleCnt="0"/>
      <dgm:spPr/>
    </dgm:pt>
    <dgm:pt modelId="{9C5C907D-D6B7-425D-BFDF-EEDF9139226B}" type="pres">
      <dgm:prSet presAssocID="{8A5C4ABC-89EC-4C48-B5B8-16F030B014EA}" presName="imgShp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41DA8E67-ABE1-48F1-86B6-7FD6CD3F0876}" type="pres">
      <dgm:prSet presAssocID="{8A5C4ABC-89EC-4C48-B5B8-16F030B014EA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B772745-2D4F-45A8-83A2-F922203EF6D8}" type="presOf" srcId="{8A5C4ABC-89EC-4C48-B5B8-16F030B014EA}" destId="{41DA8E67-ABE1-48F1-86B6-7FD6CD3F0876}" srcOrd="0" destOrd="0" presId="urn:microsoft.com/office/officeart/2005/8/layout/vList3"/>
    <dgm:cxn modelId="{889B67C0-26E0-4AD8-8662-D3655B2EC799}" srcId="{D8DDD621-5319-42D7-88C2-C3406D18606E}" destId="{F30E5FCC-22F3-4AAD-B18F-DF6C7E63F8C4}" srcOrd="0" destOrd="0" parTransId="{D8F48D81-5C5F-4C49-BE64-184F1B688869}" sibTransId="{E948BBD1-CD9A-48DD-B383-67690BBB5A71}"/>
    <dgm:cxn modelId="{B3A398C3-E2AD-45C0-8C7C-D621C832AF1A}" type="presOf" srcId="{D8DDD621-5319-42D7-88C2-C3406D18606E}" destId="{BA266E1F-4481-4D86-B617-C0AC6D7C6E38}" srcOrd="0" destOrd="0" presId="urn:microsoft.com/office/officeart/2005/8/layout/vList3"/>
    <dgm:cxn modelId="{2133918B-6802-421F-B084-02081A6DEB0B}" srcId="{D8DDD621-5319-42D7-88C2-C3406D18606E}" destId="{8A5C4ABC-89EC-4C48-B5B8-16F030B014EA}" srcOrd="2" destOrd="0" parTransId="{FD6FB8E3-3EF8-49DD-8B49-97BC58B24D57}" sibTransId="{7680C09E-7495-4B68-AC35-A4CEA366B422}"/>
    <dgm:cxn modelId="{C6531A8F-D1B4-4180-9A88-24F8021FFD41}" type="presOf" srcId="{F30E5FCC-22F3-4AAD-B18F-DF6C7E63F8C4}" destId="{FA0CF6D8-F3CE-4AEE-8627-70F18A31D258}" srcOrd="0" destOrd="0" presId="urn:microsoft.com/office/officeart/2005/8/layout/vList3"/>
    <dgm:cxn modelId="{296C6E08-EB5D-4496-B9D0-43944DD7130F}" type="presOf" srcId="{D8CD8D2F-BB27-4A7C-90D7-E4CE31833D9A}" destId="{82E3C821-75A0-4DC0-86DA-9618A6C8C657}" srcOrd="0" destOrd="0" presId="urn:microsoft.com/office/officeart/2005/8/layout/vList3"/>
    <dgm:cxn modelId="{C83C5C57-B00C-4CEE-BB2C-95D111456FE8}" srcId="{D8DDD621-5319-42D7-88C2-C3406D18606E}" destId="{D8CD8D2F-BB27-4A7C-90D7-E4CE31833D9A}" srcOrd="1" destOrd="0" parTransId="{560ED492-55EC-4D1B-A1A5-CFE1F38BB644}" sibTransId="{4F6D07FD-18B7-4E5F-A3B5-5906D5FF04F3}"/>
    <dgm:cxn modelId="{4B363D08-A32D-48DA-860D-59052E0C234B}" type="presParOf" srcId="{BA266E1F-4481-4D86-B617-C0AC6D7C6E38}" destId="{41FF7062-726B-427A-A91C-C86A41472FE7}" srcOrd="0" destOrd="0" presId="urn:microsoft.com/office/officeart/2005/8/layout/vList3"/>
    <dgm:cxn modelId="{5E926508-02F0-4456-BEDA-EACDC5F1E412}" type="presParOf" srcId="{41FF7062-726B-427A-A91C-C86A41472FE7}" destId="{AB1C9464-5CE8-4416-A76E-A8C4E1D417B9}" srcOrd="0" destOrd="0" presId="urn:microsoft.com/office/officeart/2005/8/layout/vList3"/>
    <dgm:cxn modelId="{A8A9A792-3E97-4457-B7EE-42B17C4AB9F8}" type="presParOf" srcId="{41FF7062-726B-427A-A91C-C86A41472FE7}" destId="{FA0CF6D8-F3CE-4AEE-8627-70F18A31D258}" srcOrd="1" destOrd="0" presId="urn:microsoft.com/office/officeart/2005/8/layout/vList3"/>
    <dgm:cxn modelId="{A5B3E097-7D6B-4A2B-8521-45F40AF2DCFB}" type="presParOf" srcId="{BA266E1F-4481-4D86-B617-C0AC6D7C6E38}" destId="{0A41A337-F06D-4C72-918C-86E057E4A395}" srcOrd="1" destOrd="0" presId="urn:microsoft.com/office/officeart/2005/8/layout/vList3"/>
    <dgm:cxn modelId="{295E9DC1-261B-4CD0-B051-2963DEE48CDE}" type="presParOf" srcId="{BA266E1F-4481-4D86-B617-C0AC6D7C6E38}" destId="{1923B000-94B1-4922-8F1A-0AECC651060F}" srcOrd="2" destOrd="0" presId="urn:microsoft.com/office/officeart/2005/8/layout/vList3"/>
    <dgm:cxn modelId="{55A0650A-1051-432D-B2F2-819CF618DF04}" type="presParOf" srcId="{1923B000-94B1-4922-8F1A-0AECC651060F}" destId="{C6DEA6E2-FB2D-4C4D-A80F-EA85883C6FE2}" srcOrd="0" destOrd="0" presId="urn:microsoft.com/office/officeart/2005/8/layout/vList3"/>
    <dgm:cxn modelId="{100EBE14-5388-43BD-874D-409DD3152373}" type="presParOf" srcId="{1923B000-94B1-4922-8F1A-0AECC651060F}" destId="{82E3C821-75A0-4DC0-86DA-9618A6C8C657}" srcOrd="1" destOrd="0" presId="urn:microsoft.com/office/officeart/2005/8/layout/vList3"/>
    <dgm:cxn modelId="{D7C9AF26-7A42-4B9D-A45A-794C1C87AF96}" type="presParOf" srcId="{BA266E1F-4481-4D86-B617-C0AC6D7C6E38}" destId="{E083555D-2B51-467F-921E-560C04A66CEA}" srcOrd="3" destOrd="0" presId="urn:microsoft.com/office/officeart/2005/8/layout/vList3"/>
    <dgm:cxn modelId="{9BD271DA-4E1E-4ABC-8C94-F37F188D3DCC}" type="presParOf" srcId="{BA266E1F-4481-4D86-B617-C0AC6D7C6E38}" destId="{CCA63670-65E0-4C94-8E42-312FD9206A0A}" srcOrd="4" destOrd="0" presId="urn:microsoft.com/office/officeart/2005/8/layout/vList3"/>
    <dgm:cxn modelId="{4415C109-3388-49EB-B18D-06750666CB59}" type="presParOf" srcId="{CCA63670-65E0-4C94-8E42-312FD9206A0A}" destId="{9C5C907D-D6B7-425D-BFDF-EEDF9139226B}" srcOrd="0" destOrd="0" presId="urn:microsoft.com/office/officeart/2005/8/layout/vList3"/>
    <dgm:cxn modelId="{02523912-D5F7-48AB-9DC7-29DF93A1B39B}" type="presParOf" srcId="{CCA63670-65E0-4C94-8E42-312FD9206A0A}" destId="{41DA8E67-ABE1-48F1-86B6-7FD6CD3F087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3C6B031-1D28-4FCD-905D-9ECB6A099D2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C16D9D5-8EC1-4603-A52F-5CC3B5008D19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Pura</a:t>
          </a:r>
          <a:endParaRPr lang="es-ES" dirty="0">
            <a:solidFill>
              <a:schemeClr val="tx1"/>
            </a:solidFill>
          </a:endParaRPr>
        </a:p>
      </dgm:t>
    </dgm:pt>
    <dgm:pt modelId="{DBABAAC0-1710-49C5-AB3E-9FAD262B686D}" type="parTrans" cxnId="{C488F4BE-530D-4D60-8D28-E27E574A2B24}">
      <dgm:prSet/>
      <dgm:spPr/>
      <dgm:t>
        <a:bodyPr/>
        <a:lstStyle/>
        <a:p>
          <a:endParaRPr lang="es-ES">
            <a:solidFill>
              <a:schemeClr val="accent1"/>
            </a:solidFill>
          </a:endParaRPr>
        </a:p>
      </dgm:t>
    </dgm:pt>
    <dgm:pt modelId="{A6DE32E7-FA1E-4E20-888C-56924C2E1AD9}" type="sibTrans" cxnId="{C488F4BE-530D-4D60-8D28-E27E574A2B24}">
      <dgm:prSet/>
      <dgm:spPr/>
      <dgm:t>
        <a:bodyPr/>
        <a:lstStyle/>
        <a:p>
          <a:endParaRPr lang="es-ES">
            <a:solidFill>
              <a:schemeClr val="accent1"/>
            </a:solidFill>
          </a:endParaRPr>
        </a:p>
      </dgm:t>
    </dgm:pt>
    <dgm:pt modelId="{0EA1E61F-0105-4029-B0D9-162472579966}">
      <dgm:prSet phldrT="[Texto]"/>
      <dgm:spPr/>
      <dgm:t>
        <a:bodyPr/>
        <a:lstStyle/>
        <a:p>
          <a:pPr algn="ctr"/>
          <a:r>
            <a:rPr lang="es-ES" dirty="0" smtClean="0">
              <a:solidFill>
                <a:schemeClr val="accent1"/>
              </a:solidFill>
            </a:rPr>
            <a:t>Busca incrementar los conocimientos teóricos para poder desarrollar una teoría sin llevarla aun a la practica. </a:t>
          </a:r>
          <a:endParaRPr lang="es-ES" dirty="0">
            <a:solidFill>
              <a:schemeClr val="accent1"/>
            </a:solidFill>
          </a:endParaRPr>
        </a:p>
      </dgm:t>
    </dgm:pt>
    <dgm:pt modelId="{630A46EF-3598-43BA-9B94-C21DD6182406}" type="parTrans" cxnId="{4BB903AF-F6A8-456C-9ACD-B1D08E7F79F2}">
      <dgm:prSet/>
      <dgm:spPr/>
      <dgm:t>
        <a:bodyPr/>
        <a:lstStyle/>
        <a:p>
          <a:endParaRPr lang="es-ES">
            <a:solidFill>
              <a:schemeClr val="accent1"/>
            </a:solidFill>
          </a:endParaRPr>
        </a:p>
      </dgm:t>
    </dgm:pt>
    <dgm:pt modelId="{34BD0717-FC18-4038-899B-43CF629814D8}" type="sibTrans" cxnId="{4BB903AF-F6A8-456C-9ACD-B1D08E7F79F2}">
      <dgm:prSet/>
      <dgm:spPr/>
      <dgm:t>
        <a:bodyPr/>
        <a:lstStyle/>
        <a:p>
          <a:endParaRPr lang="es-ES">
            <a:solidFill>
              <a:schemeClr val="accent1"/>
            </a:solidFill>
          </a:endParaRPr>
        </a:p>
      </dgm:t>
    </dgm:pt>
    <dgm:pt modelId="{FD94BAA0-BDA5-4389-B71E-0F6A7CF924A1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Aplicada</a:t>
          </a:r>
          <a:endParaRPr lang="es-ES" dirty="0">
            <a:solidFill>
              <a:schemeClr val="tx1"/>
            </a:solidFill>
          </a:endParaRPr>
        </a:p>
      </dgm:t>
    </dgm:pt>
    <dgm:pt modelId="{D7365B22-4A45-4B78-AD31-3B5A27CA0DE3}" type="parTrans" cxnId="{9806F13F-91FF-4443-B4AE-22C83B7C0823}">
      <dgm:prSet/>
      <dgm:spPr/>
      <dgm:t>
        <a:bodyPr/>
        <a:lstStyle/>
        <a:p>
          <a:endParaRPr lang="es-ES">
            <a:solidFill>
              <a:schemeClr val="accent1"/>
            </a:solidFill>
          </a:endParaRPr>
        </a:p>
      </dgm:t>
    </dgm:pt>
    <dgm:pt modelId="{A9C27058-2493-4D91-9D0E-4719DE3C3767}" type="sibTrans" cxnId="{9806F13F-91FF-4443-B4AE-22C83B7C0823}">
      <dgm:prSet/>
      <dgm:spPr/>
      <dgm:t>
        <a:bodyPr/>
        <a:lstStyle/>
        <a:p>
          <a:endParaRPr lang="es-ES">
            <a:solidFill>
              <a:schemeClr val="accent1"/>
            </a:solidFill>
          </a:endParaRPr>
        </a:p>
      </dgm:t>
    </dgm:pt>
    <dgm:pt modelId="{248B1A5F-6809-4EAA-9511-CCDF9A164558}">
      <dgm:prSet phldrT="[Texto]"/>
      <dgm:spPr/>
      <dgm:t>
        <a:bodyPr/>
        <a:lstStyle/>
        <a:p>
          <a:pPr algn="ctr"/>
          <a:r>
            <a:rPr lang="es-ES" dirty="0" smtClean="0">
              <a:solidFill>
                <a:schemeClr val="accent1"/>
              </a:solidFill>
            </a:rPr>
            <a:t>Busca conocimientos con la finalidad de insertarla inmediatamente a la practica y solucionar cualquier impedimento sobre la marcha</a:t>
          </a:r>
          <a:endParaRPr lang="es-ES" dirty="0">
            <a:solidFill>
              <a:schemeClr val="accent1"/>
            </a:solidFill>
          </a:endParaRPr>
        </a:p>
      </dgm:t>
    </dgm:pt>
    <dgm:pt modelId="{E72FAA4E-2D4B-4F09-8E06-BA61D869CA84}" type="parTrans" cxnId="{77D45EB0-85AB-475F-AB17-456736ACF0B3}">
      <dgm:prSet/>
      <dgm:spPr/>
      <dgm:t>
        <a:bodyPr/>
        <a:lstStyle/>
        <a:p>
          <a:endParaRPr lang="es-ES">
            <a:solidFill>
              <a:schemeClr val="accent1"/>
            </a:solidFill>
          </a:endParaRPr>
        </a:p>
      </dgm:t>
    </dgm:pt>
    <dgm:pt modelId="{C89C3764-CBF2-418C-AA95-0B7BB1148B9A}" type="sibTrans" cxnId="{77D45EB0-85AB-475F-AB17-456736ACF0B3}">
      <dgm:prSet/>
      <dgm:spPr/>
      <dgm:t>
        <a:bodyPr/>
        <a:lstStyle/>
        <a:p>
          <a:endParaRPr lang="es-ES">
            <a:solidFill>
              <a:schemeClr val="accent1"/>
            </a:solidFill>
          </a:endParaRPr>
        </a:p>
      </dgm:t>
    </dgm:pt>
    <dgm:pt modelId="{EBBCA792-D617-4B8B-B8B6-46A00B8B8AAC}" type="pres">
      <dgm:prSet presAssocID="{43C6B031-1D28-4FCD-905D-9ECB6A099D2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5EE292C-61AD-4A0C-98CE-3BF26E00778F}" type="pres">
      <dgm:prSet presAssocID="{CC16D9D5-8EC1-4603-A52F-5CC3B5008D1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83D960-901B-4257-86B8-BF691BE38551}" type="pres">
      <dgm:prSet presAssocID="{CC16D9D5-8EC1-4603-A52F-5CC3B5008D1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520B4F-8F89-4C23-B9FB-0ED6D49B182D}" type="pres">
      <dgm:prSet presAssocID="{FD94BAA0-BDA5-4389-B71E-0F6A7CF924A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1FC74E-6D9B-4D2A-90BB-EB0DE3F28262}" type="pres">
      <dgm:prSet presAssocID="{FD94BAA0-BDA5-4389-B71E-0F6A7CF924A1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4173378-4E8E-4526-B206-8EAE11892713}" type="presOf" srcId="{43C6B031-1D28-4FCD-905D-9ECB6A099D22}" destId="{EBBCA792-D617-4B8B-B8B6-46A00B8B8AAC}" srcOrd="0" destOrd="0" presId="urn:microsoft.com/office/officeart/2005/8/layout/vList2"/>
    <dgm:cxn modelId="{7107B7E1-24C1-4D18-9123-1346D2285B78}" type="presOf" srcId="{248B1A5F-6809-4EAA-9511-CCDF9A164558}" destId="{9F1FC74E-6D9B-4D2A-90BB-EB0DE3F28262}" srcOrd="0" destOrd="0" presId="urn:microsoft.com/office/officeart/2005/8/layout/vList2"/>
    <dgm:cxn modelId="{592BF1DF-F8EA-40FC-97E3-011853FE723F}" type="presOf" srcId="{0EA1E61F-0105-4029-B0D9-162472579966}" destId="{1A83D960-901B-4257-86B8-BF691BE38551}" srcOrd="0" destOrd="0" presId="urn:microsoft.com/office/officeart/2005/8/layout/vList2"/>
    <dgm:cxn modelId="{9806F13F-91FF-4443-B4AE-22C83B7C0823}" srcId="{43C6B031-1D28-4FCD-905D-9ECB6A099D22}" destId="{FD94BAA0-BDA5-4389-B71E-0F6A7CF924A1}" srcOrd="1" destOrd="0" parTransId="{D7365B22-4A45-4B78-AD31-3B5A27CA0DE3}" sibTransId="{A9C27058-2493-4D91-9D0E-4719DE3C3767}"/>
    <dgm:cxn modelId="{AEEAE45E-B243-416E-8EE0-B72840F14675}" type="presOf" srcId="{FD94BAA0-BDA5-4389-B71E-0F6A7CF924A1}" destId="{A7520B4F-8F89-4C23-B9FB-0ED6D49B182D}" srcOrd="0" destOrd="0" presId="urn:microsoft.com/office/officeart/2005/8/layout/vList2"/>
    <dgm:cxn modelId="{77D45EB0-85AB-475F-AB17-456736ACF0B3}" srcId="{FD94BAA0-BDA5-4389-B71E-0F6A7CF924A1}" destId="{248B1A5F-6809-4EAA-9511-CCDF9A164558}" srcOrd="0" destOrd="0" parTransId="{E72FAA4E-2D4B-4F09-8E06-BA61D869CA84}" sibTransId="{C89C3764-CBF2-418C-AA95-0B7BB1148B9A}"/>
    <dgm:cxn modelId="{4BB903AF-F6A8-456C-9ACD-B1D08E7F79F2}" srcId="{CC16D9D5-8EC1-4603-A52F-5CC3B5008D19}" destId="{0EA1E61F-0105-4029-B0D9-162472579966}" srcOrd="0" destOrd="0" parTransId="{630A46EF-3598-43BA-9B94-C21DD6182406}" sibTransId="{34BD0717-FC18-4038-899B-43CF629814D8}"/>
    <dgm:cxn modelId="{AA105068-D7EE-4385-A020-74F34E033C67}" type="presOf" srcId="{CC16D9D5-8EC1-4603-A52F-5CC3B5008D19}" destId="{05EE292C-61AD-4A0C-98CE-3BF26E00778F}" srcOrd="0" destOrd="0" presId="urn:microsoft.com/office/officeart/2005/8/layout/vList2"/>
    <dgm:cxn modelId="{C488F4BE-530D-4D60-8D28-E27E574A2B24}" srcId="{43C6B031-1D28-4FCD-905D-9ECB6A099D22}" destId="{CC16D9D5-8EC1-4603-A52F-5CC3B5008D19}" srcOrd="0" destOrd="0" parTransId="{DBABAAC0-1710-49C5-AB3E-9FAD262B686D}" sibTransId="{A6DE32E7-FA1E-4E20-888C-56924C2E1AD9}"/>
    <dgm:cxn modelId="{9CDC75BE-D534-41EE-8CEC-65BDA5A6723E}" type="presParOf" srcId="{EBBCA792-D617-4B8B-B8B6-46A00B8B8AAC}" destId="{05EE292C-61AD-4A0C-98CE-3BF26E00778F}" srcOrd="0" destOrd="0" presId="urn:microsoft.com/office/officeart/2005/8/layout/vList2"/>
    <dgm:cxn modelId="{F4C72E87-74C2-4BC2-9A20-058FA1B221D5}" type="presParOf" srcId="{EBBCA792-D617-4B8B-B8B6-46A00B8B8AAC}" destId="{1A83D960-901B-4257-86B8-BF691BE38551}" srcOrd="1" destOrd="0" presId="urn:microsoft.com/office/officeart/2005/8/layout/vList2"/>
    <dgm:cxn modelId="{4E81FD50-1756-4ED9-B44D-BEDC861C4FA6}" type="presParOf" srcId="{EBBCA792-D617-4B8B-B8B6-46A00B8B8AAC}" destId="{A7520B4F-8F89-4C23-B9FB-0ED6D49B182D}" srcOrd="2" destOrd="0" presId="urn:microsoft.com/office/officeart/2005/8/layout/vList2"/>
    <dgm:cxn modelId="{08A15787-9890-48C6-B542-33B0E95C18C6}" type="presParOf" srcId="{EBBCA792-D617-4B8B-B8B6-46A00B8B8AAC}" destId="{9F1FC74E-6D9B-4D2A-90BB-EB0DE3F2826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1B4B934-0EF7-452E-B840-87F11D986F8E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B9728A1-0E91-4735-8AAC-B7FADA7795ED}">
      <dgm:prSet phldrT="[Texto]"/>
      <dgm:spPr/>
      <dgm:t>
        <a:bodyPr/>
        <a:lstStyle/>
        <a:p>
          <a:pPr algn="just"/>
          <a:r>
            <a:rPr lang="es-ES" b="1" dirty="0" smtClean="0">
              <a:solidFill>
                <a:schemeClr val="accent1"/>
              </a:solidFill>
            </a:rPr>
            <a:t>Descriptiva: </a:t>
          </a:r>
          <a:r>
            <a:rPr lang="es-ES" dirty="0" smtClean="0">
              <a:solidFill>
                <a:schemeClr val="bg2"/>
              </a:solidFill>
            </a:rPr>
            <a:t>Mediante grupos homogéneos usa criterios sistemáticos donde le permita conocer la estructura y/o comportamiento de ello.</a:t>
          </a:r>
          <a:endParaRPr lang="es-ES" dirty="0">
            <a:solidFill>
              <a:schemeClr val="bg2"/>
            </a:solidFill>
          </a:endParaRPr>
        </a:p>
      </dgm:t>
    </dgm:pt>
    <dgm:pt modelId="{A362C36F-B9CE-49CF-A592-02D4D7682A11}" type="parTrans" cxnId="{5D695391-A11D-4E7C-BCFD-75AE11DC859A}">
      <dgm:prSet/>
      <dgm:spPr/>
      <dgm:t>
        <a:bodyPr/>
        <a:lstStyle/>
        <a:p>
          <a:endParaRPr lang="es-ES"/>
        </a:p>
      </dgm:t>
    </dgm:pt>
    <dgm:pt modelId="{D085647D-1FF0-4F24-B6F3-981109C13416}" type="sibTrans" cxnId="{5D695391-A11D-4E7C-BCFD-75AE11DC859A}">
      <dgm:prSet/>
      <dgm:spPr/>
      <dgm:t>
        <a:bodyPr/>
        <a:lstStyle/>
        <a:p>
          <a:endParaRPr lang="es-ES"/>
        </a:p>
      </dgm:t>
    </dgm:pt>
    <dgm:pt modelId="{5D3B68C3-E632-4BA8-9F51-1BB08EFDF85C}">
      <dgm:prSet phldrT="[Texto]"/>
      <dgm:spPr/>
      <dgm:t>
        <a:bodyPr/>
        <a:lstStyle/>
        <a:p>
          <a:pPr algn="just"/>
          <a:r>
            <a:rPr lang="es-ES" b="1" dirty="0" smtClean="0">
              <a:solidFill>
                <a:schemeClr val="accent1"/>
              </a:solidFill>
            </a:rPr>
            <a:t>Explicativa: </a:t>
          </a:r>
          <a:r>
            <a:rPr lang="es-ES" dirty="0" smtClean="0">
              <a:solidFill>
                <a:schemeClr val="bg2"/>
              </a:solidFill>
            </a:rPr>
            <a:t>el investigador se ocupa en encontrar las causas por el cual ocurre el fenómeno para poder analizar mas a fondo las causa-efecto que ocurre en la variables de estudio.</a:t>
          </a:r>
          <a:endParaRPr lang="es-ES" dirty="0">
            <a:solidFill>
              <a:schemeClr val="bg2"/>
            </a:solidFill>
          </a:endParaRPr>
        </a:p>
      </dgm:t>
    </dgm:pt>
    <dgm:pt modelId="{D08BD1BA-1BD7-4C4A-BB93-BC4CD43E99F6}" type="parTrans" cxnId="{06328B35-BF2A-4486-A489-C21EB6B06497}">
      <dgm:prSet/>
      <dgm:spPr/>
      <dgm:t>
        <a:bodyPr/>
        <a:lstStyle/>
        <a:p>
          <a:endParaRPr lang="es-ES"/>
        </a:p>
      </dgm:t>
    </dgm:pt>
    <dgm:pt modelId="{50308004-D3EE-4D9F-81AE-FA14F98FD3D9}" type="sibTrans" cxnId="{06328B35-BF2A-4486-A489-C21EB6B06497}">
      <dgm:prSet/>
      <dgm:spPr/>
      <dgm:t>
        <a:bodyPr/>
        <a:lstStyle/>
        <a:p>
          <a:endParaRPr lang="es-ES"/>
        </a:p>
      </dgm:t>
    </dgm:pt>
    <dgm:pt modelId="{1B8E4BEF-9244-4E6A-959C-10FB45944D3A}">
      <dgm:prSet phldrT="[Texto]"/>
      <dgm:spPr/>
      <dgm:t>
        <a:bodyPr/>
        <a:lstStyle/>
        <a:p>
          <a:pPr algn="just"/>
          <a:r>
            <a:rPr lang="es-ES" b="1" dirty="0" smtClean="0">
              <a:solidFill>
                <a:schemeClr val="accent1"/>
              </a:solidFill>
            </a:rPr>
            <a:t>Exploratoria:  </a:t>
          </a:r>
          <a:r>
            <a:rPr lang="es-ES" dirty="0" smtClean="0">
              <a:solidFill>
                <a:schemeClr val="bg2"/>
              </a:solidFill>
            </a:rPr>
            <a:t>alcanza una visión general del tema de estudio, buscando un tópico de interés, formulando un problema y delimitar el tema de investigación.</a:t>
          </a:r>
        </a:p>
      </dgm:t>
    </dgm:pt>
    <dgm:pt modelId="{8C0BDB1B-8C97-4AC6-B1E5-5FC566185B1D}" type="sibTrans" cxnId="{2CDD6E7C-1473-47C3-A5A2-99579E246075}">
      <dgm:prSet/>
      <dgm:spPr/>
      <dgm:t>
        <a:bodyPr/>
        <a:lstStyle/>
        <a:p>
          <a:endParaRPr lang="es-ES"/>
        </a:p>
      </dgm:t>
    </dgm:pt>
    <dgm:pt modelId="{AC821DE5-AFC5-4075-917C-2256A3983565}" type="parTrans" cxnId="{2CDD6E7C-1473-47C3-A5A2-99579E246075}">
      <dgm:prSet/>
      <dgm:spPr/>
      <dgm:t>
        <a:bodyPr/>
        <a:lstStyle/>
        <a:p>
          <a:endParaRPr lang="es-ES"/>
        </a:p>
      </dgm:t>
    </dgm:pt>
    <dgm:pt modelId="{160C4590-703E-4502-B691-F488BFCF58D8}" type="pres">
      <dgm:prSet presAssocID="{71B4B934-0EF7-452E-B840-87F11D986F8E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BD390048-C87C-46E4-8BFE-AEEFC2084242}" type="pres">
      <dgm:prSet presAssocID="{1B8E4BEF-9244-4E6A-959C-10FB45944D3A}" presName="thickLine" presStyleLbl="alignNode1" presStyleIdx="0" presStyleCnt="3"/>
      <dgm:spPr/>
    </dgm:pt>
    <dgm:pt modelId="{B63054B5-137B-4877-A1C4-1DBA6171033C}" type="pres">
      <dgm:prSet presAssocID="{1B8E4BEF-9244-4E6A-959C-10FB45944D3A}" presName="horz1" presStyleCnt="0"/>
      <dgm:spPr/>
    </dgm:pt>
    <dgm:pt modelId="{22EC356D-BEA1-4ECD-8F2E-5E649F8BA07A}" type="pres">
      <dgm:prSet presAssocID="{1B8E4BEF-9244-4E6A-959C-10FB45944D3A}" presName="tx1" presStyleLbl="revTx" presStyleIdx="0" presStyleCnt="3"/>
      <dgm:spPr/>
      <dgm:t>
        <a:bodyPr/>
        <a:lstStyle/>
        <a:p>
          <a:endParaRPr lang="es-ES"/>
        </a:p>
      </dgm:t>
    </dgm:pt>
    <dgm:pt modelId="{51D9A32F-67CC-48E3-A671-FD43C6FA44EE}" type="pres">
      <dgm:prSet presAssocID="{1B8E4BEF-9244-4E6A-959C-10FB45944D3A}" presName="vert1" presStyleCnt="0"/>
      <dgm:spPr/>
    </dgm:pt>
    <dgm:pt modelId="{44FFCBE2-A97D-4621-BDB4-5B1F1089C376}" type="pres">
      <dgm:prSet presAssocID="{2B9728A1-0E91-4735-8AAC-B7FADA7795ED}" presName="thickLine" presStyleLbl="alignNode1" presStyleIdx="1" presStyleCnt="3"/>
      <dgm:spPr/>
    </dgm:pt>
    <dgm:pt modelId="{3CA97440-3CFC-425D-9374-6F543AF0ACE4}" type="pres">
      <dgm:prSet presAssocID="{2B9728A1-0E91-4735-8AAC-B7FADA7795ED}" presName="horz1" presStyleCnt="0"/>
      <dgm:spPr/>
    </dgm:pt>
    <dgm:pt modelId="{38C25702-139A-48F9-BDE7-899AF543A1F5}" type="pres">
      <dgm:prSet presAssocID="{2B9728A1-0E91-4735-8AAC-B7FADA7795ED}" presName="tx1" presStyleLbl="revTx" presStyleIdx="1" presStyleCnt="3"/>
      <dgm:spPr/>
      <dgm:t>
        <a:bodyPr/>
        <a:lstStyle/>
        <a:p>
          <a:endParaRPr lang="es-ES"/>
        </a:p>
      </dgm:t>
    </dgm:pt>
    <dgm:pt modelId="{1DAA56A6-8967-4F47-AC12-1FE7D49B3C78}" type="pres">
      <dgm:prSet presAssocID="{2B9728A1-0E91-4735-8AAC-B7FADA7795ED}" presName="vert1" presStyleCnt="0"/>
      <dgm:spPr/>
    </dgm:pt>
    <dgm:pt modelId="{222C7FD5-DD41-4751-BBD4-72575AAB1577}" type="pres">
      <dgm:prSet presAssocID="{5D3B68C3-E632-4BA8-9F51-1BB08EFDF85C}" presName="thickLine" presStyleLbl="alignNode1" presStyleIdx="2" presStyleCnt="3"/>
      <dgm:spPr/>
    </dgm:pt>
    <dgm:pt modelId="{15C437E5-363B-4B69-9885-84286CCC91BF}" type="pres">
      <dgm:prSet presAssocID="{5D3B68C3-E632-4BA8-9F51-1BB08EFDF85C}" presName="horz1" presStyleCnt="0"/>
      <dgm:spPr/>
    </dgm:pt>
    <dgm:pt modelId="{CC145091-8B4F-4A11-BC9E-56AC7798E9A5}" type="pres">
      <dgm:prSet presAssocID="{5D3B68C3-E632-4BA8-9F51-1BB08EFDF85C}" presName="tx1" presStyleLbl="revTx" presStyleIdx="2" presStyleCnt="3"/>
      <dgm:spPr/>
      <dgm:t>
        <a:bodyPr/>
        <a:lstStyle/>
        <a:p>
          <a:endParaRPr lang="es-ES"/>
        </a:p>
      </dgm:t>
    </dgm:pt>
    <dgm:pt modelId="{FDD983AD-C180-4A37-8CCB-C0B109FF996A}" type="pres">
      <dgm:prSet presAssocID="{5D3B68C3-E632-4BA8-9F51-1BB08EFDF85C}" presName="vert1" presStyleCnt="0"/>
      <dgm:spPr/>
    </dgm:pt>
  </dgm:ptLst>
  <dgm:cxnLst>
    <dgm:cxn modelId="{2CDD6E7C-1473-47C3-A5A2-99579E246075}" srcId="{71B4B934-0EF7-452E-B840-87F11D986F8E}" destId="{1B8E4BEF-9244-4E6A-959C-10FB45944D3A}" srcOrd="0" destOrd="0" parTransId="{AC821DE5-AFC5-4075-917C-2256A3983565}" sibTransId="{8C0BDB1B-8C97-4AC6-B1E5-5FC566185B1D}"/>
    <dgm:cxn modelId="{E1147219-2CF4-4872-911C-11B9F964CF16}" type="presOf" srcId="{71B4B934-0EF7-452E-B840-87F11D986F8E}" destId="{160C4590-703E-4502-B691-F488BFCF58D8}" srcOrd="0" destOrd="0" presId="urn:microsoft.com/office/officeart/2008/layout/LinedList"/>
    <dgm:cxn modelId="{06328B35-BF2A-4486-A489-C21EB6B06497}" srcId="{71B4B934-0EF7-452E-B840-87F11D986F8E}" destId="{5D3B68C3-E632-4BA8-9F51-1BB08EFDF85C}" srcOrd="2" destOrd="0" parTransId="{D08BD1BA-1BD7-4C4A-BB93-BC4CD43E99F6}" sibTransId="{50308004-D3EE-4D9F-81AE-FA14F98FD3D9}"/>
    <dgm:cxn modelId="{B275B861-7C4B-43A5-835F-7C68E2F796BD}" type="presOf" srcId="{2B9728A1-0E91-4735-8AAC-B7FADA7795ED}" destId="{38C25702-139A-48F9-BDE7-899AF543A1F5}" srcOrd="0" destOrd="0" presId="urn:microsoft.com/office/officeart/2008/layout/LinedList"/>
    <dgm:cxn modelId="{77DC6B44-B4A7-493A-8C92-F379B1B88314}" type="presOf" srcId="{1B8E4BEF-9244-4E6A-959C-10FB45944D3A}" destId="{22EC356D-BEA1-4ECD-8F2E-5E649F8BA07A}" srcOrd="0" destOrd="0" presId="urn:microsoft.com/office/officeart/2008/layout/LinedList"/>
    <dgm:cxn modelId="{3B291025-26E0-4424-930D-4C38AF1438DC}" type="presOf" srcId="{5D3B68C3-E632-4BA8-9F51-1BB08EFDF85C}" destId="{CC145091-8B4F-4A11-BC9E-56AC7798E9A5}" srcOrd="0" destOrd="0" presId="urn:microsoft.com/office/officeart/2008/layout/LinedList"/>
    <dgm:cxn modelId="{5D695391-A11D-4E7C-BCFD-75AE11DC859A}" srcId="{71B4B934-0EF7-452E-B840-87F11D986F8E}" destId="{2B9728A1-0E91-4735-8AAC-B7FADA7795ED}" srcOrd="1" destOrd="0" parTransId="{A362C36F-B9CE-49CF-A592-02D4D7682A11}" sibTransId="{D085647D-1FF0-4F24-B6F3-981109C13416}"/>
    <dgm:cxn modelId="{8153BD48-657E-48C2-9185-6E81263AC420}" type="presParOf" srcId="{160C4590-703E-4502-B691-F488BFCF58D8}" destId="{BD390048-C87C-46E4-8BFE-AEEFC2084242}" srcOrd="0" destOrd="0" presId="urn:microsoft.com/office/officeart/2008/layout/LinedList"/>
    <dgm:cxn modelId="{E6AFB865-C3B4-45F6-BC9D-2E7F1914A9C0}" type="presParOf" srcId="{160C4590-703E-4502-B691-F488BFCF58D8}" destId="{B63054B5-137B-4877-A1C4-1DBA6171033C}" srcOrd="1" destOrd="0" presId="urn:microsoft.com/office/officeart/2008/layout/LinedList"/>
    <dgm:cxn modelId="{8A84511E-28C2-4BED-B30E-B2C1C24D98AE}" type="presParOf" srcId="{B63054B5-137B-4877-A1C4-1DBA6171033C}" destId="{22EC356D-BEA1-4ECD-8F2E-5E649F8BA07A}" srcOrd="0" destOrd="0" presId="urn:microsoft.com/office/officeart/2008/layout/LinedList"/>
    <dgm:cxn modelId="{12CDB612-7B15-4BE9-9F79-AD322454FFE1}" type="presParOf" srcId="{B63054B5-137B-4877-A1C4-1DBA6171033C}" destId="{51D9A32F-67CC-48E3-A671-FD43C6FA44EE}" srcOrd="1" destOrd="0" presId="urn:microsoft.com/office/officeart/2008/layout/LinedList"/>
    <dgm:cxn modelId="{2DEFE0EA-D1E6-442A-AA10-ED78CEF6A35D}" type="presParOf" srcId="{160C4590-703E-4502-B691-F488BFCF58D8}" destId="{44FFCBE2-A97D-4621-BDB4-5B1F1089C376}" srcOrd="2" destOrd="0" presId="urn:microsoft.com/office/officeart/2008/layout/LinedList"/>
    <dgm:cxn modelId="{DF07EC39-D47D-47B2-ABA9-96237C34ECFC}" type="presParOf" srcId="{160C4590-703E-4502-B691-F488BFCF58D8}" destId="{3CA97440-3CFC-425D-9374-6F543AF0ACE4}" srcOrd="3" destOrd="0" presId="urn:microsoft.com/office/officeart/2008/layout/LinedList"/>
    <dgm:cxn modelId="{057BF45B-4A1D-440C-AE47-450C5D26985E}" type="presParOf" srcId="{3CA97440-3CFC-425D-9374-6F543AF0ACE4}" destId="{38C25702-139A-48F9-BDE7-899AF543A1F5}" srcOrd="0" destOrd="0" presId="urn:microsoft.com/office/officeart/2008/layout/LinedList"/>
    <dgm:cxn modelId="{53BDA847-CE70-4648-9DF7-E77F9DC20748}" type="presParOf" srcId="{3CA97440-3CFC-425D-9374-6F543AF0ACE4}" destId="{1DAA56A6-8967-4F47-AC12-1FE7D49B3C78}" srcOrd="1" destOrd="0" presId="urn:microsoft.com/office/officeart/2008/layout/LinedList"/>
    <dgm:cxn modelId="{9E0315D1-8580-4439-BD21-426610A4C466}" type="presParOf" srcId="{160C4590-703E-4502-B691-F488BFCF58D8}" destId="{222C7FD5-DD41-4751-BBD4-72575AAB1577}" srcOrd="4" destOrd="0" presId="urn:microsoft.com/office/officeart/2008/layout/LinedList"/>
    <dgm:cxn modelId="{34AC2AA7-9C64-4D36-AAAA-572BE59E0114}" type="presParOf" srcId="{160C4590-703E-4502-B691-F488BFCF58D8}" destId="{15C437E5-363B-4B69-9885-84286CCC91BF}" srcOrd="5" destOrd="0" presId="urn:microsoft.com/office/officeart/2008/layout/LinedList"/>
    <dgm:cxn modelId="{13E8BE39-575E-4C94-BAD6-A5CC51D5FB34}" type="presParOf" srcId="{15C437E5-363B-4B69-9885-84286CCC91BF}" destId="{CC145091-8B4F-4A11-BC9E-56AC7798E9A5}" srcOrd="0" destOrd="0" presId="urn:microsoft.com/office/officeart/2008/layout/LinedList"/>
    <dgm:cxn modelId="{75E19D02-5AC0-4877-951C-06A4734ABDFD}" type="presParOf" srcId="{15C437E5-363B-4B69-9885-84286CCC91BF}" destId="{FDD983AD-C180-4A37-8CCB-C0B109FF996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5B04F34-066C-4A70-ACFE-DB440A4D8192}" type="doc">
      <dgm:prSet loTypeId="urn:microsoft.com/office/officeart/2008/layout/VerticalAccentList" loCatId="list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es-ES"/>
        </a:p>
      </dgm:t>
    </dgm:pt>
    <dgm:pt modelId="{F73DA330-2350-4BA4-963F-7EC53F900F0A}">
      <dgm:prSet phldrT="[Texto]"/>
      <dgm:spPr/>
      <dgm:t>
        <a:bodyPr/>
        <a:lstStyle/>
        <a:p>
          <a:r>
            <a:rPr lang="es-ES" dirty="0" smtClean="0"/>
            <a:t>Documental</a:t>
          </a:r>
          <a:endParaRPr lang="es-ES" dirty="0"/>
        </a:p>
      </dgm:t>
    </dgm:pt>
    <dgm:pt modelId="{78A22B18-967F-422E-9FE3-966FD800D348}" type="parTrans" cxnId="{73D516A7-E1C8-408E-86B3-2C9AC6BFDDBD}">
      <dgm:prSet/>
      <dgm:spPr/>
      <dgm:t>
        <a:bodyPr/>
        <a:lstStyle/>
        <a:p>
          <a:endParaRPr lang="es-ES"/>
        </a:p>
      </dgm:t>
    </dgm:pt>
    <dgm:pt modelId="{54021408-BB0B-4180-8197-0442BB769A31}" type="sibTrans" cxnId="{73D516A7-E1C8-408E-86B3-2C9AC6BFDDBD}">
      <dgm:prSet/>
      <dgm:spPr/>
      <dgm:t>
        <a:bodyPr/>
        <a:lstStyle/>
        <a:p>
          <a:endParaRPr lang="es-ES"/>
        </a:p>
      </dgm:t>
    </dgm:pt>
    <dgm:pt modelId="{14DBE0C2-49D0-49E5-B871-74C60FF3B3EA}">
      <dgm:prSet phldrT="[Texto]"/>
      <dgm:spPr/>
      <dgm:t>
        <a:bodyPr/>
        <a:lstStyle/>
        <a:p>
          <a:r>
            <a:rPr lang="es-ES" dirty="0" smtClean="0"/>
            <a:t>De Campo</a:t>
          </a:r>
          <a:endParaRPr lang="es-ES" dirty="0"/>
        </a:p>
      </dgm:t>
    </dgm:pt>
    <dgm:pt modelId="{1241C4B8-5CFD-4F4B-B782-344A19060DCE}" type="parTrans" cxnId="{071D2A0F-7F13-4BF6-AEDE-60BAFFC882A5}">
      <dgm:prSet/>
      <dgm:spPr/>
      <dgm:t>
        <a:bodyPr/>
        <a:lstStyle/>
        <a:p>
          <a:endParaRPr lang="es-ES"/>
        </a:p>
      </dgm:t>
    </dgm:pt>
    <dgm:pt modelId="{1E2BEA94-A861-49F3-840B-FB1606D2EBFE}" type="sibTrans" cxnId="{071D2A0F-7F13-4BF6-AEDE-60BAFFC882A5}">
      <dgm:prSet/>
      <dgm:spPr/>
      <dgm:t>
        <a:bodyPr/>
        <a:lstStyle/>
        <a:p>
          <a:endParaRPr lang="es-ES"/>
        </a:p>
      </dgm:t>
    </dgm:pt>
    <dgm:pt modelId="{F4DF0B60-5FE5-49A7-A2C1-14D8B890DCF0}">
      <dgm:prSet phldrT="[Texto]"/>
      <dgm:spPr/>
      <dgm:t>
        <a:bodyPr/>
        <a:lstStyle/>
        <a:p>
          <a:r>
            <a:rPr lang="es-ES" dirty="0" smtClean="0"/>
            <a:t>Experimental</a:t>
          </a:r>
          <a:endParaRPr lang="es-ES" dirty="0"/>
        </a:p>
      </dgm:t>
    </dgm:pt>
    <dgm:pt modelId="{9382ECD4-9537-4AB5-AEA0-B601033B2B6A}" type="parTrans" cxnId="{099037B1-17A7-4285-A496-75EBA1796F20}">
      <dgm:prSet/>
      <dgm:spPr/>
      <dgm:t>
        <a:bodyPr/>
        <a:lstStyle/>
        <a:p>
          <a:endParaRPr lang="es-ES"/>
        </a:p>
      </dgm:t>
    </dgm:pt>
    <dgm:pt modelId="{40043EDB-A90A-44CD-8371-F6B45073C8F4}" type="sibTrans" cxnId="{099037B1-17A7-4285-A496-75EBA1796F20}">
      <dgm:prSet/>
      <dgm:spPr/>
      <dgm:t>
        <a:bodyPr/>
        <a:lstStyle/>
        <a:p>
          <a:endParaRPr lang="es-ES"/>
        </a:p>
      </dgm:t>
    </dgm:pt>
    <dgm:pt modelId="{624B4CE7-D5A8-469C-BE45-11FA9DEA4E6E}">
      <dgm:prSet phldrT="[Texto]"/>
      <dgm:spPr/>
      <dgm:t>
        <a:bodyPr/>
        <a:lstStyle/>
        <a:p>
          <a:pPr algn="just"/>
          <a:r>
            <a:rPr lang="es-ES" dirty="0" smtClean="0"/>
            <a:t>Este ocupa varias fuentes de información </a:t>
          </a:r>
          <a:endParaRPr lang="es-ES" dirty="0"/>
        </a:p>
      </dgm:t>
    </dgm:pt>
    <dgm:pt modelId="{A22664BA-3EA4-4445-AEF5-66CDDB839312}" type="parTrans" cxnId="{2BD0EFA0-535C-4A46-9A6F-B6B2358AC2DC}">
      <dgm:prSet/>
      <dgm:spPr/>
      <dgm:t>
        <a:bodyPr/>
        <a:lstStyle/>
        <a:p>
          <a:endParaRPr lang="es-ES"/>
        </a:p>
      </dgm:t>
    </dgm:pt>
    <dgm:pt modelId="{7CE817C3-063C-4138-9C03-30062B3DA3C6}" type="sibTrans" cxnId="{2BD0EFA0-535C-4A46-9A6F-B6B2358AC2DC}">
      <dgm:prSet/>
      <dgm:spPr/>
      <dgm:t>
        <a:bodyPr/>
        <a:lstStyle/>
        <a:p>
          <a:endParaRPr lang="es-ES"/>
        </a:p>
      </dgm:t>
    </dgm:pt>
    <dgm:pt modelId="{2F27DD1C-6134-4A6F-AA69-D4B8D341E5CA}">
      <dgm:prSet phldrT="[Texto]"/>
      <dgm:spPr/>
      <dgm:t>
        <a:bodyPr/>
        <a:lstStyle/>
        <a:p>
          <a:pPr algn="just"/>
          <a:r>
            <a:rPr lang="es-ES" dirty="0" smtClean="0"/>
            <a:t>Esta permite recoger información de forma directa exactamente de donde se presenta. A estos se les conoce como datos de primera mano</a:t>
          </a:r>
          <a:endParaRPr lang="es-ES" dirty="0"/>
        </a:p>
      </dgm:t>
    </dgm:pt>
    <dgm:pt modelId="{46A76164-9ABA-4B20-9C2D-3C979D22074E}" type="parTrans" cxnId="{D699B95C-7939-44F7-AAAA-6728FF766D53}">
      <dgm:prSet/>
      <dgm:spPr/>
      <dgm:t>
        <a:bodyPr/>
        <a:lstStyle/>
        <a:p>
          <a:endParaRPr lang="es-ES"/>
        </a:p>
      </dgm:t>
    </dgm:pt>
    <dgm:pt modelId="{973EC73B-B2A5-445F-96F9-6D3E53954025}" type="sibTrans" cxnId="{D699B95C-7939-44F7-AAAA-6728FF766D53}">
      <dgm:prSet/>
      <dgm:spPr/>
      <dgm:t>
        <a:bodyPr/>
        <a:lstStyle/>
        <a:p>
          <a:endParaRPr lang="es-ES"/>
        </a:p>
      </dgm:t>
    </dgm:pt>
    <dgm:pt modelId="{22EC1AD8-7F11-4D8B-AB68-081E33B49B33}">
      <dgm:prSet phldrT="[Texto]"/>
      <dgm:spPr/>
      <dgm:t>
        <a:bodyPr/>
        <a:lstStyle/>
        <a:p>
          <a:pPr algn="just"/>
          <a:r>
            <a:rPr lang="es-ES" dirty="0" smtClean="0"/>
            <a:t>El investigador manipula directamente los datos para poder conocer de mejor forma la causa-efecto del fenómeno</a:t>
          </a:r>
          <a:endParaRPr lang="es-ES" dirty="0"/>
        </a:p>
      </dgm:t>
    </dgm:pt>
    <dgm:pt modelId="{06329A3B-B88B-4830-B717-777D358FD798}" type="parTrans" cxnId="{81ACFCBC-0FB9-4D4F-9F06-6E981BD31994}">
      <dgm:prSet/>
      <dgm:spPr/>
      <dgm:t>
        <a:bodyPr/>
        <a:lstStyle/>
        <a:p>
          <a:endParaRPr lang="es-ES"/>
        </a:p>
      </dgm:t>
    </dgm:pt>
    <dgm:pt modelId="{75C353B8-1C53-4AB5-B7DD-46873892D4B5}" type="sibTrans" cxnId="{81ACFCBC-0FB9-4D4F-9F06-6E981BD31994}">
      <dgm:prSet/>
      <dgm:spPr/>
      <dgm:t>
        <a:bodyPr/>
        <a:lstStyle/>
        <a:p>
          <a:endParaRPr lang="es-ES"/>
        </a:p>
      </dgm:t>
    </dgm:pt>
    <dgm:pt modelId="{412E71DD-FD17-4A18-B6EF-69F57B0CB97A}" type="pres">
      <dgm:prSet presAssocID="{B5B04F34-066C-4A70-ACFE-DB440A4D8192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ES"/>
        </a:p>
      </dgm:t>
    </dgm:pt>
    <dgm:pt modelId="{FF849EBB-0007-461B-B6D4-454769003562}" type="pres">
      <dgm:prSet presAssocID="{F73DA330-2350-4BA4-963F-7EC53F900F0A}" presName="parenttextcomposite" presStyleCnt="0"/>
      <dgm:spPr/>
      <dgm:t>
        <a:bodyPr/>
        <a:lstStyle/>
        <a:p>
          <a:endParaRPr lang="es-ES"/>
        </a:p>
      </dgm:t>
    </dgm:pt>
    <dgm:pt modelId="{F3C66B10-E294-4DBC-898F-ADC22AD0D95A}" type="pres">
      <dgm:prSet presAssocID="{F73DA330-2350-4BA4-963F-7EC53F900F0A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F71198-499C-434B-99EF-025B4F34FC88}" type="pres">
      <dgm:prSet presAssocID="{F73DA330-2350-4BA4-963F-7EC53F900F0A}" presName="composite" presStyleCnt="0"/>
      <dgm:spPr/>
      <dgm:t>
        <a:bodyPr/>
        <a:lstStyle/>
        <a:p>
          <a:endParaRPr lang="es-ES"/>
        </a:p>
      </dgm:t>
    </dgm:pt>
    <dgm:pt modelId="{4F494E96-837B-4959-B95B-1F0090DFA734}" type="pres">
      <dgm:prSet presAssocID="{F73DA330-2350-4BA4-963F-7EC53F900F0A}" presName="chevron1" presStyleLbl="alignNode1" presStyleIdx="0" presStyleCnt="21"/>
      <dgm:spPr/>
      <dgm:t>
        <a:bodyPr/>
        <a:lstStyle/>
        <a:p>
          <a:endParaRPr lang="es-ES"/>
        </a:p>
      </dgm:t>
    </dgm:pt>
    <dgm:pt modelId="{E2A18CA5-D60C-406B-B335-657FFCD8678D}" type="pres">
      <dgm:prSet presAssocID="{F73DA330-2350-4BA4-963F-7EC53F900F0A}" presName="chevron2" presStyleLbl="alignNode1" presStyleIdx="1" presStyleCnt="21"/>
      <dgm:spPr/>
      <dgm:t>
        <a:bodyPr/>
        <a:lstStyle/>
        <a:p>
          <a:endParaRPr lang="es-ES"/>
        </a:p>
      </dgm:t>
    </dgm:pt>
    <dgm:pt modelId="{217ED0BF-2683-4F2A-BAD6-F0E9E458BDB5}" type="pres">
      <dgm:prSet presAssocID="{F73DA330-2350-4BA4-963F-7EC53F900F0A}" presName="chevron3" presStyleLbl="alignNode1" presStyleIdx="2" presStyleCnt="21"/>
      <dgm:spPr/>
      <dgm:t>
        <a:bodyPr/>
        <a:lstStyle/>
        <a:p>
          <a:endParaRPr lang="es-ES"/>
        </a:p>
      </dgm:t>
    </dgm:pt>
    <dgm:pt modelId="{4C29AD37-4AAF-4851-B7A2-D4EB190E5A8E}" type="pres">
      <dgm:prSet presAssocID="{F73DA330-2350-4BA4-963F-7EC53F900F0A}" presName="chevron4" presStyleLbl="alignNode1" presStyleIdx="3" presStyleCnt="21"/>
      <dgm:spPr/>
      <dgm:t>
        <a:bodyPr/>
        <a:lstStyle/>
        <a:p>
          <a:endParaRPr lang="es-ES"/>
        </a:p>
      </dgm:t>
    </dgm:pt>
    <dgm:pt modelId="{ECADCFE6-CC49-410C-9C26-C9E0E83F1FE9}" type="pres">
      <dgm:prSet presAssocID="{F73DA330-2350-4BA4-963F-7EC53F900F0A}" presName="chevron5" presStyleLbl="alignNode1" presStyleIdx="4" presStyleCnt="21"/>
      <dgm:spPr/>
      <dgm:t>
        <a:bodyPr/>
        <a:lstStyle/>
        <a:p>
          <a:endParaRPr lang="es-ES"/>
        </a:p>
      </dgm:t>
    </dgm:pt>
    <dgm:pt modelId="{715DC009-3949-4EA1-8FB3-665443494DFD}" type="pres">
      <dgm:prSet presAssocID="{F73DA330-2350-4BA4-963F-7EC53F900F0A}" presName="chevron6" presStyleLbl="alignNode1" presStyleIdx="5" presStyleCnt="21"/>
      <dgm:spPr/>
      <dgm:t>
        <a:bodyPr/>
        <a:lstStyle/>
        <a:p>
          <a:endParaRPr lang="es-ES"/>
        </a:p>
      </dgm:t>
    </dgm:pt>
    <dgm:pt modelId="{36B2DF93-18C5-4361-9AF4-942C9F8E7F06}" type="pres">
      <dgm:prSet presAssocID="{F73DA330-2350-4BA4-963F-7EC53F900F0A}" presName="chevron7" presStyleLbl="alignNode1" presStyleIdx="6" presStyleCnt="21"/>
      <dgm:spPr/>
      <dgm:t>
        <a:bodyPr/>
        <a:lstStyle/>
        <a:p>
          <a:endParaRPr lang="es-ES"/>
        </a:p>
      </dgm:t>
    </dgm:pt>
    <dgm:pt modelId="{110D416B-6C09-4F55-AE11-5894CEE59E4D}" type="pres">
      <dgm:prSet presAssocID="{F73DA330-2350-4BA4-963F-7EC53F900F0A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1586A8-4891-4805-99C7-D19022C53A33}" type="pres">
      <dgm:prSet presAssocID="{54021408-BB0B-4180-8197-0442BB769A31}" presName="sibTrans" presStyleCnt="0"/>
      <dgm:spPr/>
      <dgm:t>
        <a:bodyPr/>
        <a:lstStyle/>
        <a:p>
          <a:endParaRPr lang="es-ES"/>
        </a:p>
      </dgm:t>
    </dgm:pt>
    <dgm:pt modelId="{7E3CAC0D-F343-4BDF-A0F5-8238F5442900}" type="pres">
      <dgm:prSet presAssocID="{14DBE0C2-49D0-49E5-B871-74C60FF3B3EA}" presName="parenttextcomposite" presStyleCnt="0"/>
      <dgm:spPr/>
      <dgm:t>
        <a:bodyPr/>
        <a:lstStyle/>
        <a:p>
          <a:endParaRPr lang="es-ES"/>
        </a:p>
      </dgm:t>
    </dgm:pt>
    <dgm:pt modelId="{8C7AFD09-6F55-40BC-9136-1C57725311C7}" type="pres">
      <dgm:prSet presAssocID="{14DBE0C2-49D0-49E5-B871-74C60FF3B3EA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51CA44-1DCF-494E-8596-BCD003CCFC84}" type="pres">
      <dgm:prSet presAssocID="{14DBE0C2-49D0-49E5-B871-74C60FF3B3EA}" presName="composite" presStyleCnt="0"/>
      <dgm:spPr/>
      <dgm:t>
        <a:bodyPr/>
        <a:lstStyle/>
        <a:p>
          <a:endParaRPr lang="es-ES"/>
        </a:p>
      </dgm:t>
    </dgm:pt>
    <dgm:pt modelId="{925DB440-490F-4A11-AF78-2E76E9CC70A9}" type="pres">
      <dgm:prSet presAssocID="{14DBE0C2-49D0-49E5-B871-74C60FF3B3EA}" presName="chevron1" presStyleLbl="alignNode1" presStyleIdx="7" presStyleCnt="21"/>
      <dgm:spPr/>
      <dgm:t>
        <a:bodyPr/>
        <a:lstStyle/>
        <a:p>
          <a:endParaRPr lang="es-ES"/>
        </a:p>
      </dgm:t>
    </dgm:pt>
    <dgm:pt modelId="{8433A6C2-9B24-42A5-BF2C-3115D450175F}" type="pres">
      <dgm:prSet presAssocID="{14DBE0C2-49D0-49E5-B871-74C60FF3B3EA}" presName="chevron2" presStyleLbl="alignNode1" presStyleIdx="8" presStyleCnt="21"/>
      <dgm:spPr/>
      <dgm:t>
        <a:bodyPr/>
        <a:lstStyle/>
        <a:p>
          <a:endParaRPr lang="es-ES"/>
        </a:p>
      </dgm:t>
    </dgm:pt>
    <dgm:pt modelId="{DD501E02-AA59-4D12-8427-0FCC29EBE4FF}" type="pres">
      <dgm:prSet presAssocID="{14DBE0C2-49D0-49E5-B871-74C60FF3B3EA}" presName="chevron3" presStyleLbl="alignNode1" presStyleIdx="9" presStyleCnt="21"/>
      <dgm:spPr/>
      <dgm:t>
        <a:bodyPr/>
        <a:lstStyle/>
        <a:p>
          <a:endParaRPr lang="es-ES"/>
        </a:p>
      </dgm:t>
    </dgm:pt>
    <dgm:pt modelId="{3DD73A99-EC32-4767-AD36-A1C307423DE1}" type="pres">
      <dgm:prSet presAssocID="{14DBE0C2-49D0-49E5-B871-74C60FF3B3EA}" presName="chevron4" presStyleLbl="alignNode1" presStyleIdx="10" presStyleCnt="21"/>
      <dgm:spPr/>
      <dgm:t>
        <a:bodyPr/>
        <a:lstStyle/>
        <a:p>
          <a:endParaRPr lang="es-ES"/>
        </a:p>
      </dgm:t>
    </dgm:pt>
    <dgm:pt modelId="{346F91CD-8140-4B4B-B5D1-4BC08F8F9706}" type="pres">
      <dgm:prSet presAssocID="{14DBE0C2-49D0-49E5-B871-74C60FF3B3EA}" presName="chevron5" presStyleLbl="alignNode1" presStyleIdx="11" presStyleCnt="21"/>
      <dgm:spPr/>
      <dgm:t>
        <a:bodyPr/>
        <a:lstStyle/>
        <a:p>
          <a:endParaRPr lang="es-ES"/>
        </a:p>
      </dgm:t>
    </dgm:pt>
    <dgm:pt modelId="{B505D96C-B956-4A8D-A627-F03178FB2FD0}" type="pres">
      <dgm:prSet presAssocID="{14DBE0C2-49D0-49E5-B871-74C60FF3B3EA}" presName="chevron6" presStyleLbl="alignNode1" presStyleIdx="12" presStyleCnt="21"/>
      <dgm:spPr/>
      <dgm:t>
        <a:bodyPr/>
        <a:lstStyle/>
        <a:p>
          <a:endParaRPr lang="es-ES"/>
        </a:p>
      </dgm:t>
    </dgm:pt>
    <dgm:pt modelId="{D300D358-617F-4678-9BA4-15C6F6AA64E5}" type="pres">
      <dgm:prSet presAssocID="{14DBE0C2-49D0-49E5-B871-74C60FF3B3EA}" presName="chevron7" presStyleLbl="alignNode1" presStyleIdx="13" presStyleCnt="21"/>
      <dgm:spPr/>
      <dgm:t>
        <a:bodyPr/>
        <a:lstStyle/>
        <a:p>
          <a:endParaRPr lang="es-ES"/>
        </a:p>
      </dgm:t>
    </dgm:pt>
    <dgm:pt modelId="{37C34809-20D4-4220-B4E1-679431C662A5}" type="pres">
      <dgm:prSet presAssocID="{14DBE0C2-49D0-49E5-B871-74C60FF3B3EA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48C409-FDA8-4F5C-A877-612583413D32}" type="pres">
      <dgm:prSet presAssocID="{1E2BEA94-A861-49F3-840B-FB1606D2EBFE}" presName="sibTrans" presStyleCnt="0"/>
      <dgm:spPr/>
      <dgm:t>
        <a:bodyPr/>
        <a:lstStyle/>
        <a:p>
          <a:endParaRPr lang="es-ES"/>
        </a:p>
      </dgm:t>
    </dgm:pt>
    <dgm:pt modelId="{97F9282A-588A-4450-B246-7D10CB3A595F}" type="pres">
      <dgm:prSet presAssocID="{F4DF0B60-5FE5-49A7-A2C1-14D8B890DCF0}" presName="parenttextcomposite" presStyleCnt="0"/>
      <dgm:spPr/>
      <dgm:t>
        <a:bodyPr/>
        <a:lstStyle/>
        <a:p>
          <a:endParaRPr lang="es-ES"/>
        </a:p>
      </dgm:t>
    </dgm:pt>
    <dgm:pt modelId="{9F8957F9-855D-4AFF-A48D-1319672433AD}" type="pres">
      <dgm:prSet presAssocID="{F4DF0B60-5FE5-49A7-A2C1-14D8B890DCF0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EDF0CB-9872-4F01-9F51-7B9CB0CC3989}" type="pres">
      <dgm:prSet presAssocID="{F4DF0B60-5FE5-49A7-A2C1-14D8B890DCF0}" presName="composite" presStyleCnt="0"/>
      <dgm:spPr/>
      <dgm:t>
        <a:bodyPr/>
        <a:lstStyle/>
        <a:p>
          <a:endParaRPr lang="es-ES"/>
        </a:p>
      </dgm:t>
    </dgm:pt>
    <dgm:pt modelId="{8BF78B80-DB87-4D08-9F03-0C4B79A8B4FB}" type="pres">
      <dgm:prSet presAssocID="{F4DF0B60-5FE5-49A7-A2C1-14D8B890DCF0}" presName="chevron1" presStyleLbl="alignNode1" presStyleIdx="14" presStyleCnt="21"/>
      <dgm:spPr/>
      <dgm:t>
        <a:bodyPr/>
        <a:lstStyle/>
        <a:p>
          <a:endParaRPr lang="es-ES"/>
        </a:p>
      </dgm:t>
    </dgm:pt>
    <dgm:pt modelId="{C3AA81ED-8D04-498B-8239-13866BBDB394}" type="pres">
      <dgm:prSet presAssocID="{F4DF0B60-5FE5-49A7-A2C1-14D8B890DCF0}" presName="chevron2" presStyleLbl="alignNode1" presStyleIdx="15" presStyleCnt="21"/>
      <dgm:spPr/>
      <dgm:t>
        <a:bodyPr/>
        <a:lstStyle/>
        <a:p>
          <a:endParaRPr lang="es-ES"/>
        </a:p>
      </dgm:t>
    </dgm:pt>
    <dgm:pt modelId="{5C0DB6ED-EC67-4BAD-B8B2-42F848C5EA7A}" type="pres">
      <dgm:prSet presAssocID="{F4DF0B60-5FE5-49A7-A2C1-14D8B890DCF0}" presName="chevron3" presStyleLbl="alignNode1" presStyleIdx="16" presStyleCnt="21"/>
      <dgm:spPr/>
      <dgm:t>
        <a:bodyPr/>
        <a:lstStyle/>
        <a:p>
          <a:endParaRPr lang="es-ES"/>
        </a:p>
      </dgm:t>
    </dgm:pt>
    <dgm:pt modelId="{31EF3C74-BBE5-4F45-82C5-60A8E6FB7F47}" type="pres">
      <dgm:prSet presAssocID="{F4DF0B60-5FE5-49A7-A2C1-14D8B890DCF0}" presName="chevron4" presStyleLbl="alignNode1" presStyleIdx="17" presStyleCnt="21"/>
      <dgm:spPr/>
      <dgm:t>
        <a:bodyPr/>
        <a:lstStyle/>
        <a:p>
          <a:endParaRPr lang="es-ES"/>
        </a:p>
      </dgm:t>
    </dgm:pt>
    <dgm:pt modelId="{98DFAFC2-02FE-49ED-A1E6-1A9DBDCA8292}" type="pres">
      <dgm:prSet presAssocID="{F4DF0B60-5FE5-49A7-A2C1-14D8B890DCF0}" presName="chevron5" presStyleLbl="alignNode1" presStyleIdx="18" presStyleCnt="21"/>
      <dgm:spPr/>
      <dgm:t>
        <a:bodyPr/>
        <a:lstStyle/>
        <a:p>
          <a:endParaRPr lang="es-ES"/>
        </a:p>
      </dgm:t>
    </dgm:pt>
    <dgm:pt modelId="{E9FC111F-0650-44F5-B480-01566FC1D0E3}" type="pres">
      <dgm:prSet presAssocID="{F4DF0B60-5FE5-49A7-A2C1-14D8B890DCF0}" presName="chevron6" presStyleLbl="alignNode1" presStyleIdx="19" presStyleCnt="21"/>
      <dgm:spPr/>
      <dgm:t>
        <a:bodyPr/>
        <a:lstStyle/>
        <a:p>
          <a:endParaRPr lang="es-ES"/>
        </a:p>
      </dgm:t>
    </dgm:pt>
    <dgm:pt modelId="{DD57A727-F2CA-4043-B330-D26DC7D81025}" type="pres">
      <dgm:prSet presAssocID="{F4DF0B60-5FE5-49A7-A2C1-14D8B890DCF0}" presName="chevron7" presStyleLbl="alignNode1" presStyleIdx="20" presStyleCnt="21"/>
      <dgm:spPr/>
      <dgm:t>
        <a:bodyPr/>
        <a:lstStyle/>
        <a:p>
          <a:endParaRPr lang="es-ES"/>
        </a:p>
      </dgm:t>
    </dgm:pt>
    <dgm:pt modelId="{025A0CE3-1DE9-45B4-9ABC-404CCE1B06CB}" type="pres">
      <dgm:prSet presAssocID="{F4DF0B60-5FE5-49A7-A2C1-14D8B890DCF0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DC318F8-C2BA-428F-A5E5-FCB531832719}" type="presOf" srcId="{F4DF0B60-5FE5-49A7-A2C1-14D8B890DCF0}" destId="{9F8957F9-855D-4AFF-A48D-1319672433AD}" srcOrd="0" destOrd="0" presId="urn:microsoft.com/office/officeart/2008/layout/VerticalAccentList"/>
    <dgm:cxn modelId="{4330909C-4DB1-4D48-B051-610340A34A3A}" type="presOf" srcId="{22EC1AD8-7F11-4D8B-AB68-081E33B49B33}" destId="{025A0CE3-1DE9-45B4-9ABC-404CCE1B06CB}" srcOrd="0" destOrd="0" presId="urn:microsoft.com/office/officeart/2008/layout/VerticalAccentList"/>
    <dgm:cxn modelId="{C68FEBDA-BE02-495D-85AD-C709790B6213}" type="presOf" srcId="{14DBE0C2-49D0-49E5-B871-74C60FF3B3EA}" destId="{8C7AFD09-6F55-40BC-9136-1C57725311C7}" srcOrd="0" destOrd="0" presId="urn:microsoft.com/office/officeart/2008/layout/VerticalAccentList"/>
    <dgm:cxn modelId="{099037B1-17A7-4285-A496-75EBA1796F20}" srcId="{B5B04F34-066C-4A70-ACFE-DB440A4D8192}" destId="{F4DF0B60-5FE5-49A7-A2C1-14D8B890DCF0}" srcOrd="2" destOrd="0" parTransId="{9382ECD4-9537-4AB5-AEA0-B601033B2B6A}" sibTransId="{40043EDB-A90A-44CD-8371-F6B45073C8F4}"/>
    <dgm:cxn modelId="{BFF91432-6795-422F-A877-C6825E9122C0}" type="presOf" srcId="{B5B04F34-066C-4A70-ACFE-DB440A4D8192}" destId="{412E71DD-FD17-4A18-B6EF-69F57B0CB97A}" srcOrd="0" destOrd="0" presId="urn:microsoft.com/office/officeart/2008/layout/VerticalAccentList"/>
    <dgm:cxn modelId="{071D2A0F-7F13-4BF6-AEDE-60BAFFC882A5}" srcId="{B5B04F34-066C-4A70-ACFE-DB440A4D8192}" destId="{14DBE0C2-49D0-49E5-B871-74C60FF3B3EA}" srcOrd="1" destOrd="0" parTransId="{1241C4B8-5CFD-4F4B-B782-344A19060DCE}" sibTransId="{1E2BEA94-A861-49F3-840B-FB1606D2EBFE}"/>
    <dgm:cxn modelId="{73D516A7-E1C8-408E-86B3-2C9AC6BFDDBD}" srcId="{B5B04F34-066C-4A70-ACFE-DB440A4D8192}" destId="{F73DA330-2350-4BA4-963F-7EC53F900F0A}" srcOrd="0" destOrd="0" parTransId="{78A22B18-967F-422E-9FE3-966FD800D348}" sibTransId="{54021408-BB0B-4180-8197-0442BB769A31}"/>
    <dgm:cxn modelId="{D699B95C-7939-44F7-AAAA-6728FF766D53}" srcId="{14DBE0C2-49D0-49E5-B871-74C60FF3B3EA}" destId="{2F27DD1C-6134-4A6F-AA69-D4B8D341E5CA}" srcOrd="0" destOrd="0" parTransId="{46A76164-9ABA-4B20-9C2D-3C979D22074E}" sibTransId="{973EC73B-B2A5-445F-96F9-6D3E53954025}"/>
    <dgm:cxn modelId="{3A80B9CF-BD3A-4329-8335-8FBB15279B7C}" type="presOf" srcId="{2F27DD1C-6134-4A6F-AA69-D4B8D341E5CA}" destId="{37C34809-20D4-4220-B4E1-679431C662A5}" srcOrd="0" destOrd="0" presId="urn:microsoft.com/office/officeart/2008/layout/VerticalAccentList"/>
    <dgm:cxn modelId="{6A1D1678-F988-407C-A6D4-1218A65A836D}" type="presOf" srcId="{624B4CE7-D5A8-469C-BE45-11FA9DEA4E6E}" destId="{110D416B-6C09-4F55-AE11-5894CEE59E4D}" srcOrd="0" destOrd="0" presId="urn:microsoft.com/office/officeart/2008/layout/VerticalAccentList"/>
    <dgm:cxn modelId="{81ACFCBC-0FB9-4D4F-9F06-6E981BD31994}" srcId="{F4DF0B60-5FE5-49A7-A2C1-14D8B890DCF0}" destId="{22EC1AD8-7F11-4D8B-AB68-081E33B49B33}" srcOrd="0" destOrd="0" parTransId="{06329A3B-B88B-4830-B717-777D358FD798}" sibTransId="{75C353B8-1C53-4AB5-B7DD-46873892D4B5}"/>
    <dgm:cxn modelId="{2BD0EFA0-535C-4A46-9A6F-B6B2358AC2DC}" srcId="{F73DA330-2350-4BA4-963F-7EC53F900F0A}" destId="{624B4CE7-D5A8-469C-BE45-11FA9DEA4E6E}" srcOrd="0" destOrd="0" parTransId="{A22664BA-3EA4-4445-AEF5-66CDDB839312}" sibTransId="{7CE817C3-063C-4138-9C03-30062B3DA3C6}"/>
    <dgm:cxn modelId="{38472F7D-674B-4C39-A90A-FE3AE03BB642}" type="presOf" srcId="{F73DA330-2350-4BA4-963F-7EC53F900F0A}" destId="{F3C66B10-E294-4DBC-898F-ADC22AD0D95A}" srcOrd="0" destOrd="0" presId="urn:microsoft.com/office/officeart/2008/layout/VerticalAccentList"/>
    <dgm:cxn modelId="{6ECBCEE7-96FF-46D3-96C8-F96674989226}" type="presParOf" srcId="{412E71DD-FD17-4A18-B6EF-69F57B0CB97A}" destId="{FF849EBB-0007-461B-B6D4-454769003562}" srcOrd="0" destOrd="0" presId="urn:microsoft.com/office/officeart/2008/layout/VerticalAccentList"/>
    <dgm:cxn modelId="{9E6C4B09-82E4-4652-A9F0-E98F40C9355C}" type="presParOf" srcId="{FF849EBB-0007-461B-B6D4-454769003562}" destId="{F3C66B10-E294-4DBC-898F-ADC22AD0D95A}" srcOrd="0" destOrd="0" presId="urn:microsoft.com/office/officeart/2008/layout/VerticalAccentList"/>
    <dgm:cxn modelId="{7AB36CE6-A90D-4D2F-AD47-864BF8B68830}" type="presParOf" srcId="{412E71DD-FD17-4A18-B6EF-69F57B0CB97A}" destId="{E7F71198-499C-434B-99EF-025B4F34FC88}" srcOrd="1" destOrd="0" presId="urn:microsoft.com/office/officeart/2008/layout/VerticalAccentList"/>
    <dgm:cxn modelId="{19AB5B76-3FD9-4B06-990D-B9F8EDDEADF3}" type="presParOf" srcId="{E7F71198-499C-434B-99EF-025B4F34FC88}" destId="{4F494E96-837B-4959-B95B-1F0090DFA734}" srcOrd="0" destOrd="0" presId="urn:microsoft.com/office/officeart/2008/layout/VerticalAccentList"/>
    <dgm:cxn modelId="{900A430A-FA92-462A-B6EA-967E2B2763C3}" type="presParOf" srcId="{E7F71198-499C-434B-99EF-025B4F34FC88}" destId="{E2A18CA5-D60C-406B-B335-657FFCD8678D}" srcOrd="1" destOrd="0" presId="urn:microsoft.com/office/officeart/2008/layout/VerticalAccentList"/>
    <dgm:cxn modelId="{C50BA8E3-AC38-4CB9-BFC6-4A9C03703B19}" type="presParOf" srcId="{E7F71198-499C-434B-99EF-025B4F34FC88}" destId="{217ED0BF-2683-4F2A-BAD6-F0E9E458BDB5}" srcOrd="2" destOrd="0" presId="urn:microsoft.com/office/officeart/2008/layout/VerticalAccentList"/>
    <dgm:cxn modelId="{E6F80660-91D2-491B-8DB8-DA53B537CDD4}" type="presParOf" srcId="{E7F71198-499C-434B-99EF-025B4F34FC88}" destId="{4C29AD37-4AAF-4851-B7A2-D4EB190E5A8E}" srcOrd="3" destOrd="0" presId="urn:microsoft.com/office/officeart/2008/layout/VerticalAccentList"/>
    <dgm:cxn modelId="{61A429AF-275E-4C54-B645-81B79EAC9646}" type="presParOf" srcId="{E7F71198-499C-434B-99EF-025B4F34FC88}" destId="{ECADCFE6-CC49-410C-9C26-C9E0E83F1FE9}" srcOrd="4" destOrd="0" presId="urn:microsoft.com/office/officeart/2008/layout/VerticalAccentList"/>
    <dgm:cxn modelId="{F4B370F0-85EF-44F0-A591-5A1A3A5DAF34}" type="presParOf" srcId="{E7F71198-499C-434B-99EF-025B4F34FC88}" destId="{715DC009-3949-4EA1-8FB3-665443494DFD}" srcOrd="5" destOrd="0" presId="urn:microsoft.com/office/officeart/2008/layout/VerticalAccentList"/>
    <dgm:cxn modelId="{0741F185-3A60-4C81-8D50-5D703801BF9F}" type="presParOf" srcId="{E7F71198-499C-434B-99EF-025B4F34FC88}" destId="{36B2DF93-18C5-4361-9AF4-942C9F8E7F06}" srcOrd="6" destOrd="0" presId="urn:microsoft.com/office/officeart/2008/layout/VerticalAccentList"/>
    <dgm:cxn modelId="{8CEE47A2-477A-4F7F-9FC1-D312AFA208BA}" type="presParOf" srcId="{E7F71198-499C-434B-99EF-025B4F34FC88}" destId="{110D416B-6C09-4F55-AE11-5894CEE59E4D}" srcOrd="7" destOrd="0" presId="urn:microsoft.com/office/officeart/2008/layout/VerticalAccentList"/>
    <dgm:cxn modelId="{CB3A854B-C06F-4BC1-9E47-2AF946BB7CA3}" type="presParOf" srcId="{412E71DD-FD17-4A18-B6EF-69F57B0CB97A}" destId="{A71586A8-4891-4805-99C7-D19022C53A33}" srcOrd="2" destOrd="0" presId="urn:microsoft.com/office/officeart/2008/layout/VerticalAccentList"/>
    <dgm:cxn modelId="{69729568-8A46-4AF1-9FAA-CE75A1AAFCDA}" type="presParOf" srcId="{412E71DD-FD17-4A18-B6EF-69F57B0CB97A}" destId="{7E3CAC0D-F343-4BDF-A0F5-8238F5442900}" srcOrd="3" destOrd="0" presId="urn:microsoft.com/office/officeart/2008/layout/VerticalAccentList"/>
    <dgm:cxn modelId="{6CBD860B-74F5-4734-BB81-970C6FB67E04}" type="presParOf" srcId="{7E3CAC0D-F343-4BDF-A0F5-8238F5442900}" destId="{8C7AFD09-6F55-40BC-9136-1C57725311C7}" srcOrd="0" destOrd="0" presId="urn:microsoft.com/office/officeart/2008/layout/VerticalAccentList"/>
    <dgm:cxn modelId="{E96CE479-A29D-4D42-BEE8-FAB741A80530}" type="presParOf" srcId="{412E71DD-FD17-4A18-B6EF-69F57B0CB97A}" destId="{6F51CA44-1DCF-494E-8596-BCD003CCFC84}" srcOrd="4" destOrd="0" presId="urn:microsoft.com/office/officeart/2008/layout/VerticalAccentList"/>
    <dgm:cxn modelId="{82A55404-D611-433C-87A7-EE6FDF6D0DE1}" type="presParOf" srcId="{6F51CA44-1DCF-494E-8596-BCD003CCFC84}" destId="{925DB440-490F-4A11-AF78-2E76E9CC70A9}" srcOrd="0" destOrd="0" presId="urn:microsoft.com/office/officeart/2008/layout/VerticalAccentList"/>
    <dgm:cxn modelId="{877DE0CE-EEEB-4D0B-9741-F9E1B6F2B6B8}" type="presParOf" srcId="{6F51CA44-1DCF-494E-8596-BCD003CCFC84}" destId="{8433A6C2-9B24-42A5-BF2C-3115D450175F}" srcOrd="1" destOrd="0" presId="urn:microsoft.com/office/officeart/2008/layout/VerticalAccentList"/>
    <dgm:cxn modelId="{7696B3F1-39B0-4BF2-8E6D-0A29CA3F588F}" type="presParOf" srcId="{6F51CA44-1DCF-494E-8596-BCD003CCFC84}" destId="{DD501E02-AA59-4D12-8427-0FCC29EBE4FF}" srcOrd="2" destOrd="0" presId="urn:microsoft.com/office/officeart/2008/layout/VerticalAccentList"/>
    <dgm:cxn modelId="{02F33033-F943-4A2C-95C3-5D429200D0A2}" type="presParOf" srcId="{6F51CA44-1DCF-494E-8596-BCD003CCFC84}" destId="{3DD73A99-EC32-4767-AD36-A1C307423DE1}" srcOrd="3" destOrd="0" presId="urn:microsoft.com/office/officeart/2008/layout/VerticalAccentList"/>
    <dgm:cxn modelId="{690279F2-F96B-4CB6-996C-0DB474B48F2F}" type="presParOf" srcId="{6F51CA44-1DCF-494E-8596-BCD003CCFC84}" destId="{346F91CD-8140-4B4B-B5D1-4BC08F8F9706}" srcOrd="4" destOrd="0" presId="urn:microsoft.com/office/officeart/2008/layout/VerticalAccentList"/>
    <dgm:cxn modelId="{A27083DC-15C8-4FB7-9F3A-7CFCA89BA97C}" type="presParOf" srcId="{6F51CA44-1DCF-494E-8596-BCD003CCFC84}" destId="{B505D96C-B956-4A8D-A627-F03178FB2FD0}" srcOrd="5" destOrd="0" presId="urn:microsoft.com/office/officeart/2008/layout/VerticalAccentList"/>
    <dgm:cxn modelId="{5958C2F2-0A35-402D-ADCC-432DCDAC5755}" type="presParOf" srcId="{6F51CA44-1DCF-494E-8596-BCD003CCFC84}" destId="{D300D358-617F-4678-9BA4-15C6F6AA64E5}" srcOrd="6" destOrd="0" presId="urn:microsoft.com/office/officeart/2008/layout/VerticalAccentList"/>
    <dgm:cxn modelId="{7D348DD4-A1C8-4AFF-8523-A379BA8C0A74}" type="presParOf" srcId="{6F51CA44-1DCF-494E-8596-BCD003CCFC84}" destId="{37C34809-20D4-4220-B4E1-679431C662A5}" srcOrd="7" destOrd="0" presId="urn:microsoft.com/office/officeart/2008/layout/VerticalAccentList"/>
    <dgm:cxn modelId="{83490F8D-D3BA-49B4-B7BA-78B5B619E8E4}" type="presParOf" srcId="{412E71DD-FD17-4A18-B6EF-69F57B0CB97A}" destId="{8D48C409-FDA8-4F5C-A877-612583413D32}" srcOrd="5" destOrd="0" presId="urn:microsoft.com/office/officeart/2008/layout/VerticalAccentList"/>
    <dgm:cxn modelId="{F2627B18-1027-485F-8D37-154B3704892C}" type="presParOf" srcId="{412E71DD-FD17-4A18-B6EF-69F57B0CB97A}" destId="{97F9282A-588A-4450-B246-7D10CB3A595F}" srcOrd="6" destOrd="0" presId="urn:microsoft.com/office/officeart/2008/layout/VerticalAccentList"/>
    <dgm:cxn modelId="{5B4D71F7-0F1A-404C-8EBB-FE15B8E824F6}" type="presParOf" srcId="{97F9282A-588A-4450-B246-7D10CB3A595F}" destId="{9F8957F9-855D-4AFF-A48D-1319672433AD}" srcOrd="0" destOrd="0" presId="urn:microsoft.com/office/officeart/2008/layout/VerticalAccentList"/>
    <dgm:cxn modelId="{1FC69D61-EC90-4F98-B7B6-8AAB97D2736C}" type="presParOf" srcId="{412E71DD-FD17-4A18-B6EF-69F57B0CB97A}" destId="{E4EDF0CB-9872-4F01-9F51-7B9CB0CC3989}" srcOrd="7" destOrd="0" presId="urn:microsoft.com/office/officeart/2008/layout/VerticalAccentList"/>
    <dgm:cxn modelId="{AEB9A3DF-3EED-4DFE-A641-188ACD2FF806}" type="presParOf" srcId="{E4EDF0CB-9872-4F01-9F51-7B9CB0CC3989}" destId="{8BF78B80-DB87-4D08-9F03-0C4B79A8B4FB}" srcOrd="0" destOrd="0" presId="urn:microsoft.com/office/officeart/2008/layout/VerticalAccentList"/>
    <dgm:cxn modelId="{F9CD7313-1EAF-457C-82FF-187873E7BAB4}" type="presParOf" srcId="{E4EDF0CB-9872-4F01-9F51-7B9CB0CC3989}" destId="{C3AA81ED-8D04-498B-8239-13866BBDB394}" srcOrd="1" destOrd="0" presId="urn:microsoft.com/office/officeart/2008/layout/VerticalAccentList"/>
    <dgm:cxn modelId="{F5BD2B08-45C9-433A-BFCC-5B33E342973D}" type="presParOf" srcId="{E4EDF0CB-9872-4F01-9F51-7B9CB0CC3989}" destId="{5C0DB6ED-EC67-4BAD-B8B2-42F848C5EA7A}" srcOrd="2" destOrd="0" presId="urn:microsoft.com/office/officeart/2008/layout/VerticalAccentList"/>
    <dgm:cxn modelId="{66D753E1-7E3C-446E-8DF7-57131BA899B4}" type="presParOf" srcId="{E4EDF0CB-9872-4F01-9F51-7B9CB0CC3989}" destId="{31EF3C74-BBE5-4F45-82C5-60A8E6FB7F47}" srcOrd="3" destOrd="0" presId="urn:microsoft.com/office/officeart/2008/layout/VerticalAccentList"/>
    <dgm:cxn modelId="{433330E8-D909-4C69-97B0-B5FD9E4D5F78}" type="presParOf" srcId="{E4EDF0CB-9872-4F01-9F51-7B9CB0CC3989}" destId="{98DFAFC2-02FE-49ED-A1E6-1A9DBDCA8292}" srcOrd="4" destOrd="0" presId="urn:microsoft.com/office/officeart/2008/layout/VerticalAccentList"/>
    <dgm:cxn modelId="{00F6341C-92E9-4183-81BA-8A2AA09A810F}" type="presParOf" srcId="{E4EDF0CB-9872-4F01-9F51-7B9CB0CC3989}" destId="{E9FC111F-0650-44F5-B480-01566FC1D0E3}" srcOrd="5" destOrd="0" presId="urn:microsoft.com/office/officeart/2008/layout/VerticalAccentList"/>
    <dgm:cxn modelId="{2F8D38E4-3886-4722-8DA5-AA13BDD8D3A2}" type="presParOf" srcId="{E4EDF0CB-9872-4F01-9F51-7B9CB0CC3989}" destId="{DD57A727-F2CA-4043-B330-D26DC7D81025}" srcOrd="6" destOrd="0" presId="urn:microsoft.com/office/officeart/2008/layout/VerticalAccentList"/>
    <dgm:cxn modelId="{C9F84D58-949D-4B48-BD1C-AF5A7765B09C}" type="presParOf" srcId="{E4EDF0CB-9872-4F01-9F51-7B9CB0CC3989}" destId="{025A0CE3-1DE9-45B4-9ABC-404CCE1B06CB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876185E-1C5B-4031-B3A4-C5656478A63D}" type="doc">
      <dgm:prSet loTypeId="urn:microsoft.com/office/officeart/2005/8/layout/process5" loCatId="process" qsTypeId="urn:microsoft.com/office/officeart/2005/8/quickstyle/3d2" qsCatId="3D" csTypeId="urn:microsoft.com/office/officeart/2005/8/colors/accent1_5" csCatId="accent1" phldr="1"/>
      <dgm:spPr/>
      <dgm:t>
        <a:bodyPr/>
        <a:lstStyle/>
        <a:p>
          <a:endParaRPr lang="es-MX"/>
        </a:p>
      </dgm:t>
    </dgm:pt>
    <dgm:pt modelId="{E2AA5669-5BE7-4332-8240-91B3F26A4BF5}">
      <dgm:prSet phldrT="[Texto]"/>
      <dgm:spPr/>
      <dgm:t>
        <a:bodyPr/>
        <a:lstStyle/>
        <a:p>
          <a:r>
            <a:rPr lang="es-MX" dirty="0" smtClean="0"/>
            <a:t>1. Seleccionar programa de análisis</a:t>
          </a:r>
          <a:endParaRPr lang="es-MX" dirty="0"/>
        </a:p>
      </dgm:t>
    </dgm:pt>
    <dgm:pt modelId="{6D77838F-1118-41CD-9510-81ADF95648ED}" type="parTrans" cxnId="{7402ECE3-B95A-4A1A-AC7B-274A34586E1E}">
      <dgm:prSet/>
      <dgm:spPr/>
      <dgm:t>
        <a:bodyPr/>
        <a:lstStyle/>
        <a:p>
          <a:endParaRPr lang="es-MX"/>
        </a:p>
      </dgm:t>
    </dgm:pt>
    <dgm:pt modelId="{84D5A3C3-27F5-4255-8DF4-326030F6AD2A}" type="sibTrans" cxnId="{7402ECE3-B95A-4A1A-AC7B-274A34586E1E}">
      <dgm:prSet/>
      <dgm:spPr/>
      <dgm:t>
        <a:bodyPr/>
        <a:lstStyle/>
        <a:p>
          <a:endParaRPr lang="es-MX"/>
        </a:p>
      </dgm:t>
    </dgm:pt>
    <dgm:pt modelId="{D68B258E-F041-4A8C-BD7A-EDC5CFF542CE}">
      <dgm:prSet phldrT="[Texto]"/>
      <dgm:spPr/>
      <dgm:t>
        <a:bodyPr/>
        <a:lstStyle/>
        <a:p>
          <a:r>
            <a:rPr lang="es-MX" dirty="0" smtClean="0"/>
            <a:t>2. Ejecutar el programa</a:t>
          </a:r>
          <a:endParaRPr lang="es-MX" dirty="0"/>
        </a:p>
      </dgm:t>
    </dgm:pt>
    <dgm:pt modelId="{D0177765-93D2-4E14-90A7-216E5A945829}" type="parTrans" cxnId="{6BD2CB63-813E-44C3-AD93-11F1A87B5DB6}">
      <dgm:prSet/>
      <dgm:spPr/>
      <dgm:t>
        <a:bodyPr/>
        <a:lstStyle/>
        <a:p>
          <a:endParaRPr lang="es-MX"/>
        </a:p>
      </dgm:t>
    </dgm:pt>
    <dgm:pt modelId="{543BF76E-0BA6-43CC-927A-2E82CB998C98}" type="sibTrans" cxnId="{6BD2CB63-813E-44C3-AD93-11F1A87B5DB6}">
      <dgm:prSet/>
      <dgm:spPr/>
      <dgm:t>
        <a:bodyPr/>
        <a:lstStyle/>
        <a:p>
          <a:endParaRPr lang="es-MX"/>
        </a:p>
      </dgm:t>
    </dgm:pt>
    <dgm:pt modelId="{19B2E572-CD44-48FE-A1BD-469FD7C61D9C}">
      <dgm:prSet phldrT="[Texto]"/>
      <dgm:spPr/>
      <dgm:t>
        <a:bodyPr/>
        <a:lstStyle/>
        <a:p>
          <a:r>
            <a:rPr lang="es-MX" dirty="0" smtClean="0"/>
            <a:t>3. Explorar los datos</a:t>
          </a:r>
          <a:endParaRPr lang="es-MX" dirty="0"/>
        </a:p>
      </dgm:t>
    </dgm:pt>
    <dgm:pt modelId="{6D8484E4-2249-40F6-8068-D252F0E5614E}" type="parTrans" cxnId="{E950ACF6-883D-4464-9D3A-6BE22676E98C}">
      <dgm:prSet/>
      <dgm:spPr/>
      <dgm:t>
        <a:bodyPr/>
        <a:lstStyle/>
        <a:p>
          <a:endParaRPr lang="es-MX"/>
        </a:p>
      </dgm:t>
    </dgm:pt>
    <dgm:pt modelId="{C95BBDEB-D9F0-4078-A049-DC828E5FF7FB}" type="sibTrans" cxnId="{E950ACF6-883D-4464-9D3A-6BE22676E98C}">
      <dgm:prSet/>
      <dgm:spPr/>
      <dgm:t>
        <a:bodyPr/>
        <a:lstStyle/>
        <a:p>
          <a:endParaRPr lang="es-MX"/>
        </a:p>
      </dgm:t>
    </dgm:pt>
    <dgm:pt modelId="{E874C9AB-665E-4C3A-A5A0-52D540006AD8}">
      <dgm:prSet phldrT="[Texto]"/>
      <dgm:spPr/>
      <dgm:t>
        <a:bodyPr/>
        <a:lstStyle/>
        <a:p>
          <a:r>
            <a:rPr lang="es-MX" dirty="0" smtClean="0"/>
            <a:t>4. Evaluar la confiabilidad  o finalidad y validez</a:t>
          </a:r>
          <a:endParaRPr lang="es-MX" dirty="0"/>
        </a:p>
      </dgm:t>
    </dgm:pt>
    <dgm:pt modelId="{703BC4D7-79CA-4679-B55D-1949159F9245}" type="parTrans" cxnId="{4562E03A-273B-4872-87CA-7520FE49B529}">
      <dgm:prSet/>
      <dgm:spPr/>
      <dgm:t>
        <a:bodyPr/>
        <a:lstStyle/>
        <a:p>
          <a:endParaRPr lang="es-MX"/>
        </a:p>
      </dgm:t>
    </dgm:pt>
    <dgm:pt modelId="{3DF6FDC3-0A76-4E9A-A21A-DB676484435C}" type="sibTrans" cxnId="{4562E03A-273B-4872-87CA-7520FE49B529}">
      <dgm:prSet/>
      <dgm:spPr/>
      <dgm:t>
        <a:bodyPr/>
        <a:lstStyle/>
        <a:p>
          <a:endParaRPr lang="es-MX"/>
        </a:p>
      </dgm:t>
    </dgm:pt>
    <dgm:pt modelId="{45AFF130-8700-43BF-A8C1-95B27C0BA0FD}">
      <dgm:prSet phldrT="[Texto]"/>
      <dgm:spPr/>
      <dgm:t>
        <a:bodyPr/>
        <a:lstStyle/>
        <a:p>
          <a:r>
            <a:rPr lang="es-MX" dirty="0" smtClean="0"/>
            <a:t>5. Analizar mediante pruebas estadísticas las hipótesis planteadas</a:t>
          </a:r>
          <a:endParaRPr lang="es-MX" dirty="0"/>
        </a:p>
      </dgm:t>
    </dgm:pt>
    <dgm:pt modelId="{EB471E6B-6D36-4B4D-BCAD-105D1B84612E}" type="parTrans" cxnId="{4801F82B-BB9F-4F7B-A293-BB13C216F346}">
      <dgm:prSet/>
      <dgm:spPr/>
      <dgm:t>
        <a:bodyPr/>
        <a:lstStyle/>
        <a:p>
          <a:endParaRPr lang="es-ES"/>
        </a:p>
      </dgm:t>
    </dgm:pt>
    <dgm:pt modelId="{AE84A91F-6954-4EBB-8F67-8CE12530CA4E}" type="sibTrans" cxnId="{4801F82B-BB9F-4F7B-A293-BB13C216F346}">
      <dgm:prSet/>
      <dgm:spPr/>
      <dgm:t>
        <a:bodyPr/>
        <a:lstStyle/>
        <a:p>
          <a:endParaRPr lang="es-MX"/>
        </a:p>
      </dgm:t>
    </dgm:pt>
    <dgm:pt modelId="{4B08C051-E27A-4C2B-B957-EFC87FC7B622}">
      <dgm:prSet phldrT="[Texto]"/>
      <dgm:spPr/>
      <dgm:t>
        <a:bodyPr/>
        <a:lstStyle/>
        <a:p>
          <a:r>
            <a:rPr lang="es-MX" dirty="0" smtClean="0"/>
            <a:t>6.  Análisis adicionales</a:t>
          </a:r>
          <a:endParaRPr lang="es-MX" dirty="0"/>
        </a:p>
      </dgm:t>
    </dgm:pt>
    <dgm:pt modelId="{B4AD6A03-4CCE-48C2-BC5D-1C5BD4B568A0}" type="parTrans" cxnId="{856F69D6-22EA-4754-963E-CC7DCA26FB4F}">
      <dgm:prSet/>
      <dgm:spPr/>
      <dgm:t>
        <a:bodyPr/>
        <a:lstStyle/>
        <a:p>
          <a:endParaRPr lang="es-ES"/>
        </a:p>
      </dgm:t>
    </dgm:pt>
    <dgm:pt modelId="{5D86DC8F-442D-4159-AF73-9825F2432708}" type="sibTrans" cxnId="{856F69D6-22EA-4754-963E-CC7DCA26FB4F}">
      <dgm:prSet/>
      <dgm:spPr/>
      <dgm:t>
        <a:bodyPr/>
        <a:lstStyle/>
        <a:p>
          <a:endParaRPr lang="es-MX"/>
        </a:p>
      </dgm:t>
    </dgm:pt>
    <dgm:pt modelId="{5C0D1CE9-2235-4AE0-80BC-27BA76011F19}">
      <dgm:prSet phldrT="[Texto]"/>
      <dgm:spPr/>
      <dgm:t>
        <a:bodyPr/>
        <a:lstStyle/>
        <a:p>
          <a:r>
            <a:rPr lang="es-MX" dirty="0" smtClean="0"/>
            <a:t>7. Preparar resultados para presentarlos</a:t>
          </a:r>
          <a:endParaRPr lang="es-MX" dirty="0"/>
        </a:p>
      </dgm:t>
    </dgm:pt>
    <dgm:pt modelId="{36454ED6-5FE0-4F42-949A-4418FB963D17}" type="parTrans" cxnId="{6CA54238-24DD-4BA8-B177-24DC4C9D0CB8}">
      <dgm:prSet/>
      <dgm:spPr/>
      <dgm:t>
        <a:bodyPr/>
        <a:lstStyle/>
        <a:p>
          <a:endParaRPr lang="es-ES"/>
        </a:p>
      </dgm:t>
    </dgm:pt>
    <dgm:pt modelId="{18D288CE-DFDD-45ED-AB90-43B4808BC4B4}" type="sibTrans" cxnId="{6CA54238-24DD-4BA8-B177-24DC4C9D0CB8}">
      <dgm:prSet/>
      <dgm:spPr/>
      <dgm:t>
        <a:bodyPr/>
        <a:lstStyle/>
        <a:p>
          <a:endParaRPr lang="es-ES"/>
        </a:p>
      </dgm:t>
    </dgm:pt>
    <dgm:pt modelId="{96BA1E9A-8E0C-43CD-A334-B8AC501B59E0}" type="pres">
      <dgm:prSet presAssocID="{F876185E-1C5B-4031-B3A4-C5656478A63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55482BA-E377-4B40-BA25-D38E88CF72A0}" type="pres">
      <dgm:prSet presAssocID="{E2AA5669-5BE7-4332-8240-91B3F26A4BF5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BA1E62-4BD7-4F0F-BB43-19807FC11F3F}" type="pres">
      <dgm:prSet presAssocID="{84D5A3C3-27F5-4255-8DF4-326030F6AD2A}" presName="sibTrans" presStyleLbl="sibTrans2D1" presStyleIdx="0" presStyleCnt="6"/>
      <dgm:spPr/>
      <dgm:t>
        <a:bodyPr/>
        <a:lstStyle/>
        <a:p>
          <a:endParaRPr lang="es-ES"/>
        </a:p>
      </dgm:t>
    </dgm:pt>
    <dgm:pt modelId="{F1AB734E-1387-448B-B2C7-33DC60AFEC5B}" type="pres">
      <dgm:prSet presAssocID="{84D5A3C3-27F5-4255-8DF4-326030F6AD2A}" presName="connectorText" presStyleLbl="sibTrans2D1" presStyleIdx="0" presStyleCnt="6"/>
      <dgm:spPr/>
      <dgm:t>
        <a:bodyPr/>
        <a:lstStyle/>
        <a:p>
          <a:endParaRPr lang="es-ES"/>
        </a:p>
      </dgm:t>
    </dgm:pt>
    <dgm:pt modelId="{B9EA3F77-C451-4BC5-8B99-DFBD5BE71B25}" type="pres">
      <dgm:prSet presAssocID="{D68B258E-F041-4A8C-BD7A-EDC5CFF542CE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C12DEC-F829-46D5-AA96-99F82F612769}" type="pres">
      <dgm:prSet presAssocID="{543BF76E-0BA6-43CC-927A-2E82CB998C98}" presName="sibTrans" presStyleLbl="sibTrans2D1" presStyleIdx="1" presStyleCnt="6"/>
      <dgm:spPr/>
      <dgm:t>
        <a:bodyPr/>
        <a:lstStyle/>
        <a:p>
          <a:endParaRPr lang="es-ES"/>
        </a:p>
      </dgm:t>
    </dgm:pt>
    <dgm:pt modelId="{A2C79D05-B313-416E-8CCB-5620B004FF30}" type="pres">
      <dgm:prSet presAssocID="{543BF76E-0BA6-43CC-927A-2E82CB998C98}" presName="connectorText" presStyleLbl="sibTrans2D1" presStyleIdx="1" presStyleCnt="6"/>
      <dgm:spPr/>
      <dgm:t>
        <a:bodyPr/>
        <a:lstStyle/>
        <a:p>
          <a:endParaRPr lang="es-ES"/>
        </a:p>
      </dgm:t>
    </dgm:pt>
    <dgm:pt modelId="{6A4E40C8-6529-47FE-9EFD-AF92E5C4204A}" type="pres">
      <dgm:prSet presAssocID="{19B2E572-CD44-48FE-A1BD-469FD7C61D9C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DFD2F2-3412-41E2-9B8F-E88CCB6C3F5F}" type="pres">
      <dgm:prSet presAssocID="{C95BBDEB-D9F0-4078-A049-DC828E5FF7FB}" presName="sibTrans" presStyleLbl="sibTrans2D1" presStyleIdx="2" presStyleCnt="6"/>
      <dgm:spPr/>
      <dgm:t>
        <a:bodyPr/>
        <a:lstStyle/>
        <a:p>
          <a:endParaRPr lang="es-ES"/>
        </a:p>
      </dgm:t>
    </dgm:pt>
    <dgm:pt modelId="{7DDAD83B-CC96-4D67-BACB-8F683F078162}" type="pres">
      <dgm:prSet presAssocID="{C95BBDEB-D9F0-4078-A049-DC828E5FF7FB}" presName="connectorText" presStyleLbl="sibTrans2D1" presStyleIdx="2" presStyleCnt="6"/>
      <dgm:spPr/>
      <dgm:t>
        <a:bodyPr/>
        <a:lstStyle/>
        <a:p>
          <a:endParaRPr lang="es-ES"/>
        </a:p>
      </dgm:t>
    </dgm:pt>
    <dgm:pt modelId="{3D276934-C85A-462C-9218-10C406FAD76A}" type="pres">
      <dgm:prSet presAssocID="{E874C9AB-665E-4C3A-A5A0-52D540006AD8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13ECA6-6DA6-4610-BD8D-0682CBE007A1}" type="pres">
      <dgm:prSet presAssocID="{3DF6FDC3-0A76-4E9A-A21A-DB676484435C}" presName="sibTrans" presStyleLbl="sibTrans2D1" presStyleIdx="3" presStyleCnt="6"/>
      <dgm:spPr/>
      <dgm:t>
        <a:bodyPr/>
        <a:lstStyle/>
        <a:p>
          <a:endParaRPr lang="es-ES"/>
        </a:p>
      </dgm:t>
    </dgm:pt>
    <dgm:pt modelId="{8C054AC7-7A36-4EE0-9DE6-4EC710E3A425}" type="pres">
      <dgm:prSet presAssocID="{3DF6FDC3-0A76-4E9A-A21A-DB676484435C}" presName="connectorText" presStyleLbl="sibTrans2D1" presStyleIdx="3" presStyleCnt="6"/>
      <dgm:spPr/>
      <dgm:t>
        <a:bodyPr/>
        <a:lstStyle/>
        <a:p>
          <a:endParaRPr lang="es-ES"/>
        </a:p>
      </dgm:t>
    </dgm:pt>
    <dgm:pt modelId="{324E7B32-3943-4498-BAE4-8231918E7892}" type="pres">
      <dgm:prSet presAssocID="{45AFF130-8700-43BF-A8C1-95B27C0BA0FD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B2B573-BEEC-450E-BE75-B4EE1A146C0F}" type="pres">
      <dgm:prSet presAssocID="{AE84A91F-6954-4EBB-8F67-8CE12530CA4E}" presName="sibTrans" presStyleLbl="sibTrans2D1" presStyleIdx="4" presStyleCnt="6"/>
      <dgm:spPr/>
      <dgm:t>
        <a:bodyPr/>
        <a:lstStyle/>
        <a:p>
          <a:endParaRPr lang="es-ES"/>
        </a:p>
      </dgm:t>
    </dgm:pt>
    <dgm:pt modelId="{5E5BE73F-A1AE-4A1A-A04B-3519CBA9728A}" type="pres">
      <dgm:prSet presAssocID="{AE84A91F-6954-4EBB-8F67-8CE12530CA4E}" presName="connectorText" presStyleLbl="sibTrans2D1" presStyleIdx="4" presStyleCnt="6"/>
      <dgm:spPr/>
      <dgm:t>
        <a:bodyPr/>
        <a:lstStyle/>
        <a:p>
          <a:endParaRPr lang="es-ES"/>
        </a:p>
      </dgm:t>
    </dgm:pt>
    <dgm:pt modelId="{F4C883C3-EC7D-45C3-9108-C923838CD057}" type="pres">
      <dgm:prSet presAssocID="{4B08C051-E27A-4C2B-B957-EFC87FC7B622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CAF5F2-7457-4CA2-9F9E-A0CE3E7E8599}" type="pres">
      <dgm:prSet presAssocID="{5D86DC8F-442D-4159-AF73-9825F2432708}" presName="sibTrans" presStyleLbl="sibTrans2D1" presStyleIdx="5" presStyleCnt="6"/>
      <dgm:spPr/>
      <dgm:t>
        <a:bodyPr/>
        <a:lstStyle/>
        <a:p>
          <a:endParaRPr lang="es-ES"/>
        </a:p>
      </dgm:t>
    </dgm:pt>
    <dgm:pt modelId="{06F062EA-C523-49FD-8848-26A6AC01D4A8}" type="pres">
      <dgm:prSet presAssocID="{5D86DC8F-442D-4159-AF73-9825F2432708}" presName="connectorText" presStyleLbl="sibTrans2D1" presStyleIdx="5" presStyleCnt="6"/>
      <dgm:spPr/>
      <dgm:t>
        <a:bodyPr/>
        <a:lstStyle/>
        <a:p>
          <a:endParaRPr lang="es-ES"/>
        </a:p>
      </dgm:t>
    </dgm:pt>
    <dgm:pt modelId="{0B7EC4B4-93D8-4CA1-8F44-D13787F13092}" type="pres">
      <dgm:prSet presAssocID="{5C0D1CE9-2235-4AE0-80BC-27BA76011F1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8C8F102-D64C-46FC-B7F3-710D55630397}" type="presOf" srcId="{543BF76E-0BA6-43CC-927A-2E82CB998C98}" destId="{A2C79D05-B313-416E-8CCB-5620B004FF30}" srcOrd="1" destOrd="0" presId="urn:microsoft.com/office/officeart/2005/8/layout/process5"/>
    <dgm:cxn modelId="{1DFA7167-EB45-48B7-9421-FEE9137DB2AA}" type="presOf" srcId="{3DF6FDC3-0A76-4E9A-A21A-DB676484435C}" destId="{C413ECA6-6DA6-4610-BD8D-0682CBE007A1}" srcOrd="0" destOrd="0" presId="urn:microsoft.com/office/officeart/2005/8/layout/process5"/>
    <dgm:cxn modelId="{E2954FF1-2573-453E-BB40-9FF06A637097}" type="presOf" srcId="{C95BBDEB-D9F0-4078-A049-DC828E5FF7FB}" destId="{49DFD2F2-3412-41E2-9B8F-E88CCB6C3F5F}" srcOrd="0" destOrd="0" presId="urn:microsoft.com/office/officeart/2005/8/layout/process5"/>
    <dgm:cxn modelId="{54091683-F23C-4297-AE45-7BBC1A2246F1}" type="presOf" srcId="{543BF76E-0BA6-43CC-927A-2E82CB998C98}" destId="{17C12DEC-F829-46D5-AA96-99F82F612769}" srcOrd="0" destOrd="0" presId="urn:microsoft.com/office/officeart/2005/8/layout/process5"/>
    <dgm:cxn modelId="{19EA6F74-1A49-4403-AE46-433B2F1858DC}" type="presOf" srcId="{D68B258E-F041-4A8C-BD7A-EDC5CFF542CE}" destId="{B9EA3F77-C451-4BC5-8B99-DFBD5BE71B25}" srcOrd="0" destOrd="0" presId="urn:microsoft.com/office/officeart/2005/8/layout/process5"/>
    <dgm:cxn modelId="{FD18127A-831E-4917-B3DC-6B88AB48AC55}" type="presOf" srcId="{5D86DC8F-442D-4159-AF73-9825F2432708}" destId="{AECAF5F2-7457-4CA2-9F9E-A0CE3E7E8599}" srcOrd="0" destOrd="0" presId="urn:microsoft.com/office/officeart/2005/8/layout/process5"/>
    <dgm:cxn modelId="{6397C536-DDD4-48D8-8DA9-11A88AF4EB03}" type="presOf" srcId="{4B08C051-E27A-4C2B-B957-EFC87FC7B622}" destId="{F4C883C3-EC7D-45C3-9108-C923838CD057}" srcOrd="0" destOrd="0" presId="urn:microsoft.com/office/officeart/2005/8/layout/process5"/>
    <dgm:cxn modelId="{E950ACF6-883D-4464-9D3A-6BE22676E98C}" srcId="{F876185E-1C5B-4031-B3A4-C5656478A63D}" destId="{19B2E572-CD44-48FE-A1BD-469FD7C61D9C}" srcOrd="2" destOrd="0" parTransId="{6D8484E4-2249-40F6-8068-D252F0E5614E}" sibTransId="{C95BBDEB-D9F0-4078-A049-DC828E5FF7FB}"/>
    <dgm:cxn modelId="{B745E8F5-2C54-40EC-B681-52173249A87A}" type="presOf" srcId="{E874C9AB-665E-4C3A-A5A0-52D540006AD8}" destId="{3D276934-C85A-462C-9218-10C406FAD76A}" srcOrd="0" destOrd="0" presId="urn:microsoft.com/office/officeart/2005/8/layout/process5"/>
    <dgm:cxn modelId="{826D8973-B2AB-4D17-B4C4-0CCC31BD4264}" type="presOf" srcId="{84D5A3C3-27F5-4255-8DF4-326030F6AD2A}" destId="{F1AB734E-1387-448B-B2C7-33DC60AFEC5B}" srcOrd="1" destOrd="0" presId="urn:microsoft.com/office/officeart/2005/8/layout/process5"/>
    <dgm:cxn modelId="{E8584139-01C9-43CF-A859-FC6097F1C16E}" type="presOf" srcId="{45AFF130-8700-43BF-A8C1-95B27C0BA0FD}" destId="{324E7B32-3943-4498-BAE4-8231918E7892}" srcOrd="0" destOrd="0" presId="urn:microsoft.com/office/officeart/2005/8/layout/process5"/>
    <dgm:cxn modelId="{6917C335-71CA-48FC-8490-6F6C68117C77}" type="presOf" srcId="{F876185E-1C5B-4031-B3A4-C5656478A63D}" destId="{96BA1E9A-8E0C-43CD-A334-B8AC501B59E0}" srcOrd="0" destOrd="0" presId="urn:microsoft.com/office/officeart/2005/8/layout/process5"/>
    <dgm:cxn modelId="{7BCD733B-BEC4-4E06-9879-F76E699AFEE9}" type="presOf" srcId="{C95BBDEB-D9F0-4078-A049-DC828E5FF7FB}" destId="{7DDAD83B-CC96-4D67-BACB-8F683F078162}" srcOrd="1" destOrd="0" presId="urn:microsoft.com/office/officeart/2005/8/layout/process5"/>
    <dgm:cxn modelId="{6BD2CB63-813E-44C3-AD93-11F1A87B5DB6}" srcId="{F876185E-1C5B-4031-B3A4-C5656478A63D}" destId="{D68B258E-F041-4A8C-BD7A-EDC5CFF542CE}" srcOrd="1" destOrd="0" parTransId="{D0177765-93D2-4E14-90A7-216E5A945829}" sibTransId="{543BF76E-0BA6-43CC-927A-2E82CB998C98}"/>
    <dgm:cxn modelId="{4801F82B-BB9F-4F7B-A293-BB13C216F346}" srcId="{F876185E-1C5B-4031-B3A4-C5656478A63D}" destId="{45AFF130-8700-43BF-A8C1-95B27C0BA0FD}" srcOrd="4" destOrd="0" parTransId="{EB471E6B-6D36-4B4D-BCAD-105D1B84612E}" sibTransId="{AE84A91F-6954-4EBB-8F67-8CE12530CA4E}"/>
    <dgm:cxn modelId="{473D51D7-363F-4E80-8C5D-7916BE2E1735}" type="presOf" srcId="{3DF6FDC3-0A76-4E9A-A21A-DB676484435C}" destId="{8C054AC7-7A36-4EE0-9DE6-4EC710E3A425}" srcOrd="1" destOrd="0" presId="urn:microsoft.com/office/officeart/2005/8/layout/process5"/>
    <dgm:cxn modelId="{888E6F18-2120-41E2-B876-4A95E060E573}" type="presOf" srcId="{19B2E572-CD44-48FE-A1BD-469FD7C61D9C}" destId="{6A4E40C8-6529-47FE-9EFD-AF92E5C4204A}" srcOrd="0" destOrd="0" presId="urn:microsoft.com/office/officeart/2005/8/layout/process5"/>
    <dgm:cxn modelId="{E162AE62-1C1E-4DF3-AB3F-D6D7ACD2A00F}" type="presOf" srcId="{AE84A91F-6954-4EBB-8F67-8CE12530CA4E}" destId="{DCB2B573-BEEC-450E-BE75-B4EE1A146C0F}" srcOrd="0" destOrd="0" presId="urn:microsoft.com/office/officeart/2005/8/layout/process5"/>
    <dgm:cxn modelId="{4542C36A-E0D7-4FB6-A026-92C7FC688934}" type="presOf" srcId="{5D86DC8F-442D-4159-AF73-9825F2432708}" destId="{06F062EA-C523-49FD-8848-26A6AC01D4A8}" srcOrd="1" destOrd="0" presId="urn:microsoft.com/office/officeart/2005/8/layout/process5"/>
    <dgm:cxn modelId="{933B5C68-2628-4B2D-901C-6776175D62C6}" type="presOf" srcId="{84D5A3C3-27F5-4255-8DF4-326030F6AD2A}" destId="{FDBA1E62-4BD7-4F0F-BB43-19807FC11F3F}" srcOrd="0" destOrd="0" presId="urn:microsoft.com/office/officeart/2005/8/layout/process5"/>
    <dgm:cxn modelId="{2CEDD1E7-1AFB-47EC-99F7-A0083C8AED41}" type="presOf" srcId="{5C0D1CE9-2235-4AE0-80BC-27BA76011F19}" destId="{0B7EC4B4-93D8-4CA1-8F44-D13787F13092}" srcOrd="0" destOrd="0" presId="urn:microsoft.com/office/officeart/2005/8/layout/process5"/>
    <dgm:cxn modelId="{BEE84C3E-9A87-48A6-8664-814CF8EA04ED}" type="presOf" srcId="{E2AA5669-5BE7-4332-8240-91B3F26A4BF5}" destId="{A55482BA-E377-4B40-BA25-D38E88CF72A0}" srcOrd="0" destOrd="0" presId="urn:microsoft.com/office/officeart/2005/8/layout/process5"/>
    <dgm:cxn modelId="{4224DAB0-0301-436E-A5A7-F22FF878692B}" type="presOf" srcId="{AE84A91F-6954-4EBB-8F67-8CE12530CA4E}" destId="{5E5BE73F-A1AE-4A1A-A04B-3519CBA9728A}" srcOrd="1" destOrd="0" presId="urn:microsoft.com/office/officeart/2005/8/layout/process5"/>
    <dgm:cxn modelId="{856F69D6-22EA-4754-963E-CC7DCA26FB4F}" srcId="{F876185E-1C5B-4031-B3A4-C5656478A63D}" destId="{4B08C051-E27A-4C2B-B957-EFC87FC7B622}" srcOrd="5" destOrd="0" parTransId="{B4AD6A03-4CCE-48C2-BC5D-1C5BD4B568A0}" sibTransId="{5D86DC8F-442D-4159-AF73-9825F2432708}"/>
    <dgm:cxn modelId="{6CA54238-24DD-4BA8-B177-24DC4C9D0CB8}" srcId="{F876185E-1C5B-4031-B3A4-C5656478A63D}" destId="{5C0D1CE9-2235-4AE0-80BC-27BA76011F19}" srcOrd="6" destOrd="0" parTransId="{36454ED6-5FE0-4F42-949A-4418FB963D17}" sibTransId="{18D288CE-DFDD-45ED-AB90-43B4808BC4B4}"/>
    <dgm:cxn modelId="{7402ECE3-B95A-4A1A-AC7B-274A34586E1E}" srcId="{F876185E-1C5B-4031-B3A4-C5656478A63D}" destId="{E2AA5669-5BE7-4332-8240-91B3F26A4BF5}" srcOrd="0" destOrd="0" parTransId="{6D77838F-1118-41CD-9510-81ADF95648ED}" sibTransId="{84D5A3C3-27F5-4255-8DF4-326030F6AD2A}"/>
    <dgm:cxn modelId="{4562E03A-273B-4872-87CA-7520FE49B529}" srcId="{F876185E-1C5B-4031-B3A4-C5656478A63D}" destId="{E874C9AB-665E-4C3A-A5A0-52D540006AD8}" srcOrd="3" destOrd="0" parTransId="{703BC4D7-79CA-4679-B55D-1949159F9245}" sibTransId="{3DF6FDC3-0A76-4E9A-A21A-DB676484435C}"/>
    <dgm:cxn modelId="{743AD341-5093-4C04-9D6A-5FDCCAABEAD8}" type="presParOf" srcId="{96BA1E9A-8E0C-43CD-A334-B8AC501B59E0}" destId="{A55482BA-E377-4B40-BA25-D38E88CF72A0}" srcOrd="0" destOrd="0" presId="urn:microsoft.com/office/officeart/2005/8/layout/process5"/>
    <dgm:cxn modelId="{FBD9A350-420C-4AD8-8CEB-3B1E7E2FCABD}" type="presParOf" srcId="{96BA1E9A-8E0C-43CD-A334-B8AC501B59E0}" destId="{FDBA1E62-4BD7-4F0F-BB43-19807FC11F3F}" srcOrd="1" destOrd="0" presId="urn:microsoft.com/office/officeart/2005/8/layout/process5"/>
    <dgm:cxn modelId="{A43FB7F9-24B1-4BA3-85B8-042D2CCA6B92}" type="presParOf" srcId="{FDBA1E62-4BD7-4F0F-BB43-19807FC11F3F}" destId="{F1AB734E-1387-448B-B2C7-33DC60AFEC5B}" srcOrd="0" destOrd="0" presId="urn:microsoft.com/office/officeart/2005/8/layout/process5"/>
    <dgm:cxn modelId="{B39631C6-CCDF-48BE-B34A-62B434E6D69A}" type="presParOf" srcId="{96BA1E9A-8E0C-43CD-A334-B8AC501B59E0}" destId="{B9EA3F77-C451-4BC5-8B99-DFBD5BE71B25}" srcOrd="2" destOrd="0" presId="urn:microsoft.com/office/officeart/2005/8/layout/process5"/>
    <dgm:cxn modelId="{325D97DE-A4AD-4EF5-BF07-193088BA01C3}" type="presParOf" srcId="{96BA1E9A-8E0C-43CD-A334-B8AC501B59E0}" destId="{17C12DEC-F829-46D5-AA96-99F82F612769}" srcOrd="3" destOrd="0" presId="urn:microsoft.com/office/officeart/2005/8/layout/process5"/>
    <dgm:cxn modelId="{0C639A9D-2EEE-4633-A8B7-DC7300A06E76}" type="presParOf" srcId="{17C12DEC-F829-46D5-AA96-99F82F612769}" destId="{A2C79D05-B313-416E-8CCB-5620B004FF30}" srcOrd="0" destOrd="0" presId="urn:microsoft.com/office/officeart/2005/8/layout/process5"/>
    <dgm:cxn modelId="{C202026A-370B-4943-8DBE-2BAAFE7AB8ED}" type="presParOf" srcId="{96BA1E9A-8E0C-43CD-A334-B8AC501B59E0}" destId="{6A4E40C8-6529-47FE-9EFD-AF92E5C4204A}" srcOrd="4" destOrd="0" presId="urn:microsoft.com/office/officeart/2005/8/layout/process5"/>
    <dgm:cxn modelId="{CF14321B-179A-4DA6-98B0-0A7D37FFAEF6}" type="presParOf" srcId="{96BA1E9A-8E0C-43CD-A334-B8AC501B59E0}" destId="{49DFD2F2-3412-41E2-9B8F-E88CCB6C3F5F}" srcOrd="5" destOrd="0" presId="urn:microsoft.com/office/officeart/2005/8/layout/process5"/>
    <dgm:cxn modelId="{A3E4BA88-DBD6-4EFA-955A-40F217A01DBA}" type="presParOf" srcId="{49DFD2F2-3412-41E2-9B8F-E88CCB6C3F5F}" destId="{7DDAD83B-CC96-4D67-BACB-8F683F078162}" srcOrd="0" destOrd="0" presId="urn:microsoft.com/office/officeart/2005/8/layout/process5"/>
    <dgm:cxn modelId="{7E4FCE15-C8C3-4F6A-9455-D171445C9F36}" type="presParOf" srcId="{96BA1E9A-8E0C-43CD-A334-B8AC501B59E0}" destId="{3D276934-C85A-462C-9218-10C406FAD76A}" srcOrd="6" destOrd="0" presId="urn:microsoft.com/office/officeart/2005/8/layout/process5"/>
    <dgm:cxn modelId="{B6DE977D-9709-4BCD-A27E-1491694784B2}" type="presParOf" srcId="{96BA1E9A-8E0C-43CD-A334-B8AC501B59E0}" destId="{C413ECA6-6DA6-4610-BD8D-0682CBE007A1}" srcOrd="7" destOrd="0" presId="urn:microsoft.com/office/officeart/2005/8/layout/process5"/>
    <dgm:cxn modelId="{25580558-03B7-4013-9777-CD84AE1BB669}" type="presParOf" srcId="{C413ECA6-6DA6-4610-BD8D-0682CBE007A1}" destId="{8C054AC7-7A36-4EE0-9DE6-4EC710E3A425}" srcOrd="0" destOrd="0" presId="urn:microsoft.com/office/officeart/2005/8/layout/process5"/>
    <dgm:cxn modelId="{AA0D0446-A89F-4F66-AABA-BE21958F820B}" type="presParOf" srcId="{96BA1E9A-8E0C-43CD-A334-B8AC501B59E0}" destId="{324E7B32-3943-4498-BAE4-8231918E7892}" srcOrd="8" destOrd="0" presId="urn:microsoft.com/office/officeart/2005/8/layout/process5"/>
    <dgm:cxn modelId="{BDBDCEC3-4E7E-4487-B0CB-FB731E16172B}" type="presParOf" srcId="{96BA1E9A-8E0C-43CD-A334-B8AC501B59E0}" destId="{DCB2B573-BEEC-450E-BE75-B4EE1A146C0F}" srcOrd="9" destOrd="0" presId="urn:microsoft.com/office/officeart/2005/8/layout/process5"/>
    <dgm:cxn modelId="{40C956D8-8389-4447-8FB9-7545E3BA105F}" type="presParOf" srcId="{DCB2B573-BEEC-450E-BE75-B4EE1A146C0F}" destId="{5E5BE73F-A1AE-4A1A-A04B-3519CBA9728A}" srcOrd="0" destOrd="0" presId="urn:microsoft.com/office/officeart/2005/8/layout/process5"/>
    <dgm:cxn modelId="{1049479B-E0F3-4109-B4DF-B0B8FAC9BE14}" type="presParOf" srcId="{96BA1E9A-8E0C-43CD-A334-B8AC501B59E0}" destId="{F4C883C3-EC7D-45C3-9108-C923838CD057}" srcOrd="10" destOrd="0" presId="urn:microsoft.com/office/officeart/2005/8/layout/process5"/>
    <dgm:cxn modelId="{C0292117-DDD0-4158-98D6-48007E2B714A}" type="presParOf" srcId="{96BA1E9A-8E0C-43CD-A334-B8AC501B59E0}" destId="{AECAF5F2-7457-4CA2-9F9E-A0CE3E7E8599}" srcOrd="11" destOrd="0" presId="urn:microsoft.com/office/officeart/2005/8/layout/process5"/>
    <dgm:cxn modelId="{4AB7216C-1A5A-402D-AB7D-163F14357F51}" type="presParOf" srcId="{AECAF5F2-7457-4CA2-9F9E-A0CE3E7E8599}" destId="{06F062EA-C523-49FD-8848-26A6AC01D4A8}" srcOrd="0" destOrd="0" presId="urn:microsoft.com/office/officeart/2005/8/layout/process5"/>
    <dgm:cxn modelId="{25B42C2D-BF22-4AEE-89A2-D18AA606483B}" type="presParOf" srcId="{96BA1E9A-8E0C-43CD-A334-B8AC501B59E0}" destId="{0B7EC4B4-93D8-4CA1-8F44-D13787F13092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CE434D-1DC4-4245-A984-930307CD46B8}">
      <dsp:nvSpPr>
        <dsp:cNvPr id="0" name=""/>
        <dsp:cNvSpPr/>
      </dsp:nvSpPr>
      <dsp:spPr>
        <a:xfrm>
          <a:off x="1427" y="2315666"/>
          <a:ext cx="2443560" cy="1221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400" kern="1200" dirty="0" smtClean="0"/>
            <a:t>Fuentes de Información</a:t>
          </a:r>
          <a:endParaRPr lang="es-ES" sz="3400" kern="1200" dirty="0"/>
        </a:p>
      </dsp:txBody>
      <dsp:txXfrm>
        <a:off x="37212" y="2351451"/>
        <a:ext cx="2371990" cy="1150210"/>
      </dsp:txXfrm>
    </dsp:sp>
    <dsp:sp modelId="{4FBDD720-4964-4FBE-863D-BF0CE22348A5}">
      <dsp:nvSpPr>
        <dsp:cNvPr id="0" name=""/>
        <dsp:cNvSpPr/>
      </dsp:nvSpPr>
      <dsp:spPr>
        <a:xfrm rot="18289469">
          <a:off x="2077908" y="2205246"/>
          <a:ext cx="1711582" cy="37573"/>
        </a:xfrm>
        <a:custGeom>
          <a:avLst/>
          <a:gdLst/>
          <a:ahLst/>
          <a:cxnLst/>
          <a:rect l="0" t="0" r="0" b="0"/>
          <a:pathLst>
            <a:path>
              <a:moveTo>
                <a:pt x="0" y="18786"/>
              </a:moveTo>
              <a:lnTo>
                <a:pt x="1711582" y="18786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/>
        </a:p>
      </dsp:txBody>
      <dsp:txXfrm>
        <a:off x="2890910" y="2181243"/>
        <a:ext cx="85579" cy="85579"/>
      </dsp:txXfrm>
    </dsp:sp>
    <dsp:sp modelId="{DDC74600-2CB8-479F-9DDC-6F5E06243815}">
      <dsp:nvSpPr>
        <dsp:cNvPr id="0" name=""/>
        <dsp:cNvSpPr/>
      </dsp:nvSpPr>
      <dsp:spPr>
        <a:xfrm>
          <a:off x="3422412" y="910619"/>
          <a:ext cx="2443560" cy="122178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400" kern="1200" dirty="0" smtClean="0"/>
            <a:t>Primarias</a:t>
          </a:r>
          <a:endParaRPr lang="es-ES" sz="3400" kern="1200" dirty="0"/>
        </a:p>
      </dsp:txBody>
      <dsp:txXfrm>
        <a:off x="3458197" y="946404"/>
        <a:ext cx="2371990" cy="1150210"/>
      </dsp:txXfrm>
    </dsp:sp>
    <dsp:sp modelId="{F9B797FB-495E-4AB0-89D3-EEA8C18618F6}">
      <dsp:nvSpPr>
        <dsp:cNvPr id="0" name=""/>
        <dsp:cNvSpPr/>
      </dsp:nvSpPr>
      <dsp:spPr>
        <a:xfrm>
          <a:off x="2444987" y="2907769"/>
          <a:ext cx="977424" cy="37573"/>
        </a:xfrm>
        <a:custGeom>
          <a:avLst/>
          <a:gdLst/>
          <a:ahLst/>
          <a:cxnLst/>
          <a:rect l="0" t="0" r="0" b="0"/>
          <a:pathLst>
            <a:path>
              <a:moveTo>
                <a:pt x="0" y="18786"/>
              </a:moveTo>
              <a:lnTo>
                <a:pt x="977424" y="18786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909264" y="2902120"/>
        <a:ext cx="48871" cy="48871"/>
      </dsp:txXfrm>
    </dsp:sp>
    <dsp:sp modelId="{7520C6E7-2B45-4D10-B0F4-962A29E5CBFC}">
      <dsp:nvSpPr>
        <dsp:cNvPr id="0" name=""/>
        <dsp:cNvSpPr/>
      </dsp:nvSpPr>
      <dsp:spPr>
        <a:xfrm>
          <a:off x="3422412" y="2315666"/>
          <a:ext cx="2443560" cy="122178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400" kern="1200" dirty="0" smtClean="0"/>
            <a:t>Secundarias</a:t>
          </a:r>
          <a:endParaRPr lang="es-ES" sz="3400" kern="1200" dirty="0"/>
        </a:p>
      </dsp:txBody>
      <dsp:txXfrm>
        <a:off x="3458197" y="2351451"/>
        <a:ext cx="2371990" cy="1150210"/>
      </dsp:txXfrm>
    </dsp:sp>
    <dsp:sp modelId="{0ADF2A63-CF28-42AD-9AE6-52BB6054DDED}">
      <dsp:nvSpPr>
        <dsp:cNvPr id="0" name=""/>
        <dsp:cNvSpPr/>
      </dsp:nvSpPr>
      <dsp:spPr>
        <a:xfrm rot="3310531">
          <a:off x="2077908" y="3610293"/>
          <a:ext cx="1711582" cy="37573"/>
        </a:xfrm>
        <a:custGeom>
          <a:avLst/>
          <a:gdLst/>
          <a:ahLst/>
          <a:cxnLst/>
          <a:rect l="0" t="0" r="0" b="0"/>
          <a:pathLst>
            <a:path>
              <a:moveTo>
                <a:pt x="0" y="18786"/>
              </a:moveTo>
              <a:lnTo>
                <a:pt x="1711582" y="18786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/>
        </a:p>
      </dsp:txBody>
      <dsp:txXfrm>
        <a:off x="2890910" y="3586290"/>
        <a:ext cx="85579" cy="85579"/>
      </dsp:txXfrm>
    </dsp:sp>
    <dsp:sp modelId="{77DED413-6B14-4388-A111-5ED9D99035D6}">
      <dsp:nvSpPr>
        <dsp:cNvPr id="0" name=""/>
        <dsp:cNvSpPr/>
      </dsp:nvSpPr>
      <dsp:spPr>
        <a:xfrm>
          <a:off x="3422412" y="3720713"/>
          <a:ext cx="2443560" cy="122178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400" kern="1200" dirty="0" smtClean="0"/>
            <a:t>Terciarias</a:t>
          </a:r>
          <a:endParaRPr lang="es-ES" sz="3400" kern="1200" dirty="0"/>
        </a:p>
      </dsp:txBody>
      <dsp:txXfrm>
        <a:off x="3458197" y="3756498"/>
        <a:ext cx="2371990" cy="115021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6B8BD1-ADD3-464E-AF8F-3265E420D02F}">
      <dsp:nvSpPr>
        <dsp:cNvPr id="0" name=""/>
        <dsp:cNvSpPr/>
      </dsp:nvSpPr>
      <dsp:spPr>
        <a:xfrm rot="5400000">
          <a:off x="713646" y="681459"/>
          <a:ext cx="1061859" cy="12828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EFD096-0DFD-4A68-BB2B-55C720223E1B}">
      <dsp:nvSpPr>
        <dsp:cNvPr id="0" name=""/>
        <dsp:cNvSpPr/>
      </dsp:nvSpPr>
      <dsp:spPr>
        <a:xfrm>
          <a:off x="955895" y="790"/>
          <a:ext cx="1425410" cy="85524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Significados</a:t>
          </a:r>
          <a:endParaRPr lang="es-ES" sz="1500" kern="1200" dirty="0"/>
        </a:p>
      </dsp:txBody>
      <dsp:txXfrm>
        <a:off x="980944" y="25839"/>
        <a:ext cx="1375312" cy="805148"/>
      </dsp:txXfrm>
    </dsp:sp>
    <dsp:sp modelId="{30935499-7B22-42D7-8D04-DA8D3CA9662A}">
      <dsp:nvSpPr>
        <dsp:cNvPr id="0" name=""/>
        <dsp:cNvSpPr/>
      </dsp:nvSpPr>
      <dsp:spPr>
        <a:xfrm rot="5400000">
          <a:off x="713646" y="1750517"/>
          <a:ext cx="1061859" cy="128286"/>
        </a:xfrm>
        <a:prstGeom prst="rect">
          <a:avLst/>
        </a:prstGeom>
        <a:solidFill>
          <a:schemeClr val="accent2">
            <a:hueOff val="57990"/>
            <a:satOff val="-3735"/>
            <a:lumOff val="-21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674312-849B-445A-93D8-76A92DE1D1AD}">
      <dsp:nvSpPr>
        <dsp:cNvPr id="0" name=""/>
        <dsp:cNvSpPr/>
      </dsp:nvSpPr>
      <dsp:spPr>
        <a:xfrm>
          <a:off x="955895" y="1069848"/>
          <a:ext cx="1425410" cy="855246"/>
        </a:xfrm>
        <a:prstGeom prst="roundRect">
          <a:avLst>
            <a:gd name="adj" fmla="val 10000"/>
          </a:avLst>
        </a:prstGeom>
        <a:solidFill>
          <a:schemeClr val="accent2">
            <a:hueOff val="52191"/>
            <a:satOff val="-3362"/>
            <a:lumOff val="-19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Practicas</a:t>
          </a:r>
          <a:endParaRPr lang="es-ES" sz="1500" kern="1200" dirty="0"/>
        </a:p>
      </dsp:txBody>
      <dsp:txXfrm>
        <a:off x="980944" y="1094897"/>
        <a:ext cx="1375312" cy="805148"/>
      </dsp:txXfrm>
    </dsp:sp>
    <dsp:sp modelId="{88D2EFA9-5162-443C-85A8-FB7AB7C92FDA}">
      <dsp:nvSpPr>
        <dsp:cNvPr id="0" name=""/>
        <dsp:cNvSpPr/>
      </dsp:nvSpPr>
      <dsp:spPr>
        <a:xfrm rot="5400000">
          <a:off x="713646" y="2819574"/>
          <a:ext cx="1061859" cy="128286"/>
        </a:xfrm>
        <a:prstGeom prst="rect">
          <a:avLst/>
        </a:prstGeom>
        <a:solidFill>
          <a:schemeClr val="accent2">
            <a:hueOff val="115979"/>
            <a:satOff val="-7470"/>
            <a:lumOff val="-43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9B9AB1-414A-425B-9053-3A309A9FAEAF}">
      <dsp:nvSpPr>
        <dsp:cNvPr id="0" name=""/>
        <dsp:cNvSpPr/>
      </dsp:nvSpPr>
      <dsp:spPr>
        <a:xfrm>
          <a:off x="955895" y="2138905"/>
          <a:ext cx="1425410" cy="855246"/>
        </a:xfrm>
        <a:prstGeom prst="roundRect">
          <a:avLst>
            <a:gd name="adj" fmla="val 10000"/>
          </a:avLst>
        </a:prstGeom>
        <a:solidFill>
          <a:schemeClr val="accent2">
            <a:hueOff val="104381"/>
            <a:satOff val="-6723"/>
            <a:lumOff val="-3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Episodios</a:t>
          </a:r>
          <a:endParaRPr lang="es-ES" sz="1500" kern="1200" dirty="0"/>
        </a:p>
      </dsp:txBody>
      <dsp:txXfrm>
        <a:off x="980944" y="2163954"/>
        <a:ext cx="1375312" cy="805148"/>
      </dsp:txXfrm>
    </dsp:sp>
    <dsp:sp modelId="{BE4E28BD-0824-4C49-B78E-67AA302A0F85}">
      <dsp:nvSpPr>
        <dsp:cNvPr id="0" name=""/>
        <dsp:cNvSpPr/>
      </dsp:nvSpPr>
      <dsp:spPr>
        <a:xfrm>
          <a:off x="1248175" y="3354103"/>
          <a:ext cx="1888597" cy="128286"/>
        </a:xfrm>
        <a:prstGeom prst="rect">
          <a:avLst/>
        </a:prstGeom>
        <a:solidFill>
          <a:schemeClr val="accent2">
            <a:hueOff val="173969"/>
            <a:satOff val="-11205"/>
            <a:lumOff val="-65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593DDA-51A3-4C44-9D7C-875DC9C273A5}">
      <dsp:nvSpPr>
        <dsp:cNvPr id="0" name=""/>
        <dsp:cNvSpPr/>
      </dsp:nvSpPr>
      <dsp:spPr>
        <a:xfrm>
          <a:off x="955895" y="3207963"/>
          <a:ext cx="1425410" cy="855246"/>
        </a:xfrm>
        <a:prstGeom prst="roundRect">
          <a:avLst>
            <a:gd name="adj" fmla="val 10000"/>
          </a:avLst>
        </a:prstGeom>
        <a:solidFill>
          <a:schemeClr val="accent2">
            <a:hueOff val="156572"/>
            <a:satOff val="-10085"/>
            <a:lumOff val="-58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Encuentros</a:t>
          </a:r>
          <a:endParaRPr lang="es-ES" sz="1500" kern="1200" dirty="0"/>
        </a:p>
      </dsp:txBody>
      <dsp:txXfrm>
        <a:off x="980944" y="3233012"/>
        <a:ext cx="1375312" cy="805148"/>
      </dsp:txXfrm>
    </dsp:sp>
    <dsp:sp modelId="{AF696A49-2610-4BF6-A33A-CC441506DD0A}">
      <dsp:nvSpPr>
        <dsp:cNvPr id="0" name=""/>
        <dsp:cNvSpPr/>
      </dsp:nvSpPr>
      <dsp:spPr>
        <a:xfrm rot="16200000">
          <a:off x="2609442" y="2819574"/>
          <a:ext cx="1061859" cy="128286"/>
        </a:xfrm>
        <a:prstGeom prst="rect">
          <a:avLst/>
        </a:prstGeom>
        <a:solidFill>
          <a:schemeClr val="accent2">
            <a:hueOff val="231959"/>
            <a:satOff val="-14940"/>
            <a:lumOff val="-87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667822-C4F9-450F-9729-6EE8993246A6}">
      <dsp:nvSpPr>
        <dsp:cNvPr id="0" name=""/>
        <dsp:cNvSpPr/>
      </dsp:nvSpPr>
      <dsp:spPr>
        <a:xfrm>
          <a:off x="2851690" y="3207963"/>
          <a:ext cx="1425410" cy="855246"/>
        </a:xfrm>
        <a:prstGeom prst="roundRect">
          <a:avLst>
            <a:gd name="adj" fmla="val 10000"/>
          </a:avLst>
        </a:prstGeom>
        <a:solidFill>
          <a:schemeClr val="accent2">
            <a:hueOff val="208763"/>
            <a:satOff val="-13446"/>
            <a:lumOff val="-78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Papeles y roles</a:t>
          </a:r>
          <a:endParaRPr lang="es-ES" sz="1500" kern="1200" dirty="0"/>
        </a:p>
      </dsp:txBody>
      <dsp:txXfrm>
        <a:off x="2876739" y="3233012"/>
        <a:ext cx="1375312" cy="805148"/>
      </dsp:txXfrm>
    </dsp:sp>
    <dsp:sp modelId="{1951EB16-5EF2-4293-A379-5A47CED36180}">
      <dsp:nvSpPr>
        <dsp:cNvPr id="0" name=""/>
        <dsp:cNvSpPr/>
      </dsp:nvSpPr>
      <dsp:spPr>
        <a:xfrm rot="16200000">
          <a:off x="2609442" y="1750517"/>
          <a:ext cx="1061859" cy="128286"/>
        </a:xfrm>
        <a:prstGeom prst="rect">
          <a:avLst/>
        </a:prstGeom>
        <a:solidFill>
          <a:schemeClr val="accent2">
            <a:hueOff val="289948"/>
            <a:satOff val="-18676"/>
            <a:lumOff val="-108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2FF45C-5344-4605-92A0-5EE572DF5C7C}">
      <dsp:nvSpPr>
        <dsp:cNvPr id="0" name=""/>
        <dsp:cNvSpPr/>
      </dsp:nvSpPr>
      <dsp:spPr>
        <a:xfrm>
          <a:off x="2851690" y="2138905"/>
          <a:ext cx="1425410" cy="855246"/>
        </a:xfrm>
        <a:prstGeom prst="roundRect">
          <a:avLst>
            <a:gd name="adj" fmla="val 10000"/>
          </a:avLst>
        </a:prstGeom>
        <a:solidFill>
          <a:schemeClr val="accent2">
            <a:hueOff val="260954"/>
            <a:satOff val="-16808"/>
            <a:lumOff val="-9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Relaciones</a:t>
          </a:r>
          <a:endParaRPr lang="es-ES" sz="1500" kern="1200" dirty="0"/>
        </a:p>
      </dsp:txBody>
      <dsp:txXfrm>
        <a:off x="2876739" y="2163954"/>
        <a:ext cx="1375312" cy="805148"/>
      </dsp:txXfrm>
    </dsp:sp>
    <dsp:sp modelId="{CE574B61-3CCE-418F-9215-1BD380DED2F1}">
      <dsp:nvSpPr>
        <dsp:cNvPr id="0" name=""/>
        <dsp:cNvSpPr/>
      </dsp:nvSpPr>
      <dsp:spPr>
        <a:xfrm rot="16200000">
          <a:off x="2609442" y="681459"/>
          <a:ext cx="1061859" cy="128286"/>
        </a:xfrm>
        <a:prstGeom prst="rect">
          <a:avLst/>
        </a:prstGeom>
        <a:solidFill>
          <a:schemeClr val="accent2">
            <a:hueOff val="347938"/>
            <a:satOff val="-22411"/>
            <a:lumOff val="-13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48A41-0D49-41A0-9609-5FB71433957A}">
      <dsp:nvSpPr>
        <dsp:cNvPr id="0" name=""/>
        <dsp:cNvSpPr/>
      </dsp:nvSpPr>
      <dsp:spPr>
        <a:xfrm>
          <a:off x="2851690" y="1069848"/>
          <a:ext cx="1425410" cy="855246"/>
        </a:xfrm>
        <a:prstGeom prst="roundRect">
          <a:avLst>
            <a:gd name="adj" fmla="val 10000"/>
          </a:avLst>
        </a:prstGeom>
        <a:solidFill>
          <a:schemeClr val="accent2">
            <a:hueOff val="313144"/>
            <a:satOff val="-20170"/>
            <a:lumOff val="-117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Grupos</a:t>
          </a:r>
          <a:endParaRPr lang="es-ES" sz="1500" kern="1200" dirty="0"/>
        </a:p>
      </dsp:txBody>
      <dsp:txXfrm>
        <a:off x="2876739" y="1094897"/>
        <a:ext cx="1375312" cy="805148"/>
      </dsp:txXfrm>
    </dsp:sp>
    <dsp:sp modelId="{E5620529-3463-43D4-A441-2DA29404DD23}">
      <dsp:nvSpPr>
        <dsp:cNvPr id="0" name=""/>
        <dsp:cNvSpPr/>
      </dsp:nvSpPr>
      <dsp:spPr>
        <a:xfrm>
          <a:off x="3143971" y="146930"/>
          <a:ext cx="1888597" cy="128286"/>
        </a:xfrm>
        <a:prstGeom prst="rect">
          <a:avLst/>
        </a:prstGeom>
        <a:solidFill>
          <a:schemeClr val="accent2">
            <a:hueOff val="405928"/>
            <a:satOff val="-26146"/>
            <a:lumOff val="-152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E8F401-8BC4-4E47-B3CF-377A4ABDC53E}">
      <dsp:nvSpPr>
        <dsp:cNvPr id="0" name=""/>
        <dsp:cNvSpPr/>
      </dsp:nvSpPr>
      <dsp:spPr>
        <a:xfrm>
          <a:off x="2851690" y="790"/>
          <a:ext cx="1425410" cy="855246"/>
        </a:xfrm>
        <a:prstGeom prst="roundRect">
          <a:avLst>
            <a:gd name="adj" fmla="val 10000"/>
          </a:avLst>
        </a:prstGeom>
        <a:solidFill>
          <a:schemeClr val="accent2">
            <a:hueOff val="365335"/>
            <a:satOff val="-23531"/>
            <a:lumOff val="-137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Organizaciones</a:t>
          </a:r>
          <a:endParaRPr lang="es-ES" sz="1500" kern="1200" dirty="0"/>
        </a:p>
      </dsp:txBody>
      <dsp:txXfrm>
        <a:off x="2876739" y="25839"/>
        <a:ext cx="1375312" cy="805148"/>
      </dsp:txXfrm>
    </dsp:sp>
    <dsp:sp modelId="{FEB99B88-6B9E-4DA5-89B3-99AA980C74E9}">
      <dsp:nvSpPr>
        <dsp:cNvPr id="0" name=""/>
        <dsp:cNvSpPr/>
      </dsp:nvSpPr>
      <dsp:spPr>
        <a:xfrm rot="5400000">
          <a:off x="4505237" y="681459"/>
          <a:ext cx="1061859" cy="128286"/>
        </a:xfrm>
        <a:prstGeom prst="rect">
          <a:avLst/>
        </a:prstGeom>
        <a:solidFill>
          <a:schemeClr val="accent2">
            <a:hueOff val="463917"/>
            <a:satOff val="-29881"/>
            <a:lumOff val="-174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E7B256-D316-460D-8F4E-478E393E17E9}">
      <dsp:nvSpPr>
        <dsp:cNvPr id="0" name=""/>
        <dsp:cNvSpPr/>
      </dsp:nvSpPr>
      <dsp:spPr>
        <a:xfrm>
          <a:off x="4747486" y="790"/>
          <a:ext cx="1425410" cy="855246"/>
        </a:xfrm>
        <a:prstGeom prst="roundRect">
          <a:avLst>
            <a:gd name="adj" fmla="val 10000"/>
          </a:avLst>
        </a:prstGeom>
        <a:solidFill>
          <a:schemeClr val="accent2">
            <a:hueOff val="417526"/>
            <a:satOff val="-26893"/>
            <a:lumOff val="-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Comunidades</a:t>
          </a:r>
          <a:endParaRPr lang="es-ES" sz="1500" kern="1200" dirty="0"/>
        </a:p>
      </dsp:txBody>
      <dsp:txXfrm>
        <a:off x="4772535" y="25839"/>
        <a:ext cx="1375312" cy="805148"/>
      </dsp:txXfrm>
    </dsp:sp>
    <dsp:sp modelId="{DA8A7279-FAB4-4CE7-8C79-BE7CFE43A74E}">
      <dsp:nvSpPr>
        <dsp:cNvPr id="0" name=""/>
        <dsp:cNvSpPr/>
      </dsp:nvSpPr>
      <dsp:spPr>
        <a:xfrm rot="5400000">
          <a:off x="4505237" y="1750517"/>
          <a:ext cx="1061859" cy="128286"/>
        </a:xfrm>
        <a:prstGeom prst="rect">
          <a:avLst/>
        </a:prstGeom>
        <a:solidFill>
          <a:schemeClr val="accent2">
            <a:hueOff val="521907"/>
            <a:satOff val="-33616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D6E27C-4094-4432-848C-4B047EE1A3F6}">
      <dsp:nvSpPr>
        <dsp:cNvPr id="0" name=""/>
        <dsp:cNvSpPr/>
      </dsp:nvSpPr>
      <dsp:spPr>
        <a:xfrm>
          <a:off x="4747486" y="1069848"/>
          <a:ext cx="1425410" cy="855246"/>
        </a:xfrm>
        <a:prstGeom prst="roundRect">
          <a:avLst>
            <a:gd name="adj" fmla="val 10000"/>
          </a:avLst>
        </a:prstGeom>
        <a:solidFill>
          <a:schemeClr val="accent2">
            <a:hueOff val="469716"/>
            <a:satOff val="-30254"/>
            <a:lumOff val="-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Subculturas</a:t>
          </a:r>
          <a:endParaRPr lang="es-ES" sz="1500" kern="1200" dirty="0"/>
        </a:p>
      </dsp:txBody>
      <dsp:txXfrm>
        <a:off x="4772535" y="1094897"/>
        <a:ext cx="1375312" cy="805148"/>
      </dsp:txXfrm>
    </dsp:sp>
    <dsp:sp modelId="{7B97E51D-7A23-4716-96FB-2B57C992AA29}">
      <dsp:nvSpPr>
        <dsp:cNvPr id="0" name=""/>
        <dsp:cNvSpPr/>
      </dsp:nvSpPr>
      <dsp:spPr>
        <a:xfrm>
          <a:off x="4747486" y="2138905"/>
          <a:ext cx="1425410" cy="855246"/>
        </a:xfrm>
        <a:prstGeom prst="roundRect">
          <a:avLst>
            <a:gd name="adj" fmla="val 10000"/>
          </a:avLst>
        </a:prstGeom>
        <a:solidFill>
          <a:schemeClr val="accent2">
            <a:hueOff val="521907"/>
            <a:satOff val="-33616"/>
            <a:lumOff val="-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Estilos de vida</a:t>
          </a:r>
          <a:endParaRPr lang="es-ES" sz="1500" kern="1200" dirty="0"/>
        </a:p>
      </dsp:txBody>
      <dsp:txXfrm>
        <a:off x="4772535" y="2163954"/>
        <a:ext cx="1375312" cy="8051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90D9A1-867A-454E-928A-3C81C2A4696E}">
      <dsp:nvSpPr>
        <dsp:cNvPr id="0" name=""/>
        <dsp:cNvSpPr/>
      </dsp:nvSpPr>
      <dsp:spPr>
        <a:xfrm>
          <a:off x="683101" y="3075"/>
          <a:ext cx="2200374" cy="1320224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</a:schemeClr>
            </a:gs>
            <a:gs pos="90000">
              <a:schemeClr val="accent1">
                <a:shade val="5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1">
              <a:shade val="50000"/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Libros</a:t>
          </a:r>
          <a:endParaRPr lang="es-ES" sz="2900" kern="1200" dirty="0"/>
        </a:p>
      </dsp:txBody>
      <dsp:txXfrm>
        <a:off x="683101" y="3075"/>
        <a:ext cx="2200374" cy="1320224"/>
      </dsp:txXfrm>
    </dsp:sp>
    <dsp:sp modelId="{28E041C1-122C-4F2F-B02A-0BDD20C6CC11}">
      <dsp:nvSpPr>
        <dsp:cNvPr id="0" name=""/>
        <dsp:cNvSpPr/>
      </dsp:nvSpPr>
      <dsp:spPr>
        <a:xfrm>
          <a:off x="3103512" y="3075"/>
          <a:ext cx="2200374" cy="1320224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-54613"/>
                <a:satOff val="-668"/>
                <a:lumOff val="9183"/>
                <a:alphaOff val="0"/>
              </a:schemeClr>
            </a:gs>
            <a:gs pos="90000">
              <a:schemeClr val="accent1">
                <a:shade val="50000"/>
                <a:hueOff val="-54613"/>
                <a:satOff val="-668"/>
                <a:lumOff val="9183"/>
                <a:alphaOff val="0"/>
                <a:shade val="100000"/>
              </a:schemeClr>
            </a:gs>
            <a:gs pos="100000">
              <a:schemeClr val="accent1">
                <a:shade val="50000"/>
                <a:hueOff val="-54613"/>
                <a:satOff val="-668"/>
                <a:lumOff val="9183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1">
              <a:shade val="50000"/>
              <a:hueOff val="-54613"/>
              <a:satOff val="-668"/>
              <a:lumOff val="9183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Revistas</a:t>
          </a:r>
          <a:endParaRPr lang="es-ES" sz="2900" kern="1200" dirty="0"/>
        </a:p>
      </dsp:txBody>
      <dsp:txXfrm>
        <a:off x="3103512" y="3075"/>
        <a:ext cx="2200374" cy="1320224"/>
      </dsp:txXfrm>
    </dsp:sp>
    <dsp:sp modelId="{A2EA872E-E631-41E1-83F9-52D86520E5D5}">
      <dsp:nvSpPr>
        <dsp:cNvPr id="0" name=""/>
        <dsp:cNvSpPr/>
      </dsp:nvSpPr>
      <dsp:spPr>
        <a:xfrm>
          <a:off x="5523924" y="3075"/>
          <a:ext cx="2200374" cy="1320224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-109225"/>
                <a:satOff val="-1335"/>
                <a:lumOff val="18366"/>
                <a:alphaOff val="0"/>
              </a:schemeClr>
            </a:gs>
            <a:gs pos="90000">
              <a:schemeClr val="accent1">
                <a:shade val="50000"/>
                <a:hueOff val="-109225"/>
                <a:satOff val="-1335"/>
                <a:lumOff val="18366"/>
                <a:alphaOff val="0"/>
                <a:shade val="100000"/>
              </a:schemeClr>
            </a:gs>
            <a:gs pos="100000">
              <a:schemeClr val="accent1">
                <a:shade val="50000"/>
                <a:hueOff val="-109225"/>
                <a:satOff val="-1335"/>
                <a:lumOff val="18366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1">
              <a:shade val="50000"/>
              <a:hueOff val="-109225"/>
              <a:satOff val="-1335"/>
              <a:lumOff val="18366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Artículos de periódico</a:t>
          </a:r>
          <a:endParaRPr lang="es-ES" sz="2900" kern="1200" dirty="0"/>
        </a:p>
      </dsp:txBody>
      <dsp:txXfrm>
        <a:off x="5523924" y="3075"/>
        <a:ext cx="2200374" cy="1320224"/>
      </dsp:txXfrm>
    </dsp:sp>
    <dsp:sp modelId="{A413C573-B86D-4434-AEB9-EBAFAA102047}">
      <dsp:nvSpPr>
        <dsp:cNvPr id="0" name=""/>
        <dsp:cNvSpPr/>
      </dsp:nvSpPr>
      <dsp:spPr>
        <a:xfrm>
          <a:off x="683101" y="1543337"/>
          <a:ext cx="2200374" cy="1320224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-163838"/>
                <a:satOff val="-2003"/>
                <a:lumOff val="27549"/>
                <a:alphaOff val="0"/>
              </a:schemeClr>
            </a:gs>
            <a:gs pos="90000">
              <a:schemeClr val="accent1">
                <a:shade val="50000"/>
                <a:hueOff val="-163838"/>
                <a:satOff val="-2003"/>
                <a:lumOff val="27549"/>
                <a:alphaOff val="0"/>
                <a:shade val="100000"/>
              </a:schemeClr>
            </a:gs>
            <a:gs pos="100000">
              <a:schemeClr val="accent1">
                <a:shade val="50000"/>
                <a:hueOff val="-163838"/>
                <a:satOff val="-2003"/>
                <a:lumOff val="27549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1">
              <a:shade val="50000"/>
              <a:hueOff val="-163838"/>
              <a:satOff val="-2003"/>
              <a:lumOff val="27549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Tesis</a:t>
          </a:r>
          <a:endParaRPr lang="es-ES" sz="2900" kern="1200" dirty="0"/>
        </a:p>
      </dsp:txBody>
      <dsp:txXfrm>
        <a:off x="683101" y="1543337"/>
        <a:ext cx="2200374" cy="1320224"/>
      </dsp:txXfrm>
    </dsp:sp>
    <dsp:sp modelId="{33B1567B-3702-4FCE-9A25-426B4989C5FB}">
      <dsp:nvSpPr>
        <dsp:cNvPr id="0" name=""/>
        <dsp:cNvSpPr/>
      </dsp:nvSpPr>
      <dsp:spPr>
        <a:xfrm>
          <a:off x="3103512" y="1543337"/>
          <a:ext cx="2200374" cy="1320224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-218451"/>
                <a:satOff val="-2670"/>
                <a:lumOff val="36732"/>
                <a:alphaOff val="0"/>
              </a:schemeClr>
            </a:gs>
            <a:gs pos="90000">
              <a:schemeClr val="accent1">
                <a:shade val="50000"/>
                <a:hueOff val="-218451"/>
                <a:satOff val="-2670"/>
                <a:lumOff val="36732"/>
                <a:alphaOff val="0"/>
                <a:shade val="100000"/>
              </a:schemeClr>
            </a:gs>
            <a:gs pos="100000">
              <a:schemeClr val="accent1">
                <a:shade val="50000"/>
                <a:hueOff val="-218451"/>
                <a:satOff val="-2670"/>
                <a:lumOff val="36732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1">
              <a:shade val="50000"/>
              <a:hueOff val="-218451"/>
              <a:satOff val="-2670"/>
              <a:lumOff val="36732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Monografías</a:t>
          </a:r>
          <a:endParaRPr lang="es-ES" sz="2900" kern="1200" dirty="0"/>
        </a:p>
      </dsp:txBody>
      <dsp:txXfrm>
        <a:off x="3103512" y="1543337"/>
        <a:ext cx="2200374" cy="1320224"/>
      </dsp:txXfrm>
    </dsp:sp>
    <dsp:sp modelId="{C1B938A4-BC68-4911-9517-0A74F0CF740A}">
      <dsp:nvSpPr>
        <dsp:cNvPr id="0" name=""/>
        <dsp:cNvSpPr/>
      </dsp:nvSpPr>
      <dsp:spPr>
        <a:xfrm>
          <a:off x="5523924" y="1543337"/>
          <a:ext cx="2200374" cy="1320224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-218451"/>
                <a:satOff val="-2670"/>
                <a:lumOff val="36732"/>
                <a:alphaOff val="0"/>
              </a:schemeClr>
            </a:gs>
            <a:gs pos="90000">
              <a:schemeClr val="accent1">
                <a:shade val="50000"/>
                <a:hueOff val="-218451"/>
                <a:satOff val="-2670"/>
                <a:lumOff val="36732"/>
                <a:alphaOff val="0"/>
                <a:shade val="100000"/>
              </a:schemeClr>
            </a:gs>
            <a:gs pos="100000">
              <a:schemeClr val="accent1">
                <a:shade val="50000"/>
                <a:hueOff val="-218451"/>
                <a:satOff val="-2670"/>
                <a:lumOff val="36732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1">
              <a:shade val="50000"/>
              <a:hueOff val="-218451"/>
              <a:satOff val="-2670"/>
              <a:lumOff val="36732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Canciones</a:t>
          </a:r>
          <a:endParaRPr lang="es-ES" sz="2900" kern="1200" dirty="0"/>
        </a:p>
      </dsp:txBody>
      <dsp:txXfrm>
        <a:off x="5523924" y="1543337"/>
        <a:ext cx="2200374" cy="1320224"/>
      </dsp:txXfrm>
    </dsp:sp>
    <dsp:sp modelId="{64661990-0F98-4B88-A4B1-4F2AC839EE45}">
      <dsp:nvSpPr>
        <dsp:cNvPr id="0" name=""/>
        <dsp:cNvSpPr/>
      </dsp:nvSpPr>
      <dsp:spPr>
        <a:xfrm>
          <a:off x="683101" y="3083599"/>
          <a:ext cx="2200374" cy="1320224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-163838"/>
                <a:satOff val="-2003"/>
                <a:lumOff val="27549"/>
                <a:alphaOff val="0"/>
              </a:schemeClr>
            </a:gs>
            <a:gs pos="90000">
              <a:schemeClr val="accent1">
                <a:shade val="50000"/>
                <a:hueOff val="-163838"/>
                <a:satOff val="-2003"/>
                <a:lumOff val="27549"/>
                <a:alphaOff val="0"/>
                <a:shade val="100000"/>
              </a:schemeClr>
            </a:gs>
            <a:gs pos="100000">
              <a:schemeClr val="accent1">
                <a:shade val="50000"/>
                <a:hueOff val="-163838"/>
                <a:satOff val="-2003"/>
                <a:lumOff val="27549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1">
              <a:shade val="50000"/>
              <a:hueOff val="-163838"/>
              <a:satOff val="-2003"/>
              <a:lumOff val="27549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Fotografías</a:t>
          </a:r>
          <a:endParaRPr lang="es-ES" sz="2900" kern="1200" dirty="0"/>
        </a:p>
      </dsp:txBody>
      <dsp:txXfrm>
        <a:off x="683101" y="3083599"/>
        <a:ext cx="2200374" cy="1320224"/>
      </dsp:txXfrm>
    </dsp:sp>
    <dsp:sp modelId="{FA0D848D-2D75-49A9-B530-F04788816E53}">
      <dsp:nvSpPr>
        <dsp:cNvPr id="0" name=""/>
        <dsp:cNvSpPr/>
      </dsp:nvSpPr>
      <dsp:spPr>
        <a:xfrm>
          <a:off x="3103512" y="3083599"/>
          <a:ext cx="2200374" cy="1320224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-109225"/>
                <a:satOff val="-1335"/>
                <a:lumOff val="18366"/>
                <a:alphaOff val="0"/>
              </a:schemeClr>
            </a:gs>
            <a:gs pos="90000">
              <a:schemeClr val="accent1">
                <a:shade val="50000"/>
                <a:hueOff val="-109225"/>
                <a:satOff val="-1335"/>
                <a:lumOff val="18366"/>
                <a:alphaOff val="0"/>
                <a:shade val="100000"/>
              </a:schemeClr>
            </a:gs>
            <a:gs pos="100000">
              <a:schemeClr val="accent1">
                <a:shade val="50000"/>
                <a:hueOff val="-109225"/>
                <a:satOff val="-1335"/>
                <a:lumOff val="18366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1">
              <a:shade val="50000"/>
              <a:hueOff val="-109225"/>
              <a:satOff val="-1335"/>
              <a:lumOff val="18366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Obras de Teatro</a:t>
          </a:r>
          <a:endParaRPr lang="es-ES" sz="2900" kern="1200" dirty="0"/>
        </a:p>
      </dsp:txBody>
      <dsp:txXfrm>
        <a:off x="3103512" y="3083599"/>
        <a:ext cx="2200374" cy="1320224"/>
      </dsp:txXfrm>
    </dsp:sp>
    <dsp:sp modelId="{21B6D6B6-A030-49F2-9A74-ABD81CE9F5BD}">
      <dsp:nvSpPr>
        <dsp:cNvPr id="0" name=""/>
        <dsp:cNvSpPr/>
      </dsp:nvSpPr>
      <dsp:spPr>
        <a:xfrm>
          <a:off x="5523924" y="3083599"/>
          <a:ext cx="2200374" cy="1320224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-54613"/>
                <a:satOff val="-668"/>
                <a:lumOff val="9183"/>
                <a:alphaOff val="0"/>
              </a:schemeClr>
            </a:gs>
            <a:gs pos="90000">
              <a:schemeClr val="accent1">
                <a:shade val="50000"/>
                <a:hueOff val="-54613"/>
                <a:satOff val="-668"/>
                <a:lumOff val="9183"/>
                <a:alphaOff val="0"/>
                <a:shade val="100000"/>
              </a:schemeClr>
            </a:gs>
            <a:gs pos="100000">
              <a:schemeClr val="accent1">
                <a:shade val="50000"/>
                <a:hueOff val="-54613"/>
                <a:satOff val="-668"/>
                <a:lumOff val="9183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1">
              <a:shade val="50000"/>
              <a:hueOff val="-54613"/>
              <a:satOff val="-668"/>
              <a:lumOff val="9183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Entre Otros</a:t>
          </a:r>
          <a:endParaRPr lang="es-ES" sz="2900" kern="1200" dirty="0"/>
        </a:p>
      </dsp:txBody>
      <dsp:txXfrm>
        <a:off x="5523924" y="3083599"/>
        <a:ext cx="2200374" cy="1320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E881BA-A1FC-4C55-A55C-91C03B0A4AEB}">
      <dsp:nvSpPr>
        <dsp:cNvPr id="0" name=""/>
        <dsp:cNvSpPr/>
      </dsp:nvSpPr>
      <dsp:spPr>
        <a:xfrm>
          <a:off x="3485074" y="2141143"/>
          <a:ext cx="1526794" cy="152679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90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Fuentes Secundarias</a:t>
          </a:r>
          <a:endParaRPr lang="es-ES" sz="1500" kern="1200" dirty="0"/>
        </a:p>
      </dsp:txBody>
      <dsp:txXfrm>
        <a:off x="3708668" y="2364737"/>
        <a:ext cx="1079606" cy="1079606"/>
      </dsp:txXfrm>
    </dsp:sp>
    <dsp:sp modelId="{91C9308A-5513-4CCB-B91E-DA0D9AEEAED8}">
      <dsp:nvSpPr>
        <dsp:cNvPr id="0" name=""/>
        <dsp:cNvSpPr/>
      </dsp:nvSpPr>
      <dsp:spPr>
        <a:xfrm rot="16200000">
          <a:off x="4086280" y="1584746"/>
          <a:ext cx="324383" cy="5191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/>
        </a:p>
      </dsp:txBody>
      <dsp:txXfrm>
        <a:off x="4134938" y="1737226"/>
        <a:ext cx="227068" cy="311466"/>
      </dsp:txXfrm>
    </dsp:sp>
    <dsp:sp modelId="{BFA97F5B-74A3-4505-8C49-7155F20D1561}">
      <dsp:nvSpPr>
        <dsp:cNvPr id="0" name=""/>
        <dsp:cNvSpPr/>
      </dsp:nvSpPr>
      <dsp:spPr>
        <a:xfrm>
          <a:off x="3485074" y="2303"/>
          <a:ext cx="1526794" cy="152679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Bibliografía</a:t>
          </a:r>
          <a:endParaRPr lang="es-ES" sz="1500" kern="1200" dirty="0"/>
        </a:p>
      </dsp:txBody>
      <dsp:txXfrm>
        <a:off x="3708668" y="225897"/>
        <a:ext cx="1079606" cy="1079606"/>
      </dsp:txXfrm>
    </dsp:sp>
    <dsp:sp modelId="{EB3D9956-8001-4D52-81E8-2E6ED5A62B8F}">
      <dsp:nvSpPr>
        <dsp:cNvPr id="0" name=""/>
        <dsp:cNvSpPr/>
      </dsp:nvSpPr>
      <dsp:spPr>
        <a:xfrm rot="20520000">
          <a:off x="5094627" y="2317354"/>
          <a:ext cx="324383" cy="5191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/>
        </a:p>
      </dsp:txBody>
      <dsp:txXfrm>
        <a:off x="5097008" y="2436212"/>
        <a:ext cx="227068" cy="311466"/>
      </dsp:txXfrm>
    </dsp:sp>
    <dsp:sp modelId="{5151AEB6-9F20-4C9C-A6AC-288371E45D13}">
      <dsp:nvSpPr>
        <dsp:cNvPr id="0" name=""/>
        <dsp:cNvSpPr/>
      </dsp:nvSpPr>
      <dsp:spPr>
        <a:xfrm>
          <a:off x="5519232" y="1480205"/>
          <a:ext cx="1526794" cy="152679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</a:schemeClr>
            </a:gs>
            <a:gs pos="90000">
              <a:schemeClr val="accent3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Analogía</a:t>
          </a:r>
          <a:endParaRPr lang="es-ES" sz="1500" kern="1200" dirty="0"/>
        </a:p>
      </dsp:txBody>
      <dsp:txXfrm>
        <a:off x="5742826" y="1703799"/>
        <a:ext cx="1079606" cy="1079606"/>
      </dsp:txXfrm>
    </dsp:sp>
    <dsp:sp modelId="{4C4FD743-8275-46CE-AD68-5D7B49027E67}">
      <dsp:nvSpPr>
        <dsp:cNvPr id="0" name=""/>
        <dsp:cNvSpPr/>
      </dsp:nvSpPr>
      <dsp:spPr>
        <a:xfrm rot="3240000">
          <a:off x="4709473" y="3502737"/>
          <a:ext cx="324383" cy="5191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/>
        </a:p>
      </dsp:txBody>
      <dsp:txXfrm>
        <a:off x="4729530" y="3567194"/>
        <a:ext cx="227068" cy="311466"/>
      </dsp:txXfrm>
    </dsp:sp>
    <dsp:sp modelId="{23A3DCE7-A755-4D4B-B3DA-C886115FE82E}">
      <dsp:nvSpPr>
        <dsp:cNvPr id="0" name=""/>
        <dsp:cNvSpPr/>
      </dsp:nvSpPr>
      <dsp:spPr>
        <a:xfrm>
          <a:off x="4742253" y="3871501"/>
          <a:ext cx="1526794" cy="152679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90000">
              <a:schemeClr val="accent4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Enciclopedia</a:t>
          </a:r>
          <a:endParaRPr lang="es-ES" sz="1500" kern="1200" dirty="0"/>
        </a:p>
      </dsp:txBody>
      <dsp:txXfrm>
        <a:off x="4965847" y="4095095"/>
        <a:ext cx="1079606" cy="1079606"/>
      </dsp:txXfrm>
    </dsp:sp>
    <dsp:sp modelId="{370F3A68-B050-46DD-A029-A68144AA5F62}">
      <dsp:nvSpPr>
        <dsp:cNvPr id="0" name=""/>
        <dsp:cNvSpPr/>
      </dsp:nvSpPr>
      <dsp:spPr>
        <a:xfrm rot="7560000">
          <a:off x="3463087" y="3502737"/>
          <a:ext cx="324383" cy="5191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/>
        </a:p>
      </dsp:txBody>
      <dsp:txXfrm rot="10800000">
        <a:off x="3540345" y="3567194"/>
        <a:ext cx="227068" cy="311466"/>
      </dsp:txXfrm>
    </dsp:sp>
    <dsp:sp modelId="{5FFE97E7-5713-4120-A39D-46932AE98E98}">
      <dsp:nvSpPr>
        <dsp:cNvPr id="0" name=""/>
        <dsp:cNvSpPr/>
      </dsp:nvSpPr>
      <dsp:spPr>
        <a:xfrm>
          <a:off x="2227896" y="3871501"/>
          <a:ext cx="1526794" cy="152679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90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Diccionarios</a:t>
          </a:r>
          <a:endParaRPr lang="es-ES" sz="1500" kern="1200" dirty="0"/>
        </a:p>
      </dsp:txBody>
      <dsp:txXfrm>
        <a:off x="2451490" y="4095095"/>
        <a:ext cx="1079606" cy="1079606"/>
      </dsp:txXfrm>
    </dsp:sp>
    <dsp:sp modelId="{A68E1436-0C82-4FCC-84FB-82CA0C2FB1FA}">
      <dsp:nvSpPr>
        <dsp:cNvPr id="0" name=""/>
        <dsp:cNvSpPr/>
      </dsp:nvSpPr>
      <dsp:spPr>
        <a:xfrm rot="11880000">
          <a:off x="3077932" y="2317354"/>
          <a:ext cx="324383" cy="5191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/>
        </a:p>
      </dsp:txBody>
      <dsp:txXfrm rot="10800000">
        <a:off x="3172866" y="2436212"/>
        <a:ext cx="227068" cy="311466"/>
      </dsp:txXfrm>
    </dsp:sp>
    <dsp:sp modelId="{169AE9A0-8D10-46A8-A4B9-B170068D5D77}">
      <dsp:nvSpPr>
        <dsp:cNvPr id="0" name=""/>
        <dsp:cNvSpPr/>
      </dsp:nvSpPr>
      <dsp:spPr>
        <a:xfrm>
          <a:off x="1450917" y="1480205"/>
          <a:ext cx="1526794" cy="152679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</a:schemeClr>
            </a:gs>
            <a:gs pos="90000">
              <a:schemeClr val="accent6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Entre otros</a:t>
          </a:r>
          <a:endParaRPr lang="es-ES" sz="1500" kern="1200" dirty="0"/>
        </a:p>
      </dsp:txBody>
      <dsp:txXfrm>
        <a:off x="1674511" y="1703799"/>
        <a:ext cx="1079606" cy="10796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9823B-73A7-40A9-BD4D-967A664FD723}">
      <dsp:nvSpPr>
        <dsp:cNvPr id="0" name=""/>
        <dsp:cNvSpPr/>
      </dsp:nvSpPr>
      <dsp:spPr>
        <a:xfrm>
          <a:off x="3243543" y="2643013"/>
          <a:ext cx="577780" cy="22019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8890" y="0"/>
              </a:lnTo>
              <a:lnTo>
                <a:pt x="288890" y="2201909"/>
              </a:lnTo>
              <a:lnTo>
                <a:pt x="577780" y="220190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/>
        </a:p>
      </dsp:txBody>
      <dsp:txXfrm>
        <a:off x="3475522" y="3687056"/>
        <a:ext cx="113822" cy="113822"/>
      </dsp:txXfrm>
    </dsp:sp>
    <dsp:sp modelId="{4C19ADDC-85D6-45A5-A987-C299C6663A9F}">
      <dsp:nvSpPr>
        <dsp:cNvPr id="0" name=""/>
        <dsp:cNvSpPr/>
      </dsp:nvSpPr>
      <dsp:spPr>
        <a:xfrm>
          <a:off x="3243543" y="2643013"/>
          <a:ext cx="577780" cy="11009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8890" y="0"/>
              </a:lnTo>
              <a:lnTo>
                <a:pt x="288890" y="1100954"/>
              </a:lnTo>
              <a:lnTo>
                <a:pt x="577780" y="1100954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00" kern="1200"/>
        </a:p>
      </dsp:txBody>
      <dsp:txXfrm>
        <a:off x="3501349" y="3162406"/>
        <a:ext cx="62167" cy="62167"/>
      </dsp:txXfrm>
    </dsp:sp>
    <dsp:sp modelId="{386F22F8-CD69-4E29-A210-4980C71E291F}">
      <dsp:nvSpPr>
        <dsp:cNvPr id="0" name=""/>
        <dsp:cNvSpPr/>
      </dsp:nvSpPr>
      <dsp:spPr>
        <a:xfrm>
          <a:off x="3243543" y="2597293"/>
          <a:ext cx="57778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77780" y="4572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00" kern="1200"/>
        </a:p>
      </dsp:txBody>
      <dsp:txXfrm>
        <a:off x="3517988" y="2628568"/>
        <a:ext cx="28889" cy="28889"/>
      </dsp:txXfrm>
    </dsp:sp>
    <dsp:sp modelId="{F45CF1B2-9E0C-4F31-B706-AF7FAC56437A}">
      <dsp:nvSpPr>
        <dsp:cNvPr id="0" name=""/>
        <dsp:cNvSpPr/>
      </dsp:nvSpPr>
      <dsp:spPr>
        <a:xfrm>
          <a:off x="3243543" y="1542058"/>
          <a:ext cx="577780" cy="1100954"/>
        </a:xfrm>
        <a:custGeom>
          <a:avLst/>
          <a:gdLst/>
          <a:ahLst/>
          <a:cxnLst/>
          <a:rect l="0" t="0" r="0" b="0"/>
          <a:pathLst>
            <a:path>
              <a:moveTo>
                <a:pt x="0" y="1100954"/>
              </a:moveTo>
              <a:lnTo>
                <a:pt x="288890" y="1100954"/>
              </a:lnTo>
              <a:lnTo>
                <a:pt x="288890" y="0"/>
              </a:lnTo>
              <a:lnTo>
                <a:pt x="577780" y="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00" kern="1200"/>
        </a:p>
      </dsp:txBody>
      <dsp:txXfrm>
        <a:off x="3501349" y="2061452"/>
        <a:ext cx="62167" cy="62167"/>
      </dsp:txXfrm>
    </dsp:sp>
    <dsp:sp modelId="{8DAC5C60-8A41-4042-92DB-EB8D7457802A}">
      <dsp:nvSpPr>
        <dsp:cNvPr id="0" name=""/>
        <dsp:cNvSpPr/>
      </dsp:nvSpPr>
      <dsp:spPr>
        <a:xfrm>
          <a:off x="3243543" y="441104"/>
          <a:ext cx="577780" cy="2201909"/>
        </a:xfrm>
        <a:custGeom>
          <a:avLst/>
          <a:gdLst/>
          <a:ahLst/>
          <a:cxnLst/>
          <a:rect l="0" t="0" r="0" b="0"/>
          <a:pathLst>
            <a:path>
              <a:moveTo>
                <a:pt x="0" y="2201909"/>
              </a:moveTo>
              <a:lnTo>
                <a:pt x="288890" y="2201909"/>
              </a:lnTo>
              <a:lnTo>
                <a:pt x="288890" y="0"/>
              </a:lnTo>
              <a:lnTo>
                <a:pt x="577780" y="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/>
        </a:p>
      </dsp:txBody>
      <dsp:txXfrm>
        <a:off x="3475522" y="1485147"/>
        <a:ext cx="113822" cy="113822"/>
      </dsp:txXfrm>
    </dsp:sp>
    <dsp:sp modelId="{6D0BB4F5-3349-4C50-9BEF-AAC9683D43B3}">
      <dsp:nvSpPr>
        <dsp:cNvPr id="0" name=""/>
        <dsp:cNvSpPr/>
      </dsp:nvSpPr>
      <dsp:spPr>
        <a:xfrm rot="16200000">
          <a:off x="485362" y="2202631"/>
          <a:ext cx="4635597" cy="88076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90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1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000" kern="1200" dirty="0" smtClean="0"/>
            <a:t>Fuentes Terciarias</a:t>
          </a:r>
          <a:endParaRPr lang="es-ES" sz="4000" kern="1200" dirty="0"/>
        </a:p>
      </dsp:txBody>
      <dsp:txXfrm>
        <a:off x="485362" y="2202631"/>
        <a:ext cx="4635597" cy="880763"/>
      </dsp:txXfrm>
    </dsp:sp>
    <dsp:sp modelId="{9F8F4728-B010-44EE-982F-A06E17C2F95D}">
      <dsp:nvSpPr>
        <dsp:cNvPr id="0" name=""/>
        <dsp:cNvSpPr/>
      </dsp:nvSpPr>
      <dsp:spPr>
        <a:xfrm>
          <a:off x="3821323" y="722"/>
          <a:ext cx="2888904" cy="88076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2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Catálogos de Biblioteca</a:t>
          </a:r>
          <a:endParaRPr lang="es-ES" sz="2400" kern="1200" dirty="0"/>
        </a:p>
      </dsp:txBody>
      <dsp:txXfrm>
        <a:off x="3821323" y="722"/>
        <a:ext cx="2888904" cy="880763"/>
      </dsp:txXfrm>
    </dsp:sp>
    <dsp:sp modelId="{ECC7DC30-2E84-4FC9-801E-C0F755B42C7C}">
      <dsp:nvSpPr>
        <dsp:cNvPr id="0" name=""/>
        <dsp:cNvSpPr/>
      </dsp:nvSpPr>
      <dsp:spPr>
        <a:xfrm>
          <a:off x="3821323" y="1101677"/>
          <a:ext cx="2888904" cy="88076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2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listas de lectura</a:t>
          </a:r>
          <a:endParaRPr lang="es-ES" sz="2400" kern="1200" dirty="0"/>
        </a:p>
      </dsp:txBody>
      <dsp:txXfrm>
        <a:off x="3821323" y="1101677"/>
        <a:ext cx="2888904" cy="880763"/>
      </dsp:txXfrm>
    </dsp:sp>
    <dsp:sp modelId="{D2974D79-25F4-4826-B239-52143A929299}">
      <dsp:nvSpPr>
        <dsp:cNvPr id="0" name=""/>
        <dsp:cNvSpPr/>
      </dsp:nvSpPr>
      <dsp:spPr>
        <a:xfrm>
          <a:off x="3821323" y="2202631"/>
          <a:ext cx="2888904" cy="88076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2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smtClean="0"/>
            <a:t>Bibliografías</a:t>
          </a:r>
          <a:endParaRPr lang="es-ES" sz="2400" kern="1200" dirty="0"/>
        </a:p>
      </dsp:txBody>
      <dsp:txXfrm>
        <a:off x="3821323" y="2202631"/>
        <a:ext cx="2888904" cy="880763"/>
      </dsp:txXfrm>
    </dsp:sp>
    <dsp:sp modelId="{75FF9726-77E8-4B62-BF81-A94595F63D16}">
      <dsp:nvSpPr>
        <dsp:cNvPr id="0" name=""/>
        <dsp:cNvSpPr/>
      </dsp:nvSpPr>
      <dsp:spPr>
        <a:xfrm>
          <a:off x="3821323" y="3303586"/>
          <a:ext cx="2888904" cy="88076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2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Índices</a:t>
          </a:r>
          <a:endParaRPr lang="es-ES" sz="2400" kern="1200" dirty="0"/>
        </a:p>
      </dsp:txBody>
      <dsp:txXfrm>
        <a:off x="3821323" y="3303586"/>
        <a:ext cx="2888904" cy="880763"/>
      </dsp:txXfrm>
    </dsp:sp>
    <dsp:sp modelId="{3F2642AA-15C0-4EEA-B246-735DCE6A65C1}">
      <dsp:nvSpPr>
        <dsp:cNvPr id="0" name=""/>
        <dsp:cNvSpPr/>
      </dsp:nvSpPr>
      <dsp:spPr>
        <a:xfrm>
          <a:off x="3821323" y="4404540"/>
          <a:ext cx="2888904" cy="88076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2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Directorios </a:t>
          </a:r>
          <a:endParaRPr lang="es-ES" sz="2400" kern="1200" dirty="0"/>
        </a:p>
      </dsp:txBody>
      <dsp:txXfrm>
        <a:off x="3821323" y="4404540"/>
        <a:ext cx="2888904" cy="8807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0CF6D8-F3CE-4AEE-8627-70F18A31D258}">
      <dsp:nvSpPr>
        <dsp:cNvPr id="0" name=""/>
        <dsp:cNvSpPr/>
      </dsp:nvSpPr>
      <dsp:spPr>
        <a:xfrm rot="10800000">
          <a:off x="1403921" y="711"/>
          <a:ext cx="4501220" cy="1080620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524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propósito</a:t>
          </a:r>
          <a:endParaRPr lang="es-ES" sz="3200" kern="1200" dirty="0"/>
        </a:p>
      </dsp:txBody>
      <dsp:txXfrm rot="10800000">
        <a:off x="1674076" y="711"/>
        <a:ext cx="4231065" cy="1080620"/>
      </dsp:txXfrm>
    </dsp:sp>
    <dsp:sp modelId="{AB1C9464-5CE8-4416-A76E-A8C4E1D417B9}">
      <dsp:nvSpPr>
        <dsp:cNvPr id="0" name=""/>
        <dsp:cNvSpPr/>
      </dsp:nvSpPr>
      <dsp:spPr>
        <a:xfrm>
          <a:off x="863610" y="711"/>
          <a:ext cx="1080620" cy="1080620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2E3C821-75A0-4DC0-86DA-9618A6C8C657}">
      <dsp:nvSpPr>
        <dsp:cNvPr id="0" name=""/>
        <dsp:cNvSpPr/>
      </dsp:nvSpPr>
      <dsp:spPr>
        <a:xfrm rot="10800000">
          <a:off x="1403921" y="1403905"/>
          <a:ext cx="4501220" cy="1080620"/>
        </a:xfrm>
        <a:prstGeom prst="homePlate">
          <a:avLst/>
        </a:prstGeom>
        <a:gradFill rotWithShape="0">
          <a:gsLst>
            <a:gs pos="0">
              <a:schemeClr val="accent2">
                <a:hueOff val="260954"/>
                <a:satOff val="-16808"/>
                <a:lumOff val="-980"/>
                <a:alphaOff val="0"/>
              </a:schemeClr>
            </a:gs>
            <a:gs pos="90000">
              <a:schemeClr val="accent2">
                <a:hueOff val="260954"/>
                <a:satOff val="-16808"/>
                <a:lumOff val="-980"/>
                <a:alphaOff val="0"/>
                <a:shade val="100000"/>
              </a:schemeClr>
            </a:gs>
            <a:gs pos="100000">
              <a:schemeClr val="accent2">
                <a:hueOff val="260954"/>
                <a:satOff val="-16808"/>
                <a:lumOff val="-98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524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nivel de conocimientos</a:t>
          </a:r>
          <a:endParaRPr lang="es-ES" sz="3200" kern="1200" dirty="0"/>
        </a:p>
      </dsp:txBody>
      <dsp:txXfrm rot="10800000">
        <a:off x="1674076" y="1403905"/>
        <a:ext cx="4231065" cy="1080620"/>
      </dsp:txXfrm>
    </dsp:sp>
    <dsp:sp modelId="{C6DEA6E2-FB2D-4C4D-A80F-EA85883C6FE2}">
      <dsp:nvSpPr>
        <dsp:cNvPr id="0" name=""/>
        <dsp:cNvSpPr/>
      </dsp:nvSpPr>
      <dsp:spPr>
        <a:xfrm>
          <a:off x="863610" y="1403905"/>
          <a:ext cx="1080620" cy="108062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1DA8E67-ABE1-48F1-86B6-7FD6CD3F0876}">
      <dsp:nvSpPr>
        <dsp:cNvPr id="0" name=""/>
        <dsp:cNvSpPr/>
      </dsp:nvSpPr>
      <dsp:spPr>
        <a:xfrm rot="10800000">
          <a:off x="1403921" y="2807099"/>
          <a:ext cx="4501220" cy="1080620"/>
        </a:xfrm>
        <a:prstGeom prst="homePlate">
          <a:avLst/>
        </a:prstGeom>
        <a:gradFill rotWithShape="0">
          <a:gsLst>
            <a:gs pos="0">
              <a:schemeClr val="accent2">
                <a:hueOff val="521907"/>
                <a:satOff val="-33616"/>
                <a:lumOff val="-1961"/>
                <a:alphaOff val="0"/>
              </a:schemeClr>
            </a:gs>
            <a:gs pos="90000">
              <a:schemeClr val="accent2">
                <a:hueOff val="521907"/>
                <a:satOff val="-33616"/>
                <a:lumOff val="-1961"/>
                <a:alphaOff val="0"/>
                <a:shade val="100000"/>
              </a:schemeClr>
            </a:gs>
            <a:gs pos="100000">
              <a:schemeClr val="accent2">
                <a:hueOff val="521907"/>
                <a:satOff val="-33616"/>
                <a:lumOff val="-1961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524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estrategia</a:t>
          </a:r>
          <a:endParaRPr lang="es-ES" sz="3200" kern="1200" dirty="0"/>
        </a:p>
      </dsp:txBody>
      <dsp:txXfrm rot="10800000">
        <a:off x="1674076" y="2807099"/>
        <a:ext cx="4231065" cy="1080620"/>
      </dsp:txXfrm>
    </dsp:sp>
    <dsp:sp modelId="{9C5C907D-D6B7-425D-BFDF-EEDF9139226B}">
      <dsp:nvSpPr>
        <dsp:cNvPr id="0" name=""/>
        <dsp:cNvSpPr/>
      </dsp:nvSpPr>
      <dsp:spPr>
        <a:xfrm>
          <a:off x="863610" y="2807099"/>
          <a:ext cx="1080620" cy="1080620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EE292C-61AD-4A0C-98CE-3BF26E00778F}">
      <dsp:nvSpPr>
        <dsp:cNvPr id="0" name=""/>
        <dsp:cNvSpPr/>
      </dsp:nvSpPr>
      <dsp:spPr>
        <a:xfrm>
          <a:off x="0" y="76479"/>
          <a:ext cx="6096000" cy="7300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>
              <a:solidFill>
                <a:schemeClr val="tx1"/>
              </a:solidFill>
            </a:rPr>
            <a:t>Pura</a:t>
          </a:r>
          <a:endParaRPr lang="es-ES" sz="3200" kern="1200" dirty="0">
            <a:solidFill>
              <a:schemeClr val="tx1"/>
            </a:solidFill>
          </a:endParaRPr>
        </a:p>
      </dsp:txBody>
      <dsp:txXfrm>
        <a:off x="35640" y="112119"/>
        <a:ext cx="6024720" cy="658799"/>
      </dsp:txXfrm>
    </dsp:sp>
    <dsp:sp modelId="{1A83D960-901B-4257-86B8-BF691BE38551}">
      <dsp:nvSpPr>
        <dsp:cNvPr id="0" name=""/>
        <dsp:cNvSpPr/>
      </dsp:nvSpPr>
      <dsp:spPr>
        <a:xfrm>
          <a:off x="0" y="806559"/>
          <a:ext cx="6096000" cy="1059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40640" rIns="227584" bIns="40640" numCol="1" spcCol="1270" anchor="t" anchorCtr="0">
          <a:noAutofit/>
        </a:bodyPr>
        <a:lstStyle/>
        <a:p>
          <a:pPr marL="228600" lvl="1" indent="-228600" algn="ctr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500" kern="1200" dirty="0" smtClean="0">
              <a:solidFill>
                <a:schemeClr val="accent1"/>
              </a:solidFill>
            </a:rPr>
            <a:t>Busca incrementar los conocimientos teóricos para poder desarrollar una teoría sin llevarla aun a la practica. </a:t>
          </a:r>
          <a:endParaRPr lang="es-ES" sz="2500" kern="1200" dirty="0">
            <a:solidFill>
              <a:schemeClr val="accent1"/>
            </a:solidFill>
          </a:endParaRPr>
        </a:p>
      </dsp:txBody>
      <dsp:txXfrm>
        <a:off x="0" y="806559"/>
        <a:ext cx="6096000" cy="1059840"/>
      </dsp:txXfrm>
    </dsp:sp>
    <dsp:sp modelId="{A7520B4F-8F89-4C23-B9FB-0ED6D49B182D}">
      <dsp:nvSpPr>
        <dsp:cNvPr id="0" name=""/>
        <dsp:cNvSpPr/>
      </dsp:nvSpPr>
      <dsp:spPr>
        <a:xfrm>
          <a:off x="0" y="1866400"/>
          <a:ext cx="6096000" cy="7300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>
              <a:solidFill>
                <a:schemeClr val="tx1"/>
              </a:solidFill>
            </a:rPr>
            <a:t>Aplicada</a:t>
          </a:r>
          <a:endParaRPr lang="es-ES" sz="3200" kern="1200" dirty="0">
            <a:solidFill>
              <a:schemeClr val="tx1"/>
            </a:solidFill>
          </a:endParaRPr>
        </a:p>
      </dsp:txBody>
      <dsp:txXfrm>
        <a:off x="35640" y="1902040"/>
        <a:ext cx="6024720" cy="658799"/>
      </dsp:txXfrm>
    </dsp:sp>
    <dsp:sp modelId="{9F1FC74E-6D9B-4D2A-90BB-EB0DE3F28262}">
      <dsp:nvSpPr>
        <dsp:cNvPr id="0" name=""/>
        <dsp:cNvSpPr/>
      </dsp:nvSpPr>
      <dsp:spPr>
        <a:xfrm>
          <a:off x="0" y="2596479"/>
          <a:ext cx="6096000" cy="1391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40640" rIns="227584" bIns="40640" numCol="1" spcCol="1270" anchor="t" anchorCtr="0">
          <a:noAutofit/>
        </a:bodyPr>
        <a:lstStyle/>
        <a:p>
          <a:pPr marL="228600" lvl="1" indent="-228600" algn="ctr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500" kern="1200" dirty="0" smtClean="0">
              <a:solidFill>
                <a:schemeClr val="accent1"/>
              </a:solidFill>
            </a:rPr>
            <a:t>Busca conocimientos con la finalidad de insertarla inmediatamente a la practica y solucionar cualquier impedimento sobre la marcha</a:t>
          </a:r>
          <a:endParaRPr lang="es-ES" sz="2500" kern="1200" dirty="0">
            <a:solidFill>
              <a:schemeClr val="accent1"/>
            </a:solidFill>
          </a:endParaRPr>
        </a:p>
      </dsp:txBody>
      <dsp:txXfrm>
        <a:off x="0" y="2596479"/>
        <a:ext cx="6096000" cy="139104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390048-C87C-46E4-8BFE-AEEFC2084242}">
      <dsp:nvSpPr>
        <dsp:cNvPr id="0" name=""/>
        <dsp:cNvSpPr/>
      </dsp:nvSpPr>
      <dsp:spPr>
        <a:xfrm>
          <a:off x="0" y="2725"/>
          <a:ext cx="64358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EC356D-BEA1-4ECD-8F2E-5E649F8BA07A}">
      <dsp:nvSpPr>
        <dsp:cNvPr id="0" name=""/>
        <dsp:cNvSpPr/>
      </dsp:nvSpPr>
      <dsp:spPr>
        <a:xfrm>
          <a:off x="0" y="2725"/>
          <a:ext cx="6435824" cy="1858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 smtClean="0">
              <a:solidFill>
                <a:schemeClr val="accent1"/>
              </a:solidFill>
            </a:rPr>
            <a:t>Exploratoria:  </a:t>
          </a:r>
          <a:r>
            <a:rPr lang="es-ES" sz="2500" kern="1200" dirty="0" smtClean="0">
              <a:solidFill>
                <a:schemeClr val="bg2"/>
              </a:solidFill>
            </a:rPr>
            <a:t>alcanza una visión general del tema de estudio, buscando un tópico de interés, formulando un problema y delimitar el tema de investigación.</a:t>
          </a:r>
        </a:p>
      </dsp:txBody>
      <dsp:txXfrm>
        <a:off x="0" y="2725"/>
        <a:ext cx="6435824" cy="1858468"/>
      </dsp:txXfrm>
    </dsp:sp>
    <dsp:sp modelId="{44FFCBE2-A97D-4621-BDB4-5B1F1089C376}">
      <dsp:nvSpPr>
        <dsp:cNvPr id="0" name=""/>
        <dsp:cNvSpPr/>
      </dsp:nvSpPr>
      <dsp:spPr>
        <a:xfrm>
          <a:off x="0" y="1861193"/>
          <a:ext cx="64358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C25702-139A-48F9-BDE7-899AF543A1F5}">
      <dsp:nvSpPr>
        <dsp:cNvPr id="0" name=""/>
        <dsp:cNvSpPr/>
      </dsp:nvSpPr>
      <dsp:spPr>
        <a:xfrm>
          <a:off x="0" y="1861193"/>
          <a:ext cx="6435824" cy="1858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 smtClean="0">
              <a:solidFill>
                <a:schemeClr val="accent1"/>
              </a:solidFill>
            </a:rPr>
            <a:t>Descriptiva: </a:t>
          </a:r>
          <a:r>
            <a:rPr lang="es-ES" sz="2500" kern="1200" dirty="0" smtClean="0">
              <a:solidFill>
                <a:schemeClr val="bg2"/>
              </a:solidFill>
            </a:rPr>
            <a:t>Mediante grupos homogéneos usa criterios sistemáticos donde le permita conocer la estructura y/o comportamiento de ello.</a:t>
          </a:r>
          <a:endParaRPr lang="es-ES" sz="2500" kern="1200" dirty="0">
            <a:solidFill>
              <a:schemeClr val="bg2"/>
            </a:solidFill>
          </a:endParaRPr>
        </a:p>
      </dsp:txBody>
      <dsp:txXfrm>
        <a:off x="0" y="1861193"/>
        <a:ext cx="6435824" cy="1858468"/>
      </dsp:txXfrm>
    </dsp:sp>
    <dsp:sp modelId="{222C7FD5-DD41-4751-BBD4-72575AAB1577}">
      <dsp:nvSpPr>
        <dsp:cNvPr id="0" name=""/>
        <dsp:cNvSpPr/>
      </dsp:nvSpPr>
      <dsp:spPr>
        <a:xfrm>
          <a:off x="0" y="3719662"/>
          <a:ext cx="64358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145091-8B4F-4A11-BC9E-56AC7798E9A5}">
      <dsp:nvSpPr>
        <dsp:cNvPr id="0" name=""/>
        <dsp:cNvSpPr/>
      </dsp:nvSpPr>
      <dsp:spPr>
        <a:xfrm>
          <a:off x="0" y="3719662"/>
          <a:ext cx="6435824" cy="1858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 smtClean="0">
              <a:solidFill>
                <a:schemeClr val="accent1"/>
              </a:solidFill>
            </a:rPr>
            <a:t>Explicativa: </a:t>
          </a:r>
          <a:r>
            <a:rPr lang="es-ES" sz="2500" kern="1200" dirty="0" smtClean="0">
              <a:solidFill>
                <a:schemeClr val="bg2"/>
              </a:solidFill>
            </a:rPr>
            <a:t>el investigador se ocupa en encontrar las causas por el cual ocurre el fenómeno para poder analizar mas a fondo las causa-efecto que ocurre en la variables de estudio.</a:t>
          </a:r>
          <a:endParaRPr lang="es-ES" sz="2500" kern="1200" dirty="0">
            <a:solidFill>
              <a:schemeClr val="bg2"/>
            </a:solidFill>
          </a:endParaRPr>
        </a:p>
      </dsp:txBody>
      <dsp:txXfrm>
        <a:off x="0" y="3719662"/>
        <a:ext cx="6435824" cy="185846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C66B10-E294-4DBC-898F-ADC22AD0D95A}">
      <dsp:nvSpPr>
        <dsp:cNvPr id="0" name=""/>
        <dsp:cNvSpPr/>
      </dsp:nvSpPr>
      <dsp:spPr>
        <a:xfrm>
          <a:off x="100919" y="646175"/>
          <a:ext cx="6035040" cy="54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Documental</a:t>
          </a:r>
          <a:endParaRPr lang="es-ES" sz="2600" kern="1200" dirty="0"/>
        </a:p>
      </dsp:txBody>
      <dsp:txXfrm>
        <a:off x="100919" y="646175"/>
        <a:ext cx="6035040" cy="548640"/>
      </dsp:txXfrm>
    </dsp:sp>
    <dsp:sp modelId="{4F494E96-837B-4959-B95B-1F0090DFA734}">
      <dsp:nvSpPr>
        <dsp:cNvPr id="0" name=""/>
        <dsp:cNvSpPr/>
      </dsp:nvSpPr>
      <dsp:spPr>
        <a:xfrm>
          <a:off x="100919" y="1194815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A18CA5-D60C-406B-B335-657FFCD8678D}">
      <dsp:nvSpPr>
        <dsp:cNvPr id="0" name=""/>
        <dsp:cNvSpPr/>
      </dsp:nvSpPr>
      <dsp:spPr>
        <a:xfrm>
          <a:off x="949177" y="1194815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2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2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7ED0BF-2683-4F2A-BAD6-F0E9E458BDB5}">
      <dsp:nvSpPr>
        <dsp:cNvPr id="0" name=""/>
        <dsp:cNvSpPr/>
      </dsp:nvSpPr>
      <dsp:spPr>
        <a:xfrm>
          <a:off x="1798106" y="1194815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4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4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29AD37-4AAF-4851-B7A2-D4EB190E5A8E}">
      <dsp:nvSpPr>
        <dsp:cNvPr id="0" name=""/>
        <dsp:cNvSpPr/>
      </dsp:nvSpPr>
      <dsp:spPr>
        <a:xfrm>
          <a:off x="2646365" y="1194815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6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6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6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6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CADCFE6-CC49-410C-9C26-C9E0E83F1FE9}">
      <dsp:nvSpPr>
        <dsp:cNvPr id="0" name=""/>
        <dsp:cNvSpPr/>
      </dsp:nvSpPr>
      <dsp:spPr>
        <a:xfrm>
          <a:off x="3495294" y="1194815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8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8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8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8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5DC009-3949-4EA1-8FB3-665443494DFD}">
      <dsp:nvSpPr>
        <dsp:cNvPr id="0" name=""/>
        <dsp:cNvSpPr/>
      </dsp:nvSpPr>
      <dsp:spPr>
        <a:xfrm>
          <a:off x="4343552" y="1194815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0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1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0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10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B2DF93-18C5-4361-9AF4-942C9F8E7F06}">
      <dsp:nvSpPr>
        <dsp:cNvPr id="0" name=""/>
        <dsp:cNvSpPr/>
      </dsp:nvSpPr>
      <dsp:spPr>
        <a:xfrm>
          <a:off x="5192481" y="1194815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2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12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2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12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0D416B-6C09-4F55-AE11-5894CEE59E4D}">
      <dsp:nvSpPr>
        <dsp:cNvPr id="0" name=""/>
        <dsp:cNvSpPr/>
      </dsp:nvSpPr>
      <dsp:spPr>
        <a:xfrm>
          <a:off x="100919" y="1306575"/>
          <a:ext cx="6113495" cy="8940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Este ocupa varias fuentes de información </a:t>
          </a:r>
          <a:endParaRPr lang="es-ES" sz="2000" kern="1200" dirty="0"/>
        </a:p>
      </dsp:txBody>
      <dsp:txXfrm>
        <a:off x="100919" y="1306575"/>
        <a:ext cx="6113495" cy="894080"/>
      </dsp:txXfrm>
    </dsp:sp>
    <dsp:sp modelId="{8C7AFD09-6F55-40BC-9136-1C57725311C7}">
      <dsp:nvSpPr>
        <dsp:cNvPr id="0" name=""/>
        <dsp:cNvSpPr/>
      </dsp:nvSpPr>
      <dsp:spPr>
        <a:xfrm>
          <a:off x="100919" y="2443479"/>
          <a:ext cx="6035040" cy="54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De Campo</a:t>
          </a:r>
          <a:endParaRPr lang="es-ES" sz="2600" kern="1200" dirty="0"/>
        </a:p>
      </dsp:txBody>
      <dsp:txXfrm>
        <a:off x="100919" y="2443479"/>
        <a:ext cx="6035040" cy="548640"/>
      </dsp:txXfrm>
    </dsp:sp>
    <dsp:sp modelId="{925DB440-490F-4A11-AF78-2E76E9CC70A9}">
      <dsp:nvSpPr>
        <dsp:cNvPr id="0" name=""/>
        <dsp:cNvSpPr/>
      </dsp:nvSpPr>
      <dsp:spPr>
        <a:xfrm>
          <a:off x="100919" y="2992120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4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14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4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14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33A6C2-9B24-42A5-BF2C-3115D450175F}">
      <dsp:nvSpPr>
        <dsp:cNvPr id="0" name=""/>
        <dsp:cNvSpPr/>
      </dsp:nvSpPr>
      <dsp:spPr>
        <a:xfrm>
          <a:off x="949177" y="2992120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6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16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6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16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501E02-AA59-4D12-8427-0FCC29EBE4FF}">
      <dsp:nvSpPr>
        <dsp:cNvPr id="0" name=""/>
        <dsp:cNvSpPr/>
      </dsp:nvSpPr>
      <dsp:spPr>
        <a:xfrm>
          <a:off x="1798106" y="2992120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8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18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8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18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D73A99-EC32-4767-AD36-A1C307423DE1}">
      <dsp:nvSpPr>
        <dsp:cNvPr id="0" name=""/>
        <dsp:cNvSpPr/>
      </dsp:nvSpPr>
      <dsp:spPr>
        <a:xfrm>
          <a:off x="2646365" y="2992120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2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6F91CD-8140-4B4B-B5D1-4BC08F8F9706}">
      <dsp:nvSpPr>
        <dsp:cNvPr id="0" name=""/>
        <dsp:cNvSpPr/>
      </dsp:nvSpPr>
      <dsp:spPr>
        <a:xfrm>
          <a:off x="3495294" y="2992120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2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22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2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22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05D96C-B956-4A8D-A627-F03178FB2FD0}">
      <dsp:nvSpPr>
        <dsp:cNvPr id="0" name=""/>
        <dsp:cNvSpPr/>
      </dsp:nvSpPr>
      <dsp:spPr>
        <a:xfrm>
          <a:off x="4343552" y="2992120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4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24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4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24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00D358-617F-4678-9BA4-15C6F6AA64E5}">
      <dsp:nvSpPr>
        <dsp:cNvPr id="0" name=""/>
        <dsp:cNvSpPr/>
      </dsp:nvSpPr>
      <dsp:spPr>
        <a:xfrm>
          <a:off x="5192481" y="2992120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26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26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C34809-20D4-4220-B4E1-679431C662A5}">
      <dsp:nvSpPr>
        <dsp:cNvPr id="0" name=""/>
        <dsp:cNvSpPr/>
      </dsp:nvSpPr>
      <dsp:spPr>
        <a:xfrm>
          <a:off x="100919" y="3103880"/>
          <a:ext cx="6113495" cy="8940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Esta permite recoger información de forma directa exactamente de donde se presenta. A estos se les conoce como datos de primera mano</a:t>
          </a:r>
          <a:endParaRPr lang="es-ES" sz="2000" kern="1200" dirty="0"/>
        </a:p>
      </dsp:txBody>
      <dsp:txXfrm>
        <a:off x="100919" y="3103880"/>
        <a:ext cx="6113495" cy="894080"/>
      </dsp:txXfrm>
    </dsp:sp>
    <dsp:sp modelId="{9F8957F9-855D-4AFF-A48D-1319672433AD}">
      <dsp:nvSpPr>
        <dsp:cNvPr id="0" name=""/>
        <dsp:cNvSpPr/>
      </dsp:nvSpPr>
      <dsp:spPr>
        <a:xfrm>
          <a:off x="100919" y="4240784"/>
          <a:ext cx="6035040" cy="54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Experimental</a:t>
          </a:r>
          <a:endParaRPr lang="es-ES" sz="2600" kern="1200" dirty="0"/>
        </a:p>
      </dsp:txBody>
      <dsp:txXfrm>
        <a:off x="100919" y="4240784"/>
        <a:ext cx="6035040" cy="548640"/>
      </dsp:txXfrm>
    </dsp:sp>
    <dsp:sp modelId="{8BF78B80-DB87-4D08-9F03-0C4B79A8B4FB}">
      <dsp:nvSpPr>
        <dsp:cNvPr id="0" name=""/>
        <dsp:cNvSpPr/>
      </dsp:nvSpPr>
      <dsp:spPr>
        <a:xfrm>
          <a:off x="100919" y="4789424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8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28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8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28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AA81ED-8D04-498B-8239-13866BBDB394}">
      <dsp:nvSpPr>
        <dsp:cNvPr id="0" name=""/>
        <dsp:cNvSpPr/>
      </dsp:nvSpPr>
      <dsp:spPr>
        <a:xfrm>
          <a:off x="949177" y="4789424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0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3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0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30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0DB6ED-EC67-4BAD-B8B2-42F848C5EA7A}">
      <dsp:nvSpPr>
        <dsp:cNvPr id="0" name=""/>
        <dsp:cNvSpPr/>
      </dsp:nvSpPr>
      <dsp:spPr>
        <a:xfrm>
          <a:off x="1798106" y="4789424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2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32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2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32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EF3C74-BBE5-4F45-82C5-60A8E6FB7F47}">
      <dsp:nvSpPr>
        <dsp:cNvPr id="0" name=""/>
        <dsp:cNvSpPr/>
      </dsp:nvSpPr>
      <dsp:spPr>
        <a:xfrm>
          <a:off x="2646365" y="4789424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4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34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4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34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8DFAFC2-02FE-49ED-A1E6-1A9DBDCA8292}">
      <dsp:nvSpPr>
        <dsp:cNvPr id="0" name=""/>
        <dsp:cNvSpPr/>
      </dsp:nvSpPr>
      <dsp:spPr>
        <a:xfrm>
          <a:off x="3495294" y="4789424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6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36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6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36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FC111F-0650-44F5-B480-01566FC1D0E3}">
      <dsp:nvSpPr>
        <dsp:cNvPr id="0" name=""/>
        <dsp:cNvSpPr/>
      </dsp:nvSpPr>
      <dsp:spPr>
        <a:xfrm>
          <a:off x="4343552" y="4789424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8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38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8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38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57A727-F2CA-4043-B330-D26DC7D81025}">
      <dsp:nvSpPr>
        <dsp:cNvPr id="0" name=""/>
        <dsp:cNvSpPr/>
      </dsp:nvSpPr>
      <dsp:spPr>
        <a:xfrm>
          <a:off x="5192481" y="4789424"/>
          <a:ext cx="1412199" cy="1117600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4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5A0CE3-1DE9-45B4-9ABC-404CCE1B06CB}">
      <dsp:nvSpPr>
        <dsp:cNvPr id="0" name=""/>
        <dsp:cNvSpPr/>
      </dsp:nvSpPr>
      <dsp:spPr>
        <a:xfrm>
          <a:off x="100919" y="4901184"/>
          <a:ext cx="6113495" cy="8940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El investigador manipula directamente los datos para poder conocer de mejor forma la causa-efecto del fenómeno</a:t>
          </a:r>
          <a:endParaRPr lang="es-ES" sz="2000" kern="1200" dirty="0"/>
        </a:p>
      </dsp:txBody>
      <dsp:txXfrm>
        <a:off x="100919" y="4901184"/>
        <a:ext cx="6113495" cy="89408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5482BA-E377-4B40-BA25-D38E88CF72A0}">
      <dsp:nvSpPr>
        <dsp:cNvPr id="0" name=""/>
        <dsp:cNvSpPr/>
      </dsp:nvSpPr>
      <dsp:spPr>
        <a:xfrm>
          <a:off x="3694" y="246773"/>
          <a:ext cx="1615481" cy="969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1. Seleccionar programa de análisis</a:t>
          </a:r>
          <a:endParaRPr lang="es-MX" sz="1200" kern="1200" dirty="0"/>
        </a:p>
      </dsp:txBody>
      <dsp:txXfrm>
        <a:off x="32083" y="275162"/>
        <a:ext cx="1558703" cy="912510"/>
      </dsp:txXfrm>
    </dsp:sp>
    <dsp:sp modelId="{FDBA1E62-4BD7-4F0F-BB43-19807FC11F3F}">
      <dsp:nvSpPr>
        <dsp:cNvPr id="0" name=""/>
        <dsp:cNvSpPr/>
      </dsp:nvSpPr>
      <dsp:spPr>
        <a:xfrm>
          <a:off x="1761338" y="531098"/>
          <a:ext cx="342482" cy="4006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1761338" y="611226"/>
        <a:ext cx="239737" cy="240383"/>
      </dsp:txXfrm>
    </dsp:sp>
    <dsp:sp modelId="{B9EA3F77-C451-4BC5-8B99-DFBD5BE71B25}">
      <dsp:nvSpPr>
        <dsp:cNvPr id="0" name=""/>
        <dsp:cNvSpPr/>
      </dsp:nvSpPr>
      <dsp:spPr>
        <a:xfrm>
          <a:off x="2265368" y="246773"/>
          <a:ext cx="1615481" cy="969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6667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6667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6667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2. Ejecutar el programa</a:t>
          </a:r>
          <a:endParaRPr lang="es-MX" sz="1200" kern="1200" dirty="0"/>
        </a:p>
      </dsp:txBody>
      <dsp:txXfrm>
        <a:off x="2293757" y="275162"/>
        <a:ext cx="1558703" cy="912510"/>
      </dsp:txXfrm>
    </dsp:sp>
    <dsp:sp modelId="{17C12DEC-F829-46D5-AA96-99F82F612769}">
      <dsp:nvSpPr>
        <dsp:cNvPr id="0" name=""/>
        <dsp:cNvSpPr/>
      </dsp:nvSpPr>
      <dsp:spPr>
        <a:xfrm>
          <a:off x="4023012" y="531098"/>
          <a:ext cx="342482" cy="4006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50736"/>
            <a:satOff val="-1211"/>
            <a:lumOff val="6169"/>
            <a:alphaOff val="0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4023012" y="611226"/>
        <a:ext cx="239737" cy="240383"/>
      </dsp:txXfrm>
    </dsp:sp>
    <dsp:sp modelId="{6A4E40C8-6529-47FE-9EFD-AF92E5C4204A}">
      <dsp:nvSpPr>
        <dsp:cNvPr id="0" name=""/>
        <dsp:cNvSpPr/>
      </dsp:nvSpPr>
      <dsp:spPr>
        <a:xfrm>
          <a:off x="4527042" y="246773"/>
          <a:ext cx="1615481" cy="969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13333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3. Explorar los datos</a:t>
          </a:r>
          <a:endParaRPr lang="es-MX" sz="1200" kern="1200" dirty="0"/>
        </a:p>
      </dsp:txBody>
      <dsp:txXfrm>
        <a:off x="4555431" y="275162"/>
        <a:ext cx="1558703" cy="912510"/>
      </dsp:txXfrm>
    </dsp:sp>
    <dsp:sp modelId="{49DFD2F2-3412-41E2-9B8F-E88CCB6C3F5F}">
      <dsp:nvSpPr>
        <dsp:cNvPr id="0" name=""/>
        <dsp:cNvSpPr/>
      </dsp:nvSpPr>
      <dsp:spPr>
        <a:xfrm>
          <a:off x="6284686" y="531098"/>
          <a:ext cx="342482" cy="4006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101471"/>
            <a:satOff val="-2422"/>
            <a:lumOff val="12338"/>
            <a:alphaOff val="0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6284686" y="611226"/>
        <a:ext cx="239737" cy="240383"/>
      </dsp:txXfrm>
    </dsp:sp>
    <dsp:sp modelId="{3D276934-C85A-462C-9218-10C406FAD76A}">
      <dsp:nvSpPr>
        <dsp:cNvPr id="0" name=""/>
        <dsp:cNvSpPr/>
      </dsp:nvSpPr>
      <dsp:spPr>
        <a:xfrm>
          <a:off x="6788716" y="246773"/>
          <a:ext cx="1615481" cy="969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2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4. Evaluar la confiabilidad  o finalidad y validez</a:t>
          </a:r>
          <a:endParaRPr lang="es-MX" sz="1200" kern="1200" dirty="0"/>
        </a:p>
      </dsp:txBody>
      <dsp:txXfrm>
        <a:off x="6817105" y="275162"/>
        <a:ext cx="1558703" cy="912510"/>
      </dsp:txXfrm>
    </dsp:sp>
    <dsp:sp modelId="{C413ECA6-6DA6-4610-BD8D-0682CBE007A1}">
      <dsp:nvSpPr>
        <dsp:cNvPr id="0" name=""/>
        <dsp:cNvSpPr/>
      </dsp:nvSpPr>
      <dsp:spPr>
        <a:xfrm rot="5400000">
          <a:off x="7425216" y="1329145"/>
          <a:ext cx="342482" cy="4006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152207"/>
            <a:satOff val="-3633"/>
            <a:lumOff val="18506"/>
            <a:alphaOff val="0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 rot="-5400000">
        <a:off x="7476266" y="1358224"/>
        <a:ext cx="240383" cy="239737"/>
      </dsp:txXfrm>
    </dsp:sp>
    <dsp:sp modelId="{324E7B32-3943-4498-BAE4-8231918E7892}">
      <dsp:nvSpPr>
        <dsp:cNvPr id="0" name=""/>
        <dsp:cNvSpPr/>
      </dsp:nvSpPr>
      <dsp:spPr>
        <a:xfrm>
          <a:off x="6788716" y="1862254"/>
          <a:ext cx="1615481" cy="969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26667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5. Analizar mediante pruebas estadísticas las hipótesis planteadas</a:t>
          </a:r>
          <a:endParaRPr lang="es-MX" sz="1200" kern="1200" dirty="0"/>
        </a:p>
      </dsp:txBody>
      <dsp:txXfrm>
        <a:off x="6817105" y="1890643"/>
        <a:ext cx="1558703" cy="912510"/>
      </dsp:txXfrm>
    </dsp:sp>
    <dsp:sp modelId="{DCB2B573-BEEC-450E-BE75-B4EE1A146C0F}">
      <dsp:nvSpPr>
        <dsp:cNvPr id="0" name=""/>
        <dsp:cNvSpPr/>
      </dsp:nvSpPr>
      <dsp:spPr>
        <a:xfrm rot="10800000">
          <a:off x="6304072" y="2146579"/>
          <a:ext cx="342482" cy="4006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202942"/>
            <a:satOff val="-4844"/>
            <a:lumOff val="24675"/>
            <a:alphaOff val="0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 rot="10800000">
        <a:off x="6406817" y="2226707"/>
        <a:ext cx="239737" cy="240383"/>
      </dsp:txXfrm>
    </dsp:sp>
    <dsp:sp modelId="{F4C883C3-EC7D-45C3-9108-C923838CD057}">
      <dsp:nvSpPr>
        <dsp:cNvPr id="0" name=""/>
        <dsp:cNvSpPr/>
      </dsp:nvSpPr>
      <dsp:spPr>
        <a:xfrm>
          <a:off x="4527042" y="1862254"/>
          <a:ext cx="1615481" cy="969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3333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33333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3333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6.  Análisis adicionales</a:t>
          </a:r>
          <a:endParaRPr lang="es-MX" sz="1200" kern="1200" dirty="0"/>
        </a:p>
      </dsp:txBody>
      <dsp:txXfrm>
        <a:off x="4555431" y="1890643"/>
        <a:ext cx="1558703" cy="912510"/>
      </dsp:txXfrm>
    </dsp:sp>
    <dsp:sp modelId="{AECAF5F2-7457-4CA2-9F9E-A0CE3E7E8599}">
      <dsp:nvSpPr>
        <dsp:cNvPr id="0" name=""/>
        <dsp:cNvSpPr/>
      </dsp:nvSpPr>
      <dsp:spPr>
        <a:xfrm rot="10800000">
          <a:off x="4042398" y="2146579"/>
          <a:ext cx="342482" cy="4006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253678"/>
            <a:satOff val="-6055"/>
            <a:lumOff val="30844"/>
            <a:alphaOff val="0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 rot="10800000">
        <a:off x="4145143" y="2226707"/>
        <a:ext cx="239737" cy="240383"/>
      </dsp:txXfrm>
    </dsp:sp>
    <dsp:sp modelId="{0B7EC4B4-93D8-4CA1-8F44-D13787F13092}">
      <dsp:nvSpPr>
        <dsp:cNvPr id="0" name=""/>
        <dsp:cNvSpPr/>
      </dsp:nvSpPr>
      <dsp:spPr>
        <a:xfrm>
          <a:off x="2265368" y="1862254"/>
          <a:ext cx="1615481" cy="969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</a:schemeClr>
            </a:gs>
            <a:gs pos="90000">
              <a:schemeClr val="accent1">
                <a:alpha val="90000"/>
                <a:hueOff val="0"/>
                <a:satOff val="0"/>
                <a:lumOff val="0"/>
                <a:alphaOff val="-4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7. Preparar resultados para presentarlos</a:t>
          </a:r>
          <a:endParaRPr lang="es-MX" sz="1200" kern="1200" dirty="0"/>
        </a:p>
      </dsp:txBody>
      <dsp:txXfrm>
        <a:off x="2293757" y="1890643"/>
        <a:ext cx="1558703" cy="9125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6581926-3421-4AA0-B6A3-D9CABE90C8ED}" type="datetimeFigureOut">
              <a:rPr lang="es-ES" smtClean="0"/>
              <a:t>29/09/2019</a:t>
            </a:fld>
            <a:endParaRPr lang="es-E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CEB3C2-2F62-490A-BD16-71C3C4898733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s-E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926-3421-4AA0-B6A3-D9CABE90C8ED}" type="datetimeFigureOut">
              <a:rPr lang="es-ES" smtClean="0"/>
              <a:t>29/09/2019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B3C2-2F62-490A-BD16-71C3C489873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926-3421-4AA0-B6A3-D9CABE90C8ED}" type="datetimeFigureOut">
              <a:rPr lang="es-ES" smtClean="0"/>
              <a:t>29/09/2019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CCEB3C2-2F62-490A-BD16-71C3C489873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926-3421-4AA0-B6A3-D9CABE90C8ED}" type="datetimeFigureOut">
              <a:rPr lang="es-ES" smtClean="0"/>
              <a:t>29/09/2019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B3C2-2F62-490A-BD16-71C3C4898733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581926-3421-4AA0-B6A3-D9CABE90C8ED}" type="datetimeFigureOut">
              <a:rPr lang="es-ES" smtClean="0"/>
              <a:t>29/09/2019</a:t>
            </a:fld>
            <a:endParaRPr lang="es-E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CCEB3C2-2F62-490A-BD16-71C3C4898733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926-3421-4AA0-B6A3-D9CABE90C8ED}" type="datetimeFigureOut">
              <a:rPr lang="es-ES" smtClean="0"/>
              <a:t>29/09/2019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B3C2-2F62-490A-BD16-71C3C4898733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926-3421-4AA0-B6A3-D9CABE90C8ED}" type="datetimeFigureOut">
              <a:rPr lang="es-ES" smtClean="0"/>
              <a:t>29/09/2019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B3C2-2F62-490A-BD16-71C3C4898733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926-3421-4AA0-B6A3-D9CABE90C8ED}" type="datetimeFigureOut">
              <a:rPr lang="es-ES" smtClean="0"/>
              <a:t>29/09/2019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B3C2-2F62-490A-BD16-71C3C4898733}" type="slidenum">
              <a:rPr lang="es-ES" smtClean="0"/>
              <a:t>‹Nº›</a:t>
            </a:fld>
            <a:endParaRPr lang="es-E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926-3421-4AA0-B6A3-D9CABE90C8ED}" type="datetimeFigureOut">
              <a:rPr lang="es-ES" smtClean="0"/>
              <a:t>29/09/2019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B3C2-2F62-490A-BD16-71C3C489873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926-3421-4AA0-B6A3-D9CABE90C8ED}" type="datetimeFigureOut">
              <a:rPr lang="es-ES" smtClean="0"/>
              <a:t>29/09/2019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CEB3C2-2F62-490A-BD16-71C3C4898733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926-3421-4AA0-B6A3-D9CABE90C8ED}" type="datetimeFigureOut">
              <a:rPr lang="es-ES" smtClean="0"/>
              <a:t>29/09/2019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B3C2-2F62-490A-BD16-71C3C4898733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6581926-3421-4AA0-B6A3-D9CABE90C8ED}" type="datetimeFigureOut">
              <a:rPr lang="es-ES" smtClean="0"/>
              <a:t>29/09/2019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8CCEB3C2-2F62-490A-BD16-71C3C4898733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2.jp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3.gif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4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12945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Picture 2" descr="Uaem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76250"/>
            <a:ext cx="2952750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3429000"/>
            <a:ext cx="3049588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359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23528" y="2636912"/>
            <a:ext cx="6324600" cy="1645920"/>
          </a:xfrm>
        </p:spPr>
        <p:txBody>
          <a:bodyPr/>
          <a:lstStyle/>
          <a:p>
            <a:pPr algn="ctr"/>
            <a:r>
              <a:rPr lang="es-ES" sz="4400" dirty="0"/>
              <a:t>3. Recolección de los datos y resultados </a:t>
            </a:r>
          </a:p>
        </p:txBody>
      </p:sp>
    </p:spTree>
    <p:extLst>
      <p:ext uri="{BB962C8B-B14F-4D97-AF65-F5344CB8AC3E}">
        <p14:creationId xmlns:p14="http://schemas.microsoft.com/office/powerpoint/2010/main" val="101455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3.1. </a:t>
            </a:r>
            <a:r>
              <a:rPr lang="es-ES" cap="none" dirty="0"/>
              <a:t>I</a:t>
            </a:r>
            <a:r>
              <a:rPr lang="es-ES" cap="none" dirty="0" smtClean="0"/>
              <a:t>dentificación de la Fuente de Investigación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16632"/>
            <a:ext cx="2195736" cy="6624736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5436096" y="6453336"/>
            <a:ext cx="5544616" cy="443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1. Libros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44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2718" y="1844824"/>
            <a:ext cx="8407893" cy="4407408"/>
          </a:xfrm>
        </p:spPr>
        <p:txBody>
          <a:bodyPr>
            <a:noAutofit/>
          </a:bodyPr>
          <a:lstStyle/>
          <a:p>
            <a:pPr algn="just"/>
            <a:r>
              <a:rPr lang="es-ES" sz="2200" dirty="0" smtClean="0"/>
              <a:t>Según la Real Academia Española, una fuente es “Principio</a:t>
            </a:r>
            <a:r>
              <a:rPr lang="es-ES" sz="2200" dirty="0"/>
              <a:t>, </a:t>
            </a:r>
            <a:r>
              <a:rPr lang="es-ES" sz="2200" dirty="0" smtClean="0"/>
              <a:t>fundamento</a:t>
            </a:r>
            <a:r>
              <a:rPr lang="es-ES" sz="2200" dirty="0"/>
              <a:t> </a:t>
            </a:r>
            <a:r>
              <a:rPr lang="es-ES" sz="2200" dirty="0" smtClean="0"/>
              <a:t>u</a:t>
            </a:r>
            <a:r>
              <a:rPr lang="es-ES" sz="2200" dirty="0"/>
              <a:t> </a:t>
            </a:r>
            <a:r>
              <a:rPr lang="es-ES" sz="2200" dirty="0" smtClean="0"/>
              <a:t>origen</a:t>
            </a:r>
            <a:r>
              <a:rPr lang="es-ES" sz="2200" dirty="0"/>
              <a:t> </a:t>
            </a:r>
            <a:r>
              <a:rPr lang="es-ES" sz="2200" dirty="0" smtClean="0"/>
              <a:t>de</a:t>
            </a:r>
            <a:r>
              <a:rPr lang="es-ES" sz="2200" dirty="0"/>
              <a:t> </a:t>
            </a:r>
            <a:r>
              <a:rPr lang="es-ES" sz="2200" dirty="0" smtClean="0"/>
              <a:t>algo” e información, es “Acción</a:t>
            </a:r>
            <a:r>
              <a:rPr lang="es-ES" sz="2200" dirty="0"/>
              <a:t> </a:t>
            </a:r>
            <a:r>
              <a:rPr lang="es-ES" sz="2200" dirty="0" smtClean="0"/>
              <a:t>y</a:t>
            </a:r>
            <a:r>
              <a:rPr lang="es-ES" sz="2200" dirty="0"/>
              <a:t> </a:t>
            </a:r>
            <a:r>
              <a:rPr lang="es-ES" sz="2200" dirty="0" smtClean="0"/>
              <a:t>efecto</a:t>
            </a:r>
            <a:r>
              <a:rPr lang="es-ES" sz="2200" dirty="0"/>
              <a:t> </a:t>
            </a:r>
            <a:r>
              <a:rPr lang="es-ES" sz="2200" dirty="0" smtClean="0"/>
              <a:t>de</a:t>
            </a:r>
            <a:r>
              <a:rPr lang="es-ES" sz="2200" dirty="0"/>
              <a:t> </a:t>
            </a:r>
            <a:r>
              <a:rPr lang="es-ES" sz="2200" dirty="0" smtClean="0"/>
              <a:t>informar”.</a:t>
            </a:r>
          </a:p>
          <a:p>
            <a:pPr algn="just"/>
            <a:endParaRPr lang="es-ES" sz="2200" dirty="0" smtClean="0"/>
          </a:p>
          <a:p>
            <a:pPr algn="just"/>
            <a:r>
              <a:rPr lang="es-ES" sz="2200" dirty="0" smtClean="0"/>
              <a:t>Así que es posible decir que las fuentes de información son acciones y efectos de informar el origen de las cosas para conocimiento y utilización de ella.</a:t>
            </a:r>
          </a:p>
          <a:p>
            <a:pPr algn="just"/>
            <a:endParaRPr lang="es-ES" sz="2200" dirty="0" smtClean="0"/>
          </a:p>
          <a:p>
            <a:pPr algn="just"/>
            <a:r>
              <a:rPr lang="es-ES" sz="2200" dirty="0" smtClean="0"/>
              <a:t>Las </a:t>
            </a:r>
            <a:r>
              <a:rPr lang="es-ES" sz="2200" dirty="0"/>
              <a:t>fuentes de información </a:t>
            </a:r>
            <a:r>
              <a:rPr lang="es-ES" sz="2200" b="1" i="1" dirty="0"/>
              <a:t>son la suma de elementos disponibles que contienen un conjunto de símbolos con la capacidad de significar.</a:t>
            </a:r>
            <a:r>
              <a:rPr lang="es-ES" sz="2200" dirty="0"/>
              <a:t> Registrados en cualquier soporte, con el potencial de poder recuperarse para satisfacer una necesidad del usuario</a:t>
            </a:r>
            <a:r>
              <a:rPr lang="es-ES" sz="2200" dirty="0" smtClean="0"/>
              <a:t>.</a:t>
            </a:r>
            <a:endParaRPr lang="es-ES" sz="22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Fuentes de Información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5577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3156781"/>
              </p:ext>
            </p:extLst>
          </p:nvPr>
        </p:nvGraphicFramePr>
        <p:xfrm>
          <a:off x="609600" y="304800"/>
          <a:ext cx="586740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545431"/>
            <a:ext cx="1800200" cy="33718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Rectángulo 6"/>
          <p:cNvSpPr/>
          <p:nvPr/>
        </p:nvSpPr>
        <p:spPr>
          <a:xfrm>
            <a:off x="5220072" y="5157192"/>
            <a:ext cx="5544616" cy="443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2. Fuentes de información</a:t>
            </a:r>
            <a:endParaRPr lang="es-MX" sz="1100" dirty="0">
              <a:solidFill>
                <a:schemeClr val="tx1"/>
              </a:solidFill>
            </a:endParaRPr>
          </a:p>
        </p:txBody>
      </p:sp>
      <p:sp>
        <p:nvSpPr>
          <p:cNvPr id="8" name="Rectángulo 1"/>
          <p:cNvSpPr/>
          <p:nvPr/>
        </p:nvSpPr>
        <p:spPr>
          <a:xfrm>
            <a:off x="467544" y="5414968"/>
            <a:ext cx="66967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100" dirty="0" smtClean="0"/>
              <a:t>Fuente: elaboración propia con base a Hernández</a:t>
            </a:r>
            <a:r>
              <a:rPr lang="es-MX" sz="1100" dirty="0"/>
              <a:t>, </a:t>
            </a:r>
            <a:r>
              <a:rPr lang="es-MX" sz="1100" dirty="0" smtClean="0"/>
              <a:t>Fernández y Baptista, 2010. </a:t>
            </a:r>
            <a:endParaRPr lang="es-MX" sz="1100" dirty="0"/>
          </a:p>
        </p:txBody>
      </p:sp>
      <p:sp>
        <p:nvSpPr>
          <p:cNvPr id="9" name="Rectángulo 8"/>
          <p:cNvSpPr/>
          <p:nvPr/>
        </p:nvSpPr>
        <p:spPr>
          <a:xfrm>
            <a:off x="1043608" y="620688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1. Fuentes de información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27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3607160" y="1090129"/>
            <a:ext cx="5080000" cy="4965775"/>
          </a:xfrm>
        </p:spPr>
        <p:txBody>
          <a:bodyPr>
            <a:normAutofit/>
          </a:bodyPr>
          <a:lstStyle/>
          <a:p>
            <a:pPr algn="just"/>
            <a:r>
              <a:rPr lang="es-ES" dirty="0" smtClean="0"/>
              <a:t>Contienen información original, el cual es realizada de una investigación o de una actividad.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Este tipo de datos son utilizados en la investigación científica.</a:t>
            </a:r>
          </a:p>
          <a:p>
            <a:pPr algn="just"/>
            <a:endParaRPr lang="es-ES" dirty="0"/>
          </a:p>
          <a:p>
            <a:pPr algn="just"/>
            <a:r>
              <a:rPr lang="es-ES" dirty="0" smtClean="0"/>
              <a:t>Son </a:t>
            </a:r>
            <a:r>
              <a:rPr lang="es-ES" dirty="0"/>
              <a:t>también llamadas fuentes de primera mano. Son aquellos recursos documentales que han sido publicados por primera vez, sin ser filtrados, resumidos, evaluados o interpretados por algún individuo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182712" y="2492896"/>
            <a:ext cx="2895600" cy="1054100"/>
          </a:xfrm>
        </p:spPr>
        <p:txBody>
          <a:bodyPr/>
          <a:lstStyle/>
          <a:p>
            <a:r>
              <a:rPr lang="es-ES" dirty="0" smtClean="0"/>
              <a:t>Fuentes Primarias</a:t>
            </a:r>
            <a:endParaRPr lang="es-ES" dirty="0"/>
          </a:p>
        </p:txBody>
      </p:sp>
      <p:sp>
        <p:nvSpPr>
          <p:cNvPr id="4" name="Abrir llave 3"/>
          <p:cNvSpPr/>
          <p:nvPr/>
        </p:nvSpPr>
        <p:spPr>
          <a:xfrm>
            <a:off x="3290392" y="836713"/>
            <a:ext cx="633536" cy="547260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4513756" y="6277651"/>
            <a:ext cx="37401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/>
              <a:t>Hernández, Fernández y Baptista, 2010.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180353"/>
            <a:ext cx="2284760" cy="18725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ángulo 6"/>
          <p:cNvSpPr/>
          <p:nvPr/>
        </p:nvSpPr>
        <p:spPr>
          <a:xfrm>
            <a:off x="-1141796" y="6119294"/>
            <a:ext cx="5544616" cy="443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2. Libros 1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80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85877810"/>
              </p:ext>
            </p:extLst>
          </p:nvPr>
        </p:nvGraphicFramePr>
        <p:xfrm>
          <a:off x="323528" y="1124744"/>
          <a:ext cx="8407400" cy="4406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1"/>
          <p:cNvSpPr/>
          <p:nvPr/>
        </p:nvSpPr>
        <p:spPr>
          <a:xfrm>
            <a:off x="1178856" y="5698421"/>
            <a:ext cx="66967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100" dirty="0" smtClean="0"/>
              <a:t>Fuente: elaboración propia con base a Hernández</a:t>
            </a:r>
            <a:r>
              <a:rPr lang="es-MX" sz="1100" dirty="0"/>
              <a:t>, </a:t>
            </a:r>
            <a:r>
              <a:rPr lang="es-MX" sz="1100" dirty="0" smtClean="0"/>
              <a:t>Fernández y Baptista, 2010. </a:t>
            </a:r>
            <a:endParaRPr lang="es-MX" sz="1100" dirty="0"/>
          </a:p>
        </p:txBody>
      </p:sp>
      <p:sp>
        <p:nvSpPr>
          <p:cNvPr id="7" name="Rectángulo 6"/>
          <p:cNvSpPr/>
          <p:nvPr/>
        </p:nvSpPr>
        <p:spPr>
          <a:xfrm>
            <a:off x="1818357" y="620688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2. Fuentes primarias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48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0999" y="1719070"/>
            <a:ext cx="8381261" cy="4590249"/>
          </a:xfrm>
        </p:spPr>
        <p:txBody>
          <a:bodyPr>
            <a:normAutofit/>
          </a:bodyPr>
          <a:lstStyle/>
          <a:p>
            <a:pPr algn="just"/>
            <a:endParaRPr lang="es-ES" sz="2200" dirty="0" smtClean="0"/>
          </a:p>
          <a:p>
            <a:pPr algn="just"/>
            <a:r>
              <a:rPr lang="es-ES" sz="2200" dirty="0"/>
              <a:t>S</a:t>
            </a:r>
            <a:r>
              <a:rPr lang="es-ES" sz="2200" dirty="0" smtClean="0"/>
              <a:t>on las que pueden facilitar y maximizar el acceso a las fuentes primarias y sus contenidos. Estos dan la información de un a manera resumida y coherente dándole una lógica a toda la información.</a:t>
            </a:r>
          </a:p>
          <a:p>
            <a:pPr algn="just"/>
            <a:endParaRPr lang="es-ES" sz="2200" dirty="0" smtClean="0"/>
          </a:p>
          <a:p>
            <a:pPr algn="just"/>
            <a:r>
              <a:rPr lang="es-ES" sz="2200" dirty="0" smtClean="0"/>
              <a:t>Se elaboran con fines de difusión masiva. No necesariamente las elabora el propio investigador.</a:t>
            </a:r>
          </a:p>
          <a:p>
            <a:pPr algn="just"/>
            <a:endParaRPr lang="es-ES" sz="2200" dirty="0" smtClean="0"/>
          </a:p>
          <a:p>
            <a:pPr algn="just"/>
            <a:r>
              <a:rPr lang="es-ES" sz="2200" dirty="0" smtClean="0"/>
              <a:t>Acuden </a:t>
            </a:r>
            <a:r>
              <a:rPr lang="es-ES" sz="2200" dirty="0"/>
              <a:t>a ellas cuando los recursos de la fuente primario son limitados y es necesario consultar varias fuentes. Además sirve para confirmar mas los hallazgos o datos.</a:t>
            </a:r>
          </a:p>
          <a:p>
            <a:pPr marL="45720" indent="0" algn="just">
              <a:buNone/>
            </a:pPr>
            <a:endParaRPr lang="es-ES" sz="2200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Fuentes Secundarias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6058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89368725"/>
              </p:ext>
            </p:extLst>
          </p:nvPr>
        </p:nvGraphicFramePr>
        <p:xfrm>
          <a:off x="-1044624" y="836712"/>
          <a:ext cx="849694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5333714" y="2852936"/>
            <a:ext cx="4067944" cy="1054100"/>
          </a:xfrm>
        </p:spPr>
        <p:txBody>
          <a:bodyPr/>
          <a:lstStyle/>
          <a:p>
            <a:r>
              <a:rPr lang="es-ES" dirty="0" smtClean="0"/>
              <a:t>Fuentes Secundarias</a:t>
            </a:r>
            <a:endParaRPr lang="es-ES" dirty="0"/>
          </a:p>
        </p:txBody>
      </p:sp>
      <p:sp>
        <p:nvSpPr>
          <p:cNvPr id="6" name="Rectángulo 1"/>
          <p:cNvSpPr/>
          <p:nvPr/>
        </p:nvSpPr>
        <p:spPr>
          <a:xfrm>
            <a:off x="26009" y="6362716"/>
            <a:ext cx="66967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100" dirty="0" smtClean="0"/>
              <a:t>Fuente: elaboración propia con base a Hernández</a:t>
            </a:r>
            <a:r>
              <a:rPr lang="es-MX" sz="1100" dirty="0"/>
              <a:t>, </a:t>
            </a:r>
            <a:r>
              <a:rPr lang="es-MX" sz="1100" dirty="0" smtClean="0"/>
              <a:t>Fernández y Baptista, 2010. </a:t>
            </a:r>
            <a:endParaRPr lang="es-MX" sz="1100" dirty="0"/>
          </a:p>
        </p:txBody>
      </p:sp>
      <p:sp>
        <p:nvSpPr>
          <p:cNvPr id="7" name="Rectángulo 6"/>
          <p:cNvSpPr/>
          <p:nvPr/>
        </p:nvSpPr>
        <p:spPr>
          <a:xfrm>
            <a:off x="577778" y="476672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3. Fuentes secundarias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52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3" y="2132856"/>
            <a:ext cx="8136904" cy="4407408"/>
          </a:xfrm>
        </p:spPr>
        <p:txBody>
          <a:bodyPr>
            <a:normAutofit/>
          </a:bodyPr>
          <a:lstStyle/>
          <a:p>
            <a:pPr marL="342900" indent="-342900" algn="just"/>
            <a:r>
              <a:rPr lang="es-ES" sz="2400" dirty="0" smtClean="0"/>
              <a:t>Contiene información de las fuentes secundarias y remiten de ellas.</a:t>
            </a:r>
          </a:p>
          <a:p>
            <a:pPr marL="342900" indent="-342900" algn="just"/>
            <a:endParaRPr lang="es-ES" sz="2400" dirty="0" smtClean="0"/>
          </a:p>
          <a:p>
            <a:pPr marL="342900" indent="-342900" algn="just"/>
            <a:r>
              <a:rPr lang="es-ES" sz="2400" dirty="0" smtClean="0"/>
              <a:t>Son fragmentos textuales, los cuales a pesar de ser resumidos, cortos tienden a mantener su lógica y diseño de las base de datos.</a:t>
            </a:r>
          </a:p>
          <a:p>
            <a:pPr marL="342900" indent="-342900" algn="just"/>
            <a:endParaRPr lang="es-ES" sz="2400" dirty="0"/>
          </a:p>
          <a:p>
            <a:pPr marL="342900" indent="-342900" algn="just"/>
            <a:r>
              <a:rPr lang="es-ES" sz="2400" dirty="0" smtClean="0"/>
              <a:t>Remite al investigador a las fuentes primarias y secundarias.</a:t>
            </a:r>
          </a:p>
          <a:p>
            <a:pPr marL="342900" indent="-342900" algn="just"/>
            <a:endParaRPr lang="es-ES" sz="2400" dirty="0" smtClean="0"/>
          </a:p>
          <a:p>
            <a:pPr marL="342900" indent="-342900" algn="just"/>
            <a:endParaRPr lang="es-ES" sz="2400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Fuentes Terciarias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232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-22621" y="2780928"/>
            <a:ext cx="4067944" cy="1054100"/>
          </a:xfrm>
        </p:spPr>
        <p:txBody>
          <a:bodyPr/>
          <a:lstStyle/>
          <a:p>
            <a:r>
              <a:rPr lang="es-ES" dirty="0" smtClean="0"/>
              <a:t>Fuentes TERCERIAS</a:t>
            </a:r>
            <a:endParaRPr lang="es-ES" dirty="0"/>
          </a:p>
        </p:txBody>
      </p:sp>
      <p:graphicFrame>
        <p:nvGraphicFramePr>
          <p:cNvPr id="5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1024657"/>
              </p:ext>
            </p:extLst>
          </p:nvPr>
        </p:nvGraphicFramePr>
        <p:xfrm>
          <a:off x="1691680" y="980728"/>
          <a:ext cx="9073008" cy="5286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1"/>
          <p:cNvSpPr/>
          <p:nvPr/>
        </p:nvSpPr>
        <p:spPr>
          <a:xfrm>
            <a:off x="3131840" y="6351394"/>
            <a:ext cx="66967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100" dirty="0" smtClean="0"/>
              <a:t>Fuente: elaboración propia con base a Hernández</a:t>
            </a:r>
            <a:r>
              <a:rPr lang="es-MX" sz="1100" dirty="0"/>
              <a:t>, </a:t>
            </a:r>
            <a:r>
              <a:rPr lang="es-MX" sz="1100" dirty="0" smtClean="0"/>
              <a:t>Fernández y Baptista, 2010. </a:t>
            </a:r>
            <a:endParaRPr lang="es-MX" sz="1100" dirty="0"/>
          </a:p>
        </p:txBody>
      </p:sp>
      <p:sp>
        <p:nvSpPr>
          <p:cNvPr id="7" name="Rectángulo 6"/>
          <p:cNvSpPr/>
          <p:nvPr/>
        </p:nvSpPr>
        <p:spPr>
          <a:xfrm>
            <a:off x="3832807" y="350457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4. Fuentes de terciarias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78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6324600" cy="6264696"/>
          </a:xfrm>
        </p:spPr>
        <p:txBody>
          <a:bodyPr>
            <a:noAutofit/>
          </a:bodyPr>
          <a:lstStyle/>
          <a:p>
            <a:pPr algn="ctr"/>
            <a:r>
              <a:rPr lang="es-ES" sz="2400" dirty="0"/>
              <a:t>Universidad Autónoma del Estado de México</a:t>
            </a:r>
            <a:br>
              <a:rPr lang="es-ES" sz="2400" dirty="0"/>
            </a:br>
            <a:r>
              <a:rPr lang="es-ES" sz="2400" dirty="0"/>
              <a:t>Facultad de Economía</a:t>
            </a:r>
            <a:br>
              <a:rPr lang="es-ES" sz="2400" dirty="0"/>
            </a:br>
            <a:r>
              <a:rPr lang="es-ES" sz="2400" dirty="0"/>
              <a:t/>
            </a:r>
            <a:br>
              <a:rPr lang="es-ES" sz="2400" dirty="0"/>
            </a:br>
            <a:r>
              <a:rPr lang="es-ES" sz="2400" dirty="0"/>
              <a:t>Maestría: </a:t>
            </a:r>
            <a:br>
              <a:rPr lang="es-ES" sz="2400" dirty="0"/>
            </a:br>
            <a:r>
              <a:rPr lang="es-ES" sz="2400" dirty="0"/>
              <a:t>Creación y Estrategias de Negocios</a:t>
            </a:r>
            <a:br>
              <a:rPr lang="es-ES" sz="2400" dirty="0"/>
            </a:br>
            <a:r>
              <a:rPr lang="es-ES" sz="2400" dirty="0"/>
              <a:t>Unidad de Aprendizaje:</a:t>
            </a:r>
            <a:br>
              <a:rPr lang="es-ES" sz="2400" dirty="0"/>
            </a:br>
            <a:r>
              <a:rPr lang="es-ES" sz="2400" dirty="0"/>
              <a:t>«Aplicación del Conocimiento III»</a:t>
            </a:r>
            <a:br>
              <a:rPr lang="es-ES" sz="2400" dirty="0"/>
            </a:br>
            <a:r>
              <a:rPr lang="es-ES" sz="2400" dirty="0"/>
              <a:t>(6 Créditos)</a:t>
            </a:r>
            <a:br>
              <a:rPr lang="es-ES" sz="2400" dirty="0"/>
            </a:br>
            <a:r>
              <a:rPr lang="es-ES" sz="2400" dirty="0"/>
              <a:t>Clave: MCN008</a:t>
            </a:r>
            <a:br>
              <a:rPr lang="es-ES" sz="2400" dirty="0"/>
            </a:br>
            <a:r>
              <a:rPr lang="es-ES" sz="2400" dirty="0"/>
              <a:t/>
            </a:r>
            <a:br>
              <a:rPr lang="es-ES" sz="2400" dirty="0"/>
            </a:br>
            <a:r>
              <a:rPr lang="es-ES" sz="2400" dirty="0"/>
              <a:t>Tema:  </a:t>
            </a:r>
            <a:br>
              <a:rPr lang="es-ES" sz="2400" dirty="0"/>
            </a:br>
            <a:r>
              <a:rPr lang="es-ES" sz="2400" dirty="0"/>
              <a:t>Recolección de los datos y </a:t>
            </a:r>
            <a:r>
              <a:rPr lang="es-ES" sz="2400" dirty="0" smtClean="0"/>
              <a:t>resultados</a:t>
            </a:r>
            <a:br>
              <a:rPr lang="es-ES" sz="2400" dirty="0" smtClean="0"/>
            </a:br>
            <a:r>
              <a:rPr lang="es-ES" sz="2400" dirty="0" smtClean="0"/>
              <a:t>Elaboró</a:t>
            </a:r>
            <a:r>
              <a:rPr lang="es-ES" sz="2400" dirty="0"/>
              <a:t>: M. en D. N. Noelly Karla </a:t>
            </a:r>
            <a:br>
              <a:rPr lang="es-ES" sz="2400" dirty="0"/>
            </a:br>
            <a:r>
              <a:rPr lang="es-ES" sz="2400" dirty="0"/>
              <a:t>Sarracino </a:t>
            </a:r>
            <a:r>
              <a:rPr lang="es-ES" sz="2400" dirty="0" smtClean="0"/>
              <a:t>Jiménez</a:t>
            </a:r>
            <a:r>
              <a:rPr lang="es-ES" sz="2400" dirty="0"/>
              <a:t/>
            </a:r>
            <a:br>
              <a:rPr lang="es-ES" sz="2400" dirty="0"/>
            </a:br>
            <a:r>
              <a:rPr lang="es-ES" sz="2400" dirty="0" smtClean="0"/>
              <a:t>SEPTIEMBRE, 2019</a:t>
            </a:r>
            <a:endParaRPr lang="es-ES" sz="2400" dirty="0"/>
          </a:p>
        </p:txBody>
      </p:sp>
      <p:sp>
        <p:nvSpPr>
          <p:cNvPr id="3" name="Rectángulo 2"/>
          <p:cNvSpPr/>
          <p:nvPr/>
        </p:nvSpPr>
        <p:spPr>
          <a:xfrm>
            <a:off x="7020272" y="116632"/>
            <a:ext cx="1944216" cy="66247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" name="Picture 2" descr="Uaem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1319" y="1196752"/>
            <a:ext cx="159369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1" y="3185137"/>
            <a:ext cx="1466363" cy="154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8426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3.2. Recolección de datos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620688"/>
            <a:ext cx="1584176" cy="519597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Rectángulo 5"/>
          <p:cNvSpPr/>
          <p:nvPr/>
        </p:nvSpPr>
        <p:spPr>
          <a:xfrm>
            <a:off x="5273824" y="5816659"/>
            <a:ext cx="5544616" cy="443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4. Recolección de datos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9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51520" y="476672"/>
            <a:ext cx="5760640" cy="2016224"/>
          </a:xfrm>
        </p:spPr>
        <p:txBody>
          <a:bodyPr>
            <a:normAutofit/>
          </a:bodyPr>
          <a:lstStyle/>
          <a:p>
            <a:pPr algn="just"/>
            <a:r>
              <a:rPr lang="es-ES" sz="2400" dirty="0" smtClean="0"/>
              <a:t>Toda investigación persigue un propósito señalado; busca un determinado nivel de conocimiento y se basa en una estrategia particular o combinada.</a:t>
            </a:r>
          </a:p>
          <a:p>
            <a:pPr algn="just"/>
            <a:endParaRPr lang="es-ES" sz="2400" dirty="0" smtClean="0"/>
          </a:p>
          <a:p>
            <a:pPr algn="just"/>
            <a:endParaRPr lang="es-ES" sz="2400" b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2912978" y="2463858"/>
            <a:ext cx="5871230" cy="2750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ES" sz="2400" dirty="0" smtClean="0"/>
          </a:p>
          <a:p>
            <a:pPr algn="just"/>
            <a:r>
              <a:rPr lang="es-ES" sz="2400" dirty="0" smtClean="0"/>
              <a:t>Esta puede calificarse según </a:t>
            </a:r>
            <a:r>
              <a:rPr lang="es-ES" sz="2400" b="1" dirty="0" smtClean="0"/>
              <a:t>el propósito, el nivel de conocimientos, la estrategia.</a:t>
            </a:r>
          </a:p>
          <a:p>
            <a:pPr algn="just"/>
            <a:endParaRPr lang="es-ES" sz="2400" b="1" dirty="0" smtClean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67544" y="4266723"/>
            <a:ext cx="6984776" cy="2555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ES" sz="2400" b="1" dirty="0" smtClean="0"/>
          </a:p>
          <a:p>
            <a:pPr algn="just"/>
            <a:r>
              <a:rPr lang="es-MX" sz="2400" dirty="0" smtClean="0"/>
              <a:t>La recolección de datos se refiere al uso de la diversidad de técnicas y herramientas que existen las cuales pueden ser utilizadas por el investigador.</a:t>
            </a:r>
            <a:endParaRPr lang="es-ES" sz="2400" b="1" dirty="0"/>
          </a:p>
        </p:txBody>
      </p:sp>
      <p:sp>
        <p:nvSpPr>
          <p:cNvPr id="7" name="Cheurón 6"/>
          <p:cNvSpPr/>
          <p:nvPr/>
        </p:nvSpPr>
        <p:spPr>
          <a:xfrm>
            <a:off x="899592" y="3140968"/>
            <a:ext cx="1296144" cy="1125755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" name="Cheurón 7"/>
          <p:cNvSpPr/>
          <p:nvPr/>
        </p:nvSpPr>
        <p:spPr>
          <a:xfrm flipH="1">
            <a:off x="6750112" y="848155"/>
            <a:ext cx="1296144" cy="1176717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43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539552" y="332656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200" baseline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Tipos de recolección de datos</a:t>
            </a:r>
            <a:endParaRPr lang="es-ES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022258160"/>
              </p:ext>
            </p:extLst>
          </p:nvPr>
        </p:nvGraphicFramePr>
        <p:xfrm>
          <a:off x="971600" y="2060848"/>
          <a:ext cx="6768752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1"/>
          <p:cNvSpPr/>
          <p:nvPr/>
        </p:nvSpPr>
        <p:spPr>
          <a:xfrm>
            <a:off x="1331640" y="6102846"/>
            <a:ext cx="66967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100" dirty="0" smtClean="0"/>
              <a:t>Fuente: elaboración propia con base a Hernández</a:t>
            </a:r>
            <a:r>
              <a:rPr lang="es-MX" sz="1100" dirty="0"/>
              <a:t>, </a:t>
            </a:r>
            <a:r>
              <a:rPr lang="es-MX" sz="1100" dirty="0" smtClean="0"/>
              <a:t>Fernández y Baptista, 2010. </a:t>
            </a:r>
            <a:endParaRPr lang="es-MX" sz="1100" dirty="0"/>
          </a:p>
        </p:txBody>
      </p:sp>
      <p:sp>
        <p:nvSpPr>
          <p:cNvPr id="6" name="Rectángulo 5"/>
          <p:cNvSpPr/>
          <p:nvPr/>
        </p:nvSpPr>
        <p:spPr>
          <a:xfrm>
            <a:off x="1907704" y="1700808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5. Tipos de recolección de datos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2068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204119726"/>
              </p:ext>
            </p:extLst>
          </p:nvPr>
        </p:nvGraphicFramePr>
        <p:xfrm>
          <a:off x="539552" y="1268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Rectángulo"/>
          <p:cNvSpPr/>
          <p:nvPr/>
        </p:nvSpPr>
        <p:spPr>
          <a:xfrm>
            <a:off x="7092280" y="980728"/>
            <a:ext cx="18722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>
                <a:solidFill>
                  <a:schemeClr val="accent1"/>
                </a:solidFill>
              </a:rPr>
              <a:t>Según </a:t>
            </a:r>
            <a:endParaRPr lang="es-ES" sz="3200" dirty="0" smtClean="0">
              <a:solidFill>
                <a:schemeClr val="accent1"/>
              </a:solidFill>
            </a:endParaRPr>
          </a:p>
          <a:p>
            <a:pPr algn="ctr"/>
            <a:r>
              <a:rPr lang="es-ES" sz="3200" dirty="0" smtClean="0">
                <a:solidFill>
                  <a:schemeClr val="accent1"/>
                </a:solidFill>
              </a:rPr>
              <a:t>el </a:t>
            </a:r>
            <a:r>
              <a:rPr lang="es-ES" sz="3200" dirty="0">
                <a:solidFill>
                  <a:schemeClr val="accent1"/>
                </a:solidFill>
              </a:rPr>
              <a:t>propósito</a:t>
            </a: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284984"/>
            <a:ext cx="1547664" cy="1961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Rectángulo 16"/>
          <p:cNvSpPr/>
          <p:nvPr/>
        </p:nvSpPr>
        <p:spPr>
          <a:xfrm>
            <a:off x="5273824" y="5816659"/>
            <a:ext cx="5544616" cy="443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</a:t>
            </a:r>
            <a:r>
              <a:rPr lang="es-MX" sz="1100" dirty="0">
                <a:solidFill>
                  <a:schemeClr val="tx1"/>
                </a:solidFill>
              </a:rPr>
              <a:t>5</a:t>
            </a:r>
            <a:r>
              <a:rPr lang="es-MX" sz="1100" dirty="0" smtClean="0">
                <a:solidFill>
                  <a:schemeClr val="tx1"/>
                </a:solidFill>
              </a:rPr>
              <a:t>. Su propósito</a:t>
            </a:r>
            <a:endParaRPr lang="es-MX" sz="1100" dirty="0">
              <a:solidFill>
                <a:schemeClr val="tx1"/>
              </a:solidFill>
            </a:endParaRPr>
          </a:p>
        </p:txBody>
      </p:sp>
      <p:sp>
        <p:nvSpPr>
          <p:cNvPr id="18" name="Rectángulo 1"/>
          <p:cNvSpPr/>
          <p:nvPr/>
        </p:nvSpPr>
        <p:spPr>
          <a:xfrm>
            <a:off x="467544" y="5414968"/>
            <a:ext cx="66967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100" dirty="0" smtClean="0">
                <a:solidFill>
                  <a:schemeClr val="bg1"/>
                </a:solidFill>
              </a:rPr>
              <a:t>Fuente: elaboración propia con base a Hernández</a:t>
            </a:r>
            <a:r>
              <a:rPr lang="es-MX" sz="1100" dirty="0">
                <a:solidFill>
                  <a:schemeClr val="bg1"/>
                </a:solidFill>
              </a:rPr>
              <a:t>, </a:t>
            </a:r>
            <a:r>
              <a:rPr lang="es-MX" sz="1100" dirty="0" smtClean="0">
                <a:solidFill>
                  <a:schemeClr val="bg1"/>
                </a:solidFill>
              </a:rPr>
              <a:t>Fernández y Baptista, 2010. </a:t>
            </a:r>
            <a:endParaRPr lang="es-MX" sz="1100" dirty="0">
              <a:solidFill>
                <a:schemeClr val="bg1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1043608" y="620688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bg1"/>
                </a:solidFill>
              </a:rPr>
              <a:t>Figura 6. Según el propósito</a:t>
            </a:r>
            <a:endParaRPr lang="es-MX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2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3763686760"/>
              </p:ext>
            </p:extLst>
          </p:nvPr>
        </p:nvGraphicFramePr>
        <p:xfrm>
          <a:off x="251520" y="692696"/>
          <a:ext cx="6435824" cy="5580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Rectángulo"/>
          <p:cNvSpPr/>
          <p:nvPr/>
        </p:nvSpPr>
        <p:spPr>
          <a:xfrm>
            <a:off x="6883231" y="1124744"/>
            <a:ext cx="22607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solidFill>
                  <a:schemeClr val="accent1"/>
                </a:solidFill>
              </a:rPr>
              <a:t>Según el nivel</a:t>
            </a:r>
          </a:p>
          <a:p>
            <a:pPr algn="ctr"/>
            <a:r>
              <a:rPr lang="es-ES" sz="2400" dirty="0">
                <a:solidFill>
                  <a:schemeClr val="accent1"/>
                </a:solidFill>
              </a:rPr>
              <a:t>de </a:t>
            </a:r>
          </a:p>
          <a:p>
            <a:pPr algn="ctr"/>
            <a:r>
              <a:rPr lang="es-ES" sz="2400" dirty="0">
                <a:solidFill>
                  <a:schemeClr val="accent1"/>
                </a:solidFill>
              </a:rPr>
              <a:t>conocimientos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983" y="3284984"/>
            <a:ext cx="1845263" cy="18179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ángulo 7"/>
          <p:cNvSpPr/>
          <p:nvPr/>
        </p:nvSpPr>
        <p:spPr>
          <a:xfrm>
            <a:off x="5241306" y="5826242"/>
            <a:ext cx="5544616" cy="443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6. Nivel de conocimiento</a:t>
            </a:r>
            <a:endParaRPr lang="es-MX" sz="1100" dirty="0">
              <a:solidFill>
                <a:schemeClr val="tx1"/>
              </a:solidFill>
            </a:endParaRPr>
          </a:p>
        </p:txBody>
      </p:sp>
      <p:sp>
        <p:nvSpPr>
          <p:cNvPr id="9" name="Rectángulo 1"/>
          <p:cNvSpPr/>
          <p:nvPr/>
        </p:nvSpPr>
        <p:spPr>
          <a:xfrm>
            <a:off x="394239" y="6213278"/>
            <a:ext cx="66967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100" dirty="0" smtClean="0">
                <a:solidFill>
                  <a:schemeClr val="bg1"/>
                </a:solidFill>
              </a:rPr>
              <a:t>Fuente: elaboración propia con base a Hernández</a:t>
            </a:r>
            <a:r>
              <a:rPr lang="es-MX" sz="1100" dirty="0">
                <a:solidFill>
                  <a:schemeClr val="bg1"/>
                </a:solidFill>
              </a:rPr>
              <a:t>, </a:t>
            </a:r>
            <a:r>
              <a:rPr lang="es-MX" sz="1100" dirty="0" smtClean="0">
                <a:solidFill>
                  <a:schemeClr val="bg1"/>
                </a:solidFill>
              </a:rPr>
              <a:t>Fernández y Baptista, 2010. </a:t>
            </a:r>
            <a:endParaRPr lang="es-MX" sz="1100" dirty="0">
              <a:solidFill>
                <a:schemeClr val="bg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80687" y="332656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bg1"/>
                </a:solidFill>
              </a:rPr>
              <a:t>Figura 7. Según el nivel de conocimiento</a:t>
            </a:r>
            <a:endParaRPr lang="es-MX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75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1088411176"/>
              </p:ext>
            </p:extLst>
          </p:nvPr>
        </p:nvGraphicFramePr>
        <p:xfrm>
          <a:off x="152400" y="152400"/>
          <a:ext cx="67056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Rectángulo"/>
          <p:cNvSpPr/>
          <p:nvPr/>
        </p:nvSpPr>
        <p:spPr>
          <a:xfrm>
            <a:off x="6948264" y="1124744"/>
            <a:ext cx="2106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>
                <a:solidFill>
                  <a:schemeClr val="accent1"/>
                </a:solidFill>
              </a:rPr>
              <a:t>Según</a:t>
            </a:r>
          </a:p>
          <a:p>
            <a:pPr algn="ctr"/>
            <a:r>
              <a:rPr lang="es-ES" sz="3200" dirty="0">
                <a:solidFill>
                  <a:schemeClr val="accent1"/>
                </a:solidFill>
              </a:rPr>
              <a:t>la </a:t>
            </a:r>
          </a:p>
          <a:p>
            <a:pPr algn="ctr"/>
            <a:r>
              <a:rPr lang="es-ES" sz="3200" dirty="0">
                <a:solidFill>
                  <a:schemeClr val="accent1"/>
                </a:solidFill>
              </a:rPr>
              <a:t>estrategia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062" y="3212976"/>
            <a:ext cx="1668891" cy="17706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ángulo 7"/>
          <p:cNvSpPr/>
          <p:nvPr/>
        </p:nvSpPr>
        <p:spPr>
          <a:xfrm>
            <a:off x="5241306" y="5826242"/>
            <a:ext cx="5544616" cy="443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7. Según la estrategia</a:t>
            </a:r>
            <a:endParaRPr lang="es-MX" sz="1100" dirty="0">
              <a:solidFill>
                <a:schemeClr val="tx1"/>
              </a:solidFill>
            </a:endParaRPr>
          </a:p>
        </p:txBody>
      </p:sp>
      <p:sp>
        <p:nvSpPr>
          <p:cNvPr id="9" name="Rectángulo 1"/>
          <p:cNvSpPr/>
          <p:nvPr/>
        </p:nvSpPr>
        <p:spPr>
          <a:xfrm>
            <a:off x="470318" y="6226032"/>
            <a:ext cx="66967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100" dirty="0" smtClean="0">
                <a:solidFill>
                  <a:schemeClr val="bg1"/>
                </a:solidFill>
              </a:rPr>
              <a:t>Fuente: elaboración propia con base a Hernández</a:t>
            </a:r>
            <a:r>
              <a:rPr lang="es-MX" sz="1100" dirty="0">
                <a:solidFill>
                  <a:schemeClr val="bg1"/>
                </a:solidFill>
              </a:rPr>
              <a:t>, </a:t>
            </a:r>
            <a:r>
              <a:rPr lang="es-MX" sz="1100" dirty="0" smtClean="0">
                <a:solidFill>
                  <a:schemeClr val="bg1"/>
                </a:solidFill>
              </a:rPr>
              <a:t>Fernández y Baptista, 2010. </a:t>
            </a:r>
            <a:endParaRPr lang="es-MX" sz="1100" dirty="0">
              <a:solidFill>
                <a:schemeClr val="bg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043608" y="620688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bg1"/>
                </a:solidFill>
              </a:rPr>
              <a:t>Figura 8. Según las estrategia</a:t>
            </a:r>
            <a:endParaRPr lang="es-MX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77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3.3. Aplicación de la técnica de investigación </a:t>
            </a:r>
          </a:p>
        </p:txBody>
      </p:sp>
      <p:pic>
        <p:nvPicPr>
          <p:cNvPr id="7" name="Imagen 6" descr="Resultado de imagen para técnica de investigación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1" t="29203" r="60465" b="47567"/>
          <a:stretch/>
        </p:blipFill>
        <p:spPr bwMode="auto">
          <a:xfrm>
            <a:off x="7164287" y="582322"/>
            <a:ext cx="1704975" cy="1000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agen 7" descr="Resultado de imagen para técnica de investigación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89" t="26548" r="31230" b="45575"/>
          <a:stretch/>
        </p:blipFill>
        <p:spPr bwMode="auto">
          <a:xfrm>
            <a:off x="7283350" y="1795616"/>
            <a:ext cx="1466850" cy="1200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n 8" descr="Resultado de imagen para técnica de investigación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25" t="24336" r="2824" b="43363"/>
          <a:stretch/>
        </p:blipFill>
        <p:spPr bwMode="auto">
          <a:xfrm>
            <a:off x="7330975" y="3208935"/>
            <a:ext cx="1419225" cy="1390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n 9" descr="Resultado de imagen para técnica de investigación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3" t="61726" r="64950" b="6858"/>
          <a:stretch/>
        </p:blipFill>
        <p:spPr bwMode="auto">
          <a:xfrm>
            <a:off x="7411937" y="4812754"/>
            <a:ext cx="1257300" cy="1352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Rectángulo 11"/>
          <p:cNvSpPr/>
          <p:nvPr/>
        </p:nvSpPr>
        <p:spPr>
          <a:xfrm>
            <a:off x="5148064" y="6165304"/>
            <a:ext cx="5544616" cy="443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8. Aplicación de técnicas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9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478" y="2204864"/>
            <a:ext cx="7308304" cy="3898597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6588" y="375359"/>
            <a:ext cx="8407893" cy="4407408"/>
          </a:xfrm>
        </p:spPr>
        <p:txBody>
          <a:bodyPr>
            <a:noAutofit/>
          </a:bodyPr>
          <a:lstStyle/>
          <a:p>
            <a:pPr marL="4572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es-ES" sz="2400" dirty="0" smtClean="0"/>
          </a:p>
          <a:p>
            <a:pPr marL="4572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es-ES" sz="2400" dirty="0"/>
          </a:p>
          <a:p>
            <a:pPr marL="4572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es-ES" sz="2400" dirty="0" smtClean="0"/>
          </a:p>
          <a:p>
            <a:pPr marL="4572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ES" sz="2400" dirty="0" smtClean="0"/>
              <a:t>Es el conjunto de instrumentos y medios a través de los cual se efectúa el método y solo se aplica a una ciencia. La diferencia entre método y técnica es que el método es el conjunto de pasos y etapas que debe cumplir una investigación y este se aplica a varias ciencias mientras que técnica es el conjunto de instrumentos en el cual se efectúa el método.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</a:t>
            </a:r>
            <a:r>
              <a:rPr lang="es-ES" dirty="0" smtClean="0">
                <a:solidFill>
                  <a:schemeClr val="accent1"/>
                </a:solidFill>
              </a:rPr>
              <a:t>é</a:t>
            </a:r>
            <a:r>
              <a:rPr lang="es-ES" dirty="0" smtClean="0"/>
              <a:t>c</a:t>
            </a:r>
            <a:r>
              <a:rPr lang="es-ES" dirty="0" smtClean="0">
                <a:solidFill>
                  <a:schemeClr val="accent1"/>
                </a:solidFill>
              </a:rPr>
              <a:t>n</a:t>
            </a:r>
            <a:r>
              <a:rPr lang="es-ES" dirty="0" smtClean="0"/>
              <a:t>i</a:t>
            </a:r>
            <a:r>
              <a:rPr lang="es-ES" dirty="0" smtClean="0">
                <a:solidFill>
                  <a:schemeClr val="accent1"/>
                </a:solidFill>
              </a:rPr>
              <a:t>c</a:t>
            </a:r>
            <a:r>
              <a:rPr lang="es-ES" dirty="0" smtClean="0"/>
              <a:t>a de i</a:t>
            </a:r>
            <a:r>
              <a:rPr lang="es-ES" dirty="0" smtClean="0">
                <a:solidFill>
                  <a:schemeClr val="accent1"/>
                </a:solidFill>
              </a:rPr>
              <a:t>n</a:t>
            </a:r>
            <a:r>
              <a:rPr lang="es-ES" dirty="0" smtClean="0"/>
              <a:t>v</a:t>
            </a:r>
            <a:r>
              <a:rPr lang="es-ES" dirty="0" smtClean="0">
                <a:solidFill>
                  <a:schemeClr val="accent1"/>
                </a:solidFill>
              </a:rPr>
              <a:t>e</a:t>
            </a:r>
            <a:r>
              <a:rPr lang="es-ES" dirty="0" smtClean="0"/>
              <a:t>s</a:t>
            </a:r>
            <a:r>
              <a:rPr lang="es-ES" dirty="0" smtClean="0">
                <a:solidFill>
                  <a:schemeClr val="accent1"/>
                </a:solidFill>
              </a:rPr>
              <a:t>t</a:t>
            </a:r>
            <a:r>
              <a:rPr lang="es-ES" dirty="0" smtClean="0"/>
              <a:t>i</a:t>
            </a:r>
            <a:r>
              <a:rPr lang="es-ES" dirty="0" smtClean="0">
                <a:solidFill>
                  <a:schemeClr val="accent1"/>
                </a:solidFill>
              </a:rPr>
              <a:t>g</a:t>
            </a:r>
            <a:r>
              <a:rPr lang="es-ES" dirty="0" smtClean="0"/>
              <a:t>a</a:t>
            </a:r>
            <a:r>
              <a:rPr lang="es-ES" dirty="0" smtClean="0">
                <a:solidFill>
                  <a:schemeClr val="accent1"/>
                </a:solidFill>
              </a:rPr>
              <a:t>c</a:t>
            </a:r>
            <a:r>
              <a:rPr lang="es-ES" dirty="0" smtClean="0"/>
              <a:t>i</a:t>
            </a:r>
            <a:r>
              <a:rPr lang="es-ES" dirty="0" smtClean="0">
                <a:solidFill>
                  <a:schemeClr val="accent1"/>
                </a:solidFill>
              </a:rPr>
              <a:t>ó</a:t>
            </a:r>
            <a:r>
              <a:rPr lang="es-ES" dirty="0" smtClean="0"/>
              <a:t>n</a:t>
            </a:r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1799322" y="6237312"/>
            <a:ext cx="5544616" cy="443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9. Técnicas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99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4294967295"/>
          </p:nvPr>
        </p:nvSpPr>
        <p:spPr>
          <a:xfrm>
            <a:off x="3131840" y="476672"/>
            <a:ext cx="5832648" cy="2492896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800" b="1" i="1" dirty="0">
                <a:solidFill>
                  <a:schemeClr val="accent1"/>
                </a:solidFill>
              </a:rPr>
              <a:t>Documental:</a:t>
            </a:r>
            <a:r>
              <a:rPr lang="es-MX" sz="2800" b="1" i="1" dirty="0">
                <a:solidFill>
                  <a:schemeClr val="tx1"/>
                </a:solidFill>
              </a:rPr>
              <a:t> </a:t>
            </a:r>
            <a:r>
              <a:rPr lang="es-MX" sz="2800" dirty="0" smtClean="0">
                <a:solidFill>
                  <a:schemeClr val="tx1"/>
                </a:solidFill>
              </a:rPr>
              <a:t>recopila antecedentes </a:t>
            </a:r>
            <a:r>
              <a:rPr lang="es-MX" sz="2800" dirty="0">
                <a:solidFill>
                  <a:schemeClr val="tx1"/>
                </a:solidFill>
              </a:rPr>
              <a:t>a través de documentos gráficos formales e </a:t>
            </a:r>
            <a:r>
              <a:rPr lang="es-MX" sz="2800" dirty="0" smtClean="0">
                <a:solidFill>
                  <a:schemeClr val="tx1"/>
                </a:solidFill>
              </a:rPr>
              <a:t>informales. El </a:t>
            </a:r>
            <a:r>
              <a:rPr lang="es-MX" sz="2800" dirty="0">
                <a:solidFill>
                  <a:schemeClr val="tx1"/>
                </a:solidFill>
              </a:rPr>
              <a:t>investigador fundamenta y complementa su </a:t>
            </a:r>
            <a:r>
              <a:rPr lang="es-MX" sz="2800" dirty="0" smtClean="0">
                <a:solidFill>
                  <a:schemeClr val="tx1"/>
                </a:solidFill>
              </a:rPr>
              <a:t>investigación.</a:t>
            </a:r>
          </a:p>
        </p:txBody>
      </p:sp>
      <p:sp>
        <p:nvSpPr>
          <p:cNvPr id="6" name="Marcador de contenido 4"/>
          <p:cNvSpPr txBox="1">
            <a:spLocks/>
          </p:cNvSpPr>
          <p:nvPr/>
        </p:nvSpPr>
        <p:spPr>
          <a:xfrm>
            <a:off x="467544" y="4509120"/>
            <a:ext cx="5400600" cy="2016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800" b="1" i="1" dirty="0" smtClean="0">
                <a:solidFill>
                  <a:schemeClr val="accent1"/>
                </a:solidFill>
              </a:rPr>
              <a:t>Campo: </a:t>
            </a:r>
            <a:r>
              <a:rPr lang="es-MX" sz="2800" dirty="0" smtClean="0">
                <a:solidFill>
                  <a:schemeClr val="tx1"/>
                </a:solidFill>
              </a:rPr>
              <a:t>se realiza directamente en el medio donde se presenta el fenómeno que se estudia.</a:t>
            </a:r>
            <a:endParaRPr lang="es-MX" sz="2800" dirty="0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60" y="1268760"/>
            <a:ext cx="2785492" cy="18569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ángulo 7"/>
          <p:cNvSpPr/>
          <p:nvPr/>
        </p:nvSpPr>
        <p:spPr>
          <a:xfrm>
            <a:off x="-828600" y="3295900"/>
            <a:ext cx="5544616" cy="443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9. Documental</a:t>
            </a:r>
            <a:endParaRPr lang="es-MX" sz="1100" dirty="0">
              <a:solidFill>
                <a:schemeClr val="tx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125755"/>
            <a:ext cx="2916324" cy="2052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Rectángulo 9"/>
          <p:cNvSpPr/>
          <p:nvPr/>
        </p:nvSpPr>
        <p:spPr>
          <a:xfrm>
            <a:off x="4553998" y="5295509"/>
            <a:ext cx="5544616" cy="443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10. Campo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8823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72008" y="42073"/>
            <a:ext cx="8964488" cy="6771303"/>
          </a:xfrm>
          <a:prstGeom prst="rect">
            <a:avLst/>
          </a:prstGeom>
        </p:spPr>
      </p:pic>
      <p:sp>
        <p:nvSpPr>
          <p:cNvPr id="6" name="Rectángulo 1"/>
          <p:cNvSpPr/>
          <p:nvPr/>
        </p:nvSpPr>
        <p:spPr>
          <a:xfrm>
            <a:off x="4067944" y="6556589"/>
            <a:ext cx="66967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100" dirty="0" smtClean="0"/>
              <a:t>Fuente: Hernández</a:t>
            </a:r>
            <a:r>
              <a:rPr lang="es-MX" sz="1100" dirty="0"/>
              <a:t>, </a:t>
            </a:r>
            <a:r>
              <a:rPr lang="es-MX" sz="1100" dirty="0" smtClean="0"/>
              <a:t>Fernández y Baptista, 2014. </a:t>
            </a:r>
            <a:endParaRPr lang="es-MX" sz="1100" dirty="0"/>
          </a:p>
        </p:txBody>
      </p:sp>
      <p:sp>
        <p:nvSpPr>
          <p:cNvPr id="7" name="Rectángulo 6"/>
          <p:cNvSpPr/>
          <p:nvPr/>
        </p:nvSpPr>
        <p:spPr>
          <a:xfrm>
            <a:off x="971600" y="332656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Imagen 1. fuentes documentales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01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200" dirty="0" smtClean="0"/>
              <a:t>Unidad III</a:t>
            </a:r>
            <a:endParaRPr lang="es-ES" sz="3200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79512" y="2420888"/>
            <a:ext cx="6324600" cy="1645920"/>
          </a:xfrm>
        </p:spPr>
        <p:txBody>
          <a:bodyPr/>
          <a:lstStyle/>
          <a:p>
            <a:pPr algn="ctr"/>
            <a:r>
              <a:rPr lang="es-ES" dirty="0"/>
              <a:t>Recolección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de </a:t>
            </a:r>
            <a:r>
              <a:rPr lang="es-ES" dirty="0"/>
              <a:t>los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datos y resultados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2249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39952" y="548680"/>
            <a:ext cx="464400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/>
              <a:t>El cuestionario:</a:t>
            </a:r>
            <a:r>
              <a:rPr lang="es-MX" sz="1600" dirty="0"/>
              <a:t> recopila la información por medio de preguntas concretas </a:t>
            </a:r>
            <a:r>
              <a:rPr lang="es-MX" sz="1600" dirty="0" smtClean="0"/>
              <a:t>aplicadas </a:t>
            </a:r>
            <a:r>
              <a:rPr lang="es-MX" sz="1600" dirty="0"/>
              <a:t>a un universo o </a:t>
            </a:r>
            <a:r>
              <a:rPr lang="es-MX" sz="1600" dirty="0" smtClean="0"/>
              <a:t>muestra. </a:t>
            </a:r>
            <a:endParaRPr lang="es-MX" sz="1600" dirty="0"/>
          </a:p>
          <a:p>
            <a:pPr algn="just">
              <a:lnSpc>
                <a:spcPct val="150000"/>
              </a:lnSpc>
            </a:pPr>
            <a:r>
              <a:rPr lang="es-MX" sz="2400" dirty="0"/>
              <a:t>La entrevista:  </a:t>
            </a:r>
            <a:r>
              <a:rPr lang="es-MX" sz="1600" dirty="0"/>
              <a:t>recopilación verbal sobre algún tópico de interés para el </a:t>
            </a:r>
            <a:r>
              <a:rPr lang="es-MX" sz="1600" dirty="0" smtClean="0"/>
              <a:t>entrevistador.</a:t>
            </a:r>
            <a:endParaRPr lang="es-MX" sz="1600" dirty="0"/>
          </a:p>
          <a:p>
            <a:pPr algn="just">
              <a:lnSpc>
                <a:spcPct val="150000"/>
              </a:lnSpc>
            </a:pPr>
            <a:r>
              <a:rPr lang="es-MX" sz="2400" dirty="0"/>
              <a:t>La encuesta:  </a:t>
            </a:r>
            <a:r>
              <a:rPr lang="es-MX" sz="1600" dirty="0"/>
              <a:t>recopilación verbal sobre algún </a:t>
            </a:r>
            <a:r>
              <a:rPr lang="es-MX" sz="1600" dirty="0" smtClean="0"/>
              <a:t>tema de </a:t>
            </a:r>
            <a:r>
              <a:rPr lang="es-MX" sz="1600" dirty="0"/>
              <a:t>interés para el entrevistador.</a:t>
            </a:r>
          </a:p>
          <a:p>
            <a:pPr algn="just">
              <a:lnSpc>
                <a:spcPct val="150000"/>
              </a:lnSpc>
            </a:pPr>
            <a:r>
              <a:rPr lang="es-MX" sz="2400" dirty="0"/>
              <a:t>La observación: </a:t>
            </a:r>
            <a:r>
              <a:rPr lang="es-MX" sz="1600" dirty="0" smtClean="0"/>
              <a:t>diferentes </a:t>
            </a:r>
            <a:r>
              <a:rPr lang="es-MX" sz="1600" dirty="0"/>
              <a:t>aspectos de un fenómeno a fin de estudiar sus características y </a:t>
            </a:r>
            <a:r>
              <a:rPr lang="es-MX" sz="1600" dirty="0" smtClean="0"/>
              <a:t>comportamiento. </a:t>
            </a:r>
            <a:endParaRPr lang="es-MX" sz="1600" dirty="0"/>
          </a:p>
          <a:p>
            <a:pPr algn="just">
              <a:lnSpc>
                <a:spcPct val="150000"/>
              </a:lnSpc>
            </a:pPr>
            <a:r>
              <a:rPr lang="es-MX" sz="2400" dirty="0"/>
              <a:t>La experimentación:  </a:t>
            </a:r>
            <a:r>
              <a:rPr lang="es-MX" sz="1600" dirty="0"/>
              <a:t>puede entender como la observación dedicada y constante que se hace a un fenómeno objeto de </a:t>
            </a:r>
            <a:r>
              <a:rPr lang="es-MX" sz="1600" dirty="0" smtClean="0"/>
              <a:t>estudio.</a:t>
            </a:r>
            <a:endParaRPr lang="es-MX" sz="1600" dirty="0"/>
          </a:p>
        </p:txBody>
      </p:sp>
      <p:sp>
        <p:nvSpPr>
          <p:cNvPr id="5" name="Abrir llave 4"/>
          <p:cNvSpPr/>
          <p:nvPr/>
        </p:nvSpPr>
        <p:spPr>
          <a:xfrm>
            <a:off x="3347864" y="492343"/>
            <a:ext cx="936104" cy="6033001"/>
          </a:xfrm>
          <a:prstGeom prst="leftBrace">
            <a:avLst>
              <a:gd name="adj1" fmla="val 8333"/>
              <a:gd name="adj2" fmla="val 5347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323528" y="2995674"/>
            <a:ext cx="3600400" cy="578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400" b="1" dirty="0" smtClean="0"/>
              <a:t>Fuentes de Campo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19565912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3.4 Obtención de resultados</a:t>
            </a: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980728"/>
            <a:ext cx="1833616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6" name="Rectángulo 5"/>
          <p:cNvSpPr/>
          <p:nvPr/>
        </p:nvSpPr>
        <p:spPr>
          <a:xfrm>
            <a:off x="5236780" y="5217805"/>
            <a:ext cx="5544616" cy="443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11. Resultados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79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dirty="0" smtClean="0"/>
              <a:t>La recolecci</a:t>
            </a:r>
            <a:r>
              <a:rPr lang="es-ES" dirty="0"/>
              <a:t>ó</a:t>
            </a:r>
            <a:r>
              <a:rPr lang="es-ES" dirty="0" smtClean="0"/>
              <a:t>n de datos cuantitativos se lleva a cabo mediante computadoras ya que esto permite manipular de mejor manera las variables.</a:t>
            </a:r>
          </a:p>
          <a:p>
            <a:pPr algn="just"/>
            <a:r>
              <a:rPr lang="es-ES" dirty="0" smtClean="0"/>
              <a:t>Se efectúa mediante una matriz de datos que se va siguiendo una serie de pasos: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Recolección de datos cuantitativos</a:t>
            </a:r>
            <a:endParaRPr lang="es-ES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525947414"/>
              </p:ext>
            </p:extLst>
          </p:nvPr>
        </p:nvGraphicFramePr>
        <p:xfrm>
          <a:off x="380999" y="3356992"/>
          <a:ext cx="8407893" cy="3078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1"/>
          <p:cNvSpPr/>
          <p:nvPr/>
        </p:nvSpPr>
        <p:spPr>
          <a:xfrm>
            <a:off x="1333736" y="6276936"/>
            <a:ext cx="66967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100" dirty="0" smtClean="0"/>
              <a:t>Fuente: elaboración propia con base a Hernández</a:t>
            </a:r>
            <a:r>
              <a:rPr lang="es-MX" sz="1100" dirty="0"/>
              <a:t>, </a:t>
            </a:r>
            <a:r>
              <a:rPr lang="es-MX" sz="1100" dirty="0" smtClean="0"/>
              <a:t>Fernández y Baptista, 2010. </a:t>
            </a:r>
            <a:endParaRPr lang="es-MX" sz="1100" dirty="0"/>
          </a:p>
        </p:txBody>
      </p:sp>
      <p:sp>
        <p:nvSpPr>
          <p:cNvPr id="7" name="Rectángulo 6"/>
          <p:cNvSpPr/>
          <p:nvPr/>
        </p:nvSpPr>
        <p:spPr>
          <a:xfrm>
            <a:off x="2017812" y="3253755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9. Recolección cuantitativa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85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15889" y="1772816"/>
            <a:ext cx="8511481" cy="4794080"/>
          </a:xfrm>
        </p:spPr>
        <p:txBody>
          <a:bodyPr>
            <a:normAutofit/>
          </a:bodyPr>
          <a:lstStyle/>
          <a:p>
            <a:pPr algn="just"/>
            <a:r>
              <a:rPr lang="es-ES" sz="2100" dirty="0"/>
              <a:t>D</a:t>
            </a:r>
            <a:r>
              <a:rPr lang="es-ES" sz="2100" dirty="0" smtClean="0"/>
              <a:t>irectamente en el ambiente de los individuos que se le están realizando la investigación, esto se lleva en el día a día, en la rutina, para así poder determinar lo que piensan, sienten, como interactúan, etcétera.</a:t>
            </a:r>
          </a:p>
          <a:p>
            <a:endParaRPr lang="es-ES" sz="2100" dirty="0"/>
          </a:p>
          <a:p>
            <a:pPr algn="just"/>
            <a:r>
              <a:rPr lang="es-ES" sz="2100" dirty="0" smtClean="0"/>
              <a:t>El investigador es quien se encarga de recoger los datos, puede recogerlos de diferentes fuentes: entrevistas, observaciones directas, documentos, material audiovisual y una infinidad de distintos medios.</a:t>
            </a:r>
          </a:p>
          <a:p>
            <a:pPr algn="just"/>
            <a:endParaRPr lang="es-ES" sz="2100" dirty="0" smtClean="0"/>
          </a:p>
          <a:p>
            <a:pPr algn="just"/>
            <a:r>
              <a:rPr lang="es-ES" sz="2100" dirty="0" smtClean="0"/>
              <a:t>A demás los datos son de diferentes tipos: lenguaje escrito, visual, verbal, no verbal, conductas o imágenes. </a:t>
            </a:r>
            <a:r>
              <a:rPr lang="es-MX" sz="2100" dirty="0"/>
              <a:t>(Hernández, Fernández y Baptista, 2010). </a:t>
            </a:r>
          </a:p>
          <a:p>
            <a:pPr algn="just"/>
            <a:endParaRPr lang="es-ES" sz="21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Recolección </a:t>
            </a:r>
            <a:r>
              <a:rPr lang="es-ES" dirty="0"/>
              <a:t>de datos </a:t>
            </a:r>
            <a:r>
              <a:rPr lang="es-ES" dirty="0" smtClean="0"/>
              <a:t>cualitativos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6774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s-ES" dirty="0" smtClean="0"/>
              <a:t>¿Qué tipo de unidades para el análisis se pueden usar?</a:t>
            </a:r>
            <a:endParaRPr lang="es-ES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681970442"/>
              </p:ext>
            </p:extLst>
          </p:nvPr>
        </p:nvGraphicFramePr>
        <p:xfrm>
          <a:off x="1020549" y="2202469"/>
          <a:ext cx="712879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1"/>
          <p:cNvSpPr/>
          <p:nvPr/>
        </p:nvSpPr>
        <p:spPr>
          <a:xfrm>
            <a:off x="1333736" y="6276936"/>
            <a:ext cx="66967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100" dirty="0" smtClean="0"/>
              <a:t>Fuente: elaboración propia con base a Hernández</a:t>
            </a:r>
            <a:r>
              <a:rPr lang="es-MX" sz="1100" dirty="0"/>
              <a:t>, </a:t>
            </a:r>
            <a:r>
              <a:rPr lang="es-MX" sz="1100" dirty="0" smtClean="0"/>
              <a:t>Fernández y Baptista, 2010. </a:t>
            </a:r>
            <a:endParaRPr lang="es-MX" sz="1100" dirty="0"/>
          </a:p>
        </p:txBody>
      </p:sp>
      <p:sp>
        <p:nvSpPr>
          <p:cNvPr id="8" name="Rectángulo 7"/>
          <p:cNvSpPr/>
          <p:nvPr/>
        </p:nvSpPr>
        <p:spPr>
          <a:xfrm>
            <a:off x="5366184" y="2202469"/>
            <a:ext cx="5328592" cy="206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9. Unidades para</a:t>
            </a:r>
          </a:p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 el análisis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26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7189812" cy="4095750"/>
          </a:xfrm>
          <a:prstGeom prst="rect">
            <a:avLst/>
          </a:prstGeom>
        </p:spPr>
      </p:pic>
      <p:sp>
        <p:nvSpPr>
          <p:cNvPr id="2" name="1 Marcador de contenido"/>
          <p:cNvSpPr>
            <a:spLocks noGrp="1"/>
          </p:cNvSpPr>
          <p:nvPr>
            <p:ph idx="4294967295"/>
          </p:nvPr>
        </p:nvSpPr>
        <p:spPr>
          <a:xfrm>
            <a:off x="323528" y="908720"/>
            <a:ext cx="8407400" cy="5328592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es-ES" sz="2400" dirty="0" smtClean="0"/>
              <a:t>Estos tipos de análisis le sirven al investigador para poder responder preguntas:</a:t>
            </a:r>
          </a:p>
          <a:p>
            <a:endParaRPr lang="es-ES" sz="2400" dirty="0" smtClean="0"/>
          </a:p>
          <a:p>
            <a:pPr lvl="1"/>
            <a:r>
              <a:rPr lang="es-ES" sz="2000" dirty="0" smtClean="0"/>
              <a:t>¿De qué tipo tratan?</a:t>
            </a:r>
          </a:p>
          <a:p>
            <a:pPr lvl="1"/>
            <a:r>
              <a:rPr lang="es-ES" sz="2000" dirty="0" smtClean="0"/>
              <a:t>¿Cuál es la estructura de la unidad?</a:t>
            </a:r>
          </a:p>
          <a:p>
            <a:pPr lvl="1"/>
            <a:r>
              <a:rPr lang="es-ES" sz="2000" dirty="0" smtClean="0"/>
              <a:t>¿Cómo se preparan los episodios, capítulos, eventos, interacciones?</a:t>
            </a:r>
          </a:p>
          <a:p>
            <a:pPr lvl="1"/>
            <a:r>
              <a:rPr lang="es-ES" sz="2000" dirty="0" smtClean="0"/>
              <a:t>¿Cuáles son las coyunturas y consecuencias de que ocurran?</a:t>
            </a:r>
          </a:p>
          <a:p>
            <a:pPr marL="365760" lvl="1" indent="0">
              <a:buNone/>
            </a:pPr>
            <a:endParaRPr lang="es-ES" sz="2000" dirty="0" smtClean="0"/>
          </a:p>
          <a:p>
            <a:pPr marL="365760" lvl="1" indent="0">
              <a:buNone/>
            </a:pPr>
            <a:endParaRPr lang="es-ES" sz="2000" dirty="0"/>
          </a:p>
          <a:p>
            <a:pPr marL="365760" lvl="1" indent="0" algn="just">
              <a:buNone/>
            </a:pPr>
            <a:r>
              <a:rPr lang="es-ES" sz="2400" dirty="0" smtClean="0"/>
              <a:t>El investigador en este tipo de recolección debe ser abierto, comprensible, respetar a los demás, no lo debe olvidar ya que se encuentra en el contexto.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619672" y="5955663"/>
            <a:ext cx="5544616" cy="443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/>
                </a:solidFill>
              </a:rPr>
              <a:t>Figura 12. Análisis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40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s-MX" sz="2400" dirty="0" smtClean="0"/>
          </a:p>
          <a:p>
            <a:pPr algn="ctr"/>
            <a:r>
              <a:rPr lang="es-MX" sz="2400" b="1" dirty="0" smtClean="0"/>
              <a:t>Consultar el siguiente link como actividad extra clase:</a:t>
            </a:r>
          </a:p>
          <a:p>
            <a:pPr algn="ctr"/>
            <a:endParaRPr lang="es-MX" sz="2400" dirty="0"/>
          </a:p>
          <a:p>
            <a:pPr marL="45720" indent="0" algn="ctr">
              <a:buNone/>
            </a:pPr>
            <a:r>
              <a:rPr lang="es-MX" sz="2400" dirty="0" smtClean="0"/>
              <a:t>https</a:t>
            </a:r>
            <a:r>
              <a:rPr lang="es-MX" sz="2400" dirty="0"/>
              <a:t>://www.youtube.com/watch?v=EH1cESKRrsE</a:t>
            </a:r>
          </a:p>
        </p:txBody>
      </p:sp>
    </p:spTree>
    <p:extLst>
      <p:ext uri="{BB962C8B-B14F-4D97-AF65-F5344CB8AC3E}">
        <p14:creationId xmlns:p14="http://schemas.microsoft.com/office/powerpoint/2010/main" val="14831165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12215" y="1700808"/>
            <a:ext cx="8407893" cy="495028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sz="2400" dirty="0" smtClean="0"/>
              <a:t>La recolección de datos es muy significativa en el desarrollo de la investigación, lo anterior debido a que el investigador después de hacer un análisis de la información que posee y selecciona para obtener los mejores resultados, deberá de ubicar la técnica en la que se acercará a los datos con el objetivo de convertirla en información que contribuya a lo que busca obtener. 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582700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50289"/>
          </a:xfrm>
        </p:spPr>
        <p:txBody>
          <a:bodyPr>
            <a:normAutofit lnSpcReduction="10000"/>
          </a:bodyPr>
          <a:lstStyle/>
          <a:p>
            <a:pPr marL="4572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2400" dirty="0"/>
              <a:t>Es transcendental que quienes buscan hallazgos en un tema    en    específico     conozcan    y   seleccionen      las    mejores      herramientas     para      contribuir      de     manera    directa      con   el     objetivo     de     estudio    y    la   obtención   de </a:t>
            </a:r>
            <a:r>
              <a:rPr lang="es-MX" sz="2400" dirty="0" smtClean="0"/>
              <a:t>resultados, por ello el alumno de la Maestría en Creación y Estrategias de Negocios, tiene el deber de conocer las técnicas que se han presentado para la formulación de sus actividades de investigación.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765328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80999" y="1719070"/>
            <a:ext cx="8511481" cy="480627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s-MX" sz="2400" dirty="0" smtClean="0"/>
              <a:t>Literatura:</a:t>
            </a:r>
          </a:p>
          <a:p>
            <a:endParaRPr lang="es-MX" sz="2400" dirty="0"/>
          </a:p>
          <a:p>
            <a:pPr algn="just"/>
            <a:r>
              <a:rPr lang="es-MX" sz="2400" dirty="0" err="1"/>
              <a:t>Sampieri</a:t>
            </a:r>
            <a:r>
              <a:rPr lang="es-MX" sz="2400" dirty="0"/>
              <a:t>, R., Fernández C. y Baptista, P. (2014). Metodología de la investigación. México: McGraw-Hill. </a:t>
            </a:r>
            <a:endParaRPr lang="es-MX" sz="2400" dirty="0" smtClean="0"/>
          </a:p>
          <a:p>
            <a:pPr algn="just"/>
            <a:r>
              <a:rPr lang="es-MX" sz="2400" dirty="0" err="1"/>
              <a:t>Sampieri</a:t>
            </a:r>
            <a:r>
              <a:rPr lang="es-MX" sz="2400" dirty="0"/>
              <a:t>, R., Fernández C. y Baptista, P. (</a:t>
            </a:r>
            <a:r>
              <a:rPr lang="es-MX" sz="2400" dirty="0" smtClean="0"/>
              <a:t>2010). </a:t>
            </a:r>
            <a:r>
              <a:rPr lang="es-MX" sz="2400" dirty="0"/>
              <a:t>Metodología de la investigación. México: McGraw-Hill. </a:t>
            </a:r>
            <a:endParaRPr lang="es-MX" sz="2400" dirty="0" smtClean="0"/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dirty="0" err="1" smtClean="0"/>
              <a:t>Pag</a:t>
            </a:r>
            <a:r>
              <a:rPr lang="es-MX" sz="2400" dirty="0" smtClean="0"/>
              <a:t> web:</a:t>
            </a:r>
          </a:p>
          <a:p>
            <a:pPr marL="45720" indent="0" algn="just">
              <a:buNone/>
            </a:pPr>
            <a:endParaRPr lang="es-MX" sz="2400" dirty="0" smtClean="0"/>
          </a:p>
          <a:p>
            <a:pPr algn="just"/>
            <a:r>
              <a:rPr lang="es-MX" sz="2400" dirty="0"/>
              <a:t>https://www.youtube.com/watch?v=EH1cESKRrsE</a:t>
            </a:r>
          </a:p>
          <a:p>
            <a:pPr marL="45720" indent="0" algn="just">
              <a:buNone/>
            </a:pPr>
            <a:endParaRPr lang="es-MX" sz="2400" dirty="0" smtClean="0"/>
          </a:p>
          <a:p>
            <a:endParaRPr lang="es-MX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Fuentes de Información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70984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743457"/>
              </p:ext>
            </p:extLst>
          </p:nvPr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932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91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27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79405">
                <a:tc gridSpan="3">
                  <a:txBody>
                    <a:bodyPr/>
                    <a:lstStyle/>
                    <a:p>
                      <a:pPr algn="ctr"/>
                      <a:r>
                        <a:rPr lang="es-MX" sz="4800" dirty="0" smtClean="0"/>
                        <a:t>Índice</a:t>
                      </a:r>
                      <a:endParaRPr lang="es-MX" sz="4800" dirty="0">
                        <a:solidFill>
                          <a:schemeClr val="bg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6049">
                <a:tc>
                  <a:txBody>
                    <a:bodyPr/>
                    <a:lstStyle/>
                    <a:p>
                      <a:pPr algn="just"/>
                      <a:r>
                        <a:rPr lang="es-MX" sz="2400" dirty="0" smtClean="0"/>
                        <a:t>Objetivo</a:t>
                      </a:r>
                    </a:p>
                    <a:p>
                      <a:pPr algn="just"/>
                      <a:r>
                        <a:rPr lang="es-MX" sz="2400" dirty="0" smtClean="0"/>
                        <a:t>Introducción</a:t>
                      </a:r>
                      <a:endParaRPr lang="es-MX" sz="2400" b="1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……………………………….</a:t>
                      </a:r>
                    </a:p>
                    <a:p>
                      <a:r>
                        <a:rPr lang="es-MX" sz="2400" dirty="0" smtClean="0"/>
                        <a:t>……………………………….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7</a:t>
                      </a:r>
                    </a:p>
                    <a:p>
                      <a:pPr algn="ctr"/>
                      <a:r>
                        <a:rPr lang="es-MX" sz="2400" dirty="0" smtClean="0"/>
                        <a:t>8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1756">
                <a:tc>
                  <a:txBody>
                    <a:bodyPr/>
                    <a:lstStyle/>
                    <a:p>
                      <a:pPr algn="just"/>
                      <a:r>
                        <a:rPr lang="es-ES" sz="2400" dirty="0" smtClean="0"/>
                        <a:t>3</a:t>
                      </a:r>
                      <a:r>
                        <a:rPr lang="es-ES" sz="2400" baseline="0" dirty="0" smtClean="0"/>
                        <a:t>. </a:t>
                      </a:r>
                      <a:r>
                        <a:rPr lang="es-ES" sz="2400" dirty="0" smtClean="0"/>
                        <a:t>Recolección de los datos y resultados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……………………………….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10</a:t>
                      </a:r>
                    </a:p>
                    <a:p>
                      <a:pPr algn="ctr"/>
                      <a:endParaRPr lang="es-MX" sz="2400" dirty="0" smtClean="0"/>
                    </a:p>
                    <a:p>
                      <a:pPr algn="ctr"/>
                      <a:endParaRPr lang="es-MX" sz="2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0789">
                <a:tc>
                  <a:txBody>
                    <a:bodyPr/>
                    <a:lstStyle/>
                    <a:p>
                      <a:pPr marL="261938" indent="0" algn="just" defTabSz="457200" rtl="0" eaLnBrk="1" latinLnBrk="0" hangingPunct="1"/>
                      <a:r>
                        <a:rPr lang="es-MX" sz="2400" dirty="0" smtClean="0"/>
                        <a:t>3.1</a:t>
                      </a:r>
                      <a:r>
                        <a:rPr lang="es-MX" sz="2400" kern="1200" dirty="0" smtClean="0"/>
                        <a:t>.- </a:t>
                      </a:r>
                      <a:r>
                        <a:rPr lang="es-ES" sz="2400" kern="1200" dirty="0" smtClean="0"/>
                        <a:t> Identificación de la fuente de investigación</a:t>
                      </a:r>
                    </a:p>
                    <a:p>
                      <a:pPr marL="604838" indent="-342900" algn="just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ES" sz="2400" kern="1200" dirty="0" smtClean="0"/>
                        <a:t>Fuentes de información</a:t>
                      </a:r>
                    </a:p>
                    <a:p>
                      <a:pPr marL="604838" indent="-342900" algn="just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ES" sz="2400" kern="1200" dirty="0" smtClean="0"/>
                        <a:t>Fuente</a:t>
                      </a:r>
                      <a:r>
                        <a:rPr lang="es-ES" sz="2400" kern="1200" baseline="0" dirty="0" smtClean="0"/>
                        <a:t> de información primaria</a:t>
                      </a:r>
                    </a:p>
                    <a:p>
                      <a:pPr marL="604838" indent="-342900" algn="just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ES" sz="2400" kern="1200" baseline="0" dirty="0" smtClean="0"/>
                        <a:t>Fuente de información secundaria</a:t>
                      </a:r>
                    </a:p>
                    <a:p>
                      <a:pPr marL="604838" indent="-342900" algn="just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ES" sz="2400" kern="1200" baseline="0" dirty="0" smtClean="0"/>
                        <a:t>Fuente de información terciaria</a:t>
                      </a:r>
                      <a:endParaRPr lang="es-ES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  <a:p>
                      <a:r>
                        <a:rPr lang="es-MX" sz="2400" dirty="0" smtClean="0"/>
                        <a:t>……………………………….</a:t>
                      </a:r>
                    </a:p>
                    <a:p>
                      <a:r>
                        <a:rPr lang="es-MX" sz="2400" dirty="0" smtClean="0"/>
                        <a:t>……………………………….</a:t>
                      </a:r>
                    </a:p>
                    <a:p>
                      <a:r>
                        <a:rPr lang="es-MX" sz="2400" dirty="0" smtClean="0"/>
                        <a:t>……………………………….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  <a:p>
                      <a:r>
                        <a:rPr lang="es-MX" sz="2400" dirty="0" smtClean="0"/>
                        <a:t>……………………………….</a:t>
                      </a:r>
                    </a:p>
                    <a:p>
                      <a:r>
                        <a:rPr lang="es-MX" sz="2400" dirty="0" smtClean="0"/>
                        <a:t>……………………………….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 dirty="0" smtClean="0"/>
                    </a:p>
                    <a:p>
                      <a:pPr algn="ctr"/>
                      <a:r>
                        <a:rPr lang="es-MX" sz="2400" dirty="0" smtClean="0"/>
                        <a:t>11</a:t>
                      </a:r>
                    </a:p>
                    <a:p>
                      <a:pPr algn="ctr"/>
                      <a:r>
                        <a:rPr lang="es-MX" sz="2400" dirty="0" smtClean="0"/>
                        <a:t>12</a:t>
                      </a:r>
                    </a:p>
                    <a:p>
                      <a:pPr algn="ctr"/>
                      <a:r>
                        <a:rPr lang="es-MX" sz="2400" dirty="0" smtClean="0"/>
                        <a:t>14</a:t>
                      </a:r>
                    </a:p>
                    <a:p>
                      <a:pPr algn="ctr"/>
                      <a:endParaRPr lang="es-MX" sz="2400" dirty="0" smtClean="0"/>
                    </a:p>
                    <a:p>
                      <a:pPr algn="ctr"/>
                      <a:r>
                        <a:rPr lang="es-MX" sz="2400" dirty="0" smtClean="0"/>
                        <a:t>16</a:t>
                      </a:r>
                    </a:p>
                    <a:p>
                      <a:pPr algn="ctr"/>
                      <a:r>
                        <a:rPr lang="es-MX" sz="2400" dirty="0" smtClean="0"/>
                        <a:t>18</a:t>
                      </a:r>
                      <a:endParaRPr lang="es-MX" sz="2400" dirty="0" smtClean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072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23528" y="404664"/>
            <a:ext cx="8496944" cy="599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algn="just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</a:pPr>
            <a:r>
              <a:rPr lang="en-US" sz="2400" spc="150" dirty="0" err="1" smtClean="0">
                <a:solidFill>
                  <a:schemeClr val="tx2"/>
                </a:solidFill>
              </a:rPr>
              <a:t>Imagenes</a:t>
            </a:r>
            <a:r>
              <a:rPr lang="en-US" sz="2400" spc="150" dirty="0">
                <a:solidFill>
                  <a:schemeClr val="tx2"/>
                </a:solidFill>
              </a:rPr>
              <a:t>:</a:t>
            </a:r>
          </a:p>
          <a:p>
            <a:pPr marL="274320" lvl="0" indent="-228600" algn="just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 2" pitchFamily="18" charset="2"/>
              <a:buChar char=""/>
            </a:pPr>
            <a:endParaRPr lang="en-US" sz="2400" spc="150" dirty="0">
              <a:solidFill>
                <a:schemeClr val="tx2"/>
              </a:solidFill>
            </a:endParaRPr>
          </a:p>
          <a:p>
            <a:pPr marL="274320" lvl="0" indent="-228600" algn="just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400" spc="150" dirty="0" err="1">
                <a:solidFill>
                  <a:schemeClr val="tx2"/>
                </a:solidFill>
              </a:rPr>
              <a:t>Libros</a:t>
            </a:r>
            <a:r>
              <a:rPr lang="en-US" sz="2400" spc="150" dirty="0">
                <a:solidFill>
                  <a:schemeClr val="tx2"/>
                </a:solidFill>
              </a:rPr>
              <a:t> (2019). [image] Available at: https://www.ecured.cu/</a:t>
            </a:r>
            <a:r>
              <a:rPr lang="en-US" sz="2400" spc="150" dirty="0" err="1">
                <a:solidFill>
                  <a:schemeClr val="tx2"/>
                </a:solidFill>
              </a:rPr>
              <a:t>Fuentes_bibliográficas</a:t>
            </a:r>
            <a:r>
              <a:rPr lang="en-US" sz="2400" spc="150" dirty="0">
                <a:solidFill>
                  <a:schemeClr val="tx2"/>
                </a:solidFill>
              </a:rPr>
              <a:t>#/media/File:Fuentes_bibliogr%C3%A1ficas.jpg</a:t>
            </a:r>
            <a:endParaRPr lang="es-MX" sz="2400" spc="150" dirty="0">
              <a:solidFill>
                <a:schemeClr val="tx2"/>
              </a:solidFill>
            </a:endParaRPr>
          </a:p>
          <a:p>
            <a:pPr marL="274320" lvl="0" indent="-228600" algn="just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400" spc="150" dirty="0">
                <a:solidFill>
                  <a:schemeClr val="tx2"/>
                </a:solidFill>
              </a:rPr>
              <a:t>Fuentes de </a:t>
            </a:r>
            <a:r>
              <a:rPr lang="en-US" sz="2400" spc="150" dirty="0" err="1">
                <a:solidFill>
                  <a:schemeClr val="tx2"/>
                </a:solidFill>
              </a:rPr>
              <a:t>información</a:t>
            </a:r>
            <a:r>
              <a:rPr lang="en-US" sz="2400" spc="150" dirty="0">
                <a:solidFill>
                  <a:schemeClr val="tx2"/>
                </a:solidFill>
              </a:rPr>
              <a:t> (2019). [image] Available at: http://programacasasegura.org/mx/fuentes-de-consulta-confiables/</a:t>
            </a:r>
            <a:endParaRPr lang="es-MX" sz="2400" spc="150" dirty="0">
              <a:solidFill>
                <a:schemeClr val="tx2"/>
              </a:solidFill>
            </a:endParaRPr>
          </a:p>
          <a:p>
            <a:pPr marL="274320" lvl="0" indent="-228600" algn="just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400" spc="150" dirty="0" err="1">
                <a:solidFill>
                  <a:schemeClr val="tx2"/>
                </a:solidFill>
              </a:rPr>
              <a:t>Libros</a:t>
            </a:r>
            <a:r>
              <a:rPr lang="en-US" sz="2400" spc="150" dirty="0">
                <a:solidFill>
                  <a:schemeClr val="tx2"/>
                </a:solidFill>
              </a:rPr>
              <a:t> 1 (2019). [image] Available at: https://www.eldiario.net/noticias/2018/2018_05/nt180515/nuevoshorizontes.php?n=113&amp;-fuentes-bibliograficas-y-la-bibliografia-en-la-investigacion</a:t>
            </a:r>
            <a:endParaRPr lang="es-MX" sz="2400" spc="150" dirty="0">
              <a:solidFill>
                <a:schemeClr val="tx2"/>
              </a:solidFill>
            </a:endParaRPr>
          </a:p>
          <a:p>
            <a:pPr marL="274320" lvl="0" indent="-228600" algn="just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400" spc="150" dirty="0" err="1">
                <a:solidFill>
                  <a:schemeClr val="tx2"/>
                </a:solidFill>
              </a:rPr>
              <a:t>Recolección</a:t>
            </a:r>
            <a:r>
              <a:rPr lang="en-US" sz="2400" spc="150" dirty="0">
                <a:solidFill>
                  <a:schemeClr val="tx2"/>
                </a:solidFill>
              </a:rPr>
              <a:t> de </a:t>
            </a:r>
            <a:r>
              <a:rPr lang="en-US" sz="2400" spc="150" dirty="0" err="1">
                <a:solidFill>
                  <a:schemeClr val="tx2"/>
                </a:solidFill>
              </a:rPr>
              <a:t>datos</a:t>
            </a:r>
            <a:r>
              <a:rPr lang="en-US" sz="2400" spc="150" dirty="0">
                <a:solidFill>
                  <a:schemeClr val="tx2"/>
                </a:solidFill>
              </a:rPr>
              <a:t> (2019). [image] Available at: https://</a:t>
            </a:r>
            <a:r>
              <a:rPr lang="en-US" sz="2400" spc="150" dirty="0" smtClean="0">
                <a:solidFill>
                  <a:schemeClr val="tx2"/>
                </a:solidFill>
              </a:rPr>
              <a:t>es.coursera.org/learn/ordenamiento-datos</a:t>
            </a:r>
            <a:endParaRPr lang="es-MX" sz="2400" spc="1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7047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23528" y="-387424"/>
            <a:ext cx="8496944" cy="765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28600" algn="just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 2" pitchFamily="18" charset="2"/>
              <a:buChar char=""/>
            </a:pPr>
            <a:endParaRPr lang="es-MX" sz="2400" spc="150" dirty="0" smtClean="0">
              <a:solidFill>
                <a:schemeClr val="tx2"/>
              </a:solidFill>
            </a:endParaRPr>
          </a:p>
          <a:p>
            <a:pPr marL="274320" lvl="0" indent="-228600" algn="just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 2" pitchFamily="18" charset="2"/>
              <a:buChar char=""/>
            </a:pPr>
            <a:endParaRPr lang="es-MX" sz="2400" spc="150" dirty="0" smtClean="0">
              <a:solidFill>
                <a:schemeClr val="tx2"/>
              </a:solidFill>
            </a:endParaRPr>
          </a:p>
          <a:p>
            <a:pPr marL="274320" lvl="0" indent="-228600" algn="just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400" spc="150" dirty="0" smtClean="0">
                <a:solidFill>
                  <a:schemeClr val="tx2"/>
                </a:solidFill>
              </a:rPr>
              <a:t>Su </a:t>
            </a:r>
            <a:r>
              <a:rPr lang="en-US" sz="2400" spc="150" dirty="0" err="1">
                <a:solidFill>
                  <a:schemeClr val="tx2"/>
                </a:solidFill>
              </a:rPr>
              <a:t>propósito</a:t>
            </a:r>
            <a:r>
              <a:rPr lang="en-US" sz="2400" spc="150" dirty="0">
                <a:solidFill>
                  <a:schemeClr val="tx2"/>
                </a:solidFill>
              </a:rPr>
              <a:t> (2019). [image] Available at: </a:t>
            </a:r>
            <a:r>
              <a:rPr lang="es-MX" sz="2400" spc="150" dirty="0">
                <a:solidFill>
                  <a:schemeClr val="tx2"/>
                </a:solidFill>
              </a:rPr>
              <a:t>https://prezi.com/g3nbhdecxd6i/tecnicas-para-recoleccion-de-datos/</a:t>
            </a:r>
          </a:p>
          <a:p>
            <a:pPr marL="274320" lvl="0" indent="-228600" algn="just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 2" pitchFamily="18" charset="2"/>
              <a:buChar char=""/>
            </a:pPr>
            <a:r>
              <a:rPr lang="es-MX" sz="2400" spc="150" dirty="0">
                <a:solidFill>
                  <a:schemeClr val="tx2"/>
                </a:solidFill>
              </a:rPr>
              <a:t>Nivel de conocimiento </a:t>
            </a:r>
            <a:r>
              <a:rPr lang="en-US" sz="2400" spc="150" dirty="0">
                <a:solidFill>
                  <a:schemeClr val="tx2"/>
                </a:solidFill>
              </a:rPr>
              <a:t>(2019). [image] Available at: http://metodosrecolecciondedatos.blogspot.com/2016/03</a:t>
            </a:r>
            <a:r>
              <a:rPr lang="en-US" sz="2400" spc="150" dirty="0" smtClean="0">
                <a:solidFill>
                  <a:schemeClr val="tx2"/>
                </a:solidFill>
              </a:rPr>
              <a:t>/</a:t>
            </a:r>
          </a:p>
          <a:p>
            <a:pPr marL="274320" indent="-228600" algn="just">
              <a:lnSpc>
                <a:spcPct val="107000"/>
              </a:lnSpc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400" spc="150" dirty="0" err="1">
                <a:solidFill>
                  <a:schemeClr val="tx2"/>
                </a:solidFill>
              </a:rPr>
              <a:t>Según</a:t>
            </a:r>
            <a:r>
              <a:rPr lang="en-US" sz="2400" spc="150" dirty="0">
                <a:solidFill>
                  <a:schemeClr val="tx2"/>
                </a:solidFill>
              </a:rPr>
              <a:t> la </a:t>
            </a:r>
            <a:r>
              <a:rPr lang="en-US" sz="2400" spc="150" dirty="0" err="1">
                <a:solidFill>
                  <a:schemeClr val="tx2"/>
                </a:solidFill>
              </a:rPr>
              <a:t>estrategia</a:t>
            </a:r>
            <a:r>
              <a:rPr lang="en-US" sz="2400" spc="150" dirty="0">
                <a:solidFill>
                  <a:schemeClr val="tx2"/>
                </a:solidFill>
              </a:rPr>
              <a:t> (2019). [image] Available at: http://instrumentosderecolecciondedatosidm.blogspot.com/2015/07/introduccion.html</a:t>
            </a:r>
            <a:endParaRPr lang="es-MX" sz="2400" spc="150" dirty="0">
              <a:solidFill>
                <a:schemeClr val="tx2"/>
              </a:solidFill>
            </a:endParaRPr>
          </a:p>
          <a:p>
            <a:pPr marL="274320" indent="-228600" algn="just">
              <a:lnSpc>
                <a:spcPct val="107000"/>
              </a:lnSpc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</a:pPr>
            <a:r>
              <a:rPr lang="es-MX" sz="2400" spc="150" dirty="0">
                <a:solidFill>
                  <a:schemeClr val="tx2"/>
                </a:solidFill>
              </a:rPr>
              <a:t>Aplicación de técnicas </a:t>
            </a:r>
            <a:r>
              <a:rPr lang="en-US" sz="2400" spc="150" dirty="0">
                <a:solidFill>
                  <a:schemeClr val="tx2"/>
                </a:solidFill>
              </a:rPr>
              <a:t>(2019). [image] Available at: https://www.slideshare.net/mirelesrafael8490/tecnicas-de-investigacion-63649270</a:t>
            </a:r>
            <a:endParaRPr lang="es-MX" sz="2400" spc="150" dirty="0">
              <a:solidFill>
                <a:schemeClr val="tx2"/>
              </a:solidFill>
            </a:endParaRPr>
          </a:p>
          <a:p>
            <a:pPr marL="274320" indent="-228600" algn="just">
              <a:lnSpc>
                <a:spcPct val="107000"/>
              </a:lnSpc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400" spc="150" dirty="0" err="1">
                <a:solidFill>
                  <a:schemeClr val="tx2"/>
                </a:solidFill>
              </a:rPr>
              <a:t>Técnicas</a:t>
            </a:r>
            <a:r>
              <a:rPr lang="en-US" sz="2400" spc="150" dirty="0">
                <a:solidFill>
                  <a:schemeClr val="tx2"/>
                </a:solidFill>
              </a:rPr>
              <a:t> (2019). [image] Available at: https://www.youtube.com/watch?v=EH1cESKRrsE</a:t>
            </a:r>
            <a:endParaRPr lang="es-MX" sz="2400" spc="150" dirty="0">
              <a:solidFill>
                <a:schemeClr val="tx2"/>
              </a:solidFill>
            </a:endParaRPr>
          </a:p>
          <a:p>
            <a:pPr marL="274320" lvl="0" indent="-228600" algn="just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 2" pitchFamily="18" charset="2"/>
              <a:buChar char=""/>
            </a:pPr>
            <a:endParaRPr lang="es-MX" sz="2400" spc="150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endParaRPr lang="en-US" sz="2000" dirty="0" err="1">
              <a:latin typeface="Century" panose="020406040505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5848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51520" y="404664"/>
            <a:ext cx="8496944" cy="5055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28600" algn="just">
              <a:lnSpc>
                <a:spcPct val="107000"/>
              </a:lnSpc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400" spc="150" dirty="0" smtClean="0">
                <a:solidFill>
                  <a:schemeClr val="tx2"/>
                </a:solidFill>
              </a:rPr>
              <a:t>Documental </a:t>
            </a:r>
            <a:r>
              <a:rPr lang="en-US" sz="2400" spc="150" dirty="0">
                <a:solidFill>
                  <a:schemeClr val="tx2"/>
                </a:solidFill>
              </a:rPr>
              <a:t>(2019). [image] Available at: https://www.lifeder.com/investigacion-documental/</a:t>
            </a:r>
            <a:endParaRPr lang="es-MX" sz="2400" spc="150" dirty="0">
              <a:solidFill>
                <a:schemeClr val="tx2"/>
              </a:solidFill>
            </a:endParaRPr>
          </a:p>
          <a:p>
            <a:pPr marL="274320" indent="-228600" algn="just">
              <a:lnSpc>
                <a:spcPct val="107000"/>
              </a:lnSpc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400" spc="150" dirty="0">
                <a:solidFill>
                  <a:schemeClr val="tx2"/>
                </a:solidFill>
              </a:rPr>
              <a:t>Campo (2019). [image] Available at: https://www.tutareaescolar.com/metodo_de_investigacion_de_campo.html </a:t>
            </a:r>
            <a:endParaRPr lang="es-MX" sz="2400" spc="150" dirty="0">
              <a:solidFill>
                <a:schemeClr val="tx2"/>
              </a:solidFill>
            </a:endParaRPr>
          </a:p>
          <a:p>
            <a:pPr marL="274320" indent="-228600" algn="just">
              <a:lnSpc>
                <a:spcPct val="107000"/>
              </a:lnSpc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400" spc="150" dirty="0" err="1">
                <a:solidFill>
                  <a:schemeClr val="tx2"/>
                </a:solidFill>
              </a:rPr>
              <a:t>Resultados</a:t>
            </a:r>
            <a:r>
              <a:rPr lang="en-US" sz="2400" spc="150" dirty="0">
                <a:solidFill>
                  <a:schemeClr val="tx2"/>
                </a:solidFill>
              </a:rPr>
              <a:t> (2019). [image] Available at: https://portalacademico.cch.unam.mx/alumno/tlriid4/unidad4/redaccionBorrador/presentacionResultados </a:t>
            </a:r>
            <a:endParaRPr lang="es-MX" sz="2400" spc="150" dirty="0">
              <a:solidFill>
                <a:schemeClr val="tx2"/>
              </a:solidFill>
            </a:endParaRPr>
          </a:p>
          <a:p>
            <a:pPr marL="274320" indent="-228600" algn="just">
              <a:lnSpc>
                <a:spcPct val="107000"/>
              </a:lnSpc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400" spc="150" dirty="0">
                <a:solidFill>
                  <a:schemeClr val="tx2"/>
                </a:solidFill>
              </a:rPr>
              <a:t>Análisis (2019). [image] Available at: elmundodelaeducacion.mx/</a:t>
            </a:r>
            <a:r>
              <a:rPr lang="en-US" sz="2400" spc="150" dirty="0" err="1">
                <a:solidFill>
                  <a:schemeClr val="tx2"/>
                </a:solidFill>
              </a:rPr>
              <a:t>revista</a:t>
            </a:r>
            <a:r>
              <a:rPr lang="en-US" sz="2400" spc="150" dirty="0">
                <a:solidFill>
                  <a:schemeClr val="tx2"/>
                </a:solidFill>
              </a:rPr>
              <a:t>/</a:t>
            </a:r>
            <a:r>
              <a:rPr lang="en-US" sz="2400" spc="150" dirty="0" err="1">
                <a:solidFill>
                  <a:schemeClr val="tx2"/>
                </a:solidFill>
              </a:rPr>
              <a:t>posiciones</a:t>
            </a:r>
            <a:r>
              <a:rPr lang="en-US" sz="2400" spc="150" dirty="0">
                <a:solidFill>
                  <a:schemeClr val="tx2"/>
                </a:solidFill>
              </a:rPr>
              <a:t>/item/</a:t>
            </a:r>
            <a:r>
              <a:rPr lang="en-US" sz="2400" spc="150" dirty="0" err="1">
                <a:solidFill>
                  <a:schemeClr val="tx2"/>
                </a:solidFill>
              </a:rPr>
              <a:t>difundamos</a:t>
            </a:r>
            <a:r>
              <a:rPr lang="en-US" sz="2400" spc="150" dirty="0">
                <a:solidFill>
                  <a:schemeClr val="tx2"/>
                </a:solidFill>
              </a:rPr>
              <a:t>-</a:t>
            </a:r>
            <a:r>
              <a:rPr lang="en-US" sz="2400" spc="150" dirty="0" err="1">
                <a:solidFill>
                  <a:schemeClr val="tx2"/>
                </a:solidFill>
              </a:rPr>
              <a:t>los</a:t>
            </a:r>
            <a:r>
              <a:rPr lang="en-US" sz="2400" spc="150" dirty="0">
                <a:solidFill>
                  <a:schemeClr val="tx2"/>
                </a:solidFill>
              </a:rPr>
              <a:t>-</a:t>
            </a:r>
            <a:r>
              <a:rPr lang="en-US" sz="2400" spc="150" dirty="0" err="1">
                <a:solidFill>
                  <a:schemeClr val="tx2"/>
                </a:solidFill>
              </a:rPr>
              <a:t>resultados</a:t>
            </a:r>
            <a:r>
              <a:rPr lang="en-US" sz="2400" spc="150" dirty="0">
                <a:solidFill>
                  <a:schemeClr val="tx2"/>
                </a:solidFill>
              </a:rPr>
              <a:t>-de-la-</a:t>
            </a:r>
            <a:r>
              <a:rPr lang="en-US" sz="2400" spc="150" dirty="0" err="1">
                <a:solidFill>
                  <a:schemeClr val="tx2"/>
                </a:solidFill>
              </a:rPr>
              <a:t>investigacion</a:t>
            </a:r>
            <a:endParaRPr lang="es-MX" sz="2400" spc="1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4033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8379" y="1844824"/>
            <a:ext cx="8407893" cy="440740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b="1" dirty="0"/>
              <a:t>PROPÓSITO:</a:t>
            </a:r>
            <a:r>
              <a:rPr lang="es-MX" dirty="0"/>
              <a:t> Dar a conocer al alumno de la Maestría en Creación y Estrategias de Negocios </a:t>
            </a:r>
            <a:r>
              <a:rPr lang="es-MX" dirty="0" smtClean="0"/>
              <a:t>la recolección de datos y resultados.</a:t>
            </a:r>
            <a:endParaRPr lang="es-MX" dirty="0"/>
          </a:p>
          <a:p>
            <a:pPr algn="just">
              <a:lnSpc>
                <a:spcPct val="150000"/>
              </a:lnSpc>
            </a:pPr>
            <a:r>
              <a:rPr lang="es-MX" dirty="0"/>
              <a:t>El material didáctico incluye lo más sobresaliente en materia de </a:t>
            </a:r>
            <a:r>
              <a:rPr lang="es-MX" dirty="0" smtClean="0"/>
              <a:t>la </a:t>
            </a:r>
            <a:r>
              <a:rPr lang="es-MX" dirty="0"/>
              <a:t>recolección de datos </a:t>
            </a:r>
            <a:r>
              <a:rPr lang="es-MX" dirty="0" smtClean="0"/>
              <a:t>para la utilización y aplicación.</a:t>
            </a:r>
            <a:endParaRPr lang="es-MX" dirty="0"/>
          </a:p>
          <a:p>
            <a:pPr algn="just">
              <a:lnSpc>
                <a:spcPct val="150000"/>
              </a:lnSpc>
            </a:pPr>
            <a:r>
              <a:rPr lang="es-MX" dirty="0"/>
              <a:t>La estructura metodológica se encuentra diseñada para que el material en general sea utilizado de manera clara y </a:t>
            </a:r>
            <a:r>
              <a:rPr lang="es-MX" dirty="0" smtClean="0"/>
              <a:t>sencilla haciendo énfasis en la implementación del proyecto terminal de grado.</a:t>
            </a:r>
            <a:endParaRPr lang="es-MX" dirty="0"/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Guion explicativo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588513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23528" y="404664"/>
            <a:ext cx="8244408" cy="6157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2100" dirty="0"/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r>
              <a:rPr lang="es-MX" sz="2100" spc="150" dirty="0">
                <a:solidFill>
                  <a:schemeClr val="tx2"/>
                </a:solidFill>
              </a:rPr>
              <a:t>De la diapositiva </a:t>
            </a:r>
            <a:r>
              <a:rPr lang="es-MX" sz="2100" spc="150" dirty="0" err="1">
                <a:solidFill>
                  <a:schemeClr val="tx2"/>
                </a:solidFill>
              </a:rPr>
              <a:t>num</a:t>
            </a:r>
            <a:r>
              <a:rPr lang="es-MX" sz="2100" spc="150" dirty="0">
                <a:solidFill>
                  <a:schemeClr val="tx2"/>
                </a:solidFill>
              </a:rPr>
              <a:t>. 1 a la 9 se da a conocer la presentación del trabajo, contenido, objetivo e introducción.</a:t>
            </a:r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r>
              <a:rPr lang="es-MX" sz="2100" spc="150" dirty="0">
                <a:solidFill>
                  <a:schemeClr val="tx2"/>
                </a:solidFill>
              </a:rPr>
              <a:t>En la diapositiva </a:t>
            </a:r>
            <a:r>
              <a:rPr lang="es-MX" sz="2100" spc="150" dirty="0" err="1">
                <a:solidFill>
                  <a:schemeClr val="tx2"/>
                </a:solidFill>
              </a:rPr>
              <a:t>num</a:t>
            </a:r>
            <a:r>
              <a:rPr lang="es-MX" sz="2100" spc="150" dirty="0">
                <a:solidFill>
                  <a:schemeClr val="tx2"/>
                </a:solidFill>
              </a:rPr>
              <a:t>. 10 comienza el tema recolección de los datos y resultados. </a:t>
            </a:r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r>
              <a:rPr lang="es-MX" sz="2100" spc="150" dirty="0">
                <a:solidFill>
                  <a:schemeClr val="tx2"/>
                </a:solidFill>
              </a:rPr>
              <a:t>La diapositiva </a:t>
            </a:r>
            <a:r>
              <a:rPr lang="es-MX" sz="2100" spc="150" dirty="0" err="1">
                <a:solidFill>
                  <a:schemeClr val="tx2"/>
                </a:solidFill>
              </a:rPr>
              <a:t>num</a:t>
            </a:r>
            <a:r>
              <a:rPr lang="es-MX" sz="2100" spc="150" dirty="0">
                <a:solidFill>
                  <a:schemeClr val="tx2"/>
                </a:solidFill>
              </a:rPr>
              <a:t>. 11 y 12 se establece la </a:t>
            </a:r>
            <a:r>
              <a:rPr lang="es-ES" sz="2100" spc="150" dirty="0">
                <a:solidFill>
                  <a:schemeClr val="tx2"/>
                </a:solidFill>
              </a:rPr>
              <a:t>identificación de la fuente de investigación</a:t>
            </a:r>
            <a:r>
              <a:rPr lang="es-MX" sz="2100" spc="150" dirty="0">
                <a:solidFill>
                  <a:schemeClr val="tx2"/>
                </a:solidFill>
              </a:rPr>
              <a:t>, su concepto y generalidades.</a:t>
            </a:r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r>
              <a:rPr lang="es-MX" sz="2100" spc="150" dirty="0">
                <a:solidFill>
                  <a:schemeClr val="tx2"/>
                </a:solidFill>
              </a:rPr>
              <a:t>En la diapositiva </a:t>
            </a:r>
            <a:r>
              <a:rPr lang="es-MX" sz="2100" spc="150" dirty="0" err="1">
                <a:solidFill>
                  <a:schemeClr val="tx2"/>
                </a:solidFill>
              </a:rPr>
              <a:t>num</a:t>
            </a:r>
            <a:r>
              <a:rPr lang="es-MX" sz="2100" spc="150" dirty="0">
                <a:solidFill>
                  <a:schemeClr val="tx2"/>
                </a:solidFill>
              </a:rPr>
              <a:t>. 13 se presenta un esquema con los tipos de las fuentes de investigación (primarias, secundarias y tercerías).</a:t>
            </a:r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r>
              <a:rPr lang="es-MX" sz="2100" spc="150" dirty="0">
                <a:solidFill>
                  <a:schemeClr val="tx2"/>
                </a:solidFill>
              </a:rPr>
              <a:t>En la diapositiva </a:t>
            </a:r>
            <a:r>
              <a:rPr lang="es-MX" sz="2100" spc="150" dirty="0" err="1">
                <a:solidFill>
                  <a:schemeClr val="tx2"/>
                </a:solidFill>
              </a:rPr>
              <a:t>num</a:t>
            </a:r>
            <a:r>
              <a:rPr lang="es-MX" sz="2100" spc="150" dirty="0">
                <a:solidFill>
                  <a:schemeClr val="tx2"/>
                </a:solidFill>
              </a:rPr>
              <a:t>. 14 y 15 se observan las fuentes de información primarias.</a:t>
            </a:r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endParaRPr lang="es-MX" sz="2100" spc="1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91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51520" y="260648"/>
            <a:ext cx="8604448" cy="6837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2100" dirty="0"/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r>
              <a:rPr lang="es-MX" sz="2100" spc="150" dirty="0" smtClean="0">
                <a:solidFill>
                  <a:schemeClr val="tx2"/>
                </a:solidFill>
              </a:rPr>
              <a:t>En </a:t>
            </a:r>
            <a:r>
              <a:rPr lang="es-MX" sz="2100" spc="150" dirty="0">
                <a:solidFill>
                  <a:schemeClr val="tx2"/>
                </a:solidFill>
              </a:rPr>
              <a:t>la diapositiva </a:t>
            </a:r>
            <a:r>
              <a:rPr lang="es-MX" sz="2100" spc="150" dirty="0" err="1">
                <a:solidFill>
                  <a:schemeClr val="tx2"/>
                </a:solidFill>
              </a:rPr>
              <a:t>num</a:t>
            </a:r>
            <a:r>
              <a:rPr lang="es-MX" sz="2100" spc="150" dirty="0">
                <a:solidFill>
                  <a:schemeClr val="tx2"/>
                </a:solidFill>
              </a:rPr>
              <a:t>. 16 y 17 se observan las fuentes de información secundarias.</a:t>
            </a:r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r>
              <a:rPr lang="es-MX" sz="2100" spc="150" dirty="0">
                <a:solidFill>
                  <a:schemeClr val="tx2"/>
                </a:solidFill>
              </a:rPr>
              <a:t>En la diapositiva </a:t>
            </a:r>
            <a:r>
              <a:rPr lang="es-MX" sz="2100" spc="150" dirty="0" err="1">
                <a:solidFill>
                  <a:schemeClr val="tx2"/>
                </a:solidFill>
              </a:rPr>
              <a:t>num</a:t>
            </a:r>
            <a:r>
              <a:rPr lang="es-MX" sz="2100" spc="150" dirty="0">
                <a:solidFill>
                  <a:schemeClr val="tx2"/>
                </a:solidFill>
              </a:rPr>
              <a:t>. 18 y 19 se observan las fuentes de información terciarias</a:t>
            </a:r>
            <a:r>
              <a:rPr lang="es-MX" sz="2100" spc="150" dirty="0" smtClean="0">
                <a:solidFill>
                  <a:schemeClr val="tx2"/>
                </a:solidFill>
              </a:rPr>
              <a:t>.</a:t>
            </a:r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r>
              <a:rPr lang="es-MX" sz="2100" spc="150" dirty="0">
                <a:solidFill>
                  <a:schemeClr val="tx2"/>
                </a:solidFill>
              </a:rPr>
              <a:t>El tema: recolección de datos, da inicio en la diapositiva </a:t>
            </a:r>
            <a:r>
              <a:rPr lang="es-MX" sz="2100" spc="150" dirty="0" err="1">
                <a:solidFill>
                  <a:schemeClr val="tx2"/>
                </a:solidFill>
              </a:rPr>
              <a:t>num</a:t>
            </a:r>
            <a:r>
              <a:rPr lang="es-MX" sz="2100" spc="150" dirty="0">
                <a:solidFill>
                  <a:schemeClr val="tx2"/>
                </a:solidFill>
              </a:rPr>
              <a:t>. 20 y 21.</a:t>
            </a:r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r>
              <a:rPr lang="es-MX" sz="2100" spc="150" dirty="0">
                <a:solidFill>
                  <a:schemeClr val="tx2"/>
                </a:solidFill>
              </a:rPr>
              <a:t>Los tres tipos de recolección de datos (propósito, nivel de conocimiento y de estrategia) se referencian en las diapositivas de la </a:t>
            </a:r>
            <a:r>
              <a:rPr lang="es-MX" sz="2100" spc="150" dirty="0" err="1">
                <a:solidFill>
                  <a:schemeClr val="tx2"/>
                </a:solidFill>
              </a:rPr>
              <a:t>num</a:t>
            </a:r>
            <a:r>
              <a:rPr lang="es-MX" sz="2100" spc="150" dirty="0">
                <a:solidFill>
                  <a:schemeClr val="tx2"/>
                </a:solidFill>
              </a:rPr>
              <a:t>. 22 a la 25.</a:t>
            </a:r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r>
              <a:rPr lang="es-MX" sz="2100" spc="150" dirty="0">
                <a:solidFill>
                  <a:schemeClr val="tx2"/>
                </a:solidFill>
              </a:rPr>
              <a:t>La aplicación de las técnicas de investigación en su definición se encuentra en las diapositivas </a:t>
            </a:r>
            <a:r>
              <a:rPr lang="es-MX" sz="2100" spc="150" dirty="0" err="1">
                <a:solidFill>
                  <a:schemeClr val="tx2"/>
                </a:solidFill>
              </a:rPr>
              <a:t>num</a:t>
            </a:r>
            <a:r>
              <a:rPr lang="es-MX" sz="2100" spc="150" dirty="0">
                <a:solidFill>
                  <a:schemeClr val="tx2"/>
                </a:solidFill>
              </a:rPr>
              <a:t>. 26 a la 28</a:t>
            </a:r>
            <a:r>
              <a:rPr lang="es-MX" sz="2100" spc="150" dirty="0" smtClean="0">
                <a:solidFill>
                  <a:schemeClr val="tx2"/>
                </a:solidFill>
              </a:rPr>
              <a:t>.</a:t>
            </a:r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r>
              <a:rPr lang="es-MX" sz="2100" spc="150" dirty="0">
                <a:solidFill>
                  <a:schemeClr val="tx2"/>
                </a:solidFill>
              </a:rPr>
              <a:t>Las técnicas documentales en sus diferentes tipos, se observan en la diapositiva </a:t>
            </a:r>
            <a:r>
              <a:rPr lang="es-MX" sz="2100" spc="150" dirty="0" err="1">
                <a:solidFill>
                  <a:schemeClr val="tx2"/>
                </a:solidFill>
              </a:rPr>
              <a:t>num</a:t>
            </a:r>
            <a:r>
              <a:rPr lang="es-MX" sz="2100" spc="150" dirty="0">
                <a:solidFill>
                  <a:schemeClr val="tx2"/>
                </a:solidFill>
              </a:rPr>
              <a:t>. 29.</a:t>
            </a:r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endParaRPr lang="es-MX" sz="2100" spc="150" dirty="0">
              <a:solidFill>
                <a:schemeClr val="tx2"/>
              </a:solidFill>
            </a:endParaRPr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endParaRPr lang="es-MX" sz="2100" spc="1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89681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9512" y="404664"/>
            <a:ext cx="8352928" cy="4952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2100" dirty="0"/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r>
              <a:rPr lang="es-MX" sz="2100" spc="150" dirty="0" smtClean="0">
                <a:solidFill>
                  <a:schemeClr val="tx2"/>
                </a:solidFill>
              </a:rPr>
              <a:t>Las </a:t>
            </a:r>
            <a:r>
              <a:rPr lang="es-MX" sz="2100" spc="150" dirty="0">
                <a:solidFill>
                  <a:schemeClr val="tx2"/>
                </a:solidFill>
              </a:rPr>
              <a:t>técnicas de campo en sus diferentes tipos, se observan en la diapositiva </a:t>
            </a:r>
            <a:r>
              <a:rPr lang="es-MX" sz="2100" spc="150" dirty="0" err="1">
                <a:solidFill>
                  <a:schemeClr val="tx2"/>
                </a:solidFill>
              </a:rPr>
              <a:t>num</a:t>
            </a:r>
            <a:r>
              <a:rPr lang="es-MX" sz="2100" spc="150" dirty="0">
                <a:solidFill>
                  <a:schemeClr val="tx2"/>
                </a:solidFill>
              </a:rPr>
              <a:t>. 30.</a:t>
            </a:r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r>
              <a:rPr lang="es-MX" sz="2100" spc="150" dirty="0">
                <a:solidFill>
                  <a:schemeClr val="tx2"/>
                </a:solidFill>
              </a:rPr>
              <a:t>El tema obtención de resultados tanto cuantitativos como cualitativos, se presentan en las diapositivas </a:t>
            </a:r>
            <a:r>
              <a:rPr lang="es-MX" sz="2100" spc="150" dirty="0" err="1">
                <a:solidFill>
                  <a:schemeClr val="tx2"/>
                </a:solidFill>
              </a:rPr>
              <a:t>num</a:t>
            </a:r>
            <a:r>
              <a:rPr lang="es-MX" sz="2100" spc="150" dirty="0">
                <a:solidFill>
                  <a:schemeClr val="tx2"/>
                </a:solidFill>
              </a:rPr>
              <a:t>. 31 a la 35</a:t>
            </a:r>
            <a:r>
              <a:rPr lang="es-MX" sz="2100" spc="150" dirty="0" smtClean="0">
                <a:solidFill>
                  <a:schemeClr val="tx2"/>
                </a:solidFill>
              </a:rPr>
              <a:t>.</a:t>
            </a:r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r>
              <a:rPr lang="es-MX" sz="2100" spc="150" dirty="0">
                <a:solidFill>
                  <a:schemeClr val="tx2"/>
                </a:solidFill>
              </a:rPr>
              <a:t>Se presenta un link con material de YouTube para la mejor comprensión del tema, lo anterior en la diapositiva </a:t>
            </a:r>
            <a:r>
              <a:rPr lang="es-MX" sz="2100" spc="150" dirty="0" err="1">
                <a:solidFill>
                  <a:schemeClr val="tx2"/>
                </a:solidFill>
              </a:rPr>
              <a:t>num</a:t>
            </a:r>
            <a:r>
              <a:rPr lang="es-MX" sz="2100" spc="150" dirty="0">
                <a:solidFill>
                  <a:schemeClr val="tx2"/>
                </a:solidFill>
              </a:rPr>
              <a:t>. 36.</a:t>
            </a:r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r>
              <a:rPr lang="es-MX" sz="2100" spc="150" dirty="0">
                <a:solidFill>
                  <a:schemeClr val="tx2"/>
                </a:solidFill>
              </a:rPr>
              <a:t>En las diapositivas </a:t>
            </a:r>
            <a:r>
              <a:rPr lang="es-MX" sz="2100" spc="150" dirty="0" err="1">
                <a:solidFill>
                  <a:schemeClr val="tx2"/>
                </a:solidFill>
              </a:rPr>
              <a:t>num</a:t>
            </a:r>
            <a:r>
              <a:rPr lang="es-MX" sz="2100" spc="150" dirty="0">
                <a:solidFill>
                  <a:schemeClr val="tx2"/>
                </a:solidFill>
              </a:rPr>
              <a:t>. 37 y 38 se presentan las conclusiones del tema.</a:t>
            </a:r>
          </a:p>
          <a:p>
            <a:pPr marL="274320" lvl="1" indent="-228600" algn="just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>
                <a:schemeClr val="accent1"/>
              </a:buClr>
              <a:buFont typeface="Wingdings 2" pitchFamily="18" charset="2"/>
              <a:buChar char=""/>
              <a:tabLst>
                <a:tab pos="914400" algn="l"/>
              </a:tabLst>
            </a:pPr>
            <a:endParaRPr lang="es-MX" sz="2100" spc="1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745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051850"/>
              </p:ext>
            </p:extLst>
          </p:nvPr>
        </p:nvGraphicFramePr>
        <p:xfrm>
          <a:off x="-29271" y="44624"/>
          <a:ext cx="9144000" cy="6912767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860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1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27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86950">
                <a:tc gridSpan="3">
                  <a:txBody>
                    <a:bodyPr/>
                    <a:lstStyle/>
                    <a:p>
                      <a:pPr algn="ctr"/>
                      <a:endParaRPr lang="es-MX" sz="4800" dirty="0">
                        <a:solidFill>
                          <a:schemeClr val="bg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7024">
                <a:tc>
                  <a:txBody>
                    <a:bodyPr/>
                    <a:lstStyle/>
                    <a:p>
                      <a:pPr marL="261938" indent="0" algn="l" defTabSz="457200" rtl="0" eaLnBrk="1" latinLnBrk="0" hangingPunct="1"/>
                      <a:r>
                        <a:rPr lang="es-MX" sz="2400" dirty="0" smtClean="0"/>
                        <a:t>3.2</a:t>
                      </a:r>
                      <a:r>
                        <a:rPr lang="es-MX" sz="2400" kern="1200" dirty="0" smtClean="0"/>
                        <a:t>.- </a:t>
                      </a:r>
                      <a:r>
                        <a:rPr lang="es-ES" sz="2400" kern="1200" dirty="0" smtClean="0"/>
                        <a:t>Recolección de datos </a:t>
                      </a:r>
                    </a:p>
                    <a:p>
                      <a:pPr marL="966788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2400" kern="1200" dirty="0" smtClean="0"/>
                        <a:t>Tipos</a:t>
                      </a:r>
                      <a:r>
                        <a:rPr lang="es-MX" sz="2400" kern="1200" baseline="0" dirty="0" smtClean="0"/>
                        <a:t> de Recolección de Datos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……………………………….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  <a:p>
                      <a:r>
                        <a:rPr lang="es-MX" sz="2400" dirty="0" smtClean="0"/>
                        <a:t>……………………………….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20</a:t>
                      </a:r>
                    </a:p>
                    <a:p>
                      <a:pPr algn="ctr"/>
                      <a:endParaRPr lang="es-MX" sz="2400" dirty="0" smtClean="0"/>
                    </a:p>
                    <a:p>
                      <a:pPr algn="ctr"/>
                      <a:r>
                        <a:rPr lang="es-MX" sz="2400" dirty="0" smtClean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8793">
                <a:tc>
                  <a:txBody>
                    <a:bodyPr/>
                    <a:lstStyle/>
                    <a:p>
                      <a:pPr marL="265113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MX" sz="2400" dirty="0" smtClean="0"/>
                        <a:t>3.3</a:t>
                      </a:r>
                      <a:r>
                        <a:rPr lang="es-MX" sz="2400" kern="1200" dirty="0" smtClean="0"/>
                        <a:t>.- </a:t>
                      </a:r>
                      <a:r>
                        <a:rPr lang="es-ES" sz="2400" kern="1200" dirty="0" smtClean="0"/>
                        <a:t>Aplicación de la técnica de investigación</a:t>
                      </a:r>
                    </a:p>
                    <a:p>
                      <a:pPr marL="900113" marR="0" lvl="0" indent="-2667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87425" algn="l"/>
                        </a:tabLst>
                        <a:defRPr/>
                      </a:pPr>
                      <a:r>
                        <a:rPr lang="es-ES" sz="2400" kern="1200" dirty="0" smtClean="0"/>
                        <a:t>Documental</a:t>
                      </a:r>
                    </a:p>
                    <a:p>
                      <a:pPr marL="900113" marR="0" lvl="0" indent="-2667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87425" algn="l"/>
                        </a:tabLst>
                        <a:defRPr/>
                      </a:pPr>
                      <a:r>
                        <a:rPr lang="es-ES" sz="2400" kern="1200" dirty="0" smtClean="0"/>
                        <a:t>De campo</a:t>
                      </a:r>
                    </a:p>
                    <a:p>
                      <a:pPr marL="900113" marR="0" lvl="0" indent="-2667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87425" algn="l"/>
                        </a:tabLst>
                        <a:defRPr/>
                      </a:pPr>
                      <a:endParaRPr lang="es-MX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  <a:p>
                      <a:r>
                        <a:rPr lang="es-MX" sz="2400" dirty="0" smtClean="0"/>
                        <a:t>……………………………….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……………………………….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……………………………….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400" dirty="0" smtClean="0"/>
                    </a:p>
                    <a:p>
                      <a:pPr algn="ctr"/>
                      <a:r>
                        <a:rPr lang="es-MX" sz="2400" dirty="0" smtClean="0"/>
                        <a:t>26</a:t>
                      </a:r>
                    </a:p>
                    <a:p>
                      <a:pPr algn="ctr"/>
                      <a:r>
                        <a:rPr lang="es-MX" sz="2400" dirty="0" smtClean="0"/>
                        <a:t>29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506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183768"/>
              </p:ext>
            </p:extLst>
          </p:nvPr>
        </p:nvGraphicFramePr>
        <p:xfrm>
          <a:off x="0" y="0"/>
          <a:ext cx="9144000" cy="6877537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630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0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27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27984">
                <a:tc gridSpan="3">
                  <a:txBody>
                    <a:bodyPr/>
                    <a:lstStyle/>
                    <a:p>
                      <a:pPr algn="ctr"/>
                      <a:endParaRPr lang="es-MX" sz="4800" dirty="0">
                        <a:solidFill>
                          <a:schemeClr val="bg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0702">
                <a:tc>
                  <a:txBody>
                    <a:bodyPr/>
                    <a:lstStyle/>
                    <a:p>
                      <a:pPr marL="261938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3.4</a:t>
                      </a:r>
                      <a:r>
                        <a:rPr lang="es-MX" sz="2400" kern="1200" dirty="0" smtClean="0"/>
                        <a:t>.- </a:t>
                      </a:r>
                      <a:r>
                        <a:rPr lang="es-ES" sz="2400" kern="1200" dirty="0" smtClean="0"/>
                        <a:t>Obtención de resultados</a:t>
                      </a:r>
                    </a:p>
                    <a:p>
                      <a:pPr marL="1062038" marR="0" lvl="1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400" kern="1200" dirty="0" smtClean="0"/>
                        <a:t>Cuantitativos</a:t>
                      </a:r>
                    </a:p>
                    <a:p>
                      <a:pPr marL="1062038" marR="0" lvl="1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400" kern="1200" dirty="0" smtClean="0"/>
                        <a:t>Cualitativos</a:t>
                      </a:r>
                    </a:p>
                    <a:p>
                      <a:pPr marL="261938" indent="0" algn="l" defTabSz="457200" rtl="0" eaLnBrk="1" latinLnBrk="0" hangingPunct="1"/>
                      <a:endParaRPr lang="es-ES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………………………………….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………………………………….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………………………………….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31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32</a:t>
                      </a: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33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9313">
                <a:tc>
                  <a:txBody>
                    <a:bodyPr/>
                    <a:lstStyle/>
                    <a:p>
                      <a:r>
                        <a:rPr lang="es-MX" sz="2400" kern="1200" dirty="0" smtClean="0"/>
                        <a:t>Conclusiones</a:t>
                      </a:r>
                    </a:p>
                    <a:p>
                      <a:endParaRPr lang="es-MX" sz="2400" kern="1200" dirty="0" smtClean="0"/>
                    </a:p>
                    <a:p>
                      <a:endParaRPr lang="es-MX" sz="2400" kern="1200" dirty="0" smtClean="0"/>
                    </a:p>
                    <a:p>
                      <a:r>
                        <a:rPr lang="es-MX" sz="2400" kern="1200" dirty="0" smtClean="0"/>
                        <a:t>Fuentes de referencia</a:t>
                      </a:r>
                    </a:p>
                    <a:p>
                      <a:pPr marL="261938" indent="0" algn="l" defTabSz="457200" rtl="0" eaLnBrk="1" latinLnBrk="0" hangingPunct="1"/>
                      <a:endParaRPr lang="es-ES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………………………………….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………………………………….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algn="ctr"/>
                      <a:endParaRPr lang="es-MX" sz="2400" dirty="0" smtClean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s-MX" sz="2400" dirty="0" smtClean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s-MX" sz="2400" dirty="0" smtClean="0">
                          <a:latin typeface="+mj-lt"/>
                          <a:cs typeface="Arial" panose="020B0604020202020204" pitchFamily="34" charset="0"/>
                        </a:rPr>
                        <a:t>39</a:t>
                      </a:r>
                      <a:endParaRPr lang="es-MX" sz="2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066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s-MX" sz="2800" dirty="0" smtClean="0">
              <a:cs typeface="Arial" pitchFamily="34" charset="0"/>
            </a:endParaRPr>
          </a:p>
          <a:p>
            <a:pPr algn="just"/>
            <a:r>
              <a:rPr lang="es-MX" sz="2800" dirty="0" smtClean="0">
                <a:cs typeface="Arial" pitchFamily="34" charset="0"/>
              </a:rPr>
              <a:t>Conocer y comprender las formas para la recolección de datos que cuenta la investigación para poder aplicarlos en temas de estudio y especialmente en el proyecto terminal de grado.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012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019" y="1700808"/>
            <a:ext cx="8756241" cy="4407408"/>
          </a:xfrm>
        </p:spPr>
        <p:txBody>
          <a:bodyPr>
            <a:noAutofit/>
          </a:bodyPr>
          <a:lstStyle/>
          <a:p>
            <a:pPr lvl="1" algn="just"/>
            <a:r>
              <a:rPr lang="es-ES" sz="2800" dirty="0" smtClean="0"/>
              <a:t>La investigación es el soporte de quienes se dedican a la investigación y de quienes realizan trabajos bajo metodologías que permiten establecer nuevas apreciaciones y aplicaciones de diversos temas en general, en ese sentido el presente trabajo indica a través de una forma dinámica la manera en recolectar datos, que se vuelven básicas    para     lograr    la comprobación    o    el     rechazo     de    hipótesis,    con     lo     anterior    el     estudiante     de   la   Maestría   en   Creación   y</a:t>
            </a:r>
          </a:p>
          <a:p>
            <a:pPr algn="just"/>
            <a:endParaRPr lang="es-ES" sz="2800" dirty="0" smtClean="0"/>
          </a:p>
          <a:p>
            <a:pPr algn="just"/>
            <a:endParaRPr lang="es-ES" sz="28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520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019" y="1700808"/>
            <a:ext cx="8756241" cy="4407408"/>
          </a:xfrm>
        </p:spPr>
        <p:txBody>
          <a:bodyPr>
            <a:noAutofit/>
          </a:bodyPr>
          <a:lstStyle/>
          <a:p>
            <a:pPr marL="365760" lvl="1" indent="0" algn="just">
              <a:buNone/>
            </a:pPr>
            <a:r>
              <a:rPr lang="es-ES" sz="2800" dirty="0" smtClean="0"/>
              <a:t>Estrategias de Negocios tiene el deber de </a:t>
            </a:r>
            <a:r>
              <a:rPr lang="es-ES" sz="2800" dirty="0"/>
              <a:t>i</a:t>
            </a:r>
            <a:r>
              <a:rPr lang="es-ES" sz="2800" dirty="0" smtClean="0"/>
              <a:t>dentificar las </a:t>
            </a:r>
            <a:r>
              <a:rPr lang="es-ES" sz="2800" dirty="0"/>
              <a:t>fuente de </a:t>
            </a:r>
            <a:r>
              <a:rPr lang="es-ES" sz="2800" dirty="0" smtClean="0"/>
              <a:t>investigación, recolección </a:t>
            </a:r>
            <a:r>
              <a:rPr lang="es-ES" sz="2800" dirty="0"/>
              <a:t>de </a:t>
            </a:r>
            <a:r>
              <a:rPr lang="es-ES" sz="2800" dirty="0" smtClean="0"/>
              <a:t>datos, </a:t>
            </a:r>
            <a:r>
              <a:rPr lang="es-ES" sz="2800" dirty="0"/>
              <a:t>a</a:t>
            </a:r>
            <a:r>
              <a:rPr lang="es-ES" sz="2800" dirty="0" smtClean="0"/>
              <a:t>plicación </a:t>
            </a:r>
            <a:r>
              <a:rPr lang="es-ES" sz="2800" dirty="0"/>
              <a:t>de la técnica de </a:t>
            </a:r>
            <a:r>
              <a:rPr lang="es-ES" sz="2800" dirty="0" smtClean="0"/>
              <a:t>investigación, así como la obtención </a:t>
            </a:r>
            <a:r>
              <a:rPr lang="es-ES" sz="2800" dirty="0"/>
              <a:t>de </a:t>
            </a:r>
            <a:r>
              <a:rPr lang="es-ES" sz="2800" dirty="0" smtClean="0"/>
              <a:t>resultados.</a:t>
            </a:r>
            <a:endParaRPr lang="es-MX" sz="2800" dirty="0"/>
          </a:p>
          <a:p>
            <a:pPr marL="45720" indent="0" algn="just">
              <a:buNone/>
            </a:pPr>
            <a:r>
              <a:rPr lang="es-ES" sz="2800" dirty="0"/>
              <a:t> </a:t>
            </a:r>
            <a:endParaRPr lang="es-MX" sz="2800" dirty="0"/>
          </a:p>
          <a:p>
            <a:pPr algn="just"/>
            <a:endParaRPr lang="es-ES" sz="2800" dirty="0" smtClean="0"/>
          </a:p>
          <a:p>
            <a:pPr algn="just"/>
            <a:endParaRPr lang="es-ES" sz="2800" dirty="0" smtClean="0"/>
          </a:p>
          <a:p>
            <a:pPr algn="just"/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27936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adrícula">
  <a:themeElements>
    <a:clrScheme name="Cuadrícula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Cuadrícula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Cuadrícula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5510</TotalTime>
  <Words>2360</Words>
  <Application>Microsoft Office PowerPoint</Application>
  <PresentationFormat>Presentación en pantalla (4:3)</PresentationFormat>
  <Paragraphs>309</Paragraphs>
  <Slides>46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54" baseType="lpstr">
      <vt:lpstr>Arial</vt:lpstr>
      <vt:lpstr>Calibri</vt:lpstr>
      <vt:lpstr>Century</vt:lpstr>
      <vt:lpstr>Franklin Gothic Medium</vt:lpstr>
      <vt:lpstr>Times New Roman</vt:lpstr>
      <vt:lpstr>Wingdings</vt:lpstr>
      <vt:lpstr>Wingdings 2</vt:lpstr>
      <vt:lpstr>Cuadrícula</vt:lpstr>
      <vt:lpstr>Presentación de PowerPoint</vt:lpstr>
      <vt:lpstr>Universidad Autónoma del Estado de México Facultad de Economía  Maestría:  Creación y Estrategias de Negocios Unidad de Aprendizaje: «Aplicación del Conocimiento III» (6 Créditos) Clave: MCN008  Tema:   Recolección de los datos y resultados Elaboró: M. en D. N. Noelly Karla  Sarracino Jiménez SEPTIEMBRE, 2019</vt:lpstr>
      <vt:lpstr>Recolección  de los  datos y resultados </vt:lpstr>
      <vt:lpstr>Presentación de PowerPoint</vt:lpstr>
      <vt:lpstr>Presentación de PowerPoint</vt:lpstr>
      <vt:lpstr>Presentación de PowerPoint</vt:lpstr>
      <vt:lpstr>Objetivo</vt:lpstr>
      <vt:lpstr>Introducción</vt:lpstr>
      <vt:lpstr>Presentación de PowerPoint</vt:lpstr>
      <vt:lpstr>3. Recolección de los datos y resultados </vt:lpstr>
      <vt:lpstr>3.1. Identificación de la Fuente de Investigación</vt:lpstr>
      <vt:lpstr>Fuentes de Información</vt:lpstr>
      <vt:lpstr>Presentación de PowerPoint</vt:lpstr>
      <vt:lpstr>Fuentes Primarias</vt:lpstr>
      <vt:lpstr>Presentación de PowerPoint</vt:lpstr>
      <vt:lpstr>Fuentes Secundarias</vt:lpstr>
      <vt:lpstr>Fuentes Secundarias</vt:lpstr>
      <vt:lpstr>Fuentes Terciarias</vt:lpstr>
      <vt:lpstr>Fuentes TERCERIAS</vt:lpstr>
      <vt:lpstr>3.2. Recolección de datos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3.3. Aplicación de la técnica de investigación </vt:lpstr>
      <vt:lpstr>Técnica de investigación</vt:lpstr>
      <vt:lpstr>Presentación de PowerPoint</vt:lpstr>
      <vt:lpstr>Presentación de PowerPoint</vt:lpstr>
      <vt:lpstr>Presentación de PowerPoint</vt:lpstr>
      <vt:lpstr>3.4 Obtención de resultados</vt:lpstr>
      <vt:lpstr>Recolección de datos cuantitativos</vt:lpstr>
      <vt:lpstr>Recolección de datos cualitativos</vt:lpstr>
      <vt:lpstr>Presentación de PowerPoint</vt:lpstr>
      <vt:lpstr>Presentación de PowerPoint</vt:lpstr>
      <vt:lpstr>Presentación de PowerPoint</vt:lpstr>
      <vt:lpstr>conclusiones</vt:lpstr>
      <vt:lpstr>Presentación de PowerPoint</vt:lpstr>
      <vt:lpstr>Fuentes de Información</vt:lpstr>
      <vt:lpstr>Presentación de PowerPoint</vt:lpstr>
      <vt:lpstr>Presentación de PowerPoint</vt:lpstr>
      <vt:lpstr>Presentación de PowerPoint</vt:lpstr>
      <vt:lpstr>Guion explicativo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Aplicación del Conocimiento III Unidad 3. Recolección de los datos y resultados</dc:title>
  <dc:creator>subdirecciòn</dc:creator>
  <cp:lastModifiedBy>Noelly</cp:lastModifiedBy>
  <cp:revision>120</cp:revision>
  <dcterms:created xsi:type="dcterms:W3CDTF">2019-09-18T20:54:29Z</dcterms:created>
  <dcterms:modified xsi:type="dcterms:W3CDTF">2019-09-29T21:38:42Z</dcterms:modified>
</cp:coreProperties>
</file>