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9" r:id="rId3"/>
    <p:sldId id="260" r:id="rId4"/>
    <p:sldId id="262" r:id="rId5"/>
    <p:sldId id="263" r:id="rId6"/>
    <p:sldId id="311" r:id="rId7"/>
    <p:sldId id="261" r:id="rId8"/>
    <p:sldId id="309" r:id="rId9"/>
    <p:sldId id="266" r:id="rId10"/>
    <p:sldId id="268" r:id="rId11"/>
    <p:sldId id="269" r:id="rId12"/>
    <p:sldId id="270"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90" r:id="rId30"/>
    <p:sldId id="291" r:id="rId31"/>
    <p:sldId id="289" r:id="rId32"/>
    <p:sldId id="292" r:id="rId33"/>
    <p:sldId id="293" r:id="rId34"/>
    <p:sldId id="294" r:id="rId35"/>
    <p:sldId id="295" r:id="rId36"/>
    <p:sldId id="296" r:id="rId37"/>
    <p:sldId id="297" r:id="rId38"/>
    <p:sldId id="298" r:id="rId39"/>
    <p:sldId id="299" r:id="rId40"/>
    <p:sldId id="300" r:id="rId41"/>
    <p:sldId id="306" r:id="rId42"/>
    <p:sldId id="310" r:id="rId43"/>
    <p:sldId id="301" r:id="rId44"/>
    <p:sldId id="302" r:id="rId45"/>
    <p:sldId id="303" r:id="rId46"/>
    <p:sldId id="305" r:id="rId47"/>
    <p:sldId id="312" r:id="rId48"/>
    <p:sldId id="313" r:id="rId49"/>
    <p:sldId id="304" r:id="rId50"/>
    <p:sldId id="315" r:id="rId51"/>
    <p:sldId id="314" r:id="rId52"/>
    <p:sldId id="316" r:id="rId53"/>
    <p:sldId id="308" r:id="rId54"/>
    <p:sldId id="317" r:id="rId55"/>
    <p:sldId id="318" r:id="rId56"/>
    <p:sldId id="320"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493BF4-1E48-47E0-B032-94697297AF15}" type="doc">
      <dgm:prSet loTypeId="urn:microsoft.com/office/officeart/2005/8/layout/hProcess9" loCatId="process" qsTypeId="urn:microsoft.com/office/officeart/2005/8/quickstyle/simple3" qsCatId="simple" csTypeId="urn:microsoft.com/office/officeart/2005/8/colors/accent6_4" csCatId="accent6" phldr="1"/>
      <dgm:spPr/>
    </dgm:pt>
    <dgm:pt modelId="{2D8BFFFC-12DC-4DD7-9840-82662CA16FBE}">
      <dgm:prSet phldrT="[Texto]"/>
      <dgm:spPr/>
      <dgm:t>
        <a:bodyPr/>
        <a:lstStyle/>
        <a:p>
          <a:r>
            <a:rPr lang="es-MX" dirty="0" smtClean="0"/>
            <a:t>¿De donde se obtendrán las fuentes?</a:t>
          </a:r>
          <a:endParaRPr lang="es-MX" dirty="0"/>
        </a:p>
      </dgm:t>
    </dgm:pt>
    <dgm:pt modelId="{15D01FB0-550F-4512-A284-40B0FC433764}" type="parTrans" cxnId="{56B0310F-BBB8-4CBD-834B-E63ABC4E7936}">
      <dgm:prSet/>
      <dgm:spPr/>
      <dgm:t>
        <a:bodyPr/>
        <a:lstStyle/>
        <a:p>
          <a:endParaRPr lang="es-MX"/>
        </a:p>
      </dgm:t>
    </dgm:pt>
    <dgm:pt modelId="{9C9CAF04-09F0-459A-9F35-8B7B28555B97}" type="sibTrans" cxnId="{56B0310F-BBB8-4CBD-834B-E63ABC4E7936}">
      <dgm:prSet/>
      <dgm:spPr/>
      <dgm:t>
        <a:bodyPr/>
        <a:lstStyle/>
        <a:p>
          <a:endParaRPr lang="es-MX"/>
        </a:p>
      </dgm:t>
    </dgm:pt>
    <dgm:pt modelId="{269BDBFC-CCC8-45BA-AE5F-BD2077D2DC6B}">
      <dgm:prSet phldrT="[Texto]"/>
      <dgm:spPr/>
      <dgm:t>
        <a:bodyPr/>
        <a:lstStyle/>
        <a:p>
          <a:r>
            <a:rPr lang="es-MX" dirty="0" smtClean="0"/>
            <a:t>¿Dónde se localizan las fuentes?</a:t>
          </a:r>
          <a:endParaRPr lang="es-MX" dirty="0"/>
        </a:p>
      </dgm:t>
    </dgm:pt>
    <dgm:pt modelId="{EDB6EBA5-FA5D-45B4-84DD-861B51169CC6}" type="parTrans" cxnId="{0EFE5F13-84BE-4500-B84A-9D5ED39A80B0}">
      <dgm:prSet/>
      <dgm:spPr/>
      <dgm:t>
        <a:bodyPr/>
        <a:lstStyle/>
        <a:p>
          <a:endParaRPr lang="es-MX"/>
        </a:p>
      </dgm:t>
    </dgm:pt>
    <dgm:pt modelId="{083FD2B7-0B2D-4B22-A5A2-EFACB9CA7D50}" type="sibTrans" cxnId="{0EFE5F13-84BE-4500-B84A-9D5ED39A80B0}">
      <dgm:prSet/>
      <dgm:spPr/>
      <dgm:t>
        <a:bodyPr/>
        <a:lstStyle/>
        <a:p>
          <a:endParaRPr lang="es-MX"/>
        </a:p>
      </dgm:t>
    </dgm:pt>
    <dgm:pt modelId="{BEC55779-9460-43C7-956A-63C63709D7F9}">
      <dgm:prSet phldrT="[Texto]"/>
      <dgm:spPr/>
      <dgm:t>
        <a:bodyPr/>
        <a:lstStyle/>
        <a:p>
          <a:r>
            <a:rPr lang="es-MX" dirty="0" smtClean="0"/>
            <a:t>¿A través de que dio vamos a recopilar los datos?</a:t>
          </a:r>
          <a:endParaRPr lang="es-MX" dirty="0"/>
        </a:p>
      </dgm:t>
    </dgm:pt>
    <dgm:pt modelId="{A08359F9-88A8-41D6-B162-9689381C9294}" type="parTrans" cxnId="{A4F60003-8AE3-422B-9374-AC3E990DC678}">
      <dgm:prSet/>
      <dgm:spPr/>
      <dgm:t>
        <a:bodyPr/>
        <a:lstStyle/>
        <a:p>
          <a:endParaRPr lang="es-MX"/>
        </a:p>
      </dgm:t>
    </dgm:pt>
    <dgm:pt modelId="{21EE550D-E149-441C-B1C3-8846C2CBE849}" type="sibTrans" cxnId="{A4F60003-8AE3-422B-9374-AC3E990DC678}">
      <dgm:prSet/>
      <dgm:spPr/>
      <dgm:t>
        <a:bodyPr/>
        <a:lstStyle/>
        <a:p>
          <a:endParaRPr lang="es-MX"/>
        </a:p>
      </dgm:t>
    </dgm:pt>
    <dgm:pt modelId="{D3667C97-A621-43A6-A03C-54D8A8DC6057}">
      <dgm:prSet phldrT="[Texto]"/>
      <dgm:spPr/>
      <dgm:t>
        <a:bodyPr/>
        <a:lstStyle/>
        <a:p>
          <a:r>
            <a:rPr lang="es-MX" dirty="0" smtClean="0"/>
            <a:t>¿De que forma vamos a preparar los datos para analizarlos?</a:t>
          </a:r>
          <a:endParaRPr lang="es-MX" dirty="0"/>
        </a:p>
      </dgm:t>
    </dgm:pt>
    <dgm:pt modelId="{610955DB-EA74-4269-8722-FE0EF250F539}" type="parTrans" cxnId="{7C196AEA-EC25-4C75-8A28-E77213C670FE}">
      <dgm:prSet/>
      <dgm:spPr/>
      <dgm:t>
        <a:bodyPr/>
        <a:lstStyle/>
        <a:p>
          <a:endParaRPr lang="es-MX"/>
        </a:p>
      </dgm:t>
    </dgm:pt>
    <dgm:pt modelId="{8B977D3F-8648-4A31-9A4D-53F8BF29502F}" type="sibTrans" cxnId="{7C196AEA-EC25-4C75-8A28-E77213C670FE}">
      <dgm:prSet/>
      <dgm:spPr/>
      <dgm:t>
        <a:bodyPr/>
        <a:lstStyle/>
        <a:p>
          <a:endParaRPr lang="es-MX"/>
        </a:p>
      </dgm:t>
    </dgm:pt>
    <dgm:pt modelId="{BE09F0BD-FCE9-4120-94BE-62312E913F7D}" type="pres">
      <dgm:prSet presAssocID="{76493BF4-1E48-47E0-B032-94697297AF15}" presName="CompostProcess" presStyleCnt="0">
        <dgm:presLayoutVars>
          <dgm:dir/>
          <dgm:resizeHandles val="exact"/>
        </dgm:presLayoutVars>
      </dgm:prSet>
      <dgm:spPr/>
    </dgm:pt>
    <dgm:pt modelId="{EE701628-D2BC-4FD3-9098-5778909CD527}" type="pres">
      <dgm:prSet presAssocID="{76493BF4-1E48-47E0-B032-94697297AF15}" presName="arrow" presStyleLbl="bgShp" presStyleIdx="0" presStyleCnt="1"/>
      <dgm:spPr/>
    </dgm:pt>
    <dgm:pt modelId="{86B49F90-09C9-43A2-BDA9-64CEF749C08F}" type="pres">
      <dgm:prSet presAssocID="{76493BF4-1E48-47E0-B032-94697297AF15}" presName="linearProcess" presStyleCnt="0"/>
      <dgm:spPr/>
    </dgm:pt>
    <dgm:pt modelId="{1B36A694-0A03-4308-9225-EF1E2F0BC985}" type="pres">
      <dgm:prSet presAssocID="{2D8BFFFC-12DC-4DD7-9840-82662CA16FBE}" presName="textNode" presStyleLbl="node1" presStyleIdx="0" presStyleCnt="4">
        <dgm:presLayoutVars>
          <dgm:bulletEnabled val="1"/>
        </dgm:presLayoutVars>
      </dgm:prSet>
      <dgm:spPr/>
      <dgm:t>
        <a:bodyPr/>
        <a:lstStyle/>
        <a:p>
          <a:endParaRPr lang="es-MX"/>
        </a:p>
      </dgm:t>
    </dgm:pt>
    <dgm:pt modelId="{83679FFD-41A6-4637-A26B-C7E3FE0E2B53}" type="pres">
      <dgm:prSet presAssocID="{9C9CAF04-09F0-459A-9F35-8B7B28555B97}" presName="sibTrans" presStyleCnt="0"/>
      <dgm:spPr/>
    </dgm:pt>
    <dgm:pt modelId="{07B6281D-394A-47E1-8D61-7524FD748DF2}" type="pres">
      <dgm:prSet presAssocID="{269BDBFC-CCC8-45BA-AE5F-BD2077D2DC6B}" presName="textNode" presStyleLbl="node1" presStyleIdx="1" presStyleCnt="4">
        <dgm:presLayoutVars>
          <dgm:bulletEnabled val="1"/>
        </dgm:presLayoutVars>
      </dgm:prSet>
      <dgm:spPr/>
      <dgm:t>
        <a:bodyPr/>
        <a:lstStyle/>
        <a:p>
          <a:endParaRPr lang="es-MX"/>
        </a:p>
      </dgm:t>
    </dgm:pt>
    <dgm:pt modelId="{682C392F-63E6-49BD-8F9C-6A8898962172}" type="pres">
      <dgm:prSet presAssocID="{083FD2B7-0B2D-4B22-A5A2-EFACB9CA7D50}" presName="sibTrans" presStyleCnt="0"/>
      <dgm:spPr/>
    </dgm:pt>
    <dgm:pt modelId="{A0EF650A-9E35-4759-848D-8E8FCBB7B79E}" type="pres">
      <dgm:prSet presAssocID="{BEC55779-9460-43C7-956A-63C63709D7F9}" presName="textNode" presStyleLbl="node1" presStyleIdx="2" presStyleCnt="4">
        <dgm:presLayoutVars>
          <dgm:bulletEnabled val="1"/>
        </dgm:presLayoutVars>
      </dgm:prSet>
      <dgm:spPr/>
      <dgm:t>
        <a:bodyPr/>
        <a:lstStyle/>
        <a:p>
          <a:endParaRPr lang="es-MX"/>
        </a:p>
      </dgm:t>
    </dgm:pt>
    <dgm:pt modelId="{A7415789-4207-45AF-8361-55427C07F25B}" type="pres">
      <dgm:prSet presAssocID="{21EE550D-E149-441C-B1C3-8846C2CBE849}" presName="sibTrans" presStyleCnt="0"/>
      <dgm:spPr/>
    </dgm:pt>
    <dgm:pt modelId="{3042B54D-6706-412A-9C13-712DEA3F0E79}" type="pres">
      <dgm:prSet presAssocID="{D3667C97-A621-43A6-A03C-54D8A8DC6057}" presName="textNode" presStyleLbl="node1" presStyleIdx="3" presStyleCnt="4">
        <dgm:presLayoutVars>
          <dgm:bulletEnabled val="1"/>
        </dgm:presLayoutVars>
      </dgm:prSet>
      <dgm:spPr/>
      <dgm:t>
        <a:bodyPr/>
        <a:lstStyle/>
        <a:p>
          <a:endParaRPr lang="es-MX"/>
        </a:p>
      </dgm:t>
    </dgm:pt>
  </dgm:ptLst>
  <dgm:cxnLst>
    <dgm:cxn modelId="{56B0310F-BBB8-4CBD-834B-E63ABC4E7936}" srcId="{76493BF4-1E48-47E0-B032-94697297AF15}" destId="{2D8BFFFC-12DC-4DD7-9840-82662CA16FBE}" srcOrd="0" destOrd="0" parTransId="{15D01FB0-550F-4512-A284-40B0FC433764}" sibTransId="{9C9CAF04-09F0-459A-9F35-8B7B28555B97}"/>
    <dgm:cxn modelId="{8CEF01A7-6FF6-4645-AD36-B630E29861C1}" type="presOf" srcId="{BEC55779-9460-43C7-956A-63C63709D7F9}" destId="{A0EF650A-9E35-4759-848D-8E8FCBB7B79E}" srcOrd="0" destOrd="0" presId="urn:microsoft.com/office/officeart/2005/8/layout/hProcess9"/>
    <dgm:cxn modelId="{A4F60003-8AE3-422B-9374-AC3E990DC678}" srcId="{76493BF4-1E48-47E0-B032-94697297AF15}" destId="{BEC55779-9460-43C7-956A-63C63709D7F9}" srcOrd="2" destOrd="0" parTransId="{A08359F9-88A8-41D6-B162-9689381C9294}" sibTransId="{21EE550D-E149-441C-B1C3-8846C2CBE849}"/>
    <dgm:cxn modelId="{C82E74C3-87D2-4846-89AF-DD86184F2D66}" type="presOf" srcId="{D3667C97-A621-43A6-A03C-54D8A8DC6057}" destId="{3042B54D-6706-412A-9C13-712DEA3F0E79}" srcOrd="0" destOrd="0" presId="urn:microsoft.com/office/officeart/2005/8/layout/hProcess9"/>
    <dgm:cxn modelId="{E2A7D6C5-3438-43F8-8EF7-240B8BBFA94D}" type="presOf" srcId="{76493BF4-1E48-47E0-B032-94697297AF15}" destId="{BE09F0BD-FCE9-4120-94BE-62312E913F7D}" srcOrd="0" destOrd="0" presId="urn:microsoft.com/office/officeart/2005/8/layout/hProcess9"/>
    <dgm:cxn modelId="{CBEC2947-6E31-445F-8F69-45EC1AC18441}" type="presOf" srcId="{269BDBFC-CCC8-45BA-AE5F-BD2077D2DC6B}" destId="{07B6281D-394A-47E1-8D61-7524FD748DF2}" srcOrd="0" destOrd="0" presId="urn:microsoft.com/office/officeart/2005/8/layout/hProcess9"/>
    <dgm:cxn modelId="{7C196AEA-EC25-4C75-8A28-E77213C670FE}" srcId="{76493BF4-1E48-47E0-B032-94697297AF15}" destId="{D3667C97-A621-43A6-A03C-54D8A8DC6057}" srcOrd="3" destOrd="0" parTransId="{610955DB-EA74-4269-8722-FE0EF250F539}" sibTransId="{8B977D3F-8648-4A31-9A4D-53F8BF29502F}"/>
    <dgm:cxn modelId="{0EFE5F13-84BE-4500-B84A-9D5ED39A80B0}" srcId="{76493BF4-1E48-47E0-B032-94697297AF15}" destId="{269BDBFC-CCC8-45BA-AE5F-BD2077D2DC6B}" srcOrd="1" destOrd="0" parTransId="{EDB6EBA5-FA5D-45B4-84DD-861B51169CC6}" sibTransId="{083FD2B7-0B2D-4B22-A5A2-EFACB9CA7D50}"/>
    <dgm:cxn modelId="{6B8BB8CC-8290-4DD4-A9BF-5218385F9087}" type="presOf" srcId="{2D8BFFFC-12DC-4DD7-9840-82662CA16FBE}" destId="{1B36A694-0A03-4308-9225-EF1E2F0BC985}" srcOrd="0" destOrd="0" presId="urn:microsoft.com/office/officeart/2005/8/layout/hProcess9"/>
    <dgm:cxn modelId="{13BB5701-13F4-4DDC-A752-1D6E77F774DB}" type="presParOf" srcId="{BE09F0BD-FCE9-4120-94BE-62312E913F7D}" destId="{EE701628-D2BC-4FD3-9098-5778909CD527}" srcOrd="0" destOrd="0" presId="urn:microsoft.com/office/officeart/2005/8/layout/hProcess9"/>
    <dgm:cxn modelId="{FD29675E-4400-4AF5-925E-FF06035A4753}" type="presParOf" srcId="{BE09F0BD-FCE9-4120-94BE-62312E913F7D}" destId="{86B49F90-09C9-43A2-BDA9-64CEF749C08F}" srcOrd="1" destOrd="0" presId="urn:microsoft.com/office/officeart/2005/8/layout/hProcess9"/>
    <dgm:cxn modelId="{EF16A55D-7AE8-4B44-9350-1C947196A425}" type="presParOf" srcId="{86B49F90-09C9-43A2-BDA9-64CEF749C08F}" destId="{1B36A694-0A03-4308-9225-EF1E2F0BC985}" srcOrd="0" destOrd="0" presId="urn:microsoft.com/office/officeart/2005/8/layout/hProcess9"/>
    <dgm:cxn modelId="{666D8F1B-4044-48B5-9E71-938944D0CB8B}" type="presParOf" srcId="{86B49F90-09C9-43A2-BDA9-64CEF749C08F}" destId="{83679FFD-41A6-4637-A26B-C7E3FE0E2B53}" srcOrd="1" destOrd="0" presId="urn:microsoft.com/office/officeart/2005/8/layout/hProcess9"/>
    <dgm:cxn modelId="{8FA3032E-5907-45F8-B8E4-876819507C2B}" type="presParOf" srcId="{86B49F90-09C9-43A2-BDA9-64CEF749C08F}" destId="{07B6281D-394A-47E1-8D61-7524FD748DF2}" srcOrd="2" destOrd="0" presId="urn:microsoft.com/office/officeart/2005/8/layout/hProcess9"/>
    <dgm:cxn modelId="{023DC3E2-DC90-4C80-9783-E0AEADCD0B1F}" type="presParOf" srcId="{86B49F90-09C9-43A2-BDA9-64CEF749C08F}" destId="{682C392F-63E6-49BD-8F9C-6A8898962172}" srcOrd="3" destOrd="0" presId="urn:microsoft.com/office/officeart/2005/8/layout/hProcess9"/>
    <dgm:cxn modelId="{FB23F81D-F8E0-46F3-AF7B-EF88D8F13737}" type="presParOf" srcId="{86B49F90-09C9-43A2-BDA9-64CEF749C08F}" destId="{A0EF650A-9E35-4759-848D-8E8FCBB7B79E}" srcOrd="4" destOrd="0" presId="urn:microsoft.com/office/officeart/2005/8/layout/hProcess9"/>
    <dgm:cxn modelId="{34E0DF23-09A4-4523-B77F-DBFC810BBCB0}" type="presParOf" srcId="{86B49F90-09C9-43A2-BDA9-64CEF749C08F}" destId="{A7415789-4207-45AF-8361-55427C07F25B}" srcOrd="5" destOrd="0" presId="urn:microsoft.com/office/officeart/2005/8/layout/hProcess9"/>
    <dgm:cxn modelId="{9B402D61-E3C4-41F1-86CE-01B93EBEC68F}" type="presParOf" srcId="{86B49F90-09C9-43A2-BDA9-64CEF749C08F}" destId="{3042B54D-6706-412A-9C13-712DEA3F0E79}"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0A85F75-651D-4199-8CFB-F728D7E25528}" type="doc">
      <dgm:prSet loTypeId="urn:microsoft.com/office/officeart/2005/8/layout/arrow1" loCatId="relationship" qsTypeId="urn:microsoft.com/office/officeart/2005/8/quickstyle/simple4" qsCatId="simple" csTypeId="urn:microsoft.com/office/officeart/2005/8/colors/accent6_3" csCatId="accent6" phldr="1"/>
      <dgm:spPr/>
      <dgm:t>
        <a:bodyPr/>
        <a:lstStyle/>
        <a:p>
          <a:endParaRPr lang="es-ES"/>
        </a:p>
      </dgm:t>
    </dgm:pt>
    <dgm:pt modelId="{E9FA4E9C-EA3E-4D82-8AFD-24CA3FFCB158}">
      <dgm:prSet phldrT="[Texto]"/>
      <dgm:spPr/>
      <dgm:t>
        <a:bodyPr/>
        <a:lstStyle/>
        <a:p>
          <a:r>
            <a:rPr lang="es-ES" dirty="0" smtClean="0"/>
            <a:t>Obtención de documentos, registros y materiales</a:t>
          </a:r>
          <a:endParaRPr lang="es-ES" dirty="0"/>
        </a:p>
      </dgm:t>
    </dgm:pt>
    <dgm:pt modelId="{8ED43161-6458-4DC5-83A0-A1380FC431E2}" type="parTrans" cxnId="{EA8BC5C5-AF1C-47B5-AC3B-EC25F46FCB61}">
      <dgm:prSet/>
      <dgm:spPr/>
      <dgm:t>
        <a:bodyPr/>
        <a:lstStyle/>
        <a:p>
          <a:endParaRPr lang="es-ES"/>
        </a:p>
      </dgm:t>
    </dgm:pt>
    <dgm:pt modelId="{79F3486D-A6BF-4FA3-BBAE-6E378BE6C288}" type="sibTrans" cxnId="{EA8BC5C5-AF1C-47B5-AC3B-EC25F46FCB61}">
      <dgm:prSet/>
      <dgm:spPr/>
      <dgm:t>
        <a:bodyPr/>
        <a:lstStyle/>
        <a:p>
          <a:endParaRPr lang="es-ES"/>
        </a:p>
      </dgm:t>
    </dgm:pt>
    <dgm:pt modelId="{489025C2-3E28-41F6-BA13-8150B00298FB}">
      <dgm:prSet phldrT="[Texto]"/>
      <dgm:spPr/>
      <dgm:t>
        <a:bodyPr/>
        <a:lstStyle/>
        <a:p>
          <a:r>
            <a:rPr lang="es-ES" dirty="0" smtClean="0"/>
            <a:t>Mediante entrevistas que narren sus experiencias</a:t>
          </a:r>
          <a:endParaRPr lang="es-ES" dirty="0"/>
        </a:p>
      </dgm:t>
    </dgm:pt>
    <dgm:pt modelId="{EA0A66B3-50C0-4239-8438-C414C6F94E95}" type="parTrans" cxnId="{86386259-F94A-4A35-A853-02BC5D432ADB}">
      <dgm:prSet/>
      <dgm:spPr/>
      <dgm:t>
        <a:bodyPr/>
        <a:lstStyle/>
        <a:p>
          <a:endParaRPr lang="es-ES"/>
        </a:p>
      </dgm:t>
    </dgm:pt>
    <dgm:pt modelId="{7732446F-315D-431D-9BDB-667B2B27FB05}" type="sibTrans" cxnId="{86386259-F94A-4A35-A853-02BC5D432ADB}">
      <dgm:prSet/>
      <dgm:spPr/>
      <dgm:t>
        <a:bodyPr/>
        <a:lstStyle/>
        <a:p>
          <a:endParaRPr lang="es-ES"/>
        </a:p>
      </dgm:t>
    </dgm:pt>
    <dgm:pt modelId="{62546F23-60E9-4CBF-9B40-64ADFAE2F63A}" type="pres">
      <dgm:prSet presAssocID="{70A85F75-651D-4199-8CFB-F728D7E25528}" presName="cycle" presStyleCnt="0">
        <dgm:presLayoutVars>
          <dgm:dir/>
          <dgm:resizeHandles val="exact"/>
        </dgm:presLayoutVars>
      </dgm:prSet>
      <dgm:spPr/>
      <dgm:t>
        <a:bodyPr/>
        <a:lstStyle/>
        <a:p>
          <a:endParaRPr lang="es-ES"/>
        </a:p>
      </dgm:t>
    </dgm:pt>
    <dgm:pt modelId="{F0CED4F1-4783-4A58-8E59-2315D3B416D5}" type="pres">
      <dgm:prSet presAssocID="{E9FA4E9C-EA3E-4D82-8AFD-24CA3FFCB158}" presName="arrow" presStyleLbl="node1" presStyleIdx="0" presStyleCnt="2">
        <dgm:presLayoutVars>
          <dgm:bulletEnabled val="1"/>
        </dgm:presLayoutVars>
      </dgm:prSet>
      <dgm:spPr/>
      <dgm:t>
        <a:bodyPr/>
        <a:lstStyle/>
        <a:p>
          <a:endParaRPr lang="es-ES"/>
        </a:p>
      </dgm:t>
    </dgm:pt>
    <dgm:pt modelId="{6D555E33-C77F-48A5-9FFC-AC3C7EB66B3B}" type="pres">
      <dgm:prSet presAssocID="{489025C2-3E28-41F6-BA13-8150B00298FB}" presName="arrow" presStyleLbl="node1" presStyleIdx="1" presStyleCnt="2">
        <dgm:presLayoutVars>
          <dgm:bulletEnabled val="1"/>
        </dgm:presLayoutVars>
      </dgm:prSet>
      <dgm:spPr/>
      <dgm:t>
        <a:bodyPr/>
        <a:lstStyle/>
        <a:p>
          <a:endParaRPr lang="es-ES"/>
        </a:p>
      </dgm:t>
    </dgm:pt>
  </dgm:ptLst>
  <dgm:cxnLst>
    <dgm:cxn modelId="{07680A12-E207-45A1-BB5B-EB8A1B62E616}" type="presOf" srcId="{489025C2-3E28-41F6-BA13-8150B00298FB}" destId="{6D555E33-C77F-48A5-9FFC-AC3C7EB66B3B}" srcOrd="0" destOrd="0" presId="urn:microsoft.com/office/officeart/2005/8/layout/arrow1"/>
    <dgm:cxn modelId="{1862E1C2-2536-4F7D-B274-27E4271A5A10}" type="presOf" srcId="{E9FA4E9C-EA3E-4D82-8AFD-24CA3FFCB158}" destId="{F0CED4F1-4783-4A58-8E59-2315D3B416D5}" srcOrd="0" destOrd="0" presId="urn:microsoft.com/office/officeart/2005/8/layout/arrow1"/>
    <dgm:cxn modelId="{0026C8BA-A9FE-4164-9527-3E1BFA6AFC96}" type="presOf" srcId="{70A85F75-651D-4199-8CFB-F728D7E25528}" destId="{62546F23-60E9-4CBF-9B40-64ADFAE2F63A}" srcOrd="0" destOrd="0" presId="urn:microsoft.com/office/officeart/2005/8/layout/arrow1"/>
    <dgm:cxn modelId="{EA8BC5C5-AF1C-47B5-AC3B-EC25F46FCB61}" srcId="{70A85F75-651D-4199-8CFB-F728D7E25528}" destId="{E9FA4E9C-EA3E-4D82-8AFD-24CA3FFCB158}" srcOrd="0" destOrd="0" parTransId="{8ED43161-6458-4DC5-83A0-A1380FC431E2}" sibTransId="{79F3486D-A6BF-4FA3-BBAE-6E378BE6C288}"/>
    <dgm:cxn modelId="{86386259-F94A-4A35-A853-02BC5D432ADB}" srcId="{70A85F75-651D-4199-8CFB-F728D7E25528}" destId="{489025C2-3E28-41F6-BA13-8150B00298FB}" srcOrd="1" destOrd="0" parTransId="{EA0A66B3-50C0-4239-8438-C414C6F94E95}" sibTransId="{7732446F-315D-431D-9BDB-667B2B27FB05}"/>
    <dgm:cxn modelId="{46FEE996-80AB-4592-838E-7944A9F7A24E}" type="presParOf" srcId="{62546F23-60E9-4CBF-9B40-64ADFAE2F63A}" destId="{F0CED4F1-4783-4A58-8E59-2315D3B416D5}" srcOrd="0" destOrd="0" presId="urn:microsoft.com/office/officeart/2005/8/layout/arrow1"/>
    <dgm:cxn modelId="{5496278E-0512-4889-A8E0-8EC26798B1F9}" type="presParOf" srcId="{62546F23-60E9-4CBF-9B40-64ADFAE2F63A}" destId="{6D555E33-C77F-48A5-9FFC-AC3C7EB66B3B}"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A1AAE64-7908-4035-864D-B6889A61155D}" type="doc">
      <dgm:prSet loTypeId="urn:microsoft.com/office/officeart/2005/8/layout/process1" loCatId="process" qsTypeId="urn:microsoft.com/office/officeart/2005/8/quickstyle/simple1" qsCatId="simple" csTypeId="urn:microsoft.com/office/officeart/2005/8/colors/colorful1" csCatId="colorful" phldr="1"/>
      <dgm:spPr/>
    </dgm:pt>
    <dgm:pt modelId="{9E6A3CDF-9D82-4A00-9815-29A9AB2D027E}">
      <dgm:prSet phldrT="[Texto]"/>
      <dgm:spPr/>
      <dgm:t>
        <a:bodyPr/>
        <a:lstStyle/>
        <a:p>
          <a:r>
            <a:rPr lang="es-ES" dirty="0" smtClean="0"/>
            <a:t>INEGI</a:t>
          </a:r>
          <a:endParaRPr lang="es-ES" dirty="0"/>
        </a:p>
      </dgm:t>
    </dgm:pt>
    <dgm:pt modelId="{09842A33-44BD-400A-A9C7-AEBBB8FA6838}" type="parTrans" cxnId="{CDF8A4F1-963A-4B01-B533-A9F8D49360B0}">
      <dgm:prSet/>
      <dgm:spPr/>
      <dgm:t>
        <a:bodyPr/>
        <a:lstStyle/>
        <a:p>
          <a:endParaRPr lang="es-ES"/>
        </a:p>
      </dgm:t>
    </dgm:pt>
    <dgm:pt modelId="{40A1AE72-B18C-44A9-8594-E38A0620376F}" type="sibTrans" cxnId="{CDF8A4F1-963A-4B01-B533-A9F8D49360B0}">
      <dgm:prSet/>
      <dgm:spPr/>
      <dgm:t>
        <a:bodyPr/>
        <a:lstStyle/>
        <a:p>
          <a:endParaRPr lang="es-ES"/>
        </a:p>
      </dgm:t>
    </dgm:pt>
    <dgm:pt modelId="{152E42F3-EBCE-4FA4-8627-5C12DA230D9E}">
      <dgm:prSet phldrT="[Texto]"/>
      <dgm:spPr/>
      <dgm:t>
        <a:bodyPr/>
        <a:lstStyle/>
        <a:p>
          <a:r>
            <a:rPr lang="es-ES" dirty="0" smtClean="0"/>
            <a:t>Banco de México</a:t>
          </a:r>
          <a:endParaRPr lang="es-ES" dirty="0"/>
        </a:p>
      </dgm:t>
    </dgm:pt>
    <dgm:pt modelId="{657C0FA2-6773-4CC7-BC83-6EF9C430339D}" type="parTrans" cxnId="{6BBF53FB-EA54-42D7-BB34-EE7243246D23}">
      <dgm:prSet/>
      <dgm:spPr/>
      <dgm:t>
        <a:bodyPr/>
        <a:lstStyle/>
        <a:p>
          <a:endParaRPr lang="es-ES"/>
        </a:p>
      </dgm:t>
    </dgm:pt>
    <dgm:pt modelId="{4CB3F368-8E9B-4F34-8F4F-8179B5DE243B}" type="sibTrans" cxnId="{6BBF53FB-EA54-42D7-BB34-EE7243246D23}">
      <dgm:prSet/>
      <dgm:spPr/>
      <dgm:t>
        <a:bodyPr/>
        <a:lstStyle/>
        <a:p>
          <a:endParaRPr lang="es-ES"/>
        </a:p>
      </dgm:t>
    </dgm:pt>
    <dgm:pt modelId="{8DD72B28-204F-4BA4-A944-C670EB8A9664}">
      <dgm:prSet phldrT="[Texto]"/>
      <dgm:spPr/>
      <dgm:t>
        <a:bodyPr/>
        <a:lstStyle/>
        <a:p>
          <a:r>
            <a:rPr lang="es-ES" dirty="0" smtClean="0"/>
            <a:t>IMCO</a:t>
          </a:r>
          <a:endParaRPr lang="es-ES" dirty="0"/>
        </a:p>
      </dgm:t>
    </dgm:pt>
    <dgm:pt modelId="{BAA17D35-3253-44E9-8F66-2FDDCCDB95FB}" type="parTrans" cxnId="{4A6B63C8-D4A0-471A-9BF7-A48E4966DF8C}">
      <dgm:prSet/>
      <dgm:spPr/>
      <dgm:t>
        <a:bodyPr/>
        <a:lstStyle/>
        <a:p>
          <a:endParaRPr lang="es-ES"/>
        </a:p>
      </dgm:t>
    </dgm:pt>
    <dgm:pt modelId="{AD9A797F-77A6-4988-89A6-F08AF1B162CE}" type="sibTrans" cxnId="{4A6B63C8-D4A0-471A-9BF7-A48E4966DF8C}">
      <dgm:prSet/>
      <dgm:spPr/>
      <dgm:t>
        <a:bodyPr/>
        <a:lstStyle/>
        <a:p>
          <a:endParaRPr lang="es-ES"/>
        </a:p>
      </dgm:t>
    </dgm:pt>
    <dgm:pt modelId="{F7936E87-3E5D-442C-8B23-CD41BDD6D270}">
      <dgm:prSet phldrT="[Texto]"/>
      <dgm:spPr/>
      <dgm:t>
        <a:bodyPr/>
        <a:lstStyle/>
        <a:p>
          <a:r>
            <a:rPr lang="es-ES" dirty="0" smtClean="0"/>
            <a:t>Secretaría de Economía</a:t>
          </a:r>
          <a:endParaRPr lang="es-ES" dirty="0"/>
        </a:p>
      </dgm:t>
    </dgm:pt>
    <dgm:pt modelId="{8EBA6585-DC9D-4166-96D4-F62986B00BE2}" type="parTrans" cxnId="{62567BD7-4F84-4CAE-96D3-DDC76F9EAF8E}">
      <dgm:prSet/>
      <dgm:spPr/>
      <dgm:t>
        <a:bodyPr/>
        <a:lstStyle/>
        <a:p>
          <a:endParaRPr lang="es-ES"/>
        </a:p>
      </dgm:t>
    </dgm:pt>
    <dgm:pt modelId="{DDE80C02-08AB-412E-A0BC-897785D02FBE}" type="sibTrans" cxnId="{62567BD7-4F84-4CAE-96D3-DDC76F9EAF8E}">
      <dgm:prSet/>
      <dgm:spPr/>
      <dgm:t>
        <a:bodyPr/>
        <a:lstStyle/>
        <a:p>
          <a:endParaRPr lang="es-ES"/>
        </a:p>
      </dgm:t>
    </dgm:pt>
    <dgm:pt modelId="{7040C52F-12EC-4B2A-BCEB-14DB41A69B06}" type="pres">
      <dgm:prSet presAssocID="{FA1AAE64-7908-4035-864D-B6889A61155D}" presName="Name0" presStyleCnt="0">
        <dgm:presLayoutVars>
          <dgm:dir/>
          <dgm:resizeHandles val="exact"/>
        </dgm:presLayoutVars>
      </dgm:prSet>
      <dgm:spPr/>
    </dgm:pt>
    <dgm:pt modelId="{894FC23C-6CF9-45C7-820C-55C333DD68EF}" type="pres">
      <dgm:prSet presAssocID="{9E6A3CDF-9D82-4A00-9815-29A9AB2D027E}" presName="node" presStyleLbl="node1" presStyleIdx="0" presStyleCnt="4">
        <dgm:presLayoutVars>
          <dgm:bulletEnabled val="1"/>
        </dgm:presLayoutVars>
      </dgm:prSet>
      <dgm:spPr/>
      <dgm:t>
        <a:bodyPr/>
        <a:lstStyle/>
        <a:p>
          <a:endParaRPr lang="es-ES"/>
        </a:p>
      </dgm:t>
    </dgm:pt>
    <dgm:pt modelId="{3165AD75-7AE9-46D4-997B-051A459CAB0A}" type="pres">
      <dgm:prSet presAssocID="{40A1AE72-B18C-44A9-8594-E38A0620376F}" presName="sibTrans" presStyleLbl="sibTrans2D1" presStyleIdx="0" presStyleCnt="3"/>
      <dgm:spPr/>
      <dgm:t>
        <a:bodyPr/>
        <a:lstStyle/>
        <a:p>
          <a:endParaRPr lang="es-ES"/>
        </a:p>
      </dgm:t>
    </dgm:pt>
    <dgm:pt modelId="{1F1693A6-DD93-4D58-B543-0DD0EE02A77D}" type="pres">
      <dgm:prSet presAssocID="{40A1AE72-B18C-44A9-8594-E38A0620376F}" presName="connectorText" presStyleLbl="sibTrans2D1" presStyleIdx="0" presStyleCnt="3"/>
      <dgm:spPr/>
      <dgm:t>
        <a:bodyPr/>
        <a:lstStyle/>
        <a:p>
          <a:endParaRPr lang="es-ES"/>
        </a:p>
      </dgm:t>
    </dgm:pt>
    <dgm:pt modelId="{6391D9E9-07CD-476D-99B2-C346C4486724}" type="pres">
      <dgm:prSet presAssocID="{152E42F3-EBCE-4FA4-8627-5C12DA230D9E}" presName="node" presStyleLbl="node1" presStyleIdx="1" presStyleCnt="4">
        <dgm:presLayoutVars>
          <dgm:bulletEnabled val="1"/>
        </dgm:presLayoutVars>
      </dgm:prSet>
      <dgm:spPr/>
      <dgm:t>
        <a:bodyPr/>
        <a:lstStyle/>
        <a:p>
          <a:endParaRPr lang="es-ES"/>
        </a:p>
      </dgm:t>
    </dgm:pt>
    <dgm:pt modelId="{7B27BF83-33C0-4F4A-BF5A-C00463C7E886}" type="pres">
      <dgm:prSet presAssocID="{4CB3F368-8E9B-4F34-8F4F-8179B5DE243B}" presName="sibTrans" presStyleLbl="sibTrans2D1" presStyleIdx="1" presStyleCnt="3"/>
      <dgm:spPr/>
      <dgm:t>
        <a:bodyPr/>
        <a:lstStyle/>
        <a:p>
          <a:endParaRPr lang="es-ES"/>
        </a:p>
      </dgm:t>
    </dgm:pt>
    <dgm:pt modelId="{8287851A-EFAB-4A8E-9410-28012353E581}" type="pres">
      <dgm:prSet presAssocID="{4CB3F368-8E9B-4F34-8F4F-8179B5DE243B}" presName="connectorText" presStyleLbl="sibTrans2D1" presStyleIdx="1" presStyleCnt="3"/>
      <dgm:spPr/>
      <dgm:t>
        <a:bodyPr/>
        <a:lstStyle/>
        <a:p>
          <a:endParaRPr lang="es-ES"/>
        </a:p>
      </dgm:t>
    </dgm:pt>
    <dgm:pt modelId="{72C39D52-C382-435D-8666-D26A5485BC24}" type="pres">
      <dgm:prSet presAssocID="{8DD72B28-204F-4BA4-A944-C670EB8A9664}" presName="node" presStyleLbl="node1" presStyleIdx="2" presStyleCnt="4">
        <dgm:presLayoutVars>
          <dgm:bulletEnabled val="1"/>
        </dgm:presLayoutVars>
      </dgm:prSet>
      <dgm:spPr/>
      <dgm:t>
        <a:bodyPr/>
        <a:lstStyle/>
        <a:p>
          <a:endParaRPr lang="es-ES"/>
        </a:p>
      </dgm:t>
    </dgm:pt>
    <dgm:pt modelId="{5DA040E2-74C1-4BDF-A1BA-8A362815AC2D}" type="pres">
      <dgm:prSet presAssocID="{AD9A797F-77A6-4988-89A6-F08AF1B162CE}" presName="sibTrans" presStyleLbl="sibTrans2D1" presStyleIdx="2" presStyleCnt="3"/>
      <dgm:spPr/>
      <dgm:t>
        <a:bodyPr/>
        <a:lstStyle/>
        <a:p>
          <a:endParaRPr lang="es-ES"/>
        </a:p>
      </dgm:t>
    </dgm:pt>
    <dgm:pt modelId="{E596A215-F157-4A09-9A34-74A4A690F5EE}" type="pres">
      <dgm:prSet presAssocID="{AD9A797F-77A6-4988-89A6-F08AF1B162CE}" presName="connectorText" presStyleLbl="sibTrans2D1" presStyleIdx="2" presStyleCnt="3"/>
      <dgm:spPr/>
      <dgm:t>
        <a:bodyPr/>
        <a:lstStyle/>
        <a:p>
          <a:endParaRPr lang="es-ES"/>
        </a:p>
      </dgm:t>
    </dgm:pt>
    <dgm:pt modelId="{1796C9A6-6022-4E05-B568-90FCE8186B66}" type="pres">
      <dgm:prSet presAssocID="{F7936E87-3E5D-442C-8B23-CD41BDD6D270}" presName="node" presStyleLbl="node1" presStyleIdx="3" presStyleCnt="4">
        <dgm:presLayoutVars>
          <dgm:bulletEnabled val="1"/>
        </dgm:presLayoutVars>
      </dgm:prSet>
      <dgm:spPr/>
      <dgm:t>
        <a:bodyPr/>
        <a:lstStyle/>
        <a:p>
          <a:endParaRPr lang="es-ES"/>
        </a:p>
      </dgm:t>
    </dgm:pt>
  </dgm:ptLst>
  <dgm:cxnLst>
    <dgm:cxn modelId="{62567BD7-4F84-4CAE-96D3-DDC76F9EAF8E}" srcId="{FA1AAE64-7908-4035-864D-B6889A61155D}" destId="{F7936E87-3E5D-442C-8B23-CD41BDD6D270}" srcOrd="3" destOrd="0" parTransId="{8EBA6585-DC9D-4166-96D4-F62986B00BE2}" sibTransId="{DDE80C02-08AB-412E-A0BC-897785D02FBE}"/>
    <dgm:cxn modelId="{5196A7AB-B641-4080-8989-642F9159533D}" type="presOf" srcId="{FA1AAE64-7908-4035-864D-B6889A61155D}" destId="{7040C52F-12EC-4B2A-BCEB-14DB41A69B06}" srcOrd="0" destOrd="0" presId="urn:microsoft.com/office/officeart/2005/8/layout/process1"/>
    <dgm:cxn modelId="{E92CAF6E-CF89-42E8-B05A-868A0444E377}" type="presOf" srcId="{F7936E87-3E5D-442C-8B23-CD41BDD6D270}" destId="{1796C9A6-6022-4E05-B568-90FCE8186B66}" srcOrd="0" destOrd="0" presId="urn:microsoft.com/office/officeart/2005/8/layout/process1"/>
    <dgm:cxn modelId="{FD2E63C5-AAF1-447C-ACDC-EC8CED0D3CF7}" type="presOf" srcId="{152E42F3-EBCE-4FA4-8627-5C12DA230D9E}" destId="{6391D9E9-07CD-476D-99B2-C346C4486724}" srcOrd="0" destOrd="0" presId="urn:microsoft.com/office/officeart/2005/8/layout/process1"/>
    <dgm:cxn modelId="{07ACE8E4-A315-432F-99AA-A4B7591EA3F0}" type="presOf" srcId="{8DD72B28-204F-4BA4-A944-C670EB8A9664}" destId="{72C39D52-C382-435D-8666-D26A5485BC24}" srcOrd="0" destOrd="0" presId="urn:microsoft.com/office/officeart/2005/8/layout/process1"/>
    <dgm:cxn modelId="{4A6B63C8-D4A0-471A-9BF7-A48E4966DF8C}" srcId="{FA1AAE64-7908-4035-864D-B6889A61155D}" destId="{8DD72B28-204F-4BA4-A944-C670EB8A9664}" srcOrd="2" destOrd="0" parTransId="{BAA17D35-3253-44E9-8F66-2FDDCCDB95FB}" sibTransId="{AD9A797F-77A6-4988-89A6-F08AF1B162CE}"/>
    <dgm:cxn modelId="{BC3B35E2-CD32-4875-8482-5A9C6001E9C4}" type="presOf" srcId="{AD9A797F-77A6-4988-89A6-F08AF1B162CE}" destId="{5DA040E2-74C1-4BDF-A1BA-8A362815AC2D}" srcOrd="0" destOrd="0" presId="urn:microsoft.com/office/officeart/2005/8/layout/process1"/>
    <dgm:cxn modelId="{60EC1A6C-F19A-4B6C-9604-7AFF4D0BB898}" type="presOf" srcId="{9E6A3CDF-9D82-4A00-9815-29A9AB2D027E}" destId="{894FC23C-6CF9-45C7-820C-55C333DD68EF}" srcOrd="0" destOrd="0" presId="urn:microsoft.com/office/officeart/2005/8/layout/process1"/>
    <dgm:cxn modelId="{DB949EA4-61FD-4909-8BE7-8813783FDDE5}" type="presOf" srcId="{4CB3F368-8E9B-4F34-8F4F-8179B5DE243B}" destId="{7B27BF83-33C0-4F4A-BF5A-C00463C7E886}" srcOrd="0" destOrd="0" presId="urn:microsoft.com/office/officeart/2005/8/layout/process1"/>
    <dgm:cxn modelId="{15AC1921-F452-4ECE-9BFA-C7586A7A2AAC}" type="presOf" srcId="{AD9A797F-77A6-4988-89A6-F08AF1B162CE}" destId="{E596A215-F157-4A09-9A34-74A4A690F5EE}" srcOrd="1" destOrd="0" presId="urn:microsoft.com/office/officeart/2005/8/layout/process1"/>
    <dgm:cxn modelId="{5B3FFAC3-A523-4877-A9D2-C344FD7F0F34}" type="presOf" srcId="{4CB3F368-8E9B-4F34-8F4F-8179B5DE243B}" destId="{8287851A-EFAB-4A8E-9410-28012353E581}" srcOrd="1" destOrd="0" presId="urn:microsoft.com/office/officeart/2005/8/layout/process1"/>
    <dgm:cxn modelId="{6BBF53FB-EA54-42D7-BB34-EE7243246D23}" srcId="{FA1AAE64-7908-4035-864D-B6889A61155D}" destId="{152E42F3-EBCE-4FA4-8627-5C12DA230D9E}" srcOrd="1" destOrd="0" parTransId="{657C0FA2-6773-4CC7-BC83-6EF9C430339D}" sibTransId="{4CB3F368-8E9B-4F34-8F4F-8179B5DE243B}"/>
    <dgm:cxn modelId="{45FDEFE4-70FE-4692-B9F0-7F5DD3F76978}" type="presOf" srcId="{40A1AE72-B18C-44A9-8594-E38A0620376F}" destId="{3165AD75-7AE9-46D4-997B-051A459CAB0A}" srcOrd="0" destOrd="0" presId="urn:microsoft.com/office/officeart/2005/8/layout/process1"/>
    <dgm:cxn modelId="{9B8C37E2-F24C-4852-8A48-71830859483D}" type="presOf" srcId="{40A1AE72-B18C-44A9-8594-E38A0620376F}" destId="{1F1693A6-DD93-4D58-B543-0DD0EE02A77D}" srcOrd="1" destOrd="0" presId="urn:microsoft.com/office/officeart/2005/8/layout/process1"/>
    <dgm:cxn modelId="{CDF8A4F1-963A-4B01-B533-A9F8D49360B0}" srcId="{FA1AAE64-7908-4035-864D-B6889A61155D}" destId="{9E6A3CDF-9D82-4A00-9815-29A9AB2D027E}" srcOrd="0" destOrd="0" parTransId="{09842A33-44BD-400A-A9C7-AEBBB8FA6838}" sibTransId="{40A1AE72-B18C-44A9-8594-E38A0620376F}"/>
    <dgm:cxn modelId="{689DEC2D-A168-41D9-90E7-AA2CD783CC26}" type="presParOf" srcId="{7040C52F-12EC-4B2A-BCEB-14DB41A69B06}" destId="{894FC23C-6CF9-45C7-820C-55C333DD68EF}" srcOrd="0" destOrd="0" presId="urn:microsoft.com/office/officeart/2005/8/layout/process1"/>
    <dgm:cxn modelId="{974048F6-046B-4CA6-ACB8-B9242B7B749A}" type="presParOf" srcId="{7040C52F-12EC-4B2A-BCEB-14DB41A69B06}" destId="{3165AD75-7AE9-46D4-997B-051A459CAB0A}" srcOrd="1" destOrd="0" presId="urn:microsoft.com/office/officeart/2005/8/layout/process1"/>
    <dgm:cxn modelId="{EA91EC3C-5490-4F23-8219-3E0EBD48D890}" type="presParOf" srcId="{3165AD75-7AE9-46D4-997B-051A459CAB0A}" destId="{1F1693A6-DD93-4D58-B543-0DD0EE02A77D}" srcOrd="0" destOrd="0" presId="urn:microsoft.com/office/officeart/2005/8/layout/process1"/>
    <dgm:cxn modelId="{523D9912-7F2D-4E66-BA82-23CBB0065660}" type="presParOf" srcId="{7040C52F-12EC-4B2A-BCEB-14DB41A69B06}" destId="{6391D9E9-07CD-476D-99B2-C346C4486724}" srcOrd="2" destOrd="0" presId="urn:microsoft.com/office/officeart/2005/8/layout/process1"/>
    <dgm:cxn modelId="{731E9564-1E04-46C3-B6BF-C010D9085C02}" type="presParOf" srcId="{7040C52F-12EC-4B2A-BCEB-14DB41A69B06}" destId="{7B27BF83-33C0-4F4A-BF5A-C00463C7E886}" srcOrd="3" destOrd="0" presId="urn:microsoft.com/office/officeart/2005/8/layout/process1"/>
    <dgm:cxn modelId="{1EEE4ACD-FB92-4ADB-AF1C-0E067F57B732}" type="presParOf" srcId="{7B27BF83-33C0-4F4A-BF5A-C00463C7E886}" destId="{8287851A-EFAB-4A8E-9410-28012353E581}" srcOrd="0" destOrd="0" presId="urn:microsoft.com/office/officeart/2005/8/layout/process1"/>
    <dgm:cxn modelId="{DAEEEC2E-16C7-4C1F-9C84-B5607C5C29AF}" type="presParOf" srcId="{7040C52F-12EC-4B2A-BCEB-14DB41A69B06}" destId="{72C39D52-C382-435D-8666-D26A5485BC24}" srcOrd="4" destOrd="0" presId="urn:microsoft.com/office/officeart/2005/8/layout/process1"/>
    <dgm:cxn modelId="{9C031A0D-605D-4F86-9D71-153873D3D6F2}" type="presParOf" srcId="{7040C52F-12EC-4B2A-BCEB-14DB41A69B06}" destId="{5DA040E2-74C1-4BDF-A1BA-8A362815AC2D}" srcOrd="5" destOrd="0" presId="urn:microsoft.com/office/officeart/2005/8/layout/process1"/>
    <dgm:cxn modelId="{ABCCE066-5C19-4EDE-9536-42706E1EFA35}" type="presParOf" srcId="{5DA040E2-74C1-4BDF-A1BA-8A362815AC2D}" destId="{E596A215-F157-4A09-9A34-74A4A690F5EE}" srcOrd="0" destOrd="0" presId="urn:microsoft.com/office/officeart/2005/8/layout/process1"/>
    <dgm:cxn modelId="{6F4A3ED3-E50E-493D-8FEE-4D7906A4DE9C}" type="presParOf" srcId="{7040C52F-12EC-4B2A-BCEB-14DB41A69B06}" destId="{1796C9A6-6022-4E05-B568-90FCE8186B66}"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8ACF6C-C2DB-444D-A60D-750A337FD978}" type="doc">
      <dgm:prSet loTypeId="urn:microsoft.com/office/officeart/2005/8/layout/hChevron3" loCatId="process" qsTypeId="urn:microsoft.com/office/officeart/2005/8/quickstyle/simple4" qsCatId="simple" csTypeId="urn:microsoft.com/office/officeart/2005/8/colors/accent3_3" csCatId="accent3" phldr="1"/>
      <dgm:spPr/>
      <dgm:t>
        <a:bodyPr/>
        <a:lstStyle/>
        <a:p>
          <a:endParaRPr lang="es-MX"/>
        </a:p>
      </dgm:t>
    </dgm:pt>
    <dgm:pt modelId="{AB81C411-3DA8-481E-A0E8-45FA432CC70A}">
      <dgm:prSet phldrT="[Texto]"/>
      <dgm:spPr/>
      <dgm:t>
        <a:bodyPr/>
        <a:lstStyle/>
        <a:p>
          <a:r>
            <a:rPr lang="es-MX" dirty="0" smtClean="0"/>
            <a:t>Variables</a:t>
          </a:r>
          <a:endParaRPr lang="es-MX" dirty="0"/>
        </a:p>
      </dgm:t>
    </dgm:pt>
    <dgm:pt modelId="{FE105AA7-C695-4129-BBC8-8D8FCC28631B}" type="parTrans" cxnId="{7D13B39A-841A-48D8-AC33-0E5B8C06043B}">
      <dgm:prSet/>
      <dgm:spPr/>
      <dgm:t>
        <a:bodyPr/>
        <a:lstStyle/>
        <a:p>
          <a:endParaRPr lang="es-MX"/>
        </a:p>
      </dgm:t>
    </dgm:pt>
    <dgm:pt modelId="{615BF8F4-39AB-458A-94F9-5766362DA2A5}" type="sibTrans" cxnId="{7D13B39A-841A-48D8-AC33-0E5B8C06043B}">
      <dgm:prSet/>
      <dgm:spPr/>
      <dgm:t>
        <a:bodyPr/>
        <a:lstStyle/>
        <a:p>
          <a:endParaRPr lang="es-MX"/>
        </a:p>
      </dgm:t>
    </dgm:pt>
    <dgm:pt modelId="{04E7DE48-6871-491C-AE53-61874B4657BF}">
      <dgm:prSet phldrT="[Texto]"/>
      <dgm:spPr/>
      <dgm:t>
        <a:bodyPr/>
        <a:lstStyle/>
        <a:p>
          <a:r>
            <a:rPr lang="es-MX" dirty="0" smtClean="0"/>
            <a:t>Definiciones Operacionales</a:t>
          </a:r>
          <a:endParaRPr lang="es-MX" dirty="0"/>
        </a:p>
      </dgm:t>
    </dgm:pt>
    <dgm:pt modelId="{27DD69A7-D5E0-4D98-938C-A3AA1FCBBE17}" type="parTrans" cxnId="{083B6C28-4687-4CCC-9FCE-BC163496A851}">
      <dgm:prSet/>
      <dgm:spPr/>
      <dgm:t>
        <a:bodyPr/>
        <a:lstStyle/>
        <a:p>
          <a:endParaRPr lang="es-MX"/>
        </a:p>
      </dgm:t>
    </dgm:pt>
    <dgm:pt modelId="{9E763334-C74C-432C-AF53-69DA0FAB4A86}" type="sibTrans" cxnId="{083B6C28-4687-4CCC-9FCE-BC163496A851}">
      <dgm:prSet/>
      <dgm:spPr/>
      <dgm:t>
        <a:bodyPr/>
        <a:lstStyle/>
        <a:p>
          <a:endParaRPr lang="es-MX"/>
        </a:p>
      </dgm:t>
    </dgm:pt>
    <dgm:pt modelId="{CD83AEDA-DA72-4B71-9161-EFA064F1193D}">
      <dgm:prSet phldrT="[Texto]"/>
      <dgm:spPr/>
      <dgm:t>
        <a:bodyPr/>
        <a:lstStyle/>
        <a:p>
          <a:r>
            <a:rPr lang="es-MX" dirty="0" smtClean="0"/>
            <a:t>Muestra</a:t>
          </a:r>
          <a:endParaRPr lang="es-MX" dirty="0"/>
        </a:p>
      </dgm:t>
    </dgm:pt>
    <dgm:pt modelId="{768F8105-8FDD-4152-8987-1C44E81BEDFE}" type="parTrans" cxnId="{CA42C74D-747D-4E7D-8754-42BFEA4B419D}">
      <dgm:prSet/>
      <dgm:spPr/>
      <dgm:t>
        <a:bodyPr/>
        <a:lstStyle/>
        <a:p>
          <a:endParaRPr lang="es-MX"/>
        </a:p>
      </dgm:t>
    </dgm:pt>
    <dgm:pt modelId="{41CDE81E-99EB-44D3-B9D0-ABF9372DEB4B}" type="sibTrans" cxnId="{CA42C74D-747D-4E7D-8754-42BFEA4B419D}">
      <dgm:prSet/>
      <dgm:spPr/>
      <dgm:t>
        <a:bodyPr/>
        <a:lstStyle/>
        <a:p>
          <a:endParaRPr lang="es-MX"/>
        </a:p>
      </dgm:t>
    </dgm:pt>
    <dgm:pt modelId="{1E93A5D5-8467-47DC-BE96-E3EF11424A49}">
      <dgm:prSet phldrT="[Texto]"/>
      <dgm:spPr/>
      <dgm:t>
        <a:bodyPr/>
        <a:lstStyle/>
        <a:p>
          <a:r>
            <a:rPr lang="es-MX" dirty="0" smtClean="0"/>
            <a:t>Recursos Disponibles</a:t>
          </a:r>
          <a:endParaRPr lang="es-MX" dirty="0"/>
        </a:p>
      </dgm:t>
    </dgm:pt>
    <dgm:pt modelId="{AAEC6968-C5C5-4AAB-9612-2922F889E841}" type="parTrans" cxnId="{72BF7067-7219-4AF5-92C5-8A546C2DB3F8}">
      <dgm:prSet/>
      <dgm:spPr/>
      <dgm:t>
        <a:bodyPr/>
        <a:lstStyle/>
        <a:p>
          <a:endParaRPr lang="es-MX"/>
        </a:p>
      </dgm:t>
    </dgm:pt>
    <dgm:pt modelId="{44E9E8B6-BB19-4E83-B3E4-5980802920E2}" type="sibTrans" cxnId="{72BF7067-7219-4AF5-92C5-8A546C2DB3F8}">
      <dgm:prSet/>
      <dgm:spPr/>
      <dgm:t>
        <a:bodyPr/>
        <a:lstStyle/>
        <a:p>
          <a:endParaRPr lang="es-MX"/>
        </a:p>
      </dgm:t>
    </dgm:pt>
    <dgm:pt modelId="{93B0FB9C-1DEC-4BE7-9197-7310F8608830}" type="pres">
      <dgm:prSet presAssocID="{0C8ACF6C-C2DB-444D-A60D-750A337FD978}" presName="Name0" presStyleCnt="0">
        <dgm:presLayoutVars>
          <dgm:dir/>
          <dgm:resizeHandles val="exact"/>
        </dgm:presLayoutVars>
      </dgm:prSet>
      <dgm:spPr/>
      <dgm:t>
        <a:bodyPr/>
        <a:lstStyle/>
        <a:p>
          <a:endParaRPr lang="es-ES"/>
        </a:p>
      </dgm:t>
    </dgm:pt>
    <dgm:pt modelId="{194A9AD1-E409-498F-AD1F-6242D468A819}" type="pres">
      <dgm:prSet presAssocID="{AB81C411-3DA8-481E-A0E8-45FA432CC70A}" presName="parTxOnly" presStyleLbl="node1" presStyleIdx="0" presStyleCnt="4">
        <dgm:presLayoutVars>
          <dgm:bulletEnabled val="1"/>
        </dgm:presLayoutVars>
      </dgm:prSet>
      <dgm:spPr/>
      <dgm:t>
        <a:bodyPr/>
        <a:lstStyle/>
        <a:p>
          <a:endParaRPr lang="es-ES"/>
        </a:p>
      </dgm:t>
    </dgm:pt>
    <dgm:pt modelId="{54466D55-ABE5-4FF2-AC65-55B59AF06701}" type="pres">
      <dgm:prSet presAssocID="{615BF8F4-39AB-458A-94F9-5766362DA2A5}" presName="parSpace" presStyleCnt="0"/>
      <dgm:spPr/>
      <dgm:t>
        <a:bodyPr/>
        <a:lstStyle/>
        <a:p>
          <a:endParaRPr lang="es-ES"/>
        </a:p>
      </dgm:t>
    </dgm:pt>
    <dgm:pt modelId="{3378266A-E288-435D-ACBE-82E09BA22BDA}" type="pres">
      <dgm:prSet presAssocID="{04E7DE48-6871-491C-AE53-61874B4657BF}" presName="parTxOnly" presStyleLbl="node1" presStyleIdx="1" presStyleCnt="4">
        <dgm:presLayoutVars>
          <dgm:bulletEnabled val="1"/>
        </dgm:presLayoutVars>
      </dgm:prSet>
      <dgm:spPr/>
      <dgm:t>
        <a:bodyPr/>
        <a:lstStyle/>
        <a:p>
          <a:endParaRPr lang="es-ES"/>
        </a:p>
      </dgm:t>
    </dgm:pt>
    <dgm:pt modelId="{71D8E07E-116D-4085-BDAE-59D8D53E4107}" type="pres">
      <dgm:prSet presAssocID="{9E763334-C74C-432C-AF53-69DA0FAB4A86}" presName="parSpace" presStyleCnt="0"/>
      <dgm:spPr/>
      <dgm:t>
        <a:bodyPr/>
        <a:lstStyle/>
        <a:p>
          <a:endParaRPr lang="es-ES"/>
        </a:p>
      </dgm:t>
    </dgm:pt>
    <dgm:pt modelId="{FEB5ED8D-3F01-470E-8E68-736BA9C0703B}" type="pres">
      <dgm:prSet presAssocID="{CD83AEDA-DA72-4B71-9161-EFA064F1193D}" presName="parTxOnly" presStyleLbl="node1" presStyleIdx="2" presStyleCnt="4">
        <dgm:presLayoutVars>
          <dgm:bulletEnabled val="1"/>
        </dgm:presLayoutVars>
      </dgm:prSet>
      <dgm:spPr/>
      <dgm:t>
        <a:bodyPr/>
        <a:lstStyle/>
        <a:p>
          <a:endParaRPr lang="es-ES"/>
        </a:p>
      </dgm:t>
    </dgm:pt>
    <dgm:pt modelId="{3DD76650-6F9E-49C3-AEAE-1898EAEF225A}" type="pres">
      <dgm:prSet presAssocID="{41CDE81E-99EB-44D3-B9D0-ABF9372DEB4B}" presName="parSpace" presStyleCnt="0"/>
      <dgm:spPr/>
      <dgm:t>
        <a:bodyPr/>
        <a:lstStyle/>
        <a:p>
          <a:endParaRPr lang="es-ES"/>
        </a:p>
      </dgm:t>
    </dgm:pt>
    <dgm:pt modelId="{1555E106-D848-4636-B917-1731BEFCD681}" type="pres">
      <dgm:prSet presAssocID="{1E93A5D5-8467-47DC-BE96-E3EF11424A49}" presName="parTxOnly" presStyleLbl="node1" presStyleIdx="3" presStyleCnt="4">
        <dgm:presLayoutVars>
          <dgm:bulletEnabled val="1"/>
        </dgm:presLayoutVars>
      </dgm:prSet>
      <dgm:spPr/>
      <dgm:t>
        <a:bodyPr/>
        <a:lstStyle/>
        <a:p>
          <a:endParaRPr lang="es-ES"/>
        </a:p>
      </dgm:t>
    </dgm:pt>
  </dgm:ptLst>
  <dgm:cxnLst>
    <dgm:cxn modelId="{CA42C74D-747D-4E7D-8754-42BFEA4B419D}" srcId="{0C8ACF6C-C2DB-444D-A60D-750A337FD978}" destId="{CD83AEDA-DA72-4B71-9161-EFA064F1193D}" srcOrd="2" destOrd="0" parTransId="{768F8105-8FDD-4152-8987-1C44E81BEDFE}" sibTransId="{41CDE81E-99EB-44D3-B9D0-ABF9372DEB4B}"/>
    <dgm:cxn modelId="{30DC0251-26BC-454F-9520-A04D96686326}" type="presOf" srcId="{1E93A5D5-8467-47DC-BE96-E3EF11424A49}" destId="{1555E106-D848-4636-B917-1731BEFCD681}" srcOrd="0" destOrd="0" presId="urn:microsoft.com/office/officeart/2005/8/layout/hChevron3"/>
    <dgm:cxn modelId="{1EAACF4E-4C8F-4A7E-8672-0E806809EACA}" type="presOf" srcId="{AB81C411-3DA8-481E-A0E8-45FA432CC70A}" destId="{194A9AD1-E409-498F-AD1F-6242D468A819}" srcOrd="0" destOrd="0" presId="urn:microsoft.com/office/officeart/2005/8/layout/hChevron3"/>
    <dgm:cxn modelId="{329429D6-2B1F-446A-8056-3676D88ED73B}" type="presOf" srcId="{CD83AEDA-DA72-4B71-9161-EFA064F1193D}" destId="{FEB5ED8D-3F01-470E-8E68-736BA9C0703B}" srcOrd="0" destOrd="0" presId="urn:microsoft.com/office/officeart/2005/8/layout/hChevron3"/>
    <dgm:cxn modelId="{F988D201-4C3B-43EB-972B-7EDFE77DAF25}" type="presOf" srcId="{04E7DE48-6871-491C-AE53-61874B4657BF}" destId="{3378266A-E288-435D-ACBE-82E09BA22BDA}" srcOrd="0" destOrd="0" presId="urn:microsoft.com/office/officeart/2005/8/layout/hChevron3"/>
    <dgm:cxn modelId="{72BF7067-7219-4AF5-92C5-8A546C2DB3F8}" srcId="{0C8ACF6C-C2DB-444D-A60D-750A337FD978}" destId="{1E93A5D5-8467-47DC-BE96-E3EF11424A49}" srcOrd="3" destOrd="0" parTransId="{AAEC6968-C5C5-4AAB-9612-2922F889E841}" sibTransId="{44E9E8B6-BB19-4E83-B3E4-5980802920E2}"/>
    <dgm:cxn modelId="{7D13B39A-841A-48D8-AC33-0E5B8C06043B}" srcId="{0C8ACF6C-C2DB-444D-A60D-750A337FD978}" destId="{AB81C411-3DA8-481E-A0E8-45FA432CC70A}" srcOrd="0" destOrd="0" parTransId="{FE105AA7-C695-4129-BBC8-8D8FCC28631B}" sibTransId="{615BF8F4-39AB-458A-94F9-5766362DA2A5}"/>
    <dgm:cxn modelId="{E861AF5D-6332-4132-9645-82E75D699590}" type="presOf" srcId="{0C8ACF6C-C2DB-444D-A60D-750A337FD978}" destId="{93B0FB9C-1DEC-4BE7-9197-7310F8608830}" srcOrd="0" destOrd="0" presId="urn:microsoft.com/office/officeart/2005/8/layout/hChevron3"/>
    <dgm:cxn modelId="{083B6C28-4687-4CCC-9FCE-BC163496A851}" srcId="{0C8ACF6C-C2DB-444D-A60D-750A337FD978}" destId="{04E7DE48-6871-491C-AE53-61874B4657BF}" srcOrd="1" destOrd="0" parTransId="{27DD69A7-D5E0-4D98-938C-A3AA1FCBBE17}" sibTransId="{9E763334-C74C-432C-AF53-69DA0FAB4A86}"/>
    <dgm:cxn modelId="{D90C2DC9-E9AC-4F9A-BCE4-DB70C2EDA6A1}" type="presParOf" srcId="{93B0FB9C-1DEC-4BE7-9197-7310F8608830}" destId="{194A9AD1-E409-498F-AD1F-6242D468A819}" srcOrd="0" destOrd="0" presId="urn:microsoft.com/office/officeart/2005/8/layout/hChevron3"/>
    <dgm:cxn modelId="{1188F2E5-A902-433F-8FD0-DECBE14E6E0F}" type="presParOf" srcId="{93B0FB9C-1DEC-4BE7-9197-7310F8608830}" destId="{54466D55-ABE5-4FF2-AC65-55B59AF06701}" srcOrd="1" destOrd="0" presId="urn:microsoft.com/office/officeart/2005/8/layout/hChevron3"/>
    <dgm:cxn modelId="{2946585A-3237-437A-9622-FDE1DBE267B9}" type="presParOf" srcId="{93B0FB9C-1DEC-4BE7-9197-7310F8608830}" destId="{3378266A-E288-435D-ACBE-82E09BA22BDA}" srcOrd="2" destOrd="0" presId="urn:microsoft.com/office/officeart/2005/8/layout/hChevron3"/>
    <dgm:cxn modelId="{4D8D2675-8683-45B2-874A-27B60449AFF2}" type="presParOf" srcId="{93B0FB9C-1DEC-4BE7-9197-7310F8608830}" destId="{71D8E07E-116D-4085-BDAE-59D8D53E4107}" srcOrd="3" destOrd="0" presId="urn:microsoft.com/office/officeart/2005/8/layout/hChevron3"/>
    <dgm:cxn modelId="{432FF116-B405-48E6-B981-010A54D7E281}" type="presParOf" srcId="{93B0FB9C-1DEC-4BE7-9197-7310F8608830}" destId="{FEB5ED8D-3F01-470E-8E68-736BA9C0703B}" srcOrd="4" destOrd="0" presId="urn:microsoft.com/office/officeart/2005/8/layout/hChevron3"/>
    <dgm:cxn modelId="{6FEB496F-00EB-49FD-81B2-795B4CDC3171}" type="presParOf" srcId="{93B0FB9C-1DEC-4BE7-9197-7310F8608830}" destId="{3DD76650-6F9E-49C3-AEAE-1898EAEF225A}" srcOrd="5" destOrd="0" presId="urn:microsoft.com/office/officeart/2005/8/layout/hChevron3"/>
    <dgm:cxn modelId="{B9F3A193-1EBA-4756-913F-409EC7299068}" type="presParOf" srcId="{93B0FB9C-1DEC-4BE7-9197-7310F8608830}" destId="{1555E106-D848-4636-B917-1731BEFCD681}"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04DC07-B6F3-4687-B74C-D703F7CB6609}" type="doc">
      <dgm:prSet loTypeId="urn:microsoft.com/office/officeart/2008/layout/HorizontalMultiLevelHierarchy" loCatId="hierarchy" qsTypeId="urn:microsoft.com/office/officeart/2005/8/quickstyle/simple2" qsCatId="simple" csTypeId="urn:microsoft.com/office/officeart/2005/8/colors/colorful2" csCatId="colorful" phldr="1"/>
      <dgm:spPr/>
      <dgm:t>
        <a:bodyPr/>
        <a:lstStyle/>
        <a:p>
          <a:endParaRPr lang="es-ES"/>
        </a:p>
      </dgm:t>
    </dgm:pt>
    <dgm:pt modelId="{639EAAFD-4DE6-4AC6-8D3F-2E749048E85B}">
      <dgm:prSet phldrT="[Texto]" custT="1"/>
      <dgm:spPr/>
      <dgm:t>
        <a:bodyPr/>
        <a:lstStyle/>
        <a:p>
          <a:r>
            <a:rPr lang="es-ES" sz="4800" dirty="0" smtClean="0"/>
            <a:t>Propósitos</a:t>
          </a:r>
          <a:endParaRPr lang="es-ES" sz="4800" dirty="0"/>
        </a:p>
      </dgm:t>
    </dgm:pt>
    <dgm:pt modelId="{8E6EDBE9-CF83-4E0E-A00B-BBA2297AAC1E}" type="parTrans" cxnId="{3835F7DC-D3A0-46BE-8732-706B684F7185}">
      <dgm:prSet/>
      <dgm:spPr/>
      <dgm:t>
        <a:bodyPr/>
        <a:lstStyle/>
        <a:p>
          <a:endParaRPr lang="es-ES"/>
        </a:p>
      </dgm:t>
    </dgm:pt>
    <dgm:pt modelId="{EF043531-4A92-4E56-A4D1-4CA816F8A0C8}" type="sibTrans" cxnId="{3835F7DC-D3A0-46BE-8732-706B684F7185}">
      <dgm:prSet/>
      <dgm:spPr/>
      <dgm:t>
        <a:bodyPr/>
        <a:lstStyle/>
        <a:p>
          <a:endParaRPr lang="es-ES"/>
        </a:p>
      </dgm:t>
    </dgm:pt>
    <dgm:pt modelId="{4F0B17BA-73BE-4A66-9ED3-7AA0451BBDFF}">
      <dgm:prSet phldrT="[Texto]"/>
      <dgm:spPr/>
      <dgm:t>
        <a:bodyPr/>
        <a:lstStyle/>
        <a:p>
          <a:r>
            <a:rPr lang="es-ES" dirty="0" smtClean="0"/>
            <a:t>Explorar y describir ambientes</a:t>
          </a:r>
          <a:endParaRPr lang="es-ES" dirty="0"/>
        </a:p>
      </dgm:t>
    </dgm:pt>
    <dgm:pt modelId="{F724CC97-0C28-41EF-85E8-F287D76E340B}" type="parTrans" cxnId="{BE2A5A14-CDE9-4AC2-B4BD-F193BE89098D}">
      <dgm:prSet/>
      <dgm:spPr/>
      <dgm:t>
        <a:bodyPr/>
        <a:lstStyle/>
        <a:p>
          <a:endParaRPr lang="es-ES"/>
        </a:p>
      </dgm:t>
    </dgm:pt>
    <dgm:pt modelId="{EBE7C0CE-D7D3-4365-8436-79BE40D5F051}" type="sibTrans" cxnId="{BE2A5A14-CDE9-4AC2-B4BD-F193BE89098D}">
      <dgm:prSet/>
      <dgm:spPr/>
      <dgm:t>
        <a:bodyPr/>
        <a:lstStyle/>
        <a:p>
          <a:endParaRPr lang="es-ES"/>
        </a:p>
      </dgm:t>
    </dgm:pt>
    <dgm:pt modelId="{BCE6E80D-0DC7-459A-9D0B-903145A72BE8}">
      <dgm:prSet phldrT="[Texto]"/>
      <dgm:spPr/>
      <dgm:t>
        <a:bodyPr/>
        <a:lstStyle/>
        <a:p>
          <a:r>
            <a:rPr lang="es-ES" dirty="0" smtClean="0"/>
            <a:t>Comprender procesos</a:t>
          </a:r>
          <a:endParaRPr lang="es-ES" dirty="0"/>
        </a:p>
      </dgm:t>
    </dgm:pt>
    <dgm:pt modelId="{F100447A-26A7-4A6C-BD98-E126A6246EDB}" type="parTrans" cxnId="{2B7AFC85-F0FE-4D0B-A7E8-EF92F4918519}">
      <dgm:prSet/>
      <dgm:spPr/>
      <dgm:t>
        <a:bodyPr/>
        <a:lstStyle/>
        <a:p>
          <a:endParaRPr lang="es-ES"/>
        </a:p>
      </dgm:t>
    </dgm:pt>
    <dgm:pt modelId="{CA91786E-3929-490E-B47E-F5A8E885FC19}" type="sibTrans" cxnId="{2B7AFC85-F0FE-4D0B-A7E8-EF92F4918519}">
      <dgm:prSet/>
      <dgm:spPr/>
      <dgm:t>
        <a:bodyPr/>
        <a:lstStyle/>
        <a:p>
          <a:endParaRPr lang="es-ES"/>
        </a:p>
      </dgm:t>
    </dgm:pt>
    <dgm:pt modelId="{7A493F87-6DCF-48D9-823F-168EB76C7258}">
      <dgm:prSet phldrT="[Texto]"/>
      <dgm:spPr/>
      <dgm:t>
        <a:bodyPr/>
        <a:lstStyle/>
        <a:p>
          <a:r>
            <a:rPr lang="es-ES" dirty="0" smtClean="0"/>
            <a:t>Identificar problemas sociales</a:t>
          </a:r>
          <a:endParaRPr lang="es-ES" dirty="0"/>
        </a:p>
      </dgm:t>
    </dgm:pt>
    <dgm:pt modelId="{14C750DF-837F-4D04-895E-090E2957C217}" type="parTrans" cxnId="{5A9F0878-6ACD-4971-B7ED-2C7FE137CEC7}">
      <dgm:prSet/>
      <dgm:spPr/>
      <dgm:t>
        <a:bodyPr/>
        <a:lstStyle/>
        <a:p>
          <a:endParaRPr lang="es-ES"/>
        </a:p>
      </dgm:t>
    </dgm:pt>
    <dgm:pt modelId="{89DB5F02-7E91-42FB-8683-C362505CEFBF}" type="sibTrans" cxnId="{5A9F0878-6ACD-4971-B7ED-2C7FE137CEC7}">
      <dgm:prSet/>
      <dgm:spPr/>
      <dgm:t>
        <a:bodyPr/>
        <a:lstStyle/>
        <a:p>
          <a:endParaRPr lang="es-ES"/>
        </a:p>
      </dgm:t>
    </dgm:pt>
    <dgm:pt modelId="{175D62B1-5809-4A97-BC9D-6758708FC235}">
      <dgm:prSet phldrT="[Texto]"/>
      <dgm:spPr/>
      <dgm:t>
        <a:bodyPr/>
        <a:lstStyle/>
        <a:p>
          <a:r>
            <a:rPr lang="es-ES" dirty="0" smtClean="0"/>
            <a:t>Generar hipótesis para futuros estudios</a:t>
          </a:r>
          <a:endParaRPr lang="es-ES" dirty="0"/>
        </a:p>
      </dgm:t>
    </dgm:pt>
    <dgm:pt modelId="{E51A580F-0E07-4C34-827E-0E03A3BF6080}" type="parTrans" cxnId="{B7E06BA3-F56A-4C52-8ED9-CD42FE2A7C4A}">
      <dgm:prSet/>
      <dgm:spPr/>
      <dgm:t>
        <a:bodyPr/>
        <a:lstStyle/>
        <a:p>
          <a:endParaRPr lang="es-ES"/>
        </a:p>
      </dgm:t>
    </dgm:pt>
    <dgm:pt modelId="{3BA733DB-874A-4DA8-9AC1-46260B5DC9EA}" type="sibTrans" cxnId="{B7E06BA3-F56A-4C52-8ED9-CD42FE2A7C4A}">
      <dgm:prSet/>
      <dgm:spPr/>
      <dgm:t>
        <a:bodyPr/>
        <a:lstStyle/>
        <a:p>
          <a:endParaRPr lang="es-ES"/>
        </a:p>
      </dgm:t>
    </dgm:pt>
    <dgm:pt modelId="{D4372F65-5F71-4307-80E1-ECEFFE6FAFC4}" type="pres">
      <dgm:prSet presAssocID="{C604DC07-B6F3-4687-B74C-D703F7CB6609}" presName="Name0" presStyleCnt="0">
        <dgm:presLayoutVars>
          <dgm:chPref val="1"/>
          <dgm:dir/>
          <dgm:animOne val="branch"/>
          <dgm:animLvl val="lvl"/>
          <dgm:resizeHandles val="exact"/>
        </dgm:presLayoutVars>
      </dgm:prSet>
      <dgm:spPr/>
      <dgm:t>
        <a:bodyPr/>
        <a:lstStyle/>
        <a:p>
          <a:endParaRPr lang="es-ES"/>
        </a:p>
      </dgm:t>
    </dgm:pt>
    <dgm:pt modelId="{B02BCCBF-74B5-4E29-854A-0E9EAF3194A8}" type="pres">
      <dgm:prSet presAssocID="{639EAAFD-4DE6-4AC6-8D3F-2E749048E85B}" presName="root1" presStyleCnt="0"/>
      <dgm:spPr/>
    </dgm:pt>
    <dgm:pt modelId="{C5D08D46-C1FD-458F-B0AE-905D0E392BE0}" type="pres">
      <dgm:prSet presAssocID="{639EAAFD-4DE6-4AC6-8D3F-2E749048E85B}" presName="LevelOneTextNode" presStyleLbl="node0" presStyleIdx="0" presStyleCnt="1">
        <dgm:presLayoutVars>
          <dgm:chPref val="3"/>
        </dgm:presLayoutVars>
      </dgm:prSet>
      <dgm:spPr/>
      <dgm:t>
        <a:bodyPr/>
        <a:lstStyle/>
        <a:p>
          <a:endParaRPr lang="es-ES"/>
        </a:p>
      </dgm:t>
    </dgm:pt>
    <dgm:pt modelId="{BCE423E3-5226-483D-ADE8-99645A7B417A}" type="pres">
      <dgm:prSet presAssocID="{639EAAFD-4DE6-4AC6-8D3F-2E749048E85B}" presName="level2hierChild" presStyleCnt="0"/>
      <dgm:spPr/>
    </dgm:pt>
    <dgm:pt modelId="{BEED1C6F-5B3A-46A5-840C-54A61939E37B}" type="pres">
      <dgm:prSet presAssocID="{F724CC97-0C28-41EF-85E8-F287D76E340B}" presName="conn2-1" presStyleLbl="parChTrans1D2" presStyleIdx="0" presStyleCnt="4"/>
      <dgm:spPr/>
      <dgm:t>
        <a:bodyPr/>
        <a:lstStyle/>
        <a:p>
          <a:endParaRPr lang="es-ES"/>
        </a:p>
      </dgm:t>
    </dgm:pt>
    <dgm:pt modelId="{E4F5A361-2312-4C7D-9F2A-3DBBAF34B7C9}" type="pres">
      <dgm:prSet presAssocID="{F724CC97-0C28-41EF-85E8-F287D76E340B}" presName="connTx" presStyleLbl="parChTrans1D2" presStyleIdx="0" presStyleCnt="4"/>
      <dgm:spPr/>
      <dgm:t>
        <a:bodyPr/>
        <a:lstStyle/>
        <a:p>
          <a:endParaRPr lang="es-ES"/>
        </a:p>
      </dgm:t>
    </dgm:pt>
    <dgm:pt modelId="{1CC1ACB8-4995-48EF-97A2-B919FB74A2C2}" type="pres">
      <dgm:prSet presAssocID="{4F0B17BA-73BE-4A66-9ED3-7AA0451BBDFF}" presName="root2" presStyleCnt="0"/>
      <dgm:spPr/>
    </dgm:pt>
    <dgm:pt modelId="{37586EC8-0CFD-44FA-AF52-6F7E92AA846A}" type="pres">
      <dgm:prSet presAssocID="{4F0B17BA-73BE-4A66-9ED3-7AA0451BBDFF}" presName="LevelTwoTextNode" presStyleLbl="node2" presStyleIdx="0" presStyleCnt="4">
        <dgm:presLayoutVars>
          <dgm:chPref val="3"/>
        </dgm:presLayoutVars>
      </dgm:prSet>
      <dgm:spPr/>
      <dgm:t>
        <a:bodyPr/>
        <a:lstStyle/>
        <a:p>
          <a:endParaRPr lang="es-ES"/>
        </a:p>
      </dgm:t>
    </dgm:pt>
    <dgm:pt modelId="{152E04AD-BCDA-481F-8ED3-884532FAA31C}" type="pres">
      <dgm:prSet presAssocID="{4F0B17BA-73BE-4A66-9ED3-7AA0451BBDFF}" presName="level3hierChild" presStyleCnt="0"/>
      <dgm:spPr/>
    </dgm:pt>
    <dgm:pt modelId="{5A689944-0CE4-457B-9EA8-5FD5B989FC51}" type="pres">
      <dgm:prSet presAssocID="{F100447A-26A7-4A6C-BD98-E126A6246EDB}" presName="conn2-1" presStyleLbl="parChTrans1D2" presStyleIdx="1" presStyleCnt="4"/>
      <dgm:spPr/>
      <dgm:t>
        <a:bodyPr/>
        <a:lstStyle/>
        <a:p>
          <a:endParaRPr lang="es-ES"/>
        </a:p>
      </dgm:t>
    </dgm:pt>
    <dgm:pt modelId="{2046C73D-2424-4D53-9FE8-9E236FD060D0}" type="pres">
      <dgm:prSet presAssocID="{F100447A-26A7-4A6C-BD98-E126A6246EDB}" presName="connTx" presStyleLbl="parChTrans1D2" presStyleIdx="1" presStyleCnt="4"/>
      <dgm:spPr/>
      <dgm:t>
        <a:bodyPr/>
        <a:lstStyle/>
        <a:p>
          <a:endParaRPr lang="es-ES"/>
        </a:p>
      </dgm:t>
    </dgm:pt>
    <dgm:pt modelId="{B4F05FBC-778C-44E0-BC04-4413AC00DFC6}" type="pres">
      <dgm:prSet presAssocID="{BCE6E80D-0DC7-459A-9D0B-903145A72BE8}" presName="root2" presStyleCnt="0"/>
      <dgm:spPr/>
    </dgm:pt>
    <dgm:pt modelId="{06162EA6-7F73-4A89-AA4E-9EBA2178DA36}" type="pres">
      <dgm:prSet presAssocID="{BCE6E80D-0DC7-459A-9D0B-903145A72BE8}" presName="LevelTwoTextNode" presStyleLbl="node2" presStyleIdx="1" presStyleCnt="4">
        <dgm:presLayoutVars>
          <dgm:chPref val="3"/>
        </dgm:presLayoutVars>
      </dgm:prSet>
      <dgm:spPr/>
      <dgm:t>
        <a:bodyPr/>
        <a:lstStyle/>
        <a:p>
          <a:endParaRPr lang="es-ES"/>
        </a:p>
      </dgm:t>
    </dgm:pt>
    <dgm:pt modelId="{D5376E41-45BA-4DDD-8345-7159554870CB}" type="pres">
      <dgm:prSet presAssocID="{BCE6E80D-0DC7-459A-9D0B-903145A72BE8}" presName="level3hierChild" presStyleCnt="0"/>
      <dgm:spPr/>
    </dgm:pt>
    <dgm:pt modelId="{ABCCE146-2FC9-4806-999E-F58058F47B25}" type="pres">
      <dgm:prSet presAssocID="{14C750DF-837F-4D04-895E-090E2957C217}" presName="conn2-1" presStyleLbl="parChTrans1D2" presStyleIdx="2" presStyleCnt="4"/>
      <dgm:spPr/>
      <dgm:t>
        <a:bodyPr/>
        <a:lstStyle/>
        <a:p>
          <a:endParaRPr lang="es-ES"/>
        </a:p>
      </dgm:t>
    </dgm:pt>
    <dgm:pt modelId="{56FE1AF8-59E9-4505-B3F5-DBAB94711003}" type="pres">
      <dgm:prSet presAssocID="{14C750DF-837F-4D04-895E-090E2957C217}" presName="connTx" presStyleLbl="parChTrans1D2" presStyleIdx="2" presStyleCnt="4"/>
      <dgm:spPr/>
      <dgm:t>
        <a:bodyPr/>
        <a:lstStyle/>
        <a:p>
          <a:endParaRPr lang="es-ES"/>
        </a:p>
      </dgm:t>
    </dgm:pt>
    <dgm:pt modelId="{D7FC3B34-645A-43E7-92C6-6A94EE49B3B1}" type="pres">
      <dgm:prSet presAssocID="{7A493F87-6DCF-48D9-823F-168EB76C7258}" presName="root2" presStyleCnt="0"/>
      <dgm:spPr/>
    </dgm:pt>
    <dgm:pt modelId="{020B28D9-43A1-45F0-B077-E14ACF568E9E}" type="pres">
      <dgm:prSet presAssocID="{7A493F87-6DCF-48D9-823F-168EB76C7258}" presName="LevelTwoTextNode" presStyleLbl="node2" presStyleIdx="2" presStyleCnt="4">
        <dgm:presLayoutVars>
          <dgm:chPref val="3"/>
        </dgm:presLayoutVars>
      </dgm:prSet>
      <dgm:spPr/>
      <dgm:t>
        <a:bodyPr/>
        <a:lstStyle/>
        <a:p>
          <a:endParaRPr lang="es-ES"/>
        </a:p>
      </dgm:t>
    </dgm:pt>
    <dgm:pt modelId="{18AA786E-4BCA-44EB-AEC3-6D9FFC07AC19}" type="pres">
      <dgm:prSet presAssocID="{7A493F87-6DCF-48D9-823F-168EB76C7258}" presName="level3hierChild" presStyleCnt="0"/>
      <dgm:spPr/>
    </dgm:pt>
    <dgm:pt modelId="{FD720725-7734-4031-BFDB-860F4C411FFF}" type="pres">
      <dgm:prSet presAssocID="{E51A580F-0E07-4C34-827E-0E03A3BF6080}" presName="conn2-1" presStyleLbl="parChTrans1D2" presStyleIdx="3" presStyleCnt="4"/>
      <dgm:spPr/>
      <dgm:t>
        <a:bodyPr/>
        <a:lstStyle/>
        <a:p>
          <a:endParaRPr lang="es-ES"/>
        </a:p>
      </dgm:t>
    </dgm:pt>
    <dgm:pt modelId="{67ADD9F3-3B0A-40B2-AF09-1B1F91E0AE9C}" type="pres">
      <dgm:prSet presAssocID="{E51A580F-0E07-4C34-827E-0E03A3BF6080}" presName="connTx" presStyleLbl="parChTrans1D2" presStyleIdx="3" presStyleCnt="4"/>
      <dgm:spPr/>
      <dgm:t>
        <a:bodyPr/>
        <a:lstStyle/>
        <a:p>
          <a:endParaRPr lang="es-ES"/>
        </a:p>
      </dgm:t>
    </dgm:pt>
    <dgm:pt modelId="{E24C47DB-5D46-4333-98D8-E2710A2C125B}" type="pres">
      <dgm:prSet presAssocID="{175D62B1-5809-4A97-BC9D-6758708FC235}" presName="root2" presStyleCnt="0"/>
      <dgm:spPr/>
    </dgm:pt>
    <dgm:pt modelId="{370496C0-666E-401F-8835-BBC634A47009}" type="pres">
      <dgm:prSet presAssocID="{175D62B1-5809-4A97-BC9D-6758708FC235}" presName="LevelTwoTextNode" presStyleLbl="node2" presStyleIdx="3" presStyleCnt="4">
        <dgm:presLayoutVars>
          <dgm:chPref val="3"/>
        </dgm:presLayoutVars>
      </dgm:prSet>
      <dgm:spPr/>
      <dgm:t>
        <a:bodyPr/>
        <a:lstStyle/>
        <a:p>
          <a:endParaRPr lang="es-ES"/>
        </a:p>
      </dgm:t>
    </dgm:pt>
    <dgm:pt modelId="{1D97E39C-79EE-4C42-8261-22845982F2FC}" type="pres">
      <dgm:prSet presAssocID="{175D62B1-5809-4A97-BC9D-6758708FC235}" presName="level3hierChild" presStyleCnt="0"/>
      <dgm:spPr/>
    </dgm:pt>
  </dgm:ptLst>
  <dgm:cxnLst>
    <dgm:cxn modelId="{606A1945-4680-4B08-87A2-E7794C37D6F7}" type="presOf" srcId="{C604DC07-B6F3-4687-B74C-D703F7CB6609}" destId="{D4372F65-5F71-4307-80E1-ECEFFE6FAFC4}" srcOrd="0" destOrd="0" presId="urn:microsoft.com/office/officeart/2008/layout/HorizontalMultiLevelHierarchy"/>
    <dgm:cxn modelId="{B7E06BA3-F56A-4C52-8ED9-CD42FE2A7C4A}" srcId="{639EAAFD-4DE6-4AC6-8D3F-2E749048E85B}" destId="{175D62B1-5809-4A97-BC9D-6758708FC235}" srcOrd="3" destOrd="0" parTransId="{E51A580F-0E07-4C34-827E-0E03A3BF6080}" sibTransId="{3BA733DB-874A-4DA8-9AC1-46260B5DC9EA}"/>
    <dgm:cxn modelId="{EE739D7D-38B5-4E8B-A21A-3A5F7A08125E}" type="presOf" srcId="{F724CC97-0C28-41EF-85E8-F287D76E340B}" destId="{E4F5A361-2312-4C7D-9F2A-3DBBAF34B7C9}" srcOrd="1" destOrd="0" presId="urn:microsoft.com/office/officeart/2008/layout/HorizontalMultiLevelHierarchy"/>
    <dgm:cxn modelId="{FE0793A4-A53F-4ECF-8BF3-EB5474DC46C6}" type="presOf" srcId="{BCE6E80D-0DC7-459A-9D0B-903145A72BE8}" destId="{06162EA6-7F73-4A89-AA4E-9EBA2178DA36}" srcOrd="0" destOrd="0" presId="urn:microsoft.com/office/officeart/2008/layout/HorizontalMultiLevelHierarchy"/>
    <dgm:cxn modelId="{ADD34C43-221D-490B-BB32-57A847000DEC}" type="presOf" srcId="{E51A580F-0E07-4C34-827E-0E03A3BF6080}" destId="{67ADD9F3-3B0A-40B2-AF09-1B1F91E0AE9C}" srcOrd="1" destOrd="0" presId="urn:microsoft.com/office/officeart/2008/layout/HorizontalMultiLevelHierarchy"/>
    <dgm:cxn modelId="{4C33F223-B613-4422-B8A3-E60C163C6FCE}" type="presOf" srcId="{F100447A-26A7-4A6C-BD98-E126A6246EDB}" destId="{5A689944-0CE4-457B-9EA8-5FD5B989FC51}" srcOrd="0" destOrd="0" presId="urn:microsoft.com/office/officeart/2008/layout/HorizontalMultiLevelHierarchy"/>
    <dgm:cxn modelId="{B318EF5E-1793-4CBA-B9DF-115671036293}" type="presOf" srcId="{175D62B1-5809-4A97-BC9D-6758708FC235}" destId="{370496C0-666E-401F-8835-BBC634A47009}" srcOrd="0" destOrd="0" presId="urn:microsoft.com/office/officeart/2008/layout/HorizontalMultiLevelHierarchy"/>
    <dgm:cxn modelId="{1B545486-D00D-41FB-8C76-6FD569A68FC3}" type="presOf" srcId="{7A493F87-6DCF-48D9-823F-168EB76C7258}" destId="{020B28D9-43A1-45F0-B077-E14ACF568E9E}" srcOrd="0" destOrd="0" presId="urn:microsoft.com/office/officeart/2008/layout/HorizontalMultiLevelHierarchy"/>
    <dgm:cxn modelId="{E6C4E144-E9ED-4D63-BCAF-C9465AFC5990}" type="presOf" srcId="{14C750DF-837F-4D04-895E-090E2957C217}" destId="{56FE1AF8-59E9-4505-B3F5-DBAB94711003}" srcOrd="1" destOrd="0" presId="urn:microsoft.com/office/officeart/2008/layout/HorizontalMultiLevelHierarchy"/>
    <dgm:cxn modelId="{1EFFA9C4-78B0-45A6-84E7-A85EF64B7404}" type="presOf" srcId="{F100447A-26A7-4A6C-BD98-E126A6246EDB}" destId="{2046C73D-2424-4D53-9FE8-9E236FD060D0}" srcOrd="1" destOrd="0" presId="urn:microsoft.com/office/officeart/2008/layout/HorizontalMultiLevelHierarchy"/>
    <dgm:cxn modelId="{22553859-24B8-44D4-834A-5F8EEA61ACE6}" type="presOf" srcId="{F724CC97-0C28-41EF-85E8-F287D76E340B}" destId="{BEED1C6F-5B3A-46A5-840C-54A61939E37B}" srcOrd="0" destOrd="0" presId="urn:microsoft.com/office/officeart/2008/layout/HorizontalMultiLevelHierarchy"/>
    <dgm:cxn modelId="{4B5F3129-EAD0-40CC-B63D-7A49F06E88C8}" type="presOf" srcId="{E51A580F-0E07-4C34-827E-0E03A3BF6080}" destId="{FD720725-7734-4031-BFDB-860F4C411FFF}" srcOrd="0" destOrd="0" presId="urn:microsoft.com/office/officeart/2008/layout/HorizontalMultiLevelHierarchy"/>
    <dgm:cxn modelId="{3835F7DC-D3A0-46BE-8732-706B684F7185}" srcId="{C604DC07-B6F3-4687-B74C-D703F7CB6609}" destId="{639EAAFD-4DE6-4AC6-8D3F-2E749048E85B}" srcOrd="0" destOrd="0" parTransId="{8E6EDBE9-CF83-4E0E-A00B-BBA2297AAC1E}" sibTransId="{EF043531-4A92-4E56-A4D1-4CA816F8A0C8}"/>
    <dgm:cxn modelId="{5DC7F4FF-1FD0-46E8-9CEC-8A4CCAF635A4}" type="presOf" srcId="{14C750DF-837F-4D04-895E-090E2957C217}" destId="{ABCCE146-2FC9-4806-999E-F58058F47B25}" srcOrd="0" destOrd="0" presId="urn:microsoft.com/office/officeart/2008/layout/HorizontalMultiLevelHierarchy"/>
    <dgm:cxn modelId="{5A9F0878-6ACD-4971-B7ED-2C7FE137CEC7}" srcId="{639EAAFD-4DE6-4AC6-8D3F-2E749048E85B}" destId="{7A493F87-6DCF-48D9-823F-168EB76C7258}" srcOrd="2" destOrd="0" parTransId="{14C750DF-837F-4D04-895E-090E2957C217}" sibTransId="{89DB5F02-7E91-42FB-8683-C362505CEFBF}"/>
    <dgm:cxn modelId="{BE2A5A14-CDE9-4AC2-B4BD-F193BE89098D}" srcId="{639EAAFD-4DE6-4AC6-8D3F-2E749048E85B}" destId="{4F0B17BA-73BE-4A66-9ED3-7AA0451BBDFF}" srcOrd="0" destOrd="0" parTransId="{F724CC97-0C28-41EF-85E8-F287D76E340B}" sibTransId="{EBE7C0CE-D7D3-4365-8436-79BE40D5F051}"/>
    <dgm:cxn modelId="{2B7AFC85-F0FE-4D0B-A7E8-EF92F4918519}" srcId="{639EAAFD-4DE6-4AC6-8D3F-2E749048E85B}" destId="{BCE6E80D-0DC7-459A-9D0B-903145A72BE8}" srcOrd="1" destOrd="0" parTransId="{F100447A-26A7-4A6C-BD98-E126A6246EDB}" sibTransId="{CA91786E-3929-490E-B47E-F5A8E885FC19}"/>
    <dgm:cxn modelId="{90D2B387-3EF1-4DA4-8480-789614FE52C9}" type="presOf" srcId="{4F0B17BA-73BE-4A66-9ED3-7AA0451BBDFF}" destId="{37586EC8-0CFD-44FA-AF52-6F7E92AA846A}" srcOrd="0" destOrd="0" presId="urn:microsoft.com/office/officeart/2008/layout/HorizontalMultiLevelHierarchy"/>
    <dgm:cxn modelId="{5B103EEE-A5EC-49E5-B44A-E229289ED0BE}" type="presOf" srcId="{639EAAFD-4DE6-4AC6-8D3F-2E749048E85B}" destId="{C5D08D46-C1FD-458F-B0AE-905D0E392BE0}" srcOrd="0" destOrd="0" presId="urn:microsoft.com/office/officeart/2008/layout/HorizontalMultiLevelHierarchy"/>
    <dgm:cxn modelId="{7E527C77-15CF-427C-A008-C882BECBC361}" type="presParOf" srcId="{D4372F65-5F71-4307-80E1-ECEFFE6FAFC4}" destId="{B02BCCBF-74B5-4E29-854A-0E9EAF3194A8}" srcOrd="0" destOrd="0" presId="urn:microsoft.com/office/officeart/2008/layout/HorizontalMultiLevelHierarchy"/>
    <dgm:cxn modelId="{C8BED442-2197-42DD-83DF-F313AA25D9C0}" type="presParOf" srcId="{B02BCCBF-74B5-4E29-854A-0E9EAF3194A8}" destId="{C5D08D46-C1FD-458F-B0AE-905D0E392BE0}" srcOrd="0" destOrd="0" presId="urn:microsoft.com/office/officeart/2008/layout/HorizontalMultiLevelHierarchy"/>
    <dgm:cxn modelId="{DA3115C2-591B-45A1-A1D7-A6ABED47788C}" type="presParOf" srcId="{B02BCCBF-74B5-4E29-854A-0E9EAF3194A8}" destId="{BCE423E3-5226-483D-ADE8-99645A7B417A}" srcOrd="1" destOrd="0" presId="urn:microsoft.com/office/officeart/2008/layout/HorizontalMultiLevelHierarchy"/>
    <dgm:cxn modelId="{FF068B15-65AE-4D69-843A-C8C6AAF1FB7A}" type="presParOf" srcId="{BCE423E3-5226-483D-ADE8-99645A7B417A}" destId="{BEED1C6F-5B3A-46A5-840C-54A61939E37B}" srcOrd="0" destOrd="0" presId="urn:microsoft.com/office/officeart/2008/layout/HorizontalMultiLevelHierarchy"/>
    <dgm:cxn modelId="{0AA575B5-B988-4DC2-B334-02057CCFB780}" type="presParOf" srcId="{BEED1C6F-5B3A-46A5-840C-54A61939E37B}" destId="{E4F5A361-2312-4C7D-9F2A-3DBBAF34B7C9}" srcOrd="0" destOrd="0" presId="urn:microsoft.com/office/officeart/2008/layout/HorizontalMultiLevelHierarchy"/>
    <dgm:cxn modelId="{95A3A863-BAEF-4118-A85F-1613BED5A434}" type="presParOf" srcId="{BCE423E3-5226-483D-ADE8-99645A7B417A}" destId="{1CC1ACB8-4995-48EF-97A2-B919FB74A2C2}" srcOrd="1" destOrd="0" presId="urn:microsoft.com/office/officeart/2008/layout/HorizontalMultiLevelHierarchy"/>
    <dgm:cxn modelId="{902227EF-48C9-445D-945E-375D97286148}" type="presParOf" srcId="{1CC1ACB8-4995-48EF-97A2-B919FB74A2C2}" destId="{37586EC8-0CFD-44FA-AF52-6F7E92AA846A}" srcOrd="0" destOrd="0" presId="urn:microsoft.com/office/officeart/2008/layout/HorizontalMultiLevelHierarchy"/>
    <dgm:cxn modelId="{DB9D9618-5E8A-43A0-A4E0-4089707C5D48}" type="presParOf" srcId="{1CC1ACB8-4995-48EF-97A2-B919FB74A2C2}" destId="{152E04AD-BCDA-481F-8ED3-884532FAA31C}" srcOrd="1" destOrd="0" presId="urn:microsoft.com/office/officeart/2008/layout/HorizontalMultiLevelHierarchy"/>
    <dgm:cxn modelId="{D7AC75E5-AE9F-4FDC-ADC2-011729762A1A}" type="presParOf" srcId="{BCE423E3-5226-483D-ADE8-99645A7B417A}" destId="{5A689944-0CE4-457B-9EA8-5FD5B989FC51}" srcOrd="2" destOrd="0" presId="urn:microsoft.com/office/officeart/2008/layout/HorizontalMultiLevelHierarchy"/>
    <dgm:cxn modelId="{4C6C29A5-357F-4599-8F24-9CB15016878B}" type="presParOf" srcId="{5A689944-0CE4-457B-9EA8-5FD5B989FC51}" destId="{2046C73D-2424-4D53-9FE8-9E236FD060D0}" srcOrd="0" destOrd="0" presId="urn:microsoft.com/office/officeart/2008/layout/HorizontalMultiLevelHierarchy"/>
    <dgm:cxn modelId="{915BBCD3-55C2-4818-B91F-EA7085DDFA1A}" type="presParOf" srcId="{BCE423E3-5226-483D-ADE8-99645A7B417A}" destId="{B4F05FBC-778C-44E0-BC04-4413AC00DFC6}" srcOrd="3" destOrd="0" presId="urn:microsoft.com/office/officeart/2008/layout/HorizontalMultiLevelHierarchy"/>
    <dgm:cxn modelId="{0DA4C91B-1324-4AB0-A2A9-3C59699E9558}" type="presParOf" srcId="{B4F05FBC-778C-44E0-BC04-4413AC00DFC6}" destId="{06162EA6-7F73-4A89-AA4E-9EBA2178DA36}" srcOrd="0" destOrd="0" presId="urn:microsoft.com/office/officeart/2008/layout/HorizontalMultiLevelHierarchy"/>
    <dgm:cxn modelId="{9AB666D5-0DFB-4DBA-ACC9-D7B57010F5FA}" type="presParOf" srcId="{B4F05FBC-778C-44E0-BC04-4413AC00DFC6}" destId="{D5376E41-45BA-4DDD-8345-7159554870CB}" srcOrd="1" destOrd="0" presId="urn:microsoft.com/office/officeart/2008/layout/HorizontalMultiLevelHierarchy"/>
    <dgm:cxn modelId="{E513E586-B987-455F-A733-8F21CE802916}" type="presParOf" srcId="{BCE423E3-5226-483D-ADE8-99645A7B417A}" destId="{ABCCE146-2FC9-4806-999E-F58058F47B25}" srcOrd="4" destOrd="0" presId="urn:microsoft.com/office/officeart/2008/layout/HorizontalMultiLevelHierarchy"/>
    <dgm:cxn modelId="{48CE9096-130E-45B9-9F3F-436821C74372}" type="presParOf" srcId="{ABCCE146-2FC9-4806-999E-F58058F47B25}" destId="{56FE1AF8-59E9-4505-B3F5-DBAB94711003}" srcOrd="0" destOrd="0" presId="urn:microsoft.com/office/officeart/2008/layout/HorizontalMultiLevelHierarchy"/>
    <dgm:cxn modelId="{CEDCA5CA-9E1A-4C30-8EEE-17B8D9EFFA93}" type="presParOf" srcId="{BCE423E3-5226-483D-ADE8-99645A7B417A}" destId="{D7FC3B34-645A-43E7-92C6-6A94EE49B3B1}" srcOrd="5" destOrd="0" presId="urn:microsoft.com/office/officeart/2008/layout/HorizontalMultiLevelHierarchy"/>
    <dgm:cxn modelId="{17015DBC-9FC1-4173-88C1-E93A6CF32091}" type="presParOf" srcId="{D7FC3B34-645A-43E7-92C6-6A94EE49B3B1}" destId="{020B28D9-43A1-45F0-B077-E14ACF568E9E}" srcOrd="0" destOrd="0" presId="urn:microsoft.com/office/officeart/2008/layout/HorizontalMultiLevelHierarchy"/>
    <dgm:cxn modelId="{D60E0104-5CD4-4EBB-9BA2-D4D3C8AAC9C8}" type="presParOf" srcId="{D7FC3B34-645A-43E7-92C6-6A94EE49B3B1}" destId="{18AA786E-4BCA-44EB-AEC3-6D9FFC07AC19}" srcOrd="1" destOrd="0" presId="urn:microsoft.com/office/officeart/2008/layout/HorizontalMultiLevelHierarchy"/>
    <dgm:cxn modelId="{B09B3E00-A0E7-451C-86EA-49726D9C88E0}" type="presParOf" srcId="{BCE423E3-5226-483D-ADE8-99645A7B417A}" destId="{FD720725-7734-4031-BFDB-860F4C411FFF}" srcOrd="6" destOrd="0" presId="urn:microsoft.com/office/officeart/2008/layout/HorizontalMultiLevelHierarchy"/>
    <dgm:cxn modelId="{80E4469E-EA95-45D5-A264-F0875ECCB175}" type="presParOf" srcId="{FD720725-7734-4031-BFDB-860F4C411FFF}" destId="{67ADD9F3-3B0A-40B2-AF09-1B1F91E0AE9C}" srcOrd="0" destOrd="0" presId="urn:microsoft.com/office/officeart/2008/layout/HorizontalMultiLevelHierarchy"/>
    <dgm:cxn modelId="{BFA63BAD-8658-40EC-8BB2-FC0841F01797}" type="presParOf" srcId="{BCE423E3-5226-483D-ADE8-99645A7B417A}" destId="{E24C47DB-5D46-4333-98D8-E2710A2C125B}" srcOrd="7" destOrd="0" presId="urn:microsoft.com/office/officeart/2008/layout/HorizontalMultiLevelHierarchy"/>
    <dgm:cxn modelId="{F77F9D4A-8EFA-4A1D-A5A8-A14528F56ABE}" type="presParOf" srcId="{E24C47DB-5D46-4333-98D8-E2710A2C125B}" destId="{370496C0-666E-401F-8835-BBC634A47009}" srcOrd="0" destOrd="0" presId="urn:microsoft.com/office/officeart/2008/layout/HorizontalMultiLevelHierarchy"/>
    <dgm:cxn modelId="{F48F804C-D040-44FB-9071-04D4A1969D20}" type="presParOf" srcId="{E24C47DB-5D46-4333-98D8-E2710A2C125B}" destId="{1D97E39C-79EE-4C42-8261-22845982F2F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1EB9FA-3ED4-47C2-9420-A44D23160275}" type="doc">
      <dgm:prSet loTypeId="urn:microsoft.com/office/officeart/2005/8/layout/radial5" loCatId="cycle" qsTypeId="urn:microsoft.com/office/officeart/2005/8/quickstyle/simple5" qsCatId="simple" csTypeId="urn:microsoft.com/office/officeart/2005/8/colors/accent2_2" csCatId="accent2" phldr="1"/>
      <dgm:spPr/>
      <dgm:t>
        <a:bodyPr/>
        <a:lstStyle/>
        <a:p>
          <a:endParaRPr lang="es-ES"/>
        </a:p>
      </dgm:t>
    </dgm:pt>
    <dgm:pt modelId="{A37C2425-6C94-49ED-82A1-5783DEB27B45}">
      <dgm:prSet phldrT="[Texto]"/>
      <dgm:spPr/>
      <dgm:t>
        <a:bodyPr/>
        <a:lstStyle/>
        <a:p>
          <a:r>
            <a:rPr lang="es-ES" dirty="0" smtClean="0"/>
            <a:t>Elementos </a:t>
          </a:r>
          <a:endParaRPr lang="es-ES" dirty="0"/>
        </a:p>
      </dgm:t>
    </dgm:pt>
    <dgm:pt modelId="{80DA7E45-0608-4478-A0D0-05ED77B524E0}" type="parTrans" cxnId="{90C0E22E-D6B3-4EDE-B10D-C5469709966C}">
      <dgm:prSet/>
      <dgm:spPr/>
      <dgm:t>
        <a:bodyPr/>
        <a:lstStyle/>
        <a:p>
          <a:endParaRPr lang="es-ES"/>
        </a:p>
      </dgm:t>
    </dgm:pt>
    <dgm:pt modelId="{F9315408-AEEC-41F6-97D7-301E36EB6185}" type="sibTrans" cxnId="{90C0E22E-D6B3-4EDE-B10D-C5469709966C}">
      <dgm:prSet/>
      <dgm:spPr/>
      <dgm:t>
        <a:bodyPr/>
        <a:lstStyle/>
        <a:p>
          <a:endParaRPr lang="es-ES"/>
        </a:p>
      </dgm:t>
    </dgm:pt>
    <dgm:pt modelId="{DEA057EB-3997-4B73-8D0F-771035F861C6}">
      <dgm:prSet phldrT="[Texto]"/>
      <dgm:spPr/>
      <dgm:t>
        <a:bodyPr/>
        <a:lstStyle/>
        <a:p>
          <a:r>
            <a:rPr lang="es-ES" dirty="0" smtClean="0"/>
            <a:t>Ambiente Físico</a:t>
          </a:r>
          <a:endParaRPr lang="es-ES" dirty="0"/>
        </a:p>
      </dgm:t>
    </dgm:pt>
    <dgm:pt modelId="{6C081C01-68CB-4AAC-9247-745DB813338F}" type="parTrans" cxnId="{84277384-6163-4A69-83AD-ED7A6B274019}">
      <dgm:prSet/>
      <dgm:spPr/>
      <dgm:t>
        <a:bodyPr/>
        <a:lstStyle/>
        <a:p>
          <a:endParaRPr lang="es-ES"/>
        </a:p>
      </dgm:t>
    </dgm:pt>
    <dgm:pt modelId="{534F50C1-2BAC-4668-A107-D8287188F3EB}" type="sibTrans" cxnId="{84277384-6163-4A69-83AD-ED7A6B274019}">
      <dgm:prSet/>
      <dgm:spPr/>
      <dgm:t>
        <a:bodyPr/>
        <a:lstStyle/>
        <a:p>
          <a:endParaRPr lang="es-ES"/>
        </a:p>
      </dgm:t>
    </dgm:pt>
    <dgm:pt modelId="{F778E9F6-F1A7-4513-86AF-EC5FADBDD74C}">
      <dgm:prSet phldrT="[Texto]"/>
      <dgm:spPr/>
      <dgm:t>
        <a:bodyPr/>
        <a:lstStyle/>
        <a:p>
          <a:r>
            <a:rPr lang="es-ES" dirty="0" smtClean="0"/>
            <a:t>Ambiente Social</a:t>
          </a:r>
          <a:endParaRPr lang="es-ES" dirty="0"/>
        </a:p>
      </dgm:t>
    </dgm:pt>
    <dgm:pt modelId="{FFCE90BC-5187-4A98-BC2F-DF4D26244238}" type="parTrans" cxnId="{D4352B09-8B8B-4BC9-9152-972F6BA43E78}">
      <dgm:prSet/>
      <dgm:spPr/>
      <dgm:t>
        <a:bodyPr/>
        <a:lstStyle/>
        <a:p>
          <a:endParaRPr lang="es-ES"/>
        </a:p>
      </dgm:t>
    </dgm:pt>
    <dgm:pt modelId="{3096AEC2-E93A-4FAF-869F-0D427300D672}" type="sibTrans" cxnId="{D4352B09-8B8B-4BC9-9152-972F6BA43E78}">
      <dgm:prSet/>
      <dgm:spPr/>
      <dgm:t>
        <a:bodyPr/>
        <a:lstStyle/>
        <a:p>
          <a:endParaRPr lang="es-ES"/>
        </a:p>
      </dgm:t>
    </dgm:pt>
    <dgm:pt modelId="{432FFCF2-9083-440E-9A32-A633178A5497}">
      <dgm:prSet phldrT="[Texto]"/>
      <dgm:spPr/>
      <dgm:t>
        <a:bodyPr/>
        <a:lstStyle/>
        <a:p>
          <a:r>
            <a:rPr lang="es-ES" dirty="0" smtClean="0"/>
            <a:t>Actividades</a:t>
          </a:r>
          <a:endParaRPr lang="es-ES" dirty="0"/>
        </a:p>
      </dgm:t>
    </dgm:pt>
    <dgm:pt modelId="{41D6E7E8-BCB4-47F3-918E-00E16A0945A6}" type="parTrans" cxnId="{0AF0935A-0152-409E-BDCB-B55C73AF232A}">
      <dgm:prSet/>
      <dgm:spPr/>
      <dgm:t>
        <a:bodyPr/>
        <a:lstStyle/>
        <a:p>
          <a:endParaRPr lang="es-ES"/>
        </a:p>
      </dgm:t>
    </dgm:pt>
    <dgm:pt modelId="{6A5C021F-D3A0-46EF-B2BD-590A13B2CAA1}" type="sibTrans" cxnId="{0AF0935A-0152-409E-BDCB-B55C73AF232A}">
      <dgm:prSet/>
      <dgm:spPr/>
      <dgm:t>
        <a:bodyPr/>
        <a:lstStyle/>
        <a:p>
          <a:endParaRPr lang="es-ES"/>
        </a:p>
      </dgm:t>
    </dgm:pt>
    <dgm:pt modelId="{88BA3DC2-FCC0-4226-B07B-6FE2F664B69A}">
      <dgm:prSet phldrT="[Texto]"/>
      <dgm:spPr/>
      <dgm:t>
        <a:bodyPr/>
        <a:lstStyle/>
        <a:p>
          <a:r>
            <a:rPr lang="es-ES" dirty="0" smtClean="0"/>
            <a:t>Artefactos</a:t>
          </a:r>
          <a:endParaRPr lang="es-ES" dirty="0"/>
        </a:p>
      </dgm:t>
    </dgm:pt>
    <dgm:pt modelId="{02572E1D-230B-442D-AFB5-B8078D35879E}" type="parTrans" cxnId="{393C9C29-19D2-4DB5-84F9-109F2E8E1845}">
      <dgm:prSet/>
      <dgm:spPr/>
      <dgm:t>
        <a:bodyPr/>
        <a:lstStyle/>
        <a:p>
          <a:endParaRPr lang="es-ES"/>
        </a:p>
      </dgm:t>
    </dgm:pt>
    <dgm:pt modelId="{A80D9579-DCB0-4744-99C4-228400AE6A5E}" type="sibTrans" cxnId="{393C9C29-19D2-4DB5-84F9-109F2E8E1845}">
      <dgm:prSet/>
      <dgm:spPr/>
      <dgm:t>
        <a:bodyPr/>
        <a:lstStyle/>
        <a:p>
          <a:endParaRPr lang="es-ES"/>
        </a:p>
      </dgm:t>
    </dgm:pt>
    <dgm:pt modelId="{F908BA19-8DC3-4EB6-BF68-5CD796434B33}">
      <dgm:prSet phldrT="[Texto]"/>
      <dgm:spPr/>
      <dgm:t>
        <a:bodyPr/>
        <a:lstStyle/>
        <a:p>
          <a:r>
            <a:rPr lang="es-ES" dirty="0" smtClean="0"/>
            <a:t>Hechos Relevantes</a:t>
          </a:r>
          <a:endParaRPr lang="es-ES" dirty="0"/>
        </a:p>
      </dgm:t>
    </dgm:pt>
    <dgm:pt modelId="{95C70BE8-16EE-4CF8-A812-4DB17318EA9D}" type="parTrans" cxnId="{A78F1762-03AA-4B73-9426-8C1EB26BC177}">
      <dgm:prSet/>
      <dgm:spPr/>
      <dgm:t>
        <a:bodyPr/>
        <a:lstStyle/>
        <a:p>
          <a:endParaRPr lang="es-ES"/>
        </a:p>
      </dgm:t>
    </dgm:pt>
    <dgm:pt modelId="{A34BC545-C3C9-4546-9A1D-A9AD8EF1F85A}" type="sibTrans" cxnId="{A78F1762-03AA-4B73-9426-8C1EB26BC177}">
      <dgm:prSet/>
      <dgm:spPr/>
      <dgm:t>
        <a:bodyPr/>
        <a:lstStyle/>
        <a:p>
          <a:endParaRPr lang="es-ES"/>
        </a:p>
      </dgm:t>
    </dgm:pt>
    <dgm:pt modelId="{BA71EAA9-029B-452B-B9F8-286CCC0D5C51}">
      <dgm:prSet phldrT="[Texto]"/>
      <dgm:spPr/>
      <dgm:t>
        <a:bodyPr/>
        <a:lstStyle/>
        <a:p>
          <a:r>
            <a:rPr lang="es-ES" dirty="0" smtClean="0"/>
            <a:t>Retratos Humanos o Historias</a:t>
          </a:r>
          <a:endParaRPr lang="es-ES" dirty="0"/>
        </a:p>
      </dgm:t>
    </dgm:pt>
    <dgm:pt modelId="{74C38D6E-86D4-4662-83A3-6A5146A04480}" type="parTrans" cxnId="{42FFE754-296B-426B-954F-1CE1917E7A8E}">
      <dgm:prSet/>
      <dgm:spPr/>
      <dgm:t>
        <a:bodyPr/>
        <a:lstStyle/>
        <a:p>
          <a:endParaRPr lang="es-ES"/>
        </a:p>
      </dgm:t>
    </dgm:pt>
    <dgm:pt modelId="{6C2E97F0-5803-4485-8AEF-CE699D3ED192}" type="sibTrans" cxnId="{42FFE754-296B-426B-954F-1CE1917E7A8E}">
      <dgm:prSet/>
      <dgm:spPr/>
      <dgm:t>
        <a:bodyPr/>
        <a:lstStyle/>
        <a:p>
          <a:endParaRPr lang="es-ES"/>
        </a:p>
      </dgm:t>
    </dgm:pt>
    <dgm:pt modelId="{FE080B36-5A6B-42BB-9743-B60CEA635594}" type="pres">
      <dgm:prSet presAssocID="{141EB9FA-3ED4-47C2-9420-A44D23160275}" presName="Name0" presStyleCnt="0">
        <dgm:presLayoutVars>
          <dgm:chMax val="1"/>
          <dgm:dir/>
          <dgm:animLvl val="ctr"/>
          <dgm:resizeHandles val="exact"/>
        </dgm:presLayoutVars>
      </dgm:prSet>
      <dgm:spPr/>
      <dgm:t>
        <a:bodyPr/>
        <a:lstStyle/>
        <a:p>
          <a:endParaRPr lang="es-ES"/>
        </a:p>
      </dgm:t>
    </dgm:pt>
    <dgm:pt modelId="{0C247D47-B50C-4A5A-8713-1EEDE8F63C86}" type="pres">
      <dgm:prSet presAssocID="{A37C2425-6C94-49ED-82A1-5783DEB27B45}" presName="centerShape" presStyleLbl="node0" presStyleIdx="0" presStyleCnt="1"/>
      <dgm:spPr/>
      <dgm:t>
        <a:bodyPr/>
        <a:lstStyle/>
        <a:p>
          <a:endParaRPr lang="es-ES"/>
        </a:p>
      </dgm:t>
    </dgm:pt>
    <dgm:pt modelId="{E9282640-FD87-4319-B2E9-C3617F7A1091}" type="pres">
      <dgm:prSet presAssocID="{6C081C01-68CB-4AAC-9247-745DB813338F}" presName="parTrans" presStyleLbl="sibTrans2D1" presStyleIdx="0" presStyleCnt="6"/>
      <dgm:spPr/>
      <dgm:t>
        <a:bodyPr/>
        <a:lstStyle/>
        <a:p>
          <a:endParaRPr lang="es-ES"/>
        </a:p>
      </dgm:t>
    </dgm:pt>
    <dgm:pt modelId="{F57C37EC-65A8-4C86-8B02-A988327CBAB4}" type="pres">
      <dgm:prSet presAssocID="{6C081C01-68CB-4AAC-9247-745DB813338F}" presName="connectorText" presStyleLbl="sibTrans2D1" presStyleIdx="0" presStyleCnt="6"/>
      <dgm:spPr/>
      <dgm:t>
        <a:bodyPr/>
        <a:lstStyle/>
        <a:p>
          <a:endParaRPr lang="es-ES"/>
        </a:p>
      </dgm:t>
    </dgm:pt>
    <dgm:pt modelId="{122B9ECC-5393-4271-BF37-F3EC6A437C44}" type="pres">
      <dgm:prSet presAssocID="{DEA057EB-3997-4B73-8D0F-771035F861C6}" presName="node" presStyleLbl="node1" presStyleIdx="0" presStyleCnt="6">
        <dgm:presLayoutVars>
          <dgm:bulletEnabled val="1"/>
        </dgm:presLayoutVars>
      </dgm:prSet>
      <dgm:spPr/>
      <dgm:t>
        <a:bodyPr/>
        <a:lstStyle/>
        <a:p>
          <a:endParaRPr lang="es-ES"/>
        </a:p>
      </dgm:t>
    </dgm:pt>
    <dgm:pt modelId="{C0B4C114-B9E7-4880-9C23-842DAE60CB14}" type="pres">
      <dgm:prSet presAssocID="{FFCE90BC-5187-4A98-BC2F-DF4D26244238}" presName="parTrans" presStyleLbl="sibTrans2D1" presStyleIdx="1" presStyleCnt="6"/>
      <dgm:spPr/>
      <dgm:t>
        <a:bodyPr/>
        <a:lstStyle/>
        <a:p>
          <a:endParaRPr lang="es-ES"/>
        </a:p>
      </dgm:t>
    </dgm:pt>
    <dgm:pt modelId="{0F832A1A-B6E0-4BB9-B436-CBED98FD82FD}" type="pres">
      <dgm:prSet presAssocID="{FFCE90BC-5187-4A98-BC2F-DF4D26244238}" presName="connectorText" presStyleLbl="sibTrans2D1" presStyleIdx="1" presStyleCnt="6"/>
      <dgm:spPr/>
      <dgm:t>
        <a:bodyPr/>
        <a:lstStyle/>
        <a:p>
          <a:endParaRPr lang="es-ES"/>
        </a:p>
      </dgm:t>
    </dgm:pt>
    <dgm:pt modelId="{41D20C61-FC38-4F50-A8F3-8F4FECF4A0EC}" type="pres">
      <dgm:prSet presAssocID="{F778E9F6-F1A7-4513-86AF-EC5FADBDD74C}" presName="node" presStyleLbl="node1" presStyleIdx="1" presStyleCnt="6">
        <dgm:presLayoutVars>
          <dgm:bulletEnabled val="1"/>
        </dgm:presLayoutVars>
      </dgm:prSet>
      <dgm:spPr/>
      <dgm:t>
        <a:bodyPr/>
        <a:lstStyle/>
        <a:p>
          <a:endParaRPr lang="es-ES"/>
        </a:p>
      </dgm:t>
    </dgm:pt>
    <dgm:pt modelId="{A2205847-7276-4270-A65A-FDE2CE807F17}" type="pres">
      <dgm:prSet presAssocID="{41D6E7E8-BCB4-47F3-918E-00E16A0945A6}" presName="parTrans" presStyleLbl="sibTrans2D1" presStyleIdx="2" presStyleCnt="6"/>
      <dgm:spPr/>
      <dgm:t>
        <a:bodyPr/>
        <a:lstStyle/>
        <a:p>
          <a:endParaRPr lang="es-ES"/>
        </a:p>
      </dgm:t>
    </dgm:pt>
    <dgm:pt modelId="{233F623E-F661-413F-A768-A3833A25793B}" type="pres">
      <dgm:prSet presAssocID="{41D6E7E8-BCB4-47F3-918E-00E16A0945A6}" presName="connectorText" presStyleLbl="sibTrans2D1" presStyleIdx="2" presStyleCnt="6"/>
      <dgm:spPr/>
      <dgm:t>
        <a:bodyPr/>
        <a:lstStyle/>
        <a:p>
          <a:endParaRPr lang="es-ES"/>
        </a:p>
      </dgm:t>
    </dgm:pt>
    <dgm:pt modelId="{3698FFA5-5AF1-401A-8BFE-0B5379A2DE7E}" type="pres">
      <dgm:prSet presAssocID="{432FFCF2-9083-440E-9A32-A633178A5497}" presName="node" presStyleLbl="node1" presStyleIdx="2" presStyleCnt="6">
        <dgm:presLayoutVars>
          <dgm:bulletEnabled val="1"/>
        </dgm:presLayoutVars>
      </dgm:prSet>
      <dgm:spPr/>
      <dgm:t>
        <a:bodyPr/>
        <a:lstStyle/>
        <a:p>
          <a:endParaRPr lang="es-ES"/>
        </a:p>
      </dgm:t>
    </dgm:pt>
    <dgm:pt modelId="{1A6CD193-F538-4338-9C18-BDDC05441ADF}" type="pres">
      <dgm:prSet presAssocID="{02572E1D-230B-442D-AFB5-B8078D35879E}" presName="parTrans" presStyleLbl="sibTrans2D1" presStyleIdx="3" presStyleCnt="6"/>
      <dgm:spPr/>
      <dgm:t>
        <a:bodyPr/>
        <a:lstStyle/>
        <a:p>
          <a:endParaRPr lang="es-ES"/>
        </a:p>
      </dgm:t>
    </dgm:pt>
    <dgm:pt modelId="{5CCB2E3F-B64B-4BAA-9BA8-CEBF2CBDC8AB}" type="pres">
      <dgm:prSet presAssocID="{02572E1D-230B-442D-AFB5-B8078D35879E}" presName="connectorText" presStyleLbl="sibTrans2D1" presStyleIdx="3" presStyleCnt="6"/>
      <dgm:spPr/>
      <dgm:t>
        <a:bodyPr/>
        <a:lstStyle/>
        <a:p>
          <a:endParaRPr lang="es-ES"/>
        </a:p>
      </dgm:t>
    </dgm:pt>
    <dgm:pt modelId="{E3E9BAA7-8919-47E8-945B-D24972269D2D}" type="pres">
      <dgm:prSet presAssocID="{88BA3DC2-FCC0-4226-B07B-6FE2F664B69A}" presName="node" presStyleLbl="node1" presStyleIdx="3" presStyleCnt="6">
        <dgm:presLayoutVars>
          <dgm:bulletEnabled val="1"/>
        </dgm:presLayoutVars>
      </dgm:prSet>
      <dgm:spPr/>
      <dgm:t>
        <a:bodyPr/>
        <a:lstStyle/>
        <a:p>
          <a:endParaRPr lang="es-ES"/>
        </a:p>
      </dgm:t>
    </dgm:pt>
    <dgm:pt modelId="{B1E63FDA-85F4-4675-BF6E-0FEF161B935E}" type="pres">
      <dgm:prSet presAssocID="{95C70BE8-16EE-4CF8-A812-4DB17318EA9D}" presName="parTrans" presStyleLbl="sibTrans2D1" presStyleIdx="4" presStyleCnt="6"/>
      <dgm:spPr/>
      <dgm:t>
        <a:bodyPr/>
        <a:lstStyle/>
        <a:p>
          <a:endParaRPr lang="es-ES"/>
        </a:p>
      </dgm:t>
    </dgm:pt>
    <dgm:pt modelId="{67B72134-5064-40BF-B124-640565E8FB32}" type="pres">
      <dgm:prSet presAssocID="{95C70BE8-16EE-4CF8-A812-4DB17318EA9D}" presName="connectorText" presStyleLbl="sibTrans2D1" presStyleIdx="4" presStyleCnt="6"/>
      <dgm:spPr/>
      <dgm:t>
        <a:bodyPr/>
        <a:lstStyle/>
        <a:p>
          <a:endParaRPr lang="es-ES"/>
        </a:p>
      </dgm:t>
    </dgm:pt>
    <dgm:pt modelId="{3B7AC730-E251-4462-B9AB-44C6CC1D1C73}" type="pres">
      <dgm:prSet presAssocID="{F908BA19-8DC3-4EB6-BF68-5CD796434B33}" presName="node" presStyleLbl="node1" presStyleIdx="4" presStyleCnt="6">
        <dgm:presLayoutVars>
          <dgm:bulletEnabled val="1"/>
        </dgm:presLayoutVars>
      </dgm:prSet>
      <dgm:spPr/>
      <dgm:t>
        <a:bodyPr/>
        <a:lstStyle/>
        <a:p>
          <a:endParaRPr lang="es-ES"/>
        </a:p>
      </dgm:t>
    </dgm:pt>
    <dgm:pt modelId="{BD0F6E7E-CA16-4F49-AFCF-374E8C389FF8}" type="pres">
      <dgm:prSet presAssocID="{74C38D6E-86D4-4662-83A3-6A5146A04480}" presName="parTrans" presStyleLbl="sibTrans2D1" presStyleIdx="5" presStyleCnt="6"/>
      <dgm:spPr/>
      <dgm:t>
        <a:bodyPr/>
        <a:lstStyle/>
        <a:p>
          <a:endParaRPr lang="es-ES"/>
        </a:p>
      </dgm:t>
    </dgm:pt>
    <dgm:pt modelId="{8EEB6044-1124-4AA7-AF16-C0526A680FD2}" type="pres">
      <dgm:prSet presAssocID="{74C38D6E-86D4-4662-83A3-6A5146A04480}" presName="connectorText" presStyleLbl="sibTrans2D1" presStyleIdx="5" presStyleCnt="6"/>
      <dgm:spPr/>
      <dgm:t>
        <a:bodyPr/>
        <a:lstStyle/>
        <a:p>
          <a:endParaRPr lang="es-ES"/>
        </a:p>
      </dgm:t>
    </dgm:pt>
    <dgm:pt modelId="{B97D5246-1962-472D-9B63-8354D266E541}" type="pres">
      <dgm:prSet presAssocID="{BA71EAA9-029B-452B-B9F8-286CCC0D5C51}" presName="node" presStyleLbl="node1" presStyleIdx="5" presStyleCnt="6">
        <dgm:presLayoutVars>
          <dgm:bulletEnabled val="1"/>
        </dgm:presLayoutVars>
      </dgm:prSet>
      <dgm:spPr/>
      <dgm:t>
        <a:bodyPr/>
        <a:lstStyle/>
        <a:p>
          <a:endParaRPr lang="es-ES"/>
        </a:p>
      </dgm:t>
    </dgm:pt>
  </dgm:ptLst>
  <dgm:cxnLst>
    <dgm:cxn modelId="{BC2A505C-2DE4-4AAB-8041-72E26DA432F6}" type="presOf" srcId="{F778E9F6-F1A7-4513-86AF-EC5FADBDD74C}" destId="{41D20C61-FC38-4F50-A8F3-8F4FECF4A0EC}" srcOrd="0" destOrd="0" presId="urn:microsoft.com/office/officeart/2005/8/layout/radial5"/>
    <dgm:cxn modelId="{D4352B09-8B8B-4BC9-9152-972F6BA43E78}" srcId="{A37C2425-6C94-49ED-82A1-5783DEB27B45}" destId="{F778E9F6-F1A7-4513-86AF-EC5FADBDD74C}" srcOrd="1" destOrd="0" parTransId="{FFCE90BC-5187-4A98-BC2F-DF4D26244238}" sibTransId="{3096AEC2-E93A-4FAF-869F-0D427300D672}"/>
    <dgm:cxn modelId="{04924641-70DC-47FE-B868-A6FAC1944D32}" type="presOf" srcId="{88BA3DC2-FCC0-4226-B07B-6FE2F664B69A}" destId="{E3E9BAA7-8919-47E8-945B-D24972269D2D}" srcOrd="0" destOrd="0" presId="urn:microsoft.com/office/officeart/2005/8/layout/radial5"/>
    <dgm:cxn modelId="{393C9C29-19D2-4DB5-84F9-109F2E8E1845}" srcId="{A37C2425-6C94-49ED-82A1-5783DEB27B45}" destId="{88BA3DC2-FCC0-4226-B07B-6FE2F664B69A}" srcOrd="3" destOrd="0" parTransId="{02572E1D-230B-442D-AFB5-B8078D35879E}" sibTransId="{A80D9579-DCB0-4744-99C4-228400AE6A5E}"/>
    <dgm:cxn modelId="{3359C81E-41D8-479C-B36B-B27FDA479AEF}" type="presOf" srcId="{6C081C01-68CB-4AAC-9247-745DB813338F}" destId="{F57C37EC-65A8-4C86-8B02-A988327CBAB4}" srcOrd="1" destOrd="0" presId="urn:microsoft.com/office/officeart/2005/8/layout/radial5"/>
    <dgm:cxn modelId="{84277384-6163-4A69-83AD-ED7A6B274019}" srcId="{A37C2425-6C94-49ED-82A1-5783DEB27B45}" destId="{DEA057EB-3997-4B73-8D0F-771035F861C6}" srcOrd="0" destOrd="0" parTransId="{6C081C01-68CB-4AAC-9247-745DB813338F}" sibTransId="{534F50C1-2BAC-4668-A107-D8287188F3EB}"/>
    <dgm:cxn modelId="{71A37EF0-21D8-4DD0-A395-A1B49D272105}" type="presOf" srcId="{6C081C01-68CB-4AAC-9247-745DB813338F}" destId="{E9282640-FD87-4319-B2E9-C3617F7A1091}" srcOrd="0" destOrd="0" presId="urn:microsoft.com/office/officeart/2005/8/layout/radial5"/>
    <dgm:cxn modelId="{42FFE754-296B-426B-954F-1CE1917E7A8E}" srcId="{A37C2425-6C94-49ED-82A1-5783DEB27B45}" destId="{BA71EAA9-029B-452B-B9F8-286CCC0D5C51}" srcOrd="5" destOrd="0" parTransId="{74C38D6E-86D4-4662-83A3-6A5146A04480}" sibTransId="{6C2E97F0-5803-4485-8AEF-CE699D3ED192}"/>
    <dgm:cxn modelId="{1CFBA70A-0796-4E9E-9D10-2D2E919E8E16}" type="presOf" srcId="{FFCE90BC-5187-4A98-BC2F-DF4D26244238}" destId="{0F832A1A-B6E0-4BB9-B436-CBED98FD82FD}" srcOrd="1" destOrd="0" presId="urn:microsoft.com/office/officeart/2005/8/layout/radial5"/>
    <dgm:cxn modelId="{8255A87A-A742-4088-8EC1-A2DB1EE71D00}" type="presOf" srcId="{41D6E7E8-BCB4-47F3-918E-00E16A0945A6}" destId="{A2205847-7276-4270-A65A-FDE2CE807F17}" srcOrd="0" destOrd="0" presId="urn:microsoft.com/office/officeart/2005/8/layout/radial5"/>
    <dgm:cxn modelId="{0AF0935A-0152-409E-BDCB-B55C73AF232A}" srcId="{A37C2425-6C94-49ED-82A1-5783DEB27B45}" destId="{432FFCF2-9083-440E-9A32-A633178A5497}" srcOrd="2" destOrd="0" parTransId="{41D6E7E8-BCB4-47F3-918E-00E16A0945A6}" sibTransId="{6A5C021F-D3A0-46EF-B2BD-590A13B2CAA1}"/>
    <dgm:cxn modelId="{E8CA2E76-7DC4-4087-98C4-684E010F0FDC}" type="presOf" srcId="{95C70BE8-16EE-4CF8-A812-4DB17318EA9D}" destId="{67B72134-5064-40BF-B124-640565E8FB32}" srcOrd="1" destOrd="0" presId="urn:microsoft.com/office/officeart/2005/8/layout/radial5"/>
    <dgm:cxn modelId="{626AEAFF-D5B1-4FD0-A414-E4BE412617B6}" type="presOf" srcId="{A37C2425-6C94-49ED-82A1-5783DEB27B45}" destId="{0C247D47-B50C-4A5A-8713-1EEDE8F63C86}" srcOrd="0" destOrd="0" presId="urn:microsoft.com/office/officeart/2005/8/layout/radial5"/>
    <dgm:cxn modelId="{A78F1762-03AA-4B73-9426-8C1EB26BC177}" srcId="{A37C2425-6C94-49ED-82A1-5783DEB27B45}" destId="{F908BA19-8DC3-4EB6-BF68-5CD796434B33}" srcOrd="4" destOrd="0" parTransId="{95C70BE8-16EE-4CF8-A812-4DB17318EA9D}" sibTransId="{A34BC545-C3C9-4546-9A1D-A9AD8EF1F85A}"/>
    <dgm:cxn modelId="{4BAA2E06-28AE-4FF2-AFE8-88386B7F1086}" type="presOf" srcId="{02572E1D-230B-442D-AFB5-B8078D35879E}" destId="{1A6CD193-F538-4338-9C18-BDDC05441ADF}" srcOrd="0" destOrd="0" presId="urn:microsoft.com/office/officeart/2005/8/layout/radial5"/>
    <dgm:cxn modelId="{5CDA95A3-CD3A-4D8D-AFCB-7AE6A30E9E9E}" type="presOf" srcId="{432FFCF2-9083-440E-9A32-A633178A5497}" destId="{3698FFA5-5AF1-401A-8BFE-0B5379A2DE7E}" srcOrd="0" destOrd="0" presId="urn:microsoft.com/office/officeart/2005/8/layout/radial5"/>
    <dgm:cxn modelId="{1EFA6835-AE5F-4B90-9670-E4A65AFF5B50}" type="presOf" srcId="{02572E1D-230B-442D-AFB5-B8078D35879E}" destId="{5CCB2E3F-B64B-4BAA-9BA8-CEBF2CBDC8AB}" srcOrd="1" destOrd="0" presId="urn:microsoft.com/office/officeart/2005/8/layout/radial5"/>
    <dgm:cxn modelId="{868EEDD0-BEC1-4459-BBB8-00B1ED9D30EF}" type="presOf" srcId="{74C38D6E-86D4-4662-83A3-6A5146A04480}" destId="{8EEB6044-1124-4AA7-AF16-C0526A680FD2}" srcOrd="1" destOrd="0" presId="urn:microsoft.com/office/officeart/2005/8/layout/radial5"/>
    <dgm:cxn modelId="{90C0E22E-D6B3-4EDE-B10D-C5469709966C}" srcId="{141EB9FA-3ED4-47C2-9420-A44D23160275}" destId="{A37C2425-6C94-49ED-82A1-5783DEB27B45}" srcOrd="0" destOrd="0" parTransId="{80DA7E45-0608-4478-A0D0-05ED77B524E0}" sibTransId="{F9315408-AEEC-41F6-97D7-301E36EB6185}"/>
    <dgm:cxn modelId="{7FFCD2B5-3C79-461C-8C92-591975A4E1CC}" type="presOf" srcId="{F908BA19-8DC3-4EB6-BF68-5CD796434B33}" destId="{3B7AC730-E251-4462-B9AB-44C6CC1D1C73}" srcOrd="0" destOrd="0" presId="urn:microsoft.com/office/officeart/2005/8/layout/radial5"/>
    <dgm:cxn modelId="{BD0D7CF5-893A-4BFA-806B-DC6012F56C32}" type="presOf" srcId="{DEA057EB-3997-4B73-8D0F-771035F861C6}" destId="{122B9ECC-5393-4271-BF37-F3EC6A437C44}" srcOrd="0" destOrd="0" presId="urn:microsoft.com/office/officeart/2005/8/layout/radial5"/>
    <dgm:cxn modelId="{0C99EB68-C2D7-4A9A-9540-621F0B8F845B}" type="presOf" srcId="{95C70BE8-16EE-4CF8-A812-4DB17318EA9D}" destId="{B1E63FDA-85F4-4675-BF6E-0FEF161B935E}" srcOrd="0" destOrd="0" presId="urn:microsoft.com/office/officeart/2005/8/layout/radial5"/>
    <dgm:cxn modelId="{FBB4D1CC-7A92-41A0-82C1-8FD7DC7AC8B6}" type="presOf" srcId="{41D6E7E8-BCB4-47F3-918E-00E16A0945A6}" destId="{233F623E-F661-413F-A768-A3833A25793B}" srcOrd="1" destOrd="0" presId="urn:microsoft.com/office/officeart/2005/8/layout/radial5"/>
    <dgm:cxn modelId="{4945ED2A-7A00-4FAF-BC41-8AA79B869BE6}" type="presOf" srcId="{FFCE90BC-5187-4A98-BC2F-DF4D26244238}" destId="{C0B4C114-B9E7-4880-9C23-842DAE60CB14}" srcOrd="0" destOrd="0" presId="urn:microsoft.com/office/officeart/2005/8/layout/radial5"/>
    <dgm:cxn modelId="{8DF77907-F9C8-46BB-AEC1-33C534358347}" type="presOf" srcId="{141EB9FA-3ED4-47C2-9420-A44D23160275}" destId="{FE080B36-5A6B-42BB-9743-B60CEA635594}" srcOrd="0" destOrd="0" presId="urn:microsoft.com/office/officeart/2005/8/layout/radial5"/>
    <dgm:cxn modelId="{7E10DB72-192E-4166-962B-DF67EB0EE8CC}" type="presOf" srcId="{BA71EAA9-029B-452B-B9F8-286CCC0D5C51}" destId="{B97D5246-1962-472D-9B63-8354D266E541}" srcOrd="0" destOrd="0" presId="urn:microsoft.com/office/officeart/2005/8/layout/radial5"/>
    <dgm:cxn modelId="{76509A12-8BD4-4C4C-B7F3-FD97B3D6C824}" type="presOf" srcId="{74C38D6E-86D4-4662-83A3-6A5146A04480}" destId="{BD0F6E7E-CA16-4F49-AFCF-374E8C389FF8}" srcOrd="0" destOrd="0" presId="urn:microsoft.com/office/officeart/2005/8/layout/radial5"/>
    <dgm:cxn modelId="{E67D32FB-E617-496E-AE0B-F0988D974BD3}" type="presParOf" srcId="{FE080B36-5A6B-42BB-9743-B60CEA635594}" destId="{0C247D47-B50C-4A5A-8713-1EEDE8F63C86}" srcOrd="0" destOrd="0" presId="urn:microsoft.com/office/officeart/2005/8/layout/radial5"/>
    <dgm:cxn modelId="{AC8FB779-58D2-4039-80E1-84B0B90F62CB}" type="presParOf" srcId="{FE080B36-5A6B-42BB-9743-B60CEA635594}" destId="{E9282640-FD87-4319-B2E9-C3617F7A1091}" srcOrd="1" destOrd="0" presId="urn:microsoft.com/office/officeart/2005/8/layout/radial5"/>
    <dgm:cxn modelId="{D1DC9097-A170-426A-8A0E-F3A40614684C}" type="presParOf" srcId="{E9282640-FD87-4319-B2E9-C3617F7A1091}" destId="{F57C37EC-65A8-4C86-8B02-A988327CBAB4}" srcOrd="0" destOrd="0" presId="urn:microsoft.com/office/officeart/2005/8/layout/radial5"/>
    <dgm:cxn modelId="{A948EE20-8ABF-4861-AE6A-A79C0C21DE09}" type="presParOf" srcId="{FE080B36-5A6B-42BB-9743-B60CEA635594}" destId="{122B9ECC-5393-4271-BF37-F3EC6A437C44}" srcOrd="2" destOrd="0" presId="urn:microsoft.com/office/officeart/2005/8/layout/radial5"/>
    <dgm:cxn modelId="{78D17C6F-3D5E-4599-A6DD-017857F18804}" type="presParOf" srcId="{FE080B36-5A6B-42BB-9743-B60CEA635594}" destId="{C0B4C114-B9E7-4880-9C23-842DAE60CB14}" srcOrd="3" destOrd="0" presId="urn:microsoft.com/office/officeart/2005/8/layout/radial5"/>
    <dgm:cxn modelId="{3C9B458C-BCCF-4FAF-A200-FD61E77B25B0}" type="presParOf" srcId="{C0B4C114-B9E7-4880-9C23-842DAE60CB14}" destId="{0F832A1A-B6E0-4BB9-B436-CBED98FD82FD}" srcOrd="0" destOrd="0" presId="urn:microsoft.com/office/officeart/2005/8/layout/radial5"/>
    <dgm:cxn modelId="{1FA0A78D-157B-40AD-9EE1-8B0DC1E08D39}" type="presParOf" srcId="{FE080B36-5A6B-42BB-9743-B60CEA635594}" destId="{41D20C61-FC38-4F50-A8F3-8F4FECF4A0EC}" srcOrd="4" destOrd="0" presId="urn:microsoft.com/office/officeart/2005/8/layout/radial5"/>
    <dgm:cxn modelId="{03F7A850-3328-45EA-AD29-531BFAA9AF0F}" type="presParOf" srcId="{FE080B36-5A6B-42BB-9743-B60CEA635594}" destId="{A2205847-7276-4270-A65A-FDE2CE807F17}" srcOrd="5" destOrd="0" presId="urn:microsoft.com/office/officeart/2005/8/layout/radial5"/>
    <dgm:cxn modelId="{BB5693A8-B4B7-45E2-A0FE-ACA9CC1DC72D}" type="presParOf" srcId="{A2205847-7276-4270-A65A-FDE2CE807F17}" destId="{233F623E-F661-413F-A768-A3833A25793B}" srcOrd="0" destOrd="0" presId="urn:microsoft.com/office/officeart/2005/8/layout/radial5"/>
    <dgm:cxn modelId="{97A2AC99-801D-4BB6-8F9B-807358494998}" type="presParOf" srcId="{FE080B36-5A6B-42BB-9743-B60CEA635594}" destId="{3698FFA5-5AF1-401A-8BFE-0B5379A2DE7E}" srcOrd="6" destOrd="0" presId="urn:microsoft.com/office/officeart/2005/8/layout/radial5"/>
    <dgm:cxn modelId="{CC54CBFC-401A-404D-89C4-3156ED616D06}" type="presParOf" srcId="{FE080B36-5A6B-42BB-9743-B60CEA635594}" destId="{1A6CD193-F538-4338-9C18-BDDC05441ADF}" srcOrd="7" destOrd="0" presId="urn:microsoft.com/office/officeart/2005/8/layout/radial5"/>
    <dgm:cxn modelId="{B5EA7CA6-8909-4A45-9C8C-1B1212DED154}" type="presParOf" srcId="{1A6CD193-F538-4338-9C18-BDDC05441ADF}" destId="{5CCB2E3F-B64B-4BAA-9BA8-CEBF2CBDC8AB}" srcOrd="0" destOrd="0" presId="urn:microsoft.com/office/officeart/2005/8/layout/radial5"/>
    <dgm:cxn modelId="{16138389-C6F8-4E1A-A7A6-402695E57CC4}" type="presParOf" srcId="{FE080B36-5A6B-42BB-9743-B60CEA635594}" destId="{E3E9BAA7-8919-47E8-945B-D24972269D2D}" srcOrd="8" destOrd="0" presId="urn:microsoft.com/office/officeart/2005/8/layout/radial5"/>
    <dgm:cxn modelId="{4F7073F8-F9B6-45C5-B696-DA58972C1AC5}" type="presParOf" srcId="{FE080B36-5A6B-42BB-9743-B60CEA635594}" destId="{B1E63FDA-85F4-4675-BF6E-0FEF161B935E}" srcOrd="9" destOrd="0" presId="urn:microsoft.com/office/officeart/2005/8/layout/radial5"/>
    <dgm:cxn modelId="{7A683C73-F3C0-4A9F-BE25-4562FA868B97}" type="presParOf" srcId="{B1E63FDA-85F4-4675-BF6E-0FEF161B935E}" destId="{67B72134-5064-40BF-B124-640565E8FB32}" srcOrd="0" destOrd="0" presId="urn:microsoft.com/office/officeart/2005/8/layout/radial5"/>
    <dgm:cxn modelId="{D13E3039-6782-493E-95DC-5C4195B5C1F4}" type="presParOf" srcId="{FE080B36-5A6B-42BB-9743-B60CEA635594}" destId="{3B7AC730-E251-4462-B9AB-44C6CC1D1C73}" srcOrd="10" destOrd="0" presId="urn:microsoft.com/office/officeart/2005/8/layout/radial5"/>
    <dgm:cxn modelId="{4E302E36-CC68-4971-9FB4-2CBF8D84561E}" type="presParOf" srcId="{FE080B36-5A6B-42BB-9743-B60CEA635594}" destId="{BD0F6E7E-CA16-4F49-AFCF-374E8C389FF8}" srcOrd="11" destOrd="0" presId="urn:microsoft.com/office/officeart/2005/8/layout/radial5"/>
    <dgm:cxn modelId="{BCB05138-E8DA-4BF6-A2B9-FD8F8BEC3919}" type="presParOf" srcId="{BD0F6E7E-CA16-4F49-AFCF-374E8C389FF8}" destId="{8EEB6044-1124-4AA7-AF16-C0526A680FD2}" srcOrd="0" destOrd="0" presId="urn:microsoft.com/office/officeart/2005/8/layout/radial5"/>
    <dgm:cxn modelId="{AEA1AD84-4F4E-4F2D-8773-702AA119B107}" type="presParOf" srcId="{FE080B36-5A6B-42BB-9743-B60CEA635594}" destId="{B97D5246-1962-472D-9B63-8354D266E541}"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EA80713-8FB3-4F75-A055-B9FDC750905B}" type="doc">
      <dgm:prSet loTypeId="urn:microsoft.com/office/officeart/2009/3/layout/StepUpProcess" loCatId="process" qsTypeId="urn:microsoft.com/office/officeart/2005/8/quickstyle/simple5" qsCatId="simple" csTypeId="urn:microsoft.com/office/officeart/2005/8/colors/accent2_4" csCatId="accent2" phldr="1"/>
      <dgm:spPr/>
      <dgm:t>
        <a:bodyPr/>
        <a:lstStyle/>
        <a:p>
          <a:endParaRPr lang="es-ES"/>
        </a:p>
      </dgm:t>
    </dgm:pt>
    <dgm:pt modelId="{69549771-A3E4-490E-9C41-32A1F2B8F4CD}">
      <dgm:prSet phldrT="[Texto]"/>
      <dgm:spPr/>
      <dgm:t>
        <a:bodyPr/>
        <a:lstStyle/>
        <a:p>
          <a:r>
            <a:rPr lang="es-ES" dirty="0" smtClean="0"/>
            <a:t>Debe tener con información demográfica suficiente</a:t>
          </a:r>
          <a:endParaRPr lang="es-ES" dirty="0"/>
        </a:p>
      </dgm:t>
    </dgm:pt>
    <dgm:pt modelId="{32956F4C-69C0-449C-890F-38F5AEA9D94C}" type="parTrans" cxnId="{0951BD20-6538-4684-AF97-F0EEC0D4DF25}">
      <dgm:prSet/>
      <dgm:spPr/>
      <dgm:t>
        <a:bodyPr/>
        <a:lstStyle/>
        <a:p>
          <a:endParaRPr lang="es-ES"/>
        </a:p>
      </dgm:t>
    </dgm:pt>
    <dgm:pt modelId="{D5B047C7-5549-47C9-8698-C9F3D308F828}" type="sibTrans" cxnId="{0951BD20-6538-4684-AF97-F0EEC0D4DF25}">
      <dgm:prSet/>
      <dgm:spPr/>
      <dgm:t>
        <a:bodyPr/>
        <a:lstStyle/>
        <a:p>
          <a:endParaRPr lang="es-ES"/>
        </a:p>
      </dgm:t>
    </dgm:pt>
    <dgm:pt modelId="{9489B5CF-BE39-45C9-A643-07A81E21FEC6}">
      <dgm:prSet phldrT="[Texto]"/>
      <dgm:spPr/>
      <dgm:t>
        <a:bodyPr/>
        <a:lstStyle/>
        <a:p>
          <a:r>
            <a:rPr lang="es-ES" dirty="0" smtClean="0"/>
            <a:t>Focalización de un tema</a:t>
          </a:r>
          <a:endParaRPr lang="es-ES" dirty="0"/>
        </a:p>
      </dgm:t>
    </dgm:pt>
    <dgm:pt modelId="{68005190-85D1-434C-A5F4-A05C1600C37B}" type="parTrans" cxnId="{F8945908-34DA-4F4F-8EBB-6AE2EA1F1A8E}">
      <dgm:prSet/>
      <dgm:spPr/>
      <dgm:t>
        <a:bodyPr/>
        <a:lstStyle/>
        <a:p>
          <a:endParaRPr lang="es-ES"/>
        </a:p>
      </dgm:t>
    </dgm:pt>
    <dgm:pt modelId="{1ADC21E2-09DD-41D8-B2F7-2E5E6307CF5D}" type="sibTrans" cxnId="{F8945908-34DA-4F4F-8EBB-6AE2EA1F1A8E}">
      <dgm:prSet/>
      <dgm:spPr/>
      <dgm:t>
        <a:bodyPr/>
        <a:lstStyle/>
        <a:p>
          <a:endParaRPr lang="es-ES"/>
        </a:p>
      </dgm:t>
    </dgm:pt>
    <dgm:pt modelId="{62CB58B2-CEB2-4C40-B3B4-DB37A221B33D}">
      <dgm:prSet phldrT="[Texto]"/>
      <dgm:spPr/>
      <dgm:t>
        <a:bodyPr/>
        <a:lstStyle/>
        <a:p>
          <a:r>
            <a:rPr lang="es-ES" dirty="0" smtClean="0"/>
            <a:t>Ser preguntas claras</a:t>
          </a:r>
          <a:endParaRPr lang="es-ES" dirty="0"/>
        </a:p>
      </dgm:t>
    </dgm:pt>
    <dgm:pt modelId="{3AEA6465-813F-45B7-8F4E-48C3D914FB32}" type="parTrans" cxnId="{4BAD4F53-FB69-40AB-A5E0-2DBC581A2684}">
      <dgm:prSet/>
      <dgm:spPr/>
      <dgm:t>
        <a:bodyPr/>
        <a:lstStyle/>
        <a:p>
          <a:endParaRPr lang="es-ES"/>
        </a:p>
      </dgm:t>
    </dgm:pt>
    <dgm:pt modelId="{91A9D436-F18E-4C34-A597-B90B72C26B16}" type="sibTrans" cxnId="{4BAD4F53-FB69-40AB-A5E0-2DBC581A2684}">
      <dgm:prSet/>
      <dgm:spPr/>
      <dgm:t>
        <a:bodyPr/>
        <a:lstStyle/>
        <a:p>
          <a:endParaRPr lang="es-ES"/>
        </a:p>
      </dgm:t>
    </dgm:pt>
    <dgm:pt modelId="{4060509C-A393-4378-AB6D-8BDDA8A8737F}">
      <dgm:prSet phldrT="[Texto]"/>
      <dgm:spPr/>
      <dgm:t>
        <a:bodyPr/>
        <a:lstStyle/>
        <a:p>
          <a:r>
            <a:rPr lang="es-ES" dirty="0" smtClean="0"/>
            <a:t>Secuencia lógica</a:t>
          </a:r>
          <a:endParaRPr lang="es-ES" dirty="0"/>
        </a:p>
      </dgm:t>
    </dgm:pt>
    <dgm:pt modelId="{45E470A5-B626-45F6-AB2A-70FAAD430E9B}" type="parTrans" cxnId="{98CA5CDB-2BFF-4945-A1B7-1EFA64D5DD04}">
      <dgm:prSet/>
      <dgm:spPr/>
      <dgm:t>
        <a:bodyPr/>
        <a:lstStyle/>
        <a:p>
          <a:endParaRPr lang="es-ES"/>
        </a:p>
      </dgm:t>
    </dgm:pt>
    <dgm:pt modelId="{DBB88D11-696A-437A-89B5-C0B059D315F8}" type="sibTrans" cxnId="{98CA5CDB-2BFF-4945-A1B7-1EFA64D5DD04}">
      <dgm:prSet/>
      <dgm:spPr/>
      <dgm:t>
        <a:bodyPr/>
        <a:lstStyle/>
        <a:p>
          <a:endParaRPr lang="es-ES"/>
        </a:p>
      </dgm:t>
    </dgm:pt>
    <dgm:pt modelId="{EB5F7395-FD8C-4132-A388-AF39FD2131B5}">
      <dgm:prSet phldrT="[Texto]"/>
      <dgm:spPr/>
      <dgm:t>
        <a:bodyPr/>
        <a:lstStyle/>
        <a:p>
          <a:r>
            <a:rPr lang="es-ES" dirty="0" smtClean="0"/>
            <a:t>Promueve la confidencialidad</a:t>
          </a:r>
          <a:endParaRPr lang="es-ES" dirty="0"/>
        </a:p>
      </dgm:t>
    </dgm:pt>
    <dgm:pt modelId="{C015C771-9824-4020-B878-2075C9AFC436}" type="parTrans" cxnId="{F7C30428-0377-4FAB-AE56-D72424B55FB6}">
      <dgm:prSet/>
      <dgm:spPr/>
      <dgm:t>
        <a:bodyPr/>
        <a:lstStyle/>
        <a:p>
          <a:endParaRPr lang="es-ES"/>
        </a:p>
      </dgm:t>
    </dgm:pt>
    <dgm:pt modelId="{4AE0225A-1084-4B1F-9718-B19C76EE507A}" type="sibTrans" cxnId="{F7C30428-0377-4FAB-AE56-D72424B55FB6}">
      <dgm:prSet/>
      <dgm:spPr/>
      <dgm:t>
        <a:bodyPr/>
        <a:lstStyle/>
        <a:p>
          <a:endParaRPr lang="es-ES"/>
        </a:p>
      </dgm:t>
    </dgm:pt>
    <dgm:pt modelId="{7F6B5A41-0F1F-4F18-8F92-4C38511659EC}">
      <dgm:prSet phldrT="[Texto]"/>
      <dgm:spPr/>
      <dgm:t>
        <a:bodyPr/>
        <a:lstStyle/>
        <a:p>
          <a:r>
            <a:rPr lang="es-ES" dirty="0" smtClean="0"/>
            <a:t>Visualización y presentación de datos</a:t>
          </a:r>
          <a:endParaRPr lang="es-ES" dirty="0"/>
        </a:p>
      </dgm:t>
    </dgm:pt>
    <dgm:pt modelId="{4E820281-D679-4D8F-AE60-2E49E091FD19}" type="parTrans" cxnId="{E6E0C166-2446-4A75-AA4A-CC98B306A89F}">
      <dgm:prSet/>
      <dgm:spPr/>
      <dgm:t>
        <a:bodyPr/>
        <a:lstStyle/>
        <a:p>
          <a:endParaRPr lang="es-ES"/>
        </a:p>
      </dgm:t>
    </dgm:pt>
    <dgm:pt modelId="{611429B6-EDB0-4FE8-A715-98E812AA67A4}" type="sibTrans" cxnId="{E6E0C166-2446-4A75-AA4A-CC98B306A89F}">
      <dgm:prSet/>
      <dgm:spPr/>
      <dgm:t>
        <a:bodyPr/>
        <a:lstStyle/>
        <a:p>
          <a:endParaRPr lang="es-ES"/>
        </a:p>
      </dgm:t>
    </dgm:pt>
    <dgm:pt modelId="{1A9F4B7A-234A-459C-9B84-BAE1D5F820E3}" type="pres">
      <dgm:prSet presAssocID="{EEA80713-8FB3-4F75-A055-B9FDC750905B}" presName="rootnode" presStyleCnt="0">
        <dgm:presLayoutVars>
          <dgm:chMax/>
          <dgm:chPref/>
          <dgm:dir/>
          <dgm:animLvl val="lvl"/>
        </dgm:presLayoutVars>
      </dgm:prSet>
      <dgm:spPr/>
      <dgm:t>
        <a:bodyPr/>
        <a:lstStyle/>
        <a:p>
          <a:endParaRPr lang="es-ES"/>
        </a:p>
      </dgm:t>
    </dgm:pt>
    <dgm:pt modelId="{684E4CFE-740B-497D-A2BB-2135B34B6499}" type="pres">
      <dgm:prSet presAssocID="{69549771-A3E4-490E-9C41-32A1F2B8F4CD}" presName="composite" presStyleCnt="0"/>
      <dgm:spPr/>
    </dgm:pt>
    <dgm:pt modelId="{3B2761C3-7E63-4013-A299-213B283E3A45}" type="pres">
      <dgm:prSet presAssocID="{69549771-A3E4-490E-9C41-32A1F2B8F4CD}" presName="LShape" presStyleLbl="alignNode1" presStyleIdx="0" presStyleCnt="11"/>
      <dgm:spPr/>
    </dgm:pt>
    <dgm:pt modelId="{E80AAF1E-170A-4A0F-A035-08ADF71C4DF0}" type="pres">
      <dgm:prSet presAssocID="{69549771-A3E4-490E-9C41-32A1F2B8F4CD}" presName="ParentText" presStyleLbl="revTx" presStyleIdx="0" presStyleCnt="6">
        <dgm:presLayoutVars>
          <dgm:chMax val="0"/>
          <dgm:chPref val="0"/>
          <dgm:bulletEnabled val="1"/>
        </dgm:presLayoutVars>
      </dgm:prSet>
      <dgm:spPr/>
      <dgm:t>
        <a:bodyPr/>
        <a:lstStyle/>
        <a:p>
          <a:endParaRPr lang="es-ES"/>
        </a:p>
      </dgm:t>
    </dgm:pt>
    <dgm:pt modelId="{9037AD84-83F0-443A-A729-AA4FA06CEE94}" type="pres">
      <dgm:prSet presAssocID="{69549771-A3E4-490E-9C41-32A1F2B8F4CD}" presName="Triangle" presStyleLbl="alignNode1" presStyleIdx="1" presStyleCnt="11"/>
      <dgm:spPr/>
    </dgm:pt>
    <dgm:pt modelId="{CC1CDEB1-3F7D-4995-AA0D-6B05CE1A9FD2}" type="pres">
      <dgm:prSet presAssocID="{D5B047C7-5549-47C9-8698-C9F3D308F828}" presName="sibTrans" presStyleCnt="0"/>
      <dgm:spPr/>
    </dgm:pt>
    <dgm:pt modelId="{EC55E64F-3FCD-460F-9B38-EF2A7F140F2B}" type="pres">
      <dgm:prSet presAssocID="{D5B047C7-5549-47C9-8698-C9F3D308F828}" presName="space" presStyleCnt="0"/>
      <dgm:spPr/>
    </dgm:pt>
    <dgm:pt modelId="{FCAF4BD3-A3CD-4F37-8C1F-E8D0EF1F1FE8}" type="pres">
      <dgm:prSet presAssocID="{9489B5CF-BE39-45C9-A643-07A81E21FEC6}" presName="composite" presStyleCnt="0"/>
      <dgm:spPr/>
    </dgm:pt>
    <dgm:pt modelId="{0E718237-B942-4C4A-87E5-EC3831B48FCF}" type="pres">
      <dgm:prSet presAssocID="{9489B5CF-BE39-45C9-A643-07A81E21FEC6}" presName="LShape" presStyleLbl="alignNode1" presStyleIdx="2" presStyleCnt="11"/>
      <dgm:spPr/>
    </dgm:pt>
    <dgm:pt modelId="{3B7A3BA7-A560-478F-8B54-0B644C56CFF1}" type="pres">
      <dgm:prSet presAssocID="{9489B5CF-BE39-45C9-A643-07A81E21FEC6}" presName="ParentText" presStyleLbl="revTx" presStyleIdx="1" presStyleCnt="6">
        <dgm:presLayoutVars>
          <dgm:chMax val="0"/>
          <dgm:chPref val="0"/>
          <dgm:bulletEnabled val="1"/>
        </dgm:presLayoutVars>
      </dgm:prSet>
      <dgm:spPr/>
      <dgm:t>
        <a:bodyPr/>
        <a:lstStyle/>
        <a:p>
          <a:endParaRPr lang="es-ES"/>
        </a:p>
      </dgm:t>
    </dgm:pt>
    <dgm:pt modelId="{6F4960DB-EFEF-42F2-9CB6-DBF9FB057E35}" type="pres">
      <dgm:prSet presAssocID="{9489B5CF-BE39-45C9-A643-07A81E21FEC6}" presName="Triangle" presStyleLbl="alignNode1" presStyleIdx="3" presStyleCnt="11"/>
      <dgm:spPr/>
    </dgm:pt>
    <dgm:pt modelId="{4B02A6E5-1C6F-4BA6-ACEE-D91057DEFD85}" type="pres">
      <dgm:prSet presAssocID="{1ADC21E2-09DD-41D8-B2F7-2E5E6307CF5D}" presName="sibTrans" presStyleCnt="0"/>
      <dgm:spPr/>
    </dgm:pt>
    <dgm:pt modelId="{D031BF75-C38B-4C7C-A15D-33A96827C1C4}" type="pres">
      <dgm:prSet presAssocID="{1ADC21E2-09DD-41D8-B2F7-2E5E6307CF5D}" presName="space" presStyleCnt="0"/>
      <dgm:spPr/>
    </dgm:pt>
    <dgm:pt modelId="{92E7ACA4-FCF0-4EA7-B9EA-CF8F16140958}" type="pres">
      <dgm:prSet presAssocID="{62CB58B2-CEB2-4C40-B3B4-DB37A221B33D}" presName="composite" presStyleCnt="0"/>
      <dgm:spPr/>
    </dgm:pt>
    <dgm:pt modelId="{D7C65662-8946-4058-B432-BDAE2F492915}" type="pres">
      <dgm:prSet presAssocID="{62CB58B2-CEB2-4C40-B3B4-DB37A221B33D}" presName="LShape" presStyleLbl="alignNode1" presStyleIdx="4" presStyleCnt="11"/>
      <dgm:spPr/>
    </dgm:pt>
    <dgm:pt modelId="{A566847C-BB1C-4BF0-826C-4150EB873E8E}" type="pres">
      <dgm:prSet presAssocID="{62CB58B2-CEB2-4C40-B3B4-DB37A221B33D}" presName="ParentText" presStyleLbl="revTx" presStyleIdx="2" presStyleCnt="6">
        <dgm:presLayoutVars>
          <dgm:chMax val="0"/>
          <dgm:chPref val="0"/>
          <dgm:bulletEnabled val="1"/>
        </dgm:presLayoutVars>
      </dgm:prSet>
      <dgm:spPr/>
      <dgm:t>
        <a:bodyPr/>
        <a:lstStyle/>
        <a:p>
          <a:endParaRPr lang="es-ES"/>
        </a:p>
      </dgm:t>
    </dgm:pt>
    <dgm:pt modelId="{7DF808A4-F841-4628-AFE0-359071ABA4CE}" type="pres">
      <dgm:prSet presAssocID="{62CB58B2-CEB2-4C40-B3B4-DB37A221B33D}" presName="Triangle" presStyleLbl="alignNode1" presStyleIdx="5" presStyleCnt="11"/>
      <dgm:spPr/>
    </dgm:pt>
    <dgm:pt modelId="{0C0C41F3-9896-4EA0-B8E6-5A549F8A6D09}" type="pres">
      <dgm:prSet presAssocID="{91A9D436-F18E-4C34-A597-B90B72C26B16}" presName="sibTrans" presStyleCnt="0"/>
      <dgm:spPr/>
    </dgm:pt>
    <dgm:pt modelId="{83C0E889-284D-42C7-AE9E-FA40E2AFF47B}" type="pres">
      <dgm:prSet presAssocID="{91A9D436-F18E-4C34-A597-B90B72C26B16}" presName="space" presStyleCnt="0"/>
      <dgm:spPr/>
    </dgm:pt>
    <dgm:pt modelId="{B8EF1199-F5CB-4895-93C4-EF23A0D4FFCA}" type="pres">
      <dgm:prSet presAssocID="{4060509C-A393-4378-AB6D-8BDDA8A8737F}" presName="composite" presStyleCnt="0"/>
      <dgm:spPr/>
    </dgm:pt>
    <dgm:pt modelId="{A9AAA69F-8607-461D-9C92-6CB2CDA16B05}" type="pres">
      <dgm:prSet presAssocID="{4060509C-A393-4378-AB6D-8BDDA8A8737F}" presName="LShape" presStyleLbl="alignNode1" presStyleIdx="6" presStyleCnt="11"/>
      <dgm:spPr/>
    </dgm:pt>
    <dgm:pt modelId="{443C9D52-D1A7-4AFB-A49A-4DEA4FA0F8CB}" type="pres">
      <dgm:prSet presAssocID="{4060509C-A393-4378-AB6D-8BDDA8A8737F}" presName="ParentText" presStyleLbl="revTx" presStyleIdx="3" presStyleCnt="6">
        <dgm:presLayoutVars>
          <dgm:chMax val="0"/>
          <dgm:chPref val="0"/>
          <dgm:bulletEnabled val="1"/>
        </dgm:presLayoutVars>
      </dgm:prSet>
      <dgm:spPr/>
      <dgm:t>
        <a:bodyPr/>
        <a:lstStyle/>
        <a:p>
          <a:endParaRPr lang="es-ES"/>
        </a:p>
      </dgm:t>
    </dgm:pt>
    <dgm:pt modelId="{ACF9A8BC-5951-4214-9A09-F78F2823DE40}" type="pres">
      <dgm:prSet presAssocID="{4060509C-A393-4378-AB6D-8BDDA8A8737F}" presName="Triangle" presStyleLbl="alignNode1" presStyleIdx="7" presStyleCnt="11"/>
      <dgm:spPr/>
    </dgm:pt>
    <dgm:pt modelId="{29B7AC34-83F8-4853-AF26-6032EAA5A493}" type="pres">
      <dgm:prSet presAssocID="{DBB88D11-696A-437A-89B5-C0B059D315F8}" presName="sibTrans" presStyleCnt="0"/>
      <dgm:spPr/>
    </dgm:pt>
    <dgm:pt modelId="{57826FED-2E98-4E24-8AD8-4A02F5BD091A}" type="pres">
      <dgm:prSet presAssocID="{DBB88D11-696A-437A-89B5-C0B059D315F8}" presName="space" presStyleCnt="0"/>
      <dgm:spPr/>
    </dgm:pt>
    <dgm:pt modelId="{9C6E40BC-065C-40FF-A7CE-6B6CE74A4688}" type="pres">
      <dgm:prSet presAssocID="{EB5F7395-FD8C-4132-A388-AF39FD2131B5}" presName="composite" presStyleCnt="0"/>
      <dgm:spPr/>
    </dgm:pt>
    <dgm:pt modelId="{3E03FDED-7708-44C6-97D3-B9A424E725EA}" type="pres">
      <dgm:prSet presAssocID="{EB5F7395-FD8C-4132-A388-AF39FD2131B5}" presName="LShape" presStyleLbl="alignNode1" presStyleIdx="8" presStyleCnt="11"/>
      <dgm:spPr/>
    </dgm:pt>
    <dgm:pt modelId="{020D02A6-306C-4EC9-9703-5B6948B0AC8C}" type="pres">
      <dgm:prSet presAssocID="{EB5F7395-FD8C-4132-A388-AF39FD2131B5}" presName="ParentText" presStyleLbl="revTx" presStyleIdx="4" presStyleCnt="6">
        <dgm:presLayoutVars>
          <dgm:chMax val="0"/>
          <dgm:chPref val="0"/>
          <dgm:bulletEnabled val="1"/>
        </dgm:presLayoutVars>
      </dgm:prSet>
      <dgm:spPr/>
      <dgm:t>
        <a:bodyPr/>
        <a:lstStyle/>
        <a:p>
          <a:endParaRPr lang="es-ES"/>
        </a:p>
      </dgm:t>
    </dgm:pt>
    <dgm:pt modelId="{7AA95AA0-25A5-498D-89EC-CA6F82FDC404}" type="pres">
      <dgm:prSet presAssocID="{EB5F7395-FD8C-4132-A388-AF39FD2131B5}" presName="Triangle" presStyleLbl="alignNode1" presStyleIdx="9" presStyleCnt="11"/>
      <dgm:spPr/>
    </dgm:pt>
    <dgm:pt modelId="{48664CF0-35EE-4D87-82EC-421A2E60A284}" type="pres">
      <dgm:prSet presAssocID="{4AE0225A-1084-4B1F-9718-B19C76EE507A}" presName="sibTrans" presStyleCnt="0"/>
      <dgm:spPr/>
    </dgm:pt>
    <dgm:pt modelId="{A39C9298-E586-4FF8-9133-BD81C542006B}" type="pres">
      <dgm:prSet presAssocID="{4AE0225A-1084-4B1F-9718-B19C76EE507A}" presName="space" presStyleCnt="0"/>
      <dgm:spPr/>
    </dgm:pt>
    <dgm:pt modelId="{C1EBC4DC-3FD6-4385-91D2-D6A947CA0170}" type="pres">
      <dgm:prSet presAssocID="{7F6B5A41-0F1F-4F18-8F92-4C38511659EC}" presName="composite" presStyleCnt="0"/>
      <dgm:spPr/>
    </dgm:pt>
    <dgm:pt modelId="{E3F1E36E-F3CE-4E95-9C28-3DA5CFCF2BEF}" type="pres">
      <dgm:prSet presAssocID="{7F6B5A41-0F1F-4F18-8F92-4C38511659EC}" presName="LShape" presStyleLbl="alignNode1" presStyleIdx="10" presStyleCnt="11"/>
      <dgm:spPr/>
    </dgm:pt>
    <dgm:pt modelId="{61F0E1E0-EA48-4806-A845-91DE58D50B4B}" type="pres">
      <dgm:prSet presAssocID="{7F6B5A41-0F1F-4F18-8F92-4C38511659EC}" presName="ParentText" presStyleLbl="revTx" presStyleIdx="5" presStyleCnt="6">
        <dgm:presLayoutVars>
          <dgm:chMax val="0"/>
          <dgm:chPref val="0"/>
          <dgm:bulletEnabled val="1"/>
        </dgm:presLayoutVars>
      </dgm:prSet>
      <dgm:spPr/>
      <dgm:t>
        <a:bodyPr/>
        <a:lstStyle/>
        <a:p>
          <a:endParaRPr lang="es-ES"/>
        </a:p>
      </dgm:t>
    </dgm:pt>
  </dgm:ptLst>
  <dgm:cxnLst>
    <dgm:cxn modelId="{F7C30428-0377-4FAB-AE56-D72424B55FB6}" srcId="{EEA80713-8FB3-4F75-A055-B9FDC750905B}" destId="{EB5F7395-FD8C-4132-A388-AF39FD2131B5}" srcOrd="4" destOrd="0" parTransId="{C015C771-9824-4020-B878-2075C9AFC436}" sibTransId="{4AE0225A-1084-4B1F-9718-B19C76EE507A}"/>
    <dgm:cxn modelId="{A187461C-0598-4364-85A7-DEC28E2E8786}" type="presOf" srcId="{9489B5CF-BE39-45C9-A643-07A81E21FEC6}" destId="{3B7A3BA7-A560-478F-8B54-0B644C56CFF1}" srcOrd="0" destOrd="0" presId="urn:microsoft.com/office/officeart/2009/3/layout/StepUpProcess"/>
    <dgm:cxn modelId="{7A34A33C-559C-473F-AD4F-2B76281A4F13}" type="presOf" srcId="{4060509C-A393-4378-AB6D-8BDDA8A8737F}" destId="{443C9D52-D1A7-4AFB-A49A-4DEA4FA0F8CB}" srcOrd="0" destOrd="0" presId="urn:microsoft.com/office/officeart/2009/3/layout/StepUpProcess"/>
    <dgm:cxn modelId="{D6909CDB-60FF-4F3F-90C1-591735693036}" type="presOf" srcId="{62CB58B2-CEB2-4C40-B3B4-DB37A221B33D}" destId="{A566847C-BB1C-4BF0-826C-4150EB873E8E}" srcOrd="0" destOrd="0" presId="urn:microsoft.com/office/officeart/2009/3/layout/StepUpProcess"/>
    <dgm:cxn modelId="{98CA5CDB-2BFF-4945-A1B7-1EFA64D5DD04}" srcId="{EEA80713-8FB3-4F75-A055-B9FDC750905B}" destId="{4060509C-A393-4378-AB6D-8BDDA8A8737F}" srcOrd="3" destOrd="0" parTransId="{45E470A5-B626-45F6-AB2A-70FAAD430E9B}" sibTransId="{DBB88D11-696A-437A-89B5-C0B059D315F8}"/>
    <dgm:cxn modelId="{4BAD4F53-FB69-40AB-A5E0-2DBC581A2684}" srcId="{EEA80713-8FB3-4F75-A055-B9FDC750905B}" destId="{62CB58B2-CEB2-4C40-B3B4-DB37A221B33D}" srcOrd="2" destOrd="0" parTransId="{3AEA6465-813F-45B7-8F4E-48C3D914FB32}" sibTransId="{91A9D436-F18E-4C34-A597-B90B72C26B16}"/>
    <dgm:cxn modelId="{E6E0C166-2446-4A75-AA4A-CC98B306A89F}" srcId="{EEA80713-8FB3-4F75-A055-B9FDC750905B}" destId="{7F6B5A41-0F1F-4F18-8F92-4C38511659EC}" srcOrd="5" destOrd="0" parTransId="{4E820281-D679-4D8F-AE60-2E49E091FD19}" sibTransId="{611429B6-EDB0-4FE8-A715-98E812AA67A4}"/>
    <dgm:cxn modelId="{0951BD20-6538-4684-AF97-F0EEC0D4DF25}" srcId="{EEA80713-8FB3-4F75-A055-B9FDC750905B}" destId="{69549771-A3E4-490E-9C41-32A1F2B8F4CD}" srcOrd="0" destOrd="0" parTransId="{32956F4C-69C0-449C-890F-38F5AEA9D94C}" sibTransId="{D5B047C7-5549-47C9-8698-C9F3D308F828}"/>
    <dgm:cxn modelId="{746BAB8B-FC60-4B96-B082-99F54DCA5C4F}" type="presOf" srcId="{EEA80713-8FB3-4F75-A055-B9FDC750905B}" destId="{1A9F4B7A-234A-459C-9B84-BAE1D5F820E3}" srcOrd="0" destOrd="0" presId="urn:microsoft.com/office/officeart/2009/3/layout/StepUpProcess"/>
    <dgm:cxn modelId="{D3E4442E-86EC-4C58-84A1-E4C4BEABA836}" type="presOf" srcId="{7F6B5A41-0F1F-4F18-8F92-4C38511659EC}" destId="{61F0E1E0-EA48-4806-A845-91DE58D50B4B}" srcOrd="0" destOrd="0" presId="urn:microsoft.com/office/officeart/2009/3/layout/StepUpProcess"/>
    <dgm:cxn modelId="{F8945908-34DA-4F4F-8EBB-6AE2EA1F1A8E}" srcId="{EEA80713-8FB3-4F75-A055-B9FDC750905B}" destId="{9489B5CF-BE39-45C9-A643-07A81E21FEC6}" srcOrd="1" destOrd="0" parTransId="{68005190-85D1-434C-A5F4-A05C1600C37B}" sibTransId="{1ADC21E2-09DD-41D8-B2F7-2E5E6307CF5D}"/>
    <dgm:cxn modelId="{1AEFE15D-FDD2-4AE0-B007-61F2AFD3D17C}" type="presOf" srcId="{69549771-A3E4-490E-9C41-32A1F2B8F4CD}" destId="{E80AAF1E-170A-4A0F-A035-08ADF71C4DF0}" srcOrd="0" destOrd="0" presId="urn:microsoft.com/office/officeart/2009/3/layout/StepUpProcess"/>
    <dgm:cxn modelId="{8ECB070A-5AD3-4D5C-98E7-007591B619F8}" type="presOf" srcId="{EB5F7395-FD8C-4132-A388-AF39FD2131B5}" destId="{020D02A6-306C-4EC9-9703-5B6948B0AC8C}" srcOrd="0" destOrd="0" presId="urn:microsoft.com/office/officeart/2009/3/layout/StepUpProcess"/>
    <dgm:cxn modelId="{DD1BE3DA-0601-4D50-96FD-6ECBB4D0C0CF}" type="presParOf" srcId="{1A9F4B7A-234A-459C-9B84-BAE1D5F820E3}" destId="{684E4CFE-740B-497D-A2BB-2135B34B6499}" srcOrd="0" destOrd="0" presId="urn:microsoft.com/office/officeart/2009/3/layout/StepUpProcess"/>
    <dgm:cxn modelId="{A37C9A71-5042-4841-A29F-492574F24983}" type="presParOf" srcId="{684E4CFE-740B-497D-A2BB-2135B34B6499}" destId="{3B2761C3-7E63-4013-A299-213B283E3A45}" srcOrd="0" destOrd="0" presId="urn:microsoft.com/office/officeart/2009/3/layout/StepUpProcess"/>
    <dgm:cxn modelId="{390A0877-2503-415C-83B0-5B804AB7D54A}" type="presParOf" srcId="{684E4CFE-740B-497D-A2BB-2135B34B6499}" destId="{E80AAF1E-170A-4A0F-A035-08ADF71C4DF0}" srcOrd="1" destOrd="0" presId="urn:microsoft.com/office/officeart/2009/3/layout/StepUpProcess"/>
    <dgm:cxn modelId="{3481A69A-E811-4EF3-A5B2-6C8AA5F5282B}" type="presParOf" srcId="{684E4CFE-740B-497D-A2BB-2135B34B6499}" destId="{9037AD84-83F0-443A-A729-AA4FA06CEE94}" srcOrd="2" destOrd="0" presId="urn:microsoft.com/office/officeart/2009/3/layout/StepUpProcess"/>
    <dgm:cxn modelId="{2EAE0F3F-1084-4153-923E-F9E96FA8863F}" type="presParOf" srcId="{1A9F4B7A-234A-459C-9B84-BAE1D5F820E3}" destId="{CC1CDEB1-3F7D-4995-AA0D-6B05CE1A9FD2}" srcOrd="1" destOrd="0" presId="urn:microsoft.com/office/officeart/2009/3/layout/StepUpProcess"/>
    <dgm:cxn modelId="{E4F2F932-83CA-4E56-8B54-8A92934FD0CC}" type="presParOf" srcId="{CC1CDEB1-3F7D-4995-AA0D-6B05CE1A9FD2}" destId="{EC55E64F-3FCD-460F-9B38-EF2A7F140F2B}" srcOrd="0" destOrd="0" presId="urn:microsoft.com/office/officeart/2009/3/layout/StepUpProcess"/>
    <dgm:cxn modelId="{E1745B60-3502-44AC-B2A3-4E01DE21D219}" type="presParOf" srcId="{1A9F4B7A-234A-459C-9B84-BAE1D5F820E3}" destId="{FCAF4BD3-A3CD-4F37-8C1F-E8D0EF1F1FE8}" srcOrd="2" destOrd="0" presId="urn:microsoft.com/office/officeart/2009/3/layout/StepUpProcess"/>
    <dgm:cxn modelId="{156C3A34-089A-441A-B9F8-3F76C404808F}" type="presParOf" srcId="{FCAF4BD3-A3CD-4F37-8C1F-E8D0EF1F1FE8}" destId="{0E718237-B942-4C4A-87E5-EC3831B48FCF}" srcOrd="0" destOrd="0" presId="urn:microsoft.com/office/officeart/2009/3/layout/StepUpProcess"/>
    <dgm:cxn modelId="{C0ACC7DD-8D23-4DEE-BAE5-3B0A42ED8C8E}" type="presParOf" srcId="{FCAF4BD3-A3CD-4F37-8C1F-E8D0EF1F1FE8}" destId="{3B7A3BA7-A560-478F-8B54-0B644C56CFF1}" srcOrd="1" destOrd="0" presId="urn:microsoft.com/office/officeart/2009/3/layout/StepUpProcess"/>
    <dgm:cxn modelId="{AB249936-E873-4185-B280-03513C75FF3A}" type="presParOf" srcId="{FCAF4BD3-A3CD-4F37-8C1F-E8D0EF1F1FE8}" destId="{6F4960DB-EFEF-42F2-9CB6-DBF9FB057E35}" srcOrd="2" destOrd="0" presId="urn:microsoft.com/office/officeart/2009/3/layout/StepUpProcess"/>
    <dgm:cxn modelId="{BFDB33E4-0AC3-4E36-BEC6-88A7537A5415}" type="presParOf" srcId="{1A9F4B7A-234A-459C-9B84-BAE1D5F820E3}" destId="{4B02A6E5-1C6F-4BA6-ACEE-D91057DEFD85}" srcOrd="3" destOrd="0" presId="urn:microsoft.com/office/officeart/2009/3/layout/StepUpProcess"/>
    <dgm:cxn modelId="{40707593-FCB0-4B05-9D5F-C5D6B0476504}" type="presParOf" srcId="{4B02A6E5-1C6F-4BA6-ACEE-D91057DEFD85}" destId="{D031BF75-C38B-4C7C-A15D-33A96827C1C4}" srcOrd="0" destOrd="0" presId="urn:microsoft.com/office/officeart/2009/3/layout/StepUpProcess"/>
    <dgm:cxn modelId="{528281E8-FB01-4DE3-B0A3-317E992D2956}" type="presParOf" srcId="{1A9F4B7A-234A-459C-9B84-BAE1D5F820E3}" destId="{92E7ACA4-FCF0-4EA7-B9EA-CF8F16140958}" srcOrd="4" destOrd="0" presId="urn:microsoft.com/office/officeart/2009/3/layout/StepUpProcess"/>
    <dgm:cxn modelId="{4657DF22-F57D-434B-A6C6-58603F3F3FF6}" type="presParOf" srcId="{92E7ACA4-FCF0-4EA7-B9EA-CF8F16140958}" destId="{D7C65662-8946-4058-B432-BDAE2F492915}" srcOrd="0" destOrd="0" presId="urn:microsoft.com/office/officeart/2009/3/layout/StepUpProcess"/>
    <dgm:cxn modelId="{13208301-BFB6-499C-828D-856EA7E4ABC5}" type="presParOf" srcId="{92E7ACA4-FCF0-4EA7-B9EA-CF8F16140958}" destId="{A566847C-BB1C-4BF0-826C-4150EB873E8E}" srcOrd="1" destOrd="0" presId="urn:microsoft.com/office/officeart/2009/3/layout/StepUpProcess"/>
    <dgm:cxn modelId="{FDDE0618-2A2C-4C1F-8A99-35D2A3AA0A27}" type="presParOf" srcId="{92E7ACA4-FCF0-4EA7-B9EA-CF8F16140958}" destId="{7DF808A4-F841-4628-AFE0-359071ABA4CE}" srcOrd="2" destOrd="0" presId="urn:microsoft.com/office/officeart/2009/3/layout/StepUpProcess"/>
    <dgm:cxn modelId="{A9414BFF-47E0-46EF-91B8-3E64878EE5BE}" type="presParOf" srcId="{1A9F4B7A-234A-459C-9B84-BAE1D5F820E3}" destId="{0C0C41F3-9896-4EA0-B8E6-5A549F8A6D09}" srcOrd="5" destOrd="0" presId="urn:microsoft.com/office/officeart/2009/3/layout/StepUpProcess"/>
    <dgm:cxn modelId="{B9F441A1-D19B-4D69-B924-88E91977A765}" type="presParOf" srcId="{0C0C41F3-9896-4EA0-B8E6-5A549F8A6D09}" destId="{83C0E889-284D-42C7-AE9E-FA40E2AFF47B}" srcOrd="0" destOrd="0" presId="urn:microsoft.com/office/officeart/2009/3/layout/StepUpProcess"/>
    <dgm:cxn modelId="{D8F1D693-485F-47AA-8698-4C71E03BB062}" type="presParOf" srcId="{1A9F4B7A-234A-459C-9B84-BAE1D5F820E3}" destId="{B8EF1199-F5CB-4895-93C4-EF23A0D4FFCA}" srcOrd="6" destOrd="0" presId="urn:microsoft.com/office/officeart/2009/3/layout/StepUpProcess"/>
    <dgm:cxn modelId="{AA24E527-1017-4DFE-A131-B2748131FFC6}" type="presParOf" srcId="{B8EF1199-F5CB-4895-93C4-EF23A0D4FFCA}" destId="{A9AAA69F-8607-461D-9C92-6CB2CDA16B05}" srcOrd="0" destOrd="0" presId="urn:microsoft.com/office/officeart/2009/3/layout/StepUpProcess"/>
    <dgm:cxn modelId="{FDE787A7-006B-4552-A872-FAB621814EC3}" type="presParOf" srcId="{B8EF1199-F5CB-4895-93C4-EF23A0D4FFCA}" destId="{443C9D52-D1A7-4AFB-A49A-4DEA4FA0F8CB}" srcOrd="1" destOrd="0" presId="urn:microsoft.com/office/officeart/2009/3/layout/StepUpProcess"/>
    <dgm:cxn modelId="{9B6F7EA7-9989-46C6-9E2E-96F9BFFB7C36}" type="presParOf" srcId="{B8EF1199-F5CB-4895-93C4-EF23A0D4FFCA}" destId="{ACF9A8BC-5951-4214-9A09-F78F2823DE40}" srcOrd="2" destOrd="0" presId="urn:microsoft.com/office/officeart/2009/3/layout/StepUpProcess"/>
    <dgm:cxn modelId="{EC62ED63-B026-440D-80DA-C4C4D32D3F32}" type="presParOf" srcId="{1A9F4B7A-234A-459C-9B84-BAE1D5F820E3}" destId="{29B7AC34-83F8-4853-AF26-6032EAA5A493}" srcOrd="7" destOrd="0" presId="urn:microsoft.com/office/officeart/2009/3/layout/StepUpProcess"/>
    <dgm:cxn modelId="{159C33A5-F415-48AA-9D89-6655F7A47B30}" type="presParOf" srcId="{29B7AC34-83F8-4853-AF26-6032EAA5A493}" destId="{57826FED-2E98-4E24-8AD8-4A02F5BD091A}" srcOrd="0" destOrd="0" presId="urn:microsoft.com/office/officeart/2009/3/layout/StepUpProcess"/>
    <dgm:cxn modelId="{378EF841-62BD-481C-9247-33189F5219F9}" type="presParOf" srcId="{1A9F4B7A-234A-459C-9B84-BAE1D5F820E3}" destId="{9C6E40BC-065C-40FF-A7CE-6B6CE74A4688}" srcOrd="8" destOrd="0" presId="urn:microsoft.com/office/officeart/2009/3/layout/StepUpProcess"/>
    <dgm:cxn modelId="{556F9F6C-ADA4-4BB6-BAAC-9708C3DFE9DA}" type="presParOf" srcId="{9C6E40BC-065C-40FF-A7CE-6B6CE74A4688}" destId="{3E03FDED-7708-44C6-97D3-B9A424E725EA}" srcOrd="0" destOrd="0" presId="urn:microsoft.com/office/officeart/2009/3/layout/StepUpProcess"/>
    <dgm:cxn modelId="{56F86D31-648B-4647-985F-1B14D380096D}" type="presParOf" srcId="{9C6E40BC-065C-40FF-A7CE-6B6CE74A4688}" destId="{020D02A6-306C-4EC9-9703-5B6948B0AC8C}" srcOrd="1" destOrd="0" presId="urn:microsoft.com/office/officeart/2009/3/layout/StepUpProcess"/>
    <dgm:cxn modelId="{2581E1A4-EE17-4F9C-BA8E-EAE88D924ABB}" type="presParOf" srcId="{9C6E40BC-065C-40FF-A7CE-6B6CE74A4688}" destId="{7AA95AA0-25A5-498D-89EC-CA6F82FDC404}" srcOrd="2" destOrd="0" presId="urn:microsoft.com/office/officeart/2009/3/layout/StepUpProcess"/>
    <dgm:cxn modelId="{A2D26200-38AF-4385-9B57-37A5F283A88A}" type="presParOf" srcId="{1A9F4B7A-234A-459C-9B84-BAE1D5F820E3}" destId="{48664CF0-35EE-4D87-82EC-421A2E60A284}" srcOrd="9" destOrd="0" presId="urn:microsoft.com/office/officeart/2009/3/layout/StepUpProcess"/>
    <dgm:cxn modelId="{D368E7B7-6EB5-43C7-8D9D-9B8C00C8330D}" type="presParOf" srcId="{48664CF0-35EE-4D87-82EC-421A2E60A284}" destId="{A39C9298-E586-4FF8-9133-BD81C542006B}" srcOrd="0" destOrd="0" presId="urn:microsoft.com/office/officeart/2009/3/layout/StepUpProcess"/>
    <dgm:cxn modelId="{A53840A5-65CF-4F25-A9DE-C7F8C756C9E4}" type="presParOf" srcId="{1A9F4B7A-234A-459C-9B84-BAE1D5F820E3}" destId="{C1EBC4DC-3FD6-4385-91D2-D6A947CA0170}" srcOrd="10" destOrd="0" presId="urn:microsoft.com/office/officeart/2009/3/layout/StepUpProcess"/>
    <dgm:cxn modelId="{DACD7274-29D8-4FFE-A515-7937F6E12D8D}" type="presParOf" srcId="{C1EBC4DC-3FD6-4385-91D2-D6A947CA0170}" destId="{E3F1E36E-F3CE-4E95-9C28-3DA5CFCF2BEF}" srcOrd="0" destOrd="0" presId="urn:microsoft.com/office/officeart/2009/3/layout/StepUpProcess"/>
    <dgm:cxn modelId="{18A6C843-E448-4017-8369-64FEE1671F91}" type="presParOf" srcId="{C1EBC4DC-3FD6-4385-91D2-D6A947CA0170}" destId="{61F0E1E0-EA48-4806-A845-91DE58D50B4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A249C35-EDD7-4313-B69C-775A9449C86F}"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es-ES"/>
        </a:p>
      </dgm:t>
    </dgm:pt>
    <dgm:pt modelId="{C2EC0E6E-0699-4866-9D3D-806472984168}">
      <dgm:prSet phldrT="[Texto]" custT="1"/>
      <dgm:spPr/>
      <dgm:t>
        <a:bodyPr/>
        <a:lstStyle/>
        <a:p>
          <a:r>
            <a:rPr lang="es-ES" sz="2300" dirty="0" smtClean="0"/>
            <a:t>Preguntas Abiertas</a:t>
          </a:r>
          <a:endParaRPr lang="es-ES" sz="2300" dirty="0"/>
        </a:p>
      </dgm:t>
    </dgm:pt>
    <dgm:pt modelId="{66EA5D3D-A893-4769-8E53-896280CE1BE4}" type="parTrans" cxnId="{0210049B-BFD0-425D-B388-3AA2A2FD3639}">
      <dgm:prSet custT="1"/>
      <dgm:spPr/>
      <dgm:t>
        <a:bodyPr/>
        <a:lstStyle/>
        <a:p>
          <a:endParaRPr lang="es-ES" sz="200"/>
        </a:p>
      </dgm:t>
    </dgm:pt>
    <dgm:pt modelId="{41176778-7652-4826-B109-856385AE9FF5}" type="sibTrans" cxnId="{0210049B-BFD0-425D-B388-3AA2A2FD3639}">
      <dgm:prSet/>
      <dgm:spPr/>
      <dgm:t>
        <a:bodyPr/>
        <a:lstStyle/>
        <a:p>
          <a:endParaRPr lang="es-ES" sz="1200"/>
        </a:p>
      </dgm:t>
    </dgm:pt>
    <dgm:pt modelId="{F03BA6BB-E3AC-4802-BAE9-7F968083D410}">
      <dgm:prSet phldrT="[Texto]" custT="1"/>
      <dgm:spPr/>
      <dgm:t>
        <a:bodyPr/>
        <a:lstStyle/>
        <a:p>
          <a:r>
            <a:rPr lang="es-ES" sz="2300" dirty="0" smtClean="0"/>
            <a:t>Preguntas Cerradas</a:t>
          </a:r>
          <a:endParaRPr lang="es-ES" sz="2300" dirty="0"/>
        </a:p>
      </dgm:t>
    </dgm:pt>
    <dgm:pt modelId="{24F74927-5844-4E9B-9187-6825562AA40E}" type="parTrans" cxnId="{898BBEA6-25C6-441F-B12B-44601826CEDE}">
      <dgm:prSet custT="1"/>
      <dgm:spPr/>
      <dgm:t>
        <a:bodyPr/>
        <a:lstStyle/>
        <a:p>
          <a:endParaRPr lang="es-ES" sz="200"/>
        </a:p>
      </dgm:t>
    </dgm:pt>
    <dgm:pt modelId="{A628EB43-4E8B-453D-9287-16F743978F57}" type="sibTrans" cxnId="{898BBEA6-25C6-441F-B12B-44601826CEDE}">
      <dgm:prSet/>
      <dgm:spPr/>
      <dgm:t>
        <a:bodyPr/>
        <a:lstStyle/>
        <a:p>
          <a:endParaRPr lang="es-ES" sz="1200"/>
        </a:p>
      </dgm:t>
    </dgm:pt>
    <dgm:pt modelId="{BAE4AB7A-A332-401D-861D-A68497A94407}">
      <dgm:prSet phldrT="[Texto]" custT="1"/>
      <dgm:spPr/>
      <dgm:t>
        <a:bodyPr/>
        <a:lstStyle/>
        <a:p>
          <a:r>
            <a:rPr lang="es-ES" sz="2800" b="1" dirty="0" smtClean="0"/>
            <a:t>Tipos de Preguntas</a:t>
          </a:r>
          <a:endParaRPr lang="es-ES" sz="2800" b="1" dirty="0"/>
        </a:p>
      </dgm:t>
    </dgm:pt>
    <dgm:pt modelId="{20279187-6127-451E-8562-B908AA593774}" type="parTrans" cxnId="{DD681188-02A1-4189-B7AB-EC5576B22B76}">
      <dgm:prSet/>
      <dgm:spPr/>
      <dgm:t>
        <a:bodyPr/>
        <a:lstStyle/>
        <a:p>
          <a:endParaRPr lang="es-ES" sz="1200"/>
        </a:p>
      </dgm:t>
    </dgm:pt>
    <dgm:pt modelId="{027B21E4-D117-4A76-8EE5-CB27CFE2782C}" type="sibTrans" cxnId="{DD681188-02A1-4189-B7AB-EC5576B22B76}">
      <dgm:prSet/>
      <dgm:spPr/>
      <dgm:t>
        <a:bodyPr/>
        <a:lstStyle/>
        <a:p>
          <a:endParaRPr lang="es-ES" sz="1200"/>
        </a:p>
      </dgm:t>
    </dgm:pt>
    <dgm:pt modelId="{A41FC5F3-97A9-4914-903A-F1778414E664}" type="pres">
      <dgm:prSet presAssocID="{4A249C35-EDD7-4313-B69C-775A9449C86F}" presName="diagram" presStyleCnt="0">
        <dgm:presLayoutVars>
          <dgm:chPref val="1"/>
          <dgm:dir/>
          <dgm:animOne val="branch"/>
          <dgm:animLvl val="lvl"/>
          <dgm:resizeHandles val="exact"/>
        </dgm:presLayoutVars>
      </dgm:prSet>
      <dgm:spPr/>
      <dgm:t>
        <a:bodyPr/>
        <a:lstStyle/>
        <a:p>
          <a:endParaRPr lang="es-ES"/>
        </a:p>
      </dgm:t>
    </dgm:pt>
    <dgm:pt modelId="{6D1F0166-185E-4CFB-AE32-B1A11C632B74}" type="pres">
      <dgm:prSet presAssocID="{BAE4AB7A-A332-401D-861D-A68497A94407}" presName="root1" presStyleCnt="0"/>
      <dgm:spPr/>
      <dgm:t>
        <a:bodyPr/>
        <a:lstStyle/>
        <a:p>
          <a:endParaRPr lang="es-ES"/>
        </a:p>
      </dgm:t>
    </dgm:pt>
    <dgm:pt modelId="{A9A997FC-CAE5-4F42-B00B-75A69A4AD5C2}" type="pres">
      <dgm:prSet presAssocID="{BAE4AB7A-A332-401D-861D-A68497A94407}" presName="LevelOneTextNode" presStyleLbl="node0" presStyleIdx="0" presStyleCnt="1">
        <dgm:presLayoutVars>
          <dgm:chPref val="3"/>
        </dgm:presLayoutVars>
      </dgm:prSet>
      <dgm:spPr/>
      <dgm:t>
        <a:bodyPr/>
        <a:lstStyle/>
        <a:p>
          <a:endParaRPr lang="es-ES"/>
        </a:p>
      </dgm:t>
    </dgm:pt>
    <dgm:pt modelId="{DC9C0EBD-6ECB-4B81-B4A2-920A0AEA4248}" type="pres">
      <dgm:prSet presAssocID="{BAE4AB7A-A332-401D-861D-A68497A94407}" presName="level2hierChild" presStyleCnt="0"/>
      <dgm:spPr/>
      <dgm:t>
        <a:bodyPr/>
        <a:lstStyle/>
        <a:p>
          <a:endParaRPr lang="es-ES"/>
        </a:p>
      </dgm:t>
    </dgm:pt>
    <dgm:pt modelId="{D02A52D4-D160-4716-8938-931C908BC544}" type="pres">
      <dgm:prSet presAssocID="{66EA5D3D-A893-4769-8E53-896280CE1BE4}" presName="conn2-1" presStyleLbl="parChTrans1D2" presStyleIdx="0" presStyleCnt="2"/>
      <dgm:spPr/>
      <dgm:t>
        <a:bodyPr/>
        <a:lstStyle/>
        <a:p>
          <a:endParaRPr lang="es-ES"/>
        </a:p>
      </dgm:t>
    </dgm:pt>
    <dgm:pt modelId="{CDC6C9DB-8782-4C11-95FD-2B7CFBA67AD5}" type="pres">
      <dgm:prSet presAssocID="{66EA5D3D-A893-4769-8E53-896280CE1BE4}" presName="connTx" presStyleLbl="parChTrans1D2" presStyleIdx="0" presStyleCnt="2"/>
      <dgm:spPr/>
      <dgm:t>
        <a:bodyPr/>
        <a:lstStyle/>
        <a:p>
          <a:endParaRPr lang="es-ES"/>
        </a:p>
      </dgm:t>
    </dgm:pt>
    <dgm:pt modelId="{706BDD22-F061-491A-97CB-7D69FA03AA49}" type="pres">
      <dgm:prSet presAssocID="{C2EC0E6E-0699-4866-9D3D-806472984168}" presName="root2" presStyleCnt="0"/>
      <dgm:spPr/>
      <dgm:t>
        <a:bodyPr/>
        <a:lstStyle/>
        <a:p>
          <a:endParaRPr lang="es-ES"/>
        </a:p>
      </dgm:t>
    </dgm:pt>
    <dgm:pt modelId="{45D95358-9A03-4756-AE18-411C12019EBA}" type="pres">
      <dgm:prSet presAssocID="{C2EC0E6E-0699-4866-9D3D-806472984168}" presName="LevelTwoTextNode" presStyleLbl="node2" presStyleIdx="0" presStyleCnt="2">
        <dgm:presLayoutVars>
          <dgm:chPref val="3"/>
        </dgm:presLayoutVars>
      </dgm:prSet>
      <dgm:spPr/>
      <dgm:t>
        <a:bodyPr/>
        <a:lstStyle/>
        <a:p>
          <a:endParaRPr lang="es-ES"/>
        </a:p>
      </dgm:t>
    </dgm:pt>
    <dgm:pt modelId="{E455C3BC-51CC-44C5-A504-77962718B430}" type="pres">
      <dgm:prSet presAssocID="{C2EC0E6E-0699-4866-9D3D-806472984168}" presName="level3hierChild" presStyleCnt="0"/>
      <dgm:spPr/>
      <dgm:t>
        <a:bodyPr/>
        <a:lstStyle/>
        <a:p>
          <a:endParaRPr lang="es-ES"/>
        </a:p>
      </dgm:t>
    </dgm:pt>
    <dgm:pt modelId="{D596F195-1442-4108-9BD5-5C41A03CE82D}" type="pres">
      <dgm:prSet presAssocID="{24F74927-5844-4E9B-9187-6825562AA40E}" presName="conn2-1" presStyleLbl="parChTrans1D2" presStyleIdx="1" presStyleCnt="2"/>
      <dgm:spPr/>
      <dgm:t>
        <a:bodyPr/>
        <a:lstStyle/>
        <a:p>
          <a:endParaRPr lang="es-ES"/>
        </a:p>
      </dgm:t>
    </dgm:pt>
    <dgm:pt modelId="{26DEEEBE-A2F8-4E59-BD16-22CF48C1C2AA}" type="pres">
      <dgm:prSet presAssocID="{24F74927-5844-4E9B-9187-6825562AA40E}" presName="connTx" presStyleLbl="parChTrans1D2" presStyleIdx="1" presStyleCnt="2"/>
      <dgm:spPr/>
      <dgm:t>
        <a:bodyPr/>
        <a:lstStyle/>
        <a:p>
          <a:endParaRPr lang="es-ES"/>
        </a:p>
      </dgm:t>
    </dgm:pt>
    <dgm:pt modelId="{86163291-02B9-488F-881B-0EB0B02E68FA}" type="pres">
      <dgm:prSet presAssocID="{F03BA6BB-E3AC-4802-BAE9-7F968083D410}" presName="root2" presStyleCnt="0"/>
      <dgm:spPr/>
      <dgm:t>
        <a:bodyPr/>
        <a:lstStyle/>
        <a:p>
          <a:endParaRPr lang="es-ES"/>
        </a:p>
      </dgm:t>
    </dgm:pt>
    <dgm:pt modelId="{B81ED9F2-CE18-486F-8771-82A93ADAA818}" type="pres">
      <dgm:prSet presAssocID="{F03BA6BB-E3AC-4802-BAE9-7F968083D410}" presName="LevelTwoTextNode" presStyleLbl="node2" presStyleIdx="1" presStyleCnt="2" custLinFactNeighborX="2921" custLinFactNeighborY="1161">
        <dgm:presLayoutVars>
          <dgm:chPref val="3"/>
        </dgm:presLayoutVars>
      </dgm:prSet>
      <dgm:spPr/>
      <dgm:t>
        <a:bodyPr/>
        <a:lstStyle/>
        <a:p>
          <a:endParaRPr lang="es-ES"/>
        </a:p>
      </dgm:t>
    </dgm:pt>
    <dgm:pt modelId="{427ED797-49E6-4F10-BC56-E968C3B5937F}" type="pres">
      <dgm:prSet presAssocID="{F03BA6BB-E3AC-4802-BAE9-7F968083D410}" presName="level3hierChild" presStyleCnt="0"/>
      <dgm:spPr/>
      <dgm:t>
        <a:bodyPr/>
        <a:lstStyle/>
        <a:p>
          <a:endParaRPr lang="es-ES"/>
        </a:p>
      </dgm:t>
    </dgm:pt>
  </dgm:ptLst>
  <dgm:cxnLst>
    <dgm:cxn modelId="{46932BE6-1BE9-47D3-86B8-FFB252ADCBF7}" type="presOf" srcId="{C2EC0E6E-0699-4866-9D3D-806472984168}" destId="{45D95358-9A03-4756-AE18-411C12019EBA}" srcOrd="0" destOrd="0" presId="urn:microsoft.com/office/officeart/2005/8/layout/hierarchy2"/>
    <dgm:cxn modelId="{300D21B8-E77B-4638-9F57-313C6FCE5D93}" type="presOf" srcId="{F03BA6BB-E3AC-4802-BAE9-7F968083D410}" destId="{B81ED9F2-CE18-486F-8771-82A93ADAA818}" srcOrd="0" destOrd="0" presId="urn:microsoft.com/office/officeart/2005/8/layout/hierarchy2"/>
    <dgm:cxn modelId="{7527262F-D238-45C1-9BEB-1DFA4FED8475}" type="presOf" srcId="{BAE4AB7A-A332-401D-861D-A68497A94407}" destId="{A9A997FC-CAE5-4F42-B00B-75A69A4AD5C2}" srcOrd="0" destOrd="0" presId="urn:microsoft.com/office/officeart/2005/8/layout/hierarchy2"/>
    <dgm:cxn modelId="{B2950754-A7B7-46BE-B95F-620586F644F9}" type="presOf" srcId="{66EA5D3D-A893-4769-8E53-896280CE1BE4}" destId="{D02A52D4-D160-4716-8938-931C908BC544}" srcOrd="0" destOrd="0" presId="urn:microsoft.com/office/officeart/2005/8/layout/hierarchy2"/>
    <dgm:cxn modelId="{E0787814-3415-4A80-9197-6E482BAFD787}" type="presOf" srcId="{4A249C35-EDD7-4313-B69C-775A9449C86F}" destId="{A41FC5F3-97A9-4914-903A-F1778414E664}" srcOrd="0" destOrd="0" presId="urn:microsoft.com/office/officeart/2005/8/layout/hierarchy2"/>
    <dgm:cxn modelId="{898BBEA6-25C6-441F-B12B-44601826CEDE}" srcId="{BAE4AB7A-A332-401D-861D-A68497A94407}" destId="{F03BA6BB-E3AC-4802-BAE9-7F968083D410}" srcOrd="1" destOrd="0" parTransId="{24F74927-5844-4E9B-9187-6825562AA40E}" sibTransId="{A628EB43-4E8B-453D-9287-16F743978F57}"/>
    <dgm:cxn modelId="{A2B293D3-FD6F-4F8E-A003-37D50162A01A}" type="presOf" srcId="{24F74927-5844-4E9B-9187-6825562AA40E}" destId="{D596F195-1442-4108-9BD5-5C41A03CE82D}" srcOrd="0" destOrd="0" presId="urn:microsoft.com/office/officeart/2005/8/layout/hierarchy2"/>
    <dgm:cxn modelId="{0210049B-BFD0-425D-B388-3AA2A2FD3639}" srcId="{BAE4AB7A-A332-401D-861D-A68497A94407}" destId="{C2EC0E6E-0699-4866-9D3D-806472984168}" srcOrd="0" destOrd="0" parTransId="{66EA5D3D-A893-4769-8E53-896280CE1BE4}" sibTransId="{41176778-7652-4826-B109-856385AE9FF5}"/>
    <dgm:cxn modelId="{D30A779D-21D2-44F9-8655-869C9DDFDC4C}" type="presOf" srcId="{66EA5D3D-A893-4769-8E53-896280CE1BE4}" destId="{CDC6C9DB-8782-4C11-95FD-2B7CFBA67AD5}" srcOrd="1" destOrd="0" presId="urn:microsoft.com/office/officeart/2005/8/layout/hierarchy2"/>
    <dgm:cxn modelId="{84EDDD75-6A50-4E4E-85A6-8910386A2D1D}" type="presOf" srcId="{24F74927-5844-4E9B-9187-6825562AA40E}" destId="{26DEEEBE-A2F8-4E59-BD16-22CF48C1C2AA}" srcOrd="1" destOrd="0" presId="urn:microsoft.com/office/officeart/2005/8/layout/hierarchy2"/>
    <dgm:cxn modelId="{DD681188-02A1-4189-B7AB-EC5576B22B76}" srcId="{4A249C35-EDD7-4313-B69C-775A9449C86F}" destId="{BAE4AB7A-A332-401D-861D-A68497A94407}" srcOrd="0" destOrd="0" parTransId="{20279187-6127-451E-8562-B908AA593774}" sibTransId="{027B21E4-D117-4A76-8EE5-CB27CFE2782C}"/>
    <dgm:cxn modelId="{626BC96E-8C90-477A-AC6D-27B53AA827F8}" type="presParOf" srcId="{A41FC5F3-97A9-4914-903A-F1778414E664}" destId="{6D1F0166-185E-4CFB-AE32-B1A11C632B74}" srcOrd="0" destOrd="0" presId="urn:microsoft.com/office/officeart/2005/8/layout/hierarchy2"/>
    <dgm:cxn modelId="{52D6B5A2-EC6F-433A-9F60-FEB7A9E225F1}" type="presParOf" srcId="{6D1F0166-185E-4CFB-AE32-B1A11C632B74}" destId="{A9A997FC-CAE5-4F42-B00B-75A69A4AD5C2}" srcOrd="0" destOrd="0" presId="urn:microsoft.com/office/officeart/2005/8/layout/hierarchy2"/>
    <dgm:cxn modelId="{DC9FFFE3-D2CF-4E3F-A265-92916FA6EE95}" type="presParOf" srcId="{6D1F0166-185E-4CFB-AE32-B1A11C632B74}" destId="{DC9C0EBD-6ECB-4B81-B4A2-920A0AEA4248}" srcOrd="1" destOrd="0" presId="urn:microsoft.com/office/officeart/2005/8/layout/hierarchy2"/>
    <dgm:cxn modelId="{473F0A87-A7BB-44AB-AABD-AFE43D9D8EE9}" type="presParOf" srcId="{DC9C0EBD-6ECB-4B81-B4A2-920A0AEA4248}" destId="{D02A52D4-D160-4716-8938-931C908BC544}" srcOrd="0" destOrd="0" presId="urn:microsoft.com/office/officeart/2005/8/layout/hierarchy2"/>
    <dgm:cxn modelId="{5ADCE10A-1E4B-41DE-9FA0-B2F0CFFED063}" type="presParOf" srcId="{D02A52D4-D160-4716-8938-931C908BC544}" destId="{CDC6C9DB-8782-4C11-95FD-2B7CFBA67AD5}" srcOrd="0" destOrd="0" presId="urn:microsoft.com/office/officeart/2005/8/layout/hierarchy2"/>
    <dgm:cxn modelId="{85E13E8A-A513-48AD-974B-3A6F639EA752}" type="presParOf" srcId="{DC9C0EBD-6ECB-4B81-B4A2-920A0AEA4248}" destId="{706BDD22-F061-491A-97CB-7D69FA03AA49}" srcOrd="1" destOrd="0" presId="urn:microsoft.com/office/officeart/2005/8/layout/hierarchy2"/>
    <dgm:cxn modelId="{FA950C2D-306C-448B-AED5-C8044ACF468A}" type="presParOf" srcId="{706BDD22-F061-491A-97CB-7D69FA03AA49}" destId="{45D95358-9A03-4756-AE18-411C12019EBA}" srcOrd="0" destOrd="0" presId="urn:microsoft.com/office/officeart/2005/8/layout/hierarchy2"/>
    <dgm:cxn modelId="{37E10863-A74B-433A-8FA2-CA78D90E2756}" type="presParOf" srcId="{706BDD22-F061-491A-97CB-7D69FA03AA49}" destId="{E455C3BC-51CC-44C5-A504-77962718B430}" srcOrd="1" destOrd="0" presId="urn:microsoft.com/office/officeart/2005/8/layout/hierarchy2"/>
    <dgm:cxn modelId="{C9A126A6-54D0-41B9-A0ED-0267A3F311C9}" type="presParOf" srcId="{DC9C0EBD-6ECB-4B81-B4A2-920A0AEA4248}" destId="{D596F195-1442-4108-9BD5-5C41A03CE82D}" srcOrd="2" destOrd="0" presId="urn:microsoft.com/office/officeart/2005/8/layout/hierarchy2"/>
    <dgm:cxn modelId="{FB93B5E6-B813-4EC1-BCDD-750DD9801BA8}" type="presParOf" srcId="{D596F195-1442-4108-9BD5-5C41A03CE82D}" destId="{26DEEEBE-A2F8-4E59-BD16-22CF48C1C2AA}" srcOrd="0" destOrd="0" presId="urn:microsoft.com/office/officeart/2005/8/layout/hierarchy2"/>
    <dgm:cxn modelId="{3B389D3B-AFB8-4F94-BA56-298F802420F7}" type="presParOf" srcId="{DC9C0EBD-6ECB-4B81-B4A2-920A0AEA4248}" destId="{86163291-02B9-488F-881B-0EB0B02E68FA}" srcOrd="3" destOrd="0" presId="urn:microsoft.com/office/officeart/2005/8/layout/hierarchy2"/>
    <dgm:cxn modelId="{C0C6A6B6-BE33-4475-AFEA-7C94FF9DA085}" type="presParOf" srcId="{86163291-02B9-488F-881B-0EB0B02E68FA}" destId="{B81ED9F2-CE18-486F-8771-82A93ADAA818}" srcOrd="0" destOrd="0" presId="urn:microsoft.com/office/officeart/2005/8/layout/hierarchy2"/>
    <dgm:cxn modelId="{69382A5A-35D9-48A2-849D-DA1AB117091E}" type="presParOf" srcId="{86163291-02B9-488F-881B-0EB0B02E68FA}" destId="{427ED797-49E6-4F10-BC56-E968C3B5937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C836DDD-B1C2-4873-A520-B74EDB469500}" type="doc">
      <dgm:prSet loTypeId="urn:microsoft.com/office/officeart/2005/8/layout/hList3" loCatId="list" qsTypeId="urn:microsoft.com/office/officeart/2005/8/quickstyle/simple1" qsCatId="simple" csTypeId="urn:microsoft.com/office/officeart/2005/8/colors/accent3_3" csCatId="accent3" phldr="1"/>
      <dgm:spPr/>
      <dgm:t>
        <a:bodyPr/>
        <a:lstStyle/>
        <a:p>
          <a:endParaRPr lang="es-ES"/>
        </a:p>
      </dgm:t>
    </dgm:pt>
    <dgm:pt modelId="{04E4F5A4-E137-4929-9D77-7FBCDD2A1281}">
      <dgm:prSet phldrT="[Texto]" custT="1"/>
      <dgm:spPr/>
      <dgm:t>
        <a:bodyPr/>
        <a:lstStyle/>
        <a:p>
          <a:r>
            <a:rPr lang="es-ES" sz="3200" b="1" dirty="0" smtClean="0"/>
            <a:t>Contextos para aplicar el cuestionario</a:t>
          </a:r>
          <a:endParaRPr lang="es-ES" sz="3200" b="1" dirty="0"/>
        </a:p>
      </dgm:t>
    </dgm:pt>
    <dgm:pt modelId="{4EF51E18-9883-4F3E-A179-E4FCAF40FDAC}" type="parTrans" cxnId="{80E3B8B2-DB64-4B35-BB39-A6E583D3A803}">
      <dgm:prSet/>
      <dgm:spPr/>
      <dgm:t>
        <a:bodyPr/>
        <a:lstStyle/>
        <a:p>
          <a:endParaRPr lang="es-ES"/>
        </a:p>
      </dgm:t>
    </dgm:pt>
    <dgm:pt modelId="{569B627C-75E3-4953-8C4D-3900A9B51FD1}" type="sibTrans" cxnId="{80E3B8B2-DB64-4B35-BB39-A6E583D3A803}">
      <dgm:prSet/>
      <dgm:spPr/>
      <dgm:t>
        <a:bodyPr/>
        <a:lstStyle/>
        <a:p>
          <a:endParaRPr lang="es-ES"/>
        </a:p>
      </dgm:t>
    </dgm:pt>
    <dgm:pt modelId="{0236D1D7-F380-4BEB-8D3E-76263149829F}">
      <dgm:prSet phldrT="[Texto]" custT="1"/>
      <dgm:spPr/>
      <dgm:t>
        <a:bodyPr/>
        <a:lstStyle/>
        <a:p>
          <a:r>
            <a:rPr lang="es-ES" sz="3200" dirty="0" err="1" smtClean="0"/>
            <a:t>Autoadiestra</a:t>
          </a:r>
          <a:r>
            <a:rPr lang="es-ES" sz="3200" dirty="0" smtClean="0"/>
            <a:t>-miento</a:t>
          </a:r>
          <a:endParaRPr lang="es-ES" sz="3200" dirty="0"/>
        </a:p>
      </dgm:t>
    </dgm:pt>
    <dgm:pt modelId="{5C128E23-C828-4F1F-8454-2C80CB09429A}" type="parTrans" cxnId="{CD55F815-317B-4ACB-B26F-35C58C00CF25}">
      <dgm:prSet/>
      <dgm:spPr/>
      <dgm:t>
        <a:bodyPr/>
        <a:lstStyle/>
        <a:p>
          <a:endParaRPr lang="es-ES"/>
        </a:p>
      </dgm:t>
    </dgm:pt>
    <dgm:pt modelId="{3DAFFC06-DABE-48C5-A02C-61AE9EA18B50}" type="sibTrans" cxnId="{CD55F815-317B-4ACB-B26F-35C58C00CF25}">
      <dgm:prSet/>
      <dgm:spPr/>
      <dgm:t>
        <a:bodyPr/>
        <a:lstStyle/>
        <a:p>
          <a:endParaRPr lang="es-ES"/>
        </a:p>
      </dgm:t>
    </dgm:pt>
    <dgm:pt modelId="{073B822F-5861-4A5C-BCF3-D35C75163ED8}">
      <dgm:prSet phldrT="[Texto]" custT="1"/>
      <dgm:spPr/>
      <dgm:t>
        <a:bodyPr/>
        <a:lstStyle/>
        <a:p>
          <a:r>
            <a:rPr lang="es-ES" sz="3200" dirty="0" smtClean="0"/>
            <a:t>Entrevista personal</a:t>
          </a:r>
          <a:endParaRPr lang="es-ES" sz="3200" dirty="0"/>
        </a:p>
      </dgm:t>
    </dgm:pt>
    <dgm:pt modelId="{22CC301A-46EC-440D-A146-32AA2CC307C7}" type="parTrans" cxnId="{DA8661BB-1BEE-421E-8ABC-1ED491AC8FF9}">
      <dgm:prSet/>
      <dgm:spPr/>
      <dgm:t>
        <a:bodyPr/>
        <a:lstStyle/>
        <a:p>
          <a:endParaRPr lang="es-ES"/>
        </a:p>
      </dgm:t>
    </dgm:pt>
    <dgm:pt modelId="{6FD1AC84-BB5D-4A87-B707-9DBE0893A6AB}" type="sibTrans" cxnId="{DA8661BB-1BEE-421E-8ABC-1ED491AC8FF9}">
      <dgm:prSet/>
      <dgm:spPr/>
      <dgm:t>
        <a:bodyPr/>
        <a:lstStyle/>
        <a:p>
          <a:endParaRPr lang="es-ES"/>
        </a:p>
      </dgm:t>
    </dgm:pt>
    <dgm:pt modelId="{B82D9B1F-B8CF-49AA-90DE-74E4AC7B1A96}">
      <dgm:prSet phldrT="[Texto]" custT="1"/>
      <dgm:spPr/>
      <dgm:t>
        <a:bodyPr/>
        <a:lstStyle/>
        <a:p>
          <a:r>
            <a:rPr lang="es-ES" sz="3200" dirty="0" smtClean="0"/>
            <a:t>Entrevista telefónica</a:t>
          </a:r>
          <a:endParaRPr lang="es-ES" sz="3200" dirty="0"/>
        </a:p>
      </dgm:t>
    </dgm:pt>
    <dgm:pt modelId="{F2413646-762C-4C3A-9298-1B03BA8ACFBC}" type="parTrans" cxnId="{03256711-15BD-4961-8A5A-A4276F6D29A3}">
      <dgm:prSet/>
      <dgm:spPr/>
      <dgm:t>
        <a:bodyPr/>
        <a:lstStyle/>
        <a:p>
          <a:endParaRPr lang="es-ES"/>
        </a:p>
      </dgm:t>
    </dgm:pt>
    <dgm:pt modelId="{7B9B58B9-79AB-4903-9403-C5C1D048F3E8}" type="sibTrans" cxnId="{03256711-15BD-4961-8A5A-A4276F6D29A3}">
      <dgm:prSet/>
      <dgm:spPr/>
      <dgm:t>
        <a:bodyPr/>
        <a:lstStyle/>
        <a:p>
          <a:endParaRPr lang="es-ES"/>
        </a:p>
      </dgm:t>
    </dgm:pt>
    <dgm:pt modelId="{CF9F5142-3885-4F3F-A4D1-98642BBC9517}" type="pres">
      <dgm:prSet presAssocID="{6C836DDD-B1C2-4873-A520-B74EDB469500}" presName="composite" presStyleCnt="0">
        <dgm:presLayoutVars>
          <dgm:chMax val="1"/>
          <dgm:dir/>
          <dgm:resizeHandles val="exact"/>
        </dgm:presLayoutVars>
      </dgm:prSet>
      <dgm:spPr/>
      <dgm:t>
        <a:bodyPr/>
        <a:lstStyle/>
        <a:p>
          <a:endParaRPr lang="es-ES"/>
        </a:p>
      </dgm:t>
    </dgm:pt>
    <dgm:pt modelId="{30F3D15B-F71D-4AE8-8092-F4B57F2F7395}" type="pres">
      <dgm:prSet presAssocID="{04E4F5A4-E137-4929-9D77-7FBCDD2A1281}" presName="roof" presStyleLbl="dkBgShp" presStyleIdx="0" presStyleCnt="2" custLinFactNeighborX="6750"/>
      <dgm:spPr/>
      <dgm:t>
        <a:bodyPr/>
        <a:lstStyle/>
        <a:p>
          <a:endParaRPr lang="es-ES"/>
        </a:p>
      </dgm:t>
    </dgm:pt>
    <dgm:pt modelId="{13209F85-7EAF-470B-8E67-A2F710CAAFC0}" type="pres">
      <dgm:prSet presAssocID="{04E4F5A4-E137-4929-9D77-7FBCDD2A1281}" presName="pillars" presStyleCnt="0"/>
      <dgm:spPr/>
      <dgm:t>
        <a:bodyPr/>
        <a:lstStyle/>
        <a:p>
          <a:endParaRPr lang="es-ES"/>
        </a:p>
      </dgm:t>
    </dgm:pt>
    <dgm:pt modelId="{F4C613AD-F066-412D-B584-07BFD0499DEC}" type="pres">
      <dgm:prSet presAssocID="{04E4F5A4-E137-4929-9D77-7FBCDD2A1281}" presName="pillar1" presStyleLbl="node1" presStyleIdx="0" presStyleCnt="3" custScaleX="122421">
        <dgm:presLayoutVars>
          <dgm:bulletEnabled val="1"/>
        </dgm:presLayoutVars>
      </dgm:prSet>
      <dgm:spPr/>
      <dgm:t>
        <a:bodyPr/>
        <a:lstStyle/>
        <a:p>
          <a:endParaRPr lang="es-ES"/>
        </a:p>
      </dgm:t>
    </dgm:pt>
    <dgm:pt modelId="{6265FD31-FC4B-45EB-81DE-3C9B022F3F30}" type="pres">
      <dgm:prSet presAssocID="{073B822F-5861-4A5C-BCF3-D35C75163ED8}" presName="pillarX" presStyleLbl="node1" presStyleIdx="1" presStyleCnt="3">
        <dgm:presLayoutVars>
          <dgm:bulletEnabled val="1"/>
        </dgm:presLayoutVars>
      </dgm:prSet>
      <dgm:spPr/>
      <dgm:t>
        <a:bodyPr/>
        <a:lstStyle/>
        <a:p>
          <a:endParaRPr lang="es-ES"/>
        </a:p>
      </dgm:t>
    </dgm:pt>
    <dgm:pt modelId="{F8941777-976A-453E-B9EB-FDBD1EBA7959}" type="pres">
      <dgm:prSet presAssocID="{B82D9B1F-B8CF-49AA-90DE-74E4AC7B1A96}" presName="pillarX" presStyleLbl="node1" presStyleIdx="2" presStyleCnt="3">
        <dgm:presLayoutVars>
          <dgm:bulletEnabled val="1"/>
        </dgm:presLayoutVars>
      </dgm:prSet>
      <dgm:spPr/>
      <dgm:t>
        <a:bodyPr/>
        <a:lstStyle/>
        <a:p>
          <a:endParaRPr lang="es-ES"/>
        </a:p>
      </dgm:t>
    </dgm:pt>
    <dgm:pt modelId="{812AAA58-4653-411C-A25C-B75D1FEB7533}" type="pres">
      <dgm:prSet presAssocID="{04E4F5A4-E137-4929-9D77-7FBCDD2A1281}" presName="base" presStyleLbl="dkBgShp" presStyleIdx="1" presStyleCnt="2"/>
      <dgm:spPr/>
      <dgm:t>
        <a:bodyPr/>
        <a:lstStyle/>
        <a:p>
          <a:endParaRPr lang="es-ES"/>
        </a:p>
      </dgm:t>
    </dgm:pt>
  </dgm:ptLst>
  <dgm:cxnLst>
    <dgm:cxn modelId="{9937B28B-DCDC-4769-9DE9-D9C31A170407}" type="presOf" srcId="{0236D1D7-F380-4BEB-8D3E-76263149829F}" destId="{F4C613AD-F066-412D-B584-07BFD0499DEC}" srcOrd="0" destOrd="0" presId="urn:microsoft.com/office/officeart/2005/8/layout/hList3"/>
    <dgm:cxn modelId="{065034AF-DA5E-4F52-8899-70D95EB1EB4E}" type="presOf" srcId="{073B822F-5861-4A5C-BCF3-D35C75163ED8}" destId="{6265FD31-FC4B-45EB-81DE-3C9B022F3F30}" srcOrd="0" destOrd="0" presId="urn:microsoft.com/office/officeart/2005/8/layout/hList3"/>
    <dgm:cxn modelId="{BCE72E82-32E0-4DC4-AC4A-76F7D4CFA58D}" type="presOf" srcId="{04E4F5A4-E137-4929-9D77-7FBCDD2A1281}" destId="{30F3D15B-F71D-4AE8-8092-F4B57F2F7395}" srcOrd="0" destOrd="0" presId="urn:microsoft.com/office/officeart/2005/8/layout/hList3"/>
    <dgm:cxn modelId="{80E3B8B2-DB64-4B35-BB39-A6E583D3A803}" srcId="{6C836DDD-B1C2-4873-A520-B74EDB469500}" destId="{04E4F5A4-E137-4929-9D77-7FBCDD2A1281}" srcOrd="0" destOrd="0" parTransId="{4EF51E18-9883-4F3E-A179-E4FCAF40FDAC}" sibTransId="{569B627C-75E3-4953-8C4D-3900A9B51FD1}"/>
    <dgm:cxn modelId="{DA8661BB-1BEE-421E-8ABC-1ED491AC8FF9}" srcId="{04E4F5A4-E137-4929-9D77-7FBCDD2A1281}" destId="{073B822F-5861-4A5C-BCF3-D35C75163ED8}" srcOrd="1" destOrd="0" parTransId="{22CC301A-46EC-440D-A146-32AA2CC307C7}" sibTransId="{6FD1AC84-BB5D-4A87-B707-9DBE0893A6AB}"/>
    <dgm:cxn modelId="{CD55F815-317B-4ACB-B26F-35C58C00CF25}" srcId="{04E4F5A4-E137-4929-9D77-7FBCDD2A1281}" destId="{0236D1D7-F380-4BEB-8D3E-76263149829F}" srcOrd="0" destOrd="0" parTransId="{5C128E23-C828-4F1F-8454-2C80CB09429A}" sibTransId="{3DAFFC06-DABE-48C5-A02C-61AE9EA18B50}"/>
    <dgm:cxn modelId="{03256711-15BD-4961-8A5A-A4276F6D29A3}" srcId="{04E4F5A4-E137-4929-9D77-7FBCDD2A1281}" destId="{B82D9B1F-B8CF-49AA-90DE-74E4AC7B1A96}" srcOrd="2" destOrd="0" parTransId="{F2413646-762C-4C3A-9298-1B03BA8ACFBC}" sibTransId="{7B9B58B9-79AB-4903-9403-C5C1D048F3E8}"/>
    <dgm:cxn modelId="{5C70D5C0-9FBB-4191-9478-23245DE05394}" type="presOf" srcId="{B82D9B1F-B8CF-49AA-90DE-74E4AC7B1A96}" destId="{F8941777-976A-453E-B9EB-FDBD1EBA7959}" srcOrd="0" destOrd="0" presId="urn:microsoft.com/office/officeart/2005/8/layout/hList3"/>
    <dgm:cxn modelId="{AEC99E8F-11C7-49F7-A8E6-E1B3DD529FE1}" type="presOf" srcId="{6C836DDD-B1C2-4873-A520-B74EDB469500}" destId="{CF9F5142-3885-4F3F-A4D1-98642BBC9517}" srcOrd="0" destOrd="0" presId="urn:microsoft.com/office/officeart/2005/8/layout/hList3"/>
    <dgm:cxn modelId="{B7FF021D-1082-4DA7-9E64-9208E739B39B}" type="presParOf" srcId="{CF9F5142-3885-4F3F-A4D1-98642BBC9517}" destId="{30F3D15B-F71D-4AE8-8092-F4B57F2F7395}" srcOrd="0" destOrd="0" presId="urn:microsoft.com/office/officeart/2005/8/layout/hList3"/>
    <dgm:cxn modelId="{59F1D9BA-9316-43F4-AD2E-0958BBFC9AF7}" type="presParOf" srcId="{CF9F5142-3885-4F3F-A4D1-98642BBC9517}" destId="{13209F85-7EAF-470B-8E67-A2F710CAAFC0}" srcOrd="1" destOrd="0" presId="urn:microsoft.com/office/officeart/2005/8/layout/hList3"/>
    <dgm:cxn modelId="{84F12080-0E68-4D66-9134-D4D7AD8F0AFD}" type="presParOf" srcId="{13209F85-7EAF-470B-8E67-A2F710CAAFC0}" destId="{F4C613AD-F066-412D-B584-07BFD0499DEC}" srcOrd="0" destOrd="0" presId="urn:microsoft.com/office/officeart/2005/8/layout/hList3"/>
    <dgm:cxn modelId="{57FC7E3B-9379-479B-BA8A-3BFDCB8FB6C1}" type="presParOf" srcId="{13209F85-7EAF-470B-8E67-A2F710CAAFC0}" destId="{6265FD31-FC4B-45EB-81DE-3C9B022F3F30}" srcOrd="1" destOrd="0" presId="urn:microsoft.com/office/officeart/2005/8/layout/hList3"/>
    <dgm:cxn modelId="{B2A79B27-2A13-43D8-9BD2-4A584BEC0571}" type="presParOf" srcId="{13209F85-7EAF-470B-8E67-A2F710CAAFC0}" destId="{F8941777-976A-453E-B9EB-FDBD1EBA7959}" srcOrd="2" destOrd="0" presId="urn:microsoft.com/office/officeart/2005/8/layout/hList3"/>
    <dgm:cxn modelId="{D7571B0E-4A02-4B3C-BD99-5ACD7B95273A}" type="presParOf" srcId="{CF9F5142-3885-4F3F-A4D1-98642BBC9517}" destId="{812AAA58-4653-411C-A25C-B75D1FEB753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1056B7-28BC-4642-8B3B-E6403D21165D}" type="doc">
      <dgm:prSet loTypeId="urn:microsoft.com/office/officeart/2008/layout/LinedList" loCatId="list" qsTypeId="urn:microsoft.com/office/officeart/2005/8/quickstyle/3d5" qsCatId="3D" csTypeId="urn:microsoft.com/office/officeart/2005/8/colors/colorful3" csCatId="colorful" phldr="1"/>
      <dgm:spPr/>
      <dgm:t>
        <a:bodyPr/>
        <a:lstStyle/>
        <a:p>
          <a:endParaRPr lang="es-ES"/>
        </a:p>
      </dgm:t>
    </dgm:pt>
    <dgm:pt modelId="{F168B7FD-0377-4AD7-93E2-694ED9895019}">
      <dgm:prSet phldrT="[Texto]" custT="1"/>
      <dgm:spPr/>
      <dgm:t>
        <a:bodyPr/>
        <a:lstStyle/>
        <a:p>
          <a:endParaRPr lang="es-ES" sz="4000" dirty="0" smtClean="0"/>
        </a:p>
        <a:p>
          <a:endParaRPr lang="es-ES" sz="4000" dirty="0" smtClean="0"/>
        </a:p>
        <a:p>
          <a:r>
            <a:rPr lang="es-ES" sz="4000" dirty="0" smtClean="0"/>
            <a:t>Forma de entrevista</a:t>
          </a:r>
          <a:endParaRPr lang="es-ES" sz="4000" dirty="0"/>
        </a:p>
      </dgm:t>
    </dgm:pt>
    <dgm:pt modelId="{2F085956-3B16-44B9-873A-16EB950FCD76}" type="parTrans" cxnId="{66703C30-25A7-4306-9719-38E8AE974B21}">
      <dgm:prSet/>
      <dgm:spPr/>
      <dgm:t>
        <a:bodyPr/>
        <a:lstStyle/>
        <a:p>
          <a:endParaRPr lang="es-ES"/>
        </a:p>
      </dgm:t>
    </dgm:pt>
    <dgm:pt modelId="{F7893CA4-6FE7-40D8-A640-59D0ABF8BC1C}" type="sibTrans" cxnId="{66703C30-25A7-4306-9719-38E8AE974B21}">
      <dgm:prSet/>
      <dgm:spPr/>
      <dgm:t>
        <a:bodyPr/>
        <a:lstStyle/>
        <a:p>
          <a:endParaRPr lang="es-ES"/>
        </a:p>
      </dgm:t>
    </dgm:pt>
    <dgm:pt modelId="{1578CA16-0837-4133-9071-D5755EEB4401}">
      <dgm:prSet phldrT="[Texto]"/>
      <dgm:spPr/>
      <dgm:t>
        <a:bodyPr/>
        <a:lstStyle/>
        <a:p>
          <a:r>
            <a:rPr lang="es-ES" dirty="0" smtClean="0"/>
            <a:t>estructuradas</a:t>
          </a:r>
          <a:endParaRPr lang="es-ES" dirty="0"/>
        </a:p>
      </dgm:t>
    </dgm:pt>
    <dgm:pt modelId="{2867DFFA-4AB4-4191-82A3-876036A7CD3E}" type="parTrans" cxnId="{42625D57-61D3-4D83-BD1E-D5621D6D0720}">
      <dgm:prSet/>
      <dgm:spPr/>
      <dgm:t>
        <a:bodyPr/>
        <a:lstStyle/>
        <a:p>
          <a:endParaRPr lang="es-ES"/>
        </a:p>
      </dgm:t>
    </dgm:pt>
    <dgm:pt modelId="{70603BDE-F188-41B0-8407-DB25A6443788}" type="sibTrans" cxnId="{42625D57-61D3-4D83-BD1E-D5621D6D0720}">
      <dgm:prSet/>
      <dgm:spPr/>
      <dgm:t>
        <a:bodyPr/>
        <a:lstStyle/>
        <a:p>
          <a:endParaRPr lang="es-ES"/>
        </a:p>
      </dgm:t>
    </dgm:pt>
    <dgm:pt modelId="{3B248FA0-23A7-4DFC-BAB9-B6A623367378}">
      <dgm:prSet phldrT="[Texto]"/>
      <dgm:spPr/>
      <dgm:t>
        <a:bodyPr/>
        <a:lstStyle/>
        <a:p>
          <a:r>
            <a:rPr lang="es-ES" dirty="0" smtClean="0"/>
            <a:t>semiestructuradas</a:t>
          </a:r>
          <a:endParaRPr lang="es-ES" dirty="0"/>
        </a:p>
      </dgm:t>
    </dgm:pt>
    <dgm:pt modelId="{A5E56B65-4750-4B39-AAE5-B86B04D70D70}" type="parTrans" cxnId="{9D00DB46-0950-4253-8BEE-5085A441F750}">
      <dgm:prSet/>
      <dgm:spPr/>
      <dgm:t>
        <a:bodyPr/>
        <a:lstStyle/>
        <a:p>
          <a:endParaRPr lang="es-ES"/>
        </a:p>
      </dgm:t>
    </dgm:pt>
    <dgm:pt modelId="{21279853-6733-4206-A2E6-4DEC2D5F67D8}" type="sibTrans" cxnId="{9D00DB46-0950-4253-8BEE-5085A441F750}">
      <dgm:prSet/>
      <dgm:spPr/>
      <dgm:t>
        <a:bodyPr/>
        <a:lstStyle/>
        <a:p>
          <a:endParaRPr lang="es-ES"/>
        </a:p>
      </dgm:t>
    </dgm:pt>
    <dgm:pt modelId="{0B3DACB9-6969-4A29-9C36-D6FA5749C960}">
      <dgm:prSet phldrT="[Texto]"/>
      <dgm:spPr/>
      <dgm:t>
        <a:bodyPr/>
        <a:lstStyle/>
        <a:p>
          <a:r>
            <a:rPr lang="es-ES" dirty="0" smtClean="0"/>
            <a:t>no estructuradas o abiertas</a:t>
          </a:r>
          <a:endParaRPr lang="es-ES" dirty="0"/>
        </a:p>
      </dgm:t>
    </dgm:pt>
    <dgm:pt modelId="{DFB9D6B9-AD9D-4475-9DD1-F6BF6AE4AD7F}" type="parTrans" cxnId="{D0367337-879F-4B19-ACCD-B7E0A181306E}">
      <dgm:prSet/>
      <dgm:spPr/>
      <dgm:t>
        <a:bodyPr/>
        <a:lstStyle/>
        <a:p>
          <a:endParaRPr lang="es-ES"/>
        </a:p>
      </dgm:t>
    </dgm:pt>
    <dgm:pt modelId="{9E52B845-F29F-460D-B84B-2E1F4BDE6010}" type="sibTrans" cxnId="{D0367337-879F-4B19-ACCD-B7E0A181306E}">
      <dgm:prSet/>
      <dgm:spPr/>
      <dgm:t>
        <a:bodyPr/>
        <a:lstStyle/>
        <a:p>
          <a:endParaRPr lang="es-ES"/>
        </a:p>
      </dgm:t>
    </dgm:pt>
    <dgm:pt modelId="{99CA952A-AA95-4953-A661-C72C59C1907D}" type="pres">
      <dgm:prSet presAssocID="{2F1056B7-28BC-4642-8B3B-E6403D21165D}" presName="vert0" presStyleCnt="0">
        <dgm:presLayoutVars>
          <dgm:dir/>
          <dgm:animOne val="branch"/>
          <dgm:animLvl val="lvl"/>
        </dgm:presLayoutVars>
      </dgm:prSet>
      <dgm:spPr/>
      <dgm:t>
        <a:bodyPr/>
        <a:lstStyle/>
        <a:p>
          <a:endParaRPr lang="es-ES"/>
        </a:p>
      </dgm:t>
    </dgm:pt>
    <dgm:pt modelId="{D47E5AC1-D316-4D12-B71D-A08A7C80F8A2}" type="pres">
      <dgm:prSet presAssocID="{F168B7FD-0377-4AD7-93E2-694ED9895019}" presName="thickLine" presStyleLbl="alignNode1" presStyleIdx="0" presStyleCnt="1"/>
      <dgm:spPr/>
      <dgm:t>
        <a:bodyPr/>
        <a:lstStyle/>
        <a:p>
          <a:endParaRPr lang="es-ES"/>
        </a:p>
      </dgm:t>
    </dgm:pt>
    <dgm:pt modelId="{B9461C64-48DD-418A-9775-94CDA8E1328E}" type="pres">
      <dgm:prSet presAssocID="{F168B7FD-0377-4AD7-93E2-694ED9895019}" presName="horz1" presStyleCnt="0"/>
      <dgm:spPr/>
      <dgm:t>
        <a:bodyPr/>
        <a:lstStyle/>
        <a:p>
          <a:endParaRPr lang="es-ES"/>
        </a:p>
      </dgm:t>
    </dgm:pt>
    <dgm:pt modelId="{4ED1C57D-8C8C-4C54-BCB9-CE7909874E68}" type="pres">
      <dgm:prSet presAssocID="{F168B7FD-0377-4AD7-93E2-694ED9895019}" presName="tx1" presStyleLbl="revTx" presStyleIdx="0" presStyleCnt="4" custScaleX="224548"/>
      <dgm:spPr/>
      <dgm:t>
        <a:bodyPr/>
        <a:lstStyle/>
        <a:p>
          <a:endParaRPr lang="es-ES"/>
        </a:p>
      </dgm:t>
    </dgm:pt>
    <dgm:pt modelId="{29F18282-0CAC-426C-BBC7-C7BFCAF53444}" type="pres">
      <dgm:prSet presAssocID="{F168B7FD-0377-4AD7-93E2-694ED9895019}" presName="vert1" presStyleCnt="0"/>
      <dgm:spPr/>
      <dgm:t>
        <a:bodyPr/>
        <a:lstStyle/>
        <a:p>
          <a:endParaRPr lang="es-ES"/>
        </a:p>
      </dgm:t>
    </dgm:pt>
    <dgm:pt modelId="{C0BC6927-8A4A-4D9F-A879-A6005BDF390A}" type="pres">
      <dgm:prSet presAssocID="{1578CA16-0837-4133-9071-D5755EEB4401}" presName="vertSpace2a" presStyleCnt="0"/>
      <dgm:spPr/>
      <dgm:t>
        <a:bodyPr/>
        <a:lstStyle/>
        <a:p>
          <a:endParaRPr lang="es-ES"/>
        </a:p>
      </dgm:t>
    </dgm:pt>
    <dgm:pt modelId="{360BB800-82D5-410C-8D0A-45C14CA0C855}" type="pres">
      <dgm:prSet presAssocID="{1578CA16-0837-4133-9071-D5755EEB4401}" presName="horz2" presStyleCnt="0"/>
      <dgm:spPr/>
      <dgm:t>
        <a:bodyPr/>
        <a:lstStyle/>
        <a:p>
          <a:endParaRPr lang="es-ES"/>
        </a:p>
      </dgm:t>
    </dgm:pt>
    <dgm:pt modelId="{D5244265-E5DA-4658-8536-80C52E22BE85}" type="pres">
      <dgm:prSet presAssocID="{1578CA16-0837-4133-9071-D5755EEB4401}" presName="horzSpace2" presStyleCnt="0"/>
      <dgm:spPr/>
      <dgm:t>
        <a:bodyPr/>
        <a:lstStyle/>
        <a:p>
          <a:endParaRPr lang="es-ES"/>
        </a:p>
      </dgm:t>
    </dgm:pt>
    <dgm:pt modelId="{167300AC-7A17-4CCF-9B4A-3334C3C54790}" type="pres">
      <dgm:prSet presAssocID="{1578CA16-0837-4133-9071-D5755EEB4401}" presName="tx2" presStyleLbl="revTx" presStyleIdx="1" presStyleCnt="4"/>
      <dgm:spPr/>
      <dgm:t>
        <a:bodyPr/>
        <a:lstStyle/>
        <a:p>
          <a:endParaRPr lang="es-ES"/>
        </a:p>
      </dgm:t>
    </dgm:pt>
    <dgm:pt modelId="{F2D5D382-0471-42EC-B016-FA18B93E6427}" type="pres">
      <dgm:prSet presAssocID="{1578CA16-0837-4133-9071-D5755EEB4401}" presName="vert2" presStyleCnt="0"/>
      <dgm:spPr/>
      <dgm:t>
        <a:bodyPr/>
        <a:lstStyle/>
        <a:p>
          <a:endParaRPr lang="es-ES"/>
        </a:p>
      </dgm:t>
    </dgm:pt>
    <dgm:pt modelId="{8125DA1E-4673-4C9B-881D-2C112AFCB3D5}" type="pres">
      <dgm:prSet presAssocID="{1578CA16-0837-4133-9071-D5755EEB4401}" presName="thinLine2b" presStyleLbl="callout" presStyleIdx="0" presStyleCnt="3"/>
      <dgm:spPr/>
      <dgm:t>
        <a:bodyPr/>
        <a:lstStyle/>
        <a:p>
          <a:endParaRPr lang="es-ES"/>
        </a:p>
      </dgm:t>
    </dgm:pt>
    <dgm:pt modelId="{31133D73-AFAD-4F33-A874-5A7DC6A3D886}" type="pres">
      <dgm:prSet presAssocID="{1578CA16-0837-4133-9071-D5755EEB4401}" presName="vertSpace2b" presStyleCnt="0"/>
      <dgm:spPr/>
      <dgm:t>
        <a:bodyPr/>
        <a:lstStyle/>
        <a:p>
          <a:endParaRPr lang="es-ES"/>
        </a:p>
      </dgm:t>
    </dgm:pt>
    <dgm:pt modelId="{CE5C54FC-2186-45D9-880A-49333FEA4E73}" type="pres">
      <dgm:prSet presAssocID="{3B248FA0-23A7-4DFC-BAB9-B6A623367378}" presName="horz2" presStyleCnt="0"/>
      <dgm:spPr/>
      <dgm:t>
        <a:bodyPr/>
        <a:lstStyle/>
        <a:p>
          <a:endParaRPr lang="es-ES"/>
        </a:p>
      </dgm:t>
    </dgm:pt>
    <dgm:pt modelId="{9050E9D5-9A95-4947-8DC6-4B4C69E47253}" type="pres">
      <dgm:prSet presAssocID="{3B248FA0-23A7-4DFC-BAB9-B6A623367378}" presName="horzSpace2" presStyleCnt="0"/>
      <dgm:spPr/>
      <dgm:t>
        <a:bodyPr/>
        <a:lstStyle/>
        <a:p>
          <a:endParaRPr lang="es-ES"/>
        </a:p>
      </dgm:t>
    </dgm:pt>
    <dgm:pt modelId="{5561321C-75FC-417F-A56C-24539710ECBA}" type="pres">
      <dgm:prSet presAssocID="{3B248FA0-23A7-4DFC-BAB9-B6A623367378}" presName="tx2" presStyleLbl="revTx" presStyleIdx="2" presStyleCnt="4"/>
      <dgm:spPr/>
      <dgm:t>
        <a:bodyPr/>
        <a:lstStyle/>
        <a:p>
          <a:endParaRPr lang="es-ES"/>
        </a:p>
      </dgm:t>
    </dgm:pt>
    <dgm:pt modelId="{7B5AF10A-FC32-4F4F-80EC-CC125B32AEBF}" type="pres">
      <dgm:prSet presAssocID="{3B248FA0-23A7-4DFC-BAB9-B6A623367378}" presName="vert2" presStyleCnt="0"/>
      <dgm:spPr/>
      <dgm:t>
        <a:bodyPr/>
        <a:lstStyle/>
        <a:p>
          <a:endParaRPr lang="es-ES"/>
        </a:p>
      </dgm:t>
    </dgm:pt>
    <dgm:pt modelId="{96D6E424-EAD3-40D2-9749-419347E708BF}" type="pres">
      <dgm:prSet presAssocID="{3B248FA0-23A7-4DFC-BAB9-B6A623367378}" presName="thinLine2b" presStyleLbl="callout" presStyleIdx="1" presStyleCnt="3"/>
      <dgm:spPr/>
      <dgm:t>
        <a:bodyPr/>
        <a:lstStyle/>
        <a:p>
          <a:endParaRPr lang="es-ES"/>
        </a:p>
      </dgm:t>
    </dgm:pt>
    <dgm:pt modelId="{349F7623-9BE1-4139-88F8-85D722DF329C}" type="pres">
      <dgm:prSet presAssocID="{3B248FA0-23A7-4DFC-BAB9-B6A623367378}" presName="vertSpace2b" presStyleCnt="0"/>
      <dgm:spPr/>
      <dgm:t>
        <a:bodyPr/>
        <a:lstStyle/>
        <a:p>
          <a:endParaRPr lang="es-ES"/>
        </a:p>
      </dgm:t>
    </dgm:pt>
    <dgm:pt modelId="{00DD1D98-A03B-4435-AF81-E7553C7C3C33}" type="pres">
      <dgm:prSet presAssocID="{0B3DACB9-6969-4A29-9C36-D6FA5749C960}" presName="horz2" presStyleCnt="0"/>
      <dgm:spPr/>
      <dgm:t>
        <a:bodyPr/>
        <a:lstStyle/>
        <a:p>
          <a:endParaRPr lang="es-ES"/>
        </a:p>
      </dgm:t>
    </dgm:pt>
    <dgm:pt modelId="{9ABD5D1B-9B76-4F5C-87DC-BC4235FC5DE0}" type="pres">
      <dgm:prSet presAssocID="{0B3DACB9-6969-4A29-9C36-D6FA5749C960}" presName="horzSpace2" presStyleCnt="0"/>
      <dgm:spPr/>
      <dgm:t>
        <a:bodyPr/>
        <a:lstStyle/>
        <a:p>
          <a:endParaRPr lang="es-ES"/>
        </a:p>
      </dgm:t>
    </dgm:pt>
    <dgm:pt modelId="{C2C0B77D-10A5-4BD0-941C-411327CCF82C}" type="pres">
      <dgm:prSet presAssocID="{0B3DACB9-6969-4A29-9C36-D6FA5749C960}" presName="tx2" presStyleLbl="revTx" presStyleIdx="3" presStyleCnt="4"/>
      <dgm:spPr/>
      <dgm:t>
        <a:bodyPr/>
        <a:lstStyle/>
        <a:p>
          <a:endParaRPr lang="es-ES"/>
        </a:p>
      </dgm:t>
    </dgm:pt>
    <dgm:pt modelId="{161C4A7F-42D6-42AD-B0BD-C4BFE83A3F57}" type="pres">
      <dgm:prSet presAssocID="{0B3DACB9-6969-4A29-9C36-D6FA5749C960}" presName="vert2" presStyleCnt="0"/>
      <dgm:spPr/>
      <dgm:t>
        <a:bodyPr/>
        <a:lstStyle/>
        <a:p>
          <a:endParaRPr lang="es-ES"/>
        </a:p>
      </dgm:t>
    </dgm:pt>
    <dgm:pt modelId="{39100967-2252-4933-B07F-B83DF1550B5C}" type="pres">
      <dgm:prSet presAssocID="{0B3DACB9-6969-4A29-9C36-D6FA5749C960}" presName="thinLine2b" presStyleLbl="callout" presStyleIdx="2" presStyleCnt="3"/>
      <dgm:spPr/>
      <dgm:t>
        <a:bodyPr/>
        <a:lstStyle/>
        <a:p>
          <a:endParaRPr lang="es-ES"/>
        </a:p>
      </dgm:t>
    </dgm:pt>
    <dgm:pt modelId="{F011ABC1-4771-4377-8717-98D4FF5A2137}" type="pres">
      <dgm:prSet presAssocID="{0B3DACB9-6969-4A29-9C36-D6FA5749C960}" presName="vertSpace2b" presStyleCnt="0"/>
      <dgm:spPr/>
      <dgm:t>
        <a:bodyPr/>
        <a:lstStyle/>
        <a:p>
          <a:endParaRPr lang="es-ES"/>
        </a:p>
      </dgm:t>
    </dgm:pt>
  </dgm:ptLst>
  <dgm:cxnLst>
    <dgm:cxn modelId="{9984BB7C-DD76-4086-8F72-46DF67F48964}" type="presOf" srcId="{2F1056B7-28BC-4642-8B3B-E6403D21165D}" destId="{99CA952A-AA95-4953-A661-C72C59C1907D}" srcOrd="0" destOrd="0" presId="urn:microsoft.com/office/officeart/2008/layout/LinedList"/>
    <dgm:cxn modelId="{9D00DB46-0950-4253-8BEE-5085A441F750}" srcId="{F168B7FD-0377-4AD7-93E2-694ED9895019}" destId="{3B248FA0-23A7-4DFC-BAB9-B6A623367378}" srcOrd="1" destOrd="0" parTransId="{A5E56B65-4750-4B39-AAE5-B86B04D70D70}" sibTransId="{21279853-6733-4206-A2E6-4DEC2D5F67D8}"/>
    <dgm:cxn modelId="{D0367337-879F-4B19-ACCD-B7E0A181306E}" srcId="{F168B7FD-0377-4AD7-93E2-694ED9895019}" destId="{0B3DACB9-6969-4A29-9C36-D6FA5749C960}" srcOrd="2" destOrd="0" parTransId="{DFB9D6B9-AD9D-4475-9DD1-F6BF6AE4AD7F}" sibTransId="{9E52B845-F29F-460D-B84B-2E1F4BDE6010}"/>
    <dgm:cxn modelId="{C14532E3-A117-4917-A656-3D0D0CAF7064}" type="presOf" srcId="{F168B7FD-0377-4AD7-93E2-694ED9895019}" destId="{4ED1C57D-8C8C-4C54-BCB9-CE7909874E68}" srcOrd="0" destOrd="0" presId="urn:microsoft.com/office/officeart/2008/layout/LinedList"/>
    <dgm:cxn modelId="{42625D57-61D3-4D83-BD1E-D5621D6D0720}" srcId="{F168B7FD-0377-4AD7-93E2-694ED9895019}" destId="{1578CA16-0837-4133-9071-D5755EEB4401}" srcOrd="0" destOrd="0" parTransId="{2867DFFA-4AB4-4191-82A3-876036A7CD3E}" sibTransId="{70603BDE-F188-41B0-8407-DB25A6443788}"/>
    <dgm:cxn modelId="{BC7AC3B8-F7D9-48FD-936F-4E31C1A0E5E4}" type="presOf" srcId="{0B3DACB9-6969-4A29-9C36-D6FA5749C960}" destId="{C2C0B77D-10A5-4BD0-941C-411327CCF82C}" srcOrd="0" destOrd="0" presId="urn:microsoft.com/office/officeart/2008/layout/LinedList"/>
    <dgm:cxn modelId="{4EA6A2E0-00E8-4255-BE6D-0DAA71F1A723}" type="presOf" srcId="{3B248FA0-23A7-4DFC-BAB9-B6A623367378}" destId="{5561321C-75FC-417F-A56C-24539710ECBA}" srcOrd="0" destOrd="0" presId="urn:microsoft.com/office/officeart/2008/layout/LinedList"/>
    <dgm:cxn modelId="{66703C30-25A7-4306-9719-38E8AE974B21}" srcId="{2F1056B7-28BC-4642-8B3B-E6403D21165D}" destId="{F168B7FD-0377-4AD7-93E2-694ED9895019}" srcOrd="0" destOrd="0" parTransId="{2F085956-3B16-44B9-873A-16EB950FCD76}" sibTransId="{F7893CA4-6FE7-40D8-A640-59D0ABF8BC1C}"/>
    <dgm:cxn modelId="{FFA02C43-D923-41A3-9BC0-D62273666D41}" type="presOf" srcId="{1578CA16-0837-4133-9071-D5755EEB4401}" destId="{167300AC-7A17-4CCF-9B4A-3334C3C54790}" srcOrd="0" destOrd="0" presId="urn:microsoft.com/office/officeart/2008/layout/LinedList"/>
    <dgm:cxn modelId="{6BDF3627-1D3D-41F9-AEEA-735BD66E25B5}" type="presParOf" srcId="{99CA952A-AA95-4953-A661-C72C59C1907D}" destId="{D47E5AC1-D316-4D12-B71D-A08A7C80F8A2}" srcOrd="0" destOrd="0" presId="urn:microsoft.com/office/officeart/2008/layout/LinedList"/>
    <dgm:cxn modelId="{E38F7041-F6D8-4B97-AFA6-D2D0D2807E86}" type="presParOf" srcId="{99CA952A-AA95-4953-A661-C72C59C1907D}" destId="{B9461C64-48DD-418A-9775-94CDA8E1328E}" srcOrd="1" destOrd="0" presId="urn:microsoft.com/office/officeart/2008/layout/LinedList"/>
    <dgm:cxn modelId="{1699AFBB-AC1C-4DD9-9800-70F2E1679B80}" type="presParOf" srcId="{B9461C64-48DD-418A-9775-94CDA8E1328E}" destId="{4ED1C57D-8C8C-4C54-BCB9-CE7909874E68}" srcOrd="0" destOrd="0" presId="urn:microsoft.com/office/officeart/2008/layout/LinedList"/>
    <dgm:cxn modelId="{EFE7ABFD-12C6-4CA4-8F7F-80B5ACEC0732}" type="presParOf" srcId="{B9461C64-48DD-418A-9775-94CDA8E1328E}" destId="{29F18282-0CAC-426C-BBC7-C7BFCAF53444}" srcOrd="1" destOrd="0" presId="urn:microsoft.com/office/officeart/2008/layout/LinedList"/>
    <dgm:cxn modelId="{369909CF-0946-4AA4-B5CE-DDD1EFAA03F1}" type="presParOf" srcId="{29F18282-0CAC-426C-BBC7-C7BFCAF53444}" destId="{C0BC6927-8A4A-4D9F-A879-A6005BDF390A}" srcOrd="0" destOrd="0" presId="urn:microsoft.com/office/officeart/2008/layout/LinedList"/>
    <dgm:cxn modelId="{25A7AA37-058F-4072-AFA6-65C98F4210BD}" type="presParOf" srcId="{29F18282-0CAC-426C-BBC7-C7BFCAF53444}" destId="{360BB800-82D5-410C-8D0A-45C14CA0C855}" srcOrd="1" destOrd="0" presId="urn:microsoft.com/office/officeart/2008/layout/LinedList"/>
    <dgm:cxn modelId="{50BC8490-AA40-41CE-87E4-5FAA597B3A1C}" type="presParOf" srcId="{360BB800-82D5-410C-8D0A-45C14CA0C855}" destId="{D5244265-E5DA-4658-8536-80C52E22BE85}" srcOrd="0" destOrd="0" presId="urn:microsoft.com/office/officeart/2008/layout/LinedList"/>
    <dgm:cxn modelId="{56DBB17A-A81B-450C-813B-F50D27E7AD09}" type="presParOf" srcId="{360BB800-82D5-410C-8D0A-45C14CA0C855}" destId="{167300AC-7A17-4CCF-9B4A-3334C3C54790}" srcOrd="1" destOrd="0" presId="urn:microsoft.com/office/officeart/2008/layout/LinedList"/>
    <dgm:cxn modelId="{E25102BF-FCFF-4C4A-A8E5-CA6216FFDE90}" type="presParOf" srcId="{360BB800-82D5-410C-8D0A-45C14CA0C855}" destId="{F2D5D382-0471-42EC-B016-FA18B93E6427}" srcOrd="2" destOrd="0" presId="urn:microsoft.com/office/officeart/2008/layout/LinedList"/>
    <dgm:cxn modelId="{82B0BC9B-5E81-401C-96E7-EDE291B057F8}" type="presParOf" srcId="{29F18282-0CAC-426C-BBC7-C7BFCAF53444}" destId="{8125DA1E-4673-4C9B-881D-2C112AFCB3D5}" srcOrd="2" destOrd="0" presId="urn:microsoft.com/office/officeart/2008/layout/LinedList"/>
    <dgm:cxn modelId="{A9F423DF-D8B5-4625-B158-3D5A2EAB31CF}" type="presParOf" srcId="{29F18282-0CAC-426C-BBC7-C7BFCAF53444}" destId="{31133D73-AFAD-4F33-A874-5A7DC6A3D886}" srcOrd="3" destOrd="0" presId="urn:microsoft.com/office/officeart/2008/layout/LinedList"/>
    <dgm:cxn modelId="{3B89BA1B-284C-450E-BB7F-EE75C855EF9D}" type="presParOf" srcId="{29F18282-0CAC-426C-BBC7-C7BFCAF53444}" destId="{CE5C54FC-2186-45D9-880A-49333FEA4E73}" srcOrd="4" destOrd="0" presId="urn:microsoft.com/office/officeart/2008/layout/LinedList"/>
    <dgm:cxn modelId="{32B493AF-66B8-4D5E-9223-BE6113EA32B8}" type="presParOf" srcId="{CE5C54FC-2186-45D9-880A-49333FEA4E73}" destId="{9050E9D5-9A95-4947-8DC6-4B4C69E47253}" srcOrd="0" destOrd="0" presId="urn:microsoft.com/office/officeart/2008/layout/LinedList"/>
    <dgm:cxn modelId="{69331915-7EF9-4568-9156-216E36CC1A87}" type="presParOf" srcId="{CE5C54FC-2186-45D9-880A-49333FEA4E73}" destId="{5561321C-75FC-417F-A56C-24539710ECBA}" srcOrd="1" destOrd="0" presId="urn:microsoft.com/office/officeart/2008/layout/LinedList"/>
    <dgm:cxn modelId="{9A538DC8-42BB-4F69-86C7-446CEC6902F7}" type="presParOf" srcId="{CE5C54FC-2186-45D9-880A-49333FEA4E73}" destId="{7B5AF10A-FC32-4F4F-80EC-CC125B32AEBF}" srcOrd="2" destOrd="0" presId="urn:microsoft.com/office/officeart/2008/layout/LinedList"/>
    <dgm:cxn modelId="{CCC98101-8A2E-4BCA-9A29-41B3FACE47BD}" type="presParOf" srcId="{29F18282-0CAC-426C-BBC7-C7BFCAF53444}" destId="{96D6E424-EAD3-40D2-9749-419347E708BF}" srcOrd="5" destOrd="0" presId="urn:microsoft.com/office/officeart/2008/layout/LinedList"/>
    <dgm:cxn modelId="{4E88F229-0355-466B-A0A0-F1CE46159642}" type="presParOf" srcId="{29F18282-0CAC-426C-BBC7-C7BFCAF53444}" destId="{349F7623-9BE1-4139-88F8-85D722DF329C}" srcOrd="6" destOrd="0" presId="urn:microsoft.com/office/officeart/2008/layout/LinedList"/>
    <dgm:cxn modelId="{1F3B5DB9-E8E8-43C0-AF39-AF6EEDBBABAE}" type="presParOf" srcId="{29F18282-0CAC-426C-BBC7-C7BFCAF53444}" destId="{00DD1D98-A03B-4435-AF81-E7553C7C3C33}" srcOrd="7" destOrd="0" presId="urn:microsoft.com/office/officeart/2008/layout/LinedList"/>
    <dgm:cxn modelId="{78A4DBD8-A7F4-46AE-A1D6-A2B155E78CC4}" type="presParOf" srcId="{00DD1D98-A03B-4435-AF81-E7553C7C3C33}" destId="{9ABD5D1B-9B76-4F5C-87DC-BC4235FC5DE0}" srcOrd="0" destOrd="0" presId="urn:microsoft.com/office/officeart/2008/layout/LinedList"/>
    <dgm:cxn modelId="{20936DC8-D586-4357-B660-B55B72CE22D3}" type="presParOf" srcId="{00DD1D98-A03B-4435-AF81-E7553C7C3C33}" destId="{C2C0B77D-10A5-4BD0-941C-411327CCF82C}" srcOrd="1" destOrd="0" presId="urn:microsoft.com/office/officeart/2008/layout/LinedList"/>
    <dgm:cxn modelId="{080E7841-37F8-4281-AA58-891BD7D0A74F}" type="presParOf" srcId="{00DD1D98-A03B-4435-AF81-E7553C7C3C33}" destId="{161C4A7F-42D6-42AD-B0BD-C4BFE83A3F57}" srcOrd="2" destOrd="0" presId="urn:microsoft.com/office/officeart/2008/layout/LinedList"/>
    <dgm:cxn modelId="{CAB6D591-DDBF-480F-B5C9-6C52EE0254EA}" type="presParOf" srcId="{29F18282-0CAC-426C-BBC7-C7BFCAF53444}" destId="{39100967-2252-4933-B07F-B83DF1550B5C}" srcOrd="8" destOrd="0" presId="urn:microsoft.com/office/officeart/2008/layout/LinedList"/>
    <dgm:cxn modelId="{9EB10F5E-7399-4660-B8A8-77BDF85719DD}" type="presParOf" srcId="{29F18282-0CAC-426C-BBC7-C7BFCAF53444}" destId="{F011ABC1-4771-4377-8717-98D4FF5A2137}"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51976DB-DDA6-4F3A-A175-FCEFE0534F00}" type="doc">
      <dgm:prSet loTypeId="urn:microsoft.com/office/officeart/2005/8/layout/matrix3" loCatId="matrix" qsTypeId="urn:microsoft.com/office/officeart/2005/8/quickstyle/simple1" qsCatId="simple" csTypeId="urn:microsoft.com/office/officeart/2005/8/colors/accent3_4" csCatId="accent3" phldr="1"/>
      <dgm:spPr/>
      <dgm:t>
        <a:bodyPr/>
        <a:lstStyle/>
        <a:p>
          <a:endParaRPr lang="es-ES"/>
        </a:p>
      </dgm:t>
    </dgm:pt>
    <dgm:pt modelId="{153383F0-A0EE-472C-84E1-CC44E3D08FBF}">
      <dgm:prSet phldrT="[Texto]"/>
      <dgm:spPr/>
      <dgm:t>
        <a:bodyPr/>
        <a:lstStyle/>
        <a:p>
          <a:r>
            <a:rPr lang="es-ES" dirty="0" smtClean="0"/>
            <a:t>Preguntas generales</a:t>
          </a:r>
          <a:endParaRPr lang="es-ES" dirty="0"/>
        </a:p>
      </dgm:t>
    </dgm:pt>
    <dgm:pt modelId="{CB2C69D3-41E3-4256-A45A-1599EBE3D1BF}" type="parTrans" cxnId="{0C23256A-BFE9-480A-B0E1-0DB879FD8F3B}">
      <dgm:prSet/>
      <dgm:spPr/>
      <dgm:t>
        <a:bodyPr/>
        <a:lstStyle/>
        <a:p>
          <a:endParaRPr lang="es-ES"/>
        </a:p>
      </dgm:t>
    </dgm:pt>
    <dgm:pt modelId="{2407B055-E11F-4456-A37D-D4E71BAA956F}" type="sibTrans" cxnId="{0C23256A-BFE9-480A-B0E1-0DB879FD8F3B}">
      <dgm:prSet/>
      <dgm:spPr/>
      <dgm:t>
        <a:bodyPr/>
        <a:lstStyle/>
        <a:p>
          <a:endParaRPr lang="es-ES"/>
        </a:p>
      </dgm:t>
    </dgm:pt>
    <dgm:pt modelId="{95EC8BE3-CA9E-4368-8115-C4233184481D}">
      <dgm:prSet phldrT="[Texto]"/>
      <dgm:spPr/>
      <dgm:t>
        <a:bodyPr/>
        <a:lstStyle/>
        <a:p>
          <a:r>
            <a:rPr lang="es-ES" dirty="0" smtClean="0"/>
            <a:t>Preguntas para ejemplificar</a:t>
          </a:r>
          <a:endParaRPr lang="es-ES" dirty="0"/>
        </a:p>
      </dgm:t>
    </dgm:pt>
    <dgm:pt modelId="{0B6796EB-B107-4B37-8486-01C479AB7E2C}" type="parTrans" cxnId="{EC2B1F87-A445-48FC-9B84-343406E7E468}">
      <dgm:prSet/>
      <dgm:spPr/>
      <dgm:t>
        <a:bodyPr/>
        <a:lstStyle/>
        <a:p>
          <a:endParaRPr lang="es-ES"/>
        </a:p>
      </dgm:t>
    </dgm:pt>
    <dgm:pt modelId="{06EDBA0E-5E26-4504-A913-16B8EE9F445C}" type="sibTrans" cxnId="{EC2B1F87-A445-48FC-9B84-343406E7E468}">
      <dgm:prSet/>
      <dgm:spPr/>
      <dgm:t>
        <a:bodyPr/>
        <a:lstStyle/>
        <a:p>
          <a:endParaRPr lang="es-ES"/>
        </a:p>
      </dgm:t>
    </dgm:pt>
    <dgm:pt modelId="{C04F91BD-32FB-4BD0-8EF2-C251CB7858F7}">
      <dgm:prSet phldrT="[Texto]"/>
      <dgm:spPr/>
      <dgm:t>
        <a:bodyPr/>
        <a:lstStyle/>
        <a:p>
          <a:r>
            <a:rPr lang="es-ES" dirty="0" smtClean="0"/>
            <a:t>Preguntas estructurales</a:t>
          </a:r>
          <a:endParaRPr lang="es-ES" dirty="0"/>
        </a:p>
      </dgm:t>
    </dgm:pt>
    <dgm:pt modelId="{A830F997-0360-415D-B5BD-C54DCCC87080}" type="parTrans" cxnId="{ABF9EB23-770C-462E-BB80-9A9F84D3EEB0}">
      <dgm:prSet/>
      <dgm:spPr/>
      <dgm:t>
        <a:bodyPr/>
        <a:lstStyle/>
        <a:p>
          <a:endParaRPr lang="es-ES"/>
        </a:p>
      </dgm:t>
    </dgm:pt>
    <dgm:pt modelId="{1C22B3E5-139D-4329-8A52-AF8C49020E5B}" type="sibTrans" cxnId="{ABF9EB23-770C-462E-BB80-9A9F84D3EEB0}">
      <dgm:prSet/>
      <dgm:spPr/>
      <dgm:t>
        <a:bodyPr/>
        <a:lstStyle/>
        <a:p>
          <a:endParaRPr lang="es-ES"/>
        </a:p>
      </dgm:t>
    </dgm:pt>
    <dgm:pt modelId="{A41E033E-60F5-446B-A692-F03CE64A2E1F}">
      <dgm:prSet phldrT="[Texto]"/>
      <dgm:spPr/>
      <dgm:t>
        <a:bodyPr/>
        <a:lstStyle/>
        <a:p>
          <a:r>
            <a:rPr lang="es-ES" dirty="0" smtClean="0"/>
            <a:t>Preguntas de Contraste</a:t>
          </a:r>
          <a:endParaRPr lang="es-ES" dirty="0"/>
        </a:p>
      </dgm:t>
    </dgm:pt>
    <dgm:pt modelId="{E96F0814-F3E2-4A2B-8035-A9391B31D0F6}" type="parTrans" cxnId="{8C410291-9E99-4516-9AD5-650DB4A168DC}">
      <dgm:prSet/>
      <dgm:spPr/>
      <dgm:t>
        <a:bodyPr/>
        <a:lstStyle/>
        <a:p>
          <a:endParaRPr lang="es-ES"/>
        </a:p>
      </dgm:t>
    </dgm:pt>
    <dgm:pt modelId="{979DFDF5-5A3F-4847-85C2-87257335CCCD}" type="sibTrans" cxnId="{8C410291-9E99-4516-9AD5-650DB4A168DC}">
      <dgm:prSet/>
      <dgm:spPr/>
      <dgm:t>
        <a:bodyPr/>
        <a:lstStyle/>
        <a:p>
          <a:endParaRPr lang="es-ES"/>
        </a:p>
      </dgm:t>
    </dgm:pt>
    <dgm:pt modelId="{0FFBA910-9A54-458A-BC28-5B0EF4250D77}" type="pres">
      <dgm:prSet presAssocID="{E51976DB-DDA6-4F3A-A175-FCEFE0534F00}" presName="matrix" presStyleCnt="0">
        <dgm:presLayoutVars>
          <dgm:chMax val="1"/>
          <dgm:dir/>
          <dgm:resizeHandles val="exact"/>
        </dgm:presLayoutVars>
      </dgm:prSet>
      <dgm:spPr/>
      <dgm:t>
        <a:bodyPr/>
        <a:lstStyle/>
        <a:p>
          <a:endParaRPr lang="es-ES"/>
        </a:p>
      </dgm:t>
    </dgm:pt>
    <dgm:pt modelId="{F71CBC21-AD0C-4CE5-A7AD-88A01DA708AA}" type="pres">
      <dgm:prSet presAssocID="{E51976DB-DDA6-4F3A-A175-FCEFE0534F00}" presName="diamond" presStyleLbl="bgShp" presStyleIdx="0" presStyleCnt="1"/>
      <dgm:spPr/>
      <dgm:t>
        <a:bodyPr/>
        <a:lstStyle/>
        <a:p>
          <a:endParaRPr lang="es-ES"/>
        </a:p>
      </dgm:t>
    </dgm:pt>
    <dgm:pt modelId="{3CE21767-9EB1-4A88-AC90-4821E61BD7A2}" type="pres">
      <dgm:prSet presAssocID="{E51976DB-DDA6-4F3A-A175-FCEFE0534F00}" presName="quad1" presStyleLbl="node1" presStyleIdx="0" presStyleCnt="4">
        <dgm:presLayoutVars>
          <dgm:chMax val="0"/>
          <dgm:chPref val="0"/>
          <dgm:bulletEnabled val="1"/>
        </dgm:presLayoutVars>
      </dgm:prSet>
      <dgm:spPr/>
      <dgm:t>
        <a:bodyPr/>
        <a:lstStyle/>
        <a:p>
          <a:endParaRPr lang="es-ES"/>
        </a:p>
      </dgm:t>
    </dgm:pt>
    <dgm:pt modelId="{16C6E2BE-A238-448D-9129-204C449B8F11}" type="pres">
      <dgm:prSet presAssocID="{E51976DB-DDA6-4F3A-A175-FCEFE0534F00}" presName="quad2" presStyleLbl="node1" presStyleIdx="1" presStyleCnt="4">
        <dgm:presLayoutVars>
          <dgm:chMax val="0"/>
          <dgm:chPref val="0"/>
          <dgm:bulletEnabled val="1"/>
        </dgm:presLayoutVars>
      </dgm:prSet>
      <dgm:spPr/>
      <dgm:t>
        <a:bodyPr/>
        <a:lstStyle/>
        <a:p>
          <a:endParaRPr lang="es-ES"/>
        </a:p>
      </dgm:t>
    </dgm:pt>
    <dgm:pt modelId="{0B93AF5E-1F66-4A38-BF46-132E83FD3477}" type="pres">
      <dgm:prSet presAssocID="{E51976DB-DDA6-4F3A-A175-FCEFE0534F00}" presName="quad3" presStyleLbl="node1" presStyleIdx="2" presStyleCnt="4">
        <dgm:presLayoutVars>
          <dgm:chMax val="0"/>
          <dgm:chPref val="0"/>
          <dgm:bulletEnabled val="1"/>
        </dgm:presLayoutVars>
      </dgm:prSet>
      <dgm:spPr/>
      <dgm:t>
        <a:bodyPr/>
        <a:lstStyle/>
        <a:p>
          <a:endParaRPr lang="es-ES"/>
        </a:p>
      </dgm:t>
    </dgm:pt>
    <dgm:pt modelId="{E1AC8167-AF15-44E3-822A-72E53D490BED}" type="pres">
      <dgm:prSet presAssocID="{E51976DB-DDA6-4F3A-A175-FCEFE0534F00}" presName="quad4" presStyleLbl="node1" presStyleIdx="3" presStyleCnt="4">
        <dgm:presLayoutVars>
          <dgm:chMax val="0"/>
          <dgm:chPref val="0"/>
          <dgm:bulletEnabled val="1"/>
        </dgm:presLayoutVars>
      </dgm:prSet>
      <dgm:spPr/>
      <dgm:t>
        <a:bodyPr/>
        <a:lstStyle/>
        <a:p>
          <a:endParaRPr lang="es-ES"/>
        </a:p>
      </dgm:t>
    </dgm:pt>
  </dgm:ptLst>
  <dgm:cxnLst>
    <dgm:cxn modelId="{1EE27344-C657-4C57-AE32-855ADCAC5B7A}" type="presOf" srcId="{95EC8BE3-CA9E-4368-8115-C4233184481D}" destId="{16C6E2BE-A238-448D-9129-204C449B8F11}" srcOrd="0" destOrd="0" presId="urn:microsoft.com/office/officeart/2005/8/layout/matrix3"/>
    <dgm:cxn modelId="{EC2B1F87-A445-48FC-9B84-343406E7E468}" srcId="{E51976DB-DDA6-4F3A-A175-FCEFE0534F00}" destId="{95EC8BE3-CA9E-4368-8115-C4233184481D}" srcOrd="1" destOrd="0" parTransId="{0B6796EB-B107-4B37-8486-01C479AB7E2C}" sibTransId="{06EDBA0E-5E26-4504-A913-16B8EE9F445C}"/>
    <dgm:cxn modelId="{8C410291-9E99-4516-9AD5-650DB4A168DC}" srcId="{E51976DB-DDA6-4F3A-A175-FCEFE0534F00}" destId="{A41E033E-60F5-446B-A692-F03CE64A2E1F}" srcOrd="3" destOrd="0" parTransId="{E96F0814-F3E2-4A2B-8035-A9391B31D0F6}" sibTransId="{979DFDF5-5A3F-4847-85C2-87257335CCCD}"/>
    <dgm:cxn modelId="{DAE13D48-4256-4118-A16B-F24F6EFEAC41}" type="presOf" srcId="{E51976DB-DDA6-4F3A-A175-FCEFE0534F00}" destId="{0FFBA910-9A54-458A-BC28-5B0EF4250D77}" srcOrd="0" destOrd="0" presId="urn:microsoft.com/office/officeart/2005/8/layout/matrix3"/>
    <dgm:cxn modelId="{ABF9EB23-770C-462E-BB80-9A9F84D3EEB0}" srcId="{E51976DB-DDA6-4F3A-A175-FCEFE0534F00}" destId="{C04F91BD-32FB-4BD0-8EF2-C251CB7858F7}" srcOrd="2" destOrd="0" parTransId="{A830F997-0360-415D-B5BD-C54DCCC87080}" sibTransId="{1C22B3E5-139D-4329-8A52-AF8C49020E5B}"/>
    <dgm:cxn modelId="{423CD8B9-7ADC-4F4D-8F6B-4E90211619F2}" type="presOf" srcId="{153383F0-A0EE-472C-84E1-CC44E3D08FBF}" destId="{3CE21767-9EB1-4A88-AC90-4821E61BD7A2}" srcOrd="0" destOrd="0" presId="urn:microsoft.com/office/officeart/2005/8/layout/matrix3"/>
    <dgm:cxn modelId="{6A8F26FE-3486-4775-8071-B589549D5460}" type="presOf" srcId="{A41E033E-60F5-446B-A692-F03CE64A2E1F}" destId="{E1AC8167-AF15-44E3-822A-72E53D490BED}" srcOrd="0" destOrd="0" presId="urn:microsoft.com/office/officeart/2005/8/layout/matrix3"/>
    <dgm:cxn modelId="{4D6D9EFF-CA05-4301-99A9-A354961EC8B1}" type="presOf" srcId="{C04F91BD-32FB-4BD0-8EF2-C251CB7858F7}" destId="{0B93AF5E-1F66-4A38-BF46-132E83FD3477}" srcOrd="0" destOrd="0" presId="urn:microsoft.com/office/officeart/2005/8/layout/matrix3"/>
    <dgm:cxn modelId="{0C23256A-BFE9-480A-B0E1-0DB879FD8F3B}" srcId="{E51976DB-DDA6-4F3A-A175-FCEFE0534F00}" destId="{153383F0-A0EE-472C-84E1-CC44E3D08FBF}" srcOrd="0" destOrd="0" parTransId="{CB2C69D3-41E3-4256-A45A-1599EBE3D1BF}" sibTransId="{2407B055-E11F-4456-A37D-D4E71BAA956F}"/>
    <dgm:cxn modelId="{D658B78C-26DA-433D-8958-456330961C8D}" type="presParOf" srcId="{0FFBA910-9A54-458A-BC28-5B0EF4250D77}" destId="{F71CBC21-AD0C-4CE5-A7AD-88A01DA708AA}" srcOrd="0" destOrd="0" presId="urn:microsoft.com/office/officeart/2005/8/layout/matrix3"/>
    <dgm:cxn modelId="{461A903F-2B0B-44F5-96EE-D5FDB2B52F94}" type="presParOf" srcId="{0FFBA910-9A54-458A-BC28-5B0EF4250D77}" destId="{3CE21767-9EB1-4A88-AC90-4821E61BD7A2}" srcOrd="1" destOrd="0" presId="urn:microsoft.com/office/officeart/2005/8/layout/matrix3"/>
    <dgm:cxn modelId="{850476D9-0F09-4079-B999-3CD0DE5F41C6}" type="presParOf" srcId="{0FFBA910-9A54-458A-BC28-5B0EF4250D77}" destId="{16C6E2BE-A238-448D-9129-204C449B8F11}" srcOrd="2" destOrd="0" presId="urn:microsoft.com/office/officeart/2005/8/layout/matrix3"/>
    <dgm:cxn modelId="{46B3D0D1-DBA3-44B2-A2E3-AD3053316618}" type="presParOf" srcId="{0FFBA910-9A54-458A-BC28-5B0EF4250D77}" destId="{0B93AF5E-1F66-4A38-BF46-132E83FD3477}" srcOrd="3" destOrd="0" presId="urn:microsoft.com/office/officeart/2005/8/layout/matrix3"/>
    <dgm:cxn modelId="{6719F91E-041F-4777-83B8-CDD59DA9BB80}" type="presParOf" srcId="{0FFBA910-9A54-458A-BC28-5B0EF4250D77}" destId="{E1AC8167-AF15-44E3-822A-72E53D490BED}"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701628-D2BC-4FD3-9098-5778909CD527}">
      <dsp:nvSpPr>
        <dsp:cNvPr id="0" name=""/>
        <dsp:cNvSpPr/>
      </dsp:nvSpPr>
      <dsp:spPr>
        <a:xfrm>
          <a:off x="475252" y="0"/>
          <a:ext cx="5386198" cy="2033678"/>
        </a:xfrm>
        <a:prstGeom prst="rightArrow">
          <a:avLst/>
        </a:prstGeom>
        <a:solidFill>
          <a:schemeClr val="accent6">
            <a:tint val="55000"/>
            <a:hueOff val="0"/>
            <a:satOff val="0"/>
            <a:lumOff val="0"/>
            <a:alphaOff val="0"/>
          </a:schemeClr>
        </a:solidFill>
        <a:ln>
          <a:noFill/>
        </a:ln>
        <a:effectLst>
          <a:outerShdw blurRad="50800" dist="25000" dir="5400000" rotWithShape="0">
            <a:srgbClr val="000000">
              <a:alpha val="40000"/>
            </a:srgbClr>
          </a:outerShdw>
        </a:effectLst>
      </dsp:spPr>
      <dsp:style>
        <a:lnRef idx="0">
          <a:scrgbClr r="0" g="0" b="0"/>
        </a:lnRef>
        <a:fillRef idx="1">
          <a:scrgbClr r="0" g="0" b="0"/>
        </a:fillRef>
        <a:effectRef idx="1">
          <a:scrgbClr r="0" g="0" b="0"/>
        </a:effectRef>
        <a:fontRef idx="minor"/>
      </dsp:style>
    </dsp:sp>
    <dsp:sp modelId="{1B36A694-0A03-4308-9225-EF1E2F0BC985}">
      <dsp:nvSpPr>
        <dsp:cNvPr id="0" name=""/>
        <dsp:cNvSpPr/>
      </dsp:nvSpPr>
      <dsp:spPr>
        <a:xfrm>
          <a:off x="3171" y="610103"/>
          <a:ext cx="1525388" cy="813471"/>
        </a:xfrm>
        <a:prstGeom prst="roundRect">
          <a:avLst/>
        </a:prstGeom>
        <a:gradFill rotWithShape="0">
          <a:gsLst>
            <a:gs pos="0">
              <a:schemeClr val="accent6">
                <a:shade val="50000"/>
                <a:hueOff val="0"/>
                <a:satOff val="0"/>
                <a:lumOff val="0"/>
                <a:alphaOff val="0"/>
                <a:tint val="35000"/>
                <a:satMod val="260000"/>
              </a:schemeClr>
            </a:gs>
            <a:gs pos="30000">
              <a:schemeClr val="accent6">
                <a:shade val="50000"/>
                <a:hueOff val="0"/>
                <a:satOff val="0"/>
                <a:lumOff val="0"/>
                <a:alphaOff val="0"/>
                <a:tint val="38000"/>
                <a:satMod val="260000"/>
              </a:schemeClr>
            </a:gs>
            <a:gs pos="75000">
              <a:schemeClr val="accent6">
                <a:shade val="50000"/>
                <a:hueOff val="0"/>
                <a:satOff val="0"/>
                <a:lumOff val="0"/>
                <a:alphaOff val="0"/>
                <a:tint val="55000"/>
                <a:satMod val="255000"/>
              </a:schemeClr>
            </a:gs>
            <a:gs pos="100000">
              <a:schemeClr val="accent6">
                <a:shade val="5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¿De donde se obtendrán las fuentes?</a:t>
          </a:r>
          <a:endParaRPr lang="es-MX" sz="1100" kern="1200" dirty="0"/>
        </a:p>
      </dsp:txBody>
      <dsp:txXfrm>
        <a:off x="42881" y="649813"/>
        <a:ext cx="1445968" cy="734051"/>
      </dsp:txXfrm>
    </dsp:sp>
    <dsp:sp modelId="{07B6281D-394A-47E1-8D61-7524FD748DF2}">
      <dsp:nvSpPr>
        <dsp:cNvPr id="0" name=""/>
        <dsp:cNvSpPr/>
      </dsp:nvSpPr>
      <dsp:spPr>
        <a:xfrm>
          <a:off x="1604829" y="610103"/>
          <a:ext cx="1525388" cy="813471"/>
        </a:xfrm>
        <a:prstGeom prst="roundRect">
          <a:avLst/>
        </a:prstGeom>
        <a:gradFill rotWithShape="0">
          <a:gsLst>
            <a:gs pos="0">
              <a:schemeClr val="accent6">
                <a:shade val="50000"/>
                <a:hueOff val="114152"/>
                <a:satOff val="-12904"/>
                <a:lumOff val="24448"/>
                <a:alphaOff val="0"/>
                <a:tint val="35000"/>
                <a:satMod val="260000"/>
              </a:schemeClr>
            </a:gs>
            <a:gs pos="30000">
              <a:schemeClr val="accent6">
                <a:shade val="50000"/>
                <a:hueOff val="114152"/>
                <a:satOff val="-12904"/>
                <a:lumOff val="24448"/>
                <a:alphaOff val="0"/>
                <a:tint val="38000"/>
                <a:satMod val="260000"/>
              </a:schemeClr>
            </a:gs>
            <a:gs pos="75000">
              <a:schemeClr val="accent6">
                <a:shade val="50000"/>
                <a:hueOff val="114152"/>
                <a:satOff val="-12904"/>
                <a:lumOff val="24448"/>
                <a:alphaOff val="0"/>
                <a:tint val="55000"/>
                <a:satMod val="255000"/>
              </a:schemeClr>
            </a:gs>
            <a:gs pos="100000">
              <a:schemeClr val="accent6">
                <a:shade val="50000"/>
                <a:hueOff val="114152"/>
                <a:satOff val="-12904"/>
                <a:lumOff val="24448"/>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¿Dónde se localizan las fuentes?</a:t>
          </a:r>
          <a:endParaRPr lang="es-MX" sz="1100" kern="1200" dirty="0"/>
        </a:p>
      </dsp:txBody>
      <dsp:txXfrm>
        <a:off x="1644539" y="649813"/>
        <a:ext cx="1445968" cy="734051"/>
      </dsp:txXfrm>
    </dsp:sp>
    <dsp:sp modelId="{A0EF650A-9E35-4759-848D-8E8FCBB7B79E}">
      <dsp:nvSpPr>
        <dsp:cNvPr id="0" name=""/>
        <dsp:cNvSpPr/>
      </dsp:nvSpPr>
      <dsp:spPr>
        <a:xfrm>
          <a:off x="3206486" y="610103"/>
          <a:ext cx="1525388" cy="813471"/>
        </a:xfrm>
        <a:prstGeom prst="roundRect">
          <a:avLst/>
        </a:prstGeom>
        <a:gradFill rotWithShape="0">
          <a:gsLst>
            <a:gs pos="0">
              <a:schemeClr val="accent6">
                <a:shade val="50000"/>
                <a:hueOff val="228303"/>
                <a:satOff val="-25807"/>
                <a:lumOff val="48897"/>
                <a:alphaOff val="0"/>
                <a:tint val="35000"/>
                <a:satMod val="260000"/>
              </a:schemeClr>
            </a:gs>
            <a:gs pos="30000">
              <a:schemeClr val="accent6">
                <a:shade val="50000"/>
                <a:hueOff val="228303"/>
                <a:satOff val="-25807"/>
                <a:lumOff val="48897"/>
                <a:alphaOff val="0"/>
                <a:tint val="38000"/>
                <a:satMod val="260000"/>
              </a:schemeClr>
            </a:gs>
            <a:gs pos="75000">
              <a:schemeClr val="accent6">
                <a:shade val="50000"/>
                <a:hueOff val="228303"/>
                <a:satOff val="-25807"/>
                <a:lumOff val="48897"/>
                <a:alphaOff val="0"/>
                <a:tint val="55000"/>
                <a:satMod val="255000"/>
              </a:schemeClr>
            </a:gs>
            <a:gs pos="100000">
              <a:schemeClr val="accent6">
                <a:shade val="50000"/>
                <a:hueOff val="228303"/>
                <a:satOff val="-25807"/>
                <a:lumOff val="48897"/>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¿A través de que dio vamos a recopilar los datos?</a:t>
          </a:r>
          <a:endParaRPr lang="es-MX" sz="1100" kern="1200" dirty="0"/>
        </a:p>
      </dsp:txBody>
      <dsp:txXfrm>
        <a:off x="3246196" y="649813"/>
        <a:ext cx="1445968" cy="734051"/>
      </dsp:txXfrm>
    </dsp:sp>
    <dsp:sp modelId="{3042B54D-6706-412A-9C13-712DEA3F0E79}">
      <dsp:nvSpPr>
        <dsp:cNvPr id="0" name=""/>
        <dsp:cNvSpPr/>
      </dsp:nvSpPr>
      <dsp:spPr>
        <a:xfrm>
          <a:off x="4808144" y="610103"/>
          <a:ext cx="1525388" cy="813471"/>
        </a:xfrm>
        <a:prstGeom prst="roundRect">
          <a:avLst/>
        </a:prstGeom>
        <a:gradFill rotWithShape="0">
          <a:gsLst>
            <a:gs pos="0">
              <a:schemeClr val="accent6">
                <a:shade val="50000"/>
                <a:hueOff val="114152"/>
                <a:satOff val="-12904"/>
                <a:lumOff val="24448"/>
                <a:alphaOff val="0"/>
                <a:tint val="35000"/>
                <a:satMod val="260000"/>
              </a:schemeClr>
            </a:gs>
            <a:gs pos="30000">
              <a:schemeClr val="accent6">
                <a:shade val="50000"/>
                <a:hueOff val="114152"/>
                <a:satOff val="-12904"/>
                <a:lumOff val="24448"/>
                <a:alphaOff val="0"/>
                <a:tint val="38000"/>
                <a:satMod val="260000"/>
              </a:schemeClr>
            </a:gs>
            <a:gs pos="75000">
              <a:schemeClr val="accent6">
                <a:shade val="50000"/>
                <a:hueOff val="114152"/>
                <a:satOff val="-12904"/>
                <a:lumOff val="24448"/>
                <a:alphaOff val="0"/>
                <a:tint val="55000"/>
                <a:satMod val="255000"/>
              </a:schemeClr>
            </a:gs>
            <a:gs pos="100000">
              <a:schemeClr val="accent6">
                <a:shade val="50000"/>
                <a:hueOff val="114152"/>
                <a:satOff val="-12904"/>
                <a:lumOff val="24448"/>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¿De que forma vamos a preparar los datos para analizarlos?</a:t>
          </a:r>
          <a:endParaRPr lang="es-MX" sz="1100" kern="1200" dirty="0"/>
        </a:p>
      </dsp:txBody>
      <dsp:txXfrm>
        <a:off x="4847854" y="649813"/>
        <a:ext cx="1445968" cy="73405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ED4F1-4783-4A58-8E59-2315D3B416D5}">
      <dsp:nvSpPr>
        <dsp:cNvPr id="0" name=""/>
        <dsp:cNvSpPr/>
      </dsp:nvSpPr>
      <dsp:spPr>
        <a:xfrm rot="16200000">
          <a:off x="1639" y="706"/>
          <a:ext cx="2806898" cy="2806898"/>
        </a:xfrm>
        <a:prstGeom prst="upArrow">
          <a:avLst>
            <a:gd name="adj1" fmla="val 50000"/>
            <a:gd name="adj2" fmla="val 35000"/>
          </a:avLst>
        </a:prstGeom>
        <a:gradFill rotWithShape="0">
          <a:gsLst>
            <a:gs pos="0">
              <a:schemeClr val="accent6">
                <a:shade val="80000"/>
                <a:hueOff val="0"/>
                <a:satOff val="0"/>
                <a:lumOff val="0"/>
                <a:alphaOff val="0"/>
                <a:shade val="63000"/>
                <a:satMod val="165000"/>
              </a:schemeClr>
            </a:gs>
            <a:gs pos="30000">
              <a:schemeClr val="accent6">
                <a:shade val="80000"/>
                <a:hueOff val="0"/>
                <a:satOff val="0"/>
                <a:lumOff val="0"/>
                <a:alphaOff val="0"/>
                <a:shade val="58000"/>
                <a:satMod val="165000"/>
              </a:schemeClr>
            </a:gs>
            <a:gs pos="75000">
              <a:schemeClr val="accent6">
                <a:shade val="80000"/>
                <a:hueOff val="0"/>
                <a:satOff val="0"/>
                <a:lumOff val="0"/>
                <a:alphaOff val="0"/>
                <a:shade val="30000"/>
                <a:satMod val="175000"/>
              </a:schemeClr>
            </a:gs>
            <a:gs pos="100000">
              <a:schemeClr val="accent6">
                <a:shade val="8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Obtención de documentos, registros y materiales</a:t>
          </a:r>
          <a:endParaRPr lang="es-ES" sz="2000" kern="1200" dirty="0"/>
        </a:p>
      </dsp:txBody>
      <dsp:txXfrm rot="5400000">
        <a:off x="492846" y="702430"/>
        <a:ext cx="2315691" cy="1403449"/>
      </dsp:txXfrm>
    </dsp:sp>
    <dsp:sp modelId="{6D555E33-C77F-48A5-9FFC-AC3C7EB66B3B}">
      <dsp:nvSpPr>
        <dsp:cNvPr id="0" name=""/>
        <dsp:cNvSpPr/>
      </dsp:nvSpPr>
      <dsp:spPr>
        <a:xfrm rot="5400000">
          <a:off x="3287462" y="706"/>
          <a:ext cx="2806898" cy="2806898"/>
        </a:xfrm>
        <a:prstGeom prst="upArrow">
          <a:avLst>
            <a:gd name="adj1" fmla="val 50000"/>
            <a:gd name="adj2" fmla="val 35000"/>
          </a:avLst>
        </a:prstGeom>
        <a:gradFill rotWithShape="0">
          <a:gsLst>
            <a:gs pos="0">
              <a:schemeClr val="accent6">
                <a:shade val="80000"/>
                <a:hueOff val="210597"/>
                <a:satOff val="-23262"/>
                <a:lumOff val="32832"/>
                <a:alphaOff val="0"/>
                <a:shade val="63000"/>
                <a:satMod val="165000"/>
              </a:schemeClr>
            </a:gs>
            <a:gs pos="30000">
              <a:schemeClr val="accent6">
                <a:shade val="80000"/>
                <a:hueOff val="210597"/>
                <a:satOff val="-23262"/>
                <a:lumOff val="32832"/>
                <a:alphaOff val="0"/>
                <a:shade val="58000"/>
                <a:satMod val="165000"/>
              </a:schemeClr>
            </a:gs>
            <a:gs pos="75000">
              <a:schemeClr val="accent6">
                <a:shade val="80000"/>
                <a:hueOff val="210597"/>
                <a:satOff val="-23262"/>
                <a:lumOff val="32832"/>
                <a:alphaOff val="0"/>
                <a:shade val="30000"/>
                <a:satMod val="175000"/>
              </a:schemeClr>
            </a:gs>
            <a:gs pos="100000">
              <a:schemeClr val="accent6">
                <a:shade val="80000"/>
                <a:hueOff val="210597"/>
                <a:satOff val="-23262"/>
                <a:lumOff val="3283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Mediante entrevistas que narren sus experiencias</a:t>
          </a:r>
          <a:endParaRPr lang="es-ES" sz="2000" kern="1200" dirty="0"/>
        </a:p>
      </dsp:txBody>
      <dsp:txXfrm rot="-5400000">
        <a:off x="3287462" y="702431"/>
        <a:ext cx="2315691" cy="140344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4FC23C-6CF9-45C7-820C-55C333DD68EF}">
      <dsp:nvSpPr>
        <dsp:cNvPr id="0" name=""/>
        <dsp:cNvSpPr/>
      </dsp:nvSpPr>
      <dsp:spPr>
        <a:xfrm>
          <a:off x="3402" y="1153021"/>
          <a:ext cx="1487468" cy="93431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INEGI</a:t>
          </a:r>
          <a:endParaRPr lang="es-ES" sz="1800" kern="1200" dirty="0"/>
        </a:p>
      </dsp:txBody>
      <dsp:txXfrm>
        <a:off x="30767" y="1180386"/>
        <a:ext cx="1432738" cy="879586"/>
      </dsp:txXfrm>
    </dsp:sp>
    <dsp:sp modelId="{3165AD75-7AE9-46D4-997B-051A459CAB0A}">
      <dsp:nvSpPr>
        <dsp:cNvPr id="0" name=""/>
        <dsp:cNvSpPr/>
      </dsp:nvSpPr>
      <dsp:spPr>
        <a:xfrm>
          <a:off x="1639617" y="1435733"/>
          <a:ext cx="315343" cy="36889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1639617" y="1509511"/>
        <a:ext cx="220740" cy="221336"/>
      </dsp:txXfrm>
    </dsp:sp>
    <dsp:sp modelId="{6391D9E9-07CD-476D-99B2-C346C4486724}">
      <dsp:nvSpPr>
        <dsp:cNvPr id="0" name=""/>
        <dsp:cNvSpPr/>
      </dsp:nvSpPr>
      <dsp:spPr>
        <a:xfrm>
          <a:off x="2085858" y="1153021"/>
          <a:ext cx="1487468" cy="93431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Banco de México</a:t>
          </a:r>
          <a:endParaRPr lang="es-ES" sz="1800" kern="1200" dirty="0"/>
        </a:p>
      </dsp:txBody>
      <dsp:txXfrm>
        <a:off x="2113223" y="1180386"/>
        <a:ext cx="1432738" cy="879586"/>
      </dsp:txXfrm>
    </dsp:sp>
    <dsp:sp modelId="{7B27BF83-33C0-4F4A-BF5A-C00463C7E886}">
      <dsp:nvSpPr>
        <dsp:cNvPr id="0" name=""/>
        <dsp:cNvSpPr/>
      </dsp:nvSpPr>
      <dsp:spPr>
        <a:xfrm>
          <a:off x="3722073" y="1435733"/>
          <a:ext cx="315343" cy="36889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3722073" y="1509511"/>
        <a:ext cx="220740" cy="221336"/>
      </dsp:txXfrm>
    </dsp:sp>
    <dsp:sp modelId="{72C39D52-C382-435D-8666-D26A5485BC24}">
      <dsp:nvSpPr>
        <dsp:cNvPr id="0" name=""/>
        <dsp:cNvSpPr/>
      </dsp:nvSpPr>
      <dsp:spPr>
        <a:xfrm>
          <a:off x="4168314" y="1153021"/>
          <a:ext cx="1487468" cy="93431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IMCO</a:t>
          </a:r>
          <a:endParaRPr lang="es-ES" sz="1800" kern="1200" dirty="0"/>
        </a:p>
      </dsp:txBody>
      <dsp:txXfrm>
        <a:off x="4195679" y="1180386"/>
        <a:ext cx="1432738" cy="879586"/>
      </dsp:txXfrm>
    </dsp:sp>
    <dsp:sp modelId="{5DA040E2-74C1-4BDF-A1BA-8A362815AC2D}">
      <dsp:nvSpPr>
        <dsp:cNvPr id="0" name=""/>
        <dsp:cNvSpPr/>
      </dsp:nvSpPr>
      <dsp:spPr>
        <a:xfrm>
          <a:off x="5804529" y="1435733"/>
          <a:ext cx="315343" cy="36889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 sz="1400" kern="1200"/>
        </a:p>
      </dsp:txBody>
      <dsp:txXfrm>
        <a:off x="5804529" y="1509511"/>
        <a:ext cx="220740" cy="221336"/>
      </dsp:txXfrm>
    </dsp:sp>
    <dsp:sp modelId="{1796C9A6-6022-4E05-B568-90FCE8186B66}">
      <dsp:nvSpPr>
        <dsp:cNvPr id="0" name=""/>
        <dsp:cNvSpPr/>
      </dsp:nvSpPr>
      <dsp:spPr>
        <a:xfrm>
          <a:off x="6250770" y="1153021"/>
          <a:ext cx="1487468" cy="93431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Secretaría de Economía</a:t>
          </a:r>
          <a:endParaRPr lang="es-ES" sz="1800" kern="1200" dirty="0"/>
        </a:p>
      </dsp:txBody>
      <dsp:txXfrm>
        <a:off x="6278135" y="1180386"/>
        <a:ext cx="1432738" cy="879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A9AD1-E409-498F-AD1F-6242D468A819}">
      <dsp:nvSpPr>
        <dsp:cNvPr id="0" name=""/>
        <dsp:cNvSpPr/>
      </dsp:nvSpPr>
      <dsp:spPr>
        <a:xfrm>
          <a:off x="2130" y="768458"/>
          <a:ext cx="2137807" cy="855123"/>
        </a:xfrm>
        <a:prstGeom prst="homePlate">
          <a:avLst/>
        </a:prstGeom>
        <a:gradFill rotWithShape="0">
          <a:gsLst>
            <a:gs pos="0">
              <a:schemeClr val="accent3">
                <a:shade val="80000"/>
                <a:hueOff val="0"/>
                <a:satOff val="0"/>
                <a:lumOff val="0"/>
                <a:alphaOff val="0"/>
                <a:shade val="63000"/>
                <a:satMod val="165000"/>
              </a:schemeClr>
            </a:gs>
            <a:gs pos="30000">
              <a:schemeClr val="accent3">
                <a:shade val="80000"/>
                <a:hueOff val="0"/>
                <a:satOff val="0"/>
                <a:lumOff val="0"/>
                <a:alphaOff val="0"/>
                <a:shade val="58000"/>
                <a:satMod val="165000"/>
              </a:schemeClr>
            </a:gs>
            <a:gs pos="75000">
              <a:schemeClr val="accent3">
                <a:shade val="80000"/>
                <a:hueOff val="0"/>
                <a:satOff val="0"/>
                <a:lumOff val="0"/>
                <a:alphaOff val="0"/>
                <a:shade val="30000"/>
                <a:satMod val="175000"/>
              </a:schemeClr>
            </a:gs>
            <a:gs pos="100000">
              <a:schemeClr val="accent3">
                <a:shade val="8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lvl="0" algn="ctr" defTabSz="622300">
            <a:lnSpc>
              <a:spcPct val="90000"/>
            </a:lnSpc>
            <a:spcBef>
              <a:spcPct val="0"/>
            </a:spcBef>
            <a:spcAft>
              <a:spcPct val="35000"/>
            </a:spcAft>
          </a:pPr>
          <a:r>
            <a:rPr lang="es-MX" sz="1400" kern="1200" dirty="0" smtClean="0"/>
            <a:t>Variables</a:t>
          </a:r>
          <a:endParaRPr lang="es-MX" sz="1400" kern="1200" dirty="0"/>
        </a:p>
      </dsp:txBody>
      <dsp:txXfrm>
        <a:off x="2130" y="768458"/>
        <a:ext cx="1924026" cy="855123"/>
      </dsp:txXfrm>
    </dsp:sp>
    <dsp:sp modelId="{3378266A-E288-435D-ACBE-82E09BA22BDA}">
      <dsp:nvSpPr>
        <dsp:cNvPr id="0" name=""/>
        <dsp:cNvSpPr/>
      </dsp:nvSpPr>
      <dsp:spPr>
        <a:xfrm>
          <a:off x="1712376" y="768458"/>
          <a:ext cx="2137807" cy="855123"/>
        </a:xfrm>
        <a:prstGeom prst="chevron">
          <a:avLst/>
        </a:prstGeom>
        <a:gradFill rotWithShape="0">
          <a:gsLst>
            <a:gs pos="0">
              <a:schemeClr val="accent3">
                <a:shade val="80000"/>
                <a:hueOff val="-196820"/>
                <a:satOff val="-1176"/>
                <a:lumOff val="10169"/>
                <a:alphaOff val="0"/>
                <a:shade val="63000"/>
                <a:satMod val="165000"/>
              </a:schemeClr>
            </a:gs>
            <a:gs pos="30000">
              <a:schemeClr val="accent3">
                <a:shade val="80000"/>
                <a:hueOff val="-196820"/>
                <a:satOff val="-1176"/>
                <a:lumOff val="10169"/>
                <a:alphaOff val="0"/>
                <a:shade val="58000"/>
                <a:satMod val="165000"/>
              </a:schemeClr>
            </a:gs>
            <a:gs pos="75000">
              <a:schemeClr val="accent3">
                <a:shade val="80000"/>
                <a:hueOff val="-196820"/>
                <a:satOff val="-1176"/>
                <a:lumOff val="10169"/>
                <a:alphaOff val="0"/>
                <a:shade val="30000"/>
                <a:satMod val="175000"/>
              </a:schemeClr>
            </a:gs>
            <a:gs pos="100000">
              <a:schemeClr val="accent3">
                <a:shade val="80000"/>
                <a:hueOff val="-196820"/>
                <a:satOff val="-1176"/>
                <a:lumOff val="1016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MX" sz="1400" kern="1200" dirty="0" smtClean="0"/>
            <a:t>Definiciones Operacionales</a:t>
          </a:r>
          <a:endParaRPr lang="es-MX" sz="1400" kern="1200" dirty="0"/>
        </a:p>
      </dsp:txBody>
      <dsp:txXfrm>
        <a:off x="2139938" y="768458"/>
        <a:ext cx="1282684" cy="855123"/>
      </dsp:txXfrm>
    </dsp:sp>
    <dsp:sp modelId="{FEB5ED8D-3F01-470E-8E68-736BA9C0703B}">
      <dsp:nvSpPr>
        <dsp:cNvPr id="0" name=""/>
        <dsp:cNvSpPr/>
      </dsp:nvSpPr>
      <dsp:spPr>
        <a:xfrm>
          <a:off x="3422623" y="768458"/>
          <a:ext cx="2137807" cy="855123"/>
        </a:xfrm>
        <a:prstGeom prst="chevron">
          <a:avLst/>
        </a:prstGeom>
        <a:gradFill rotWithShape="0">
          <a:gsLst>
            <a:gs pos="0">
              <a:schemeClr val="accent3">
                <a:shade val="80000"/>
                <a:hueOff val="-393640"/>
                <a:satOff val="-2351"/>
                <a:lumOff val="20337"/>
                <a:alphaOff val="0"/>
                <a:shade val="63000"/>
                <a:satMod val="165000"/>
              </a:schemeClr>
            </a:gs>
            <a:gs pos="30000">
              <a:schemeClr val="accent3">
                <a:shade val="80000"/>
                <a:hueOff val="-393640"/>
                <a:satOff val="-2351"/>
                <a:lumOff val="20337"/>
                <a:alphaOff val="0"/>
                <a:shade val="58000"/>
                <a:satMod val="165000"/>
              </a:schemeClr>
            </a:gs>
            <a:gs pos="75000">
              <a:schemeClr val="accent3">
                <a:shade val="80000"/>
                <a:hueOff val="-393640"/>
                <a:satOff val="-2351"/>
                <a:lumOff val="20337"/>
                <a:alphaOff val="0"/>
                <a:shade val="30000"/>
                <a:satMod val="175000"/>
              </a:schemeClr>
            </a:gs>
            <a:gs pos="100000">
              <a:schemeClr val="accent3">
                <a:shade val="80000"/>
                <a:hueOff val="-393640"/>
                <a:satOff val="-2351"/>
                <a:lumOff val="2033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MX" sz="1400" kern="1200" dirty="0" smtClean="0"/>
            <a:t>Muestra</a:t>
          </a:r>
          <a:endParaRPr lang="es-MX" sz="1400" kern="1200" dirty="0"/>
        </a:p>
      </dsp:txBody>
      <dsp:txXfrm>
        <a:off x="3850185" y="768458"/>
        <a:ext cx="1282684" cy="855123"/>
      </dsp:txXfrm>
    </dsp:sp>
    <dsp:sp modelId="{1555E106-D848-4636-B917-1731BEFCD681}">
      <dsp:nvSpPr>
        <dsp:cNvPr id="0" name=""/>
        <dsp:cNvSpPr/>
      </dsp:nvSpPr>
      <dsp:spPr>
        <a:xfrm>
          <a:off x="5132869" y="768458"/>
          <a:ext cx="2137807" cy="855123"/>
        </a:xfrm>
        <a:prstGeom prst="chevron">
          <a:avLst/>
        </a:prstGeom>
        <a:gradFill rotWithShape="0">
          <a:gsLst>
            <a:gs pos="0">
              <a:schemeClr val="accent3">
                <a:shade val="80000"/>
                <a:hueOff val="-590460"/>
                <a:satOff val="-3527"/>
                <a:lumOff val="30506"/>
                <a:alphaOff val="0"/>
                <a:shade val="63000"/>
                <a:satMod val="165000"/>
              </a:schemeClr>
            </a:gs>
            <a:gs pos="30000">
              <a:schemeClr val="accent3">
                <a:shade val="80000"/>
                <a:hueOff val="-590460"/>
                <a:satOff val="-3527"/>
                <a:lumOff val="30506"/>
                <a:alphaOff val="0"/>
                <a:shade val="58000"/>
                <a:satMod val="165000"/>
              </a:schemeClr>
            </a:gs>
            <a:gs pos="75000">
              <a:schemeClr val="accent3">
                <a:shade val="80000"/>
                <a:hueOff val="-590460"/>
                <a:satOff val="-3527"/>
                <a:lumOff val="30506"/>
                <a:alphaOff val="0"/>
                <a:shade val="30000"/>
                <a:satMod val="175000"/>
              </a:schemeClr>
            </a:gs>
            <a:gs pos="100000">
              <a:schemeClr val="accent3">
                <a:shade val="80000"/>
                <a:hueOff val="-590460"/>
                <a:satOff val="-3527"/>
                <a:lumOff val="30506"/>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MX" sz="1400" kern="1200" dirty="0" smtClean="0"/>
            <a:t>Recursos Disponibles</a:t>
          </a:r>
          <a:endParaRPr lang="es-MX" sz="1400" kern="1200" dirty="0"/>
        </a:p>
      </dsp:txBody>
      <dsp:txXfrm>
        <a:off x="5560431" y="768458"/>
        <a:ext cx="1282684" cy="8551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720725-7734-4031-BFDB-860F4C411FFF}">
      <dsp:nvSpPr>
        <dsp:cNvPr id="0" name=""/>
        <dsp:cNvSpPr/>
      </dsp:nvSpPr>
      <dsp:spPr>
        <a:xfrm>
          <a:off x="2233977" y="2098476"/>
          <a:ext cx="523108" cy="1495164"/>
        </a:xfrm>
        <a:custGeom>
          <a:avLst/>
          <a:gdLst/>
          <a:ahLst/>
          <a:cxnLst/>
          <a:rect l="0" t="0" r="0" b="0"/>
          <a:pathLst>
            <a:path>
              <a:moveTo>
                <a:pt x="0" y="0"/>
              </a:moveTo>
              <a:lnTo>
                <a:pt x="261554" y="0"/>
              </a:lnTo>
              <a:lnTo>
                <a:pt x="261554" y="1495164"/>
              </a:lnTo>
              <a:lnTo>
                <a:pt x="523108" y="149516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55931" y="2806457"/>
        <a:ext cx="79201" cy="79201"/>
      </dsp:txXfrm>
    </dsp:sp>
    <dsp:sp modelId="{ABCCE146-2FC9-4806-999E-F58058F47B25}">
      <dsp:nvSpPr>
        <dsp:cNvPr id="0" name=""/>
        <dsp:cNvSpPr/>
      </dsp:nvSpPr>
      <dsp:spPr>
        <a:xfrm>
          <a:off x="2233977" y="2098476"/>
          <a:ext cx="523108" cy="498388"/>
        </a:xfrm>
        <a:custGeom>
          <a:avLst/>
          <a:gdLst/>
          <a:ahLst/>
          <a:cxnLst/>
          <a:rect l="0" t="0" r="0" b="0"/>
          <a:pathLst>
            <a:path>
              <a:moveTo>
                <a:pt x="0" y="0"/>
              </a:moveTo>
              <a:lnTo>
                <a:pt x="261554" y="0"/>
              </a:lnTo>
              <a:lnTo>
                <a:pt x="261554" y="498388"/>
              </a:lnTo>
              <a:lnTo>
                <a:pt x="523108" y="4983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77469" y="2329607"/>
        <a:ext cx="36125" cy="36125"/>
      </dsp:txXfrm>
    </dsp:sp>
    <dsp:sp modelId="{5A689944-0CE4-457B-9EA8-5FD5B989FC51}">
      <dsp:nvSpPr>
        <dsp:cNvPr id="0" name=""/>
        <dsp:cNvSpPr/>
      </dsp:nvSpPr>
      <dsp:spPr>
        <a:xfrm>
          <a:off x="2233977" y="1600088"/>
          <a:ext cx="523108" cy="498388"/>
        </a:xfrm>
        <a:custGeom>
          <a:avLst/>
          <a:gdLst/>
          <a:ahLst/>
          <a:cxnLst/>
          <a:rect l="0" t="0" r="0" b="0"/>
          <a:pathLst>
            <a:path>
              <a:moveTo>
                <a:pt x="0" y="498388"/>
              </a:moveTo>
              <a:lnTo>
                <a:pt x="261554" y="498388"/>
              </a:lnTo>
              <a:lnTo>
                <a:pt x="261554" y="0"/>
              </a:lnTo>
              <a:lnTo>
                <a:pt x="523108"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77469" y="1831219"/>
        <a:ext cx="36125" cy="36125"/>
      </dsp:txXfrm>
    </dsp:sp>
    <dsp:sp modelId="{BEED1C6F-5B3A-46A5-840C-54A61939E37B}">
      <dsp:nvSpPr>
        <dsp:cNvPr id="0" name=""/>
        <dsp:cNvSpPr/>
      </dsp:nvSpPr>
      <dsp:spPr>
        <a:xfrm>
          <a:off x="2233977" y="603311"/>
          <a:ext cx="523108" cy="1495164"/>
        </a:xfrm>
        <a:custGeom>
          <a:avLst/>
          <a:gdLst/>
          <a:ahLst/>
          <a:cxnLst/>
          <a:rect l="0" t="0" r="0" b="0"/>
          <a:pathLst>
            <a:path>
              <a:moveTo>
                <a:pt x="0" y="1495164"/>
              </a:moveTo>
              <a:lnTo>
                <a:pt x="261554" y="1495164"/>
              </a:lnTo>
              <a:lnTo>
                <a:pt x="261554" y="0"/>
              </a:lnTo>
              <a:lnTo>
                <a:pt x="523108"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55931" y="1311293"/>
        <a:ext cx="79201" cy="79201"/>
      </dsp:txXfrm>
    </dsp:sp>
    <dsp:sp modelId="{C5D08D46-C1FD-458F-B0AE-905D0E392BE0}">
      <dsp:nvSpPr>
        <dsp:cNvPr id="0" name=""/>
        <dsp:cNvSpPr/>
      </dsp:nvSpPr>
      <dsp:spPr>
        <a:xfrm rot="16200000">
          <a:off x="-263209" y="1699765"/>
          <a:ext cx="4196953" cy="797421"/>
        </a:xfrm>
        <a:prstGeom prst="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ES" sz="4800" kern="1200" dirty="0" smtClean="0"/>
            <a:t>Propósitos</a:t>
          </a:r>
          <a:endParaRPr lang="es-ES" sz="4800" kern="1200" dirty="0"/>
        </a:p>
      </dsp:txBody>
      <dsp:txXfrm>
        <a:off x="-263209" y="1699765"/>
        <a:ext cx="4196953" cy="797421"/>
      </dsp:txXfrm>
    </dsp:sp>
    <dsp:sp modelId="{37586EC8-0CFD-44FA-AF52-6F7E92AA846A}">
      <dsp:nvSpPr>
        <dsp:cNvPr id="0" name=""/>
        <dsp:cNvSpPr/>
      </dsp:nvSpPr>
      <dsp:spPr>
        <a:xfrm>
          <a:off x="2757086" y="204601"/>
          <a:ext cx="2615541" cy="797421"/>
        </a:xfrm>
        <a:prstGeom prst="rect">
          <a:avLst/>
        </a:prstGeom>
        <a:solidFill>
          <a:schemeClr val="accent3">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Explorar y describir ambientes</a:t>
          </a:r>
          <a:endParaRPr lang="es-ES" sz="2000" kern="1200" dirty="0"/>
        </a:p>
      </dsp:txBody>
      <dsp:txXfrm>
        <a:off x="2757086" y="204601"/>
        <a:ext cx="2615541" cy="797421"/>
      </dsp:txXfrm>
    </dsp:sp>
    <dsp:sp modelId="{06162EA6-7F73-4A89-AA4E-9EBA2178DA36}">
      <dsp:nvSpPr>
        <dsp:cNvPr id="0" name=""/>
        <dsp:cNvSpPr/>
      </dsp:nvSpPr>
      <dsp:spPr>
        <a:xfrm>
          <a:off x="2757086" y="1201377"/>
          <a:ext cx="2615541" cy="797421"/>
        </a:xfrm>
        <a:prstGeom prst="rect">
          <a:avLst/>
        </a:prstGeom>
        <a:solidFill>
          <a:schemeClr val="accent3">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Comprender procesos</a:t>
          </a:r>
          <a:endParaRPr lang="es-ES" sz="2000" kern="1200" dirty="0"/>
        </a:p>
      </dsp:txBody>
      <dsp:txXfrm>
        <a:off x="2757086" y="1201377"/>
        <a:ext cx="2615541" cy="797421"/>
      </dsp:txXfrm>
    </dsp:sp>
    <dsp:sp modelId="{020B28D9-43A1-45F0-B077-E14ACF568E9E}">
      <dsp:nvSpPr>
        <dsp:cNvPr id="0" name=""/>
        <dsp:cNvSpPr/>
      </dsp:nvSpPr>
      <dsp:spPr>
        <a:xfrm>
          <a:off x="2757086" y="2198154"/>
          <a:ext cx="2615541" cy="797421"/>
        </a:xfrm>
        <a:prstGeom prst="rect">
          <a:avLst/>
        </a:prstGeom>
        <a:solidFill>
          <a:schemeClr val="accent3">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Identificar problemas sociales</a:t>
          </a:r>
          <a:endParaRPr lang="es-ES" sz="2000" kern="1200" dirty="0"/>
        </a:p>
      </dsp:txBody>
      <dsp:txXfrm>
        <a:off x="2757086" y="2198154"/>
        <a:ext cx="2615541" cy="797421"/>
      </dsp:txXfrm>
    </dsp:sp>
    <dsp:sp modelId="{370496C0-666E-401F-8835-BBC634A47009}">
      <dsp:nvSpPr>
        <dsp:cNvPr id="0" name=""/>
        <dsp:cNvSpPr/>
      </dsp:nvSpPr>
      <dsp:spPr>
        <a:xfrm>
          <a:off x="2757086" y="3194930"/>
          <a:ext cx="2615541" cy="797421"/>
        </a:xfrm>
        <a:prstGeom prst="rect">
          <a:avLst/>
        </a:prstGeom>
        <a:solidFill>
          <a:schemeClr val="accent3">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Generar hipótesis para futuros estudios</a:t>
          </a:r>
          <a:endParaRPr lang="es-ES" sz="2000" kern="1200" dirty="0"/>
        </a:p>
      </dsp:txBody>
      <dsp:txXfrm>
        <a:off x="2757086" y="3194930"/>
        <a:ext cx="2615541" cy="7974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247D47-B50C-4A5A-8713-1EEDE8F63C86}">
      <dsp:nvSpPr>
        <dsp:cNvPr id="0" name=""/>
        <dsp:cNvSpPr/>
      </dsp:nvSpPr>
      <dsp:spPr>
        <a:xfrm>
          <a:off x="3176533" y="1709497"/>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Elementos </a:t>
          </a:r>
          <a:endParaRPr lang="es-ES" sz="1300" kern="1200" dirty="0"/>
        </a:p>
      </dsp:txBody>
      <dsp:txXfrm>
        <a:off x="3354922" y="1887886"/>
        <a:ext cx="861339" cy="861339"/>
      </dsp:txXfrm>
    </dsp:sp>
    <dsp:sp modelId="{E9282640-FD87-4319-B2E9-C3617F7A1091}">
      <dsp:nvSpPr>
        <dsp:cNvPr id="0" name=""/>
        <dsp:cNvSpPr/>
      </dsp:nvSpPr>
      <dsp:spPr>
        <a:xfrm rot="16200000">
          <a:off x="3656246" y="1265689"/>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3695050" y="1387325"/>
        <a:ext cx="181084" cy="248496"/>
      </dsp:txXfrm>
    </dsp:sp>
    <dsp:sp modelId="{122B9ECC-5393-4271-BF37-F3EC6A437C44}">
      <dsp:nvSpPr>
        <dsp:cNvPr id="0" name=""/>
        <dsp:cNvSpPr/>
      </dsp:nvSpPr>
      <dsp:spPr>
        <a:xfrm>
          <a:off x="3176533" y="3281"/>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Ambiente Físico</a:t>
          </a:r>
          <a:endParaRPr lang="es-ES" sz="1200" kern="1200" dirty="0"/>
        </a:p>
      </dsp:txBody>
      <dsp:txXfrm>
        <a:off x="3354922" y="181670"/>
        <a:ext cx="861339" cy="861339"/>
      </dsp:txXfrm>
    </dsp:sp>
    <dsp:sp modelId="{C0B4C114-B9E7-4880-9C23-842DAE60CB14}">
      <dsp:nvSpPr>
        <dsp:cNvPr id="0" name=""/>
        <dsp:cNvSpPr/>
      </dsp:nvSpPr>
      <dsp:spPr>
        <a:xfrm rot="19800000">
          <a:off x="4388718" y="1688582"/>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393917" y="1790816"/>
        <a:ext cx="181084" cy="248496"/>
      </dsp:txXfrm>
    </dsp:sp>
    <dsp:sp modelId="{41D20C61-FC38-4F50-A8F3-8F4FECF4A0EC}">
      <dsp:nvSpPr>
        <dsp:cNvPr id="0" name=""/>
        <dsp:cNvSpPr/>
      </dsp:nvSpPr>
      <dsp:spPr>
        <a:xfrm>
          <a:off x="4654159" y="856389"/>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Ambiente Social</a:t>
          </a:r>
          <a:endParaRPr lang="es-ES" sz="1200" kern="1200" dirty="0"/>
        </a:p>
      </dsp:txBody>
      <dsp:txXfrm>
        <a:off x="4832548" y="1034778"/>
        <a:ext cx="861339" cy="861339"/>
      </dsp:txXfrm>
    </dsp:sp>
    <dsp:sp modelId="{A2205847-7276-4270-A65A-FDE2CE807F17}">
      <dsp:nvSpPr>
        <dsp:cNvPr id="0" name=""/>
        <dsp:cNvSpPr/>
      </dsp:nvSpPr>
      <dsp:spPr>
        <a:xfrm rot="1800000">
          <a:off x="4388718" y="2534369"/>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393917" y="2597799"/>
        <a:ext cx="181084" cy="248496"/>
      </dsp:txXfrm>
    </dsp:sp>
    <dsp:sp modelId="{3698FFA5-5AF1-401A-8BFE-0B5379A2DE7E}">
      <dsp:nvSpPr>
        <dsp:cNvPr id="0" name=""/>
        <dsp:cNvSpPr/>
      </dsp:nvSpPr>
      <dsp:spPr>
        <a:xfrm>
          <a:off x="4654159" y="2562604"/>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Actividades</a:t>
          </a:r>
          <a:endParaRPr lang="es-ES" sz="1200" kern="1200" dirty="0"/>
        </a:p>
      </dsp:txBody>
      <dsp:txXfrm>
        <a:off x="4832548" y="2740993"/>
        <a:ext cx="861339" cy="861339"/>
      </dsp:txXfrm>
    </dsp:sp>
    <dsp:sp modelId="{1A6CD193-F538-4338-9C18-BDDC05441ADF}">
      <dsp:nvSpPr>
        <dsp:cNvPr id="0" name=""/>
        <dsp:cNvSpPr/>
      </dsp:nvSpPr>
      <dsp:spPr>
        <a:xfrm rot="5400000">
          <a:off x="3656246" y="2957262"/>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3695050" y="3001291"/>
        <a:ext cx="181084" cy="248496"/>
      </dsp:txXfrm>
    </dsp:sp>
    <dsp:sp modelId="{E3E9BAA7-8919-47E8-945B-D24972269D2D}">
      <dsp:nvSpPr>
        <dsp:cNvPr id="0" name=""/>
        <dsp:cNvSpPr/>
      </dsp:nvSpPr>
      <dsp:spPr>
        <a:xfrm>
          <a:off x="3176533" y="3415712"/>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Artefactos</a:t>
          </a:r>
          <a:endParaRPr lang="es-ES" sz="1200" kern="1200" dirty="0"/>
        </a:p>
      </dsp:txBody>
      <dsp:txXfrm>
        <a:off x="3354922" y="3594101"/>
        <a:ext cx="861339" cy="861339"/>
      </dsp:txXfrm>
    </dsp:sp>
    <dsp:sp modelId="{B1E63FDA-85F4-4675-BF6E-0FEF161B935E}">
      <dsp:nvSpPr>
        <dsp:cNvPr id="0" name=""/>
        <dsp:cNvSpPr/>
      </dsp:nvSpPr>
      <dsp:spPr>
        <a:xfrm rot="9000000">
          <a:off x="2923773" y="2534369"/>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2996181" y="2597799"/>
        <a:ext cx="181084" cy="248496"/>
      </dsp:txXfrm>
    </dsp:sp>
    <dsp:sp modelId="{3B7AC730-E251-4462-B9AB-44C6CC1D1C73}">
      <dsp:nvSpPr>
        <dsp:cNvPr id="0" name=""/>
        <dsp:cNvSpPr/>
      </dsp:nvSpPr>
      <dsp:spPr>
        <a:xfrm>
          <a:off x="1698907" y="2562604"/>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Hechos Relevantes</a:t>
          </a:r>
          <a:endParaRPr lang="es-ES" sz="1200" kern="1200" dirty="0"/>
        </a:p>
      </dsp:txBody>
      <dsp:txXfrm>
        <a:off x="1877296" y="2740993"/>
        <a:ext cx="861339" cy="861339"/>
      </dsp:txXfrm>
    </dsp:sp>
    <dsp:sp modelId="{BD0F6E7E-CA16-4F49-AFCF-374E8C389FF8}">
      <dsp:nvSpPr>
        <dsp:cNvPr id="0" name=""/>
        <dsp:cNvSpPr/>
      </dsp:nvSpPr>
      <dsp:spPr>
        <a:xfrm rot="12600000">
          <a:off x="2923773" y="1688582"/>
          <a:ext cx="258691" cy="414160"/>
        </a:xfrm>
        <a:prstGeom prst="rightArrow">
          <a:avLst>
            <a:gd name="adj1" fmla="val 60000"/>
            <a:gd name="adj2" fmla="val 50000"/>
          </a:avLst>
        </a:prstGeom>
        <a:gradFill rotWithShape="0">
          <a:gsLst>
            <a:gs pos="0">
              <a:schemeClr val="accent2">
                <a:tint val="60000"/>
                <a:hueOff val="0"/>
                <a:satOff val="0"/>
                <a:lumOff val="0"/>
                <a:alphaOff val="0"/>
                <a:shade val="63000"/>
                <a:satMod val="165000"/>
              </a:schemeClr>
            </a:gs>
            <a:gs pos="30000">
              <a:schemeClr val="accent2">
                <a:tint val="60000"/>
                <a:hueOff val="0"/>
                <a:satOff val="0"/>
                <a:lumOff val="0"/>
                <a:alphaOff val="0"/>
                <a:shade val="58000"/>
                <a:satMod val="165000"/>
              </a:schemeClr>
            </a:gs>
            <a:gs pos="75000">
              <a:schemeClr val="accent2">
                <a:tint val="60000"/>
                <a:hueOff val="0"/>
                <a:satOff val="0"/>
                <a:lumOff val="0"/>
                <a:alphaOff val="0"/>
                <a:shade val="30000"/>
                <a:satMod val="175000"/>
              </a:schemeClr>
            </a:gs>
            <a:gs pos="100000">
              <a:schemeClr val="accent2">
                <a:tint val="60000"/>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2996181" y="1790816"/>
        <a:ext cx="181084" cy="248496"/>
      </dsp:txXfrm>
    </dsp:sp>
    <dsp:sp modelId="{B97D5246-1962-472D-9B63-8354D266E541}">
      <dsp:nvSpPr>
        <dsp:cNvPr id="0" name=""/>
        <dsp:cNvSpPr/>
      </dsp:nvSpPr>
      <dsp:spPr>
        <a:xfrm>
          <a:off x="1698907" y="856389"/>
          <a:ext cx="1218117" cy="121811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Retratos Humanos o Historias</a:t>
          </a:r>
          <a:endParaRPr lang="es-ES" sz="1200" kern="1200" dirty="0"/>
        </a:p>
      </dsp:txBody>
      <dsp:txXfrm>
        <a:off x="1877296" y="1034778"/>
        <a:ext cx="861339" cy="8613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761C3-7E63-4013-A299-213B283E3A45}">
      <dsp:nvSpPr>
        <dsp:cNvPr id="0" name=""/>
        <dsp:cNvSpPr/>
      </dsp:nvSpPr>
      <dsp:spPr>
        <a:xfrm rot="5400000">
          <a:off x="251116" y="2452679"/>
          <a:ext cx="751659" cy="1250743"/>
        </a:xfrm>
        <a:prstGeom prst="corner">
          <a:avLst>
            <a:gd name="adj1" fmla="val 16120"/>
            <a:gd name="adj2" fmla="val 16110"/>
          </a:avLst>
        </a:prstGeom>
        <a:gradFill rotWithShape="0">
          <a:gsLst>
            <a:gs pos="0">
              <a:schemeClr val="accent2">
                <a:shade val="50000"/>
                <a:hueOff val="0"/>
                <a:satOff val="0"/>
                <a:lumOff val="0"/>
                <a:alphaOff val="0"/>
                <a:shade val="63000"/>
                <a:satMod val="165000"/>
              </a:schemeClr>
            </a:gs>
            <a:gs pos="30000">
              <a:schemeClr val="accent2">
                <a:shade val="50000"/>
                <a:hueOff val="0"/>
                <a:satOff val="0"/>
                <a:lumOff val="0"/>
                <a:alphaOff val="0"/>
                <a:shade val="58000"/>
                <a:satMod val="165000"/>
              </a:schemeClr>
            </a:gs>
            <a:gs pos="75000">
              <a:schemeClr val="accent2">
                <a:shade val="50000"/>
                <a:hueOff val="0"/>
                <a:satOff val="0"/>
                <a:lumOff val="0"/>
                <a:alphaOff val="0"/>
                <a:shade val="30000"/>
                <a:satMod val="175000"/>
              </a:schemeClr>
            </a:gs>
            <a:gs pos="100000">
              <a:schemeClr val="accent2">
                <a:shade val="50000"/>
                <a:hueOff val="0"/>
                <a:satOff val="0"/>
                <a:lumOff val="0"/>
                <a:alphaOff val="0"/>
                <a:shade val="15000"/>
                <a:satMod val="175000"/>
              </a:schemeClr>
            </a:gs>
          </a:gsLst>
          <a:path path="circle">
            <a:fillToRect l="5000" t="100000" r="120000" b="10000"/>
          </a:path>
        </a:gradFill>
        <a:ln w="12700" cap="flat" cmpd="sng" algn="ctr">
          <a:solidFill>
            <a:schemeClr val="accent2">
              <a:shade val="5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E80AAF1E-170A-4A0F-A035-08ADF71C4DF0}">
      <dsp:nvSpPr>
        <dsp:cNvPr id="0" name=""/>
        <dsp:cNvSpPr/>
      </dsp:nvSpPr>
      <dsp:spPr>
        <a:xfrm>
          <a:off x="125646" y="2826382"/>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Debe tener con información demográfica suficiente</a:t>
          </a:r>
          <a:endParaRPr lang="es-ES" sz="1000" kern="1200" dirty="0"/>
        </a:p>
      </dsp:txBody>
      <dsp:txXfrm>
        <a:off x="125646" y="2826382"/>
        <a:ext cx="1129178" cy="989791"/>
      </dsp:txXfrm>
    </dsp:sp>
    <dsp:sp modelId="{9037AD84-83F0-443A-A729-AA4FA06CEE94}">
      <dsp:nvSpPr>
        <dsp:cNvPr id="0" name=""/>
        <dsp:cNvSpPr/>
      </dsp:nvSpPr>
      <dsp:spPr>
        <a:xfrm>
          <a:off x="1041772" y="2360598"/>
          <a:ext cx="213052" cy="213052"/>
        </a:xfrm>
        <a:prstGeom prst="triangle">
          <a:avLst>
            <a:gd name="adj" fmla="val 100000"/>
          </a:avLst>
        </a:prstGeom>
        <a:gradFill rotWithShape="0">
          <a:gsLst>
            <a:gs pos="0">
              <a:schemeClr val="accent2">
                <a:shade val="50000"/>
                <a:hueOff val="23338"/>
                <a:satOff val="-3725"/>
                <a:lumOff val="9142"/>
                <a:alphaOff val="0"/>
                <a:shade val="63000"/>
                <a:satMod val="165000"/>
              </a:schemeClr>
            </a:gs>
            <a:gs pos="30000">
              <a:schemeClr val="accent2">
                <a:shade val="50000"/>
                <a:hueOff val="23338"/>
                <a:satOff val="-3725"/>
                <a:lumOff val="9142"/>
                <a:alphaOff val="0"/>
                <a:shade val="58000"/>
                <a:satMod val="165000"/>
              </a:schemeClr>
            </a:gs>
            <a:gs pos="75000">
              <a:schemeClr val="accent2">
                <a:shade val="50000"/>
                <a:hueOff val="23338"/>
                <a:satOff val="-3725"/>
                <a:lumOff val="9142"/>
                <a:alphaOff val="0"/>
                <a:shade val="30000"/>
                <a:satMod val="175000"/>
              </a:schemeClr>
            </a:gs>
            <a:gs pos="100000">
              <a:schemeClr val="accent2">
                <a:shade val="50000"/>
                <a:hueOff val="23338"/>
                <a:satOff val="-3725"/>
                <a:lumOff val="9142"/>
                <a:alphaOff val="0"/>
                <a:shade val="15000"/>
                <a:satMod val="175000"/>
              </a:schemeClr>
            </a:gs>
          </a:gsLst>
          <a:path path="circle">
            <a:fillToRect l="5000" t="100000" r="120000" b="10000"/>
          </a:path>
        </a:gradFill>
        <a:ln w="12700" cap="flat" cmpd="sng" algn="ctr">
          <a:solidFill>
            <a:schemeClr val="accent2">
              <a:shade val="50000"/>
              <a:hueOff val="23338"/>
              <a:satOff val="-3725"/>
              <a:lumOff val="9142"/>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0E718237-B942-4C4A-87E5-EC3831B48FCF}">
      <dsp:nvSpPr>
        <dsp:cNvPr id="0" name=""/>
        <dsp:cNvSpPr/>
      </dsp:nvSpPr>
      <dsp:spPr>
        <a:xfrm rot="5400000">
          <a:off x="1633451" y="2110619"/>
          <a:ext cx="751659" cy="1250743"/>
        </a:xfrm>
        <a:prstGeom prst="corner">
          <a:avLst>
            <a:gd name="adj1" fmla="val 16120"/>
            <a:gd name="adj2" fmla="val 16110"/>
          </a:avLst>
        </a:prstGeom>
        <a:gradFill rotWithShape="0">
          <a:gsLst>
            <a:gs pos="0">
              <a:schemeClr val="accent2">
                <a:shade val="50000"/>
                <a:hueOff val="46675"/>
                <a:satOff val="-7450"/>
                <a:lumOff val="18285"/>
                <a:alphaOff val="0"/>
                <a:shade val="63000"/>
                <a:satMod val="165000"/>
              </a:schemeClr>
            </a:gs>
            <a:gs pos="30000">
              <a:schemeClr val="accent2">
                <a:shade val="50000"/>
                <a:hueOff val="46675"/>
                <a:satOff val="-7450"/>
                <a:lumOff val="18285"/>
                <a:alphaOff val="0"/>
                <a:shade val="58000"/>
                <a:satMod val="165000"/>
              </a:schemeClr>
            </a:gs>
            <a:gs pos="75000">
              <a:schemeClr val="accent2">
                <a:shade val="50000"/>
                <a:hueOff val="46675"/>
                <a:satOff val="-7450"/>
                <a:lumOff val="18285"/>
                <a:alphaOff val="0"/>
                <a:shade val="30000"/>
                <a:satMod val="175000"/>
              </a:schemeClr>
            </a:gs>
            <a:gs pos="100000">
              <a:schemeClr val="accent2">
                <a:shade val="50000"/>
                <a:hueOff val="46675"/>
                <a:satOff val="-7450"/>
                <a:lumOff val="18285"/>
                <a:alphaOff val="0"/>
                <a:shade val="15000"/>
                <a:satMod val="175000"/>
              </a:schemeClr>
            </a:gs>
          </a:gsLst>
          <a:path path="circle">
            <a:fillToRect l="5000" t="100000" r="120000" b="10000"/>
          </a:path>
        </a:gradFill>
        <a:ln w="12700" cap="flat" cmpd="sng" algn="ctr">
          <a:solidFill>
            <a:schemeClr val="accent2">
              <a:shade val="50000"/>
              <a:hueOff val="46675"/>
              <a:satOff val="-7450"/>
              <a:lumOff val="18285"/>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3B7A3BA7-A560-478F-8B54-0B644C56CFF1}">
      <dsp:nvSpPr>
        <dsp:cNvPr id="0" name=""/>
        <dsp:cNvSpPr/>
      </dsp:nvSpPr>
      <dsp:spPr>
        <a:xfrm>
          <a:off x="1507981" y="2484321"/>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Focalización de un tema</a:t>
          </a:r>
          <a:endParaRPr lang="es-ES" sz="1000" kern="1200" dirty="0"/>
        </a:p>
      </dsp:txBody>
      <dsp:txXfrm>
        <a:off x="1507981" y="2484321"/>
        <a:ext cx="1129178" cy="989791"/>
      </dsp:txXfrm>
    </dsp:sp>
    <dsp:sp modelId="{6F4960DB-EFEF-42F2-9CB6-DBF9FB057E35}">
      <dsp:nvSpPr>
        <dsp:cNvPr id="0" name=""/>
        <dsp:cNvSpPr/>
      </dsp:nvSpPr>
      <dsp:spPr>
        <a:xfrm>
          <a:off x="2424107" y="2018537"/>
          <a:ext cx="213052" cy="213052"/>
        </a:xfrm>
        <a:prstGeom prst="triangle">
          <a:avLst>
            <a:gd name="adj" fmla="val 100000"/>
          </a:avLst>
        </a:prstGeom>
        <a:gradFill rotWithShape="0">
          <a:gsLst>
            <a:gs pos="0">
              <a:schemeClr val="accent2">
                <a:shade val="50000"/>
                <a:hueOff val="70013"/>
                <a:satOff val="-11175"/>
                <a:lumOff val="27427"/>
                <a:alphaOff val="0"/>
                <a:shade val="63000"/>
                <a:satMod val="165000"/>
              </a:schemeClr>
            </a:gs>
            <a:gs pos="30000">
              <a:schemeClr val="accent2">
                <a:shade val="50000"/>
                <a:hueOff val="70013"/>
                <a:satOff val="-11175"/>
                <a:lumOff val="27427"/>
                <a:alphaOff val="0"/>
                <a:shade val="58000"/>
                <a:satMod val="165000"/>
              </a:schemeClr>
            </a:gs>
            <a:gs pos="75000">
              <a:schemeClr val="accent2">
                <a:shade val="50000"/>
                <a:hueOff val="70013"/>
                <a:satOff val="-11175"/>
                <a:lumOff val="27427"/>
                <a:alphaOff val="0"/>
                <a:shade val="30000"/>
                <a:satMod val="175000"/>
              </a:schemeClr>
            </a:gs>
            <a:gs pos="100000">
              <a:schemeClr val="accent2">
                <a:shade val="50000"/>
                <a:hueOff val="70013"/>
                <a:satOff val="-11175"/>
                <a:lumOff val="27427"/>
                <a:alphaOff val="0"/>
                <a:shade val="15000"/>
                <a:satMod val="175000"/>
              </a:schemeClr>
            </a:gs>
          </a:gsLst>
          <a:path path="circle">
            <a:fillToRect l="5000" t="100000" r="120000" b="10000"/>
          </a:path>
        </a:gradFill>
        <a:ln w="12700" cap="flat" cmpd="sng" algn="ctr">
          <a:solidFill>
            <a:schemeClr val="accent2">
              <a:shade val="50000"/>
              <a:hueOff val="70013"/>
              <a:satOff val="-11175"/>
              <a:lumOff val="27427"/>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D7C65662-8946-4058-B432-BDAE2F492915}">
      <dsp:nvSpPr>
        <dsp:cNvPr id="0" name=""/>
        <dsp:cNvSpPr/>
      </dsp:nvSpPr>
      <dsp:spPr>
        <a:xfrm rot="5400000">
          <a:off x="3015787" y="1768558"/>
          <a:ext cx="751659" cy="1250743"/>
        </a:xfrm>
        <a:prstGeom prst="corner">
          <a:avLst>
            <a:gd name="adj1" fmla="val 16120"/>
            <a:gd name="adj2" fmla="val 16110"/>
          </a:avLst>
        </a:prstGeom>
        <a:gradFill rotWithShape="0">
          <a:gsLst>
            <a:gs pos="0">
              <a:schemeClr val="accent2">
                <a:shade val="50000"/>
                <a:hueOff val="93351"/>
                <a:satOff val="-14900"/>
                <a:lumOff val="36569"/>
                <a:alphaOff val="0"/>
                <a:shade val="63000"/>
                <a:satMod val="165000"/>
              </a:schemeClr>
            </a:gs>
            <a:gs pos="30000">
              <a:schemeClr val="accent2">
                <a:shade val="50000"/>
                <a:hueOff val="93351"/>
                <a:satOff val="-14900"/>
                <a:lumOff val="36569"/>
                <a:alphaOff val="0"/>
                <a:shade val="58000"/>
                <a:satMod val="165000"/>
              </a:schemeClr>
            </a:gs>
            <a:gs pos="75000">
              <a:schemeClr val="accent2">
                <a:shade val="50000"/>
                <a:hueOff val="93351"/>
                <a:satOff val="-14900"/>
                <a:lumOff val="36569"/>
                <a:alphaOff val="0"/>
                <a:shade val="30000"/>
                <a:satMod val="175000"/>
              </a:schemeClr>
            </a:gs>
            <a:gs pos="100000">
              <a:schemeClr val="accent2">
                <a:shade val="50000"/>
                <a:hueOff val="93351"/>
                <a:satOff val="-14900"/>
                <a:lumOff val="36569"/>
                <a:alphaOff val="0"/>
                <a:shade val="15000"/>
                <a:satMod val="175000"/>
              </a:schemeClr>
            </a:gs>
          </a:gsLst>
          <a:path path="circle">
            <a:fillToRect l="5000" t="100000" r="120000" b="10000"/>
          </a:path>
        </a:gradFill>
        <a:ln w="12700" cap="flat" cmpd="sng" algn="ctr">
          <a:solidFill>
            <a:schemeClr val="accent2">
              <a:shade val="50000"/>
              <a:hueOff val="93351"/>
              <a:satOff val="-14900"/>
              <a:lumOff val="36569"/>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A566847C-BB1C-4BF0-826C-4150EB873E8E}">
      <dsp:nvSpPr>
        <dsp:cNvPr id="0" name=""/>
        <dsp:cNvSpPr/>
      </dsp:nvSpPr>
      <dsp:spPr>
        <a:xfrm>
          <a:off x="2890316" y="2142261"/>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Ser preguntas claras</a:t>
          </a:r>
          <a:endParaRPr lang="es-ES" sz="1000" kern="1200" dirty="0"/>
        </a:p>
      </dsp:txBody>
      <dsp:txXfrm>
        <a:off x="2890316" y="2142261"/>
        <a:ext cx="1129178" cy="989791"/>
      </dsp:txXfrm>
    </dsp:sp>
    <dsp:sp modelId="{7DF808A4-F841-4628-AFE0-359071ABA4CE}">
      <dsp:nvSpPr>
        <dsp:cNvPr id="0" name=""/>
        <dsp:cNvSpPr/>
      </dsp:nvSpPr>
      <dsp:spPr>
        <a:xfrm>
          <a:off x="3806442" y="1676477"/>
          <a:ext cx="213052" cy="213052"/>
        </a:xfrm>
        <a:prstGeom prst="triangle">
          <a:avLst>
            <a:gd name="adj" fmla="val 100000"/>
          </a:avLst>
        </a:prstGeom>
        <a:gradFill rotWithShape="0">
          <a:gsLst>
            <a:gs pos="0">
              <a:schemeClr val="accent2">
                <a:shade val="50000"/>
                <a:hueOff val="116688"/>
                <a:satOff val="-18625"/>
                <a:lumOff val="45712"/>
                <a:alphaOff val="0"/>
                <a:shade val="63000"/>
                <a:satMod val="165000"/>
              </a:schemeClr>
            </a:gs>
            <a:gs pos="30000">
              <a:schemeClr val="accent2">
                <a:shade val="50000"/>
                <a:hueOff val="116688"/>
                <a:satOff val="-18625"/>
                <a:lumOff val="45712"/>
                <a:alphaOff val="0"/>
                <a:shade val="58000"/>
                <a:satMod val="165000"/>
              </a:schemeClr>
            </a:gs>
            <a:gs pos="75000">
              <a:schemeClr val="accent2">
                <a:shade val="50000"/>
                <a:hueOff val="116688"/>
                <a:satOff val="-18625"/>
                <a:lumOff val="45712"/>
                <a:alphaOff val="0"/>
                <a:shade val="30000"/>
                <a:satMod val="175000"/>
              </a:schemeClr>
            </a:gs>
            <a:gs pos="100000">
              <a:schemeClr val="accent2">
                <a:shade val="50000"/>
                <a:hueOff val="116688"/>
                <a:satOff val="-18625"/>
                <a:lumOff val="45712"/>
                <a:alphaOff val="0"/>
                <a:shade val="15000"/>
                <a:satMod val="175000"/>
              </a:schemeClr>
            </a:gs>
          </a:gsLst>
          <a:path path="circle">
            <a:fillToRect l="5000" t="100000" r="120000" b="10000"/>
          </a:path>
        </a:gradFill>
        <a:ln w="12700" cap="flat" cmpd="sng" algn="ctr">
          <a:solidFill>
            <a:schemeClr val="accent2">
              <a:shade val="50000"/>
              <a:hueOff val="116688"/>
              <a:satOff val="-18625"/>
              <a:lumOff val="45712"/>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A9AAA69F-8607-461D-9C92-6CB2CDA16B05}">
      <dsp:nvSpPr>
        <dsp:cNvPr id="0" name=""/>
        <dsp:cNvSpPr/>
      </dsp:nvSpPr>
      <dsp:spPr>
        <a:xfrm rot="5400000">
          <a:off x="4398122" y="1426498"/>
          <a:ext cx="751659" cy="1250743"/>
        </a:xfrm>
        <a:prstGeom prst="corner">
          <a:avLst>
            <a:gd name="adj1" fmla="val 16120"/>
            <a:gd name="adj2" fmla="val 16110"/>
          </a:avLst>
        </a:prstGeom>
        <a:gradFill rotWithShape="0">
          <a:gsLst>
            <a:gs pos="0">
              <a:schemeClr val="accent2">
                <a:shade val="50000"/>
                <a:hueOff val="116688"/>
                <a:satOff val="-18625"/>
                <a:lumOff val="45712"/>
                <a:alphaOff val="0"/>
                <a:shade val="63000"/>
                <a:satMod val="165000"/>
              </a:schemeClr>
            </a:gs>
            <a:gs pos="30000">
              <a:schemeClr val="accent2">
                <a:shade val="50000"/>
                <a:hueOff val="116688"/>
                <a:satOff val="-18625"/>
                <a:lumOff val="45712"/>
                <a:alphaOff val="0"/>
                <a:shade val="58000"/>
                <a:satMod val="165000"/>
              </a:schemeClr>
            </a:gs>
            <a:gs pos="75000">
              <a:schemeClr val="accent2">
                <a:shade val="50000"/>
                <a:hueOff val="116688"/>
                <a:satOff val="-18625"/>
                <a:lumOff val="45712"/>
                <a:alphaOff val="0"/>
                <a:shade val="30000"/>
                <a:satMod val="175000"/>
              </a:schemeClr>
            </a:gs>
            <a:gs pos="100000">
              <a:schemeClr val="accent2">
                <a:shade val="50000"/>
                <a:hueOff val="116688"/>
                <a:satOff val="-18625"/>
                <a:lumOff val="45712"/>
                <a:alphaOff val="0"/>
                <a:shade val="15000"/>
                <a:satMod val="175000"/>
              </a:schemeClr>
            </a:gs>
          </a:gsLst>
          <a:path path="circle">
            <a:fillToRect l="5000" t="100000" r="120000" b="10000"/>
          </a:path>
        </a:gradFill>
        <a:ln w="12700" cap="flat" cmpd="sng" algn="ctr">
          <a:solidFill>
            <a:schemeClr val="accent2">
              <a:shade val="50000"/>
              <a:hueOff val="116688"/>
              <a:satOff val="-18625"/>
              <a:lumOff val="45712"/>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443C9D52-D1A7-4AFB-A49A-4DEA4FA0F8CB}">
      <dsp:nvSpPr>
        <dsp:cNvPr id="0" name=""/>
        <dsp:cNvSpPr/>
      </dsp:nvSpPr>
      <dsp:spPr>
        <a:xfrm>
          <a:off x="4272651" y="1800201"/>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Secuencia lógica</a:t>
          </a:r>
          <a:endParaRPr lang="es-ES" sz="1000" kern="1200" dirty="0"/>
        </a:p>
      </dsp:txBody>
      <dsp:txXfrm>
        <a:off x="4272651" y="1800201"/>
        <a:ext cx="1129178" cy="989791"/>
      </dsp:txXfrm>
    </dsp:sp>
    <dsp:sp modelId="{ACF9A8BC-5951-4214-9A09-F78F2823DE40}">
      <dsp:nvSpPr>
        <dsp:cNvPr id="0" name=""/>
        <dsp:cNvSpPr/>
      </dsp:nvSpPr>
      <dsp:spPr>
        <a:xfrm>
          <a:off x="5188777" y="1334417"/>
          <a:ext cx="213052" cy="213052"/>
        </a:xfrm>
        <a:prstGeom prst="triangle">
          <a:avLst>
            <a:gd name="adj" fmla="val 100000"/>
          </a:avLst>
        </a:prstGeom>
        <a:gradFill rotWithShape="0">
          <a:gsLst>
            <a:gs pos="0">
              <a:schemeClr val="accent2">
                <a:shade val="50000"/>
                <a:hueOff val="93351"/>
                <a:satOff val="-14900"/>
                <a:lumOff val="36569"/>
                <a:alphaOff val="0"/>
                <a:shade val="63000"/>
                <a:satMod val="165000"/>
              </a:schemeClr>
            </a:gs>
            <a:gs pos="30000">
              <a:schemeClr val="accent2">
                <a:shade val="50000"/>
                <a:hueOff val="93351"/>
                <a:satOff val="-14900"/>
                <a:lumOff val="36569"/>
                <a:alphaOff val="0"/>
                <a:shade val="58000"/>
                <a:satMod val="165000"/>
              </a:schemeClr>
            </a:gs>
            <a:gs pos="75000">
              <a:schemeClr val="accent2">
                <a:shade val="50000"/>
                <a:hueOff val="93351"/>
                <a:satOff val="-14900"/>
                <a:lumOff val="36569"/>
                <a:alphaOff val="0"/>
                <a:shade val="30000"/>
                <a:satMod val="175000"/>
              </a:schemeClr>
            </a:gs>
            <a:gs pos="100000">
              <a:schemeClr val="accent2">
                <a:shade val="50000"/>
                <a:hueOff val="93351"/>
                <a:satOff val="-14900"/>
                <a:lumOff val="36569"/>
                <a:alphaOff val="0"/>
                <a:shade val="15000"/>
                <a:satMod val="175000"/>
              </a:schemeClr>
            </a:gs>
          </a:gsLst>
          <a:path path="circle">
            <a:fillToRect l="5000" t="100000" r="120000" b="10000"/>
          </a:path>
        </a:gradFill>
        <a:ln w="12700" cap="flat" cmpd="sng" algn="ctr">
          <a:solidFill>
            <a:schemeClr val="accent2">
              <a:shade val="50000"/>
              <a:hueOff val="93351"/>
              <a:satOff val="-14900"/>
              <a:lumOff val="36569"/>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3E03FDED-7708-44C6-97D3-B9A424E725EA}">
      <dsp:nvSpPr>
        <dsp:cNvPr id="0" name=""/>
        <dsp:cNvSpPr/>
      </dsp:nvSpPr>
      <dsp:spPr>
        <a:xfrm rot="5400000">
          <a:off x="5780457" y="1084438"/>
          <a:ext cx="751659" cy="1250743"/>
        </a:xfrm>
        <a:prstGeom prst="corner">
          <a:avLst>
            <a:gd name="adj1" fmla="val 16120"/>
            <a:gd name="adj2" fmla="val 16110"/>
          </a:avLst>
        </a:prstGeom>
        <a:gradFill rotWithShape="0">
          <a:gsLst>
            <a:gs pos="0">
              <a:schemeClr val="accent2">
                <a:shade val="50000"/>
                <a:hueOff val="70013"/>
                <a:satOff val="-11175"/>
                <a:lumOff val="27427"/>
                <a:alphaOff val="0"/>
                <a:shade val="63000"/>
                <a:satMod val="165000"/>
              </a:schemeClr>
            </a:gs>
            <a:gs pos="30000">
              <a:schemeClr val="accent2">
                <a:shade val="50000"/>
                <a:hueOff val="70013"/>
                <a:satOff val="-11175"/>
                <a:lumOff val="27427"/>
                <a:alphaOff val="0"/>
                <a:shade val="58000"/>
                <a:satMod val="165000"/>
              </a:schemeClr>
            </a:gs>
            <a:gs pos="75000">
              <a:schemeClr val="accent2">
                <a:shade val="50000"/>
                <a:hueOff val="70013"/>
                <a:satOff val="-11175"/>
                <a:lumOff val="27427"/>
                <a:alphaOff val="0"/>
                <a:shade val="30000"/>
                <a:satMod val="175000"/>
              </a:schemeClr>
            </a:gs>
            <a:gs pos="100000">
              <a:schemeClr val="accent2">
                <a:shade val="50000"/>
                <a:hueOff val="70013"/>
                <a:satOff val="-11175"/>
                <a:lumOff val="27427"/>
                <a:alphaOff val="0"/>
                <a:shade val="15000"/>
                <a:satMod val="175000"/>
              </a:schemeClr>
            </a:gs>
          </a:gsLst>
          <a:path path="circle">
            <a:fillToRect l="5000" t="100000" r="120000" b="10000"/>
          </a:path>
        </a:gradFill>
        <a:ln w="12700" cap="flat" cmpd="sng" algn="ctr">
          <a:solidFill>
            <a:schemeClr val="accent2">
              <a:shade val="50000"/>
              <a:hueOff val="70013"/>
              <a:satOff val="-11175"/>
              <a:lumOff val="27427"/>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020D02A6-306C-4EC9-9703-5B6948B0AC8C}">
      <dsp:nvSpPr>
        <dsp:cNvPr id="0" name=""/>
        <dsp:cNvSpPr/>
      </dsp:nvSpPr>
      <dsp:spPr>
        <a:xfrm>
          <a:off x="5654986" y="1458141"/>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Promueve la confidencialidad</a:t>
          </a:r>
          <a:endParaRPr lang="es-ES" sz="1000" kern="1200" dirty="0"/>
        </a:p>
      </dsp:txBody>
      <dsp:txXfrm>
        <a:off x="5654986" y="1458141"/>
        <a:ext cx="1129178" cy="989791"/>
      </dsp:txXfrm>
    </dsp:sp>
    <dsp:sp modelId="{7AA95AA0-25A5-498D-89EC-CA6F82FDC404}">
      <dsp:nvSpPr>
        <dsp:cNvPr id="0" name=""/>
        <dsp:cNvSpPr/>
      </dsp:nvSpPr>
      <dsp:spPr>
        <a:xfrm>
          <a:off x="6571112" y="992357"/>
          <a:ext cx="213052" cy="213052"/>
        </a:xfrm>
        <a:prstGeom prst="triangle">
          <a:avLst>
            <a:gd name="adj" fmla="val 100000"/>
          </a:avLst>
        </a:prstGeom>
        <a:gradFill rotWithShape="0">
          <a:gsLst>
            <a:gs pos="0">
              <a:schemeClr val="accent2">
                <a:shade val="50000"/>
                <a:hueOff val="46675"/>
                <a:satOff val="-7450"/>
                <a:lumOff val="18285"/>
                <a:alphaOff val="0"/>
                <a:shade val="63000"/>
                <a:satMod val="165000"/>
              </a:schemeClr>
            </a:gs>
            <a:gs pos="30000">
              <a:schemeClr val="accent2">
                <a:shade val="50000"/>
                <a:hueOff val="46675"/>
                <a:satOff val="-7450"/>
                <a:lumOff val="18285"/>
                <a:alphaOff val="0"/>
                <a:shade val="58000"/>
                <a:satMod val="165000"/>
              </a:schemeClr>
            </a:gs>
            <a:gs pos="75000">
              <a:schemeClr val="accent2">
                <a:shade val="50000"/>
                <a:hueOff val="46675"/>
                <a:satOff val="-7450"/>
                <a:lumOff val="18285"/>
                <a:alphaOff val="0"/>
                <a:shade val="30000"/>
                <a:satMod val="175000"/>
              </a:schemeClr>
            </a:gs>
            <a:gs pos="100000">
              <a:schemeClr val="accent2">
                <a:shade val="50000"/>
                <a:hueOff val="46675"/>
                <a:satOff val="-7450"/>
                <a:lumOff val="18285"/>
                <a:alphaOff val="0"/>
                <a:shade val="15000"/>
                <a:satMod val="175000"/>
              </a:schemeClr>
            </a:gs>
          </a:gsLst>
          <a:path path="circle">
            <a:fillToRect l="5000" t="100000" r="120000" b="10000"/>
          </a:path>
        </a:gradFill>
        <a:ln w="12700" cap="flat" cmpd="sng" algn="ctr">
          <a:solidFill>
            <a:schemeClr val="accent2">
              <a:shade val="50000"/>
              <a:hueOff val="46675"/>
              <a:satOff val="-7450"/>
              <a:lumOff val="18285"/>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E3F1E36E-F3CE-4E95-9C28-3DA5CFCF2BEF}">
      <dsp:nvSpPr>
        <dsp:cNvPr id="0" name=""/>
        <dsp:cNvSpPr/>
      </dsp:nvSpPr>
      <dsp:spPr>
        <a:xfrm rot="5400000">
          <a:off x="7162792" y="742378"/>
          <a:ext cx="751659" cy="1250743"/>
        </a:xfrm>
        <a:prstGeom prst="corner">
          <a:avLst>
            <a:gd name="adj1" fmla="val 16120"/>
            <a:gd name="adj2" fmla="val 16110"/>
          </a:avLst>
        </a:prstGeom>
        <a:gradFill rotWithShape="0">
          <a:gsLst>
            <a:gs pos="0">
              <a:schemeClr val="accent2">
                <a:shade val="50000"/>
                <a:hueOff val="23338"/>
                <a:satOff val="-3725"/>
                <a:lumOff val="9142"/>
                <a:alphaOff val="0"/>
                <a:shade val="63000"/>
                <a:satMod val="165000"/>
              </a:schemeClr>
            </a:gs>
            <a:gs pos="30000">
              <a:schemeClr val="accent2">
                <a:shade val="50000"/>
                <a:hueOff val="23338"/>
                <a:satOff val="-3725"/>
                <a:lumOff val="9142"/>
                <a:alphaOff val="0"/>
                <a:shade val="58000"/>
                <a:satMod val="165000"/>
              </a:schemeClr>
            </a:gs>
            <a:gs pos="75000">
              <a:schemeClr val="accent2">
                <a:shade val="50000"/>
                <a:hueOff val="23338"/>
                <a:satOff val="-3725"/>
                <a:lumOff val="9142"/>
                <a:alphaOff val="0"/>
                <a:shade val="30000"/>
                <a:satMod val="175000"/>
              </a:schemeClr>
            </a:gs>
            <a:gs pos="100000">
              <a:schemeClr val="accent2">
                <a:shade val="50000"/>
                <a:hueOff val="23338"/>
                <a:satOff val="-3725"/>
                <a:lumOff val="9142"/>
                <a:alphaOff val="0"/>
                <a:shade val="15000"/>
                <a:satMod val="175000"/>
              </a:schemeClr>
            </a:gs>
          </a:gsLst>
          <a:path path="circle">
            <a:fillToRect l="5000" t="100000" r="120000" b="10000"/>
          </a:path>
        </a:gradFill>
        <a:ln w="12700" cap="flat" cmpd="sng" algn="ctr">
          <a:solidFill>
            <a:schemeClr val="accent2">
              <a:shade val="50000"/>
              <a:hueOff val="23338"/>
              <a:satOff val="-3725"/>
              <a:lumOff val="9142"/>
              <a:alphaOff val="0"/>
            </a:schemeClr>
          </a:solidFill>
          <a:prstDash val="solid"/>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1">
          <a:scrgbClr r="0" g="0" b="0"/>
        </a:lnRef>
        <a:fillRef idx="3">
          <a:scrgbClr r="0" g="0" b="0"/>
        </a:fillRef>
        <a:effectRef idx="3">
          <a:scrgbClr r="0" g="0" b="0"/>
        </a:effectRef>
        <a:fontRef idx="minor">
          <a:schemeClr val="lt1"/>
        </a:fontRef>
      </dsp:style>
    </dsp:sp>
    <dsp:sp modelId="{61F0E1E0-EA48-4806-A845-91DE58D50B4B}">
      <dsp:nvSpPr>
        <dsp:cNvPr id="0" name=""/>
        <dsp:cNvSpPr/>
      </dsp:nvSpPr>
      <dsp:spPr>
        <a:xfrm>
          <a:off x="7037321" y="1116081"/>
          <a:ext cx="1129178" cy="989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s-ES" sz="1000" kern="1200" dirty="0" smtClean="0"/>
            <a:t>Visualización y presentación de datos</a:t>
          </a:r>
          <a:endParaRPr lang="es-ES" sz="1000" kern="1200" dirty="0"/>
        </a:p>
      </dsp:txBody>
      <dsp:txXfrm>
        <a:off x="7037321" y="1116081"/>
        <a:ext cx="1129178" cy="9897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997FC-CAE5-4F42-B00B-75A69A4AD5C2}">
      <dsp:nvSpPr>
        <dsp:cNvPr id="0" name=""/>
        <dsp:cNvSpPr/>
      </dsp:nvSpPr>
      <dsp:spPr>
        <a:xfrm>
          <a:off x="155978" y="693639"/>
          <a:ext cx="2410017" cy="120500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smtClean="0"/>
            <a:t>Tipos de Preguntas</a:t>
          </a:r>
          <a:endParaRPr lang="es-ES" sz="2800" b="1" kern="1200" dirty="0"/>
        </a:p>
      </dsp:txBody>
      <dsp:txXfrm>
        <a:off x="191271" y="728932"/>
        <a:ext cx="2339431" cy="1134422"/>
      </dsp:txXfrm>
    </dsp:sp>
    <dsp:sp modelId="{D02A52D4-D160-4716-8938-931C908BC544}">
      <dsp:nvSpPr>
        <dsp:cNvPr id="0" name=""/>
        <dsp:cNvSpPr/>
      </dsp:nvSpPr>
      <dsp:spPr>
        <a:xfrm rot="19457599">
          <a:off x="2454410" y="907868"/>
          <a:ext cx="1187178" cy="83671"/>
        </a:xfrm>
        <a:custGeom>
          <a:avLst/>
          <a:gdLst/>
          <a:ahLst/>
          <a:cxnLst/>
          <a:rect l="0" t="0" r="0" b="0"/>
          <a:pathLst>
            <a:path>
              <a:moveTo>
                <a:pt x="0" y="41835"/>
              </a:moveTo>
              <a:lnTo>
                <a:pt x="1187178" y="4183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
            <a:lnSpc>
              <a:spcPct val="90000"/>
            </a:lnSpc>
            <a:spcBef>
              <a:spcPct val="0"/>
            </a:spcBef>
            <a:spcAft>
              <a:spcPct val="35000"/>
            </a:spcAft>
          </a:pPr>
          <a:endParaRPr lang="es-ES" sz="200" kern="1200"/>
        </a:p>
      </dsp:txBody>
      <dsp:txXfrm>
        <a:off x="3018320" y="920024"/>
        <a:ext cx="59358" cy="59358"/>
      </dsp:txXfrm>
    </dsp:sp>
    <dsp:sp modelId="{45D95358-9A03-4756-AE18-411C12019EBA}">
      <dsp:nvSpPr>
        <dsp:cNvPr id="0" name=""/>
        <dsp:cNvSpPr/>
      </dsp:nvSpPr>
      <dsp:spPr>
        <a:xfrm>
          <a:off x="3530003" y="759"/>
          <a:ext cx="2410017" cy="1205008"/>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smtClean="0"/>
            <a:t>Preguntas Abiertas</a:t>
          </a:r>
          <a:endParaRPr lang="es-ES" sz="2300" kern="1200" dirty="0"/>
        </a:p>
      </dsp:txBody>
      <dsp:txXfrm>
        <a:off x="3565296" y="36052"/>
        <a:ext cx="2339431" cy="1134422"/>
      </dsp:txXfrm>
    </dsp:sp>
    <dsp:sp modelId="{D596F195-1442-4108-9BD5-5C41A03CE82D}">
      <dsp:nvSpPr>
        <dsp:cNvPr id="0" name=""/>
        <dsp:cNvSpPr/>
      </dsp:nvSpPr>
      <dsp:spPr>
        <a:xfrm rot="2030676">
          <a:off x="2460477" y="1601127"/>
          <a:ext cx="1245442" cy="83671"/>
        </a:xfrm>
        <a:custGeom>
          <a:avLst/>
          <a:gdLst/>
          <a:ahLst/>
          <a:cxnLst/>
          <a:rect l="0" t="0" r="0" b="0"/>
          <a:pathLst>
            <a:path>
              <a:moveTo>
                <a:pt x="0" y="41835"/>
              </a:moveTo>
              <a:lnTo>
                <a:pt x="1245442" y="4183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
            <a:lnSpc>
              <a:spcPct val="90000"/>
            </a:lnSpc>
            <a:spcBef>
              <a:spcPct val="0"/>
            </a:spcBef>
            <a:spcAft>
              <a:spcPct val="35000"/>
            </a:spcAft>
          </a:pPr>
          <a:endParaRPr lang="es-ES" sz="200" kern="1200"/>
        </a:p>
      </dsp:txBody>
      <dsp:txXfrm>
        <a:off x="3052062" y="1611827"/>
        <a:ext cx="62272" cy="62272"/>
      </dsp:txXfrm>
    </dsp:sp>
    <dsp:sp modelId="{B81ED9F2-CE18-486F-8771-82A93ADAA818}">
      <dsp:nvSpPr>
        <dsp:cNvPr id="0" name=""/>
        <dsp:cNvSpPr/>
      </dsp:nvSpPr>
      <dsp:spPr>
        <a:xfrm>
          <a:off x="3600400" y="1387279"/>
          <a:ext cx="2410017" cy="1205008"/>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smtClean="0"/>
            <a:t>Preguntas Cerradas</a:t>
          </a:r>
          <a:endParaRPr lang="es-ES" sz="2300" kern="1200" dirty="0"/>
        </a:p>
      </dsp:txBody>
      <dsp:txXfrm>
        <a:off x="3635693" y="1422572"/>
        <a:ext cx="2339431" cy="11344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3D15B-F71D-4AE8-8092-F4B57F2F7395}">
      <dsp:nvSpPr>
        <dsp:cNvPr id="0" name=""/>
        <dsp:cNvSpPr/>
      </dsp:nvSpPr>
      <dsp:spPr>
        <a:xfrm>
          <a:off x="0" y="0"/>
          <a:ext cx="7467600" cy="1462087"/>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b="1" kern="1200" dirty="0" smtClean="0"/>
            <a:t>Contextos para aplicar el cuestionario</a:t>
          </a:r>
          <a:endParaRPr lang="es-ES" sz="3200" b="1" kern="1200" dirty="0"/>
        </a:p>
      </dsp:txBody>
      <dsp:txXfrm>
        <a:off x="0" y="0"/>
        <a:ext cx="7467600" cy="1462087"/>
      </dsp:txXfrm>
    </dsp:sp>
    <dsp:sp modelId="{F4C613AD-F066-412D-B584-07BFD0499DEC}">
      <dsp:nvSpPr>
        <dsp:cNvPr id="0" name=""/>
        <dsp:cNvSpPr/>
      </dsp:nvSpPr>
      <dsp:spPr>
        <a:xfrm>
          <a:off x="1142" y="1462087"/>
          <a:ext cx="2834527" cy="3070383"/>
        </a:xfrm>
        <a:prstGeom prst="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err="1" smtClean="0"/>
            <a:t>Autoadiestra</a:t>
          </a:r>
          <a:r>
            <a:rPr lang="es-ES" sz="3200" kern="1200" dirty="0" smtClean="0"/>
            <a:t>-miento</a:t>
          </a:r>
          <a:endParaRPr lang="es-ES" sz="3200" kern="1200" dirty="0"/>
        </a:p>
      </dsp:txBody>
      <dsp:txXfrm>
        <a:off x="1142" y="1462087"/>
        <a:ext cx="2834527" cy="3070383"/>
      </dsp:txXfrm>
    </dsp:sp>
    <dsp:sp modelId="{6265FD31-FC4B-45EB-81DE-3C9B022F3F30}">
      <dsp:nvSpPr>
        <dsp:cNvPr id="0" name=""/>
        <dsp:cNvSpPr/>
      </dsp:nvSpPr>
      <dsp:spPr>
        <a:xfrm>
          <a:off x="2835670" y="1462087"/>
          <a:ext cx="2315393" cy="3070383"/>
        </a:xfrm>
        <a:prstGeom prst="rect">
          <a:avLst/>
        </a:prstGeom>
        <a:solidFill>
          <a:schemeClr val="accent3">
            <a:shade val="80000"/>
            <a:hueOff val="-295230"/>
            <a:satOff val="-1764"/>
            <a:lumOff val="152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Entrevista personal</a:t>
          </a:r>
          <a:endParaRPr lang="es-ES" sz="3200" kern="1200" dirty="0"/>
        </a:p>
      </dsp:txBody>
      <dsp:txXfrm>
        <a:off x="2835670" y="1462087"/>
        <a:ext cx="2315393" cy="3070383"/>
      </dsp:txXfrm>
    </dsp:sp>
    <dsp:sp modelId="{F8941777-976A-453E-B9EB-FDBD1EBA7959}">
      <dsp:nvSpPr>
        <dsp:cNvPr id="0" name=""/>
        <dsp:cNvSpPr/>
      </dsp:nvSpPr>
      <dsp:spPr>
        <a:xfrm>
          <a:off x="5151063" y="1462087"/>
          <a:ext cx="2315393" cy="3070383"/>
        </a:xfrm>
        <a:prstGeom prst="rect">
          <a:avLst/>
        </a:prstGeom>
        <a:solidFill>
          <a:schemeClr val="accent3">
            <a:shade val="80000"/>
            <a:hueOff val="-590460"/>
            <a:satOff val="-3527"/>
            <a:lumOff val="305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Entrevista telefónica</a:t>
          </a:r>
          <a:endParaRPr lang="es-ES" sz="3200" kern="1200" dirty="0"/>
        </a:p>
      </dsp:txBody>
      <dsp:txXfrm>
        <a:off x="5151063" y="1462087"/>
        <a:ext cx="2315393" cy="3070383"/>
      </dsp:txXfrm>
    </dsp:sp>
    <dsp:sp modelId="{812AAA58-4653-411C-A25C-B75D1FEB7533}">
      <dsp:nvSpPr>
        <dsp:cNvPr id="0" name=""/>
        <dsp:cNvSpPr/>
      </dsp:nvSpPr>
      <dsp:spPr>
        <a:xfrm>
          <a:off x="0" y="4532471"/>
          <a:ext cx="7467600" cy="341153"/>
        </a:xfrm>
        <a:prstGeom prst="rect">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7E5AC1-D316-4D12-B71D-A08A7C80F8A2}">
      <dsp:nvSpPr>
        <dsp:cNvPr id="0" name=""/>
        <dsp:cNvSpPr/>
      </dsp:nvSpPr>
      <dsp:spPr>
        <a:xfrm>
          <a:off x="0" y="0"/>
          <a:ext cx="7776864"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sp>
    <dsp:sp modelId="{4ED1C57D-8C8C-4C54-BCB9-CE7909874E68}">
      <dsp:nvSpPr>
        <dsp:cNvPr id="0" name=""/>
        <dsp:cNvSpPr/>
      </dsp:nvSpPr>
      <dsp:spPr>
        <a:xfrm>
          <a:off x="0" y="0"/>
          <a:ext cx="2793364" cy="3960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endParaRPr lang="es-ES" sz="4000" kern="1200" dirty="0" smtClean="0"/>
        </a:p>
        <a:p>
          <a:pPr lvl="0" algn="l" defTabSz="1778000">
            <a:lnSpc>
              <a:spcPct val="90000"/>
            </a:lnSpc>
            <a:spcBef>
              <a:spcPct val="0"/>
            </a:spcBef>
            <a:spcAft>
              <a:spcPct val="35000"/>
            </a:spcAft>
          </a:pPr>
          <a:endParaRPr lang="es-ES" sz="4000" kern="1200" dirty="0" smtClean="0"/>
        </a:p>
        <a:p>
          <a:pPr lvl="0" algn="l" defTabSz="1778000">
            <a:lnSpc>
              <a:spcPct val="90000"/>
            </a:lnSpc>
            <a:spcBef>
              <a:spcPct val="0"/>
            </a:spcBef>
            <a:spcAft>
              <a:spcPct val="35000"/>
            </a:spcAft>
          </a:pPr>
          <a:r>
            <a:rPr lang="es-ES" sz="4000" kern="1200" dirty="0" smtClean="0"/>
            <a:t>Forma de entrevista</a:t>
          </a:r>
          <a:endParaRPr lang="es-ES" sz="4000" kern="1200" dirty="0"/>
        </a:p>
      </dsp:txBody>
      <dsp:txXfrm>
        <a:off x="0" y="0"/>
        <a:ext cx="2793364" cy="3960440"/>
      </dsp:txXfrm>
    </dsp:sp>
    <dsp:sp modelId="{167300AC-7A17-4CCF-9B4A-3334C3C54790}">
      <dsp:nvSpPr>
        <dsp:cNvPr id="0" name=""/>
        <dsp:cNvSpPr/>
      </dsp:nvSpPr>
      <dsp:spPr>
        <a:xfrm>
          <a:off x="2886664" y="61881"/>
          <a:ext cx="4882678" cy="1237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s-ES" sz="3500" kern="1200" dirty="0" smtClean="0"/>
            <a:t>estructuradas</a:t>
          </a:r>
          <a:endParaRPr lang="es-ES" sz="3500" kern="1200" dirty="0"/>
        </a:p>
      </dsp:txBody>
      <dsp:txXfrm>
        <a:off x="2886664" y="61881"/>
        <a:ext cx="4882678" cy="1237637"/>
      </dsp:txXfrm>
    </dsp:sp>
    <dsp:sp modelId="{8125DA1E-4673-4C9B-881D-2C112AFCB3D5}">
      <dsp:nvSpPr>
        <dsp:cNvPr id="0" name=""/>
        <dsp:cNvSpPr/>
      </dsp:nvSpPr>
      <dsp:spPr>
        <a:xfrm>
          <a:off x="2793364" y="1299519"/>
          <a:ext cx="4975977"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5561321C-75FC-417F-A56C-24539710ECBA}">
      <dsp:nvSpPr>
        <dsp:cNvPr id="0" name=""/>
        <dsp:cNvSpPr/>
      </dsp:nvSpPr>
      <dsp:spPr>
        <a:xfrm>
          <a:off x="2886664" y="1361401"/>
          <a:ext cx="4882678" cy="1237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s-ES" sz="3500" kern="1200" dirty="0" smtClean="0"/>
            <a:t>semiestructuradas</a:t>
          </a:r>
          <a:endParaRPr lang="es-ES" sz="3500" kern="1200" dirty="0"/>
        </a:p>
      </dsp:txBody>
      <dsp:txXfrm>
        <a:off x="2886664" y="1361401"/>
        <a:ext cx="4882678" cy="1237637"/>
      </dsp:txXfrm>
    </dsp:sp>
    <dsp:sp modelId="{96D6E424-EAD3-40D2-9749-419347E708BF}">
      <dsp:nvSpPr>
        <dsp:cNvPr id="0" name=""/>
        <dsp:cNvSpPr/>
      </dsp:nvSpPr>
      <dsp:spPr>
        <a:xfrm>
          <a:off x="2793364" y="2599038"/>
          <a:ext cx="4975977"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C2C0B77D-10A5-4BD0-941C-411327CCF82C}">
      <dsp:nvSpPr>
        <dsp:cNvPr id="0" name=""/>
        <dsp:cNvSpPr/>
      </dsp:nvSpPr>
      <dsp:spPr>
        <a:xfrm>
          <a:off x="2886664" y="2660920"/>
          <a:ext cx="4882678" cy="1237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s-ES" sz="3500" kern="1200" dirty="0" smtClean="0"/>
            <a:t>no estructuradas o abiertas</a:t>
          </a:r>
          <a:endParaRPr lang="es-ES" sz="3500" kern="1200" dirty="0"/>
        </a:p>
      </dsp:txBody>
      <dsp:txXfrm>
        <a:off x="2886664" y="2660920"/>
        <a:ext cx="4882678" cy="1237637"/>
      </dsp:txXfrm>
    </dsp:sp>
    <dsp:sp modelId="{39100967-2252-4933-B07F-B83DF1550B5C}">
      <dsp:nvSpPr>
        <dsp:cNvPr id="0" name=""/>
        <dsp:cNvSpPr/>
      </dsp:nvSpPr>
      <dsp:spPr>
        <a:xfrm>
          <a:off x="2793364" y="3898558"/>
          <a:ext cx="4975977"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1CBC21-AD0C-4CE5-A7AD-88A01DA708AA}">
      <dsp:nvSpPr>
        <dsp:cNvPr id="0" name=""/>
        <dsp:cNvSpPr/>
      </dsp:nvSpPr>
      <dsp:spPr>
        <a:xfrm>
          <a:off x="1296987" y="0"/>
          <a:ext cx="4873625" cy="4873625"/>
        </a:xfrm>
        <a:prstGeom prst="diamond">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E21767-9EB1-4A88-AC90-4821E61BD7A2}">
      <dsp:nvSpPr>
        <dsp:cNvPr id="0" name=""/>
        <dsp:cNvSpPr/>
      </dsp:nvSpPr>
      <dsp:spPr>
        <a:xfrm>
          <a:off x="1759981" y="462994"/>
          <a:ext cx="1900713" cy="1900713"/>
        </a:xfrm>
        <a:prstGeom prst="roundRect">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Preguntas generales</a:t>
          </a:r>
          <a:endParaRPr lang="es-ES" sz="2000" kern="1200" dirty="0"/>
        </a:p>
      </dsp:txBody>
      <dsp:txXfrm>
        <a:off x="1852766" y="555779"/>
        <a:ext cx="1715143" cy="1715143"/>
      </dsp:txXfrm>
    </dsp:sp>
    <dsp:sp modelId="{16C6E2BE-A238-448D-9129-204C449B8F11}">
      <dsp:nvSpPr>
        <dsp:cNvPr id="0" name=""/>
        <dsp:cNvSpPr/>
      </dsp:nvSpPr>
      <dsp:spPr>
        <a:xfrm>
          <a:off x="3806904" y="462994"/>
          <a:ext cx="1900713" cy="1900713"/>
        </a:xfrm>
        <a:prstGeom prst="roundRect">
          <a:avLst/>
        </a:prstGeom>
        <a:solidFill>
          <a:schemeClr val="accent3">
            <a:shade val="50000"/>
            <a:hueOff val="-326243"/>
            <a:satOff val="-3678"/>
            <a:lumOff val="230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Preguntas para ejemplificar</a:t>
          </a:r>
          <a:endParaRPr lang="es-ES" sz="2000" kern="1200" dirty="0"/>
        </a:p>
      </dsp:txBody>
      <dsp:txXfrm>
        <a:off x="3899689" y="555779"/>
        <a:ext cx="1715143" cy="1715143"/>
      </dsp:txXfrm>
    </dsp:sp>
    <dsp:sp modelId="{0B93AF5E-1F66-4A38-BF46-132E83FD3477}">
      <dsp:nvSpPr>
        <dsp:cNvPr id="0" name=""/>
        <dsp:cNvSpPr/>
      </dsp:nvSpPr>
      <dsp:spPr>
        <a:xfrm>
          <a:off x="1759981" y="2509916"/>
          <a:ext cx="1900713" cy="1900713"/>
        </a:xfrm>
        <a:prstGeom prst="roundRect">
          <a:avLst/>
        </a:prstGeom>
        <a:solidFill>
          <a:schemeClr val="accent3">
            <a:shade val="50000"/>
            <a:hueOff val="-652486"/>
            <a:satOff val="-7357"/>
            <a:lumOff val="460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Preguntas estructurales</a:t>
          </a:r>
          <a:endParaRPr lang="es-ES" sz="2000" kern="1200" dirty="0"/>
        </a:p>
      </dsp:txBody>
      <dsp:txXfrm>
        <a:off x="1852766" y="2602701"/>
        <a:ext cx="1715143" cy="1715143"/>
      </dsp:txXfrm>
    </dsp:sp>
    <dsp:sp modelId="{E1AC8167-AF15-44E3-822A-72E53D490BED}">
      <dsp:nvSpPr>
        <dsp:cNvPr id="0" name=""/>
        <dsp:cNvSpPr/>
      </dsp:nvSpPr>
      <dsp:spPr>
        <a:xfrm>
          <a:off x="3806904" y="2509916"/>
          <a:ext cx="1900713" cy="1900713"/>
        </a:xfrm>
        <a:prstGeom prst="roundRect">
          <a:avLst/>
        </a:prstGeom>
        <a:solidFill>
          <a:schemeClr val="accent3">
            <a:shade val="50000"/>
            <a:hueOff val="-326243"/>
            <a:satOff val="-3678"/>
            <a:lumOff val="230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Preguntas de Contraste</a:t>
          </a:r>
          <a:endParaRPr lang="es-ES" sz="2000" kern="1200" dirty="0"/>
        </a:p>
      </dsp:txBody>
      <dsp:txXfrm>
        <a:off x="3899689" y="2602701"/>
        <a:ext cx="1715143" cy="171514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33FC6287-25FA-443C-9C6D-A0788BCA1763}" type="datetimeFigureOut">
              <a:rPr lang="es-MX" smtClean="0"/>
              <a:t>29/09/2019</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33C49317-26B3-49B6-97F0-3E013D819EB7}"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3FC6287-25FA-443C-9C6D-A0788BCA176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C49317-26B3-49B6-97F0-3E013D819EB7}"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3FC6287-25FA-443C-9C6D-A0788BCA176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C49317-26B3-49B6-97F0-3E013D819EB7}"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33FC6287-25FA-443C-9C6D-A0788BCA1763}" type="datetimeFigureOut">
              <a:rPr lang="es-MX" smtClean="0"/>
              <a:t>29/09/2019</a:t>
            </a:fld>
            <a:endParaRPr lang="es-MX"/>
          </a:p>
        </p:txBody>
      </p:sp>
      <p:sp>
        <p:nvSpPr>
          <p:cNvPr id="9" name="8 Marcador de número de diapositiva"/>
          <p:cNvSpPr>
            <a:spLocks noGrp="1"/>
          </p:cNvSpPr>
          <p:nvPr>
            <p:ph type="sldNum" sz="quarter" idx="15"/>
          </p:nvPr>
        </p:nvSpPr>
        <p:spPr/>
        <p:txBody>
          <a:bodyPr rtlCol="0"/>
          <a:lstStyle/>
          <a:p>
            <a:fld id="{33C49317-26B3-49B6-97F0-3E013D819EB7}"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33FC6287-25FA-443C-9C6D-A0788BCA1763}" type="datetimeFigureOut">
              <a:rPr lang="es-MX" smtClean="0"/>
              <a:t>29/09/2019</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33C49317-26B3-49B6-97F0-3E013D819EB7}"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3FC6287-25FA-443C-9C6D-A0788BCA1763}"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C49317-26B3-49B6-97F0-3E013D819EB7}"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33FC6287-25FA-443C-9C6D-A0788BCA1763}" type="datetimeFigureOut">
              <a:rPr lang="es-MX" smtClean="0"/>
              <a:t>29/09/2019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3C49317-26B3-49B6-97F0-3E013D819EB7}"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33FC6287-25FA-443C-9C6D-A0788BCA1763}" type="datetimeFigureOut">
              <a:rPr lang="es-MX" smtClean="0"/>
              <a:t>29/09/2019</a:t>
            </a:fld>
            <a:endParaRPr lang="es-MX"/>
          </a:p>
        </p:txBody>
      </p:sp>
      <p:sp>
        <p:nvSpPr>
          <p:cNvPr id="7" name="6 Marcador de número de diapositiva"/>
          <p:cNvSpPr>
            <a:spLocks noGrp="1"/>
          </p:cNvSpPr>
          <p:nvPr>
            <p:ph type="sldNum" sz="quarter" idx="11"/>
          </p:nvPr>
        </p:nvSpPr>
        <p:spPr/>
        <p:txBody>
          <a:bodyPr rtlCol="0"/>
          <a:lstStyle/>
          <a:p>
            <a:fld id="{33C49317-26B3-49B6-97F0-3E013D819EB7}"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3FC6287-25FA-443C-9C6D-A0788BCA1763}" type="datetimeFigureOut">
              <a:rPr lang="es-MX" smtClean="0"/>
              <a:t>29/09/2019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3C49317-26B3-49B6-97F0-3E013D819EB7}"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33FC6287-25FA-443C-9C6D-A0788BCA1763}" type="datetimeFigureOut">
              <a:rPr lang="es-MX" smtClean="0"/>
              <a:t>29/09/2019</a:t>
            </a:fld>
            <a:endParaRPr lang="es-MX"/>
          </a:p>
        </p:txBody>
      </p:sp>
      <p:sp>
        <p:nvSpPr>
          <p:cNvPr id="22" name="21 Marcador de número de diapositiva"/>
          <p:cNvSpPr>
            <a:spLocks noGrp="1"/>
          </p:cNvSpPr>
          <p:nvPr>
            <p:ph type="sldNum" sz="quarter" idx="15"/>
          </p:nvPr>
        </p:nvSpPr>
        <p:spPr/>
        <p:txBody>
          <a:bodyPr rtlCol="0"/>
          <a:lstStyle/>
          <a:p>
            <a:fld id="{33C49317-26B3-49B6-97F0-3E013D819EB7}"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33FC6287-25FA-443C-9C6D-A0788BCA1763}" type="datetimeFigureOut">
              <a:rPr lang="es-MX" smtClean="0"/>
              <a:t>29/09/2019</a:t>
            </a:fld>
            <a:endParaRPr lang="es-MX"/>
          </a:p>
        </p:txBody>
      </p:sp>
      <p:sp>
        <p:nvSpPr>
          <p:cNvPr id="18" name="17 Marcador de número de diapositiva"/>
          <p:cNvSpPr>
            <a:spLocks noGrp="1"/>
          </p:cNvSpPr>
          <p:nvPr>
            <p:ph type="sldNum" sz="quarter" idx="11"/>
          </p:nvPr>
        </p:nvSpPr>
        <p:spPr/>
        <p:txBody>
          <a:bodyPr rtlCol="0"/>
          <a:lstStyle/>
          <a:p>
            <a:fld id="{33C49317-26B3-49B6-97F0-3E013D819EB7}"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3FC6287-25FA-443C-9C6D-A0788BCA1763}" type="datetimeFigureOut">
              <a:rPr lang="es-MX" smtClean="0"/>
              <a:t>29/09/2019</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3C49317-26B3-49B6-97F0-3E013D819EB7}"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endParaRPr lang="es-MX"/>
          </a:p>
        </p:txBody>
      </p:sp>
      <p:sp>
        <p:nvSpPr>
          <p:cNvPr id="7" name="6 Rectángulo"/>
          <p:cNvSpPr/>
          <p:nvPr/>
        </p:nvSpPr>
        <p:spPr>
          <a:xfrm>
            <a:off x="-21212" y="-177954"/>
            <a:ext cx="9165211" cy="7035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827088" y="476250"/>
            <a:ext cx="2952750" cy="2670175"/>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5724525" y="3429000"/>
            <a:ext cx="3049588" cy="3214688"/>
          </a:xfrm>
          <a:prstGeom prst="rect">
            <a:avLst/>
          </a:prstGeom>
          <a:noFill/>
          <a:ln w="9525">
            <a:noFill/>
            <a:miter lim="800000"/>
            <a:headEnd/>
            <a:tailEnd/>
          </a:ln>
        </p:spPr>
      </p:pic>
    </p:spTree>
    <p:extLst>
      <p:ext uri="{BB962C8B-B14F-4D97-AF65-F5344CB8AC3E}">
        <p14:creationId xmlns:p14="http://schemas.microsoft.com/office/powerpoint/2010/main" val="2079048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015703" y="404664"/>
            <a:ext cx="6172200" cy="2053590"/>
          </a:xfrm>
        </p:spPr>
        <p:txBody>
          <a:bodyPr/>
          <a:lstStyle/>
          <a:p>
            <a:pPr algn="ctr"/>
            <a:r>
              <a:rPr lang="es-MX" dirty="0" smtClean="0"/>
              <a:t>Técnicas de recopilación y análisis de datos</a:t>
            </a:r>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5" y="2924944"/>
            <a:ext cx="4371975" cy="2752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2267744" y="5706596"/>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 Investigación</a:t>
            </a:r>
            <a:endParaRPr lang="es-MX" sz="1100" b="1" dirty="0">
              <a:solidFill>
                <a:schemeClr val="tx1"/>
              </a:solidFill>
            </a:endParaRPr>
          </a:p>
        </p:txBody>
      </p:sp>
    </p:spTree>
    <p:extLst>
      <p:ext uri="{BB962C8B-B14F-4D97-AF65-F5344CB8AC3E}">
        <p14:creationId xmlns:p14="http://schemas.microsoft.com/office/powerpoint/2010/main" val="1184466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¿Qué es la recolección de datos?</a:t>
            </a:r>
            <a:endParaRPr lang="es-MX" dirty="0"/>
          </a:p>
        </p:txBody>
      </p:sp>
      <p:sp>
        <p:nvSpPr>
          <p:cNvPr id="5" name="4 Marcador de contenido"/>
          <p:cNvSpPr>
            <a:spLocks noGrp="1"/>
          </p:cNvSpPr>
          <p:nvPr>
            <p:ph sz="quarter" idx="1"/>
          </p:nvPr>
        </p:nvSpPr>
        <p:spPr/>
        <p:txBody>
          <a:bodyPr/>
          <a:lstStyle/>
          <a:p>
            <a:pPr algn="just"/>
            <a:r>
              <a:rPr lang="es-MX" dirty="0" smtClean="0"/>
              <a:t>La recolección de datos es el paso siguiente después de haber seleccionado la muestra indicada para resolver el problema de estudio y va encaminada con la hipótesis.</a:t>
            </a:r>
            <a:endParaRPr lang="es-MX" dirty="0"/>
          </a:p>
          <a:p>
            <a:pPr algn="just"/>
            <a:r>
              <a:rPr lang="es-MX" dirty="0" smtClean="0"/>
              <a:t>Es por ello que es necesario seguir una serie de procedimientos para poder reunir los datos que se desea encontrar.</a:t>
            </a:r>
          </a:p>
        </p:txBody>
      </p:sp>
      <p:graphicFrame>
        <p:nvGraphicFramePr>
          <p:cNvPr id="6" name="Diagrama 3"/>
          <p:cNvGraphicFramePr/>
          <p:nvPr>
            <p:extLst>
              <p:ext uri="{D42A27DB-BD31-4B8C-83A1-F6EECF244321}">
                <p14:modId xmlns:p14="http://schemas.microsoft.com/office/powerpoint/2010/main" val="2370017466"/>
              </p:ext>
            </p:extLst>
          </p:nvPr>
        </p:nvGraphicFramePr>
        <p:xfrm>
          <a:off x="1115616" y="4365104"/>
          <a:ext cx="6336704" cy="2033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1"/>
          <p:cNvSpPr/>
          <p:nvPr/>
        </p:nvSpPr>
        <p:spPr>
          <a:xfrm>
            <a:off x="755576" y="6473952"/>
            <a:ext cx="6696744" cy="261610"/>
          </a:xfrm>
          <a:prstGeom prst="rect">
            <a:avLst/>
          </a:prstGeom>
        </p:spPr>
        <p:txBody>
          <a:bodyPr wrap="square">
            <a:spAutoFit/>
          </a:bodyPr>
          <a:lstStyle/>
          <a:p>
            <a:pPr algn="ctr"/>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8" name="Rectángulo 7"/>
          <p:cNvSpPr/>
          <p:nvPr/>
        </p:nvSpPr>
        <p:spPr>
          <a:xfrm>
            <a:off x="1187624" y="450912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 Preguntas para la recolección de datos</a:t>
            </a:r>
            <a:endParaRPr lang="es-MX" sz="1100" b="1" dirty="0">
              <a:solidFill>
                <a:schemeClr val="tx1"/>
              </a:solidFill>
            </a:endParaRPr>
          </a:p>
        </p:txBody>
      </p:sp>
    </p:spTree>
    <p:extLst>
      <p:ext uri="{BB962C8B-B14F-4D97-AF65-F5344CB8AC3E}">
        <p14:creationId xmlns:p14="http://schemas.microsoft.com/office/powerpoint/2010/main" val="3164560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78160" y="1124744"/>
            <a:ext cx="7467600" cy="4873752"/>
          </a:xfrm>
        </p:spPr>
        <p:txBody>
          <a:bodyPr>
            <a:normAutofit lnSpcReduction="10000"/>
          </a:bodyPr>
          <a:lstStyle/>
          <a:p>
            <a:pPr algn="just"/>
            <a:r>
              <a:rPr lang="es-MX" dirty="0"/>
              <a:t>En este proceso, el plan se va nutriendo de diferentes elementos como son: </a:t>
            </a:r>
          </a:p>
          <a:p>
            <a:pPr marL="0" indent="0">
              <a:buNone/>
            </a:pPr>
            <a:endParaRPr lang="es-MX" dirty="0" smtClean="0"/>
          </a:p>
          <a:p>
            <a:pPr marL="0" indent="0">
              <a:buNone/>
            </a:pPr>
            <a:endParaRPr lang="es-MX" dirty="0"/>
          </a:p>
          <a:p>
            <a:endParaRPr lang="es-MX" dirty="0"/>
          </a:p>
          <a:p>
            <a:endParaRPr lang="es-MX" dirty="0"/>
          </a:p>
          <a:p>
            <a:endParaRPr lang="es-MX" dirty="0"/>
          </a:p>
          <a:p>
            <a:endParaRPr lang="es-MX" dirty="0"/>
          </a:p>
          <a:p>
            <a:pPr algn="just"/>
            <a:r>
              <a:rPr lang="es-MX" dirty="0" smtClean="0"/>
              <a:t>Esto se implementa para alcanzar los datos requeridos y se puede aplicar para cualquier forma de investigación (Cualitativos y Cuantitativos).</a:t>
            </a:r>
          </a:p>
          <a:p>
            <a:endParaRPr lang="es-ES" dirty="0"/>
          </a:p>
        </p:txBody>
      </p:sp>
      <p:graphicFrame>
        <p:nvGraphicFramePr>
          <p:cNvPr id="5" name="Diagrama 3"/>
          <p:cNvGraphicFramePr/>
          <p:nvPr>
            <p:extLst>
              <p:ext uri="{D42A27DB-BD31-4B8C-83A1-F6EECF244321}">
                <p14:modId xmlns:p14="http://schemas.microsoft.com/office/powerpoint/2010/main" val="1618919425"/>
              </p:ext>
            </p:extLst>
          </p:nvPr>
        </p:nvGraphicFramePr>
        <p:xfrm>
          <a:off x="575556" y="1628800"/>
          <a:ext cx="7272808" cy="2392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1"/>
          <p:cNvSpPr/>
          <p:nvPr/>
        </p:nvSpPr>
        <p:spPr>
          <a:xfrm>
            <a:off x="1619672" y="3430815"/>
            <a:ext cx="6768752"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7" name="Rectángulo 6"/>
          <p:cNvSpPr/>
          <p:nvPr/>
        </p:nvSpPr>
        <p:spPr>
          <a:xfrm>
            <a:off x="1547664" y="1968069"/>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2. Elementos para la investigación </a:t>
            </a:r>
            <a:endParaRPr lang="es-MX" sz="1100" b="1" dirty="0">
              <a:solidFill>
                <a:schemeClr val="tx1"/>
              </a:solidFill>
            </a:endParaRPr>
          </a:p>
        </p:txBody>
      </p:sp>
    </p:spTree>
    <p:extLst>
      <p:ext uri="{BB962C8B-B14F-4D97-AF65-F5344CB8AC3E}">
        <p14:creationId xmlns:p14="http://schemas.microsoft.com/office/powerpoint/2010/main" val="1812073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algn="just"/>
            <a:endParaRPr lang="es-MX" dirty="0" smtClean="0"/>
          </a:p>
          <a:p>
            <a:pPr algn="just"/>
            <a:r>
              <a:rPr lang="es-MX" dirty="0" smtClean="0"/>
              <a:t>Para poder entender la recolección de datos es importante comprender que significa medir, debido a que se establece una relación entre el mundo real y el conceptual, el cual permite dar cifras  representativas y sentido a lo que se desea describir.</a:t>
            </a:r>
          </a:p>
          <a:p>
            <a:pPr marL="0" indent="0" algn="just">
              <a:buNone/>
            </a:pPr>
            <a:endParaRPr lang="es-MX" dirty="0"/>
          </a:p>
          <a:p>
            <a:pPr algn="just"/>
            <a:r>
              <a:rPr lang="es-MX" dirty="0" smtClean="0"/>
              <a:t>La medición debe contar con tres requisitos : </a:t>
            </a:r>
            <a:r>
              <a:rPr lang="es-MX" i="1" u="sng" dirty="0" smtClean="0">
                <a:effectLst>
                  <a:outerShdw blurRad="38100" dist="38100" dir="2700000" algn="tl">
                    <a:srgbClr val="000000">
                      <a:alpha val="43137"/>
                    </a:srgbClr>
                  </a:outerShdw>
                </a:effectLst>
              </a:rPr>
              <a:t>confiabilidad, validez y objetividad</a:t>
            </a:r>
            <a:r>
              <a:rPr lang="es-MX" i="1" dirty="0" smtClean="0"/>
              <a:t>.</a:t>
            </a:r>
            <a:endParaRPr lang="es-MX" dirty="0"/>
          </a:p>
        </p:txBody>
      </p:sp>
      <p:sp>
        <p:nvSpPr>
          <p:cNvPr id="3" name="Título 2"/>
          <p:cNvSpPr>
            <a:spLocks noGrp="1"/>
          </p:cNvSpPr>
          <p:nvPr>
            <p:ph type="title"/>
          </p:nvPr>
        </p:nvSpPr>
        <p:spPr/>
        <p:txBody>
          <a:bodyPr/>
          <a:lstStyle/>
          <a:p>
            <a:pPr algn="ctr"/>
            <a:r>
              <a:rPr lang="es-MX" b="1" dirty="0" smtClean="0"/>
              <a:t>¿</a:t>
            </a:r>
            <a:r>
              <a:rPr lang="es-MX" sz="2800" b="1" dirty="0" smtClean="0"/>
              <a:t>por qué se involucra la medición en  los datos?</a:t>
            </a:r>
            <a:endParaRPr lang="es-MX" sz="2800" b="1" dirty="0"/>
          </a:p>
        </p:txBody>
      </p:sp>
    </p:spTree>
    <p:extLst>
      <p:ext uri="{BB962C8B-B14F-4D97-AF65-F5344CB8AC3E}">
        <p14:creationId xmlns:p14="http://schemas.microsoft.com/office/powerpoint/2010/main" val="2834162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331640" y="980728"/>
            <a:ext cx="6840760" cy="4873752"/>
          </a:xfrm>
        </p:spPr>
        <p:txBody>
          <a:bodyPr>
            <a:normAutofit fontScale="92500" lnSpcReduction="10000"/>
          </a:bodyPr>
          <a:lstStyle/>
          <a:p>
            <a:pPr algn="just"/>
            <a:r>
              <a:rPr lang="es-MX" i="1" u="sng" dirty="0" smtClean="0"/>
              <a:t>Confiabilidad.</a:t>
            </a:r>
            <a:r>
              <a:rPr lang="es-MX" dirty="0" smtClean="0"/>
              <a:t> deben dar resultados coherentes para que al momento de investigar sean de apoyo y no se tengan duda de lo que se quiere interpretar.</a:t>
            </a:r>
          </a:p>
          <a:p>
            <a:endParaRPr lang="es-MX" i="1" u="sng" dirty="0" smtClean="0"/>
          </a:p>
          <a:p>
            <a:pPr algn="just"/>
            <a:r>
              <a:rPr lang="es-MX" i="1" u="sng" dirty="0" smtClean="0"/>
              <a:t>Validez.</a:t>
            </a:r>
            <a:r>
              <a:rPr lang="es-MX" dirty="0" smtClean="0"/>
              <a:t> el instrumento que mide la variable, se pueden cumplir diferentes situaciones como la validez del contenido, de criterio y con el constructo.</a:t>
            </a:r>
          </a:p>
          <a:p>
            <a:pPr algn="just"/>
            <a:endParaRPr lang="es-MX" i="1" u="sng" dirty="0"/>
          </a:p>
          <a:p>
            <a:pPr algn="just"/>
            <a:r>
              <a:rPr lang="es-MX" i="1" u="sng" dirty="0" smtClean="0"/>
              <a:t>Objetividad.</a:t>
            </a:r>
            <a:r>
              <a:rPr lang="es-MX" dirty="0" smtClean="0"/>
              <a:t> refiere al grado en que éste es permeable a los sesgos y tendencias del investigador que lo administra, califica o interpreta (</a:t>
            </a:r>
            <a:r>
              <a:rPr lang="es-MX" dirty="0" err="1">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Fernández y Baptista, 2014</a:t>
            </a:r>
            <a:r>
              <a:rPr lang="es-MX" dirty="0" smtClean="0"/>
              <a:t>).</a:t>
            </a:r>
            <a:endParaRPr lang="es-MX" i="1" u="sng" dirty="0"/>
          </a:p>
        </p:txBody>
      </p:sp>
      <p:sp>
        <p:nvSpPr>
          <p:cNvPr id="3" name="Flecha a la derecha con bandas 2"/>
          <p:cNvSpPr/>
          <p:nvPr/>
        </p:nvSpPr>
        <p:spPr>
          <a:xfrm rot="16200000">
            <a:off x="-198530" y="2402886"/>
            <a:ext cx="2160240" cy="11881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54590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764704"/>
            <a:ext cx="7467600" cy="5112568"/>
          </a:xfrm>
        </p:spPr>
        <p:txBody>
          <a:bodyPr>
            <a:normAutofit/>
          </a:bodyPr>
          <a:lstStyle/>
          <a:p>
            <a:pPr marL="45720" indent="0" algn="ctr">
              <a:buNone/>
            </a:pPr>
            <a:r>
              <a:rPr lang="es-MX" sz="2800" b="1" dirty="0"/>
              <a:t>¿Cómo saber si es confiable y valido</a:t>
            </a:r>
            <a:r>
              <a:rPr lang="es-MX" sz="2800" b="1" dirty="0" smtClean="0"/>
              <a:t>?</a:t>
            </a:r>
          </a:p>
          <a:p>
            <a:pPr algn="just"/>
            <a:endParaRPr lang="es-MX" b="1" dirty="0"/>
          </a:p>
          <a:p>
            <a:pPr algn="just"/>
            <a:endParaRPr lang="es-MX" b="1" dirty="0" smtClean="0"/>
          </a:p>
          <a:p>
            <a:pPr algn="just"/>
            <a:r>
              <a:rPr lang="es-MX" dirty="0" smtClean="0"/>
              <a:t>Se es comprensible que tenga un grado de error, ya que en la práctica es imposible que sea perfecta. En una situación ideal el valor de error es igual a cero, lo que a su vez resulta que el valor observado y el verdadero sean </a:t>
            </a:r>
            <a:r>
              <a:rPr lang="es-MX" dirty="0" smtClean="0"/>
              <a:t>iguales, </a:t>
            </a:r>
            <a:r>
              <a:rPr lang="es-MX" dirty="0" smtClean="0"/>
              <a:t>pero mientras el valor de error incrementa, los valores observados y verdaderos se irán alejando.</a:t>
            </a:r>
          </a:p>
          <a:p>
            <a:pPr algn="just"/>
            <a:endParaRPr lang="es-MX" dirty="0" smtClean="0"/>
          </a:p>
        </p:txBody>
      </p:sp>
      <p:sp>
        <p:nvSpPr>
          <p:cNvPr id="3" name="Elipse 2"/>
          <p:cNvSpPr/>
          <p:nvPr/>
        </p:nvSpPr>
        <p:spPr>
          <a:xfrm>
            <a:off x="1835696" y="5157192"/>
            <a:ext cx="4896544"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t>“es </a:t>
            </a:r>
            <a:r>
              <a:rPr lang="es-MX" sz="2000" dirty="0"/>
              <a:t>importante que el error sea reducido lo más </a:t>
            </a:r>
            <a:r>
              <a:rPr lang="es-MX" sz="2000" dirty="0" smtClean="0"/>
              <a:t>posible”</a:t>
            </a:r>
            <a:endParaRPr lang="es-MX" sz="2000" dirty="0"/>
          </a:p>
          <a:p>
            <a:pPr algn="ctr"/>
            <a:endParaRPr lang="es-MX" sz="2000" dirty="0"/>
          </a:p>
        </p:txBody>
      </p:sp>
    </p:spTree>
    <p:extLst>
      <p:ext uri="{BB962C8B-B14F-4D97-AF65-F5344CB8AC3E}">
        <p14:creationId xmlns:p14="http://schemas.microsoft.com/office/powerpoint/2010/main" val="1670759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83568" y="908720"/>
            <a:ext cx="7467600" cy="4873752"/>
          </a:xfrm>
        </p:spPr>
        <p:txBody>
          <a:bodyPr>
            <a:normAutofit/>
          </a:bodyPr>
          <a:lstStyle/>
          <a:p>
            <a:pPr algn="just"/>
            <a:endParaRPr lang="es-MX" dirty="0" smtClean="0"/>
          </a:p>
          <a:p>
            <a:pPr algn="just"/>
            <a:r>
              <a:rPr lang="es-MX" dirty="0" smtClean="0"/>
              <a:t>Los </a:t>
            </a:r>
            <a:r>
              <a:rPr lang="es-MX" dirty="0"/>
              <a:t>procedimientos </a:t>
            </a:r>
            <a:r>
              <a:rPr lang="es-MX" dirty="0" smtClean="0"/>
              <a:t>más </a:t>
            </a:r>
            <a:r>
              <a:rPr lang="es-MX" dirty="0"/>
              <a:t>utilizados  para obtener una mejor </a:t>
            </a:r>
            <a:r>
              <a:rPr lang="es-MX" dirty="0" smtClean="0"/>
              <a:t>confiabilidad son: </a:t>
            </a:r>
            <a:r>
              <a:rPr lang="es-MX" i="1" u="sng" dirty="0" smtClean="0"/>
              <a:t>medida de estabilidad, método de formas alternativas o paralelas, métodos de mitades partidas y medidas de consistencia interna.</a:t>
            </a:r>
          </a:p>
          <a:p>
            <a:pPr algn="just"/>
            <a:endParaRPr lang="es-MX" u="sng" dirty="0"/>
          </a:p>
          <a:p>
            <a:pPr algn="just"/>
            <a:r>
              <a:rPr lang="es-MX" dirty="0" smtClean="0"/>
              <a:t>Esto tiene que ir relacionado con el número de </a:t>
            </a:r>
            <a:r>
              <a:rPr lang="es-MX" dirty="0" err="1" smtClean="0"/>
              <a:t>items</a:t>
            </a:r>
            <a:r>
              <a:rPr lang="es-MX" dirty="0" smtClean="0"/>
              <a:t>, el cual es un reactivo que estimula una respuesta. </a:t>
            </a:r>
          </a:p>
          <a:p>
            <a:pPr algn="just"/>
            <a:endParaRPr lang="es-MX" dirty="0"/>
          </a:p>
        </p:txBody>
      </p:sp>
    </p:spTree>
    <p:extLst>
      <p:ext uri="{BB962C8B-B14F-4D97-AF65-F5344CB8AC3E}">
        <p14:creationId xmlns:p14="http://schemas.microsoft.com/office/powerpoint/2010/main" val="3231114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980728"/>
            <a:ext cx="7467600" cy="4873752"/>
          </a:xfrm>
        </p:spPr>
        <p:txBody>
          <a:bodyPr>
            <a:normAutofit fontScale="92500"/>
          </a:bodyPr>
          <a:lstStyle/>
          <a:p>
            <a:pPr algn="just">
              <a:lnSpc>
                <a:spcPct val="150000"/>
              </a:lnSpc>
              <a:spcBef>
                <a:spcPts val="0"/>
              </a:spcBef>
            </a:pPr>
            <a:r>
              <a:rPr lang="es-MX" dirty="0"/>
              <a:t>La </a:t>
            </a:r>
            <a:r>
              <a:rPr lang="es-MX" b="1" dirty="0"/>
              <a:t>validez de contenido</a:t>
            </a:r>
            <a:r>
              <a:rPr lang="es-MX" dirty="0"/>
              <a:t>, </a:t>
            </a:r>
            <a:r>
              <a:rPr lang="es-MX" dirty="0" smtClean="0"/>
              <a:t>se requiere compararla </a:t>
            </a:r>
            <a:r>
              <a:rPr lang="es-MX" dirty="0"/>
              <a:t>con </a:t>
            </a:r>
            <a:r>
              <a:rPr lang="es-MX" dirty="0" smtClean="0"/>
              <a:t>el universo </a:t>
            </a:r>
            <a:r>
              <a:rPr lang="es-MX" dirty="0"/>
              <a:t>de varios investigadores familiarizados con la variable para ver si es realmente útil. En el caso de la validez de criterio, se estima al correlacionar la </a:t>
            </a:r>
            <a:r>
              <a:rPr lang="es-MX" dirty="0" smtClean="0"/>
              <a:t>medición </a:t>
            </a:r>
            <a:r>
              <a:rPr lang="es-MX" dirty="0"/>
              <a:t>de criterio externo y este coeficiente de </a:t>
            </a:r>
            <a:r>
              <a:rPr lang="es-MX" dirty="0" smtClean="0"/>
              <a:t>validez; la </a:t>
            </a:r>
            <a:r>
              <a:rPr lang="es-MX" dirty="0"/>
              <a:t>validez de constructo se </a:t>
            </a:r>
            <a:r>
              <a:rPr lang="es-MX" dirty="0" smtClean="0"/>
              <a:t>puede </a:t>
            </a:r>
            <a:r>
              <a:rPr lang="es-MX" dirty="0"/>
              <a:t>determinar mediante procedimientos de análisis estadístico multivariado</a:t>
            </a:r>
            <a:r>
              <a:rPr lang="es-MX" dirty="0" smtClean="0"/>
              <a:t>. (</a:t>
            </a:r>
            <a:r>
              <a:rPr lang="es-MX" dirty="0"/>
              <a:t>Hernández, Fernández y Baptista, 2010</a:t>
            </a:r>
            <a:r>
              <a:rPr lang="es-MX" dirty="0" smtClean="0"/>
              <a:t>)</a:t>
            </a:r>
            <a:endParaRPr lang="es-MX" dirty="0"/>
          </a:p>
          <a:p>
            <a:pPr>
              <a:lnSpc>
                <a:spcPct val="150000"/>
              </a:lnSpc>
              <a:spcBef>
                <a:spcPts val="0"/>
              </a:spcBef>
            </a:pPr>
            <a:endParaRPr lang="es-ES" dirty="0"/>
          </a:p>
        </p:txBody>
      </p:sp>
    </p:spTree>
    <p:extLst>
      <p:ext uri="{BB962C8B-B14F-4D97-AF65-F5344CB8AC3E}">
        <p14:creationId xmlns:p14="http://schemas.microsoft.com/office/powerpoint/2010/main" val="1692018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635896" y="4077072"/>
            <a:ext cx="6172200" cy="2053590"/>
          </a:xfrm>
        </p:spPr>
        <p:txBody>
          <a:bodyPr>
            <a:normAutofit/>
          </a:bodyPr>
          <a:lstStyle/>
          <a:p>
            <a:r>
              <a:rPr lang="es-ES" sz="4000" dirty="0" smtClean="0"/>
              <a:t>2.1 Observación</a:t>
            </a:r>
            <a:endParaRPr lang="es-ES" sz="4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1120748"/>
            <a:ext cx="4638675"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ángulo 6"/>
          <p:cNvSpPr/>
          <p:nvPr/>
        </p:nvSpPr>
        <p:spPr>
          <a:xfrm>
            <a:off x="2128033" y="3978248"/>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2. Observación</a:t>
            </a:r>
            <a:endParaRPr lang="es-MX" sz="1100" b="1" dirty="0">
              <a:solidFill>
                <a:schemeClr val="tx1"/>
              </a:solidFill>
            </a:endParaRPr>
          </a:p>
        </p:txBody>
      </p:sp>
    </p:spTree>
    <p:extLst>
      <p:ext uri="{BB962C8B-B14F-4D97-AF65-F5344CB8AC3E}">
        <p14:creationId xmlns:p14="http://schemas.microsoft.com/office/powerpoint/2010/main" val="3885773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9484631">
            <a:off x="-391478" y="510896"/>
            <a:ext cx="7467600" cy="1143000"/>
          </a:xfrm>
        </p:spPr>
        <p:txBody>
          <a:bodyPr/>
          <a:lstStyle/>
          <a:p>
            <a:r>
              <a:rPr lang="es-ES" b="1" dirty="0" smtClean="0"/>
              <a:t>¿Qué es la observación</a:t>
            </a:r>
            <a:r>
              <a:rPr lang="es-ES" b="1" dirty="0"/>
              <a:t>?</a:t>
            </a:r>
          </a:p>
        </p:txBody>
      </p:sp>
      <p:sp>
        <p:nvSpPr>
          <p:cNvPr id="3" name="2 Marcador de contenido"/>
          <p:cNvSpPr>
            <a:spLocks noGrp="1"/>
          </p:cNvSpPr>
          <p:nvPr>
            <p:ph sz="quarter" idx="1"/>
          </p:nvPr>
        </p:nvSpPr>
        <p:spPr>
          <a:xfrm>
            <a:off x="2915816" y="1412776"/>
            <a:ext cx="5266224" cy="4873752"/>
          </a:xfrm>
        </p:spPr>
        <p:txBody>
          <a:bodyPr>
            <a:normAutofit/>
          </a:bodyPr>
          <a:lstStyle/>
          <a:p>
            <a:pPr>
              <a:lnSpc>
                <a:spcPct val="150000"/>
              </a:lnSpc>
              <a:spcBef>
                <a:spcPts val="0"/>
              </a:spcBef>
            </a:pPr>
            <a:endParaRPr lang="es-ES" dirty="0" smtClean="0"/>
          </a:p>
          <a:p>
            <a:pPr>
              <a:lnSpc>
                <a:spcPct val="150000"/>
              </a:lnSpc>
              <a:spcBef>
                <a:spcPts val="0"/>
              </a:spcBef>
            </a:pPr>
            <a:endParaRPr lang="es-ES" dirty="0"/>
          </a:p>
          <a:p>
            <a:pPr algn="just">
              <a:lnSpc>
                <a:spcPct val="150000"/>
              </a:lnSpc>
              <a:spcBef>
                <a:spcPts val="0"/>
              </a:spcBef>
            </a:pPr>
            <a:r>
              <a:rPr lang="es-ES" dirty="0" smtClean="0"/>
              <a:t>La </a:t>
            </a:r>
            <a:r>
              <a:rPr lang="es-ES" dirty="0"/>
              <a:t>o</a:t>
            </a:r>
            <a:r>
              <a:rPr lang="es-ES" dirty="0" smtClean="0"/>
              <a:t>bservación es una forma cualitativa que nos permite analizar las cosas que ocurren a nuestro alrededor, </a:t>
            </a:r>
            <a:r>
              <a:rPr lang="es-ES" dirty="0" smtClean="0"/>
              <a:t>más </a:t>
            </a:r>
            <a:r>
              <a:rPr lang="es-ES" dirty="0" smtClean="0"/>
              <a:t>allá de simplemente ver, en este se utilizan todos los sentidos.</a:t>
            </a:r>
          </a:p>
          <a:p>
            <a:pPr>
              <a:lnSpc>
                <a:spcPct val="150000"/>
              </a:lnSpc>
              <a:spcBef>
                <a:spcPts val="0"/>
              </a:spcBef>
            </a:pPr>
            <a:endParaRPr lang="es-ES" dirty="0" smtClean="0"/>
          </a:p>
          <a:p>
            <a:pPr>
              <a:lnSpc>
                <a:spcPct val="150000"/>
              </a:lnSpc>
              <a:spcBef>
                <a:spcPts val="0"/>
              </a:spcBef>
            </a:pPr>
            <a:endParaRPr lang="es-ES" dirty="0"/>
          </a:p>
          <a:p>
            <a:pPr>
              <a:lnSpc>
                <a:spcPct val="150000"/>
              </a:lnSpc>
              <a:spcBef>
                <a:spcPts val="0"/>
              </a:spcBef>
            </a:pPr>
            <a:endParaRPr lang="es-ES" dirty="0"/>
          </a:p>
        </p:txBody>
      </p:sp>
    </p:spTree>
    <p:extLst>
      <p:ext uri="{BB962C8B-B14F-4D97-AF65-F5344CB8AC3E}">
        <p14:creationId xmlns:p14="http://schemas.microsoft.com/office/powerpoint/2010/main" val="1791500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11760" y="116632"/>
            <a:ext cx="6324600" cy="6264696"/>
          </a:xfrm>
        </p:spPr>
        <p:txBody>
          <a:bodyPr>
            <a:noAutofit/>
          </a:bodyPr>
          <a:lstStyle/>
          <a:p>
            <a:pPr algn="ctr"/>
            <a:r>
              <a:rPr lang="es-ES" sz="2400" dirty="0" smtClean="0"/>
              <a:t>Universidad autónoma del estado de </a:t>
            </a:r>
            <a:r>
              <a:rPr lang="es-ES" sz="2400" dirty="0" err="1" smtClean="0"/>
              <a:t>méxico</a:t>
            </a:r>
            <a:r>
              <a:rPr lang="es-ES" sz="2400" dirty="0" smtClean="0"/>
              <a:t/>
            </a:r>
            <a:br>
              <a:rPr lang="es-ES" sz="2400" dirty="0" smtClean="0"/>
            </a:br>
            <a:r>
              <a:rPr lang="es-ES" sz="2400" dirty="0" smtClean="0"/>
              <a:t>facultad de economía</a:t>
            </a:r>
            <a:br>
              <a:rPr lang="es-ES" sz="2400" dirty="0" smtClean="0"/>
            </a:br>
            <a:r>
              <a:rPr lang="es-ES" sz="2400" dirty="0" smtClean="0"/>
              <a:t/>
            </a:r>
            <a:br>
              <a:rPr lang="es-ES" sz="2400" dirty="0" smtClean="0"/>
            </a:br>
            <a:r>
              <a:rPr lang="es-ES" sz="2400" dirty="0" smtClean="0"/>
              <a:t>maestría: </a:t>
            </a:r>
            <a:br>
              <a:rPr lang="es-ES" sz="2400" dirty="0" smtClean="0"/>
            </a:br>
            <a:r>
              <a:rPr lang="es-ES" sz="2400" dirty="0" smtClean="0"/>
              <a:t>creación y estrategias de negocios</a:t>
            </a:r>
            <a:br>
              <a:rPr lang="es-ES" sz="2400" dirty="0" smtClean="0"/>
            </a:br>
            <a:r>
              <a:rPr lang="es-ES" sz="2400" dirty="0" smtClean="0"/>
              <a:t>unidad de aprendizaje:</a:t>
            </a:r>
            <a:br>
              <a:rPr lang="es-ES" sz="2400" dirty="0" smtClean="0"/>
            </a:br>
            <a:r>
              <a:rPr lang="es-ES" sz="2400" dirty="0" smtClean="0"/>
              <a:t>«aplicación del conocimiento III»</a:t>
            </a:r>
            <a:br>
              <a:rPr lang="es-ES" sz="2400" dirty="0" smtClean="0"/>
            </a:br>
            <a:r>
              <a:rPr lang="es-ES" sz="2400" dirty="0" smtClean="0"/>
              <a:t>(6 créditos)</a:t>
            </a:r>
            <a:br>
              <a:rPr lang="es-ES" sz="2400" dirty="0" smtClean="0"/>
            </a:br>
            <a:r>
              <a:rPr lang="es-ES" sz="2400" dirty="0" smtClean="0"/>
              <a:t>clave: MCN008</a:t>
            </a:r>
            <a:br>
              <a:rPr lang="es-ES" sz="2400" dirty="0" smtClean="0"/>
            </a:br>
            <a:r>
              <a:rPr lang="es-ES" sz="2400" dirty="0" smtClean="0"/>
              <a:t/>
            </a:r>
            <a:br>
              <a:rPr lang="es-ES" sz="2400" dirty="0" smtClean="0"/>
            </a:br>
            <a:r>
              <a:rPr lang="es-ES" sz="2400" dirty="0" smtClean="0"/>
              <a:t>tema:  </a:t>
            </a:r>
            <a:br>
              <a:rPr lang="es-ES" sz="2400" dirty="0" smtClean="0"/>
            </a:br>
            <a:r>
              <a:rPr lang="es-ES" sz="2000" dirty="0" smtClean="0"/>
              <a:t>TECNICAS DE RECOPILACIÓN Y ANÁLISIS DE DATOS</a:t>
            </a:r>
            <a:br>
              <a:rPr lang="es-ES" sz="2000" dirty="0" smtClean="0"/>
            </a:br>
            <a:r>
              <a:rPr lang="es-ES" sz="2000" dirty="0" smtClean="0"/>
              <a:t>elaboró: M. En D. N. Noelly </a:t>
            </a:r>
            <a:r>
              <a:rPr lang="es-ES" sz="2000" dirty="0" err="1" smtClean="0"/>
              <a:t>karla</a:t>
            </a:r>
            <a:r>
              <a:rPr lang="es-ES" sz="2000" dirty="0" smtClean="0"/>
              <a:t> </a:t>
            </a:r>
            <a:br>
              <a:rPr lang="es-ES" sz="2000" dirty="0" smtClean="0"/>
            </a:br>
            <a:r>
              <a:rPr lang="es-ES" sz="2000" dirty="0" smtClean="0"/>
              <a:t>sarracino </a:t>
            </a:r>
            <a:r>
              <a:rPr lang="es-ES" sz="2000" dirty="0" err="1" smtClean="0"/>
              <a:t>jiménez</a:t>
            </a:r>
            <a:r>
              <a:rPr lang="es-ES" sz="2000" dirty="0" smtClean="0"/>
              <a:t/>
            </a:r>
            <a:br>
              <a:rPr lang="es-ES" sz="2000" dirty="0" smtClean="0"/>
            </a:br>
            <a:r>
              <a:rPr lang="es-ES" sz="2000" dirty="0" smtClean="0"/>
              <a:t>Agosto, 2019</a:t>
            </a:r>
            <a:endParaRPr lang="es-ES" sz="2000" dirty="0"/>
          </a:p>
        </p:txBody>
      </p:sp>
      <p:pic>
        <p:nvPicPr>
          <p:cNvPr id="4" name="Picture 2" descr="Uaemex"/>
          <p:cNvPicPr>
            <a:picLocks noChangeAspect="1" noChangeArrowheads="1"/>
          </p:cNvPicPr>
          <p:nvPr/>
        </p:nvPicPr>
        <p:blipFill>
          <a:blip r:embed="rId2"/>
          <a:srcRect/>
          <a:stretch>
            <a:fillRect/>
          </a:stretch>
        </p:blipFill>
        <p:spPr bwMode="auto">
          <a:xfrm>
            <a:off x="1763688" y="117031"/>
            <a:ext cx="782170" cy="70681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1815878" y="1052736"/>
            <a:ext cx="677790" cy="714603"/>
          </a:xfrm>
          <a:prstGeom prst="rect">
            <a:avLst/>
          </a:prstGeom>
          <a:noFill/>
          <a:ln w="9525">
            <a:noFill/>
            <a:miter lim="800000"/>
            <a:headEnd/>
            <a:tailEnd/>
          </a:ln>
        </p:spPr>
      </p:pic>
    </p:spTree>
    <p:extLst>
      <p:ext uri="{BB962C8B-B14F-4D97-AF65-F5344CB8AC3E}">
        <p14:creationId xmlns:p14="http://schemas.microsoft.com/office/powerpoint/2010/main" val="269439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6" presetClass="entr" presetSubtype="21"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707391" y="260648"/>
            <a:ext cx="8291264" cy="778098"/>
          </a:xfrm>
        </p:spPr>
        <p:txBody>
          <a:bodyPr>
            <a:normAutofit fontScale="90000"/>
          </a:bodyPr>
          <a:lstStyle/>
          <a:p>
            <a:r>
              <a:rPr lang="es-ES" b="1" dirty="0" smtClean="0"/>
              <a:t>propósitos y elementos en la observación</a:t>
            </a:r>
            <a:endParaRPr lang="es-ES"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265993604"/>
              </p:ext>
            </p:extLst>
          </p:nvPr>
        </p:nvGraphicFramePr>
        <p:xfrm>
          <a:off x="715144" y="1578259"/>
          <a:ext cx="6809184" cy="41969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1691680" y="5886753"/>
            <a:ext cx="6696744"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2014. </a:t>
            </a:r>
            <a:endParaRPr lang="es-MX" sz="1100" dirty="0"/>
          </a:p>
        </p:txBody>
      </p:sp>
      <p:sp>
        <p:nvSpPr>
          <p:cNvPr id="7" name="Rectángulo 6"/>
          <p:cNvSpPr/>
          <p:nvPr/>
        </p:nvSpPr>
        <p:spPr>
          <a:xfrm>
            <a:off x="1907704" y="1234154"/>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3. Propósitos de la observación</a:t>
            </a:r>
            <a:endParaRPr lang="es-MX" sz="1100" b="1" dirty="0">
              <a:solidFill>
                <a:schemeClr val="tx1"/>
              </a:solidFill>
            </a:endParaRPr>
          </a:p>
        </p:txBody>
      </p:sp>
    </p:spTree>
    <p:extLst>
      <p:ext uri="{BB962C8B-B14F-4D97-AF65-F5344CB8AC3E}">
        <p14:creationId xmlns:p14="http://schemas.microsoft.com/office/powerpoint/2010/main" val="33239522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9375"/>
            <a:ext cx="8867328" cy="1143000"/>
          </a:xfrm>
        </p:spPr>
        <p:txBody>
          <a:bodyPr/>
          <a:lstStyle/>
          <a:p>
            <a:r>
              <a:rPr lang="es-ES" dirty="0" smtClean="0"/>
              <a:t>Elementos esenciales en la observación</a:t>
            </a:r>
            <a:endParaRPr lang="es-ES"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705594196"/>
              </p:ext>
            </p:extLst>
          </p:nvPr>
        </p:nvGraphicFramePr>
        <p:xfrm>
          <a:off x="457200" y="1600201"/>
          <a:ext cx="7571184" cy="4637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1979712" y="6361856"/>
            <a:ext cx="6696744"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2014. </a:t>
            </a:r>
            <a:endParaRPr lang="es-MX" sz="1100" dirty="0"/>
          </a:p>
        </p:txBody>
      </p:sp>
      <p:sp>
        <p:nvSpPr>
          <p:cNvPr id="6" name="Rectángulo 5"/>
          <p:cNvSpPr/>
          <p:nvPr/>
        </p:nvSpPr>
        <p:spPr>
          <a:xfrm>
            <a:off x="1525980" y="124971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4. Elementos de la observación</a:t>
            </a:r>
            <a:endParaRPr lang="es-MX" sz="1100" b="1" dirty="0">
              <a:solidFill>
                <a:schemeClr val="tx1"/>
              </a:solidFill>
            </a:endParaRPr>
          </a:p>
        </p:txBody>
      </p:sp>
    </p:spTree>
    <p:extLst>
      <p:ext uri="{BB962C8B-B14F-4D97-AF65-F5344CB8AC3E}">
        <p14:creationId xmlns:p14="http://schemas.microsoft.com/office/powerpoint/2010/main" val="14536175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0"/>
            <a:ext cx="7467600" cy="1143000"/>
          </a:xfrm>
        </p:spPr>
        <p:txBody>
          <a:bodyPr/>
          <a:lstStyle/>
          <a:p>
            <a:r>
              <a:rPr lang="es-ES" dirty="0" smtClean="0"/>
              <a:t>Rol del Observador</a:t>
            </a:r>
            <a:endParaRPr lang="es-ES" dirty="0"/>
          </a:p>
        </p:txBody>
      </p:sp>
      <p:pic>
        <p:nvPicPr>
          <p:cNvPr id="5" name="Imagen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2542865" y="1628800"/>
            <a:ext cx="4037037" cy="3771031"/>
          </a:xfrm>
          <a:prstGeom prst="rect">
            <a:avLst/>
          </a:prstGeom>
        </p:spPr>
      </p:pic>
      <p:sp>
        <p:nvSpPr>
          <p:cNvPr id="3" name="2 Marcador de contenido"/>
          <p:cNvSpPr>
            <a:spLocks noGrp="1"/>
          </p:cNvSpPr>
          <p:nvPr>
            <p:ph sz="quarter" idx="1"/>
          </p:nvPr>
        </p:nvSpPr>
        <p:spPr>
          <a:xfrm>
            <a:off x="827584" y="1340768"/>
            <a:ext cx="7467600" cy="4873752"/>
          </a:xfrm>
        </p:spPr>
        <p:txBody>
          <a:bodyPr>
            <a:normAutofit lnSpcReduction="10000"/>
          </a:bodyPr>
          <a:lstStyle/>
          <a:p>
            <a:pPr algn="just">
              <a:lnSpc>
                <a:spcPct val="150000"/>
              </a:lnSpc>
              <a:spcBef>
                <a:spcPts val="0"/>
              </a:spcBef>
            </a:pPr>
            <a:r>
              <a:rPr lang="es-ES" dirty="0" smtClean="0"/>
              <a:t>Juega un papel importante ya que es quien va a llevar </a:t>
            </a:r>
            <a:r>
              <a:rPr lang="es-ES" dirty="0" smtClean="0"/>
              <a:t>a cabo </a:t>
            </a:r>
            <a:r>
              <a:rPr lang="es-ES" dirty="0" smtClean="0"/>
              <a:t>la investigación, en esto puede asumir diferentes niveles de participación.</a:t>
            </a:r>
          </a:p>
          <a:p>
            <a:pPr algn="just">
              <a:lnSpc>
                <a:spcPct val="150000"/>
              </a:lnSpc>
              <a:spcBef>
                <a:spcPts val="0"/>
              </a:spcBef>
            </a:pPr>
            <a:endParaRPr lang="es-ES" dirty="0" smtClean="0"/>
          </a:p>
          <a:p>
            <a:pPr algn="just">
              <a:lnSpc>
                <a:spcPct val="150000"/>
              </a:lnSpc>
              <a:spcBef>
                <a:spcPts val="0"/>
              </a:spcBef>
            </a:pPr>
            <a:r>
              <a:rPr lang="es-ES" dirty="0" smtClean="0"/>
              <a:t>Puede ocupar desde un simple observador sin participación, no interactúa, puede realizar algunas actividades, </a:t>
            </a:r>
            <a:r>
              <a:rPr lang="es-ES" dirty="0" smtClean="0"/>
              <a:t>está </a:t>
            </a:r>
            <a:r>
              <a:rPr lang="es-ES" dirty="0" smtClean="0"/>
              <a:t>activo en un porcentaje muy alto en lo que realizan o esta inmiscuido completamente en la actividad.</a:t>
            </a:r>
            <a:endParaRPr lang="es-ES" dirty="0"/>
          </a:p>
        </p:txBody>
      </p:sp>
      <p:sp>
        <p:nvSpPr>
          <p:cNvPr id="7" name="Rectángulo 6"/>
          <p:cNvSpPr/>
          <p:nvPr/>
        </p:nvSpPr>
        <p:spPr>
          <a:xfrm>
            <a:off x="1789075" y="5968845"/>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3. Observador</a:t>
            </a:r>
            <a:endParaRPr lang="es-MX" sz="1100" b="1" dirty="0">
              <a:solidFill>
                <a:schemeClr val="tx1"/>
              </a:solidFill>
            </a:endParaRPr>
          </a:p>
        </p:txBody>
      </p:sp>
    </p:spTree>
    <p:extLst>
      <p:ext uri="{BB962C8B-B14F-4D97-AF65-F5344CB8AC3E}">
        <p14:creationId xmlns:p14="http://schemas.microsoft.com/office/powerpoint/2010/main" val="30816860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555776" y="5301208"/>
            <a:ext cx="7326560" cy="1160150"/>
          </a:xfrm>
        </p:spPr>
        <p:txBody>
          <a:bodyPr>
            <a:noAutofit/>
          </a:bodyPr>
          <a:lstStyle/>
          <a:p>
            <a:pPr algn="ctr"/>
            <a:r>
              <a:rPr lang="es-ES" sz="4000" dirty="0" smtClean="0"/>
              <a:t>2.2 Encuesta </a:t>
            </a:r>
            <a:br>
              <a:rPr lang="es-ES" sz="4000" dirty="0" smtClean="0"/>
            </a:br>
            <a:r>
              <a:rPr lang="es-ES" sz="4000" dirty="0" smtClean="0"/>
              <a:t>y </a:t>
            </a:r>
            <a:br>
              <a:rPr lang="es-ES" sz="4000" dirty="0" smtClean="0"/>
            </a:br>
            <a:r>
              <a:rPr lang="es-ES" sz="4000" dirty="0" smtClean="0"/>
              <a:t>Cuestionario</a:t>
            </a:r>
            <a:endParaRPr lang="es-ES" sz="4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5845" y="818352"/>
            <a:ext cx="5605961" cy="31233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2267744" y="3956276"/>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4. Encuesta</a:t>
            </a:r>
            <a:endParaRPr lang="es-MX" sz="1100" b="1" dirty="0">
              <a:solidFill>
                <a:schemeClr val="tx1"/>
              </a:solidFill>
            </a:endParaRPr>
          </a:p>
        </p:txBody>
      </p:sp>
    </p:spTree>
    <p:extLst>
      <p:ext uri="{BB962C8B-B14F-4D97-AF65-F5344CB8AC3E}">
        <p14:creationId xmlns:p14="http://schemas.microsoft.com/office/powerpoint/2010/main" val="1126906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77952" y="20349"/>
            <a:ext cx="4546848" cy="1143000"/>
          </a:xfrm>
        </p:spPr>
        <p:txBody>
          <a:bodyPr/>
          <a:lstStyle/>
          <a:p>
            <a:r>
              <a:rPr lang="es-ES" b="1" dirty="0" smtClean="0"/>
              <a:t>Encuesta</a:t>
            </a:r>
            <a:endParaRPr lang="es-ES" b="1" dirty="0"/>
          </a:p>
        </p:txBody>
      </p:sp>
      <p:sp>
        <p:nvSpPr>
          <p:cNvPr id="3" name="2 Marcador de contenido"/>
          <p:cNvSpPr>
            <a:spLocks noGrp="1"/>
          </p:cNvSpPr>
          <p:nvPr>
            <p:ph sz="quarter" idx="1"/>
          </p:nvPr>
        </p:nvSpPr>
        <p:spPr>
          <a:xfrm>
            <a:off x="395536" y="1628800"/>
            <a:ext cx="5019328" cy="4873752"/>
          </a:xfrm>
        </p:spPr>
        <p:txBody>
          <a:bodyPr>
            <a:normAutofit/>
          </a:bodyPr>
          <a:lstStyle/>
          <a:p>
            <a:pPr algn="just">
              <a:lnSpc>
                <a:spcPct val="150000"/>
              </a:lnSpc>
              <a:spcBef>
                <a:spcPts val="0"/>
              </a:spcBef>
            </a:pPr>
            <a:r>
              <a:rPr lang="es-ES" dirty="0" smtClean="0"/>
              <a:t>Es </a:t>
            </a:r>
            <a:r>
              <a:rPr lang="es-ES" dirty="0"/>
              <a:t>una búsqueda sistemática de información </a:t>
            </a:r>
            <a:r>
              <a:rPr lang="es-ES" dirty="0" smtClean="0"/>
              <a:t>en la </a:t>
            </a:r>
            <a:r>
              <a:rPr lang="es-ES" dirty="0"/>
              <a:t>que el investigador pregunta a los investigados </a:t>
            </a:r>
            <a:r>
              <a:rPr lang="es-ES" dirty="0" smtClean="0"/>
              <a:t>sobre los </a:t>
            </a:r>
            <a:r>
              <a:rPr lang="es-ES" dirty="0"/>
              <a:t>datos que desea obtener, y posteriormente reúne </a:t>
            </a:r>
            <a:r>
              <a:rPr lang="es-ES" dirty="0" smtClean="0"/>
              <a:t>estos datos </a:t>
            </a:r>
            <a:r>
              <a:rPr lang="es-ES" dirty="0"/>
              <a:t>individuales para obtener durante la evaluación </a:t>
            </a:r>
            <a:r>
              <a:rPr lang="es-ES" dirty="0" smtClean="0"/>
              <a:t>datos agregados</a:t>
            </a:r>
            <a:r>
              <a:rPr lang="es-ES" dirty="0"/>
              <a:t>.</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2060848"/>
            <a:ext cx="2880320" cy="288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4283968" y="4963176"/>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a:t>
            </a:r>
            <a:r>
              <a:rPr lang="es-MX" sz="1100" b="1" dirty="0">
                <a:solidFill>
                  <a:schemeClr val="tx1"/>
                </a:solidFill>
              </a:rPr>
              <a:t>5</a:t>
            </a:r>
            <a:r>
              <a:rPr lang="es-MX" sz="1100" b="1" dirty="0" smtClean="0">
                <a:solidFill>
                  <a:schemeClr val="tx1"/>
                </a:solidFill>
              </a:rPr>
              <a:t>. Encuesta 1</a:t>
            </a:r>
            <a:endParaRPr lang="es-MX" sz="1100" b="1" dirty="0">
              <a:solidFill>
                <a:schemeClr val="tx1"/>
              </a:solidFill>
            </a:endParaRPr>
          </a:p>
        </p:txBody>
      </p:sp>
    </p:spTree>
    <p:extLst>
      <p:ext uri="{BB962C8B-B14F-4D97-AF65-F5344CB8AC3E}">
        <p14:creationId xmlns:p14="http://schemas.microsoft.com/office/powerpoint/2010/main" val="3617740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0"/>
            <a:ext cx="7467600" cy="1143000"/>
          </a:xfrm>
        </p:spPr>
        <p:txBody>
          <a:bodyPr/>
          <a:lstStyle/>
          <a:p>
            <a:r>
              <a:rPr lang="es-ES" b="1" dirty="0" smtClean="0"/>
              <a:t>Características de la Encuesta</a:t>
            </a:r>
            <a:endParaRPr lang="es-ES"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05971997"/>
              </p:ext>
            </p:extLst>
          </p:nvPr>
        </p:nvGraphicFramePr>
        <p:xfrm>
          <a:off x="395536" y="1340768"/>
          <a:ext cx="8168075" cy="4808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1433165" y="4869160"/>
            <a:ext cx="6696744"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2014. </a:t>
            </a:r>
            <a:endParaRPr lang="es-MX" sz="1100" dirty="0"/>
          </a:p>
        </p:txBody>
      </p:sp>
      <p:sp>
        <p:nvSpPr>
          <p:cNvPr id="6" name="Rectángulo 5"/>
          <p:cNvSpPr/>
          <p:nvPr/>
        </p:nvSpPr>
        <p:spPr>
          <a:xfrm>
            <a:off x="1467883" y="1566724"/>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5. Características de la encuesta</a:t>
            </a:r>
            <a:endParaRPr lang="es-MX" sz="1100" b="1" dirty="0">
              <a:solidFill>
                <a:schemeClr val="tx1"/>
              </a:solidFill>
            </a:endParaRPr>
          </a:p>
        </p:txBody>
      </p:sp>
    </p:spTree>
    <p:extLst>
      <p:ext uri="{BB962C8B-B14F-4D97-AF65-F5344CB8AC3E}">
        <p14:creationId xmlns:p14="http://schemas.microsoft.com/office/powerpoint/2010/main" val="2863885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193936"/>
            <a:ext cx="7467600" cy="1143000"/>
          </a:xfrm>
        </p:spPr>
        <p:txBody>
          <a:bodyPr/>
          <a:lstStyle/>
          <a:p>
            <a:r>
              <a:rPr lang="es-ES" b="1" dirty="0" smtClean="0"/>
              <a:t>Cuestionario</a:t>
            </a:r>
            <a:endParaRPr lang="es-ES" b="1" dirty="0"/>
          </a:p>
        </p:txBody>
      </p:sp>
      <p:sp>
        <p:nvSpPr>
          <p:cNvPr id="3" name="2 Marcador de contenido"/>
          <p:cNvSpPr>
            <a:spLocks noGrp="1"/>
          </p:cNvSpPr>
          <p:nvPr>
            <p:ph sz="quarter" idx="1"/>
          </p:nvPr>
        </p:nvSpPr>
        <p:spPr>
          <a:xfrm>
            <a:off x="755576" y="1299181"/>
            <a:ext cx="7467600" cy="4873752"/>
          </a:xfrm>
        </p:spPr>
        <p:txBody>
          <a:bodyPr/>
          <a:lstStyle/>
          <a:p>
            <a:pPr algn="just"/>
            <a:r>
              <a:rPr lang="es-ES" dirty="0" smtClean="0"/>
              <a:t>Es la herramienta que utilizan con mayor frecuencia para la recolección de datos; es un conjunto de preguntas con respecto a una o más variables que serán objeto de estudio.</a:t>
            </a:r>
            <a:endParaRPr lang="es-ES" dirty="0"/>
          </a:p>
        </p:txBody>
      </p:sp>
      <p:graphicFrame>
        <p:nvGraphicFramePr>
          <p:cNvPr id="4" name="3 Diagrama"/>
          <p:cNvGraphicFramePr/>
          <p:nvPr>
            <p:extLst>
              <p:ext uri="{D42A27DB-BD31-4B8C-83A1-F6EECF244321}">
                <p14:modId xmlns:p14="http://schemas.microsoft.com/office/powerpoint/2010/main" val="824775220"/>
              </p:ext>
            </p:extLst>
          </p:nvPr>
        </p:nvGraphicFramePr>
        <p:xfrm>
          <a:off x="1835696" y="3356992"/>
          <a:ext cx="6096000" cy="259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1735965" y="6112672"/>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6" name="Rectángulo 5"/>
          <p:cNvSpPr/>
          <p:nvPr/>
        </p:nvSpPr>
        <p:spPr>
          <a:xfrm>
            <a:off x="1547664" y="300943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6. Tipos de preguntas en un cuestionario</a:t>
            </a:r>
            <a:endParaRPr lang="es-MX" sz="1100" b="1" dirty="0">
              <a:solidFill>
                <a:schemeClr val="tx1"/>
              </a:solidFill>
            </a:endParaRPr>
          </a:p>
        </p:txBody>
      </p:sp>
    </p:spTree>
    <p:extLst>
      <p:ext uri="{BB962C8B-B14F-4D97-AF65-F5344CB8AC3E}">
        <p14:creationId xmlns:p14="http://schemas.microsoft.com/office/powerpoint/2010/main" val="20583457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95736" y="1412776"/>
            <a:ext cx="5039201" cy="3335809"/>
          </a:xfrm>
          <a:prstGeom prst="rect">
            <a:avLst/>
          </a:prstGeom>
        </p:spPr>
      </p:pic>
      <p:sp>
        <p:nvSpPr>
          <p:cNvPr id="3" name="2 Marcador de contenido"/>
          <p:cNvSpPr>
            <a:spLocks noGrp="1"/>
          </p:cNvSpPr>
          <p:nvPr>
            <p:ph sz="quarter" idx="1"/>
          </p:nvPr>
        </p:nvSpPr>
        <p:spPr>
          <a:xfrm>
            <a:off x="683568" y="836712"/>
            <a:ext cx="7704856" cy="5688632"/>
          </a:xfrm>
        </p:spPr>
        <p:txBody>
          <a:bodyPr>
            <a:normAutofit/>
          </a:bodyPr>
          <a:lstStyle/>
          <a:p>
            <a:pPr algn="just"/>
            <a:r>
              <a:rPr lang="es-ES" dirty="0" smtClean="0"/>
              <a:t>Las preguntas cerradas contienen respuestas que ya se encuentran limitadas por el mismo investigador, ya que esto permite codificar y analizar sobre los parámetros que se desea; pueden ser dicotómicas o incluir varias opciones de respuesta.</a:t>
            </a:r>
          </a:p>
          <a:p>
            <a:pPr algn="just"/>
            <a:endParaRPr lang="es-ES" dirty="0" smtClean="0"/>
          </a:p>
          <a:p>
            <a:pPr algn="just"/>
            <a:r>
              <a:rPr lang="es-ES" dirty="0" smtClean="0"/>
              <a:t>El </a:t>
            </a:r>
            <a:r>
              <a:rPr lang="es-ES" dirty="0"/>
              <a:t>investigador puede plantear preguntas de diferente forma, manteniendo el valor de preguntas cerrada, estas pueden variar como preguntas de respuesta múltiple, de jerarquización, con asignación de puntajes, determinación de rangos y demás.</a:t>
            </a:r>
          </a:p>
          <a:p>
            <a:pPr algn="just"/>
            <a:endParaRPr lang="es-ES" dirty="0"/>
          </a:p>
        </p:txBody>
      </p:sp>
      <p:sp>
        <p:nvSpPr>
          <p:cNvPr id="5" name="Rectángulo 4"/>
          <p:cNvSpPr/>
          <p:nvPr/>
        </p:nvSpPr>
        <p:spPr>
          <a:xfrm>
            <a:off x="1692055" y="5703304"/>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6. Cuestionario</a:t>
            </a:r>
            <a:endParaRPr lang="es-MX" sz="1100" b="1" dirty="0">
              <a:solidFill>
                <a:schemeClr val="tx1"/>
              </a:solidFill>
            </a:endParaRPr>
          </a:p>
        </p:txBody>
      </p:sp>
    </p:spTree>
    <p:extLst>
      <p:ext uri="{BB962C8B-B14F-4D97-AF65-F5344CB8AC3E}">
        <p14:creationId xmlns:p14="http://schemas.microsoft.com/office/powerpoint/2010/main" val="9397580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1412776"/>
            <a:ext cx="7467600" cy="5616624"/>
          </a:xfrm>
        </p:spPr>
        <p:txBody>
          <a:bodyPr>
            <a:normAutofit/>
          </a:bodyPr>
          <a:lstStyle/>
          <a:p>
            <a:pPr algn="just">
              <a:lnSpc>
                <a:spcPct val="150000"/>
              </a:lnSpc>
              <a:spcBef>
                <a:spcPts val="0"/>
              </a:spcBef>
            </a:pPr>
            <a:endParaRPr lang="es-ES" dirty="0"/>
          </a:p>
          <a:p>
            <a:pPr algn="just">
              <a:lnSpc>
                <a:spcPct val="150000"/>
              </a:lnSpc>
              <a:spcBef>
                <a:spcPts val="0"/>
              </a:spcBef>
            </a:pPr>
            <a:r>
              <a:rPr lang="es-ES" dirty="0"/>
              <a:t>En el caso de las preguntas abiertas </a:t>
            </a:r>
            <a:r>
              <a:rPr lang="es-ES" dirty="0" smtClean="0"/>
              <a:t>en </a:t>
            </a:r>
            <a:r>
              <a:rPr lang="es-ES" dirty="0"/>
              <a:t>ellas se le da la oportunidad al encuestado que responda de la manera que el dese, convirtiendo esto en una infinidad de posibles resultados, lo cual dificulta para un analizas cuantitativo. Este tipo de preguntas es </a:t>
            </a:r>
            <a:r>
              <a:rPr lang="es-ES" dirty="0" smtClean="0"/>
              <a:t>más </a:t>
            </a:r>
            <a:r>
              <a:rPr lang="es-ES" dirty="0"/>
              <a:t>bien enfocado a un modo </a:t>
            </a:r>
            <a:r>
              <a:rPr lang="es-ES" dirty="0" smtClean="0"/>
              <a:t>cualitativo.</a:t>
            </a:r>
            <a:endParaRPr lang="es-ES" dirty="0"/>
          </a:p>
          <a:p>
            <a:pPr algn="just">
              <a:lnSpc>
                <a:spcPct val="150000"/>
              </a:lnSpc>
              <a:spcBef>
                <a:spcPts val="0"/>
              </a:spcBef>
            </a:pPr>
            <a:endParaRPr lang="es-ES"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2497460" cy="1873095"/>
          </a:xfrm>
          <a:prstGeom prst="rect">
            <a:avLst/>
          </a:prstGeom>
        </p:spPr>
      </p:pic>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88640"/>
            <a:ext cx="2497460" cy="1873095"/>
          </a:xfrm>
          <a:prstGeom prst="rect">
            <a:avLst/>
          </a:prstGeom>
        </p:spPr>
      </p:pic>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5756" y="108652"/>
            <a:ext cx="2497460" cy="1873095"/>
          </a:xfrm>
          <a:prstGeom prst="rect">
            <a:avLst/>
          </a:prstGeom>
        </p:spPr>
      </p:pic>
      <p:sp>
        <p:nvSpPr>
          <p:cNvPr id="8" name="Rectángulo 7"/>
          <p:cNvSpPr/>
          <p:nvPr/>
        </p:nvSpPr>
        <p:spPr>
          <a:xfrm>
            <a:off x="1795949" y="5454583"/>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7. Preguntas</a:t>
            </a:r>
            <a:endParaRPr lang="es-MX" sz="1100" b="1" dirty="0">
              <a:solidFill>
                <a:schemeClr val="tx1"/>
              </a:solidFill>
            </a:endParaRPr>
          </a:p>
        </p:txBody>
      </p:sp>
    </p:spTree>
    <p:extLst>
      <p:ext uri="{BB962C8B-B14F-4D97-AF65-F5344CB8AC3E}">
        <p14:creationId xmlns:p14="http://schemas.microsoft.com/office/powerpoint/2010/main" val="901363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99392"/>
            <a:ext cx="8795320" cy="1143000"/>
          </a:xfrm>
        </p:spPr>
        <p:txBody>
          <a:bodyPr/>
          <a:lstStyle/>
          <a:p>
            <a:r>
              <a:rPr lang="es-ES" b="1" dirty="0" smtClean="0"/>
              <a:t>Características de un Cuestionario</a:t>
            </a:r>
            <a:endParaRPr lang="es-ES" b="1" dirty="0"/>
          </a:p>
        </p:txBody>
      </p:sp>
      <p:sp>
        <p:nvSpPr>
          <p:cNvPr id="3" name="2 Marcador de contenido"/>
          <p:cNvSpPr>
            <a:spLocks noGrp="1"/>
          </p:cNvSpPr>
          <p:nvPr>
            <p:ph sz="quarter" idx="1"/>
          </p:nvPr>
        </p:nvSpPr>
        <p:spPr>
          <a:xfrm>
            <a:off x="539552" y="1412776"/>
            <a:ext cx="8003232" cy="4873752"/>
          </a:xfrm>
        </p:spPr>
        <p:txBody>
          <a:bodyPr/>
          <a:lstStyle/>
          <a:p>
            <a:pPr algn="just"/>
            <a:r>
              <a:rPr lang="es-ES" dirty="0" smtClean="0"/>
              <a:t>Dentro de un cuestionario se debe tomar en cuenta varios aspectos y que tanta información debe de adquirir al  momento de ser aplicado.</a:t>
            </a:r>
          </a:p>
          <a:p>
            <a:pPr algn="just"/>
            <a:r>
              <a:rPr lang="es-ES" dirty="0" smtClean="0"/>
              <a:t>Para eso, es necesario analizar la complejidad de la variable para determinar ciertos factores.</a:t>
            </a:r>
          </a:p>
          <a:p>
            <a:pPr algn="just"/>
            <a:endParaRPr lang="es-ES" dirty="0"/>
          </a:p>
          <a:p>
            <a:pPr marL="0" indent="0" algn="just">
              <a:buNone/>
            </a:pPr>
            <a:r>
              <a:rPr lang="es-ES" b="1" dirty="0" smtClean="0"/>
              <a:t>¿</a:t>
            </a:r>
            <a:r>
              <a:rPr lang="es-ES" b="1" dirty="0" smtClean="0"/>
              <a:t>Qué </a:t>
            </a:r>
            <a:r>
              <a:rPr lang="es-ES" b="1" dirty="0" smtClean="0"/>
              <a:t>tan largo debe de ser un cuestionario?</a:t>
            </a:r>
          </a:p>
          <a:p>
            <a:pPr marL="0" indent="0" algn="just">
              <a:buNone/>
            </a:pPr>
            <a:r>
              <a:rPr lang="es-ES" dirty="0" smtClean="0"/>
              <a:t>Depende de las variables y </a:t>
            </a:r>
            <a:r>
              <a:rPr lang="es-ES" dirty="0" smtClean="0"/>
              <a:t>dimensiones, debe </a:t>
            </a:r>
            <a:r>
              <a:rPr lang="es-ES" dirty="0" smtClean="0"/>
              <a:t>ser </a:t>
            </a:r>
            <a:r>
              <a:rPr lang="es-ES" dirty="0" smtClean="0"/>
              <a:t>máximo </a:t>
            </a:r>
            <a:r>
              <a:rPr lang="es-ES" dirty="0" smtClean="0"/>
              <a:t>30 o 35 minutos para que el entrevistado no pierda el interés del tema.</a:t>
            </a:r>
            <a:endParaRPr lang="es-ES" dirty="0"/>
          </a:p>
        </p:txBody>
      </p:sp>
    </p:spTree>
    <p:extLst>
      <p:ext uri="{BB962C8B-B14F-4D97-AF65-F5344CB8AC3E}">
        <p14:creationId xmlns:p14="http://schemas.microsoft.com/office/powerpoint/2010/main" val="2767428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051720" y="0"/>
            <a:ext cx="6172200" cy="2053590"/>
          </a:xfrm>
        </p:spPr>
        <p:txBody>
          <a:bodyPr>
            <a:normAutofit/>
          </a:bodyPr>
          <a:lstStyle/>
          <a:p>
            <a:pPr algn="ctr"/>
            <a:r>
              <a:rPr lang="es-MX" sz="5400" dirty="0"/>
              <a:t>Unidad </a:t>
            </a:r>
            <a:r>
              <a:rPr lang="es-MX" sz="5400" dirty="0" smtClean="0"/>
              <a:t>II </a:t>
            </a:r>
            <a:endParaRPr lang="es-MX" sz="5400" dirty="0"/>
          </a:p>
        </p:txBody>
      </p:sp>
      <p:sp>
        <p:nvSpPr>
          <p:cNvPr id="5" name="4 Marcador de texto"/>
          <p:cNvSpPr>
            <a:spLocks noGrp="1"/>
          </p:cNvSpPr>
          <p:nvPr>
            <p:ph type="body" idx="1"/>
          </p:nvPr>
        </p:nvSpPr>
        <p:spPr>
          <a:xfrm>
            <a:off x="2411760" y="2780928"/>
            <a:ext cx="6172200" cy="1371600"/>
          </a:xfrm>
        </p:spPr>
        <p:txBody>
          <a:bodyPr>
            <a:normAutofit/>
          </a:bodyPr>
          <a:lstStyle/>
          <a:p>
            <a:pPr algn="ctr"/>
            <a:r>
              <a:rPr lang="es-MX" sz="3600" dirty="0"/>
              <a:t>Técnicas de recopilación y análisis de los </a:t>
            </a:r>
            <a:r>
              <a:rPr lang="es-MX" sz="3600" dirty="0" smtClean="0"/>
              <a:t>datos</a:t>
            </a:r>
            <a:endParaRPr lang="es-MX" sz="3600" dirty="0"/>
          </a:p>
        </p:txBody>
      </p:sp>
    </p:spTree>
    <p:extLst>
      <p:ext uri="{BB962C8B-B14F-4D97-AF65-F5344CB8AC3E}">
        <p14:creationId xmlns:p14="http://schemas.microsoft.com/office/powerpoint/2010/main" val="8576250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extLst>
              <p:ext uri="{D42A27DB-BD31-4B8C-83A1-F6EECF244321}">
                <p14:modId xmlns:p14="http://schemas.microsoft.com/office/powerpoint/2010/main" val="2925103183"/>
              </p:ext>
            </p:extLst>
          </p:nvPr>
        </p:nvGraphicFramePr>
        <p:xfrm>
          <a:off x="827584" y="980728"/>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2231232" y="5966279"/>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6" name="Rectángulo 5"/>
          <p:cNvSpPr/>
          <p:nvPr/>
        </p:nvSpPr>
        <p:spPr>
          <a:xfrm>
            <a:off x="1897088" y="404664"/>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a:t>
            </a:r>
            <a:r>
              <a:rPr lang="es-MX" sz="1100" b="1" dirty="0">
                <a:solidFill>
                  <a:schemeClr val="tx1"/>
                </a:solidFill>
              </a:rPr>
              <a:t>7</a:t>
            </a:r>
            <a:r>
              <a:rPr lang="es-MX" sz="1100" b="1" dirty="0" smtClean="0">
                <a:solidFill>
                  <a:schemeClr val="tx1"/>
                </a:solidFill>
              </a:rPr>
              <a:t>. Contexto para un cuestionario (aplicación)</a:t>
            </a:r>
            <a:endParaRPr lang="es-MX" sz="1100" b="1" dirty="0">
              <a:solidFill>
                <a:schemeClr val="tx1"/>
              </a:solidFill>
            </a:endParaRPr>
          </a:p>
        </p:txBody>
      </p:sp>
    </p:spTree>
    <p:extLst>
      <p:ext uri="{BB962C8B-B14F-4D97-AF65-F5344CB8AC3E}">
        <p14:creationId xmlns:p14="http://schemas.microsoft.com/office/powerpoint/2010/main" val="23104121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32586"/>
            <a:ext cx="7467600" cy="1143000"/>
          </a:xfrm>
        </p:spPr>
        <p:txBody>
          <a:bodyPr/>
          <a:lstStyle/>
          <a:p>
            <a:r>
              <a:rPr lang="es-ES" b="1" dirty="0" smtClean="0"/>
              <a:t>Características de las preguntas</a:t>
            </a:r>
            <a:endParaRPr lang="es-ES" b="1" dirty="0"/>
          </a:p>
        </p:txBody>
      </p:sp>
      <p:sp>
        <p:nvSpPr>
          <p:cNvPr id="3" name="2 Marcador de contenido"/>
          <p:cNvSpPr>
            <a:spLocks noGrp="1"/>
          </p:cNvSpPr>
          <p:nvPr>
            <p:ph sz="quarter" idx="1"/>
          </p:nvPr>
        </p:nvSpPr>
        <p:spPr>
          <a:xfrm>
            <a:off x="457200" y="1600200"/>
            <a:ext cx="8075240" cy="4873752"/>
          </a:xfrm>
        </p:spPr>
        <p:txBody>
          <a:bodyPr>
            <a:normAutofit/>
          </a:bodyPr>
          <a:lstStyle/>
          <a:p>
            <a:pPr algn="just"/>
            <a:r>
              <a:rPr lang="es-ES" dirty="0" smtClean="0"/>
              <a:t>Independiente de que estilo sea la pregunta, abierta o cerrada estas deben de cubrir ciertas características.</a:t>
            </a:r>
          </a:p>
          <a:p>
            <a:pPr marL="0" indent="0" algn="just">
              <a:buNone/>
            </a:pPr>
            <a:endParaRPr lang="es-ES" dirty="0"/>
          </a:p>
          <a:p>
            <a:pPr marL="457200" indent="-457200" algn="just">
              <a:buFont typeface="+mj-lt"/>
              <a:buAutoNum type="arabicPeriod"/>
            </a:pPr>
            <a:r>
              <a:rPr lang="es-ES" dirty="0" smtClean="0"/>
              <a:t>Deben ser claras, precisas y comprensibles.</a:t>
            </a:r>
          </a:p>
          <a:p>
            <a:pPr marL="457200" indent="-457200" algn="just">
              <a:buFont typeface="+mj-lt"/>
              <a:buAutoNum type="arabicPeriod"/>
            </a:pPr>
            <a:r>
              <a:rPr lang="es-ES" dirty="0" smtClean="0"/>
              <a:t>No deben ser confusas y con dobles sentidos.</a:t>
            </a:r>
          </a:p>
          <a:p>
            <a:pPr marL="457200" indent="-457200" algn="just">
              <a:buFont typeface="+mj-lt"/>
              <a:buAutoNum type="arabicPeriod"/>
            </a:pPr>
            <a:r>
              <a:rPr lang="es-ES" dirty="0" smtClean="0"/>
              <a:t>Deben de ser breves.</a:t>
            </a:r>
          </a:p>
          <a:p>
            <a:pPr marL="457200" indent="-457200" algn="just">
              <a:buFont typeface="+mj-lt"/>
              <a:buAutoNum type="arabicPeriod"/>
            </a:pPr>
            <a:r>
              <a:rPr lang="es-ES" dirty="0" smtClean="0"/>
              <a:t>El vocabulario tendrá que ser simple y familiar.</a:t>
            </a:r>
          </a:p>
          <a:p>
            <a:pPr marL="457200" indent="-457200" algn="just">
              <a:buFont typeface="+mj-lt"/>
              <a:buAutoNum type="arabicPeriod"/>
            </a:pPr>
            <a:r>
              <a:rPr lang="es-ES" dirty="0" smtClean="0"/>
              <a:t>Tienen que estar enfocadas en un solo tema para no desviar al encuestado.</a:t>
            </a:r>
          </a:p>
          <a:p>
            <a:pPr marL="457200" indent="-457200" algn="just">
              <a:buFont typeface="+mj-lt"/>
              <a:buAutoNum type="arabicPeriod"/>
            </a:pPr>
            <a:r>
              <a:rPr lang="es-ES" dirty="0" smtClean="0"/>
              <a:t>Que no contengan cuestionamientos racistas o sexista.</a:t>
            </a:r>
          </a:p>
        </p:txBody>
      </p:sp>
    </p:spTree>
    <p:extLst>
      <p:ext uri="{BB962C8B-B14F-4D97-AF65-F5344CB8AC3E}">
        <p14:creationId xmlns:p14="http://schemas.microsoft.com/office/powerpoint/2010/main" val="41205667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211960" y="3861048"/>
            <a:ext cx="6172200" cy="2053590"/>
          </a:xfrm>
        </p:spPr>
        <p:txBody>
          <a:bodyPr>
            <a:normAutofit/>
          </a:bodyPr>
          <a:lstStyle/>
          <a:p>
            <a:r>
              <a:rPr lang="es-ES" sz="4000" dirty="0" smtClean="0"/>
              <a:t>2.3 Entrevista</a:t>
            </a:r>
            <a:endParaRPr lang="es-ES" sz="4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836712"/>
            <a:ext cx="4608512" cy="36241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2411760" y="4576656"/>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8. Entrevista</a:t>
            </a:r>
            <a:endParaRPr lang="es-MX" sz="1100" b="1" dirty="0">
              <a:solidFill>
                <a:schemeClr val="tx1"/>
              </a:solidFill>
            </a:endParaRPr>
          </a:p>
        </p:txBody>
      </p:sp>
    </p:spTree>
    <p:extLst>
      <p:ext uri="{BB962C8B-B14F-4D97-AF65-F5344CB8AC3E}">
        <p14:creationId xmlns:p14="http://schemas.microsoft.com/office/powerpoint/2010/main" val="3135927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312930"/>
            <a:ext cx="7467600" cy="1143000"/>
          </a:xfrm>
        </p:spPr>
        <p:txBody>
          <a:bodyPr/>
          <a:lstStyle/>
          <a:p>
            <a:r>
              <a:rPr lang="es-ES" b="1" dirty="0" smtClean="0"/>
              <a:t>¿Qué es una Entrevista?</a:t>
            </a:r>
            <a:endParaRPr lang="es-ES" b="1" dirty="0"/>
          </a:p>
        </p:txBody>
      </p:sp>
      <p:sp>
        <p:nvSpPr>
          <p:cNvPr id="3" name="2 Marcador de contenido"/>
          <p:cNvSpPr>
            <a:spLocks noGrp="1"/>
          </p:cNvSpPr>
          <p:nvPr>
            <p:ph sz="quarter" idx="1"/>
          </p:nvPr>
        </p:nvSpPr>
        <p:spPr>
          <a:xfrm>
            <a:off x="395536" y="764704"/>
            <a:ext cx="8147248" cy="2764904"/>
          </a:xfrm>
        </p:spPr>
        <p:txBody>
          <a:bodyPr>
            <a:normAutofit/>
          </a:bodyPr>
          <a:lstStyle/>
          <a:p>
            <a:pPr algn="just">
              <a:lnSpc>
                <a:spcPct val="150000"/>
              </a:lnSpc>
              <a:spcBef>
                <a:spcPts val="0"/>
              </a:spcBef>
            </a:pPr>
            <a:endParaRPr lang="es-ES" dirty="0" smtClean="0"/>
          </a:p>
          <a:p>
            <a:pPr algn="just">
              <a:lnSpc>
                <a:spcPct val="150000"/>
              </a:lnSpc>
              <a:spcBef>
                <a:spcPts val="0"/>
              </a:spcBef>
            </a:pPr>
            <a:endParaRPr lang="es-ES" dirty="0"/>
          </a:p>
          <a:p>
            <a:pPr algn="just">
              <a:lnSpc>
                <a:spcPct val="150000"/>
              </a:lnSpc>
              <a:spcBef>
                <a:spcPts val="0"/>
              </a:spcBef>
            </a:pPr>
            <a:endParaRPr lang="es-ES" dirty="0"/>
          </a:p>
        </p:txBody>
      </p:sp>
      <p:sp>
        <p:nvSpPr>
          <p:cNvPr id="4" name="Rectángulo redondeado 3"/>
          <p:cNvSpPr/>
          <p:nvPr/>
        </p:nvSpPr>
        <p:spPr>
          <a:xfrm>
            <a:off x="1043608" y="2147156"/>
            <a:ext cx="7344816" cy="34494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spcBef>
                <a:spcPts val="0"/>
              </a:spcBef>
            </a:pPr>
            <a:r>
              <a:rPr lang="es-ES" sz="2800" dirty="0"/>
              <a:t>La entrevista es parecida a un cuestionario pero con la diferencia de que es mas intima y abierta. esta puede llevarse con un grupo pequeño o individualmente.</a:t>
            </a:r>
          </a:p>
        </p:txBody>
      </p:sp>
    </p:spTree>
    <p:extLst>
      <p:ext uri="{BB962C8B-B14F-4D97-AF65-F5344CB8AC3E}">
        <p14:creationId xmlns:p14="http://schemas.microsoft.com/office/powerpoint/2010/main" val="26817610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603" y="1772816"/>
            <a:ext cx="7467600" cy="4873752"/>
          </a:xfrm>
        </p:spPr>
        <p:txBody>
          <a:bodyPr>
            <a:noAutofit/>
          </a:bodyPr>
          <a:lstStyle/>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pPr algn="just"/>
            <a:endParaRPr lang="es-ES" dirty="0" smtClean="0"/>
          </a:p>
          <a:p>
            <a:pPr algn="just"/>
            <a:r>
              <a:rPr lang="es-ES" sz="2300" dirty="0" smtClean="0"/>
              <a:t>Por lo regular las primeras entrevistas son abiertas y conforme van pasando se van convirtiendo en estructuradas.</a:t>
            </a:r>
            <a:endParaRPr lang="es-ES" sz="2300" dirty="0"/>
          </a:p>
        </p:txBody>
      </p:sp>
      <p:graphicFrame>
        <p:nvGraphicFramePr>
          <p:cNvPr id="5" name="4 Diagrama"/>
          <p:cNvGraphicFramePr/>
          <p:nvPr>
            <p:extLst>
              <p:ext uri="{D42A27DB-BD31-4B8C-83A1-F6EECF244321}">
                <p14:modId xmlns:p14="http://schemas.microsoft.com/office/powerpoint/2010/main" val="636347416"/>
              </p:ext>
            </p:extLst>
          </p:nvPr>
        </p:nvGraphicFramePr>
        <p:xfrm>
          <a:off x="611560" y="603562"/>
          <a:ext cx="7776864"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1"/>
          <p:cNvSpPr/>
          <p:nvPr/>
        </p:nvSpPr>
        <p:spPr>
          <a:xfrm>
            <a:off x="1907704" y="4941168"/>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7" name="Rectángulo 6"/>
          <p:cNvSpPr/>
          <p:nvPr/>
        </p:nvSpPr>
        <p:spPr>
          <a:xfrm>
            <a:off x="3203848" y="22968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8. Formas de una entrevista</a:t>
            </a:r>
            <a:endParaRPr lang="es-MX" sz="1100" b="1" dirty="0">
              <a:solidFill>
                <a:schemeClr val="tx1"/>
              </a:solidFill>
            </a:endParaRPr>
          </a:p>
        </p:txBody>
      </p:sp>
    </p:spTree>
    <p:extLst>
      <p:ext uri="{BB962C8B-B14F-4D97-AF65-F5344CB8AC3E}">
        <p14:creationId xmlns:p14="http://schemas.microsoft.com/office/powerpoint/2010/main" val="359440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275485"/>
            <a:ext cx="7467600" cy="1143000"/>
          </a:xfrm>
        </p:spPr>
        <p:txBody>
          <a:bodyPr/>
          <a:lstStyle/>
          <a:p>
            <a:r>
              <a:rPr lang="es-ES" b="1" dirty="0" smtClean="0"/>
              <a:t>Tipo de Entrevistas</a:t>
            </a:r>
            <a:endParaRPr lang="es-ES"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521217608"/>
              </p:ext>
            </p:extLst>
          </p:nvPr>
        </p:nvGraphicFramePr>
        <p:xfrm>
          <a:off x="550169" y="1178294"/>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508857" y="1962154"/>
            <a:ext cx="1944216" cy="646331"/>
          </a:xfrm>
          <a:prstGeom prst="rect">
            <a:avLst/>
          </a:prstGeom>
          <a:noFill/>
        </p:spPr>
        <p:txBody>
          <a:bodyPr wrap="square" rtlCol="0">
            <a:spAutoFit/>
          </a:bodyPr>
          <a:lstStyle/>
          <a:p>
            <a:pPr algn="ctr"/>
            <a:r>
              <a:rPr lang="es-ES" dirty="0" smtClean="0"/>
              <a:t>Preguntas Abiertas</a:t>
            </a:r>
            <a:endParaRPr lang="es-ES" dirty="0"/>
          </a:p>
        </p:txBody>
      </p:sp>
      <p:sp>
        <p:nvSpPr>
          <p:cNvPr id="7" name="6 Rectángulo"/>
          <p:cNvSpPr/>
          <p:nvPr/>
        </p:nvSpPr>
        <p:spPr>
          <a:xfrm>
            <a:off x="6265554" y="1782748"/>
            <a:ext cx="2520280" cy="923330"/>
          </a:xfrm>
          <a:prstGeom prst="rect">
            <a:avLst/>
          </a:prstGeom>
        </p:spPr>
        <p:txBody>
          <a:bodyPr wrap="square">
            <a:spAutoFit/>
          </a:bodyPr>
          <a:lstStyle/>
          <a:p>
            <a:pPr algn="ctr"/>
            <a:r>
              <a:rPr lang="es-ES" dirty="0"/>
              <a:t>Preguntas </a:t>
            </a:r>
            <a:r>
              <a:rPr lang="es-ES" dirty="0" smtClean="0"/>
              <a:t>que ejemplifican situaciones</a:t>
            </a:r>
            <a:endParaRPr lang="es-ES" dirty="0"/>
          </a:p>
        </p:txBody>
      </p:sp>
      <p:sp>
        <p:nvSpPr>
          <p:cNvPr id="8" name="7 Rectángulo"/>
          <p:cNvSpPr/>
          <p:nvPr/>
        </p:nvSpPr>
        <p:spPr>
          <a:xfrm>
            <a:off x="250006" y="4437112"/>
            <a:ext cx="2017738" cy="923330"/>
          </a:xfrm>
          <a:prstGeom prst="rect">
            <a:avLst/>
          </a:prstGeom>
        </p:spPr>
        <p:txBody>
          <a:bodyPr wrap="square">
            <a:spAutoFit/>
          </a:bodyPr>
          <a:lstStyle/>
          <a:p>
            <a:pPr algn="ctr"/>
            <a:r>
              <a:rPr lang="es-ES" dirty="0" smtClean="0"/>
              <a:t>Lista de concepto a manera de conjunto</a:t>
            </a:r>
            <a:endParaRPr lang="es-ES" dirty="0"/>
          </a:p>
        </p:txBody>
      </p:sp>
      <p:sp>
        <p:nvSpPr>
          <p:cNvPr id="9" name="8 Rectángulo"/>
          <p:cNvSpPr/>
          <p:nvPr/>
        </p:nvSpPr>
        <p:spPr>
          <a:xfrm>
            <a:off x="6660232" y="4402872"/>
            <a:ext cx="2017738" cy="923330"/>
          </a:xfrm>
          <a:prstGeom prst="rect">
            <a:avLst/>
          </a:prstGeom>
        </p:spPr>
        <p:txBody>
          <a:bodyPr wrap="square">
            <a:spAutoFit/>
          </a:bodyPr>
          <a:lstStyle/>
          <a:p>
            <a:pPr algn="ctr"/>
            <a:r>
              <a:rPr lang="es-ES" dirty="0" smtClean="0"/>
              <a:t>Preguntas que califican un tópico o símbolo</a:t>
            </a:r>
            <a:endParaRPr lang="es-ES" dirty="0"/>
          </a:p>
        </p:txBody>
      </p:sp>
      <p:sp>
        <p:nvSpPr>
          <p:cNvPr id="10" name="Rectángulo 1"/>
          <p:cNvSpPr/>
          <p:nvPr/>
        </p:nvSpPr>
        <p:spPr>
          <a:xfrm>
            <a:off x="2051720" y="6077734"/>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11" name="Rectángulo 10"/>
          <p:cNvSpPr/>
          <p:nvPr/>
        </p:nvSpPr>
        <p:spPr>
          <a:xfrm>
            <a:off x="1619673" y="907283"/>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9. Tipos de entrevista</a:t>
            </a:r>
            <a:endParaRPr lang="es-MX" sz="1100" b="1" dirty="0">
              <a:solidFill>
                <a:schemeClr val="tx1"/>
              </a:solidFill>
            </a:endParaRPr>
          </a:p>
        </p:txBody>
      </p:sp>
    </p:spTree>
    <p:extLst>
      <p:ext uri="{BB962C8B-B14F-4D97-AF65-F5344CB8AC3E}">
        <p14:creationId xmlns:p14="http://schemas.microsoft.com/office/powerpoint/2010/main" val="21956387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91264" cy="1143000"/>
          </a:xfrm>
        </p:spPr>
        <p:txBody>
          <a:bodyPr/>
          <a:lstStyle/>
          <a:p>
            <a:pPr algn="ctr"/>
            <a:r>
              <a:rPr lang="es-ES" b="1" dirty="0" smtClean="0"/>
              <a:t>Recomendaciones Para realizar Entrevistas</a:t>
            </a:r>
            <a:endParaRPr lang="es-ES" b="1" dirty="0"/>
          </a:p>
        </p:txBody>
      </p:sp>
      <p:pic>
        <p:nvPicPr>
          <p:cNvPr id="4" name="Imagen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490170" y="2276872"/>
            <a:ext cx="6225323" cy="2994185"/>
          </a:xfrm>
          <a:prstGeom prst="rect">
            <a:avLst/>
          </a:prstGeom>
        </p:spPr>
      </p:pic>
      <p:sp>
        <p:nvSpPr>
          <p:cNvPr id="3" name="2 Marcador de contenido"/>
          <p:cNvSpPr>
            <a:spLocks noGrp="1"/>
          </p:cNvSpPr>
          <p:nvPr>
            <p:ph sz="quarter" idx="1"/>
          </p:nvPr>
        </p:nvSpPr>
        <p:spPr>
          <a:xfrm>
            <a:off x="755576" y="1556792"/>
            <a:ext cx="7467600" cy="4873752"/>
          </a:xfrm>
        </p:spPr>
        <p:txBody>
          <a:bodyPr>
            <a:normAutofit lnSpcReduction="10000"/>
          </a:bodyPr>
          <a:lstStyle/>
          <a:p>
            <a:pPr marL="457200" indent="-457200" algn="just">
              <a:buFont typeface="+mj-lt"/>
              <a:buAutoNum type="arabicPeriod"/>
            </a:pPr>
            <a:endParaRPr lang="es-ES" dirty="0" smtClean="0"/>
          </a:p>
          <a:p>
            <a:pPr marL="457200" indent="-457200" algn="just">
              <a:buFont typeface="+mj-lt"/>
              <a:buAutoNum type="arabicPeriod"/>
            </a:pPr>
            <a:r>
              <a:rPr lang="es-ES" dirty="0" smtClean="0"/>
              <a:t>Generar confianza entre el entrevistador y entrevistado.</a:t>
            </a:r>
          </a:p>
          <a:p>
            <a:pPr marL="457200" indent="-457200" algn="just">
              <a:buFont typeface="+mj-lt"/>
              <a:buAutoNum type="arabicPeriod"/>
            </a:pPr>
            <a:r>
              <a:rPr lang="es-ES" dirty="0" smtClean="0"/>
              <a:t>Las preguntas no deben ser tendenciosas.</a:t>
            </a:r>
          </a:p>
          <a:p>
            <a:pPr marL="457200" indent="-457200" algn="just">
              <a:buFont typeface="+mj-lt"/>
              <a:buAutoNum type="arabicPeriod"/>
            </a:pPr>
            <a:r>
              <a:rPr lang="es-ES" dirty="0" smtClean="0"/>
              <a:t>No usar calificativos.</a:t>
            </a:r>
          </a:p>
          <a:p>
            <a:pPr marL="457200" indent="-457200" algn="just">
              <a:buFont typeface="+mj-lt"/>
              <a:buAutoNum type="arabicPeriod"/>
            </a:pPr>
            <a:r>
              <a:rPr lang="es-ES" dirty="0" smtClean="0"/>
              <a:t>Escuchar e interactuar con el encuestado para poder nutrir la información.</a:t>
            </a:r>
          </a:p>
          <a:p>
            <a:pPr marL="457200" indent="-457200" algn="just">
              <a:buFont typeface="+mj-lt"/>
              <a:buAutoNum type="arabicPeriod"/>
            </a:pPr>
            <a:r>
              <a:rPr lang="es-ES" dirty="0" smtClean="0"/>
              <a:t>No entablar relación entre entrevistador y entrevistado.</a:t>
            </a:r>
          </a:p>
          <a:p>
            <a:pPr marL="457200" indent="-457200" algn="just">
              <a:buFont typeface="+mj-lt"/>
              <a:buAutoNum type="arabicPeriod"/>
            </a:pPr>
            <a:r>
              <a:rPr lang="es-ES" dirty="0" smtClean="0"/>
              <a:t>Evitar distractores.</a:t>
            </a:r>
          </a:p>
          <a:p>
            <a:pPr marL="457200" indent="-457200" algn="just">
              <a:buFont typeface="+mj-lt"/>
              <a:buAutoNum type="arabicPeriod"/>
            </a:pPr>
            <a:r>
              <a:rPr lang="es-ES" dirty="0" smtClean="0"/>
              <a:t>Informar siempre de que va a tratar la entrevista y </a:t>
            </a:r>
            <a:r>
              <a:rPr lang="es-ES" dirty="0" smtClean="0"/>
              <a:t>cuál </a:t>
            </a:r>
            <a:r>
              <a:rPr lang="es-ES" dirty="0" smtClean="0"/>
              <a:t>es su objetivo.</a:t>
            </a:r>
            <a:endParaRPr lang="es-ES" dirty="0"/>
          </a:p>
        </p:txBody>
      </p:sp>
      <p:sp>
        <p:nvSpPr>
          <p:cNvPr id="6" name="Rectángulo 5"/>
          <p:cNvSpPr/>
          <p:nvPr/>
        </p:nvSpPr>
        <p:spPr>
          <a:xfrm>
            <a:off x="1979712" y="6126255"/>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9. Entrevista 1</a:t>
            </a:r>
            <a:endParaRPr lang="es-MX" sz="1100" b="1" dirty="0">
              <a:solidFill>
                <a:schemeClr val="tx1"/>
              </a:solidFill>
            </a:endParaRPr>
          </a:p>
        </p:txBody>
      </p:sp>
    </p:spTree>
    <p:extLst>
      <p:ext uri="{BB962C8B-B14F-4D97-AF65-F5344CB8AC3E}">
        <p14:creationId xmlns:p14="http://schemas.microsoft.com/office/powerpoint/2010/main" val="9638779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987824" y="4149080"/>
            <a:ext cx="6820272" cy="2053590"/>
          </a:xfrm>
        </p:spPr>
        <p:txBody>
          <a:bodyPr>
            <a:normAutofit/>
          </a:bodyPr>
          <a:lstStyle/>
          <a:p>
            <a:r>
              <a:rPr lang="es-ES" sz="4000" dirty="0" smtClean="0"/>
              <a:t>3.4 Historia de vida, etnografía</a:t>
            </a:r>
            <a:endParaRPr lang="es-ES" sz="4000"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625312"/>
            <a:ext cx="5852160" cy="32918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ángulo 6"/>
          <p:cNvSpPr/>
          <p:nvPr/>
        </p:nvSpPr>
        <p:spPr>
          <a:xfrm>
            <a:off x="2555776" y="3978744"/>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10. Historia de vida</a:t>
            </a:r>
            <a:endParaRPr lang="es-MX" sz="1100" b="1" dirty="0">
              <a:solidFill>
                <a:schemeClr val="tx1"/>
              </a:solidFill>
            </a:endParaRPr>
          </a:p>
        </p:txBody>
      </p:sp>
    </p:spTree>
    <p:extLst>
      <p:ext uri="{BB962C8B-B14F-4D97-AF65-F5344CB8AC3E}">
        <p14:creationId xmlns:p14="http://schemas.microsoft.com/office/powerpoint/2010/main" val="14636168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243830"/>
            <a:ext cx="7467600" cy="1143000"/>
          </a:xfrm>
        </p:spPr>
        <p:txBody>
          <a:bodyPr/>
          <a:lstStyle/>
          <a:p>
            <a:r>
              <a:rPr lang="es-ES" b="1" dirty="0" smtClean="0"/>
              <a:t>Historia de vida</a:t>
            </a:r>
            <a:endParaRPr lang="es-ES" b="1" dirty="0"/>
          </a:p>
        </p:txBody>
      </p:sp>
      <p:sp>
        <p:nvSpPr>
          <p:cNvPr id="3" name="2 Marcador de contenido"/>
          <p:cNvSpPr>
            <a:spLocks noGrp="1"/>
          </p:cNvSpPr>
          <p:nvPr>
            <p:ph sz="quarter" idx="1"/>
          </p:nvPr>
        </p:nvSpPr>
        <p:spPr>
          <a:xfrm>
            <a:off x="457200" y="1600200"/>
            <a:ext cx="8147248" cy="4873752"/>
          </a:xfrm>
        </p:spPr>
        <p:txBody>
          <a:bodyPr/>
          <a:lstStyle/>
          <a:p>
            <a:pPr algn="just"/>
            <a:r>
              <a:rPr lang="es-ES" dirty="0" smtClean="0"/>
              <a:t>La historia de vida o biografía es recurrente de la investigación cualitativa, esta puede realizarse de forma grupal o individual.</a:t>
            </a:r>
          </a:p>
          <a:p>
            <a:pPr algn="just"/>
            <a:r>
              <a:rPr lang="es-ES" dirty="0" smtClean="0"/>
              <a:t>Estas se realizan a través de:</a:t>
            </a:r>
            <a:endParaRPr lang="es-ES" dirty="0"/>
          </a:p>
        </p:txBody>
      </p:sp>
      <p:graphicFrame>
        <p:nvGraphicFramePr>
          <p:cNvPr id="4" name="3 Diagrama"/>
          <p:cNvGraphicFramePr/>
          <p:nvPr>
            <p:extLst>
              <p:ext uri="{D42A27DB-BD31-4B8C-83A1-F6EECF244321}">
                <p14:modId xmlns:p14="http://schemas.microsoft.com/office/powerpoint/2010/main" val="2157237522"/>
              </p:ext>
            </p:extLst>
          </p:nvPr>
        </p:nvGraphicFramePr>
        <p:xfrm>
          <a:off x="1259632" y="3356992"/>
          <a:ext cx="6096000"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1763688" y="6291582"/>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6" name="Rectángulo 5"/>
          <p:cNvSpPr/>
          <p:nvPr/>
        </p:nvSpPr>
        <p:spPr>
          <a:xfrm>
            <a:off x="1763688" y="3501008"/>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10. Historia de vida</a:t>
            </a:r>
            <a:endParaRPr lang="es-MX" sz="1100" b="1" dirty="0">
              <a:solidFill>
                <a:schemeClr val="tx1"/>
              </a:solidFill>
            </a:endParaRPr>
          </a:p>
        </p:txBody>
      </p:sp>
    </p:spTree>
    <p:extLst>
      <p:ext uri="{BB962C8B-B14F-4D97-AF65-F5344CB8AC3E}">
        <p14:creationId xmlns:p14="http://schemas.microsoft.com/office/powerpoint/2010/main" val="6512134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404664"/>
            <a:ext cx="7848872" cy="6669360"/>
          </a:xfrm>
        </p:spPr>
        <p:txBody>
          <a:bodyPr>
            <a:normAutofit lnSpcReduction="10000"/>
          </a:bodyPr>
          <a:lstStyle/>
          <a:p>
            <a:pPr algn="just">
              <a:lnSpc>
                <a:spcPct val="150000"/>
              </a:lnSpc>
              <a:spcBef>
                <a:spcPts val="0"/>
              </a:spcBef>
            </a:pPr>
            <a:r>
              <a:rPr lang="es-ES" dirty="0" smtClean="0"/>
              <a:t>El investigador al realizar las historias de vida debe tener control a la hora de recibir la información de las personas que van a contar sus sucesos, es necesario distinguir la verdad sobre sucesos que pudieran ser magnificados.</a:t>
            </a:r>
          </a:p>
          <a:p>
            <a:pPr algn="just">
              <a:lnSpc>
                <a:spcPct val="150000"/>
              </a:lnSpc>
              <a:spcBef>
                <a:spcPts val="0"/>
              </a:spcBef>
            </a:pPr>
            <a:endParaRPr lang="es-ES" dirty="0"/>
          </a:p>
          <a:p>
            <a:pPr algn="just">
              <a:lnSpc>
                <a:spcPct val="150000"/>
              </a:lnSpc>
              <a:spcBef>
                <a:spcPts val="0"/>
              </a:spcBef>
            </a:pPr>
            <a:r>
              <a:rPr lang="es-ES" dirty="0" smtClean="0"/>
              <a:t>En este tipo de obtención de información el entrevistador debe contar con una alta capacidad para poder deslumbrar con las preguntas correctas para que el narrador pueda detallar de una mejor manera las vivencias y así poder expresar la información.</a:t>
            </a:r>
            <a:endParaRPr lang="es-ES" dirty="0"/>
          </a:p>
        </p:txBody>
      </p:sp>
    </p:spTree>
    <p:extLst>
      <p:ext uri="{BB962C8B-B14F-4D97-AF65-F5344CB8AC3E}">
        <p14:creationId xmlns:p14="http://schemas.microsoft.com/office/powerpoint/2010/main" val="1027377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516470321"/>
              </p:ext>
            </p:extLst>
          </p:nvPr>
        </p:nvGraphicFramePr>
        <p:xfrm>
          <a:off x="0" y="1"/>
          <a:ext cx="9144000" cy="6949379"/>
        </p:xfrm>
        <a:graphic>
          <a:graphicData uri="http://schemas.openxmlformats.org/drawingml/2006/table">
            <a:tbl>
              <a:tblPr firstRow="1" bandRow="1">
                <a:tableStyleId>{775DCB02-9BB8-47FD-8907-85C794F793BA}</a:tableStyleId>
              </a:tblPr>
              <a:tblGrid>
                <a:gridCol w="4932040">
                  <a:extLst>
                    <a:ext uri="{9D8B030D-6E8A-4147-A177-3AD203B41FA5}">
                      <a16:colId xmlns:a16="http://schemas.microsoft.com/office/drawing/2014/main" val="20000"/>
                    </a:ext>
                  </a:extLst>
                </a:gridCol>
                <a:gridCol w="3029199">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927654">
                <a:tc gridSpan="3">
                  <a:txBody>
                    <a:bodyPr/>
                    <a:lstStyle/>
                    <a:p>
                      <a:pPr algn="ctr"/>
                      <a:r>
                        <a:rPr lang="es-MX" sz="4800" dirty="0" smtClean="0"/>
                        <a:t>Índice</a:t>
                      </a: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838828">
                <a:tc>
                  <a:txBody>
                    <a:bodyPr/>
                    <a:lstStyle/>
                    <a:p>
                      <a:r>
                        <a:rPr lang="es-MX" sz="2400" dirty="0" smtClean="0"/>
                        <a:t>Objetivo</a:t>
                      </a:r>
                    </a:p>
                    <a:p>
                      <a:r>
                        <a:rPr lang="es-MX" sz="2400" dirty="0" smtClean="0"/>
                        <a:t>Introducción</a:t>
                      </a:r>
                      <a:endParaRPr lang="es-MX" sz="2400" b="1" dirty="0">
                        <a:latin typeface="+mj-lt"/>
                        <a:cs typeface="Arial" panose="020B0604020202020204" pitchFamily="34" charset="0"/>
                      </a:endParaRPr>
                    </a:p>
                  </a:txBody>
                  <a:tcPr/>
                </a:tc>
                <a:tc>
                  <a:txBody>
                    <a:bodyPr/>
                    <a:lstStyle/>
                    <a:p>
                      <a:r>
                        <a:rPr lang="es-MX" sz="24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t>7</a:t>
                      </a:r>
                    </a:p>
                    <a:p>
                      <a:pPr algn="ctr"/>
                      <a:r>
                        <a:rPr lang="es-MX" sz="2400" dirty="0" smtClean="0"/>
                        <a:t>8</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1"/>
                  </a:ext>
                </a:extLst>
              </a:tr>
              <a:tr h="2194619">
                <a:tc>
                  <a:txBody>
                    <a:bodyPr/>
                    <a:lstStyle/>
                    <a:p>
                      <a:r>
                        <a:rPr lang="es-MX" sz="2400" kern="1200" dirty="0" smtClean="0"/>
                        <a:t>2.-</a:t>
                      </a:r>
                      <a:r>
                        <a:rPr lang="es-MX" sz="2400" kern="1200" baseline="0" dirty="0" smtClean="0"/>
                        <a:t> </a:t>
                      </a:r>
                      <a:r>
                        <a:rPr lang="es-MX" sz="2400" dirty="0" smtClean="0"/>
                        <a:t>Técnicas de recopilación y análisis de los datos. </a:t>
                      </a:r>
                    </a:p>
                    <a:p>
                      <a:pPr marL="800100" lvl="1" indent="-342900">
                        <a:buFont typeface="Arial" panose="020B0604020202020204" pitchFamily="34" charset="0"/>
                        <a:buChar char="•"/>
                      </a:pPr>
                      <a:r>
                        <a:rPr lang="es-MX" sz="2400" kern="1200" dirty="0" smtClean="0"/>
                        <a:t>¿</a:t>
                      </a:r>
                      <a:r>
                        <a:rPr lang="es-MX" sz="2400" dirty="0" smtClean="0"/>
                        <a:t>Qué es la recolección de datos?</a:t>
                      </a:r>
                    </a:p>
                    <a:p>
                      <a:pPr marL="800100" lvl="1" indent="-342900">
                        <a:buFont typeface="Arial" panose="020B0604020202020204" pitchFamily="34" charset="0"/>
                        <a:buChar char="•"/>
                      </a:pPr>
                      <a:r>
                        <a:rPr lang="es-MX" sz="2400" dirty="0" smtClean="0"/>
                        <a:t>¿Por qué se involucra la medición en  los datos?</a:t>
                      </a:r>
                      <a:endParaRPr lang="es-MX" sz="24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txBody>
                  <a:tcPr/>
                </a:tc>
                <a:tc>
                  <a:txBody>
                    <a:bodyPr/>
                    <a:lstStyle/>
                    <a:p>
                      <a:pPr algn="ctr"/>
                      <a:endParaRPr lang="es-MX" sz="2400" dirty="0" smtClean="0"/>
                    </a:p>
                    <a:p>
                      <a:pPr algn="ctr"/>
                      <a:r>
                        <a:rPr lang="es-MX" sz="2400" dirty="0" smtClean="0"/>
                        <a:t>10</a:t>
                      </a:r>
                    </a:p>
                    <a:p>
                      <a:pPr algn="ctr"/>
                      <a:endParaRPr lang="es-MX" sz="2400" dirty="0" smtClean="0"/>
                    </a:p>
                    <a:p>
                      <a:pPr algn="ctr"/>
                      <a:r>
                        <a:rPr lang="es-MX" sz="2400" dirty="0" smtClean="0"/>
                        <a:t>11</a:t>
                      </a:r>
                    </a:p>
                    <a:p>
                      <a:pPr algn="ctr"/>
                      <a:endParaRPr lang="es-MX" sz="2400" dirty="0" smtClean="0"/>
                    </a:p>
                    <a:p>
                      <a:pPr algn="ctr"/>
                      <a:r>
                        <a:rPr lang="es-MX" sz="2400" dirty="0" smtClean="0"/>
                        <a:t>13</a:t>
                      </a:r>
                      <a:endParaRPr lang="es-MX" sz="2400" dirty="0" smtClean="0">
                        <a:latin typeface="+mj-lt"/>
                        <a:cs typeface="Arial" panose="020B0604020202020204" pitchFamily="34" charset="0"/>
                      </a:endParaRPr>
                    </a:p>
                  </a:txBody>
                  <a:tcPr/>
                </a:tc>
                <a:extLst>
                  <a:ext uri="{0D108BD9-81ED-4DB2-BD59-A6C34878D82A}">
                    <a16:rowId xmlns:a16="http://schemas.microsoft.com/office/drawing/2014/main" val="10002"/>
                  </a:ext>
                </a:extLst>
              </a:tr>
              <a:tr h="2896897">
                <a:tc>
                  <a:txBody>
                    <a:bodyPr/>
                    <a:lstStyle/>
                    <a:p>
                      <a:pPr marL="261938" indent="0" algn="l" defTabSz="457200" rtl="0" eaLnBrk="1" latinLnBrk="0" hangingPunct="1"/>
                      <a:r>
                        <a:rPr lang="es-MX" sz="2400" dirty="0" smtClean="0"/>
                        <a:t>2.1.-</a:t>
                      </a:r>
                      <a:r>
                        <a:rPr lang="es-MX" sz="2400" baseline="0" dirty="0" smtClean="0"/>
                        <a:t> Observación</a:t>
                      </a:r>
                    </a:p>
                    <a:p>
                      <a:pPr marL="604838" indent="-342900" algn="l" defTabSz="457200" rtl="0" eaLnBrk="1" latinLnBrk="0" hangingPunct="1">
                        <a:buFont typeface="Arial" panose="020B0604020202020204" pitchFamily="34" charset="0"/>
                        <a:buChar char="•"/>
                      </a:pPr>
                      <a:r>
                        <a:rPr lang="es-MX" sz="2400" baseline="0" dirty="0" smtClean="0"/>
                        <a:t>Propósitos y elementos de la Observación</a:t>
                      </a:r>
                    </a:p>
                    <a:p>
                      <a:pPr marL="604838" indent="-342900" algn="l" defTabSz="457200" rtl="0" eaLnBrk="1" latinLnBrk="0" hangingPunct="1">
                        <a:buFont typeface="Arial" panose="020B0604020202020204" pitchFamily="34" charset="0"/>
                        <a:buChar char="•"/>
                      </a:pPr>
                      <a:r>
                        <a:rPr lang="es-MX" sz="2400" baseline="0" dirty="0" smtClean="0"/>
                        <a:t>Elementos esenciales de la observación</a:t>
                      </a:r>
                    </a:p>
                    <a:p>
                      <a:pPr marL="604838" indent="-342900" algn="l" defTabSz="457200" rtl="0" eaLnBrk="1" latinLnBrk="0" hangingPunct="1">
                        <a:buFont typeface="Arial" panose="020B0604020202020204" pitchFamily="34" charset="0"/>
                        <a:buChar char="•"/>
                      </a:pPr>
                      <a:r>
                        <a:rPr lang="es-MX" sz="2400" baseline="0" dirty="0" smtClean="0"/>
                        <a:t>Rol del Observador</a:t>
                      </a:r>
                      <a:endParaRPr lang="es-MX" sz="2400" dirty="0">
                        <a:latin typeface="+mj-lt"/>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txBody>
                  <a:tcPr/>
                </a:tc>
                <a:tc>
                  <a:txBody>
                    <a:bodyPr/>
                    <a:lstStyle/>
                    <a:p>
                      <a:pPr algn="ctr"/>
                      <a:r>
                        <a:rPr lang="es-MX" sz="2400" dirty="0" smtClean="0"/>
                        <a:t>19</a:t>
                      </a:r>
                    </a:p>
                    <a:p>
                      <a:pPr algn="ctr"/>
                      <a:endParaRPr lang="es-MX" sz="2400" dirty="0" smtClean="0"/>
                    </a:p>
                    <a:p>
                      <a:pPr algn="ctr"/>
                      <a:r>
                        <a:rPr lang="es-MX" sz="2400" dirty="0" smtClean="0"/>
                        <a:t>20</a:t>
                      </a:r>
                    </a:p>
                    <a:p>
                      <a:pPr algn="ctr"/>
                      <a:r>
                        <a:rPr lang="es-MX" sz="2400" dirty="0" smtClean="0"/>
                        <a:t>21</a:t>
                      </a:r>
                    </a:p>
                    <a:p>
                      <a:pPr algn="ctr"/>
                      <a:endParaRPr lang="es-MX" sz="2400" dirty="0" smtClean="0"/>
                    </a:p>
                    <a:p>
                      <a:pPr algn="ctr"/>
                      <a:r>
                        <a:rPr lang="es-MX" sz="2400" dirty="0" smtClean="0"/>
                        <a:t>22</a:t>
                      </a:r>
                      <a:endParaRPr lang="es-MX" sz="2400" dirty="0" smtClean="0">
                        <a:latin typeface="+mj-lt"/>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424634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43808" y="1229233"/>
            <a:ext cx="5760640" cy="4524315"/>
          </a:xfrm>
          <a:prstGeom prst="rect">
            <a:avLst/>
          </a:prstGeom>
        </p:spPr>
        <p:txBody>
          <a:bodyPr wrap="square">
            <a:spAutoFit/>
          </a:bodyPr>
          <a:lstStyle/>
          <a:p>
            <a:pPr algn="ctr"/>
            <a:r>
              <a:rPr lang="es-MX" sz="2400" dirty="0" smtClean="0"/>
              <a:t>La historia de vida es una técnica que consiste básicamente en el análisis y transcripción que efectúa un investigador sobre los acontecimientos y vivencias más destacados de su vida.</a:t>
            </a:r>
          </a:p>
          <a:p>
            <a:pPr algn="ctr"/>
            <a:endParaRPr lang="es-MX" sz="2400" dirty="0" smtClean="0"/>
          </a:p>
          <a:p>
            <a:pPr algn="ctr"/>
            <a:endParaRPr lang="es-MX" sz="2400" dirty="0" smtClean="0"/>
          </a:p>
          <a:p>
            <a:pPr algn="ctr"/>
            <a:r>
              <a:rPr lang="es-MX" sz="2400" dirty="0" smtClean="0"/>
              <a:t>El análisis supone todo un proceso de indagación, a través de una metodología fundamentada en entrevistas y charlas entre investigador y protagonista</a:t>
            </a:r>
            <a:endParaRPr lang="es-MX" sz="24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66753" y="2291849"/>
            <a:ext cx="4618369" cy="22937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ángulo 7"/>
          <p:cNvSpPr/>
          <p:nvPr/>
        </p:nvSpPr>
        <p:spPr>
          <a:xfrm>
            <a:off x="3491880" y="5914510"/>
            <a:ext cx="3387466" cy="369332"/>
          </a:xfrm>
          <a:prstGeom prst="rect">
            <a:avLst/>
          </a:prstGeom>
        </p:spPr>
        <p:txBody>
          <a:bodyPr wrap="none">
            <a:spAutoFit/>
          </a:bodyPr>
          <a:lstStyle/>
          <a:p>
            <a:r>
              <a:rPr lang="es-MX" dirty="0"/>
              <a:t>https://concepto.de/etnografia/</a:t>
            </a:r>
          </a:p>
        </p:txBody>
      </p:sp>
      <p:sp>
        <p:nvSpPr>
          <p:cNvPr id="9" name="Rectángulo 8"/>
          <p:cNvSpPr/>
          <p:nvPr/>
        </p:nvSpPr>
        <p:spPr>
          <a:xfrm>
            <a:off x="-1229877" y="5840399"/>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11. Historia de vida 1</a:t>
            </a:r>
            <a:endParaRPr lang="es-MX" sz="1100" b="1" dirty="0">
              <a:solidFill>
                <a:schemeClr val="tx1"/>
              </a:solidFill>
            </a:endParaRPr>
          </a:p>
        </p:txBody>
      </p:sp>
    </p:spTree>
    <p:extLst>
      <p:ext uri="{BB962C8B-B14F-4D97-AF65-F5344CB8AC3E}">
        <p14:creationId xmlns:p14="http://schemas.microsoft.com/office/powerpoint/2010/main" val="12777081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275856" y="332656"/>
            <a:ext cx="5310336" cy="2677656"/>
          </a:xfrm>
          <a:prstGeom prst="rect">
            <a:avLst/>
          </a:prstGeom>
        </p:spPr>
        <p:txBody>
          <a:bodyPr wrap="square">
            <a:spAutoFit/>
          </a:bodyPr>
          <a:lstStyle/>
          <a:p>
            <a:pPr algn="just"/>
            <a:r>
              <a:rPr lang="es-MX" sz="2400" dirty="0"/>
              <a:t>Al mismo tiempo, las historias de vida conforman una perspectiva fenomenológica, la cual visualiza la conducta humana, lo que las personas dicen y hacen, como el producto de la definición de su </a:t>
            </a:r>
            <a:r>
              <a:rPr lang="es-MX" sz="2400" dirty="0" smtClean="0"/>
              <a:t>mundo</a:t>
            </a:r>
            <a:r>
              <a:rPr lang="es-MX" sz="2400" dirty="0"/>
              <a:t> </a:t>
            </a:r>
            <a:r>
              <a:rPr lang="es-MX" sz="2400" dirty="0" smtClean="0"/>
              <a:t>(</a:t>
            </a:r>
            <a:r>
              <a:rPr lang="es-MX" sz="2400" dirty="0" err="1"/>
              <a:t>Charriez</a:t>
            </a:r>
            <a:r>
              <a:rPr lang="es-MX" sz="2400" dirty="0"/>
              <a:t>, </a:t>
            </a:r>
            <a:r>
              <a:rPr lang="es-MX" sz="2400" dirty="0" smtClean="0"/>
              <a:t>2012</a:t>
            </a:r>
            <a:r>
              <a:rPr lang="es-MX" sz="2400" dirty="0"/>
              <a:t>). </a:t>
            </a:r>
          </a:p>
        </p:txBody>
      </p:sp>
      <p:sp>
        <p:nvSpPr>
          <p:cNvPr id="5" name="Rectángulo 4"/>
          <p:cNvSpPr/>
          <p:nvPr/>
        </p:nvSpPr>
        <p:spPr>
          <a:xfrm>
            <a:off x="683568" y="3717032"/>
            <a:ext cx="5904656" cy="2677656"/>
          </a:xfrm>
          <a:prstGeom prst="rect">
            <a:avLst/>
          </a:prstGeom>
        </p:spPr>
        <p:txBody>
          <a:bodyPr wrap="square">
            <a:spAutoFit/>
          </a:bodyPr>
          <a:lstStyle/>
          <a:p>
            <a:pPr algn="just"/>
            <a:r>
              <a:rPr lang="es-MX" sz="2400" dirty="0"/>
              <a:t>L</a:t>
            </a:r>
            <a:r>
              <a:rPr lang="es-MX" sz="2400" dirty="0" smtClean="0"/>
              <a:t>a </a:t>
            </a:r>
            <a:r>
              <a:rPr lang="es-MX" sz="2400" dirty="0"/>
              <a:t>historia de vida, como metodología cualitativa busca capturar tal proceso de interpretación, viendo las cosas desde la perspectiva de las personas, quienes están continuamente interpretándose y definiéndose en diferentes situaciones (Taylor y </a:t>
            </a:r>
            <a:r>
              <a:rPr lang="es-MX" sz="2400" dirty="0" err="1"/>
              <a:t>Bogdan</a:t>
            </a:r>
            <a:r>
              <a:rPr lang="es-MX" sz="2400" dirty="0"/>
              <a:t>, 1998). </a:t>
            </a:r>
          </a:p>
        </p:txBody>
      </p:sp>
      <p:sp>
        <p:nvSpPr>
          <p:cNvPr id="6" name="Flecha a la derecha con bandas 5"/>
          <p:cNvSpPr/>
          <p:nvPr/>
        </p:nvSpPr>
        <p:spPr>
          <a:xfrm>
            <a:off x="827584" y="1671484"/>
            <a:ext cx="1872208" cy="154149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398324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611560" y="1052736"/>
            <a:ext cx="7467600" cy="4873752"/>
          </a:xfrm>
        </p:spPr>
        <p:txBody>
          <a:bodyPr>
            <a:normAutofit lnSpcReduction="10000"/>
          </a:bodyPr>
          <a:lstStyle/>
          <a:p>
            <a:pPr algn="just">
              <a:lnSpc>
                <a:spcPct val="150000"/>
              </a:lnSpc>
              <a:spcBef>
                <a:spcPts val="0"/>
              </a:spcBef>
            </a:pPr>
            <a:r>
              <a:rPr lang="es-MX" dirty="0" smtClean="0"/>
              <a:t>Por su parte, </a:t>
            </a:r>
            <a:r>
              <a:rPr lang="es-MX" b="1" i="1" dirty="0" smtClean="0"/>
              <a:t>la etnografía </a:t>
            </a:r>
            <a:r>
              <a:rPr lang="es-MX" dirty="0" smtClean="0"/>
              <a:t>es una técnica de investigación que se permite estudiar de manera específica la cultura de los diversos grupos humanos, la cual se encarga de visualizar las prácticas que generan en un tiempo y periodo determinado; por lo </a:t>
            </a:r>
            <a:r>
              <a:rPr lang="es-MX" dirty="0" smtClean="0"/>
              <a:t>tanto, </a:t>
            </a:r>
            <a:r>
              <a:rPr lang="es-MX" dirty="0" smtClean="0"/>
              <a:t>se aplica en la necesidad de conocer el comportamiento de un grupo de personas con características y condiciones parecidas. </a:t>
            </a:r>
          </a:p>
          <a:p>
            <a:pPr algn="just">
              <a:lnSpc>
                <a:spcPct val="150000"/>
              </a:lnSpc>
              <a:spcBef>
                <a:spcPts val="0"/>
              </a:spcBef>
            </a:pPr>
            <a:endParaRPr lang="es-MX" dirty="0"/>
          </a:p>
          <a:p>
            <a:pPr algn="just">
              <a:lnSpc>
                <a:spcPct val="150000"/>
              </a:lnSpc>
              <a:spcBef>
                <a:spcPts val="0"/>
              </a:spcBef>
            </a:pPr>
            <a:endParaRPr lang="es-MX" dirty="0"/>
          </a:p>
        </p:txBody>
      </p:sp>
    </p:spTree>
    <p:extLst>
      <p:ext uri="{BB962C8B-B14F-4D97-AF65-F5344CB8AC3E}">
        <p14:creationId xmlns:p14="http://schemas.microsoft.com/office/powerpoint/2010/main" val="29754656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347864" y="4293096"/>
            <a:ext cx="7110536" cy="2053590"/>
          </a:xfrm>
        </p:spPr>
        <p:txBody>
          <a:bodyPr>
            <a:normAutofit/>
          </a:bodyPr>
          <a:lstStyle/>
          <a:p>
            <a:r>
              <a:rPr lang="es-ES" sz="4000" dirty="0" smtClean="0"/>
              <a:t>2.5 DATOS SECUNDARIOS</a:t>
            </a:r>
            <a:endParaRPr lang="es-ES" sz="40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260648"/>
            <a:ext cx="5832648" cy="3591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ángulo 5"/>
          <p:cNvSpPr/>
          <p:nvPr/>
        </p:nvSpPr>
        <p:spPr>
          <a:xfrm>
            <a:off x="2339752" y="3963073"/>
            <a:ext cx="5544616" cy="4434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12. Datos</a:t>
            </a:r>
            <a:endParaRPr lang="es-MX" sz="1100" b="1" dirty="0">
              <a:solidFill>
                <a:schemeClr val="tx1"/>
              </a:solidFill>
            </a:endParaRPr>
          </a:p>
        </p:txBody>
      </p:sp>
    </p:spTree>
    <p:extLst>
      <p:ext uri="{BB962C8B-B14F-4D97-AF65-F5344CB8AC3E}">
        <p14:creationId xmlns:p14="http://schemas.microsoft.com/office/powerpoint/2010/main" val="20039958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7818"/>
            <a:ext cx="7467600" cy="1143000"/>
          </a:xfrm>
        </p:spPr>
        <p:txBody>
          <a:bodyPr/>
          <a:lstStyle/>
          <a:p>
            <a:pPr algn="ctr"/>
            <a:r>
              <a:rPr lang="es-ES" b="1" dirty="0" smtClean="0"/>
              <a:t>Datos Secundarios</a:t>
            </a:r>
            <a:endParaRPr lang="es-ES" b="1" dirty="0"/>
          </a:p>
        </p:txBody>
      </p:sp>
      <p:sp>
        <p:nvSpPr>
          <p:cNvPr id="3" name="2 Marcador de contenido"/>
          <p:cNvSpPr>
            <a:spLocks noGrp="1"/>
          </p:cNvSpPr>
          <p:nvPr>
            <p:ph sz="quarter" idx="1"/>
          </p:nvPr>
        </p:nvSpPr>
        <p:spPr>
          <a:xfrm>
            <a:off x="677549" y="1844824"/>
            <a:ext cx="7467600" cy="4873752"/>
          </a:xfrm>
        </p:spPr>
        <p:txBody>
          <a:bodyPr/>
          <a:lstStyle/>
          <a:p>
            <a:pPr algn="just"/>
            <a:r>
              <a:rPr lang="es-ES" dirty="0" smtClean="0"/>
              <a:t>La recolección de datos se lleva mediante las fuentes de información oficial que  se dedican a realizar y sacar estadísticas sobre las variables que el investigador quiere juntar.</a:t>
            </a:r>
          </a:p>
          <a:p>
            <a:pPr algn="just"/>
            <a:endParaRPr lang="es-ES" dirty="0"/>
          </a:p>
          <a:p>
            <a:pPr algn="just"/>
            <a:r>
              <a:rPr lang="es-ES" dirty="0" smtClean="0"/>
              <a:t>Estas pueden ser:</a:t>
            </a:r>
            <a:endParaRPr lang="es-ES" dirty="0"/>
          </a:p>
        </p:txBody>
      </p:sp>
      <p:graphicFrame>
        <p:nvGraphicFramePr>
          <p:cNvPr id="4" name="Diagrama 3"/>
          <p:cNvGraphicFramePr/>
          <p:nvPr>
            <p:extLst>
              <p:ext uri="{D42A27DB-BD31-4B8C-83A1-F6EECF244321}">
                <p14:modId xmlns:p14="http://schemas.microsoft.com/office/powerpoint/2010/main" val="1900555061"/>
              </p:ext>
            </p:extLst>
          </p:nvPr>
        </p:nvGraphicFramePr>
        <p:xfrm>
          <a:off x="692337" y="3444813"/>
          <a:ext cx="7741641"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1"/>
          <p:cNvSpPr/>
          <p:nvPr/>
        </p:nvSpPr>
        <p:spPr>
          <a:xfrm>
            <a:off x="2123728" y="5733256"/>
            <a:ext cx="6912768" cy="261610"/>
          </a:xfrm>
          <a:prstGeom prst="rect">
            <a:avLst/>
          </a:prstGeom>
        </p:spPr>
        <p:txBody>
          <a:bodyPr wrap="square">
            <a:spAutoFit/>
          </a:bodyPr>
          <a:lstStyle/>
          <a:p>
            <a:r>
              <a:rPr lang="es-MX" sz="1100" dirty="0" smtClean="0"/>
              <a:t>Fuente: elaboración propia con base a Hernández</a:t>
            </a:r>
            <a:r>
              <a:rPr lang="es-MX" sz="1100" dirty="0"/>
              <a:t>, </a:t>
            </a:r>
            <a:r>
              <a:rPr lang="es-MX" sz="1100" dirty="0" smtClean="0"/>
              <a:t>Fernández y Baptista, 2010. </a:t>
            </a:r>
            <a:endParaRPr lang="es-MX" sz="1100" dirty="0"/>
          </a:p>
        </p:txBody>
      </p:sp>
      <p:sp>
        <p:nvSpPr>
          <p:cNvPr id="6" name="Rectángulo 5"/>
          <p:cNvSpPr/>
          <p:nvPr/>
        </p:nvSpPr>
        <p:spPr>
          <a:xfrm>
            <a:off x="1747053" y="4298427"/>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dirty="0" smtClean="0">
                <a:solidFill>
                  <a:schemeClr val="tx1"/>
                </a:solidFill>
              </a:rPr>
              <a:t>Figura 11. Datos secundarios</a:t>
            </a:r>
            <a:endParaRPr lang="es-MX" sz="1100" b="1" dirty="0">
              <a:solidFill>
                <a:schemeClr val="tx1"/>
              </a:solidFill>
            </a:endParaRPr>
          </a:p>
        </p:txBody>
      </p:sp>
    </p:spTree>
    <p:extLst>
      <p:ext uri="{BB962C8B-B14F-4D97-AF65-F5344CB8AC3E}">
        <p14:creationId xmlns:p14="http://schemas.microsoft.com/office/powerpoint/2010/main" val="12866616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1124744"/>
            <a:ext cx="7467600" cy="4873752"/>
          </a:xfrm>
        </p:spPr>
        <p:txBody>
          <a:bodyPr>
            <a:normAutofit fontScale="92500"/>
          </a:bodyPr>
          <a:lstStyle/>
          <a:p>
            <a:pPr algn="just"/>
            <a:r>
              <a:rPr lang="es-ES" dirty="0"/>
              <a:t>Estas son las que pueden facilitar y maximizar el acceso a las fuentes primarias y sus </a:t>
            </a:r>
            <a:r>
              <a:rPr lang="es-ES" dirty="0" smtClean="0"/>
              <a:t>contenidos, dan </a:t>
            </a:r>
            <a:r>
              <a:rPr lang="es-ES" dirty="0"/>
              <a:t>la información de </a:t>
            </a:r>
            <a:r>
              <a:rPr lang="es-ES" dirty="0" smtClean="0"/>
              <a:t>una </a:t>
            </a:r>
            <a:r>
              <a:rPr lang="es-ES" dirty="0"/>
              <a:t>manera resumida y coherente dándole una lógica a toda la información.</a:t>
            </a:r>
          </a:p>
          <a:p>
            <a:pPr algn="just"/>
            <a:endParaRPr lang="es-ES" dirty="0"/>
          </a:p>
          <a:p>
            <a:pPr algn="just"/>
            <a:r>
              <a:rPr lang="es-ES" dirty="0"/>
              <a:t>Se elaboran con fines de difusión masiva. No necesariamente las elabora el propio investigador.</a:t>
            </a:r>
          </a:p>
          <a:p>
            <a:pPr algn="just"/>
            <a:endParaRPr lang="es-ES" dirty="0"/>
          </a:p>
          <a:p>
            <a:pPr algn="just"/>
            <a:r>
              <a:rPr lang="es-ES" dirty="0"/>
              <a:t>Acuden a ellas cuando los recursos de la fuente primario son limitados y es necesario consultar varias fuentes. </a:t>
            </a:r>
            <a:r>
              <a:rPr lang="es-ES" dirty="0" smtClean="0"/>
              <a:t>Además, </a:t>
            </a:r>
            <a:r>
              <a:rPr lang="es-ES" dirty="0"/>
              <a:t>sirve para confirmar </a:t>
            </a:r>
            <a:r>
              <a:rPr lang="es-ES" dirty="0" smtClean="0"/>
              <a:t>más </a:t>
            </a:r>
            <a:r>
              <a:rPr lang="es-ES" dirty="0"/>
              <a:t>los hallazgos o datos.</a:t>
            </a:r>
          </a:p>
          <a:p>
            <a:endParaRPr lang="es-ES" dirty="0"/>
          </a:p>
        </p:txBody>
      </p:sp>
      <p:sp>
        <p:nvSpPr>
          <p:cNvPr id="4" name="Llaves 3"/>
          <p:cNvSpPr/>
          <p:nvPr/>
        </p:nvSpPr>
        <p:spPr>
          <a:xfrm>
            <a:off x="107504" y="1001137"/>
            <a:ext cx="8568952" cy="5017768"/>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1210550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836712"/>
            <a:ext cx="7539608" cy="5688632"/>
          </a:xfrm>
        </p:spPr>
        <p:txBody>
          <a:bodyPr>
            <a:normAutofit fontScale="92500"/>
          </a:bodyPr>
          <a:lstStyle/>
          <a:p>
            <a:pPr algn="just">
              <a:lnSpc>
                <a:spcPct val="150000"/>
              </a:lnSpc>
              <a:spcBef>
                <a:spcPts val="0"/>
              </a:spcBef>
            </a:pPr>
            <a:r>
              <a:rPr lang="es-MX" dirty="0"/>
              <a:t>Los datos secundarios </a:t>
            </a:r>
            <a:r>
              <a:rPr lang="es-MX" dirty="0" smtClean="0"/>
              <a:t>es la </a:t>
            </a:r>
            <a:r>
              <a:rPr lang="es-MX" dirty="0"/>
              <a:t>información que ya ha sido recopilada y registrada </a:t>
            </a:r>
            <a:r>
              <a:rPr lang="es-MX" dirty="0" smtClean="0"/>
              <a:t>diferente </a:t>
            </a:r>
            <a:r>
              <a:rPr lang="es-MX" dirty="0"/>
              <a:t>al analista, para un propósito que no está relacionado con el problema de análisis actual. </a:t>
            </a:r>
            <a:endParaRPr lang="es-MX" dirty="0" smtClean="0"/>
          </a:p>
          <a:p>
            <a:pPr algn="just">
              <a:lnSpc>
                <a:spcPct val="150000"/>
              </a:lnSpc>
              <a:spcBef>
                <a:spcPts val="0"/>
              </a:spcBef>
            </a:pPr>
            <a:endParaRPr lang="es-MX" dirty="0"/>
          </a:p>
          <a:p>
            <a:pPr algn="just">
              <a:lnSpc>
                <a:spcPct val="150000"/>
              </a:lnSpc>
              <a:spcBef>
                <a:spcPts val="0"/>
              </a:spcBef>
            </a:pPr>
            <a:r>
              <a:rPr lang="es-MX" dirty="0" smtClean="0"/>
              <a:t>Son datos </a:t>
            </a:r>
            <a:r>
              <a:rPr lang="es-MX" dirty="0"/>
              <a:t>fácilmente disponibles </a:t>
            </a:r>
            <a:r>
              <a:rPr lang="es-MX" dirty="0" smtClean="0"/>
              <a:t>que son recogidos </a:t>
            </a:r>
            <a:r>
              <a:rPr lang="es-MX" dirty="0"/>
              <a:t>de diversas </a:t>
            </a:r>
            <a:r>
              <a:rPr lang="es-MX" dirty="0" smtClean="0"/>
              <a:t>fuentes, pudiendo ser:  censos</a:t>
            </a:r>
            <a:r>
              <a:rPr lang="es-MX" dirty="0"/>
              <a:t>, publicaciones gubernamentales, registros internos de la organización, </a:t>
            </a:r>
            <a:r>
              <a:rPr lang="es-MX" dirty="0" smtClean="0"/>
              <a:t>entre otros.</a:t>
            </a:r>
          </a:p>
          <a:p>
            <a:pPr algn="just">
              <a:lnSpc>
                <a:spcPct val="150000"/>
              </a:lnSpc>
              <a:spcBef>
                <a:spcPts val="0"/>
              </a:spcBef>
            </a:pPr>
            <a:endParaRPr lang="es-MX" dirty="0" smtClean="0"/>
          </a:p>
          <a:p>
            <a:pPr algn="just">
              <a:lnSpc>
                <a:spcPct val="150000"/>
              </a:lnSpc>
              <a:spcBef>
                <a:spcPts val="0"/>
              </a:spcBef>
            </a:pPr>
            <a:r>
              <a:rPr lang="es-MX" dirty="0" smtClean="0"/>
              <a:t>Son muy fácil de poder ubicar este tipo de datos.</a:t>
            </a:r>
            <a:endParaRPr lang="es-ES" dirty="0"/>
          </a:p>
        </p:txBody>
      </p:sp>
    </p:spTree>
    <p:extLst>
      <p:ext uri="{BB962C8B-B14F-4D97-AF65-F5344CB8AC3E}">
        <p14:creationId xmlns:p14="http://schemas.microsoft.com/office/powerpoint/2010/main" val="2991841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27784" y="-171400"/>
            <a:ext cx="7467600" cy="1143000"/>
          </a:xfrm>
        </p:spPr>
        <p:txBody>
          <a:bodyPr/>
          <a:lstStyle/>
          <a:p>
            <a:r>
              <a:rPr lang="es-ES" b="1" dirty="0" smtClean="0"/>
              <a:t>Conclusiones</a:t>
            </a:r>
            <a:endParaRPr lang="es-ES" b="1" dirty="0"/>
          </a:p>
        </p:txBody>
      </p:sp>
      <p:sp>
        <p:nvSpPr>
          <p:cNvPr id="3" name="2 Marcador de contenido"/>
          <p:cNvSpPr>
            <a:spLocks noGrp="1"/>
          </p:cNvSpPr>
          <p:nvPr>
            <p:ph sz="quarter" idx="1"/>
          </p:nvPr>
        </p:nvSpPr>
        <p:spPr>
          <a:xfrm>
            <a:off x="539552" y="1300828"/>
            <a:ext cx="7848872" cy="5544616"/>
          </a:xfrm>
        </p:spPr>
        <p:txBody>
          <a:bodyPr>
            <a:normAutofit/>
          </a:bodyPr>
          <a:lstStyle/>
          <a:p>
            <a:pPr marL="0" indent="0" algn="just">
              <a:lnSpc>
                <a:spcPct val="150000"/>
              </a:lnSpc>
              <a:spcBef>
                <a:spcPts val="0"/>
              </a:spcBef>
              <a:buNone/>
            </a:pPr>
            <a:r>
              <a:rPr lang="es-MX" dirty="0"/>
              <a:t>El investigador </a:t>
            </a:r>
            <a:r>
              <a:rPr lang="es-MX" dirty="0" smtClean="0"/>
              <a:t>es la figura que conoce la manera en que se debe de realizar la recolección de información, lo anterior debido a que no puede exponer su investigación de manera inadecuada por la obtención de información no valida, lo cual lo puede </a:t>
            </a:r>
            <a:r>
              <a:rPr lang="es-MX" dirty="0" smtClean="0"/>
              <a:t>orillar </a:t>
            </a:r>
            <a:r>
              <a:rPr lang="es-MX" dirty="0" smtClean="0"/>
              <a:t>a obtener resultados fuera de la realidad; de   la   misma   manera   aquellas   formas   que   le  delimitan      el      análisis      de    los datos obtenidos; </a:t>
            </a:r>
          </a:p>
          <a:p>
            <a:pPr marL="0" indent="0" algn="just">
              <a:lnSpc>
                <a:spcPct val="150000"/>
              </a:lnSpc>
              <a:spcBef>
                <a:spcPts val="0"/>
              </a:spcBef>
              <a:buNone/>
            </a:pPr>
            <a:endParaRPr lang="es-MX" dirty="0" smtClean="0"/>
          </a:p>
          <a:p>
            <a:pPr>
              <a:lnSpc>
                <a:spcPct val="150000"/>
              </a:lnSpc>
              <a:spcBef>
                <a:spcPts val="0"/>
              </a:spcBef>
            </a:pPr>
            <a:endParaRPr lang="es-ES" dirty="0"/>
          </a:p>
        </p:txBody>
      </p:sp>
    </p:spTree>
    <p:extLst>
      <p:ext uri="{BB962C8B-B14F-4D97-AF65-F5344CB8AC3E}">
        <p14:creationId xmlns:p14="http://schemas.microsoft.com/office/powerpoint/2010/main" val="17398325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1412776"/>
            <a:ext cx="7848872" cy="5544616"/>
          </a:xfrm>
        </p:spPr>
        <p:txBody>
          <a:bodyPr>
            <a:normAutofit/>
          </a:bodyPr>
          <a:lstStyle/>
          <a:p>
            <a:pPr marL="0" indent="0" algn="just">
              <a:lnSpc>
                <a:spcPct val="150000"/>
              </a:lnSpc>
              <a:spcBef>
                <a:spcPts val="0"/>
              </a:spcBef>
              <a:buNone/>
            </a:pPr>
            <a:r>
              <a:rPr lang="es-MX" dirty="0" smtClean="0"/>
              <a:t>por lo tanto, es importante que quien pone en marcha la metodología de la investigación tenga preciso la mera de </a:t>
            </a:r>
            <a:r>
              <a:rPr lang="es-MX" dirty="0" smtClean="0"/>
              <a:t>cómo </a:t>
            </a:r>
            <a:r>
              <a:rPr lang="es-MX" dirty="0" smtClean="0"/>
              <a:t>llevarla y aplicarla; de ahí que el tema antes presentado refiere la singularidad de comprensión.</a:t>
            </a:r>
            <a:endParaRPr lang="es-MX" dirty="0"/>
          </a:p>
          <a:p>
            <a:pPr marL="0" indent="0" algn="just">
              <a:lnSpc>
                <a:spcPct val="150000"/>
              </a:lnSpc>
              <a:spcBef>
                <a:spcPts val="0"/>
              </a:spcBef>
              <a:buNone/>
            </a:pPr>
            <a:endParaRPr lang="es-MX" dirty="0" smtClean="0"/>
          </a:p>
          <a:p>
            <a:pPr>
              <a:lnSpc>
                <a:spcPct val="150000"/>
              </a:lnSpc>
              <a:spcBef>
                <a:spcPts val="0"/>
              </a:spcBef>
            </a:pPr>
            <a:endParaRPr lang="es-ES" dirty="0"/>
          </a:p>
        </p:txBody>
      </p:sp>
    </p:spTree>
    <p:extLst>
      <p:ext uri="{BB962C8B-B14F-4D97-AF65-F5344CB8AC3E}">
        <p14:creationId xmlns:p14="http://schemas.microsoft.com/office/powerpoint/2010/main" val="306941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459432"/>
            <a:ext cx="7467600" cy="1143000"/>
          </a:xfrm>
        </p:spPr>
        <p:txBody>
          <a:bodyPr/>
          <a:lstStyle/>
          <a:p>
            <a:r>
              <a:rPr lang="es-ES" b="1" dirty="0" smtClean="0"/>
              <a:t>Referencias bibliográficas</a:t>
            </a:r>
            <a:endParaRPr lang="es-ES" b="1" dirty="0"/>
          </a:p>
        </p:txBody>
      </p:sp>
      <p:sp>
        <p:nvSpPr>
          <p:cNvPr id="3" name="2 Marcador de contenido"/>
          <p:cNvSpPr>
            <a:spLocks noGrp="1"/>
          </p:cNvSpPr>
          <p:nvPr>
            <p:ph sz="quarter" idx="1"/>
          </p:nvPr>
        </p:nvSpPr>
        <p:spPr>
          <a:xfrm>
            <a:off x="251520" y="664874"/>
            <a:ext cx="8075240" cy="5133184"/>
          </a:xfrm>
        </p:spPr>
        <p:txBody>
          <a:bodyPr>
            <a:noAutofit/>
          </a:bodyPr>
          <a:lstStyle/>
          <a:p>
            <a:pPr marL="0" indent="0" algn="just">
              <a:buNone/>
            </a:pPr>
            <a:r>
              <a:rPr lang="es-MX" b="1" dirty="0" smtClean="0"/>
              <a:t>Literatura</a:t>
            </a:r>
          </a:p>
          <a:p>
            <a:pPr marL="0" indent="0" algn="just">
              <a:buNone/>
            </a:pPr>
            <a:endParaRPr lang="es-MX" dirty="0" smtClean="0"/>
          </a:p>
          <a:p>
            <a:pPr algn="just"/>
            <a:r>
              <a:rPr lang="es-MX" dirty="0" err="1" smtClean="0"/>
              <a:t>Charriez</a:t>
            </a:r>
            <a:r>
              <a:rPr lang="es-MX" dirty="0" smtClean="0"/>
              <a:t>, M. (2012). Historias </a:t>
            </a:r>
            <a:r>
              <a:rPr lang="es-MX" dirty="0"/>
              <a:t>de vida: Una metodología de investigación cualitativa. Revista </a:t>
            </a:r>
            <a:r>
              <a:rPr lang="es-MX" dirty="0" err="1"/>
              <a:t>Griot</a:t>
            </a:r>
            <a:r>
              <a:rPr lang="es-MX" dirty="0"/>
              <a:t>  (ISSN  1949-4742). Volumen 5, </a:t>
            </a:r>
            <a:r>
              <a:rPr lang="es-MX" dirty="0" smtClean="0"/>
              <a:t>Número.</a:t>
            </a:r>
          </a:p>
          <a:p>
            <a:pPr algn="just"/>
            <a:r>
              <a:rPr lang="es-MX" dirty="0" smtClean="0"/>
              <a:t>Hernández</a:t>
            </a:r>
            <a:r>
              <a:rPr lang="es-MX" dirty="0"/>
              <a:t>, Fernández y </a:t>
            </a:r>
            <a:r>
              <a:rPr lang="es-MX" dirty="0" smtClean="0"/>
              <a:t>Baptista (2010). Metodología de la Investigación. </a:t>
            </a:r>
            <a:r>
              <a:rPr lang="es-MX" dirty="0" err="1" smtClean="0"/>
              <a:t>McGrawHill</a:t>
            </a:r>
            <a:r>
              <a:rPr lang="es-MX" dirty="0" smtClean="0"/>
              <a:t>: México.</a:t>
            </a:r>
          </a:p>
          <a:p>
            <a:pPr algn="just"/>
            <a:r>
              <a:rPr lang="es-MX" dirty="0" smtClean="0"/>
              <a:t>Hernández</a:t>
            </a:r>
            <a:r>
              <a:rPr lang="es-MX" dirty="0"/>
              <a:t>, Fernández y Baptista (</a:t>
            </a:r>
            <a:r>
              <a:rPr lang="es-MX" dirty="0" smtClean="0"/>
              <a:t>2014). </a:t>
            </a:r>
            <a:r>
              <a:rPr lang="es-MX" dirty="0"/>
              <a:t>Metodología de la Investigación. </a:t>
            </a:r>
            <a:r>
              <a:rPr lang="es-MX" dirty="0" err="1" smtClean="0"/>
              <a:t>McGrawHill</a:t>
            </a:r>
            <a:r>
              <a:rPr lang="es-MX" dirty="0" smtClean="0"/>
              <a:t>: </a:t>
            </a:r>
            <a:r>
              <a:rPr lang="es-MX" dirty="0"/>
              <a:t>México.</a:t>
            </a:r>
          </a:p>
          <a:p>
            <a:pPr algn="just"/>
            <a:r>
              <a:rPr lang="es-MX" dirty="0" smtClean="0"/>
              <a:t>García, A. (1995). Fundamentación teórica y uso de las historias </a:t>
            </a:r>
            <a:r>
              <a:rPr lang="es-MX" dirty="0"/>
              <a:t>y relatos de vida. Universidad de </a:t>
            </a:r>
            <a:r>
              <a:rPr lang="es-MX" dirty="0" smtClean="0"/>
              <a:t>Salamanca: España.</a:t>
            </a:r>
          </a:p>
          <a:p>
            <a:pPr algn="just"/>
            <a:r>
              <a:rPr lang="en-US" dirty="0" smtClean="0"/>
              <a:t>Taylor</a:t>
            </a:r>
            <a:r>
              <a:rPr lang="en-US" dirty="0"/>
              <a:t>, S. J. &amp; Bogdan, R. (1998). Introduction to qualitative research methods: A guide and resource (3ª ed.). New York: John Wiley &amp; Sons.  Taylor.</a:t>
            </a:r>
          </a:p>
          <a:p>
            <a:pPr algn="just"/>
            <a:endParaRPr lang="es-ES" dirty="0"/>
          </a:p>
        </p:txBody>
      </p:sp>
    </p:spTree>
    <p:extLst>
      <p:ext uri="{BB962C8B-B14F-4D97-AF65-F5344CB8AC3E}">
        <p14:creationId xmlns:p14="http://schemas.microsoft.com/office/powerpoint/2010/main" val="1187308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55734307"/>
              </p:ext>
            </p:extLst>
          </p:nvPr>
        </p:nvGraphicFramePr>
        <p:xfrm>
          <a:off x="0" y="1"/>
          <a:ext cx="9144000" cy="8951113"/>
        </p:xfrm>
        <a:graphic>
          <a:graphicData uri="http://schemas.openxmlformats.org/drawingml/2006/table">
            <a:tbl>
              <a:tblPr firstRow="1" bandRow="1">
                <a:tableStyleId>{775DCB02-9BB8-47FD-8907-85C794F793BA}</a:tableStyleId>
              </a:tblPr>
              <a:tblGrid>
                <a:gridCol w="4860032">
                  <a:extLst>
                    <a:ext uri="{9D8B030D-6E8A-4147-A177-3AD203B41FA5}">
                      <a16:colId xmlns:a16="http://schemas.microsoft.com/office/drawing/2014/main" val="20000"/>
                    </a:ext>
                  </a:extLst>
                </a:gridCol>
                <a:gridCol w="3101207">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1082771">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924405">
                <a:tc>
                  <a:txBody>
                    <a:bodyPr/>
                    <a:lstStyle/>
                    <a:p>
                      <a:pPr marL="0" marR="0" lvl="0" indent="449263" algn="just" defTabSz="457200" rtl="0" eaLnBrk="1" fontAlgn="auto" latinLnBrk="0" hangingPunct="1">
                        <a:lnSpc>
                          <a:spcPct val="100000"/>
                        </a:lnSpc>
                        <a:spcBef>
                          <a:spcPts val="0"/>
                        </a:spcBef>
                        <a:spcAft>
                          <a:spcPts val="0"/>
                        </a:spcAft>
                        <a:buClrTx/>
                        <a:buSzTx/>
                        <a:buFontTx/>
                        <a:buNone/>
                        <a:tabLst/>
                        <a:defRPr/>
                      </a:pPr>
                      <a:r>
                        <a:rPr lang="es-MX" sz="2400" kern="1200" dirty="0" smtClean="0"/>
                        <a:t>2.2.- Encuesta y cuestionario</a:t>
                      </a:r>
                    </a:p>
                    <a:p>
                      <a:pPr marL="800100" marR="0" lvl="1"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400" kern="1200" dirty="0" smtClean="0"/>
                        <a:t>Encuesta</a:t>
                      </a: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400" kern="1200" dirty="0" smtClean="0"/>
                        <a:t>Características de</a:t>
                      </a:r>
                      <a:r>
                        <a:rPr lang="es-MX" sz="2400" kern="1200" baseline="0" dirty="0" smtClean="0"/>
                        <a:t> la entrevista</a:t>
                      </a:r>
                      <a:endParaRPr lang="es-MX" sz="2400" kern="1200" dirty="0" smtClean="0"/>
                    </a:p>
                    <a:p>
                      <a:pPr marL="800100" marR="0" lvl="1"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400" kern="1200" dirty="0" smtClean="0"/>
                        <a:t>Cuestionario</a:t>
                      </a: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2400" kern="1200" dirty="0" smtClean="0"/>
                        <a:t>Características del cuestionario</a:t>
                      </a: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MX" sz="2400" dirty="0">
                        <a:latin typeface="+mj-lt"/>
                        <a:cs typeface="Arial" panose="020B0604020202020204" pitchFamily="34" charset="0"/>
                      </a:endParaRPr>
                    </a:p>
                  </a:txBody>
                  <a:tcPr/>
                </a:tc>
                <a:tc>
                  <a:txBody>
                    <a:bodyPr/>
                    <a:lstStyle/>
                    <a:p>
                      <a:r>
                        <a:rPr lang="es-MX" sz="2400" dirty="0" smtClean="0"/>
                        <a:t>………………………</a:t>
                      </a:r>
                    </a:p>
                    <a:p>
                      <a:r>
                        <a:rPr lang="es-MX" sz="2400" dirty="0" smtClean="0"/>
                        <a:t>………………………</a:t>
                      </a:r>
                    </a:p>
                    <a:p>
                      <a:endParaRPr lang="es-MX" sz="2400" dirty="0" smtClean="0"/>
                    </a:p>
                    <a:p>
                      <a:r>
                        <a:rPr lang="es-MX" sz="2400" dirty="0" smtClean="0"/>
                        <a:t>………………………</a:t>
                      </a:r>
                    </a:p>
                    <a:p>
                      <a:r>
                        <a:rPr lang="es-MX" sz="2400" dirty="0" smtClean="0"/>
                        <a:t>………………………</a:t>
                      </a:r>
                    </a:p>
                    <a:p>
                      <a:endParaRPr lang="es-MX" sz="2400" dirty="0" smtClean="0"/>
                    </a:p>
                    <a:p>
                      <a:r>
                        <a:rPr lang="es-MX" sz="2400" dirty="0" smtClean="0"/>
                        <a:t>………………………</a:t>
                      </a:r>
                    </a:p>
                  </a:txBody>
                  <a:tcPr/>
                </a:tc>
                <a:tc>
                  <a:txBody>
                    <a:bodyPr/>
                    <a:lstStyle/>
                    <a:p>
                      <a:pPr algn="ctr"/>
                      <a:r>
                        <a:rPr lang="es-MX" sz="2400" dirty="0" smtClean="0"/>
                        <a:t>23</a:t>
                      </a:r>
                    </a:p>
                    <a:p>
                      <a:pPr algn="ctr"/>
                      <a:r>
                        <a:rPr lang="es-MX" sz="2400" dirty="0" smtClean="0"/>
                        <a:t>24</a:t>
                      </a:r>
                    </a:p>
                    <a:p>
                      <a:pPr algn="ctr"/>
                      <a:endParaRPr lang="es-MX" sz="2400" dirty="0" smtClean="0"/>
                    </a:p>
                    <a:p>
                      <a:pPr algn="ctr"/>
                      <a:r>
                        <a:rPr lang="es-MX" sz="2400" dirty="0" smtClean="0"/>
                        <a:t>25</a:t>
                      </a:r>
                    </a:p>
                    <a:p>
                      <a:pPr algn="ctr"/>
                      <a:r>
                        <a:rPr lang="es-MX" sz="2400" dirty="0" smtClean="0"/>
                        <a:t>26</a:t>
                      </a:r>
                    </a:p>
                    <a:p>
                      <a:pPr algn="ctr"/>
                      <a:endParaRPr lang="es-MX" sz="2400" dirty="0" smtClean="0"/>
                    </a:p>
                    <a:p>
                      <a:pPr algn="ctr"/>
                      <a:r>
                        <a:rPr lang="es-MX" sz="2400" dirty="0" smtClean="0"/>
                        <a:t>29</a:t>
                      </a:r>
                      <a:endParaRPr lang="es-MX" sz="2400" dirty="0" smtClean="0">
                        <a:latin typeface="+mj-lt"/>
                        <a:cs typeface="Arial" panose="020B0604020202020204" pitchFamily="34" charset="0"/>
                      </a:endParaRPr>
                    </a:p>
                  </a:txBody>
                  <a:tcPr/>
                </a:tc>
                <a:extLst>
                  <a:ext uri="{0D108BD9-81ED-4DB2-BD59-A6C34878D82A}">
                    <a16:rowId xmlns:a16="http://schemas.microsoft.com/office/drawing/2014/main" val="10001"/>
                  </a:ext>
                </a:extLst>
              </a:tr>
              <a:tr h="4850822">
                <a:tc>
                  <a:txBody>
                    <a:bodyPr/>
                    <a:lstStyle/>
                    <a:p>
                      <a:pPr marL="261938" indent="0" algn="l" defTabSz="457200" rtl="0" eaLnBrk="1" latinLnBrk="0" hangingPunct="1"/>
                      <a:r>
                        <a:rPr lang="es-MX" sz="2400" kern="1200" dirty="0" smtClean="0"/>
                        <a:t>2.3.-</a:t>
                      </a:r>
                      <a:r>
                        <a:rPr lang="es-MX" sz="2400" kern="1200" baseline="0" dirty="0" smtClean="0"/>
                        <a:t> Entrevista</a:t>
                      </a:r>
                    </a:p>
                    <a:p>
                      <a:pPr marL="722313" lvl="1" indent="-279400" algn="l" defTabSz="457200" rtl="0" eaLnBrk="1" latinLnBrk="0" hangingPunct="1">
                        <a:buFont typeface="Arial" panose="020B0604020202020204" pitchFamily="34" charset="0"/>
                        <a:buChar char="•"/>
                      </a:pPr>
                      <a:r>
                        <a:rPr lang="es-MX" sz="2400" kern="1200" baseline="0" dirty="0" smtClean="0"/>
                        <a:t>¿Qué es una entrevista?</a:t>
                      </a:r>
                    </a:p>
                    <a:p>
                      <a:pPr marL="722313" lvl="1" indent="-279400" algn="l" defTabSz="457200" rtl="0" eaLnBrk="1" latinLnBrk="0" hangingPunct="1">
                        <a:buFont typeface="Arial" panose="020B0604020202020204" pitchFamily="34" charset="0"/>
                        <a:buChar char="•"/>
                      </a:pPr>
                      <a:r>
                        <a:rPr lang="es-MX" sz="2400" kern="1200" baseline="0" dirty="0" smtClean="0"/>
                        <a:t>Tipos de Entrevistas</a:t>
                      </a:r>
                    </a:p>
                    <a:p>
                      <a:pPr marL="722313" lvl="1" indent="-279400" algn="l" defTabSz="457200" rtl="0" eaLnBrk="1" latinLnBrk="0" hangingPunct="1">
                        <a:buFont typeface="Arial" panose="020B0604020202020204" pitchFamily="34" charset="0"/>
                        <a:buChar char="•"/>
                      </a:pPr>
                      <a:r>
                        <a:rPr lang="es-MX" sz="2400" kern="1200" baseline="0" dirty="0" smtClean="0"/>
                        <a:t>Recomendaciones para realizar entrevistas</a:t>
                      </a:r>
                      <a:endParaRPr lang="es-MX" sz="2400" kern="1200" dirty="0">
                        <a:solidFill>
                          <a:schemeClr val="dk1"/>
                        </a:solidFill>
                        <a:latin typeface="+mn-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kern="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kern="1200" dirty="0" smtClean="0"/>
                        <a:t>…………..................</a:t>
                      </a:r>
                    </a:p>
                  </a:txBody>
                  <a:tcPr/>
                </a:tc>
                <a:tc>
                  <a:txBody>
                    <a:bodyPr/>
                    <a:lstStyle/>
                    <a:p>
                      <a:pPr algn="ctr"/>
                      <a:r>
                        <a:rPr lang="es-MX" sz="2400" dirty="0" smtClean="0"/>
                        <a:t>32</a:t>
                      </a:r>
                    </a:p>
                    <a:p>
                      <a:pPr algn="ctr"/>
                      <a:r>
                        <a:rPr lang="es-MX" sz="2400" dirty="0" smtClean="0"/>
                        <a:t>33</a:t>
                      </a:r>
                    </a:p>
                    <a:p>
                      <a:pPr algn="ctr"/>
                      <a:r>
                        <a:rPr lang="es-MX" sz="2400" dirty="0" smtClean="0"/>
                        <a:t>35</a:t>
                      </a:r>
                    </a:p>
                    <a:p>
                      <a:pPr algn="ctr"/>
                      <a:endParaRPr lang="es-MX" sz="2400" dirty="0" smtClean="0"/>
                    </a:p>
                    <a:p>
                      <a:pPr algn="ctr"/>
                      <a:r>
                        <a:rPr lang="es-MX" sz="2400" dirty="0" smtClean="0"/>
                        <a:t>36</a:t>
                      </a:r>
                      <a:endParaRPr lang="es-MX" sz="2400" dirty="0" smtClean="0">
                        <a:latin typeface="+mj-lt"/>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191700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23528" y="260648"/>
            <a:ext cx="8424936" cy="6336704"/>
          </a:xfrm>
        </p:spPr>
        <p:txBody>
          <a:bodyPr>
            <a:normAutofit/>
          </a:bodyPr>
          <a:lstStyle/>
          <a:p>
            <a:pPr marL="0" indent="0" algn="just">
              <a:lnSpc>
                <a:spcPct val="170000"/>
              </a:lnSpc>
              <a:spcBef>
                <a:spcPts val="0"/>
              </a:spcBef>
              <a:buNone/>
            </a:pPr>
            <a:r>
              <a:rPr lang="es-MX" b="1" dirty="0" smtClean="0"/>
              <a:t>Imágenes</a:t>
            </a:r>
          </a:p>
          <a:p>
            <a:pPr marL="0" indent="0" algn="just">
              <a:lnSpc>
                <a:spcPct val="170000"/>
              </a:lnSpc>
              <a:spcBef>
                <a:spcPts val="0"/>
              </a:spcBef>
              <a:buNone/>
            </a:pPr>
            <a:endParaRPr lang="es-MX" dirty="0" smtClean="0"/>
          </a:p>
        </p:txBody>
      </p:sp>
      <p:sp>
        <p:nvSpPr>
          <p:cNvPr id="2" name="Rectángulo 1"/>
          <p:cNvSpPr/>
          <p:nvPr/>
        </p:nvSpPr>
        <p:spPr>
          <a:xfrm>
            <a:off x="503548" y="1196752"/>
            <a:ext cx="8064896" cy="4524315"/>
          </a:xfrm>
          <a:prstGeom prst="rect">
            <a:avLst/>
          </a:prstGeom>
        </p:spPr>
        <p:txBody>
          <a:bodyPr wrap="square">
            <a:spAutoFit/>
          </a:bodyPr>
          <a:lstStyle/>
          <a:p>
            <a:pPr marL="342900" lvl="0" indent="-342900" algn="just">
              <a:buFont typeface="Arial" panose="020B0604020202020204" pitchFamily="34" charset="0"/>
              <a:buChar char="•"/>
            </a:pPr>
            <a:r>
              <a:rPr lang="en-US" sz="2400" dirty="0" err="1"/>
              <a:t>Investigación</a:t>
            </a:r>
            <a:r>
              <a:rPr lang="en-US" sz="2400" dirty="0"/>
              <a:t> (2019). [image] Available at: https://www.tipos.co/tipos-de-observacion/</a:t>
            </a:r>
            <a:endParaRPr lang="es-MX" sz="2400" dirty="0"/>
          </a:p>
          <a:p>
            <a:pPr marL="342900" lvl="0" indent="-342900" algn="just">
              <a:buFont typeface="Arial" panose="020B0604020202020204" pitchFamily="34" charset="0"/>
              <a:buChar char="•"/>
            </a:pPr>
            <a:r>
              <a:rPr lang="en-US" sz="2400" dirty="0" err="1"/>
              <a:t>Observación</a:t>
            </a:r>
            <a:r>
              <a:rPr lang="en-US" sz="2400" dirty="0"/>
              <a:t> (2019) [image] Available at: </a:t>
            </a:r>
            <a:r>
              <a:rPr lang="es-MX" sz="2400" dirty="0"/>
              <a:t>http://www.centroredes.org.ar/index.php/analisis-documental-y-observacion/</a:t>
            </a:r>
          </a:p>
          <a:p>
            <a:pPr marL="342900" lvl="0" indent="-342900" algn="just">
              <a:buFont typeface="Arial" panose="020B0604020202020204" pitchFamily="34" charset="0"/>
              <a:buChar char="•"/>
            </a:pPr>
            <a:r>
              <a:rPr lang="en-US" sz="2400" dirty="0" err="1"/>
              <a:t>Encuesta</a:t>
            </a:r>
            <a:r>
              <a:rPr lang="en-US" sz="2400" dirty="0"/>
              <a:t> (2019). [image] Available at: </a:t>
            </a:r>
            <a:r>
              <a:rPr lang="es-MX" sz="2400" dirty="0"/>
              <a:t>https://sites.google.com/site/proyectarentecnologia/partes-del-proyecto/investigacion/12-encuesta---cuestionario</a:t>
            </a:r>
          </a:p>
          <a:p>
            <a:pPr marL="342900" lvl="0" indent="-342900" algn="just">
              <a:buFont typeface="Arial" panose="020B0604020202020204" pitchFamily="34" charset="0"/>
              <a:buChar char="•"/>
            </a:pPr>
            <a:r>
              <a:rPr lang="en-US" sz="2400" dirty="0" err="1"/>
              <a:t>Encuesta</a:t>
            </a:r>
            <a:r>
              <a:rPr lang="en-US" sz="2400" dirty="0"/>
              <a:t> 1 (2019). [image] Available at: </a:t>
            </a:r>
            <a:r>
              <a:rPr lang="es-MX" sz="2400" dirty="0"/>
              <a:t>https://www.e-encuesta.com/la-encuesta-mas-atractiva</a:t>
            </a:r>
            <a:r>
              <a:rPr lang="es-MX" sz="2400" dirty="0" smtClean="0"/>
              <a:t>/</a:t>
            </a:r>
            <a:endParaRPr lang="es-MX" sz="2400" dirty="0"/>
          </a:p>
        </p:txBody>
      </p:sp>
    </p:spTree>
    <p:extLst>
      <p:ext uri="{BB962C8B-B14F-4D97-AF65-F5344CB8AC3E}">
        <p14:creationId xmlns:p14="http://schemas.microsoft.com/office/powerpoint/2010/main" val="25039442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692696"/>
            <a:ext cx="8075240" cy="5133184"/>
          </a:xfrm>
        </p:spPr>
        <p:txBody>
          <a:bodyPr>
            <a:noAutofit/>
          </a:bodyPr>
          <a:lstStyle/>
          <a:p>
            <a:pPr algn="just">
              <a:buClrTx/>
              <a:buFont typeface="Arial" panose="020B0604020202020204" pitchFamily="34" charset="0"/>
              <a:buChar char="•"/>
            </a:pPr>
            <a:r>
              <a:rPr lang="en-US" dirty="0" err="1"/>
              <a:t>Observador</a:t>
            </a:r>
            <a:r>
              <a:rPr lang="en-US" dirty="0"/>
              <a:t> (2019). [image] Available at: </a:t>
            </a:r>
            <a:r>
              <a:rPr lang="es-MX" dirty="0"/>
              <a:t>ttgrupos.blogspot.com/2010/09/catedra-teorias-y-tecnicas-de-grupos.html</a:t>
            </a:r>
          </a:p>
          <a:p>
            <a:pPr algn="just">
              <a:buClrTx/>
              <a:buFont typeface="Arial" panose="020B0604020202020204" pitchFamily="34" charset="0"/>
              <a:buChar char="•"/>
            </a:pPr>
            <a:r>
              <a:rPr lang="en-US" dirty="0" err="1" smtClean="0"/>
              <a:t>Cuestionario</a:t>
            </a:r>
            <a:r>
              <a:rPr lang="en-US" dirty="0" smtClean="0"/>
              <a:t> </a:t>
            </a:r>
            <a:r>
              <a:rPr lang="en-US" dirty="0"/>
              <a:t>(2019). [image] Available at: </a:t>
            </a:r>
            <a:r>
              <a:rPr lang="es-MX" dirty="0"/>
              <a:t>ttgrupos.blogspot.com/2010/09/catedra-teorias-y-tecnicas-de-grupos.html</a:t>
            </a:r>
          </a:p>
          <a:p>
            <a:pPr algn="just">
              <a:buClrTx/>
              <a:buFont typeface="Arial" panose="020B0604020202020204" pitchFamily="34" charset="0"/>
              <a:buChar char="•"/>
            </a:pPr>
            <a:r>
              <a:rPr lang="en-US" dirty="0" err="1"/>
              <a:t>Preguntas</a:t>
            </a:r>
            <a:r>
              <a:rPr lang="en-US" dirty="0"/>
              <a:t> (2019). [image] Available at: </a:t>
            </a:r>
            <a:r>
              <a:rPr lang="es-MX" dirty="0"/>
              <a:t>https://gesvin.wordpress.com/2018/06/19/elaboracion-de-cuestionarios-ejemplos-para-aplicarlos-en-el-aula-ebook/</a:t>
            </a:r>
          </a:p>
          <a:p>
            <a:pPr algn="just">
              <a:buClrTx/>
              <a:buFont typeface="Arial" panose="020B0604020202020204" pitchFamily="34" charset="0"/>
              <a:buChar char="•"/>
            </a:pPr>
            <a:r>
              <a:rPr lang="en-US" dirty="0" err="1"/>
              <a:t>Entrevista</a:t>
            </a:r>
            <a:r>
              <a:rPr lang="en-US" dirty="0"/>
              <a:t> (2019). [image] Available at: </a:t>
            </a:r>
            <a:r>
              <a:rPr lang="es-MX" dirty="0"/>
              <a:t>https://hotbook.com.mx/tips-para-una-entrevista-de-trabajo-exitosa</a:t>
            </a:r>
            <a:r>
              <a:rPr lang="es-MX" dirty="0" smtClean="0"/>
              <a:t>/</a:t>
            </a:r>
            <a:endParaRPr lang="es-MX" dirty="0"/>
          </a:p>
        </p:txBody>
      </p:sp>
    </p:spTree>
    <p:extLst>
      <p:ext uri="{BB962C8B-B14F-4D97-AF65-F5344CB8AC3E}">
        <p14:creationId xmlns:p14="http://schemas.microsoft.com/office/powerpoint/2010/main" val="2926533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395536" y="980728"/>
            <a:ext cx="8291264" cy="4873752"/>
          </a:xfrm>
        </p:spPr>
        <p:txBody>
          <a:bodyPr>
            <a:normAutofit/>
          </a:bodyPr>
          <a:lstStyle/>
          <a:p>
            <a:pPr algn="just">
              <a:buClrTx/>
              <a:buFont typeface="Arial" panose="020B0604020202020204" pitchFamily="34" charset="0"/>
              <a:buChar char="•"/>
            </a:pPr>
            <a:r>
              <a:rPr lang="en-US" dirty="0" err="1"/>
              <a:t>Entrevista</a:t>
            </a:r>
            <a:r>
              <a:rPr lang="en-US" dirty="0"/>
              <a:t> 1 (2019). [image] Available at:</a:t>
            </a:r>
            <a:endParaRPr lang="es-MX" dirty="0"/>
          </a:p>
          <a:p>
            <a:pPr algn="just">
              <a:buClrTx/>
              <a:buFont typeface="Arial" panose="020B0604020202020204" pitchFamily="34" charset="0"/>
              <a:buChar char="•"/>
            </a:pPr>
            <a:r>
              <a:rPr lang="en-US" dirty="0" err="1"/>
              <a:t>Historia</a:t>
            </a:r>
            <a:r>
              <a:rPr lang="en-US" dirty="0"/>
              <a:t> de </a:t>
            </a:r>
            <a:r>
              <a:rPr lang="en-US" dirty="0" err="1"/>
              <a:t>vida</a:t>
            </a:r>
            <a:r>
              <a:rPr lang="en-US" dirty="0"/>
              <a:t> (2019). [image] Available at: </a:t>
            </a:r>
            <a:r>
              <a:rPr lang="es-MX" dirty="0"/>
              <a:t>http://portalpaula.org/historia-de-vida/</a:t>
            </a:r>
          </a:p>
          <a:p>
            <a:pPr lvl="0" algn="just">
              <a:buClrTx/>
              <a:buFont typeface="Arial" panose="020B0604020202020204" pitchFamily="34" charset="0"/>
              <a:buChar char="•"/>
            </a:pPr>
            <a:r>
              <a:rPr lang="en-US" dirty="0" err="1" smtClean="0"/>
              <a:t>Historia</a:t>
            </a:r>
            <a:r>
              <a:rPr lang="en-US" dirty="0" smtClean="0"/>
              <a:t> </a:t>
            </a:r>
            <a:r>
              <a:rPr lang="en-US" dirty="0"/>
              <a:t>de </a:t>
            </a:r>
            <a:r>
              <a:rPr lang="en-US" dirty="0" err="1"/>
              <a:t>vida</a:t>
            </a:r>
            <a:r>
              <a:rPr lang="en-US" dirty="0"/>
              <a:t> 1. (2019). [image] Available at: https://www.auditoresseguridad.es/single-post/auditoria/inspeccion</a:t>
            </a:r>
            <a:endParaRPr lang="es-MX" dirty="0"/>
          </a:p>
          <a:p>
            <a:pPr lvl="0" algn="just">
              <a:buClrTx/>
              <a:buFont typeface="Arial" panose="020B0604020202020204" pitchFamily="34" charset="0"/>
              <a:buChar char="•"/>
            </a:pPr>
            <a:r>
              <a:rPr lang="en-US" dirty="0" err="1"/>
              <a:t>Datos</a:t>
            </a:r>
            <a:r>
              <a:rPr lang="en-US" dirty="0"/>
              <a:t>   (2019). [image] Available at: </a:t>
            </a:r>
            <a:r>
              <a:rPr lang="es-MX" dirty="0"/>
              <a:t>https://blog.powerdata.es/el-valor-de-la-gestion-de-datos/que-es-la-auditoria-de-base-de-datos</a:t>
            </a:r>
          </a:p>
          <a:p>
            <a:pPr marL="0" indent="0" algn="just">
              <a:buClrTx/>
              <a:buNone/>
            </a:pPr>
            <a:r>
              <a:rPr lang="en-US" dirty="0"/>
              <a:t/>
            </a:r>
            <a:br>
              <a:rPr lang="en-US" dirty="0"/>
            </a:br>
            <a:r>
              <a:rPr lang="en-US" dirty="0"/>
              <a:t> </a:t>
            </a:r>
            <a:endParaRPr lang="es-MX" dirty="0"/>
          </a:p>
          <a:p>
            <a:pPr algn="just"/>
            <a:endParaRPr lang="es-MX" dirty="0"/>
          </a:p>
        </p:txBody>
      </p:sp>
    </p:spTree>
    <p:extLst>
      <p:ext uri="{BB962C8B-B14F-4D97-AF65-F5344CB8AC3E}">
        <p14:creationId xmlns:p14="http://schemas.microsoft.com/office/powerpoint/2010/main" val="32765409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99392"/>
            <a:ext cx="7467600" cy="1143000"/>
          </a:xfrm>
        </p:spPr>
        <p:txBody>
          <a:bodyPr/>
          <a:lstStyle/>
          <a:p>
            <a:pPr algn="ctr"/>
            <a:r>
              <a:rPr lang="es-MX" b="1" dirty="0" smtClean="0"/>
              <a:t>Guion explicativo</a:t>
            </a:r>
            <a:endParaRPr lang="es-MX" b="1" dirty="0"/>
          </a:p>
        </p:txBody>
      </p:sp>
      <p:sp>
        <p:nvSpPr>
          <p:cNvPr id="4" name="Rectángulo 3"/>
          <p:cNvSpPr/>
          <p:nvPr/>
        </p:nvSpPr>
        <p:spPr>
          <a:xfrm>
            <a:off x="675795" y="1484784"/>
            <a:ext cx="7848872" cy="5078313"/>
          </a:xfrm>
          <a:prstGeom prst="rect">
            <a:avLst/>
          </a:prstGeom>
        </p:spPr>
        <p:txBody>
          <a:bodyPr wrap="square">
            <a:spAutoFit/>
          </a:bodyPr>
          <a:lstStyle/>
          <a:p>
            <a:pPr algn="just">
              <a:lnSpc>
                <a:spcPct val="150000"/>
              </a:lnSpc>
            </a:pPr>
            <a:r>
              <a:rPr lang="es-MX" sz="2400" b="1" dirty="0"/>
              <a:t>PROPÓSITO:</a:t>
            </a:r>
            <a:r>
              <a:rPr lang="es-MX" sz="2400" dirty="0"/>
              <a:t> Dar a conocer al alumno de la Maestría en Creación y Estrategias de </a:t>
            </a:r>
            <a:r>
              <a:rPr lang="es-MX" sz="2400" dirty="0" smtClean="0"/>
              <a:t>Negocios las   técnicas </a:t>
            </a:r>
            <a:r>
              <a:rPr lang="es-MX" sz="2400" dirty="0"/>
              <a:t>de recopilación y análisis de los </a:t>
            </a:r>
            <a:r>
              <a:rPr lang="es-MX" sz="2400" dirty="0" smtClean="0"/>
              <a:t>datos.</a:t>
            </a:r>
          </a:p>
          <a:p>
            <a:pPr algn="just">
              <a:lnSpc>
                <a:spcPct val="150000"/>
              </a:lnSpc>
            </a:pPr>
            <a:r>
              <a:rPr lang="es-MX" sz="2400" dirty="0" smtClean="0"/>
              <a:t>El </a:t>
            </a:r>
            <a:r>
              <a:rPr lang="es-MX" sz="2400" dirty="0"/>
              <a:t>material didáctico incluye lo más sobresaliente en materia de </a:t>
            </a:r>
            <a:r>
              <a:rPr lang="es-MX" sz="2400" dirty="0" smtClean="0"/>
              <a:t>las </a:t>
            </a:r>
            <a:r>
              <a:rPr lang="es-MX" sz="2400" dirty="0" smtClean="0"/>
              <a:t>técnicas que mayormente son  utilizadas para dar la investigación.</a:t>
            </a:r>
          </a:p>
          <a:p>
            <a:pPr algn="just">
              <a:lnSpc>
                <a:spcPct val="150000"/>
              </a:lnSpc>
            </a:pPr>
            <a:r>
              <a:rPr lang="es-MX" sz="2400" dirty="0" smtClean="0"/>
              <a:t>La </a:t>
            </a:r>
            <a:r>
              <a:rPr lang="es-MX" sz="2400" dirty="0"/>
              <a:t>estructura metodológica </a:t>
            </a:r>
            <a:r>
              <a:rPr lang="es-MX" sz="2400" dirty="0" smtClean="0"/>
              <a:t>se encuentra diseñada </a:t>
            </a:r>
            <a:r>
              <a:rPr lang="es-MX" sz="2400" dirty="0"/>
              <a:t>para que el material en general sea utilizado de manera clara y sencilla sobre </a:t>
            </a:r>
            <a:r>
              <a:rPr lang="es-MX" sz="2400" dirty="0" smtClean="0"/>
              <a:t>la recopilación de datos.</a:t>
            </a:r>
            <a:endParaRPr lang="es-MX" sz="2400" dirty="0"/>
          </a:p>
        </p:txBody>
      </p:sp>
    </p:spTree>
    <p:extLst>
      <p:ext uri="{BB962C8B-B14F-4D97-AF65-F5344CB8AC3E}">
        <p14:creationId xmlns:p14="http://schemas.microsoft.com/office/powerpoint/2010/main" val="1917711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4294967295"/>
          </p:nvPr>
        </p:nvSpPr>
        <p:spPr>
          <a:xfrm>
            <a:off x="251520" y="908720"/>
            <a:ext cx="8249563" cy="5041900"/>
          </a:xfrm>
        </p:spPr>
        <p:txBody>
          <a:bodyPr>
            <a:noAutofit/>
          </a:bodyPr>
          <a:lstStyle/>
          <a:p>
            <a:pPr lvl="1" algn="just">
              <a:buFont typeface="Wingdings" panose="05000000000000000000" pitchFamily="2" charset="2"/>
              <a:buChar char="§"/>
            </a:pPr>
            <a:r>
              <a:rPr lang="es-MX" sz="2400" dirty="0"/>
              <a:t>De la diapositiva </a:t>
            </a:r>
            <a:r>
              <a:rPr lang="es-MX" sz="2400" dirty="0" err="1"/>
              <a:t>num</a:t>
            </a:r>
            <a:r>
              <a:rPr lang="es-MX" sz="2400" dirty="0"/>
              <a:t>. 1 a la 10 se da a conocer la presentación del trabajo, contenido, objetivo e introducción.</a:t>
            </a:r>
          </a:p>
          <a:p>
            <a:pPr lvl="1" algn="just">
              <a:buFont typeface="Wingdings" panose="05000000000000000000" pitchFamily="2" charset="2"/>
              <a:buChar char="§"/>
            </a:pPr>
            <a:r>
              <a:rPr lang="es-MX" sz="2400" dirty="0"/>
              <a:t>En la diapositiva </a:t>
            </a:r>
            <a:r>
              <a:rPr lang="es-MX" sz="2400" dirty="0" err="1"/>
              <a:t>num</a:t>
            </a:r>
            <a:r>
              <a:rPr lang="es-MX" sz="2400" dirty="0"/>
              <a:t>. 11 y 12 se plasma el alcance de la investigación. </a:t>
            </a:r>
          </a:p>
          <a:p>
            <a:pPr lvl="1" algn="just">
              <a:buFont typeface="Wingdings" panose="05000000000000000000" pitchFamily="2" charset="2"/>
              <a:buChar char="§"/>
            </a:pPr>
            <a:r>
              <a:rPr lang="es-MX" sz="2400" dirty="0"/>
              <a:t>La diapositiva </a:t>
            </a:r>
            <a:r>
              <a:rPr lang="es-MX" sz="2400" dirty="0" err="1" smtClean="0"/>
              <a:t>num</a:t>
            </a:r>
            <a:r>
              <a:rPr lang="es-MX" sz="2400" dirty="0" smtClean="0"/>
              <a:t>. </a:t>
            </a:r>
            <a:r>
              <a:rPr lang="es-MX" sz="2400" dirty="0"/>
              <a:t>13 y 14 lo que se debe de considerar a la hora de que se investigue un tema.</a:t>
            </a:r>
          </a:p>
          <a:p>
            <a:pPr lvl="1" algn="just">
              <a:buFont typeface="Wingdings" panose="05000000000000000000" pitchFamily="2" charset="2"/>
              <a:buChar char="§"/>
            </a:pPr>
            <a:r>
              <a:rPr lang="es-MX" sz="2400" dirty="0"/>
              <a:t>Las razones del por qué se necesita definir el alcance de la investigación se especifica en la diapositiva </a:t>
            </a:r>
            <a:r>
              <a:rPr lang="es-MX" sz="2400" dirty="0" err="1"/>
              <a:t>num</a:t>
            </a:r>
            <a:r>
              <a:rPr lang="es-MX" sz="2400" dirty="0"/>
              <a:t> 15 y 16.</a:t>
            </a:r>
          </a:p>
          <a:p>
            <a:pPr lvl="1" algn="just">
              <a:buFont typeface="Wingdings" panose="05000000000000000000" pitchFamily="2" charset="2"/>
              <a:buChar char="§"/>
            </a:pPr>
            <a:r>
              <a:rPr lang="es-MX" sz="2400" dirty="0"/>
              <a:t>Los tipos de alcance de la investigación se plasman en la diapositiva </a:t>
            </a:r>
            <a:r>
              <a:rPr lang="es-MX" sz="2400" dirty="0" err="1" smtClean="0"/>
              <a:t>num</a:t>
            </a:r>
            <a:r>
              <a:rPr lang="es-MX" sz="2400" dirty="0" smtClean="0"/>
              <a:t>. </a:t>
            </a:r>
            <a:r>
              <a:rPr lang="es-MX" sz="2400" dirty="0"/>
              <a:t>17.</a:t>
            </a:r>
          </a:p>
          <a:p>
            <a:pPr lvl="1" algn="just">
              <a:buFont typeface="Wingdings" pitchFamily="2" charset="2"/>
              <a:buChar char="Ø"/>
            </a:pPr>
            <a:endParaRPr lang="es-MX" altLang="es-MX" sz="2400" dirty="0" smtClean="0">
              <a:latin typeface="Garamond (Títulos)"/>
              <a:ea typeface="Calibri" pitchFamily="34" charset="0"/>
              <a:cs typeface="Calibri" pitchFamily="34" charset="0"/>
            </a:endParaRPr>
          </a:p>
        </p:txBody>
      </p:sp>
    </p:spTree>
    <p:extLst>
      <p:ext uri="{BB962C8B-B14F-4D97-AF65-F5344CB8AC3E}">
        <p14:creationId xmlns:p14="http://schemas.microsoft.com/office/powerpoint/2010/main" val="16879240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251520" y="476672"/>
            <a:ext cx="8208912" cy="5997280"/>
          </a:xfrm>
        </p:spPr>
        <p:txBody>
          <a:bodyPr>
            <a:normAutofit/>
          </a:bodyPr>
          <a:lstStyle/>
          <a:p>
            <a:pPr algn="just">
              <a:buFont typeface="Wingdings" panose="05000000000000000000" pitchFamily="2" charset="2"/>
              <a:buChar char="§"/>
            </a:pPr>
            <a:r>
              <a:rPr lang="es-MX" dirty="0" smtClean="0"/>
              <a:t>En </a:t>
            </a:r>
            <a:r>
              <a:rPr lang="es-MX" dirty="0"/>
              <a:t>la diapositiva </a:t>
            </a:r>
            <a:r>
              <a:rPr lang="es-MX" dirty="0" err="1"/>
              <a:t>num</a:t>
            </a:r>
            <a:r>
              <a:rPr lang="es-MX" dirty="0"/>
              <a:t> 18 comienza el tema de: observación.</a:t>
            </a:r>
          </a:p>
          <a:p>
            <a:pPr algn="just">
              <a:buFont typeface="Wingdings" panose="05000000000000000000" pitchFamily="2" charset="2"/>
              <a:buChar char="§"/>
            </a:pPr>
            <a:r>
              <a:rPr lang="es-MX" dirty="0"/>
              <a:t>De la diapositiva </a:t>
            </a:r>
            <a:r>
              <a:rPr lang="es-MX" dirty="0" err="1"/>
              <a:t>num</a:t>
            </a:r>
            <a:r>
              <a:rPr lang="es-MX" dirty="0"/>
              <a:t>. 19 a la 22, se especifica el concepto, propósitos, elementos y elementos esenciales de la observación.</a:t>
            </a:r>
          </a:p>
          <a:p>
            <a:pPr algn="just">
              <a:buFont typeface="Wingdings" panose="05000000000000000000" pitchFamily="2" charset="2"/>
              <a:buChar char="§"/>
            </a:pPr>
            <a:r>
              <a:rPr lang="es-MX" dirty="0"/>
              <a:t>En la diapositiva </a:t>
            </a:r>
            <a:r>
              <a:rPr lang="es-MX" dirty="0" err="1"/>
              <a:t>num</a:t>
            </a:r>
            <a:r>
              <a:rPr lang="es-MX" dirty="0"/>
              <a:t>. 23 se da pauta al tema: encuesta y cuestionario para su mejor comprensión</a:t>
            </a:r>
            <a:r>
              <a:rPr lang="es-MX" dirty="0" smtClean="0"/>
              <a:t>.</a:t>
            </a:r>
          </a:p>
          <a:p>
            <a:pPr lvl="0" algn="just">
              <a:buFont typeface="Wingdings" panose="05000000000000000000" pitchFamily="2" charset="2"/>
              <a:buChar char="§"/>
            </a:pPr>
            <a:r>
              <a:rPr lang="es-MX" dirty="0"/>
              <a:t>El tema de encuesta se localiza de las diapositivas </a:t>
            </a:r>
            <a:r>
              <a:rPr lang="es-MX" dirty="0" err="1"/>
              <a:t>num</a:t>
            </a:r>
            <a:r>
              <a:rPr lang="es-MX" dirty="0"/>
              <a:t> 24 y 25, con la intensión de que se contextualice de manera total.</a:t>
            </a:r>
          </a:p>
          <a:p>
            <a:pPr lvl="0" algn="just">
              <a:buFont typeface="Wingdings" panose="05000000000000000000" pitchFamily="2" charset="2"/>
              <a:buChar char="§"/>
            </a:pPr>
            <a:r>
              <a:rPr lang="es-MX" dirty="0"/>
              <a:t>El tema de cuestionario, en cuanto su concepto, características y contexto se observan en las diapositivas </a:t>
            </a:r>
            <a:r>
              <a:rPr lang="es-MX" dirty="0" err="1"/>
              <a:t>num</a:t>
            </a:r>
            <a:r>
              <a:rPr lang="es-MX" dirty="0"/>
              <a:t> </a:t>
            </a:r>
            <a:r>
              <a:rPr lang="es-MX" dirty="0" smtClean="0"/>
              <a:t>26 </a:t>
            </a:r>
            <a:r>
              <a:rPr lang="es-MX" dirty="0"/>
              <a:t>a la </a:t>
            </a:r>
            <a:r>
              <a:rPr lang="es-MX" dirty="0" smtClean="0"/>
              <a:t>31.</a:t>
            </a:r>
            <a:endParaRPr lang="es-MX" dirty="0"/>
          </a:p>
          <a:p>
            <a:pPr algn="just">
              <a:buFont typeface="Wingdings" panose="05000000000000000000" pitchFamily="2" charset="2"/>
              <a:buChar char="§"/>
            </a:pPr>
            <a:endParaRPr lang="es-MX" dirty="0"/>
          </a:p>
        </p:txBody>
      </p:sp>
    </p:spTree>
    <p:extLst>
      <p:ext uri="{BB962C8B-B14F-4D97-AF65-F5344CB8AC3E}">
        <p14:creationId xmlns:p14="http://schemas.microsoft.com/office/powerpoint/2010/main" val="32915554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251520" y="0"/>
            <a:ext cx="8208912" cy="5997280"/>
          </a:xfrm>
        </p:spPr>
        <p:txBody>
          <a:bodyPr>
            <a:noAutofit/>
          </a:bodyPr>
          <a:lstStyle/>
          <a:p>
            <a:pPr lvl="0" algn="just">
              <a:buFont typeface="Wingdings" panose="05000000000000000000" pitchFamily="2" charset="2"/>
              <a:buChar char="§"/>
            </a:pPr>
            <a:endParaRPr lang="es-MX" dirty="0"/>
          </a:p>
          <a:p>
            <a:pPr lvl="0" algn="just">
              <a:buFont typeface="Wingdings" panose="05000000000000000000" pitchFamily="2" charset="2"/>
              <a:buChar char="§"/>
            </a:pPr>
            <a:r>
              <a:rPr lang="es-MX" dirty="0"/>
              <a:t>El apartado de entrevista, así como sus formas, tipos y recomendaciones se encuentran en las diapositivas </a:t>
            </a:r>
            <a:r>
              <a:rPr lang="es-MX" dirty="0" err="1"/>
              <a:t>num</a:t>
            </a:r>
            <a:r>
              <a:rPr lang="es-MX" dirty="0"/>
              <a:t>. </a:t>
            </a:r>
            <a:r>
              <a:rPr lang="es-MX" dirty="0" smtClean="0"/>
              <a:t>32 </a:t>
            </a:r>
            <a:r>
              <a:rPr lang="es-MX" dirty="0"/>
              <a:t>a la 36.</a:t>
            </a:r>
          </a:p>
          <a:p>
            <a:pPr lvl="0" algn="just">
              <a:buFont typeface="Wingdings" panose="05000000000000000000" pitchFamily="2" charset="2"/>
              <a:buChar char="§"/>
            </a:pPr>
            <a:r>
              <a:rPr lang="es-MX" dirty="0" smtClean="0"/>
              <a:t>Una </a:t>
            </a:r>
            <a:r>
              <a:rPr lang="es-MX" dirty="0" smtClean="0"/>
              <a:t>de las </a:t>
            </a:r>
            <a:r>
              <a:rPr lang="es-MX" dirty="0"/>
              <a:t>formas de recolectar datos es la historia de vida y la etnografía, mismas que son muy usualmente en la investigación, esta información se localiza de la diapositiva </a:t>
            </a:r>
            <a:r>
              <a:rPr lang="es-MX" dirty="0" err="1"/>
              <a:t>num</a:t>
            </a:r>
            <a:r>
              <a:rPr lang="es-MX" dirty="0"/>
              <a:t>. 37 a la 42</a:t>
            </a:r>
            <a:r>
              <a:rPr lang="es-MX" dirty="0" smtClean="0"/>
              <a:t>.</a:t>
            </a:r>
          </a:p>
          <a:p>
            <a:pPr lvl="0" algn="just">
              <a:buFont typeface="Wingdings" panose="05000000000000000000" pitchFamily="2" charset="2"/>
              <a:buChar char="§"/>
            </a:pPr>
            <a:r>
              <a:rPr lang="es-MX" dirty="0" smtClean="0"/>
              <a:t>En </a:t>
            </a:r>
            <a:r>
              <a:rPr lang="es-MX" dirty="0"/>
              <a:t>las diapositivas </a:t>
            </a:r>
            <a:r>
              <a:rPr lang="es-MX" dirty="0" err="1"/>
              <a:t>num</a:t>
            </a:r>
            <a:r>
              <a:rPr lang="es-MX" dirty="0"/>
              <a:t>. 43 a la 46, se plantea a los datos secundarios como una forma valida de recolección de información.</a:t>
            </a:r>
          </a:p>
          <a:p>
            <a:pPr lvl="0" algn="just">
              <a:buFont typeface="Wingdings" panose="05000000000000000000" pitchFamily="2" charset="2"/>
              <a:buChar char="§"/>
            </a:pPr>
            <a:r>
              <a:rPr lang="es-MX" dirty="0"/>
              <a:t>En las diapositivas </a:t>
            </a:r>
            <a:r>
              <a:rPr lang="es-MX" dirty="0" err="1"/>
              <a:t>num</a:t>
            </a:r>
            <a:r>
              <a:rPr lang="es-MX" dirty="0"/>
              <a:t>. 47 y 48 se presentan las conclusiones del tema.</a:t>
            </a:r>
          </a:p>
          <a:p>
            <a:pPr algn="just">
              <a:buFont typeface="Wingdings" panose="05000000000000000000" pitchFamily="2" charset="2"/>
              <a:buChar char="§"/>
            </a:pPr>
            <a:endParaRPr lang="es-MX" dirty="0"/>
          </a:p>
          <a:p>
            <a:pPr lvl="0" algn="just">
              <a:buFont typeface="Wingdings" panose="05000000000000000000" pitchFamily="2" charset="2"/>
              <a:buChar char="§"/>
            </a:pPr>
            <a:endParaRPr lang="es-MX" dirty="0"/>
          </a:p>
        </p:txBody>
      </p:sp>
    </p:spTree>
    <p:extLst>
      <p:ext uri="{BB962C8B-B14F-4D97-AF65-F5344CB8AC3E}">
        <p14:creationId xmlns:p14="http://schemas.microsoft.com/office/powerpoint/2010/main" val="77800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
            <p:extLst>
              <p:ext uri="{D42A27DB-BD31-4B8C-83A1-F6EECF244321}">
                <p14:modId xmlns:p14="http://schemas.microsoft.com/office/powerpoint/2010/main" val="2092224441"/>
              </p:ext>
            </p:extLst>
          </p:nvPr>
        </p:nvGraphicFramePr>
        <p:xfrm>
          <a:off x="3468" y="0"/>
          <a:ext cx="9140532" cy="6857999"/>
        </p:xfrm>
        <a:graphic>
          <a:graphicData uri="http://schemas.openxmlformats.org/drawingml/2006/table">
            <a:tbl>
              <a:tblPr firstRow="1" bandRow="1">
                <a:tableStyleId>{775DCB02-9BB8-47FD-8907-85C794F793BA}</a:tableStyleId>
              </a:tblPr>
              <a:tblGrid>
                <a:gridCol w="4856564">
                  <a:extLst>
                    <a:ext uri="{9D8B030D-6E8A-4147-A177-3AD203B41FA5}">
                      <a16:colId xmlns:a16="http://schemas.microsoft.com/office/drawing/2014/main" val="2343926440"/>
                    </a:ext>
                  </a:extLst>
                </a:gridCol>
                <a:gridCol w="2952328">
                  <a:extLst>
                    <a:ext uri="{9D8B030D-6E8A-4147-A177-3AD203B41FA5}">
                      <a16:colId xmlns:a16="http://schemas.microsoft.com/office/drawing/2014/main" val="3450924832"/>
                    </a:ext>
                  </a:extLst>
                </a:gridCol>
                <a:gridCol w="1331640">
                  <a:extLst>
                    <a:ext uri="{9D8B030D-6E8A-4147-A177-3AD203B41FA5}">
                      <a16:colId xmlns:a16="http://schemas.microsoft.com/office/drawing/2014/main" val="3959592445"/>
                    </a:ext>
                  </a:extLst>
                </a:gridCol>
              </a:tblGrid>
              <a:tr h="573805">
                <a:tc>
                  <a:txBody>
                    <a:bodyPr/>
                    <a:lstStyle/>
                    <a:p>
                      <a:endParaRPr lang="es-MX" dirty="0"/>
                    </a:p>
                  </a:txBody>
                  <a:tcPr/>
                </a:tc>
                <a:tc>
                  <a:txBody>
                    <a:bodyPr/>
                    <a:lstStyle/>
                    <a:p>
                      <a:endParaRPr lang="es-MX"/>
                    </a:p>
                  </a:txBody>
                  <a:tcPr/>
                </a:tc>
                <a:tc>
                  <a:txBody>
                    <a:bodyPr/>
                    <a:lstStyle/>
                    <a:p>
                      <a:endParaRPr lang="es-MX"/>
                    </a:p>
                  </a:txBody>
                  <a:tcPr/>
                </a:tc>
                <a:extLst>
                  <a:ext uri="{0D108BD9-81ED-4DB2-BD59-A6C34878D82A}">
                    <a16:rowId xmlns:a16="http://schemas.microsoft.com/office/drawing/2014/main" val="575588466"/>
                  </a:ext>
                </a:extLst>
              </a:tr>
              <a:tr h="1414864">
                <a:tc>
                  <a:txBody>
                    <a:bodyPr/>
                    <a:lstStyle/>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2400" kern="1200" dirty="0" smtClean="0">
                          <a:solidFill>
                            <a:schemeClr val="dk1"/>
                          </a:solidFill>
                          <a:latin typeface="+mn-lt"/>
                          <a:ea typeface="+mn-ea"/>
                          <a:cs typeface="+mn-cs"/>
                        </a:rPr>
                        <a:t>2.4.- Historia de la vida y etnografía</a:t>
                      </a: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s-MX" sz="2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kern="1200" dirty="0" smtClean="0">
                          <a:solidFill>
                            <a:schemeClr val="dk1"/>
                          </a:solidFill>
                          <a:latin typeface="+mn-lt"/>
                          <a:ea typeface="+mn-ea"/>
                          <a:cs typeface="+mn-cs"/>
                        </a:rPr>
                        <a:t>…………..................</a:t>
                      </a:r>
                    </a:p>
                    <a:p>
                      <a:pPr marL="0" algn="l" rtl="0" eaLnBrk="1" latinLnBrk="0" hangingPunct="1"/>
                      <a:endParaRPr kumimoji="0" lang="es-MX" sz="2400" kern="1200" dirty="0">
                        <a:solidFill>
                          <a:schemeClr val="dk1"/>
                        </a:solidFill>
                        <a:latin typeface="+mn-lt"/>
                        <a:ea typeface="+mn-ea"/>
                        <a:cs typeface="+mn-cs"/>
                      </a:endParaRPr>
                    </a:p>
                  </a:txBody>
                  <a:tcPr/>
                </a:tc>
                <a:tc>
                  <a:txBody>
                    <a:bodyPr/>
                    <a:lstStyle/>
                    <a:p>
                      <a:pPr algn="ctr"/>
                      <a:r>
                        <a:rPr lang="es-MX" sz="2400" dirty="0" smtClean="0"/>
                        <a:t>37</a:t>
                      </a:r>
                      <a:endParaRPr lang="es-MX" sz="2400" dirty="0"/>
                    </a:p>
                  </a:txBody>
                  <a:tcPr/>
                </a:tc>
                <a:extLst>
                  <a:ext uri="{0D108BD9-81ED-4DB2-BD59-A6C34878D82A}">
                    <a16:rowId xmlns:a16="http://schemas.microsoft.com/office/drawing/2014/main" val="675390848"/>
                  </a:ext>
                </a:extLst>
              </a:tr>
              <a:tr h="2181090">
                <a:tc>
                  <a:txBody>
                    <a:bodyPr/>
                    <a:lstStyle/>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2400" kern="1200" dirty="0" smtClean="0">
                          <a:solidFill>
                            <a:schemeClr val="dk1"/>
                          </a:solidFill>
                          <a:latin typeface="+mn-lt"/>
                          <a:ea typeface="+mn-ea"/>
                          <a:cs typeface="+mn-cs"/>
                        </a:rPr>
                        <a:t>2.5 Datos secundarios (INEGI, Banco de México, IMCO, INADEM, Secretaría de Economía)</a:t>
                      </a: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s-MX" sz="2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kern="1200" dirty="0" smtClean="0">
                          <a:solidFill>
                            <a:schemeClr val="dk1"/>
                          </a:solidFill>
                          <a:latin typeface="+mn-lt"/>
                          <a:ea typeface="+mn-ea"/>
                          <a:cs typeface="+mn-cs"/>
                        </a:rPr>
                        <a:t>…………..................</a:t>
                      </a:r>
                    </a:p>
                    <a:p>
                      <a:pPr marL="0" algn="l" rtl="0" eaLnBrk="1" latinLnBrk="0" hangingPunct="1"/>
                      <a:endParaRPr kumimoji="0" lang="es-MX" sz="2400" kern="1200" dirty="0">
                        <a:solidFill>
                          <a:schemeClr val="dk1"/>
                        </a:solidFill>
                        <a:latin typeface="+mn-lt"/>
                        <a:ea typeface="+mn-ea"/>
                        <a:cs typeface="+mn-cs"/>
                      </a:endParaRPr>
                    </a:p>
                  </a:txBody>
                  <a:tcPr/>
                </a:tc>
                <a:tc>
                  <a:txBody>
                    <a:bodyPr/>
                    <a:lstStyle/>
                    <a:p>
                      <a:pPr algn="ctr"/>
                      <a:r>
                        <a:rPr lang="es-MX" sz="2400" dirty="0" smtClean="0"/>
                        <a:t>43</a:t>
                      </a:r>
                      <a:endParaRPr lang="es-MX" sz="2400" dirty="0"/>
                    </a:p>
                  </a:txBody>
                  <a:tcPr/>
                </a:tc>
                <a:extLst>
                  <a:ext uri="{0D108BD9-81ED-4DB2-BD59-A6C34878D82A}">
                    <a16:rowId xmlns:a16="http://schemas.microsoft.com/office/drawing/2014/main" val="2240217322"/>
                  </a:ext>
                </a:extLst>
              </a:tr>
              <a:tr h="2688240">
                <a:tc>
                  <a:txBody>
                    <a:bodyPr/>
                    <a:lstStyle/>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400" dirty="0" smtClean="0"/>
                        <a:t>Conclusiones</a:t>
                      </a: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MX" sz="2400" kern="1200" dirty="0" smtClean="0">
                        <a:solidFill>
                          <a:schemeClr val="dk1"/>
                        </a:solidFill>
                        <a:latin typeface="+mn-lt"/>
                        <a:ea typeface="+mn-ea"/>
                        <a:cs typeface="Arial" panose="020B0604020202020204" pitchFamily="34" charset="0"/>
                      </a:endParaRP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400" dirty="0" smtClean="0"/>
                        <a:t>Fuentes de referencia</a:t>
                      </a:r>
                      <a:endParaRPr kumimoji="0" lang="es-MX" sz="2400" kern="1200" dirty="0" smtClean="0">
                        <a:solidFill>
                          <a:schemeClr val="dk1"/>
                        </a:solidFill>
                        <a:latin typeface="+mn-lt"/>
                        <a:ea typeface="+mn-ea"/>
                        <a:cs typeface="Arial" panose="020B0604020202020204" pitchFamily="34" charset="0"/>
                      </a:endParaRP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MX" sz="2400" kern="1200" dirty="0" smtClean="0">
                        <a:solidFill>
                          <a:schemeClr val="dk1"/>
                        </a:solidFill>
                        <a:latin typeface="+mn-lt"/>
                        <a:ea typeface="+mn-ea"/>
                        <a:cs typeface="Arial" panose="020B0604020202020204" pitchFamily="34" charset="0"/>
                      </a:endParaRPr>
                    </a:p>
                    <a:p>
                      <a:pPr marL="457200" marR="0" lvl="1" indent="0" algn="just"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s-MX" sz="24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kern="120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2400" kern="120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kern="1200" dirty="0" smtClean="0">
                          <a:solidFill>
                            <a:schemeClr val="dk1"/>
                          </a:solidFill>
                          <a:latin typeface="+mn-lt"/>
                          <a:ea typeface="+mn-ea"/>
                          <a:cs typeface="+mn-cs"/>
                        </a:rPr>
                        <a:t>…………..................</a:t>
                      </a:r>
                    </a:p>
                    <a:p>
                      <a:pPr marL="0" algn="l" rtl="0" eaLnBrk="1" latinLnBrk="0" hangingPunct="1"/>
                      <a:endParaRPr kumimoji="0" lang="es-MX" sz="2400" kern="1200" dirty="0">
                        <a:solidFill>
                          <a:schemeClr val="dk1"/>
                        </a:solidFill>
                        <a:latin typeface="+mn-lt"/>
                        <a:ea typeface="+mn-ea"/>
                        <a:cs typeface="+mn-cs"/>
                      </a:endParaRPr>
                    </a:p>
                  </a:txBody>
                  <a:tcPr/>
                </a:tc>
                <a:tc>
                  <a:txBody>
                    <a:bodyPr/>
                    <a:lstStyle/>
                    <a:p>
                      <a:pPr algn="ctr"/>
                      <a:r>
                        <a:rPr lang="es-MX" sz="2400" dirty="0" smtClean="0"/>
                        <a:t>47</a:t>
                      </a:r>
                    </a:p>
                    <a:p>
                      <a:pPr algn="ctr"/>
                      <a:endParaRPr lang="es-MX" sz="2400" dirty="0" smtClean="0"/>
                    </a:p>
                    <a:p>
                      <a:pPr algn="ctr"/>
                      <a:r>
                        <a:rPr lang="es-MX" sz="2400" dirty="0" smtClean="0"/>
                        <a:t>49</a:t>
                      </a:r>
                    </a:p>
                  </a:txBody>
                  <a:tcPr/>
                </a:tc>
                <a:extLst>
                  <a:ext uri="{0D108BD9-81ED-4DB2-BD59-A6C34878D82A}">
                    <a16:rowId xmlns:a16="http://schemas.microsoft.com/office/drawing/2014/main" val="2566178989"/>
                  </a:ext>
                </a:extLst>
              </a:tr>
            </a:tbl>
          </a:graphicData>
        </a:graphic>
      </p:graphicFrame>
    </p:spTree>
    <p:extLst>
      <p:ext uri="{BB962C8B-B14F-4D97-AF65-F5344CB8AC3E}">
        <p14:creationId xmlns:p14="http://schemas.microsoft.com/office/powerpoint/2010/main" val="314183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Objetivo </a:t>
            </a:r>
            <a:endParaRPr lang="es-MX" b="1" dirty="0"/>
          </a:p>
        </p:txBody>
      </p:sp>
      <p:sp>
        <p:nvSpPr>
          <p:cNvPr id="3" name="2 Marcador de contenido"/>
          <p:cNvSpPr>
            <a:spLocks noGrp="1"/>
          </p:cNvSpPr>
          <p:nvPr>
            <p:ph sz="quarter" idx="1"/>
          </p:nvPr>
        </p:nvSpPr>
        <p:spPr>
          <a:xfrm>
            <a:off x="755576" y="2276872"/>
            <a:ext cx="7467600" cy="2692896"/>
          </a:xfrm>
        </p:spPr>
        <p:txBody>
          <a:bodyPr>
            <a:normAutofit/>
          </a:bodyPr>
          <a:lstStyle/>
          <a:p>
            <a:pPr marL="0" indent="0" algn="ctr">
              <a:lnSpc>
                <a:spcPct val="150000"/>
              </a:lnSpc>
              <a:spcBef>
                <a:spcPts val="0"/>
              </a:spcBef>
              <a:buNone/>
            </a:pPr>
            <a:r>
              <a:rPr lang="es-MX" sz="2800" dirty="0">
                <a:cs typeface="Arial" pitchFamily="34" charset="0"/>
              </a:rPr>
              <a:t>Conocer y comprender las principales técnicas de recopilación y análisis de datos para el desarrollo metodológico del proyecto terminal de grado.</a:t>
            </a:r>
          </a:p>
        </p:txBody>
      </p:sp>
    </p:spTree>
    <p:extLst>
      <p:ext uri="{BB962C8B-B14F-4D97-AF65-F5344CB8AC3E}">
        <p14:creationId xmlns:p14="http://schemas.microsoft.com/office/powerpoint/2010/main" val="2094263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99392"/>
            <a:ext cx="7467600" cy="1143000"/>
          </a:xfrm>
        </p:spPr>
        <p:txBody>
          <a:bodyPr/>
          <a:lstStyle/>
          <a:p>
            <a:r>
              <a:rPr lang="es-MX" b="1" dirty="0" smtClean="0"/>
              <a:t>Introducción</a:t>
            </a:r>
            <a:endParaRPr lang="es-MX" b="1" dirty="0"/>
          </a:p>
        </p:txBody>
      </p:sp>
      <p:sp>
        <p:nvSpPr>
          <p:cNvPr id="3" name="2 Marcador de contenido"/>
          <p:cNvSpPr>
            <a:spLocks noGrp="1"/>
          </p:cNvSpPr>
          <p:nvPr>
            <p:ph sz="quarter" idx="1"/>
          </p:nvPr>
        </p:nvSpPr>
        <p:spPr>
          <a:xfrm>
            <a:off x="323528" y="1268760"/>
            <a:ext cx="7986238" cy="4873752"/>
          </a:xfrm>
        </p:spPr>
        <p:txBody>
          <a:bodyPr>
            <a:noAutofit/>
          </a:bodyPr>
          <a:lstStyle/>
          <a:p>
            <a:pPr algn="just">
              <a:lnSpc>
                <a:spcPct val="150000"/>
              </a:lnSpc>
              <a:spcBef>
                <a:spcPts val="0"/>
              </a:spcBef>
            </a:pPr>
            <a:r>
              <a:rPr lang="es-MX" dirty="0" smtClean="0"/>
              <a:t>La metodología juega un papel principal en el desarrollo de trabajos de investigación, por ello para cualquier investigador resulta importante comprender </a:t>
            </a:r>
            <a:r>
              <a:rPr lang="es-MX" dirty="0"/>
              <a:t>las técnicas </a:t>
            </a:r>
            <a:r>
              <a:rPr lang="es-MX" dirty="0" smtClean="0"/>
              <a:t>de </a:t>
            </a:r>
            <a:r>
              <a:rPr lang="es-MX" dirty="0"/>
              <a:t>recopilación y análisis de los </a:t>
            </a:r>
            <a:r>
              <a:rPr lang="es-MX" dirty="0" smtClean="0"/>
              <a:t>datos, mediante las cuales podrá lograr cumplir de manera adecuada los objetivos establecidos; por lo tanto para </a:t>
            </a:r>
            <a:r>
              <a:rPr lang="es-MX" dirty="0"/>
              <a:t>los estudiantes de la Maestría en Creación y Estrategias de Negocios </a:t>
            </a:r>
            <a:r>
              <a:rPr lang="es-MX" dirty="0" smtClean="0"/>
              <a:t>en el proceso de estudio y generación del  proyecto  terminal de grado,</a:t>
            </a:r>
          </a:p>
          <a:p>
            <a:pPr algn="just">
              <a:lnSpc>
                <a:spcPct val="150000"/>
              </a:lnSpc>
              <a:spcBef>
                <a:spcPts val="0"/>
              </a:spcBef>
            </a:pPr>
            <a:r>
              <a:rPr lang="es-MX" dirty="0" smtClean="0"/>
              <a:t> </a:t>
            </a:r>
            <a:endParaRPr lang="es-MX" dirty="0"/>
          </a:p>
        </p:txBody>
      </p:sp>
    </p:spTree>
    <p:extLst>
      <p:ext uri="{BB962C8B-B14F-4D97-AF65-F5344CB8AC3E}">
        <p14:creationId xmlns:p14="http://schemas.microsoft.com/office/powerpoint/2010/main" val="23591144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476672"/>
            <a:ext cx="7986238" cy="4873752"/>
          </a:xfrm>
        </p:spPr>
        <p:txBody>
          <a:bodyPr>
            <a:noAutofit/>
          </a:bodyPr>
          <a:lstStyle/>
          <a:p>
            <a:pPr marL="0" indent="0" algn="just">
              <a:lnSpc>
                <a:spcPct val="150000"/>
              </a:lnSpc>
              <a:spcBef>
                <a:spcPts val="0"/>
              </a:spcBef>
              <a:buNone/>
            </a:pPr>
            <a:r>
              <a:rPr lang="es-MX" dirty="0" smtClean="0"/>
              <a:t>la información que a continuación de se observa deriva de las necesidades para el desarrollo de la aplicación de una adecuada metodología.</a:t>
            </a:r>
          </a:p>
          <a:p>
            <a:pPr marL="0" indent="0" algn="just">
              <a:lnSpc>
                <a:spcPct val="150000"/>
              </a:lnSpc>
              <a:spcBef>
                <a:spcPts val="0"/>
              </a:spcBef>
              <a:buNone/>
            </a:pPr>
            <a:endParaRPr lang="es-MX" dirty="0" smtClean="0"/>
          </a:p>
          <a:p>
            <a:pPr marL="0" indent="0" algn="just">
              <a:lnSpc>
                <a:spcPct val="150000"/>
              </a:lnSpc>
              <a:spcBef>
                <a:spcPts val="0"/>
              </a:spcBef>
              <a:buNone/>
            </a:pPr>
            <a:r>
              <a:rPr lang="es-MX" dirty="0"/>
              <a:t>El </a:t>
            </a:r>
            <a:r>
              <a:rPr lang="es-MX" dirty="0" smtClean="0"/>
              <a:t>presente trabajo pretende que los estudiantes conozcan de manera más concreta las técnicas de recopilación de datos, como lo son la observación, encuesta y cuestionario, entrevista, historia de vida, etnografía y los datos secundarios de los cuales se hacen uso de manera más recurrente para su uso y alcance.</a:t>
            </a:r>
          </a:p>
          <a:p>
            <a:pPr algn="just">
              <a:lnSpc>
                <a:spcPct val="150000"/>
              </a:lnSpc>
              <a:spcBef>
                <a:spcPts val="0"/>
              </a:spcBef>
            </a:pPr>
            <a:r>
              <a:rPr lang="es-MX" dirty="0" smtClean="0"/>
              <a:t> </a:t>
            </a:r>
            <a:endParaRPr lang="es-MX" dirty="0"/>
          </a:p>
        </p:txBody>
      </p:sp>
    </p:spTree>
    <p:extLst>
      <p:ext uri="{BB962C8B-B14F-4D97-AF65-F5344CB8AC3E}">
        <p14:creationId xmlns:p14="http://schemas.microsoft.com/office/powerpoint/2010/main" val="30460819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1237</TotalTime>
  <Words>3193</Words>
  <Application>Microsoft Office PowerPoint</Application>
  <PresentationFormat>Presentación en pantalla (4:3)</PresentationFormat>
  <Paragraphs>352</Paragraphs>
  <Slides>56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56</vt:i4>
      </vt:variant>
    </vt:vector>
  </HeadingPairs>
  <TitlesOfParts>
    <vt:vector size="65" baseType="lpstr">
      <vt:lpstr>Arial</vt:lpstr>
      <vt:lpstr>Calibri</vt:lpstr>
      <vt:lpstr>Century Schoolbook</vt:lpstr>
      <vt:lpstr>Garamond (Títulos)</vt:lpstr>
      <vt:lpstr>Georgia</vt:lpstr>
      <vt:lpstr>Times New Roman</vt:lpstr>
      <vt:lpstr>Wingdings</vt:lpstr>
      <vt:lpstr>Wingdings 2</vt:lpstr>
      <vt:lpstr>Mirador</vt:lpstr>
      <vt:lpstr>Presentación de PowerPoint</vt:lpstr>
      <vt:lpstr>Universidad autónoma del estado de méxico facultad de economía  maestría:  creación y estrategias de negocios unidad de aprendizaje: «aplicación del conocimiento III» (6 créditos) clave: MCN008  tema:   TECNICAS DE RECOPILACIÓN Y ANÁLISIS DE DATOS elaboró: M. En D. N. Noelly karla  sarracino jiménez Agosto, 2019</vt:lpstr>
      <vt:lpstr>Unidad II </vt:lpstr>
      <vt:lpstr>Presentación de PowerPoint</vt:lpstr>
      <vt:lpstr>Presentación de PowerPoint</vt:lpstr>
      <vt:lpstr>Presentación de PowerPoint</vt:lpstr>
      <vt:lpstr>Objetivo </vt:lpstr>
      <vt:lpstr>Introducción</vt:lpstr>
      <vt:lpstr>Presentación de PowerPoint</vt:lpstr>
      <vt:lpstr>Técnicas de recopilación y análisis de datos</vt:lpstr>
      <vt:lpstr>¿Qué es la recolección de datos?</vt:lpstr>
      <vt:lpstr>Presentación de PowerPoint</vt:lpstr>
      <vt:lpstr>¿por qué se involucra la medición en  los datos?</vt:lpstr>
      <vt:lpstr>Presentación de PowerPoint</vt:lpstr>
      <vt:lpstr>Presentación de PowerPoint</vt:lpstr>
      <vt:lpstr>Presentación de PowerPoint</vt:lpstr>
      <vt:lpstr>Presentación de PowerPoint</vt:lpstr>
      <vt:lpstr>2.1 Observación</vt:lpstr>
      <vt:lpstr>¿Qué es la observación?</vt:lpstr>
      <vt:lpstr>propósitos y elementos en la observación</vt:lpstr>
      <vt:lpstr>Elementos esenciales en la observación</vt:lpstr>
      <vt:lpstr>Rol del Observador</vt:lpstr>
      <vt:lpstr>2.2 Encuesta  y  Cuestionario</vt:lpstr>
      <vt:lpstr>Encuesta</vt:lpstr>
      <vt:lpstr>Características de la Encuesta</vt:lpstr>
      <vt:lpstr>Cuestionario</vt:lpstr>
      <vt:lpstr>Presentación de PowerPoint</vt:lpstr>
      <vt:lpstr>Presentación de PowerPoint</vt:lpstr>
      <vt:lpstr>Características de un Cuestionario</vt:lpstr>
      <vt:lpstr>Presentación de PowerPoint</vt:lpstr>
      <vt:lpstr>Características de las preguntas</vt:lpstr>
      <vt:lpstr>2.3 Entrevista</vt:lpstr>
      <vt:lpstr>¿Qué es una Entrevista?</vt:lpstr>
      <vt:lpstr>Presentación de PowerPoint</vt:lpstr>
      <vt:lpstr>Tipo de Entrevistas</vt:lpstr>
      <vt:lpstr>Recomendaciones Para realizar Entrevistas</vt:lpstr>
      <vt:lpstr>3.4 Historia de vida, etnografía</vt:lpstr>
      <vt:lpstr>Historia de vida</vt:lpstr>
      <vt:lpstr>Presentación de PowerPoint</vt:lpstr>
      <vt:lpstr>Presentación de PowerPoint</vt:lpstr>
      <vt:lpstr>Presentación de PowerPoint</vt:lpstr>
      <vt:lpstr>Presentación de PowerPoint</vt:lpstr>
      <vt:lpstr>2.5 DATOS SECUNDARIOS</vt:lpstr>
      <vt:lpstr>Datos Secundarios</vt:lpstr>
      <vt:lpstr>Presentación de PowerPoint</vt:lpstr>
      <vt:lpstr>Presentación de PowerPoint</vt:lpstr>
      <vt:lpstr>Conclusiones</vt:lpstr>
      <vt:lpstr>Presentación de PowerPoint</vt:lpstr>
      <vt:lpstr>Referencias bibliográficas</vt:lpstr>
      <vt:lpstr>Presentación de PowerPoint</vt:lpstr>
      <vt:lpstr>Presentación de PowerPoint</vt:lpstr>
      <vt:lpstr>Presentación de PowerPoint</vt:lpstr>
      <vt:lpstr>Guion explicativo</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Noelly</cp:lastModifiedBy>
  <cp:revision>74</cp:revision>
  <dcterms:created xsi:type="dcterms:W3CDTF">2019-09-27T00:14:28Z</dcterms:created>
  <dcterms:modified xsi:type="dcterms:W3CDTF">2019-09-29T21:34:07Z</dcterms:modified>
</cp:coreProperties>
</file>