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4"/>
  </p:notesMasterIdLst>
  <p:handoutMasterIdLst>
    <p:handoutMasterId r:id="rId45"/>
  </p:handoutMasterIdLst>
  <p:sldIdLst>
    <p:sldId id="337" r:id="rId2"/>
    <p:sldId id="339" r:id="rId3"/>
    <p:sldId id="515" r:id="rId4"/>
    <p:sldId id="340" r:id="rId5"/>
    <p:sldId id="487" r:id="rId6"/>
    <p:sldId id="440" r:id="rId7"/>
    <p:sldId id="519" r:id="rId8"/>
    <p:sldId id="520" r:id="rId9"/>
    <p:sldId id="521" r:id="rId10"/>
    <p:sldId id="528" r:id="rId11"/>
    <p:sldId id="530" r:id="rId12"/>
    <p:sldId id="522" r:id="rId13"/>
    <p:sldId id="525" r:id="rId14"/>
    <p:sldId id="524" r:id="rId15"/>
    <p:sldId id="333" r:id="rId16"/>
    <p:sldId id="335" r:id="rId17"/>
    <p:sldId id="531" r:id="rId18"/>
    <p:sldId id="332" r:id="rId19"/>
    <p:sldId id="334" r:id="rId20"/>
    <p:sldId id="532" r:id="rId21"/>
    <p:sldId id="533" r:id="rId22"/>
    <p:sldId id="534" r:id="rId23"/>
    <p:sldId id="535" r:id="rId24"/>
    <p:sldId id="537" r:id="rId25"/>
    <p:sldId id="542" r:id="rId26"/>
    <p:sldId id="516" r:id="rId27"/>
    <p:sldId id="538" r:id="rId28"/>
    <p:sldId id="539" r:id="rId29"/>
    <p:sldId id="540" r:id="rId30"/>
    <p:sldId id="543" r:id="rId31"/>
    <p:sldId id="545" r:id="rId32"/>
    <p:sldId id="548" r:id="rId33"/>
    <p:sldId id="552" r:id="rId34"/>
    <p:sldId id="546" r:id="rId35"/>
    <p:sldId id="549" r:id="rId36"/>
    <p:sldId id="551" r:id="rId37"/>
    <p:sldId id="547" r:id="rId38"/>
    <p:sldId id="550" r:id="rId39"/>
    <p:sldId id="345" r:id="rId40"/>
    <p:sldId id="346" r:id="rId41"/>
    <p:sldId id="381" r:id="rId42"/>
    <p:sldId id="347" r:id="rId43"/>
  </p:sldIdLst>
  <p:sldSz cx="9144000" cy="6858000" type="screen4x3"/>
  <p:notesSz cx="7053263" cy="93091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20EB5"/>
    <a:srgbClr val="B08600"/>
    <a:srgbClr val="FFFF00"/>
    <a:srgbClr val="FF3300"/>
    <a:srgbClr val="000000"/>
    <a:srgbClr val="3366FF"/>
    <a:srgbClr val="5D605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6" autoAdjust="0"/>
    <p:restoredTop sz="99441" autoAdjust="0"/>
  </p:normalViewPr>
  <p:slideViewPr>
    <p:cSldViewPr>
      <p:cViewPr varScale="1">
        <p:scale>
          <a:sx n="68" d="100"/>
          <a:sy n="68" d="100"/>
        </p:scale>
        <p:origin x="8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33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94" tIns="46747" rIns="93494" bIns="46747" numCol="1" anchor="t" anchorCtr="0" compatLnSpc="1">
            <a:prstTxWarp prst="textNoShape">
              <a:avLst/>
            </a:prstTxWarp>
          </a:bodyPr>
          <a:lstStyle>
            <a:lvl1pPr defTabSz="935031">
              <a:defRPr sz="1200"/>
            </a:lvl1pPr>
          </a:lstStyle>
          <a:p>
            <a:endParaRPr lang="es-E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4614" y="0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94" tIns="46747" rIns="93494" bIns="46747" numCol="1" anchor="t" anchorCtr="0" compatLnSpc="1">
            <a:prstTxWarp prst="textNoShape">
              <a:avLst/>
            </a:prstTxWarp>
          </a:bodyPr>
          <a:lstStyle>
            <a:lvl1pPr algn="r" defTabSz="935031">
              <a:defRPr sz="1200"/>
            </a:lvl1pPr>
          </a:lstStyle>
          <a:p>
            <a:endParaRPr lang="es-E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1738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94" tIns="46747" rIns="93494" bIns="46747" numCol="1" anchor="b" anchorCtr="0" compatLnSpc="1">
            <a:prstTxWarp prst="textNoShape">
              <a:avLst/>
            </a:prstTxWarp>
          </a:bodyPr>
          <a:lstStyle>
            <a:lvl1pPr defTabSz="935031">
              <a:defRPr sz="1200"/>
            </a:lvl1pPr>
          </a:lstStyle>
          <a:p>
            <a:endParaRPr lang="es-E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4614" y="8841738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94" tIns="46747" rIns="93494" bIns="46747" numCol="1" anchor="b" anchorCtr="0" compatLnSpc="1">
            <a:prstTxWarp prst="textNoShape">
              <a:avLst/>
            </a:prstTxWarp>
          </a:bodyPr>
          <a:lstStyle>
            <a:lvl1pPr algn="r" defTabSz="935031">
              <a:defRPr sz="1200"/>
            </a:lvl1pPr>
          </a:lstStyle>
          <a:p>
            <a:fld id="{D98E60A5-F71B-4EAD-9D05-0DF51C705B7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58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94" tIns="46747" rIns="93494" bIns="46747" numCol="1" anchor="t" anchorCtr="0" compatLnSpc="1">
            <a:prstTxWarp prst="textNoShape">
              <a:avLst/>
            </a:prstTxWarp>
          </a:bodyPr>
          <a:lstStyle>
            <a:lvl1pPr defTabSz="935031">
              <a:defRPr sz="1200"/>
            </a:lvl1pPr>
          </a:lstStyle>
          <a:p>
            <a:endParaRPr lang="es-E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4614" y="0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94" tIns="46747" rIns="93494" bIns="46747" numCol="1" anchor="t" anchorCtr="0" compatLnSpc="1">
            <a:prstTxWarp prst="textNoShape">
              <a:avLst/>
            </a:prstTxWarp>
          </a:bodyPr>
          <a:lstStyle>
            <a:lvl1pPr algn="r" defTabSz="935031">
              <a:defRPr sz="1200"/>
            </a:lvl1pPr>
          </a:lstStyle>
          <a:p>
            <a:endParaRPr lang="es-E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698500"/>
            <a:ext cx="4656137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5965" y="4422459"/>
            <a:ext cx="5641333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94" tIns="46747" rIns="93494" bIns="467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1738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94" tIns="46747" rIns="93494" bIns="46747" numCol="1" anchor="b" anchorCtr="0" compatLnSpc="1">
            <a:prstTxWarp prst="textNoShape">
              <a:avLst/>
            </a:prstTxWarp>
          </a:bodyPr>
          <a:lstStyle>
            <a:lvl1pPr defTabSz="935031">
              <a:defRPr sz="1200"/>
            </a:lvl1pPr>
          </a:lstStyle>
          <a:p>
            <a:endParaRPr lang="es-E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4614" y="8841738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94" tIns="46747" rIns="93494" bIns="46747" numCol="1" anchor="b" anchorCtr="0" compatLnSpc="1">
            <a:prstTxWarp prst="textNoShape">
              <a:avLst/>
            </a:prstTxWarp>
          </a:bodyPr>
          <a:lstStyle>
            <a:lvl1pPr algn="r" defTabSz="935031">
              <a:defRPr sz="1200"/>
            </a:lvl1pPr>
          </a:lstStyle>
          <a:p>
            <a:fld id="{B9A62764-1A53-4130-9D1E-5A4D5A02F0E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4214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>
            <a:extLst>
              <a:ext uri="{FF2B5EF4-FFF2-40B4-BE49-F238E27FC236}">
                <a16:creationId xmlns:a16="http://schemas.microsoft.com/office/drawing/2014/main" id="{5BC8D2BD-0B4D-48EF-8DDA-24B884582AA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2 Marcador de notas">
            <a:extLst>
              <a:ext uri="{FF2B5EF4-FFF2-40B4-BE49-F238E27FC236}">
                <a16:creationId xmlns:a16="http://schemas.microsoft.com/office/drawing/2014/main" id="{947A645C-1BC8-42C9-B944-6CB5E389CD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1140" name="3 Marcador de número de diapositiva">
            <a:extLst>
              <a:ext uri="{FF2B5EF4-FFF2-40B4-BE49-F238E27FC236}">
                <a16:creationId xmlns:a16="http://schemas.microsoft.com/office/drawing/2014/main" id="{F86F238B-C193-4357-8B53-4730023178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7B00B1F-ED42-4274-AF15-353BD247F97E}" type="slidenum">
              <a:rPr lang="es-ES" altLang="es-MX" sz="1200"/>
              <a:pPr/>
              <a:t>23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1488566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>
            <a:extLst>
              <a:ext uri="{FF2B5EF4-FFF2-40B4-BE49-F238E27FC236}">
                <a16:creationId xmlns:a16="http://schemas.microsoft.com/office/drawing/2014/main" id="{6F9BDFF4-B8D9-40F8-8B92-7A03846C97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2 Marcador de notas">
            <a:extLst>
              <a:ext uri="{FF2B5EF4-FFF2-40B4-BE49-F238E27FC236}">
                <a16:creationId xmlns:a16="http://schemas.microsoft.com/office/drawing/2014/main" id="{619D242C-067C-4FD9-A607-8DA7325C5D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2164" name="3 Marcador de número de diapositiva">
            <a:extLst>
              <a:ext uri="{FF2B5EF4-FFF2-40B4-BE49-F238E27FC236}">
                <a16:creationId xmlns:a16="http://schemas.microsoft.com/office/drawing/2014/main" id="{199282DA-A8F6-49A1-85C7-AB49E8C81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5030A1-EF2C-4878-A9E7-D3B9C7776390}" type="slidenum">
              <a:rPr lang="es-ES" altLang="es-MX" sz="1200"/>
              <a:pPr/>
              <a:t>24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1212139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1 Marcador de imagen de diapositiva">
            <a:extLst>
              <a:ext uri="{FF2B5EF4-FFF2-40B4-BE49-F238E27FC236}">
                <a16:creationId xmlns:a16="http://schemas.microsoft.com/office/drawing/2014/main" id="{8752701F-0C83-4139-9B83-B1A206F60B3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2 Marcador de notas">
            <a:extLst>
              <a:ext uri="{FF2B5EF4-FFF2-40B4-BE49-F238E27FC236}">
                <a16:creationId xmlns:a16="http://schemas.microsoft.com/office/drawing/2014/main" id="{E65C8290-0686-463F-A6F4-57A580456E0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4212" name="3 Marcador de número de diapositiva">
            <a:extLst>
              <a:ext uri="{FF2B5EF4-FFF2-40B4-BE49-F238E27FC236}">
                <a16:creationId xmlns:a16="http://schemas.microsoft.com/office/drawing/2014/main" id="{764E7CE8-687E-447E-A6FD-FAC871D703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4728137-A47C-434C-A90F-265244F186C8}" type="slidenum">
              <a:rPr lang="es-ES" altLang="es-MX" sz="1200"/>
              <a:pPr/>
              <a:t>25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993166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1 Marcador de imagen de diapositiva">
            <a:extLst>
              <a:ext uri="{FF2B5EF4-FFF2-40B4-BE49-F238E27FC236}">
                <a16:creationId xmlns:a16="http://schemas.microsoft.com/office/drawing/2014/main" id="{8752701F-0C83-4139-9B83-B1A206F60B3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2 Marcador de notas">
            <a:extLst>
              <a:ext uri="{FF2B5EF4-FFF2-40B4-BE49-F238E27FC236}">
                <a16:creationId xmlns:a16="http://schemas.microsoft.com/office/drawing/2014/main" id="{E65C8290-0686-463F-A6F4-57A580456E0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4212" name="3 Marcador de número de diapositiva">
            <a:extLst>
              <a:ext uri="{FF2B5EF4-FFF2-40B4-BE49-F238E27FC236}">
                <a16:creationId xmlns:a16="http://schemas.microsoft.com/office/drawing/2014/main" id="{764E7CE8-687E-447E-A6FD-FAC871D703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4728137-A47C-434C-A90F-265244F186C8}" type="slidenum">
              <a:rPr lang="es-ES" altLang="es-MX" sz="1200"/>
              <a:pPr/>
              <a:t>26</a:t>
            </a:fld>
            <a:endParaRPr lang="es-ES" altLang="es-MX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>
            <a:extLst>
              <a:ext uri="{FF2B5EF4-FFF2-40B4-BE49-F238E27FC236}">
                <a16:creationId xmlns:a16="http://schemas.microsoft.com/office/drawing/2014/main" id="{6F9BDFF4-B8D9-40F8-8B92-7A03846C97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2 Marcador de notas">
            <a:extLst>
              <a:ext uri="{FF2B5EF4-FFF2-40B4-BE49-F238E27FC236}">
                <a16:creationId xmlns:a16="http://schemas.microsoft.com/office/drawing/2014/main" id="{619D242C-067C-4FD9-A607-8DA7325C5D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2164" name="3 Marcador de número de diapositiva">
            <a:extLst>
              <a:ext uri="{FF2B5EF4-FFF2-40B4-BE49-F238E27FC236}">
                <a16:creationId xmlns:a16="http://schemas.microsoft.com/office/drawing/2014/main" id="{199282DA-A8F6-49A1-85C7-AB49E8C81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5030A1-EF2C-4878-A9E7-D3B9C7776390}" type="slidenum">
              <a:rPr lang="es-ES" altLang="es-MX" sz="1200"/>
              <a:pPr/>
              <a:t>27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4212727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>
            <a:extLst>
              <a:ext uri="{FF2B5EF4-FFF2-40B4-BE49-F238E27FC236}">
                <a16:creationId xmlns:a16="http://schemas.microsoft.com/office/drawing/2014/main" id="{6F9BDFF4-B8D9-40F8-8B92-7A03846C97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2 Marcador de notas">
            <a:extLst>
              <a:ext uri="{FF2B5EF4-FFF2-40B4-BE49-F238E27FC236}">
                <a16:creationId xmlns:a16="http://schemas.microsoft.com/office/drawing/2014/main" id="{619D242C-067C-4FD9-A607-8DA7325C5D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2164" name="3 Marcador de número de diapositiva">
            <a:extLst>
              <a:ext uri="{FF2B5EF4-FFF2-40B4-BE49-F238E27FC236}">
                <a16:creationId xmlns:a16="http://schemas.microsoft.com/office/drawing/2014/main" id="{199282DA-A8F6-49A1-85C7-AB49E8C81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5030A1-EF2C-4878-A9E7-D3B9C7776390}" type="slidenum">
              <a:rPr lang="es-ES" altLang="es-MX" sz="1200"/>
              <a:pPr/>
              <a:t>28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32073595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>
            <a:extLst>
              <a:ext uri="{FF2B5EF4-FFF2-40B4-BE49-F238E27FC236}">
                <a16:creationId xmlns:a16="http://schemas.microsoft.com/office/drawing/2014/main" id="{6F9BDFF4-B8D9-40F8-8B92-7A03846C97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2 Marcador de notas">
            <a:extLst>
              <a:ext uri="{FF2B5EF4-FFF2-40B4-BE49-F238E27FC236}">
                <a16:creationId xmlns:a16="http://schemas.microsoft.com/office/drawing/2014/main" id="{619D242C-067C-4FD9-A607-8DA7325C5D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2164" name="3 Marcador de número de diapositiva">
            <a:extLst>
              <a:ext uri="{FF2B5EF4-FFF2-40B4-BE49-F238E27FC236}">
                <a16:creationId xmlns:a16="http://schemas.microsoft.com/office/drawing/2014/main" id="{199282DA-A8F6-49A1-85C7-AB49E8C81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5030A1-EF2C-4878-A9E7-D3B9C7776390}" type="slidenum">
              <a:rPr lang="es-ES" altLang="es-MX" sz="1200"/>
              <a:pPr/>
              <a:t>29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2023167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1 Marcador de imagen de diapositiva">
            <a:extLst>
              <a:ext uri="{FF2B5EF4-FFF2-40B4-BE49-F238E27FC236}">
                <a16:creationId xmlns:a16="http://schemas.microsoft.com/office/drawing/2014/main" id="{2345773C-101C-41C0-9F3A-542F4363A5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2 Marcador de notas">
            <a:extLst>
              <a:ext uri="{FF2B5EF4-FFF2-40B4-BE49-F238E27FC236}">
                <a16:creationId xmlns:a16="http://schemas.microsoft.com/office/drawing/2014/main" id="{ECEDDDA8-5C06-415E-98A0-66C408C20FC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0116" name="3 Marcador de número de diapositiva">
            <a:extLst>
              <a:ext uri="{FF2B5EF4-FFF2-40B4-BE49-F238E27FC236}">
                <a16:creationId xmlns:a16="http://schemas.microsoft.com/office/drawing/2014/main" id="{17D64DFA-8D8C-49EF-9A84-2E730F200E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C2AA95D-C32B-41AF-8DED-E4E77DEBBBB1}" type="slidenum">
              <a:rPr lang="es-ES" altLang="es-MX" sz="1200"/>
              <a:pPr/>
              <a:t>15</a:t>
            </a:fld>
            <a:endParaRPr lang="es-ES" altLang="es-MX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>
            <a:extLst>
              <a:ext uri="{FF2B5EF4-FFF2-40B4-BE49-F238E27FC236}">
                <a16:creationId xmlns:a16="http://schemas.microsoft.com/office/drawing/2014/main" id="{6F9BDFF4-B8D9-40F8-8B92-7A03846C97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2 Marcador de notas">
            <a:extLst>
              <a:ext uri="{FF2B5EF4-FFF2-40B4-BE49-F238E27FC236}">
                <a16:creationId xmlns:a16="http://schemas.microsoft.com/office/drawing/2014/main" id="{619D242C-067C-4FD9-A607-8DA7325C5D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2164" name="3 Marcador de número de diapositiva">
            <a:extLst>
              <a:ext uri="{FF2B5EF4-FFF2-40B4-BE49-F238E27FC236}">
                <a16:creationId xmlns:a16="http://schemas.microsoft.com/office/drawing/2014/main" id="{199282DA-A8F6-49A1-85C7-AB49E8C81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5030A1-EF2C-4878-A9E7-D3B9C7776390}" type="slidenum">
              <a:rPr lang="es-ES" altLang="es-MX" sz="1200"/>
              <a:pPr/>
              <a:t>16</a:t>
            </a:fld>
            <a:endParaRPr lang="es-ES" altLang="es-MX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>
            <a:extLst>
              <a:ext uri="{FF2B5EF4-FFF2-40B4-BE49-F238E27FC236}">
                <a16:creationId xmlns:a16="http://schemas.microsoft.com/office/drawing/2014/main" id="{6F9BDFF4-B8D9-40F8-8B92-7A03846C97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2 Marcador de notas">
            <a:extLst>
              <a:ext uri="{FF2B5EF4-FFF2-40B4-BE49-F238E27FC236}">
                <a16:creationId xmlns:a16="http://schemas.microsoft.com/office/drawing/2014/main" id="{619D242C-067C-4FD9-A607-8DA7325C5D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2164" name="3 Marcador de número de diapositiva">
            <a:extLst>
              <a:ext uri="{FF2B5EF4-FFF2-40B4-BE49-F238E27FC236}">
                <a16:creationId xmlns:a16="http://schemas.microsoft.com/office/drawing/2014/main" id="{199282DA-A8F6-49A1-85C7-AB49E8C81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5030A1-EF2C-4878-A9E7-D3B9C7776390}" type="slidenum">
              <a:rPr lang="es-ES" altLang="es-MX" sz="1200"/>
              <a:pPr/>
              <a:t>17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3974690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>
            <a:extLst>
              <a:ext uri="{FF2B5EF4-FFF2-40B4-BE49-F238E27FC236}">
                <a16:creationId xmlns:a16="http://schemas.microsoft.com/office/drawing/2014/main" id="{FBD64662-CDE6-4E65-95D9-BEB1F744E6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2 Marcador de notas">
            <a:extLst>
              <a:ext uri="{FF2B5EF4-FFF2-40B4-BE49-F238E27FC236}">
                <a16:creationId xmlns:a16="http://schemas.microsoft.com/office/drawing/2014/main" id="{73BF8D01-A40D-4C11-B111-00F5570324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89092" name="3 Marcador de número de diapositiva">
            <a:extLst>
              <a:ext uri="{FF2B5EF4-FFF2-40B4-BE49-F238E27FC236}">
                <a16:creationId xmlns:a16="http://schemas.microsoft.com/office/drawing/2014/main" id="{9D17272D-FF3F-4808-B723-43CD139478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A41E3BD-A567-491A-88A2-D3E20D964278}" type="slidenum">
              <a:rPr lang="es-ES" altLang="es-MX" sz="1200"/>
              <a:pPr/>
              <a:t>18</a:t>
            </a:fld>
            <a:endParaRPr lang="es-ES" altLang="es-MX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>
            <a:extLst>
              <a:ext uri="{FF2B5EF4-FFF2-40B4-BE49-F238E27FC236}">
                <a16:creationId xmlns:a16="http://schemas.microsoft.com/office/drawing/2014/main" id="{5BC8D2BD-0B4D-48EF-8DDA-24B884582AA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2 Marcador de notas">
            <a:extLst>
              <a:ext uri="{FF2B5EF4-FFF2-40B4-BE49-F238E27FC236}">
                <a16:creationId xmlns:a16="http://schemas.microsoft.com/office/drawing/2014/main" id="{947A645C-1BC8-42C9-B944-6CB5E389CD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1140" name="3 Marcador de número de diapositiva">
            <a:extLst>
              <a:ext uri="{FF2B5EF4-FFF2-40B4-BE49-F238E27FC236}">
                <a16:creationId xmlns:a16="http://schemas.microsoft.com/office/drawing/2014/main" id="{F86F238B-C193-4357-8B53-4730023178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7B00B1F-ED42-4274-AF15-353BD247F97E}" type="slidenum">
              <a:rPr lang="es-ES" altLang="es-MX" sz="1200"/>
              <a:pPr/>
              <a:t>19</a:t>
            </a:fld>
            <a:endParaRPr lang="es-ES" altLang="es-MX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>
            <a:extLst>
              <a:ext uri="{FF2B5EF4-FFF2-40B4-BE49-F238E27FC236}">
                <a16:creationId xmlns:a16="http://schemas.microsoft.com/office/drawing/2014/main" id="{5BC8D2BD-0B4D-48EF-8DDA-24B884582AA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2 Marcador de notas">
            <a:extLst>
              <a:ext uri="{FF2B5EF4-FFF2-40B4-BE49-F238E27FC236}">
                <a16:creationId xmlns:a16="http://schemas.microsoft.com/office/drawing/2014/main" id="{947A645C-1BC8-42C9-B944-6CB5E389CD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1140" name="3 Marcador de número de diapositiva">
            <a:extLst>
              <a:ext uri="{FF2B5EF4-FFF2-40B4-BE49-F238E27FC236}">
                <a16:creationId xmlns:a16="http://schemas.microsoft.com/office/drawing/2014/main" id="{F86F238B-C193-4357-8B53-4730023178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7B00B1F-ED42-4274-AF15-353BD247F97E}" type="slidenum">
              <a:rPr lang="es-ES" altLang="es-MX" sz="1200"/>
              <a:pPr/>
              <a:t>20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3663821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>
            <a:extLst>
              <a:ext uri="{FF2B5EF4-FFF2-40B4-BE49-F238E27FC236}">
                <a16:creationId xmlns:a16="http://schemas.microsoft.com/office/drawing/2014/main" id="{6F9BDFF4-B8D9-40F8-8B92-7A03846C97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2 Marcador de notas">
            <a:extLst>
              <a:ext uri="{FF2B5EF4-FFF2-40B4-BE49-F238E27FC236}">
                <a16:creationId xmlns:a16="http://schemas.microsoft.com/office/drawing/2014/main" id="{619D242C-067C-4FD9-A607-8DA7325C5D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2164" name="3 Marcador de número de diapositiva">
            <a:extLst>
              <a:ext uri="{FF2B5EF4-FFF2-40B4-BE49-F238E27FC236}">
                <a16:creationId xmlns:a16="http://schemas.microsoft.com/office/drawing/2014/main" id="{199282DA-A8F6-49A1-85C7-AB49E8C81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5030A1-EF2C-4878-A9E7-D3B9C7776390}" type="slidenum">
              <a:rPr lang="es-ES" altLang="es-MX" sz="1200"/>
              <a:pPr/>
              <a:t>21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1170014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>
            <a:extLst>
              <a:ext uri="{FF2B5EF4-FFF2-40B4-BE49-F238E27FC236}">
                <a16:creationId xmlns:a16="http://schemas.microsoft.com/office/drawing/2014/main" id="{6F9BDFF4-B8D9-40F8-8B92-7A03846C97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2 Marcador de notas">
            <a:extLst>
              <a:ext uri="{FF2B5EF4-FFF2-40B4-BE49-F238E27FC236}">
                <a16:creationId xmlns:a16="http://schemas.microsoft.com/office/drawing/2014/main" id="{619D242C-067C-4FD9-A607-8DA7325C5D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/>
          </a:p>
        </p:txBody>
      </p:sp>
      <p:sp>
        <p:nvSpPr>
          <p:cNvPr id="92164" name="3 Marcador de número de diapositiva">
            <a:extLst>
              <a:ext uri="{FF2B5EF4-FFF2-40B4-BE49-F238E27FC236}">
                <a16:creationId xmlns:a16="http://schemas.microsoft.com/office/drawing/2014/main" id="{199282DA-A8F6-49A1-85C7-AB49E8C81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5030A1-EF2C-4878-A9E7-D3B9C7776390}" type="slidenum">
              <a:rPr lang="es-ES" altLang="es-MX" sz="1200"/>
              <a:pPr/>
              <a:t>22</a:t>
            </a:fld>
            <a:endParaRPr lang="es-ES" altLang="es-MX" sz="1200"/>
          </a:p>
        </p:txBody>
      </p:sp>
    </p:spTree>
    <p:extLst>
      <p:ext uri="{BB962C8B-B14F-4D97-AF65-F5344CB8AC3E}">
        <p14:creationId xmlns:p14="http://schemas.microsoft.com/office/powerpoint/2010/main" val="371239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70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2970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970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1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1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971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971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AEBB11E-F98F-4C58-BF68-2B2124ABCBD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297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97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AA8BA9-73E8-4065-96F0-1B393EE16DE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735D8C-C970-4EC4-83D6-B2BE76EB852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9C9099-B354-45DD-ADD4-E3343D4F988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75CFBC-8AEC-4E07-B014-6AE1C84128E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498856" y="6237312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tx2"/>
                </a:solidFill>
              </a:rPr>
              <a:t>Dra. Maricela Quintana</a:t>
            </a:r>
            <a:r>
              <a:rPr lang="es-MX" baseline="0" dirty="0">
                <a:solidFill>
                  <a:schemeClr val="tx2"/>
                </a:solidFill>
              </a:rPr>
              <a:t> López</a:t>
            </a:r>
            <a:endParaRPr lang="es-MX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139D53-1088-4C07-AD8E-2F4848A758A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C52888-6A13-4ECC-93CE-1F411F82398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B9B142-40D6-4B2F-8484-E5AEBB7C84A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35F16F-DB6F-4F18-B24C-92469D3ED83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606368-526E-459B-8B6F-3E28A3EB9D5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85F446-9F4F-476C-BF38-386B3C34B30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B33C9B-25E4-42DA-9E23-19552D75FD3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D34A6B74-10DD-455F-968E-D712BFB7BB33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2868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</p:grpSp>
      <p:sp>
        <p:nvSpPr>
          <p:cNvPr id="286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286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2868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3564867" y="4476612"/>
            <a:ext cx="4104456" cy="690465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es-MX" sz="4400" b="1" dirty="0">
                <a:solidFill>
                  <a:srgbClr val="B08600"/>
                </a:solidFill>
              </a:rPr>
              <a:t>Árboles</a:t>
            </a:r>
            <a:endParaRPr lang="es-ES" sz="4400" b="1" dirty="0">
              <a:solidFill>
                <a:srgbClr val="B086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332656"/>
            <a:ext cx="914400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905194" y="620688"/>
            <a:ext cx="56191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400" baseline="0" dirty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9515"/>
            <a:ext cx="1224136" cy="1035269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0" y="1628800"/>
            <a:ext cx="9144000" cy="129614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816288" y="1652607"/>
            <a:ext cx="55114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Sistemas </a:t>
            </a:r>
          </a:p>
          <a:p>
            <a:pPr algn="ctr"/>
            <a:r>
              <a:rPr lang="es-ES" sz="3600" b="1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Comunicaciones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55576" y="2924944"/>
            <a:ext cx="76962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200" dirty="0">
                <a:solidFill>
                  <a:schemeClr val="tx1"/>
                </a:solidFill>
              </a:rPr>
              <a:t>ALGORITMOS Y </a:t>
            </a:r>
          </a:p>
          <a:p>
            <a:pPr algn="ctr"/>
            <a:r>
              <a:rPr lang="es-ES" sz="3200" dirty="0">
                <a:solidFill>
                  <a:schemeClr val="tx1"/>
                </a:solidFill>
              </a:rPr>
              <a:t>ESTRUCTURAS DE DATOS</a:t>
            </a:r>
          </a:p>
        </p:txBody>
      </p:sp>
      <p:sp>
        <p:nvSpPr>
          <p:cNvPr id="18" name="17 CuadroTexto"/>
          <p:cNvSpPr txBox="1"/>
          <p:nvPr userDrawn="1"/>
        </p:nvSpPr>
        <p:spPr>
          <a:xfrm>
            <a:off x="2643455" y="5436710"/>
            <a:ext cx="633670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0000"/>
                </a:solidFill>
              </a:rPr>
              <a:t>Elaborado por: Dra. Maricela</a:t>
            </a:r>
            <a:r>
              <a:rPr lang="es-MX" sz="2400" baseline="0" dirty="0">
                <a:solidFill>
                  <a:srgbClr val="000000"/>
                </a:solidFill>
              </a:rPr>
              <a:t> Quintana López</a:t>
            </a:r>
          </a:p>
          <a:p>
            <a:r>
              <a:rPr lang="es-MX" sz="2400" dirty="0">
                <a:solidFill>
                  <a:srgbClr val="000000"/>
                </a:solidFill>
              </a:rPr>
              <a:t>Fecha: Agosto 2019</a:t>
            </a:r>
          </a:p>
        </p:txBody>
      </p:sp>
      <p:cxnSp>
        <p:nvCxnSpPr>
          <p:cNvPr id="20" name="19 Conector recto"/>
          <p:cNvCxnSpPr/>
          <p:nvPr/>
        </p:nvCxnSpPr>
        <p:spPr>
          <a:xfrm>
            <a:off x="0" y="4077072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90335"/>
            <a:ext cx="1854264" cy="194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F955A41-ABC4-4C37-99BF-D320C87B62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169" y="414729"/>
            <a:ext cx="1291990" cy="117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233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79DE93-248F-4776-8DCC-E86B06206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55576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Orden, grado, nivel y altura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B1F0F0-3D2E-49DE-AACB-4249FED8E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919064"/>
            <a:ext cx="8229600" cy="3886200"/>
          </a:xfrm>
        </p:spPr>
        <p:txBody>
          <a:bodyPr/>
          <a:lstStyle/>
          <a:p>
            <a:r>
              <a:rPr lang="es-MX" sz="2800" b="1" dirty="0"/>
              <a:t>Orden</a:t>
            </a:r>
            <a:r>
              <a:rPr lang="es-MX" sz="2800" dirty="0"/>
              <a:t>: es el número potencial de hijos que puede tener cada elemento de árbol. </a:t>
            </a:r>
          </a:p>
          <a:p>
            <a:r>
              <a:rPr lang="es-MX" sz="2800" b="1" dirty="0"/>
              <a:t>Grado</a:t>
            </a:r>
            <a:r>
              <a:rPr lang="es-MX" sz="2800" dirty="0"/>
              <a:t>: es el número de hijos que tiene el elemento con más hijos dentro del árbol. </a:t>
            </a:r>
          </a:p>
          <a:p>
            <a:r>
              <a:rPr lang="es-MX" sz="2800" b="1" dirty="0"/>
              <a:t>Nivel</a:t>
            </a:r>
            <a:r>
              <a:rPr lang="es-MX" sz="2800" dirty="0"/>
              <a:t>: se define para cada nodo como la distancia a la raíz, medida en nodos. </a:t>
            </a:r>
          </a:p>
          <a:p>
            <a:r>
              <a:rPr lang="es-MX" sz="2800" b="1" dirty="0"/>
              <a:t>Altura</a:t>
            </a:r>
            <a:r>
              <a:rPr lang="es-MX" sz="2800" dirty="0"/>
              <a:t>: la altura de un árbol se define como el nivel del nodo de mayor nivel.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7385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79DE93-248F-4776-8DCC-E86B06206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55576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Orden, grado, nivel y altura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B1F0F0-3D2E-49DE-AACB-4249FED8E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015" y="2171441"/>
            <a:ext cx="2168173" cy="2592279"/>
          </a:xfrm>
        </p:spPr>
        <p:txBody>
          <a:bodyPr/>
          <a:lstStyle/>
          <a:p>
            <a:r>
              <a:rPr lang="es-MX" sz="2800" b="1" dirty="0"/>
              <a:t>Orden</a:t>
            </a:r>
            <a:r>
              <a:rPr lang="es-MX" sz="2800" dirty="0"/>
              <a:t>: 4</a:t>
            </a:r>
          </a:p>
          <a:p>
            <a:pPr marL="0" indent="0">
              <a:buNone/>
            </a:pPr>
            <a:r>
              <a:rPr lang="es-MX" sz="2400" dirty="0"/>
              <a:t>Se define que los nodos puedan tener a lo más 4 hijos</a:t>
            </a:r>
          </a:p>
          <a:p>
            <a:endParaRPr lang="es-MX" dirty="0"/>
          </a:p>
        </p:txBody>
      </p:sp>
      <p:sp>
        <p:nvSpPr>
          <p:cNvPr id="5" name="Oval 18">
            <a:extLst>
              <a:ext uri="{FF2B5EF4-FFF2-40B4-BE49-F238E27FC236}">
                <a16:creationId xmlns:a16="http://schemas.microsoft.com/office/drawing/2014/main" id="{0A2620E4-80F3-4AC7-AF2B-D3125E69D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1714" y="1700808"/>
            <a:ext cx="838200" cy="6016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b="1" dirty="0"/>
              <a:t>A</a:t>
            </a:r>
            <a:endParaRPr lang="es-ES" altLang="es-MX" b="1" dirty="0"/>
          </a:p>
        </p:txBody>
      </p:sp>
      <p:sp>
        <p:nvSpPr>
          <p:cNvPr id="6" name="Oval 21">
            <a:extLst>
              <a:ext uri="{FF2B5EF4-FFF2-40B4-BE49-F238E27FC236}">
                <a16:creationId xmlns:a16="http://schemas.microsoft.com/office/drawing/2014/main" id="{B2FF8ACF-0D84-4AF7-A46E-57D9CB96A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4181" y="2907729"/>
            <a:ext cx="731837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ES" altLang="es-MX" b="1" dirty="0"/>
              <a:t>C</a:t>
            </a:r>
          </a:p>
        </p:txBody>
      </p:sp>
      <p:sp>
        <p:nvSpPr>
          <p:cNvPr id="7" name="Oval 22">
            <a:extLst>
              <a:ext uri="{FF2B5EF4-FFF2-40B4-BE49-F238E27FC236}">
                <a16:creationId xmlns:a16="http://schemas.microsoft.com/office/drawing/2014/main" id="{E3E6C182-99DF-4793-A778-19F5133F6E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379" y="393605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H</a:t>
            </a:r>
            <a:endParaRPr lang="es-ES" altLang="es-MX" sz="2800" dirty="0"/>
          </a:p>
        </p:txBody>
      </p:sp>
      <p:sp>
        <p:nvSpPr>
          <p:cNvPr id="8" name="Oval 23">
            <a:extLst>
              <a:ext uri="{FF2B5EF4-FFF2-40B4-BE49-F238E27FC236}">
                <a16:creationId xmlns:a16="http://schemas.microsoft.com/office/drawing/2014/main" id="{525B4A56-FF7A-4887-8C1C-5952649AF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8575" y="393605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I</a:t>
            </a:r>
            <a:endParaRPr lang="es-ES" altLang="es-MX" sz="2800" dirty="0"/>
          </a:p>
        </p:txBody>
      </p:sp>
      <p:sp>
        <p:nvSpPr>
          <p:cNvPr id="9" name="Oval 27">
            <a:extLst>
              <a:ext uri="{FF2B5EF4-FFF2-40B4-BE49-F238E27FC236}">
                <a16:creationId xmlns:a16="http://schemas.microsoft.com/office/drawing/2014/main" id="{B86FBDF6-CE71-4BB8-B318-D81A569D8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319" y="290772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B</a:t>
            </a:r>
            <a:endParaRPr lang="es-ES" altLang="es-MX" sz="2800" dirty="0"/>
          </a:p>
        </p:txBody>
      </p:sp>
      <p:sp>
        <p:nvSpPr>
          <p:cNvPr id="10" name="Oval 28">
            <a:extLst>
              <a:ext uri="{FF2B5EF4-FFF2-40B4-BE49-F238E27FC236}">
                <a16:creationId xmlns:a16="http://schemas.microsoft.com/office/drawing/2014/main" id="{CAE993EA-1097-4584-92C4-07C65DD763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3155" y="386104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D</a:t>
            </a:r>
            <a:endParaRPr lang="es-ES" altLang="es-MX" sz="2800" dirty="0"/>
          </a:p>
        </p:txBody>
      </p:sp>
      <p:sp>
        <p:nvSpPr>
          <p:cNvPr id="11" name="Oval 30">
            <a:extLst>
              <a:ext uri="{FF2B5EF4-FFF2-40B4-BE49-F238E27FC236}">
                <a16:creationId xmlns:a16="http://schemas.microsoft.com/office/drawing/2014/main" id="{C1C52A2A-82E8-41BA-ACB5-A54964B3E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6662" y="386104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E</a:t>
            </a:r>
            <a:endParaRPr lang="es-ES" altLang="es-MX" sz="2800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65686DB0-2130-40E6-9BD2-A7A20C022D6E}"/>
              </a:ext>
            </a:extLst>
          </p:cNvPr>
          <p:cNvCxnSpPr>
            <a:cxnSpLocks/>
          </p:cNvCxnSpPr>
          <p:nvPr/>
        </p:nvCxnSpPr>
        <p:spPr>
          <a:xfrm>
            <a:off x="4074189" y="2319686"/>
            <a:ext cx="989286" cy="60525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CE1B6BD1-157D-4045-B159-ACDB2C9AD82B}"/>
              </a:ext>
            </a:extLst>
          </p:cNvPr>
          <p:cNvCxnSpPr>
            <a:cxnSpLocks/>
            <a:stCxn id="5" idx="4"/>
            <a:endCxn id="9" idx="0"/>
          </p:cNvCxnSpPr>
          <p:nvPr/>
        </p:nvCxnSpPr>
        <p:spPr>
          <a:xfrm flipH="1">
            <a:off x="3037057" y="2302471"/>
            <a:ext cx="973757" cy="60525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B6195A2B-ABB5-44E9-BA91-C2248AFDBA3C}"/>
              </a:ext>
            </a:extLst>
          </p:cNvPr>
          <p:cNvCxnSpPr>
            <a:cxnSpLocks/>
            <a:stCxn id="9" idx="4"/>
            <a:endCxn id="10" idx="0"/>
          </p:cNvCxnSpPr>
          <p:nvPr/>
        </p:nvCxnSpPr>
        <p:spPr>
          <a:xfrm flipH="1">
            <a:off x="2495893" y="3356992"/>
            <a:ext cx="541164" cy="50405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0351ADB1-8E52-4CBA-8414-2BCB5509F649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>
          <a:xfrm flipH="1">
            <a:off x="4512117" y="3356992"/>
            <a:ext cx="487983" cy="57906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38206422-5785-4430-9D1C-C2114E0F6E3A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>
          <a:xfrm>
            <a:off x="5000100" y="3356992"/>
            <a:ext cx="341213" cy="57906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3193B62E-35DE-436D-A19B-A4B14FA0CFF6}"/>
              </a:ext>
            </a:extLst>
          </p:cNvPr>
          <p:cNvCxnSpPr>
            <a:cxnSpLocks/>
            <a:stCxn id="9" idx="4"/>
            <a:endCxn id="11" idx="0"/>
          </p:cNvCxnSpPr>
          <p:nvPr/>
        </p:nvCxnSpPr>
        <p:spPr>
          <a:xfrm>
            <a:off x="3037057" y="3356992"/>
            <a:ext cx="372343" cy="50405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22">
            <a:extLst>
              <a:ext uri="{FF2B5EF4-FFF2-40B4-BE49-F238E27FC236}">
                <a16:creationId xmlns:a16="http://schemas.microsoft.com/office/drawing/2014/main" id="{EC3F43EE-5DEC-4291-84C3-4EA20649F8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7137" y="4872162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F</a:t>
            </a:r>
            <a:endParaRPr lang="es-ES" altLang="es-MX" sz="2800" dirty="0"/>
          </a:p>
        </p:txBody>
      </p:sp>
      <p:sp>
        <p:nvSpPr>
          <p:cNvPr id="19" name="Oval 23">
            <a:extLst>
              <a:ext uri="{FF2B5EF4-FFF2-40B4-BE49-F238E27FC236}">
                <a16:creationId xmlns:a16="http://schemas.microsoft.com/office/drawing/2014/main" id="{934BC2B8-F8B5-4F8E-8ADF-458D3EFB2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9299" y="4872162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G</a:t>
            </a:r>
            <a:endParaRPr lang="es-ES" altLang="es-MX" sz="2800" dirty="0"/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37EE336E-BFD3-4297-BA63-AEB07647CFC6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2999875" y="4293096"/>
            <a:ext cx="450949" cy="57906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ED539DF4-8D6A-49E9-AFE7-3FC8F5B62184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3450824" y="4293096"/>
            <a:ext cx="341213" cy="57906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3">
            <a:extLst>
              <a:ext uri="{FF2B5EF4-FFF2-40B4-BE49-F238E27FC236}">
                <a16:creationId xmlns:a16="http://schemas.microsoft.com/office/drawing/2014/main" id="{CE32005F-62F8-486D-9751-B93827F7F1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5403" y="491534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I</a:t>
            </a:r>
            <a:endParaRPr lang="es-ES" altLang="es-MX" sz="2800" dirty="0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1AD9CAE2-2B11-41ED-B662-E037819CC2E5}"/>
              </a:ext>
            </a:extLst>
          </p:cNvPr>
          <p:cNvCxnSpPr>
            <a:cxnSpLocks/>
            <a:stCxn id="7" idx="4"/>
            <a:endCxn id="22" idx="0"/>
          </p:cNvCxnSpPr>
          <p:nvPr/>
        </p:nvCxnSpPr>
        <p:spPr>
          <a:xfrm>
            <a:off x="4512117" y="4385321"/>
            <a:ext cx="216024" cy="53002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2">
            <a:extLst>
              <a:ext uri="{FF2B5EF4-FFF2-40B4-BE49-F238E27FC236}">
                <a16:creationId xmlns:a16="http://schemas.microsoft.com/office/drawing/2014/main" id="{C1F39490-6FEC-4A2F-9079-000D2BBEF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5483" y="494116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H</a:t>
            </a:r>
            <a:endParaRPr lang="es-ES" altLang="es-MX" sz="2800" dirty="0"/>
          </a:p>
        </p:txBody>
      </p:sp>
      <p:sp>
        <p:nvSpPr>
          <p:cNvPr id="26" name="Oval 23">
            <a:extLst>
              <a:ext uri="{FF2B5EF4-FFF2-40B4-BE49-F238E27FC236}">
                <a16:creationId xmlns:a16="http://schemas.microsoft.com/office/drawing/2014/main" id="{C8218423-4F93-409B-A52C-C327EA8AA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0168" y="3915841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I</a:t>
            </a:r>
            <a:endParaRPr lang="es-ES" altLang="es-MX" sz="2800" dirty="0"/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F5CC95CA-7BE9-4256-9796-6B2F6C186E25}"/>
              </a:ext>
            </a:extLst>
          </p:cNvPr>
          <p:cNvCxnSpPr>
            <a:cxnSpLocks/>
            <a:stCxn id="8" idx="4"/>
            <a:endCxn id="25" idx="0"/>
          </p:cNvCxnSpPr>
          <p:nvPr/>
        </p:nvCxnSpPr>
        <p:spPr>
          <a:xfrm>
            <a:off x="5341313" y="4385321"/>
            <a:ext cx="106908" cy="55584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666D7301-CC54-497B-92DF-6FD8A7C032EE}"/>
              </a:ext>
            </a:extLst>
          </p:cNvPr>
          <p:cNvCxnSpPr>
            <a:cxnSpLocks/>
            <a:stCxn id="6" idx="4"/>
            <a:endCxn id="26" idx="0"/>
          </p:cNvCxnSpPr>
          <p:nvPr/>
        </p:nvCxnSpPr>
        <p:spPr>
          <a:xfrm>
            <a:off x="5000100" y="3356992"/>
            <a:ext cx="1262806" cy="55884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3">
            <a:extLst>
              <a:ext uri="{FF2B5EF4-FFF2-40B4-BE49-F238E27FC236}">
                <a16:creationId xmlns:a16="http://schemas.microsoft.com/office/drawing/2014/main" id="{74D682A7-D491-49C9-A6B5-0F92562A4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7571" y="494116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I</a:t>
            </a:r>
            <a:endParaRPr lang="es-ES" altLang="es-MX" sz="2800" dirty="0"/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920CD248-036E-4DA9-A3CD-487048B0255B}"/>
              </a:ext>
            </a:extLst>
          </p:cNvPr>
          <p:cNvCxnSpPr>
            <a:cxnSpLocks/>
            <a:stCxn id="8" idx="5"/>
            <a:endCxn id="29" idx="0"/>
          </p:cNvCxnSpPr>
          <p:nvPr/>
        </p:nvCxnSpPr>
        <p:spPr>
          <a:xfrm>
            <a:off x="5562451" y="4319528"/>
            <a:ext cx="677858" cy="62164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upo 73">
            <a:extLst>
              <a:ext uri="{FF2B5EF4-FFF2-40B4-BE49-F238E27FC236}">
                <a16:creationId xmlns:a16="http://schemas.microsoft.com/office/drawing/2014/main" id="{13ED4E91-2E9A-4D24-B06B-52781B6991E5}"/>
              </a:ext>
            </a:extLst>
          </p:cNvPr>
          <p:cNvGrpSpPr/>
          <p:nvPr/>
        </p:nvGrpSpPr>
        <p:grpSpPr>
          <a:xfrm>
            <a:off x="2495893" y="2051556"/>
            <a:ext cx="5303886" cy="3393668"/>
            <a:chOff x="2495893" y="2051556"/>
            <a:chExt cx="5303886" cy="3393668"/>
          </a:xfrm>
        </p:grpSpPr>
        <p:cxnSp>
          <p:nvCxnSpPr>
            <p:cNvPr id="38" name="Conector recto 37">
              <a:extLst>
                <a:ext uri="{FF2B5EF4-FFF2-40B4-BE49-F238E27FC236}">
                  <a16:creationId xmlns:a16="http://schemas.microsoft.com/office/drawing/2014/main" id="{2236F9F8-F9E5-438C-BE59-643F4096776D}"/>
                </a:ext>
              </a:extLst>
            </p:cNvPr>
            <p:cNvCxnSpPr>
              <a:cxnSpLocks/>
            </p:cNvCxnSpPr>
            <p:nvPr/>
          </p:nvCxnSpPr>
          <p:spPr>
            <a:xfrm>
              <a:off x="2495893" y="2420888"/>
              <a:ext cx="5159870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cto 38">
              <a:extLst>
                <a:ext uri="{FF2B5EF4-FFF2-40B4-BE49-F238E27FC236}">
                  <a16:creationId xmlns:a16="http://schemas.microsoft.com/office/drawing/2014/main" id="{5B7638EA-57B9-46B3-966D-22964100127C}"/>
                </a:ext>
              </a:extLst>
            </p:cNvPr>
            <p:cNvCxnSpPr>
              <a:cxnSpLocks/>
            </p:cNvCxnSpPr>
            <p:nvPr/>
          </p:nvCxnSpPr>
          <p:spPr>
            <a:xfrm>
              <a:off x="2495893" y="3429000"/>
              <a:ext cx="5159870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39">
              <a:extLst>
                <a:ext uri="{FF2B5EF4-FFF2-40B4-BE49-F238E27FC236}">
                  <a16:creationId xmlns:a16="http://schemas.microsoft.com/office/drawing/2014/main" id="{EAD214F3-8418-471C-B3FB-587972668EEF}"/>
                </a:ext>
              </a:extLst>
            </p:cNvPr>
            <p:cNvCxnSpPr>
              <a:cxnSpLocks/>
            </p:cNvCxnSpPr>
            <p:nvPr/>
          </p:nvCxnSpPr>
          <p:spPr>
            <a:xfrm>
              <a:off x="2495893" y="4446404"/>
              <a:ext cx="5159870" cy="21526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2C9845CA-67D2-44B5-B119-7CD7379C05B8}"/>
                </a:ext>
              </a:extLst>
            </p:cNvPr>
            <p:cNvSpPr txBox="1"/>
            <p:nvPr/>
          </p:nvSpPr>
          <p:spPr>
            <a:xfrm>
              <a:off x="6747247" y="2051556"/>
              <a:ext cx="1052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0070C0"/>
                  </a:solidFill>
                </a:rPr>
                <a:t>NIVEL 0</a:t>
              </a:r>
            </a:p>
          </p:txBody>
        </p: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F57A4D07-0B76-420C-887E-915F3E321A9F}"/>
                </a:ext>
              </a:extLst>
            </p:cNvPr>
            <p:cNvSpPr txBox="1"/>
            <p:nvPr/>
          </p:nvSpPr>
          <p:spPr>
            <a:xfrm>
              <a:off x="6719659" y="3059668"/>
              <a:ext cx="1052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0070C0"/>
                  </a:solidFill>
                </a:rPr>
                <a:t>NIVEL 1</a:t>
              </a:r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D3AC2D67-9187-445E-B5C0-B8A229E5F1B2}"/>
                </a:ext>
              </a:extLst>
            </p:cNvPr>
            <p:cNvSpPr txBox="1"/>
            <p:nvPr/>
          </p:nvSpPr>
          <p:spPr>
            <a:xfrm>
              <a:off x="6747247" y="4077072"/>
              <a:ext cx="1052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0070C0"/>
                  </a:solidFill>
                </a:rPr>
                <a:t>NIVEL 2</a:t>
              </a:r>
            </a:p>
          </p:txBody>
        </p:sp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4E252964-512B-4012-800E-32574BAE800F}"/>
                </a:ext>
              </a:extLst>
            </p:cNvPr>
            <p:cNvSpPr txBox="1"/>
            <p:nvPr/>
          </p:nvSpPr>
          <p:spPr>
            <a:xfrm>
              <a:off x="6747247" y="4859868"/>
              <a:ext cx="1052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0070C0"/>
                  </a:solidFill>
                </a:rPr>
                <a:t>NIVEL 3</a:t>
              </a:r>
            </a:p>
          </p:txBody>
        </p:sp>
        <p:cxnSp>
          <p:nvCxnSpPr>
            <p:cNvPr id="45" name="Conector recto 44">
              <a:extLst>
                <a:ext uri="{FF2B5EF4-FFF2-40B4-BE49-F238E27FC236}">
                  <a16:creationId xmlns:a16="http://schemas.microsoft.com/office/drawing/2014/main" id="{ECC2EE51-D95E-4EFE-BB9A-70723DE4CBE0}"/>
                </a:ext>
              </a:extLst>
            </p:cNvPr>
            <p:cNvCxnSpPr>
              <a:cxnSpLocks/>
            </p:cNvCxnSpPr>
            <p:nvPr/>
          </p:nvCxnSpPr>
          <p:spPr>
            <a:xfrm>
              <a:off x="2495893" y="5445224"/>
              <a:ext cx="5159870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upo 69">
            <a:extLst>
              <a:ext uri="{FF2B5EF4-FFF2-40B4-BE49-F238E27FC236}">
                <a16:creationId xmlns:a16="http://schemas.microsoft.com/office/drawing/2014/main" id="{73C6E025-E6DB-41DF-A3A9-F31778A96420}"/>
              </a:ext>
            </a:extLst>
          </p:cNvPr>
          <p:cNvGrpSpPr/>
          <p:nvPr/>
        </p:nvGrpSpPr>
        <p:grpSpPr>
          <a:xfrm>
            <a:off x="1115616" y="1556792"/>
            <a:ext cx="851515" cy="3969732"/>
            <a:chOff x="1403648" y="1619508"/>
            <a:chExt cx="851515" cy="3969732"/>
          </a:xfrm>
        </p:grpSpPr>
        <p:cxnSp>
          <p:nvCxnSpPr>
            <p:cNvPr id="51" name="Conector recto 50">
              <a:extLst>
                <a:ext uri="{FF2B5EF4-FFF2-40B4-BE49-F238E27FC236}">
                  <a16:creationId xmlns:a16="http://schemas.microsoft.com/office/drawing/2014/main" id="{F820FCA2-450B-4A9F-A8A6-E83BD7134606}"/>
                </a:ext>
              </a:extLst>
            </p:cNvPr>
            <p:cNvCxnSpPr/>
            <p:nvPr/>
          </p:nvCxnSpPr>
          <p:spPr>
            <a:xfrm flipV="1">
              <a:off x="1763688" y="1971625"/>
              <a:ext cx="0" cy="3545607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7686D20F-1F09-44A1-A153-5B6257D3DD0F}"/>
                </a:ext>
              </a:extLst>
            </p:cNvPr>
            <p:cNvSpPr txBox="1"/>
            <p:nvPr/>
          </p:nvSpPr>
          <p:spPr>
            <a:xfrm>
              <a:off x="1403648" y="1619508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/>
                <a:t>Altura</a:t>
              </a:r>
            </a:p>
          </p:txBody>
        </p:sp>
        <p:cxnSp>
          <p:nvCxnSpPr>
            <p:cNvPr id="59" name="Conector recto 58">
              <a:extLst>
                <a:ext uri="{FF2B5EF4-FFF2-40B4-BE49-F238E27FC236}">
                  <a16:creationId xmlns:a16="http://schemas.microsoft.com/office/drawing/2014/main" id="{6EDB8F92-AB69-46EC-BD68-6D5BB9CE73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4366" y="5517232"/>
              <a:ext cx="281493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62">
              <a:extLst>
                <a:ext uri="{FF2B5EF4-FFF2-40B4-BE49-F238E27FC236}">
                  <a16:creationId xmlns:a16="http://schemas.microsoft.com/office/drawing/2014/main" id="{DD59565B-58EF-4D6A-9E5A-FA79D5BFA3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9672" y="4581128"/>
              <a:ext cx="281493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ector recto 63">
              <a:extLst>
                <a:ext uri="{FF2B5EF4-FFF2-40B4-BE49-F238E27FC236}">
                  <a16:creationId xmlns:a16="http://schemas.microsoft.com/office/drawing/2014/main" id="{4D6ABEF8-D6A2-4865-A0A4-6D8A1AD7F1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9672" y="3501008"/>
              <a:ext cx="281493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ctor recto 64">
              <a:extLst>
                <a:ext uri="{FF2B5EF4-FFF2-40B4-BE49-F238E27FC236}">
                  <a16:creationId xmlns:a16="http://schemas.microsoft.com/office/drawing/2014/main" id="{C1BC5768-58F2-469E-A79E-276AB2EBC6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9672" y="2492896"/>
              <a:ext cx="281493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CuadroTexto 65">
              <a:extLst>
                <a:ext uri="{FF2B5EF4-FFF2-40B4-BE49-F238E27FC236}">
                  <a16:creationId xmlns:a16="http://schemas.microsoft.com/office/drawing/2014/main" id="{1DE62EE4-07AA-4AC1-BC58-D4D33ACDD14D}"/>
                </a:ext>
              </a:extLst>
            </p:cNvPr>
            <p:cNvSpPr txBox="1"/>
            <p:nvPr/>
          </p:nvSpPr>
          <p:spPr>
            <a:xfrm>
              <a:off x="1835696" y="521990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0</a:t>
              </a:r>
            </a:p>
          </p:txBody>
        </p:sp>
        <p:sp>
          <p:nvSpPr>
            <p:cNvPr id="67" name="CuadroTexto 66">
              <a:extLst>
                <a:ext uri="{FF2B5EF4-FFF2-40B4-BE49-F238E27FC236}">
                  <a16:creationId xmlns:a16="http://schemas.microsoft.com/office/drawing/2014/main" id="{3C27AB9B-6F23-4EE7-808D-B2AB88F4B5FB}"/>
                </a:ext>
              </a:extLst>
            </p:cNvPr>
            <p:cNvSpPr txBox="1"/>
            <p:nvPr/>
          </p:nvSpPr>
          <p:spPr>
            <a:xfrm>
              <a:off x="1835696" y="428380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1</a:t>
              </a:r>
            </a:p>
          </p:txBody>
        </p:sp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57D74607-CFBC-4640-811E-556E0AA9AC3B}"/>
                </a:ext>
              </a:extLst>
            </p:cNvPr>
            <p:cNvSpPr txBox="1"/>
            <p:nvPr/>
          </p:nvSpPr>
          <p:spPr>
            <a:xfrm>
              <a:off x="1835696" y="320368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2</a:t>
              </a:r>
            </a:p>
          </p:txBody>
        </p:sp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2B7232BF-14FD-4558-B608-0F11285E5F2E}"/>
                </a:ext>
              </a:extLst>
            </p:cNvPr>
            <p:cNvSpPr txBox="1"/>
            <p:nvPr/>
          </p:nvSpPr>
          <p:spPr>
            <a:xfrm>
              <a:off x="1835696" y="219557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3</a:t>
              </a:r>
            </a:p>
          </p:txBody>
        </p:sp>
      </p:grpSp>
      <p:sp>
        <p:nvSpPr>
          <p:cNvPr id="72" name="Marcador de contenido 2">
            <a:extLst>
              <a:ext uri="{FF2B5EF4-FFF2-40B4-BE49-F238E27FC236}">
                <a16:creationId xmlns:a16="http://schemas.microsoft.com/office/drawing/2014/main" id="{DC554CC9-E102-4759-868F-53CD26F4C2F2}"/>
              </a:ext>
            </a:extLst>
          </p:cNvPr>
          <p:cNvSpPr txBox="1">
            <a:spLocks/>
          </p:cNvSpPr>
          <p:nvPr/>
        </p:nvSpPr>
        <p:spPr bwMode="auto">
          <a:xfrm>
            <a:off x="5950168" y="5681066"/>
            <a:ext cx="2168173" cy="53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MX" sz="2800" b="1" kern="0" dirty="0"/>
              <a:t>Grado</a:t>
            </a:r>
            <a:r>
              <a:rPr lang="es-MX" sz="2800" kern="0" dirty="0"/>
              <a:t>: 3 </a:t>
            </a:r>
          </a:p>
          <a:p>
            <a:endParaRPr lang="es-MX" kern="0" dirty="0"/>
          </a:p>
        </p:txBody>
      </p:sp>
      <p:sp>
        <p:nvSpPr>
          <p:cNvPr id="73" name="Marcador de contenido 2">
            <a:extLst>
              <a:ext uri="{FF2B5EF4-FFF2-40B4-BE49-F238E27FC236}">
                <a16:creationId xmlns:a16="http://schemas.microsoft.com/office/drawing/2014/main" id="{988BD1F0-ACA3-4A5D-9DB6-AD6E73A68366}"/>
              </a:ext>
            </a:extLst>
          </p:cNvPr>
          <p:cNvSpPr txBox="1">
            <a:spLocks/>
          </p:cNvSpPr>
          <p:nvPr/>
        </p:nvSpPr>
        <p:spPr bwMode="auto">
          <a:xfrm>
            <a:off x="546300" y="5698573"/>
            <a:ext cx="2168173" cy="51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MX" sz="2800" b="1" kern="0" dirty="0"/>
              <a:t>Altura</a:t>
            </a:r>
            <a:r>
              <a:rPr lang="es-MX" sz="2800" kern="0" dirty="0"/>
              <a:t>: 3</a:t>
            </a:r>
          </a:p>
          <a:p>
            <a:endParaRPr lang="es-MX" kern="0" dirty="0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D33B190A-C484-4327-BB19-58E1BBE97452}"/>
              </a:ext>
            </a:extLst>
          </p:cNvPr>
          <p:cNvSpPr/>
          <p:nvPr/>
        </p:nvSpPr>
        <p:spPr>
          <a:xfrm>
            <a:off x="4104774" y="2907729"/>
            <a:ext cx="2642473" cy="151517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047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72" grpId="0"/>
      <p:bldP spid="72" grpId="1"/>
      <p:bldP spid="73" grpId="0"/>
      <p:bldP spid="75" grpId="0" animBg="1"/>
      <p:bldP spid="7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83F936-E70D-472C-8410-B85A5D735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Árboles Binarios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EE9E42-E962-4D11-8448-6C785A703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4378200" cy="4680520"/>
          </a:xfrm>
        </p:spPr>
        <p:txBody>
          <a:bodyPr/>
          <a:lstStyle/>
          <a:p>
            <a:r>
              <a:rPr lang="es-MX" dirty="0"/>
              <a:t>Son aquellos en los que los padres tienen a lo más dos hijos, es decir es un árbol de orden 2</a:t>
            </a:r>
          </a:p>
          <a:p>
            <a:r>
              <a:rPr lang="es-MX" dirty="0"/>
              <a:t>Los hijos se nombran: </a:t>
            </a:r>
          </a:p>
          <a:p>
            <a:pPr lvl="1"/>
            <a:r>
              <a:rPr lang="es-MX" dirty="0"/>
              <a:t>hijo izquierdo (</a:t>
            </a:r>
            <a:r>
              <a:rPr lang="es-MX" dirty="0" err="1"/>
              <a:t>hizq</a:t>
            </a:r>
            <a:r>
              <a:rPr lang="es-MX" dirty="0"/>
              <a:t>) </a:t>
            </a:r>
          </a:p>
          <a:p>
            <a:pPr lvl="1"/>
            <a:r>
              <a:rPr lang="es-MX" dirty="0"/>
              <a:t>hijo derecho (</a:t>
            </a:r>
            <a:r>
              <a:rPr lang="es-MX" dirty="0" err="1"/>
              <a:t>hder</a:t>
            </a:r>
            <a:r>
              <a:rPr lang="es-MX" dirty="0"/>
              <a:t>)</a:t>
            </a:r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85EA4D9D-2F90-4D29-893E-7767DAFF50F4}"/>
              </a:ext>
            </a:extLst>
          </p:cNvPr>
          <p:cNvGrpSpPr/>
          <p:nvPr/>
        </p:nvGrpSpPr>
        <p:grpSpPr>
          <a:xfrm>
            <a:off x="5004048" y="1916832"/>
            <a:ext cx="3470895" cy="3676244"/>
            <a:chOff x="5026645" y="2276872"/>
            <a:chExt cx="3470895" cy="3676244"/>
          </a:xfrm>
        </p:grpSpPr>
        <p:sp>
          <p:nvSpPr>
            <p:cNvPr id="8" name="Oval 18">
              <a:extLst>
                <a:ext uri="{FF2B5EF4-FFF2-40B4-BE49-F238E27FC236}">
                  <a16:creationId xmlns:a16="http://schemas.microsoft.com/office/drawing/2014/main" id="{7159F676-81AD-4989-B9BE-36E6FD5E3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5204" y="2276872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A</a:t>
              </a:r>
              <a:endParaRPr lang="es-ES" altLang="es-MX" b="1" dirty="0"/>
            </a:p>
          </p:txBody>
        </p:sp>
        <p:sp>
          <p:nvSpPr>
            <p:cNvPr id="9" name="Oval 21">
              <a:extLst>
                <a:ext uri="{FF2B5EF4-FFF2-40B4-BE49-F238E27FC236}">
                  <a16:creationId xmlns:a16="http://schemas.microsoft.com/office/drawing/2014/main" id="{B091856C-FF68-4030-8B8D-E5A17AA79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7671" y="3483793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C</a:t>
              </a:r>
            </a:p>
          </p:txBody>
        </p:sp>
        <p:sp>
          <p:nvSpPr>
            <p:cNvPr id="10" name="Oval 22">
              <a:extLst>
                <a:ext uri="{FF2B5EF4-FFF2-40B4-BE49-F238E27FC236}">
                  <a16:creationId xmlns:a16="http://schemas.microsoft.com/office/drawing/2014/main" id="{36515F03-9A56-4605-87D7-12D81BC93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2869" y="4512122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H</a:t>
              </a:r>
              <a:endParaRPr lang="es-ES" altLang="es-MX" sz="2800" dirty="0"/>
            </a:p>
          </p:txBody>
        </p:sp>
        <p:sp>
          <p:nvSpPr>
            <p:cNvPr id="11" name="Oval 23">
              <a:extLst>
                <a:ext uri="{FF2B5EF4-FFF2-40B4-BE49-F238E27FC236}">
                  <a16:creationId xmlns:a16="http://schemas.microsoft.com/office/drawing/2014/main" id="{B6954171-A969-4055-9AF5-1E2DC1D71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2065" y="4512122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I</a:t>
              </a:r>
              <a:endParaRPr lang="es-ES" altLang="es-MX" sz="2800" dirty="0"/>
            </a:p>
          </p:txBody>
        </p:sp>
        <p:sp>
          <p:nvSpPr>
            <p:cNvPr id="12" name="Oval 27">
              <a:extLst>
                <a:ext uri="{FF2B5EF4-FFF2-40B4-BE49-F238E27FC236}">
                  <a16:creationId xmlns:a16="http://schemas.microsoft.com/office/drawing/2014/main" id="{7964C4D7-BCB2-44AD-81CA-C63189314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809" y="3483793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B</a:t>
              </a:r>
              <a:endParaRPr lang="es-ES" altLang="es-MX" sz="2800" dirty="0"/>
            </a:p>
          </p:txBody>
        </p:sp>
        <p:sp>
          <p:nvSpPr>
            <p:cNvPr id="13" name="Oval 28">
              <a:extLst>
                <a:ext uri="{FF2B5EF4-FFF2-40B4-BE49-F238E27FC236}">
                  <a16:creationId xmlns:a16="http://schemas.microsoft.com/office/drawing/2014/main" id="{485FD886-F63A-48DA-B431-004124C0F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645" y="4437112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D</a:t>
              </a:r>
              <a:endParaRPr lang="es-ES" altLang="es-MX" sz="2800" dirty="0"/>
            </a:p>
          </p:txBody>
        </p:sp>
        <p:sp>
          <p:nvSpPr>
            <p:cNvPr id="15" name="Oval 30">
              <a:extLst>
                <a:ext uri="{FF2B5EF4-FFF2-40B4-BE49-F238E27FC236}">
                  <a16:creationId xmlns:a16="http://schemas.microsoft.com/office/drawing/2014/main" id="{5F437BD6-2D26-4CD0-9315-F9C6BF8A5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152" y="4437112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E</a:t>
              </a:r>
              <a:endParaRPr lang="es-ES" altLang="es-MX" sz="2800" dirty="0"/>
            </a:p>
          </p:txBody>
        </p: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17B90963-EE6E-433E-B7B6-5CD5F199CEA3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6854304" y="2878535"/>
              <a:ext cx="989286" cy="60525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FCFEE92B-6F33-4E05-BD89-3A05A99D14D2}"/>
                </a:ext>
              </a:extLst>
            </p:cNvPr>
            <p:cNvCxnSpPr>
              <a:cxnSpLocks/>
              <a:stCxn id="8" idx="4"/>
              <a:endCxn id="12" idx="0"/>
            </p:cNvCxnSpPr>
            <p:nvPr/>
          </p:nvCxnSpPr>
          <p:spPr>
            <a:xfrm flipH="1">
              <a:off x="5880547" y="2878535"/>
              <a:ext cx="973757" cy="60525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977900FF-5C3E-44B6-B75E-4B2F067C7241}"/>
                </a:ext>
              </a:extLst>
            </p:cNvPr>
            <p:cNvCxnSpPr>
              <a:cxnSpLocks/>
              <a:stCxn id="12" idx="4"/>
              <a:endCxn id="13" idx="0"/>
            </p:cNvCxnSpPr>
            <p:nvPr/>
          </p:nvCxnSpPr>
          <p:spPr>
            <a:xfrm flipH="1">
              <a:off x="5339383" y="3933056"/>
              <a:ext cx="541164" cy="50405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E4D869DC-BC4A-4635-B32B-C739AA997846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 flipH="1">
              <a:off x="7355607" y="3933056"/>
              <a:ext cx="487983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>
              <a:extLst>
                <a:ext uri="{FF2B5EF4-FFF2-40B4-BE49-F238E27FC236}">
                  <a16:creationId xmlns:a16="http://schemas.microsoft.com/office/drawing/2014/main" id="{DF461008-F068-42D6-B85A-C08D1FD43E99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7843590" y="3933056"/>
              <a:ext cx="341213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0EF5FF5B-D43B-48C8-BF13-2FD6B696D8B6}"/>
                </a:ext>
              </a:extLst>
            </p:cNvPr>
            <p:cNvCxnSpPr>
              <a:cxnSpLocks/>
              <a:stCxn id="12" idx="4"/>
              <a:endCxn id="15" idx="0"/>
            </p:cNvCxnSpPr>
            <p:nvPr/>
          </p:nvCxnSpPr>
          <p:spPr>
            <a:xfrm>
              <a:off x="5880547" y="3933056"/>
              <a:ext cx="372343" cy="50405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2">
              <a:extLst>
                <a:ext uri="{FF2B5EF4-FFF2-40B4-BE49-F238E27FC236}">
                  <a16:creationId xmlns:a16="http://schemas.microsoft.com/office/drawing/2014/main" id="{32D87451-4D85-425E-B5CD-2A1D78258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0627" y="544822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F</a:t>
              </a:r>
              <a:endParaRPr lang="es-ES" altLang="es-MX" sz="2800" dirty="0"/>
            </a:p>
          </p:txBody>
        </p:sp>
        <p:sp>
          <p:nvSpPr>
            <p:cNvPr id="29" name="Oval 23">
              <a:extLst>
                <a:ext uri="{FF2B5EF4-FFF2-40B4-BE49-F238E27FC236}">
                  <a16:creationId xmlns:a16="http://schemas.microsoft.com/office/drawing/2014/main" id="{31449A35-C0C0-4945-A99D-142C98F13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2789" y="544822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G</a:t>
              </a:r>
              <a:endParaRPr lang="es-ES" altLang="es-MX" sz="2800" dirty="0"/>
            </a:p>
          </p:txBody>
        </p:sp>
        <p:cxnSp>
          <p:nvCxnSpPr>
            <p:cNvPr id="30" name="Conector recto de flecha 29">
              <a:extLst>
                <a:ext uri="{FF2B5EF4-FFF2-40B4-BE49-F238E27FC236}">
                  <a16:creationId xmlns:a16="http://schemas.microsoft.com/office/drawing/2014/main" id="{2BE20040-C509-44EE-B2FB-2B939825101D}"/>
                </a:ext>
              </a:extLst>
            </p:cNvPr>
            <p:cNvCxnSpPr>
              <a:cxnSpLocks/>
              <a:endCxn id="28" idx="0"/>
            </p:cNvCxnSpPr>
            <p:nvPr/>
          </p:nvCxnSpPr>
          <p:spPr>
            <a:xfrm flipH="1">
              <a:off x="5843365" y="4869160"/>
              <a:ext cx="450949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>
              <a:extLst>
                <a:ext uri="{FF2B5EF4-FFF2-40B4-BE49-F238E27FC236}">
                  <a16:creationId xmlns:a16="http://schemas.microsoft.com/office/drawing/2014/main" id="{BD98C87A-FFFA-4F41-B44C-E795295E6851}"/>
                </a:ext>
              </a:extLst>
            </p:cNvPr>
            <p:cNvCxnSpPr>
              <a:cxnSpLocks/>
              <a:endCxn id="29" idx="0"/>
            </p:cNvCxnSpPr>
            <p:nvPr/>
          </p:nvCxnSpPr>
          <p:spPr>
            <a:xfrm>
              <a:off x="6294314" y="4869160"/>
              <a:ext cx="341213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23">
              <a:extLst>
                <a:ext uri="{FF2B5EF4-FFF2-40B4-BE49-F238E27FC236}">
                  <a16:creationId xmlns:a16="http://schemas.microsoft.com/office/drawing/2014/main" id="{6F4E19A9-23E6-41A4-9070-82BF74FC6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211" y="5503853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I</a:t>
              </a:r>
              <a:endParaRPr lang="es-ES" altLang="es-MX" sz="2800" dirty="0"/>
            </a:p>
          </p:txBody>
        </p:sp>
        <p:cxnSp>
          <p:nvCxnSpPr>
            <p:cNvPr id="33" name="Conector recto de flecha 32">
              <a:extLst>
                <a:ext uri="{FF2B5EF4-FFF2-40B4-BE49-F238E27FC236}">
                  <a16:creationId xmlns:a16="http://schemas.microsoft.com/office/drawing/2014/main" id="{490547BB-1AB4-4F84-9CCB-08E61A91A7E1}"/>
                </a:ext>
              </a:extLst>
            </p:cNvPr>
            <p:cNvCxnSpPr>
              <a:cxnSpLocks/>
              <a:stCxn id="10" idx="4"/>
              <a:endCxn id="32" idx="0"/>
            </p:cNvCxnSpPr>
            <p:nvPr/>
          </p:nvCxnSpPr>
          <p:spPr>
            <a:xfrm>
              <a:off x="7355607" y="4961385"/>
              <a:ext cx="407342" cy="54246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2754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83F936-E70D-472C-8410-B85A5D735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Árboles 2-3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EE9E42-E962-4D11-8448-6C785A703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80520"/>
          </a:xfrm>
        </p:spPr>
        <p:txBody>
          <a:bodyPr/>
          <a:lstStyle/>
          <a:p>
            <a:r>
              <a:rPr lang="es-MX" dirty="0"/>
              <a:t>Son aquellos en los que los padres deben tener dos o tres hijos.</a:t>
            </a:r>
          </a:p>
          <a:p>
            <a:r>
              <a:rPr lang="es-MX" dirty="0"/>
              <a:t>Todas las hojas tienen el mismo nivel</a:t>
            </a:r>
          </a:p>
        </p:txBody>
      </p:sp>
      <p:grpSp>
        <p:nvGrpSpPr>
          <p:cNvPr id="60" name="Grupo 59">
            <a:extLst>
              <a:ext uri="{FF2B5EF4-FFF2-40B4-BE49-F238E27FC236}">
                <a16:creationId xmlns:a16="http://schemas.microsoft.com/office/drawing/2014/main" id="{76C0CF47-A83C-4C3C-B582-F2CFD396D13F}"/>
              </a:ext>
            </a:extLst>
          </p:cNvPr>
          <p:cNvGrpSpPr/>
          <p:nvPr/>
        </p:nvGrpSpPr>
        <p:grpSpPr>
          <a:xfrm>
            <a:off x="2074317" y="3501008"/>
            <a:ext cx="4657923" cy="2478424"/>
            <a:chOff x="2074317" y="3717032"/>
            <a:chExt cx="4657923" cy="2478424"/>
          </a:xfrm>
        </p:grpSpPr>
        <p:sp>
          <p:nvSpPr>
            <p:cNvPr id="26" name="Oval 18">
              <a:extLst>
                <a:ext uri="{FF2B5EF4-FFF2-40B4-BE49-F238E27FC236}">
                  <a16:creationId xmlns:a16="http://schemas.microsoft.com/office/drawing/2014/main" id="{28CD8B45-EA13-433B-BC4E-9D2614CF6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4335" y="3717032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A</a:t>
              </a:r>
              <a:endParaRPr lang="es-ES" altLang="es-MX" b="1" dirty="0"/>
            </a:p>
          </p:txBody>
        </p:sp>
        <p:sp>
          <p:nvSpPr>
            <p:cNvPr id="27" name="Oval 21">
              <a:extLst>
                <a:ext uri="{FF2B5EF4-FFF2-40B4-BE49-F238E27FC236}">
                  <a16:creationId xmlns:a16="http://schemas.microsoft.com/office/drawing/2014/main" id="{C7BA0652-E278-4AE6-B35F-0FE8A5108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0363" y="4797152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D</a:t>
              </a:r>
            </a:p>
          </p:txBody>
        </p:sp>
        <p:sp>
          <p:nvSpPr>
            <p:cNvPr id="34" name="Oval 22">
              <a:extLst>
                <a:ext uri="{FF2B5EF4-FFF2-40B4-BE49-F238E27FC236}">
                  <a16:creationId xmlns:a16="http://schemas.microsoft.com/office/drawing/2014/main" id="{D75973BD-7DAD-4A45-A820-B8E84B553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8230" y="5746193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I</a:t>
              </a:r>
              <a:endParaRPr lang="es-ES" altLang="es-MX" sz="2800" dirty="0"/>
            </a:p>
          </p:txBody>
        </p:sp>
        <p:sp>
          <p:nvSpPr>
            <p:cNvPr id="35" name="Oval 23">
              <a:extLst>
                <a:ext uri="{FF2B5EF4-FFF2-40B4-BE49-F238E27FC236}">
                  <a16:creationId xmlns:a16="http://schemas.microsoft.com/office/drawing/2014/main" id="{C5B40775-C58F-4D74-ACC5-46BF98A55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6765" y="573325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J</a:t>
              </a:r>
              <a:endParaRPr lang="es-ES" altLang="es-MX" sz="2800" dirty="0"/>
            </a:p>
          </p:txBody>
        </p:sp>
        <p:sp>
          <p:nvSpPr>
            <p:cNvPr id="36" name="Oval 27">
              <a:extLst>
                <a:ext uri="{FF2B5EF4-FFF2-40B4-BE49-F238E27FC236}">
                  <a16:creationId xmlns:a16="http://schemas.microsoft.com/office/drawing/2014/main" id="{3CA97BD9-9EB6-4CB5-9A66-E8EB13514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3768" y="4797152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B</a:t>
              </a:r>
              <a:endParaRPr lang="es-ES" altLang="es-MX" sz="2800" dirty="0"/>
            </a:p>
          </p:txBody>
        </p:sp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AB9709AA-4336-4C50-A71A-445CE8632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4317" y="573325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E</a:t>
              </a:r>
              <a:endParaRPr lang="es-ES" altLang="es-MX" sz="2800" dirty="0"/>
            </a:p>
          </p:txBody>
        </p:sp>
        <p:sp>
          <p:nvSpPr>
            <p:cNvPr id="38" name="Oval 30">
              <a:extLst>
                <a:ext uri="{FF2B5EF4-FFF2-40B4-BE49-F238E27FC236}">
                  <a16:creationId xmlns:a16="http://schemas.microsoft.com/office/drawing/2014/main" id="{DF92457D-CFA7-428A-8D71-D7663F26C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3808" y="573325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F</a:t>
              </a:r>
              <a:endParaRPr lang="es-ES" altLang="es-MX" sz="2800" dirty="0"/>
            </a:p>
          </p:txBody>
        </p:sp>
        <p:cxnSp>
          <p:nvCxnSpPr>
            <p:cNvPr id="39" name="Conector recto de flecha 38">
              <a:extLst>
                <a:ext uri="{FF2B5EF4-FFF2-40B4-BE49-F238E27FC236}">
                  <a16:creationId xmlns:a16="http://schemas.microsoft.com/office/drawing/2014/main" id="{578B32F0-0567-4456-9FB9-180149E640BB}"/>
                </a:ext>
              </a:extLst>
            </p:cNvPr>
            <p:cNvCxnSpPr>
              <a:stCxn id="26" idx="4"/>
              <a:endCxn id="27" idx="0"/>
            </p:cNvCxnSpPr>
            <p:nvPr/>
          </p:nvCxnSpPr>
          <p:spPr>
            <a:xfrm>
              <a:off x="4383435" y="4318695"/>
              <a:ext cx="1622847" cy="478457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>
              <a:extLst>
                <a:ext uri="{FF2B5EF4-FFF2-40B4-BE49-F238E27FC236}">
                  <a16:creationId xmlns:a16="http://schemas.microsoft.com/office/drawing/2014/main" id="{2CD6B818-7B5C-450C-A3FA-F93AF4B1A94A}"/>
                </a:ext>
              </a:extLst>
            </p:cNvPr>
            <p:cNvCxnSpPr>
              <a:cxnSpLocks/>
              <a:stCxn id="26" idx="4"/>
              <a:endCxn id="36" idx="0"/>
            </p:cNvCxnSpPr>
            <p:nvPr/>
          </p:nvCxnSpPr>
          <p:spPr>
            <a:xfrm flipH="1">
              <a:off x="2796506" y="4318695"/>
              <a:ext cx="1586929" cy="478457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cto de flecha 40">
              <a:extLst>
                <a:ext uri="{FF2B5EF4-FFF2-40B4-BE49-F238E27FC236}">
                  <a16:creationId xmlns:a16="http://schemas.microsoft.com/office/drawing/2014/main" id="{96F2AF86-900D-4B1E-9312-E5CE23175FDB}"/>
                </a:ext>
              </a:extLst>
            </p:cNvPr>
            <p:cNvCxnSpPr>
              <a:cxnSpLocks/>
              <a:stCxn id="36" idx="4"/>
              <a:endCxn id="37" idx="0"/>
            </p:cNvCxnSpPr>
            <p:nvPr/>
          </p:nvCxnSpPr>
          <p:spPr>
            <a:xfrm flipH="1">
              <a:off x="2387055" y="5246415"/>
              <a:ext cx="409451" cy="48684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>
              <a:extLst>
                <a:ext uri="{FF2B5EF4-FFF2-40B4-BE49-F238E27FC236}">
                  <a16:creationId xmlns:a16="http://schemas.microsoft.com/office/drawing/2014/main" id="{37EE4704-33F9-4683-AC1A-EBCE088E99A7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5660968" y="5246415"/>
              <a:ext cx="345314" cy="49977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cto de flecha 42">
              <a:extLst>
                <a:ext uri="{FF2B5EF4-FFF2-40B4-BE49-F238E27FC236}">
                  <a16:creationId xmlns:a16="http://schemas.microsoft.com/office/drawing/2014/main" id="{7D3286B5-42AB-47E0-A4CD-560AD8828F20}"/>
                </a:ext>
              </a:extLst>
            </p:cNvPr>
            <p:cNvCxnSpPr>
              <a:cxnSpLocks/>
              <a:stCxn id="27" idx="4"/>
              <a:endCxn id="35" idx="0"/>
            </p:cNvCxnSpPr>
            <p:nvPr/>
          </p:nvCxnSpPr>
          <p:spPr>
            <a:xfrm>
              <a:off x="6006282" y="5246415"/>
              <a:ext cx="413221" cy="48684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de flecha 43">
              <a:extLst>
                <a:ext uri="{FF2B5EF4-FFF2-40B4-BE49-F238E27FC236}">
                  <a16:creationId xmlns:a16="http://schemas.microsoft.com/office/drawing/2014/main" id="{A3107354-BE64-44C1-BC4F-047B89DAD1D1}"/>
                </a:ext>
              </a:extLst>
            </p:cNvPr>
            <p:cNvCxnSpPr>
              <a:cxnSpLocks/>
              <a:stCxn id="36" idx="4"/>
              <a:endCxn id="38" idx="0"/>
            </p:cNvCxnSpPr>
            <p:nvPr/>
          </p:nvCxnSpPr>
          <p:spPr>
            <a:xfrm>
              <a:off x="2796506" y="5246415"/>
              <a:ext cx="360040" cy="48684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21">
              <a:extLst>
                <a:ext uri="{FF2B5EF4-FFF2-40B4-BE49-F238E27FC236}">
                  <a16:creationId xmlns:a16="http://schemas.microsoft.com/office/drawing/2014/main" id="{9B2EA44E-67E1-4AD4-9453-4D7EA949E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3590" y="4797152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C</a:t>
              </a:r>
            </a:p>
          </p:txBody>
        </p:sp>
        <p:sp>
          <p:nvSpPr>
            <p:cNvPr id="52" name="Oval 22">
              <a:extLst>
                <a:ext uri="{FF2B5EF4-FFF2-40B4-BE49-F238E27FC236}">
                  <a16:creationId xmlns:a16="http://schemas.microsoft.com/office/drawing/2014/main" id="{B3196F02-6B6A-4072-AEA6-1E125850E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8493" y="573325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G</a:t>
              </a:r>
              <a:endParaRPr lang="es-ES" altLang="es-MX" sz="2800" dirty="0"/>
            </a:p>
          </p:txBody>
        </p:sp>
        <p:sp>
          <p:nvSpPr>
            <p:cNvPr id="53" name="Oval 23">
              <a:extLst>
                <a:ext uri="{FF2B5EF4-FFF2-40B4-BE49-F238E27FC236}">
                  <a16:creationId xmlns:a16="http://schemas.microsoft.com/office/drawing/2014/main" id="{39C51565-46CB-4F2B-B022-5B82C95C2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0581" y="573325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H</a:t>
              </a:r>
              <a:endParaRPr lang="es-ES" altLang="es-MX" sz="2800" dirty="0"/>
            </a:p>
          </p:txBody>
        </p:sp>
        <p:cxnSp>
          <p:nvCxnSpPr>
            <p:cNvPr id="54" name="Conector recto de flecha 53">
              <a:extLst>
                <a:ext uri="{FF2B5EF4-FFF2-40B4-BE49-F238E27FC236}">
                  <a16:creationId xmlns:a16="http://schemas.microsoft.com/office/drawing/2014/main" id="{4944B351-F68C-4337-B242-A6A7991F9A4A}"/>
                </a:ext>
              </a:extLst>
            </p:cNvPr>
            <p:cNvCxnSpPr>
              <a:cxnSpLocks/>
              <a:stCxn id="51" idx="4"/>
              <a:endCxn id="52" idx="0"/>
            </p:cNvCxnSpPr>
            <p:nvPr/>
          </p:nvCxnSpPr>
          <p:spPr>
            <a:xfrm flipH="1">
              <a:off x="3971231" y="5246415"/>
              <a:ext cx="428278" cy="48684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de flecha 54">
              <a:extLst>
                <a:ext uri="{FF2B5EF4-FFF2-40B4-BE49-F238E27FC236}">
                  <a16:creationId xmlns:a16="http://schemas.microsoft.com/office/drawing/2014/main" id="{D9BCEAD3-F14D-4103-BB25-A6724D198148}"/>
                </a:ext>
              </a:extLst>
            </p:cNvPr>
            <p:cNvCxnSpPr>
              <a:cxnSpLocks/>
              <a:stCxn id="51" idx="4"/>
              <a:endCxn id="53" idx="0"/>
            </p:cNvCxnSpPr>
            <p:nvPr/>
          </p:nvCxnSpPr>
          <p:spPr>
            <a:xfrm>
              <a:off x="4399509" y="5246415"/>
              <a:ext cx="363810" cy="48684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recto de flecha 55">
              <a:extLst>
                <a:ext uri="{FF2B5EF4-FFF2-40B4-BE49-F238E27FC236}">
                  <a16:creationId xmlns:a16="http://schemas.microsoft.com/office/drawing/2014/main" id="{47284929-AB97-4B36-AEA8-B3D569935388}"/>
                </a:ext>
              </a:extLst>
            </p:cNvPr>
            <p:cNvCxnSpPr>
              <a:cxnSpLocks/>
              <a:stCxn id="26" idx="4"/>
              <a:endCxn id="51" idx="0"/>
            </p:cNvCxnSpPr>
            <p:nvPr/>
          </p:nvCxnSpPr>
          <p:spPr>
            <a:xfrm>
              <a:off x="4383435" y="4318695"/>
              <a:ext cx="16074" cy="478457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7242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83F936-E70D-472C-8410-B85A5D735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Árbol Completo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EE9E42-E962-4D11-8448-6C785A703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68760"/>
            <a:ext cx="8147248" cy="2304256"/>
          </a:xfrm>
        </p:spPr>
        <p:txBody>
          <a:bodyPr/>
          <a:lstStyle/>
          <a:p>
            <a:r>
              <a:rPr lang="es-MX" dirty="0"/>
              <a:t>Es aquel en el que, en cada nodo, todos o ninguno de los hijos existe.</a:t>
            </a:r>
          </a:p>
        </p:txBody>
      </p:sp>
      <p:grpSp>
        <p:nvGrpSpPr>
          <p:cNvPr id="40" name="Grupo 39">
            <a:extLst>
              <a:ext uri="{FF2B5EF4-FFF2-40B4-BE49-F238E27FC236}">
                <a16:creationId xmlns:a16="http://schemas.microsoft.com/office/drawing/2014/main" id="{793E1C8F-419E-48B2-85AF-E3648B6451ED}"/>
              </a:ext>
            </a:extLst>
          </p:cNvPr>
          <p:cNvGrpSpPr/>
          <p:nvPr/>
        </p:nvGrpSpPr>
        <p:grpSpPr>
          <a:xfrm>
            <a:off x="1403648" y="2492896"/>
            <a:ext cx="6170165" cy="3430192"/>
            <a:chOff x="1403648" y="2755329"/>
            <a:chExt cx="6170165" cy="3430192"/>
          </a:xfrm>
        </p:grpSpPr>
        <p:sp>
          <p:nvSpPr>
            <p:cNvPr id="5" name="Oval 18">
              <a:extLst>
                <a:ext uri="{FF2B5EF4-FFF2-40B4-BE49-F238E27FC236}">
                  <a16:creationId xmlns:a16="http://schemas.microsoft.com/office/drawing/2014/main" id="{BF1FC7D4-123D-45A1-8639-33B260E85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960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A</a:t>
              </a:r>
              <a:endParaRPr lang="es-ES" altLang="es-MX" b="1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id="{219CACB3-C2CC-478D-8402-74D982B50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C</a:t>
              </a:r>
            </a:p>
          </p:txBody>
        </p:sp>
        <p:sp>
          <p:nvSpPr>
            <p:cNvPr id="7" name="Oval 22">
              <a:extLst>
                <a:ext uri="{FF2B5EF4-FFF2-40B4-BE49-F238E27FC236}">
                  <a16:creationId xmlns:a16="http://schemas.microsoft.com/office/drawing/2014/main" id="{E219CD4A-ABAA-4CB2-A3C0-642132F79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4637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H</a:t>
              </a:r>
              <a:endParaRPr lang="es-ES" altLang="es-MX" sz="2800" dirty="0"/>
            </a:p>
          </p:txBody>
        </p:sp>
        <p:sp>
          <p:nvSpPr>
            <p:cNvPr id="8" name="Oval 23">
              <a:extLst>
                <a:ext uri="{FF2B5EF4-FFF2-40B4-BE49-F238E27FC236}">
                  <a16:creationId xmlns:a16="http://schemas.microsoft.com/office/drawing/2014/main" id="{12379891-3707-4F79-B286-E5F82556F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I</a:t>
              </a:r>
              <a:endParaRPr lang="es-ES" altLang="es-MX" sz="2800" dirty="0"/>
            </a:p>
          </p:txBody>
        </p:sp>
        <p:sp>
          <p:nvSpPr>
            <p:cNvPr id="9" name="Oval 27">
              <a:extLst>
                <a:ext uri="{FF2B5EF4-FFF2-40B4-BE49-F238E27FC236}">
                  <a16:creationId xmlns:a16="http://schemas.microsoft.com/office/drawing/2014/main" id="{5F190091-FB91-4F84-B08C-DC72EB211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B</a:t>
              </a:r>
              <a:endParaRPr lang="es-ES" altLang="es-MX" sz="2800" dirty="0"/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DCD8A5E0-8928-414E-BD20-6EC404529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D</a:t>
              </a:r>
              <a:endParaRPr lang="es-ES" altLang="es-MX" sz="2800" dirty="0"/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id="{4EB2AD9F-5FCD-40C2-A40B-BF288A0AC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E</a:t>
              </a:r>
              <a:endParaRPr lang="es-ES" altLang="es-MX" sz="2800" dirty="0"/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BDE76E8C-FC68-4846-B725-FC62DCBBEE60}"/>
                </a:ext>
              </a:extLst>
            </p:cNvPr>
            <p:cNvCxnSpPr>
              <a:stCxn id="5" idx="4"/>
              <a:endCxn id="6" idx="0"/>
            </p:cNvCxnSpPr>
            <p:nvPr/>
          </p:nvCxnSpPr>
          <p:spPr>
            <a:xfrm>
              <a:off x="4631060" y="3356992"/>
              <a:ext cx="1447230" cy="414833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E4E7CE57-53A0-4979-A5FF-AA1C80F62CFB}"/>
                </a:ext>
              </a:extLst>
            </p:cNvPr>
            <p:cNvCxnSpPr>
              <a:cxnSpLocks/>
              <a:stCxn id="5" idx="4"/>
              <a:endCxn id="9" idx="0"/>
            </p:cNvCxnSpPr>
            <p:nvPr/>
          </p:nvCxnSpPr>
          <p:spPr>
            <a:xfrm flipH="1">
              <a:off x="3012530" y="3356992"/>
              <a:ext cx="1618530" cy="34282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76ED6843-9D8B-4BC8-87DD-D9E3440DC581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B16E6447-04EA-40AC-8E2B-AFCE6C9439BD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 flipH="1">
              <a:off x="5267375" y="4221088"/>
              <a:ext cx="810915" cy="50705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8E0F17B8-3D8E-4953-A790-D4734415482B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B0C4F3FB-C91B-43FE-86B0-0F6106072774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62117FEB-3D92-40B2-B0F2-DAEFCA1F3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F</a:t>
              </a:r>
              <a:endParaRPr lang="es-ES" altLang="es-MX" sz="2800" dirty="0"/>
            </a:p>
          </p:txBody>
        </p:sp>
        <p:sp>
          <p:nvSpPr>
            <p:cNvPr id="19" name="Oval 23">
              <a:extLst>
                <a:ext uri="{FF2B5EF4-FFF2-40B4-BE49-F238E27FC236}">
                  <a16:creationId xmlns:a16="http://schemas.microsoft.com/office/drawing/2014/main" id="{84B79C8B-1340-47BC-A349-ECBD9A6B7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G</a:t>
              </a:r>
              <a:endParaRPr lang="es-ES" altLang="es-MX" sz="2800" dirty="0"/>
            </a:p>
          </p:txBody>
        </p: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672D993C-042F-422F-BEC8-8A77FF472A3A}"/>
                </a:ext>
              </a:extLst>
            </p:cNvPr>
            <p:cNvCxnSpPr>
              <a:cxnSpLocks/>
              <a:endCxn id="18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1345340B-EC62-4902-BB62-D817C062B2D1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2">
              <a:extLst>
                <a:ext uri="{FF2B5EF4-FFF2-40B4-BE49-F238E27FC236}">
                  <a16:creationId xmlns:a16="http://schemas.microsoft.com/office/drawing/2014/main" id="{B7FDD618-D4DF-4314-BF90-DCE8B3D1B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3648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F</a:t>
              </a:r>
              <a:endParaRPr lang="es-ES" altLang="es-MX" sz="2800" dirty="0"/>
            </a:p>
          </p:txBody>
        </p:sp>
        <p:sp>
          <p:nvSpPr>
            <p:cNvPr id="25" name="Oval 23">
              <a:extLst>
                <a:ext uri="{FF2B5EF4-FFF2-40B4-BE49-F238E27FC236}">
                  <a16:creationId xmlns:a16="http://schemas.microsoft.com/office/drawing/2014/main" id="{480FB985-E684-47A4-9D3F-3DAD9E992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81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G</a:t>
              </a:r>
              <a:endParaRPr lang="es-ES" altLang="es-MX" sz="2800" dirty="0"/>
            </a:p>
          </p:txBody>
        </p:sp>
        <p:cxnSp>
          <p:nvCxnSpPr>
            <p:cNvPr id="26" name="Conector recto de flecha 25">
              <a:extLst>
                <a:ext uri="{FF2B5EF4-FFF2-40B4-BE49-F238E27FC236}">
                  <a16:creationId xmlns:a16="http://schemas.microsoft.com/office/drawing/2014/main" id="{4747F67D-1226-44F7-8A90-0F1BD7465215}"/>
                </a:ext>
              </a:extLst>
            </p:cNvPr>
            <p:cNvCxnSpPr>
              <a:cxnSpLocks/>
              <a:endCxn id="24" idx="0"/>
            </p:cNvCxnSpPr>
            <p:nvPr/>
          </p:nvCxnSpPr>
          <p:spPr>
            <a:xfrm flipH="1">
              <a:off x="1716386" y="5085184"/>
              <a:ext cx="450949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de flecha 26">
              <a:extLst>
                <a:ext uri="{FF2B5EF4-FFF2-40B4-BE49-F238E27FC236}">
                  <a16:creationId xmlns:a16="http://schemas.microsoft.com/office/drawing/2014/main" id="{9B549E52-D70F-497F-AFBC-592F1847EF54}"/>
                </a:ext>
              </a:extLst>
            </p:cNvPr>
            <p:cNvCxnSpPr>
              <a:cxnSpLocks/>
              <a:endCxn id="25" idx="0"/>
            </p:cNvCxnSpPr>
            <p:nvPr/>
          </p:nvCxnSpPr>
          <p:spPr>
            <a:xfrm>
              <a:off x="2167335" y="5085184"/>
              <a:ext cx="341213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22">
              <a:extLst>
                <a:ext uri="{FF2B5EF4-FFF2-40B4-BE49-F238E27FC236}">
                  <a16:creationId xmlns:a16="http://schemas.microsoft.com/office/drawing/2014/main" id="{A4FAC6BA-853D-415C-BF3F-63ECACF38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6176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F</a:t>
              </a:r>
              <a:endParaRPr lang="es-ES" altLang="es-MX" sz="2800" dirty="0"/>
            </a:p>
          </p:txBody>
        </p:sp>
        <p:sp>
          <p:nvSpPr>
            <p:cNvPr id="33" name="Oval 23">
              <a:extLst>
                <a:ext uri="{FF2B5EF4-FFF2-40B4-BE49-F238E27FC236}">
                  <a16:creationId xmlns:a16="http://schemas.microsoft.com/office/drawing/2014/main" id="{6AB5EF01-B738-4119-BA3F-4932F8EE4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G</a:t>
              </a:r>
              <a:endParaRPr lang="es-ES" altLang="es-MX" sz="2800" dirty="0"/>
            </a:p>
          </p:txBody>
        </p:sp>
        <p:cxnSp>
          <p:nvCxnSpPr>
            <p:cNvPr id="34" name="Conector recto de flecha 33">
              <a:extLst>
                <a:ext uri="{FF2B5EF4-FFF2-40B4-BE49-F238E27FC236}">
                  <a16:creationId xmlns:a16="http://schemas.microsoft.com/office/drawing/2014/main" id="{0D0D4953-2AAF-4DF4-8E4D-80357E1E3D7A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6468914" y="5157192"/>
              <a:ext cx="450949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de flecha 34">
              <a:extLst>
                <a:ext uri="{FF2B5EF4-FFF2-40B4-BE49-F238E27FC236}">
                  <a16:creationId xmlns:a16="http://schemas.microsoft.com/office/drawing/2014/main" id="{A2D88761-C24C-43C1-BA6F-96D8FF3B056E}"/>
                </a:ext>
              </a:extLst>
            </p:cNvPr>
            <p:cNvCxnSpPr>
              <a:cxnSpLocks/>
              <a:endCxn id="33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22">
              <a:extLst>
                <a:ext uri="{FF2B5EF4-FFF2-40B4-BE49-F238E27FC236}">
                  <a16:creationId xmlns:a16="http://schemas.microsoft.com/office/drawing/2014/main" id="{D5A21466-7F02-4661-B280-4B9BC9147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2515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F</a:t>
              </a:r>
              <a:endParaRPr lang="es-ES" altLang="es-MX" sz="2800" dirty="0"/>
            </a:p>
          </p:txBody>
        </p:sp>
        <p:sp>
          <p:nvSpPr>
            <p:cNvPr id="37" name="Oval 23">
              <a:extLst>
                <a:ext uri="{FF2B5EF4-FFF2-40B4-BE49-F238E27FC236}">
                  <a16:creationId xmlns:a16="http://schemas.microsoft.com/office/drawing/2014/main" id="{9E514F53-B3A2-4ABC-A659-32C04BF66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4677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G</a:t>
              </a:r>
              <a:endParaRPr lang="es-ES" altLang="es-MX" sz="2800" dirty="0"/>
            </a:p>
          </p:txBody>
        </p:sp>
        <p:cxnSp>
          <p:nvCxnSpPr>
            <p:cNvPr id="38" name="Conector recto de flecha 37">
              <a:extLst>
                <a:ext uri="{FF2B5EF4-FFF2-40B4-BE49-F238E27FC236}">
                  <a16:creationId xmlns:a16="http://schemas.microsoft.com/office/drawing/2014/main" id="{4AE9888E-23A3-4607-A422-E06C30A93BB8}"/>
                </a:ext>
              </a:extLst>
            </p:cNvPr>
            <p:cNvCxnSpPr>
              <a:cxnSpLocks/>
              <a:endCxn id="36" idx="0"/>
            </p:cNvCxnSpPr>
            <p:nvPr/>
          </p:nvCxnSpPr>
          <p:spPr>
            <a:xfrm flipH="1">
              <a:off x="4835253" y="5136975"/>
              <a:ext cx="450949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cto de flecha 38">
              <a:extLst>
                <a:ext uri="{FF2B5EF4-FFF2-40B4-BE49-F238E27FC236}">
                  <a16:creationId xmlns:a16="http://schemas.microsoft.com/office/drawing/2014/main" id="{39585099-E327-4DB3-98A1-BD616F9A963A}"/>
                </a:ext>
              </a:extLst>
            </p:cNvPr>
            <p:cNvCxnSpPr>
              <a:cxnSpLocks/>
              <a:endCxn id="37" idx="0"/>
            </p:cNvCxnSpPr>
            <p:nvPr/>
          </p:nvCxnSpPr>
          <p:spPr>
            <a:xfrm>
              <a:off x="5286202" y="5136975"/>
              <a:ext cx="341213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5126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C2EE6431-42AC-4DBB-A208-598DCB7052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55576"/>
          </a:xfrm>
        </p:spPr>
        <p:txBody>
          <a:bodyPr/>
          <a:lstStyle/>
          <a:p>
            <a:r>
              <a:rPr lang="es-ES_tradnl" altLang="es-MX" dirty="0">
                <a:solidFill>
                  <a:srgbClr val="B08600"/>
                </a:solidFill>
              </a:rPr>
              <a:t>Árbol de búsqueda binaria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411302DB-C80A-470E-B8E8-EEAE4383ABD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95536" y="1340768"/>
            <a:ext cx="8229600" cy="49371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s-MX" sz="12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s-MX" sz="2800" b="1" dirty="0"/>
              <a:t>Definición.</a:t>
            </a:r>
            <a:r>
              <a:rPr lang="es-ES_tradnl" altLang="es-MX" sz="2800" dirty="0"/>
              <a:t> Un </a:t>
            </a:r>
            <a:r>
              <a:rPr lang="es-ES_tradnl" altLang="es-MX" sz="2800" i="1" dirty="0"/>
              <a:t>árbol de búsqueda binaria</a:t>
            </a:r>
            <a:r>
              <a:rPr lang="es-ES_tradnl" altLang="es-MX" sz="2800" dirty="0"/>
              <a:t> para un conjunto S es un árbol binario en el que cada nodo </a:t>
            </a:r>
            <a:r>
              <a:rPr lang="es-ES_tradnl" altLang="es-MX" sz="2800" i="1" dirty="0"/>
              <a:t>v</a:t>
            </a:r>
            <a:r>
              <a:rPr lang="es-ES_tradnl" altLang="es-MX" sz="2800" dirty="0"/>
              <a:t> es etiquetado por un elemento </a:t>
            </a:r>
            <a:r>
              <a:rPr lang="es-ES_tradnl" altLang="es-MX" sz="2800" i="1" dirty="0"/>
              <a:t>l</a:t>
            </a:r>
            <a:r>
              <a:rPr lang="es-ES_tradnl" altLang="es-MX" sz="2800" dirty="0"/>
              <a:t>(</a:t>
            </a:r>
            <a:r>
              <a:rPr lang="es-ES_tradnl" altLang="es-MX" sz="2800" i="1" dirty="0"/>
              <a:t>v</a:t>
            </a:r>
            <a:r>
              <a:rPr lang="es-ES_tradnl" altLang="es-MX" sz="2800" dirty="0"/>
              <a:t>) </a:t>
            </a:r>
            <a:r>
              <a:rPr lang="es-ES_tradnl" altLang="es-MX" sz="2800" dirty="0">
                <a:sym typeface="Symbol" panose="05050102010706020507" pitchFamily="18" charset="2"/>
              </a:rPr>
              <a:t></a:t>
            </a:r>
            <a:r>
              <a:rPr lang="es-ES_tradnl" altLang="es-MX" sz="2800" dirty="0"/>
              <a:t> S tal que: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s-MX" sz="2800" dirty="0"/>
              <a:t>	1. Para cada nodo </a:t>
            </a:r>
            <a:r>
              <a:rPr lang="es-ES_tradnl" altLang="es-MX" sz="2800" i="1" dirty="0"/>
              <a:t>u</a:t>
            </a:r>
            <a:r>
              <a:rPr lang="es-ES_tradnl" altLang="es-MX" sz="2800" dirty="0"/>
              <a:t> en el subárbol izquierdo de </a:t>
            </a:r>
            <a:r>
              <a:rPr lang="es-ES_tradnl" altLang="es-MX" sz="2800" i="1" dirty="0"/>
              <a:t>v</a:t>
            </a:r>
            <a:r>
              <a:rPr lang="es-ES_tradnl" altLang="es-MX" sz="2800" dirty="0"/>
              <a:t>, </a:t>
            </a:r>
            <a:r>
              <a:rPr lang="es-ES_tradnl" altLang="es-MX" sz="2800" i="1" dirty="0"/>
              <a:t>l</a:t>
            </a:r>
            <a:r>
              <a:rPr lang="es-ES_tradnl" altLang="es-MX" sz="2800" dirty="0"/>
              <a:t>(</a:t>
            </a:r>
            <a:r>
              <a:rPr lang="es-ES_tradnl" altLang="es-MX" sz="2800" i="1" dirty="0"/>
              <a:t>u</a:t>
            </a:r>
            <a:r>
              <a:rPr lang="es-ES_tradnl" altLang="es-MX" sz="2800" dirty="0"/>
              <a:t>)&lt;</a:t>
            </a:r>
            <a:r>
              <a:rPr lang="es-ES_tradnl" altLang="es-MX" sz="2800" i="1" dirty="0"/>
              <a:t>l</a:t>
            </a:r>
            <a:r>
              <a:rPr lang="es-ES_tradnl" altLang="es-MX" sz="2800" dirty="0"/>
              <a:t>(</a:t>
            </a:r>
            <a:r>
              <a:rPr lang="es-ES_tradnl" altLang="es-MX" sz="2800" i="1" dirty="0"/>
              <a:t>v</a:t>
            </a:r>
            <a:r>
              <a:rPr lang="es-ES_tradnl" altLang="es-MX" sz="2800" dirty="0"/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s-MX" sz="2800" dirty="0"/>
              <a:t>	2. Para cada nodo </a:t>
            </a:r>
            <a:r>
              <a:rPr lang="es-ES_tradnl" altLang="es-MX" sz="2800" i="1" dirty="0"/>
              <a:t>u</a:t>
            </a:r>
            <a:r>
              <a:rPr lang="es-ES_tradnl" altLang="es-MX" sz="2800" dirty="0"/>
              <a:t> en el subárbol derecho de </a:t>
            </a:r>
            <a:r>
              <a:rPr lang="es-ES_tradnl" altLang="es-MX" sz="2800" i="1" dirty="0"/>
              <a:t>v</a:t>
            </a:r>
            <a:r>
              <a:rPr lang="es-ES_tradnl" altLang="es-MX" sz="2800" dirty="0"/>
              <a:t>, </a:t>
            </a:r>
            <a:r>
              <a:rPr lang="es-ES_tradnl" altLang="es-MX" sz="2800" i="1" dirty="0"/>
              <a:t>l</a:t>
            </a:r>
            <a:r>
              <a:rPr lang="es-ES_tradnl" altLang="es-MX" sz="2800" dirty="0"/>
              <a:t>(</a:t>
            </a:r>
            <a:r>
              <a:rPr lang="es-ES_tradnl" altLang="es-MX" sz="2800" i="1" dirty="0"/>
              <a:t>u</a:t>
            </a:r>
            <a:r>
              <a:rPr lang="es-ES_tradnl" altLang="es-MX" sz="2800" dirty="0"/>
              <a:t>)&gt;</a:t>
            </a:r>
            <a:r>
              <a:rPr lang="es-ES_tradnl" altLang="es-MX" sz="2800" i="1" dirty="0"/>
              <a:t>l</a:t>
            </a:r>
            <a:r>
              <a:rPr lang="es-ES_tradnl" altLang="es-MX" sz="2800" dirty="0"/>
              <a:t>(</a:t>
            </a:r>
            <a:r>
              <a:rPr lang="es-ES_tradnl" altLang="es-MX" sz="2800" i="1" dirty="0"/>
              <a:t>v</a:t>
            </a:r>
            <a:r>
              <a:rPr lang="es-ES_tradnl" altLang="es-MX" sz="2800" dirty="0"/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s-MX" sz="2800" dirty="0"/>
              <a:t>	3. Para cada a </a:t>
            </a:r>
            <a:r>
              <a:rPr lang="es-ES_tradnl" altLang="es-MX" sz="2800" dirty="0">
                <a:sym typeface="Symbol" panose="05050102010706020507" pitchFamily="18" charset="2"/>
              </a:rPr>
              <a:t></a:t>
            </a:r>
            <a:r>
              <a:rPr lang="es-ES_tradnl" altLang="es-MX" sz="2800" dirty="0"/>
              <a:t> S, existe sólo un nodo </a:t>
            </a:r>
            <a:r>
              <a:rPr lang="es-ES_tradnl" altLang="es-MX" sz="2800" i="1" dirty="0"/>
              <a:t>v</a:t>
            </a:r>
            <a:r>
              <a:rPr lang="es-ES_tradnl" altLang="es-MX" sz="2800" dirty="0"/>
              <a:t> tal que </a:t>
            </a:r>
            <a:r>
              <a:rPr lang="es-ES_tradnl" altLang="es-MX" sz="2800" i="1" dirty="0"/>
              <a:t>l</a:t>
            </a:r>
            <a:r>
              <a:rPr lang="es-ES_tradnl" altLang="es-MX" sz="2800" dirty="0"/>
              <a:t>(</a:t>
            </a:r>
            <a:r>
              <a:rPr lang="es-ES_tradnl" altLang="es-MX" sz="2800" i="1" dirty="0"/>
              <a:t>v</a:t>
            </a:r>
            <a:r>
              <a:rPr lang="es-ES_tradnl" altLang="es-MX" sz="2800" dirty="0"/>
              <a:t>) = </a:t>
            </a:r>
            <a:r>
              <a:rPr lang="es-ES_tradnl" altLang="es-MX" sz="2800" i="1" dirty="0"/>
              <a:t>a</a:t>
            </a:r>
            <a:endParaRPr lang="es-ES_tradnl" altLang="es-MX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C15EB3D-ECC0-4E6E-A58F-9A2EACEEF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Árbol de búsqueda binaria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8DB1A46-70D7-4D6D-9D99-C9D202688F8D}"/>
              </a:ext>
            </a:extLst>
          </p:cNvPr>
          <p:cNvGrpSpPr/>
          <p:nvPr/>
        </p:nvGrpSpPr>
        <p:grpSpPr>
          <a:xfrm>
            <a:off x="1844056" y="1988840"/>
            <a:ext cx="5715520" cy="3430192"/>
            <a:chOff x="1858293" y="2755329"/>
            <a:chExt cx="5715520" cy="3430192"/>
          </a:xfrm>
        </p:grpSpPr>
        <p:sp>
          <p:nvSpPr>
            <p:cNvPr id="6" name="Oval 18">
              <a:extLst>
                <a:ext uri="{FF2B5EF4-FFF2-40B4-BE49-F238E27FC236}">
                  <a16:creationId xmlns:a16="http://schemas.microsoft.com/office/drawing/2014/main" id="{77507BFB-A2C3-48BD-AFAF-B469B27FC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960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7" name="Oval 21">
              <a:extLst>
                <a:ext uri="{FF2B5EF4-FFF2-40B4-BE49-F238E27FC236}">
                  <a16:creationId xmlns:a16="http://schemas.microsoft.com/office/drawing/2014/main" id="{F6C3006A-4CBF-4653-8645-261613801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8" name="Oval 22">
              <a:extLst>
                <a:ext uri="{FF2B5EF4-FFF2-40B4-BE49-F238E27FC236}">
                  <a16:creationId xmlns:a16="http://schemas.microsoft.com/office/drawing/2014/main" id="{FD96FDF5-A73E-43B6-86F7-6045604C1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9" name="Oval 23">
              <a:extLst>
                <a:ext uri="{FF2B5EF4-FFF2-40B4-BE49-F238E27FC236}">
                  <a16:creationId xmlns:a16="http://schemas.microsoft.com/office/drawing/2014/main" id="{E8134200-D4AA-4242-B548-1237DFF9B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10" name="Oval 27">
              <a:extLst>
                <a:ext uri="{FF2B5EF4-FFF2-40B4-BE49-F238E27FC236}">
                  <a16:creationId xmlns:a16="http://schemas.microsoft.com/office/drawing/2014/main" id="{55147C3C-E122-4619-A8F6-9EA005D85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1" name="Oval 28">
              <a:extLst>
                <a:ext uri="{FF2B5EF4-FFF2-40B4-BE49-F238E27FC236}">
                  <a16:creationId xmlns:a16="http://schemas.microsoft.com/office/drawing/2014/main" id="{5AC7D738-11B7-4F51-8A9C-829DB1BD3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2" name="Oval 30">
              <a:extLst>
                <a:ext uri="{FF2B5EF4-FFF2-40B4-BE49-F238E27FC236}">
                  <a16:creationId xmlns:a16="http://schemas.microsoft.com/office/drawing/2014/main" id="{BE19F508-6F86-4D23-B9C6-919FE5873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0ECFDE09-B5A8-4CE9-9D95-F1A6332D4862}"/>
                </a:ext>
              </a:extLst>
            </p:cNvPr>
            <p:cNvCxnSpPr>
              <a:stCxn id="6" idx="4"/>
              <a:endCxn id="7" idx="0"/>
            </p:cNvCxnSpPr>
            <p:nvPr/>
          </p:nvCxnSpPr>
          <p:spPr>
            <a:xfrm>
              <a:off x="4631060" y="3356992"/>
              <a:ext cx="1447230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982B8FF1-EFCF-4F3F-9D0D-6BD887A377DE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>
            <a:xfrm flipH="1">
              <a:off x="3012530" y="3356992"/>
              <a:ext cx="1618530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2262DC55-71D1-42B6-B5FE-1F312112B76B}"/>
                </a:ext>
              </a:extLst>
            </p:cNvPr>
            <p:cNvCxnSpPr>
              <a:cxnSpLocks/>
              <a:stCxn id="10" idx="4"/>
              <a:endCxn id="11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74F31D9-C5B4-4302-A347-DA4B106AFC69}"/>
                </a:ext>
              </a:extLst>
            </p:cNvPr>
            <p:cNvCxnSpPr>
              <a:cxnSpLocks/>
              <a:stCxn id="7" idx="4"/>
              <a:endCxn id="8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4F7B0146-1B28-40CD-BEE3-AD8F79E6F467}"/>
                </a:ext>
              </a:extLst>
            </p:cNvPr>
            <p:cNvCxnSpPr>
              <a:cxnSpLocks/>
              <a:stCxn id="7" idx="4"/>
              <a:endCxn id="9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5044F282-B083-4CBF-84CC-A40E60B1E74D}"/>
                </a:ext>
              </a:extLst>
            </p:cNvPr>
            <p:cNvCxnSpPr>
              <a:cxnSpLocks/>
              <a:stCxn id="10" idx="4"/>
              <a:endCxn id="12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22">
              <a:extLst>
                <a:ext uri="{FF2B5EF4-FFF2-40B4-BE49-F238E27FC236}">
                  <a16:creationId xmlns:a16="http://schemas.microsoft.com/office/drawing/2014/main" id="{1B3F8272-31C8-4AD0-99E7-B94A95F34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20" name="Oval 23">
              <a:extLst>
                <a:ext uri="{FF2B5EF4-FFF2-40B4-BE49-F238E27FC236}">
                  <a16:creationId xmlns:a16="http://schemas.microsoft.com/office/drawing/2014/main" id="{BBF54190-FCF0-40D8-AADE-DA29CD086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C1EAE163-2B73-4C3F-9282-22175E8DE781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>
              <a:extLst>
                <a:ext uri="{FF2B5EF4-FFF2-40B4-BE49-F238E27FC236}">
                  <a16:creationId xmlns:a16="http://schemas.microsoft.com/office/drawing/2014/main" id="{F88FCE88-6536-4628-B0C4-CE717B5D4CE4}"/>
                </a:ext>
              </a:extLst>
            </p:cNvPr>
            <p:cNvCxnSpPr>
              <a:cxnSpLocks/>
              <a:endCxn id="20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3">
              <a:extLst>
                <a:ext uri="{FF2B5EF4-FFF2-40B4-BE49-F238E27FC236}">
                  <a16:creationId xmlns:a16="http://schemas.microsoft.com/office/drawing/2014/main" id="{9CC10657-DDD3-44A0-B142-3A0BA0D67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30" name="Conector recto de flecha 29">
              <a:extLst>
                <a:ext uri="{FF2B5EF4-FFF2-40B4-BE49-F238E27FC236}">
                  <a16:creationId xmlns:a16="http://schemas.microsoft.com/office/drawing/2014/main" id="{5AA63BBF-F844-4159-80B7-2CA0FA0CF322}"/>
                </a:ext>
              </a:extLst>
            </p:cNvPr>
            <p:cNvCxnSpPr>
              <a:cxnSpLocks/>
              <a:endCxn id="28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22">
              <a:extLst>
                <a:ext uri="{FF2B5EF4-FFF2-40B4-BE49-F238E27FC236}">
                  <a16:creationId xmlns:a16="http://schemas.microsoft.com/office/drawing/2014/main" id="{A374ECA1-EA4B-4523-BC57-301071CE5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33" name="Conector recto de flecha 32">
              <a:extLst>
                <a:ext uri="{FF2B5EF4-FFF2-40B4-BE49-F238E27FC236}">
                  <a16:creationId xmlns:a16="http://schemas.microsoft.com/office/drawing/2014/main" id="{B953CF10-F553-43D6-A457-C441D048C157}"/>
                </a:ext>
              </a:extLst>
            </p:cNvPr>
            <p:cNvCxnSpPr>
              <a:cxnSpLocks/>
              <a:stCxn id="8" idx="4"/>
              <a:endCxn id="31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1FF2B870-4DDD-472C-9B1B-BEFE66010E16}"/>
              </a:ext>
            </a:extLst>
          </p:cNvPr>
          <p:cNvGrpSpPr/>
          <p:nvPr/>
        </p:nvGrpSpPr>
        <p:grpSpPr>
          <a:xfrm>
            <a:off x="251520" y="1628800"/>
            <a:ext cx="4464496" cy="4392488"/>
            <a:chOff x="251520" y="1628800"/>
            <a:chExt cx="4464496" cy="4392488"/>
          </a:xfrm>
        </p:grpSpPr>
        <p:sp>
          <p:nvSpPr>
            <p:cNvPr id="3" name="Elipse 2">
              <a:extLst>
                <a:ext uri="{FF2B5EF4-FFF2-40B4-BE49-F238E27FC236}">
                  <a16:creationId xmlns:a16="http://schemas.microsoft.com/office/drawing/2014/main" id="{94269477-9926-40C5-9631-D57CD801284A}"/>
                </a:ext>
              </a:extLst>
            </p:cNvPr>
            <p:cNvSpPr/>
            <p:nvPr/>
          </p:nvSpPr>
          <p:spPr>
            <a:xfrm>
              <a:off x="1844056" y="2420888"/>
              <a:ext cx="2871960" cy="3600400"/>
            </a:xfrm>
            <a:prstGeom prst="ellipse">
              <a:avLst/>
            </a:prstGeom>
            <a:noFill/>
            <a:ln w="57150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178C7740-01D4-47BC-95F0-88C96E1F655F}"/>
                </a:ext>
              </a:extLst>
            </p:cNvPr>
            <p:cNvSpPr txBox="1"/>
            <p:nvPr/>
          </p:nvSpPr>
          <p:spPr>
            <a:xfrm>
              <a:off x="251520" y="1628800"/>
              <a:ext cx="291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b="1" dirty="0">
                  <a:solidFill>
                    <a:srgbClr val="FF0066"/>
                  </a:solidFill>
                </a:rPr>
                <a:t>Subárbol Izquierdo</a:t>
              </a:r>
            </a:p>
            <a:p>
              <a:r>
                <a:rPr lang="es-MX" sz="2000" b="1" dirty="0">
                  <a:solidFill>
                    <a:srgbClr val="FF0066"/>
                  </a:solidFill>
                </a:rPr>
                <a:t>Todos los elementos son menores a 30</a:t>
              </a:r>
            </a:p>
          </p:txBody>
        </p:sp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AA3313CB-0B13-4DAE-8A35-22BCC666EE6C}"/>
              </a:ext>
            </a:extLst>
          </p:cNvPr>
          <p:cNvGrpSpPr/>
          <p:nvPr/>
        </p:nvGrpSpPr>
        <p:grpSpPr>
          <a:xfrm>
            <a:off x="35496" y="3490971"/>
            <a:ext cx="2918073" cy="2242285"/>
            <a:chOff x="35496" y="3490971"/>
            <a:chExt cx="2918073" cy="2242285"/>
          </a:xfrm>
        </p:grpSpPr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B0E2704C-07AD-4FF6-86E0-D8C1BF99A1B7}"/>
                </a:ext>
              </a:extLst>
            </p:cNvPr>
            <p:cNvSpPr/>
            <p:nvPr/>
          </p:nvSpPr>
          <p:spPr>
            <a:xfrm>
              <a:off x="1669070" y="3490971"/>
              <a:ext cx="1131216" cy="1203919"/>
            </a:xfrm>
            <a:prstGeom prst="ellipse">
              <a:avLst/>
            </a:prstGeom>
            <a:noFill/>
            <a:ln w="57150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08D80F81-0B6F-4D11-B370-90C3F464EBFF}"/>
                </a:ext>
              </a:extLst>
            </p:cNvPr>
            <p:cNvSpPr txBox="1"/>
            <p:nvPr/>
          </p:nvSpPr>
          <p:spPr>
            <a:xfrm>
              <a:off x="35496" y="4717593"/>
              <a:ext cx="291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b="1" dirty="0">
                  <a:solidFill>
                    <a:srgbClr val="FF0066"/>
                  </a:solidFill>
                </a:rPr>
                <a:t>Subárbol Izquierdo</a:t>
              </a:r>
            </a:p>
            <a:p>
              <a:r>
                <a:rPr lang="es-MX" sz="2000" b="1" dirty="0">
                  <a:solidFill>
                    <a:srgbClr val="FF0066"/>
                  </a:solidFill>
                </a:rPr>
                <a:t>Todos los elementos son menores a 10</a:t>
              </a: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B9B316D2-F9A1-446E-A21B-73AC514D6C92}"/>
              </a:ext>
            </a:extLst>
          </p:cNvPr>
          <p:cNvGrpSpPr/>
          <p:nvPr/>
        </p:nvGrpSpPr>
        <p:grpSpPr>
          <a:xfrm>
            <a:off x="4860032" y="1781839"/>
            <a:ext cx="4212449" cy="3879409"/>
            <a:chOff x="4860032" y="1781839"/>
            <a:chExt cx="4212449" cy="3879409"/>
          </a:xfrm>
        </p:grpSpPr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E49931C6-E10C-4A8E-9BD2-A3E561DAE19F}"/>
                </a:ext>
              </a:extLst>
            </p:cNvPr>
            <p:cNvSpPr txBox="1"/>
            <p:nvPr/>
          </p:nvSpPr>
          <p:spPr>
            <a:xfrm>
              <a:off x="6154408" y="1781839"/>
              <a:ext cx="291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b="1" dirty="0">
                  <a:solidFill>
                    <a:srgbClr val="FF0066"/>
                  </a:solidFill>
                </a:rPr>
                <a:t>Subárbol Izquierdo</a:t>
              </a:r>
            </a:p>
            <a:p>
              <a:r>
                <a:rPr lang="es-MX" sz="2000" b="1" dirty="0">
                  <a:solidFill>
                    <a:srgbClr val="FF0066"/>
                  </a:solidFill>
                </a:rPr>
                <a:t>Todos los elementos son menores a 40</a:t>
              </a:r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5CCA4290-0883-4178-BB3D-BB7D8B22233A}"/>
                </a:ext>
              </a:extLst>
            </p:cNvPr>
            <p:cNvSpPr/>
            <p:nvPr/>
          </p:nvSpPr>
          <p:spPr>
            <a:xfrm>
              <a:off x="4860032" y="3679600"/>
              <a:ext cx="1376511" cy="1981648"/>
            </a:xfrm>
            <a:prstGeom prst="ellipse">
              <a:avLst/>
            </a:prstGeom>
            <a:noFill/>
            <a:ln w="57150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C15EB3D-ECC0-4E6E-A58F-9A2EACEEF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Árbol de búsqueda binaria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8DB1A46-70D7-4D6D-9D99-C9D202688F8D}"/>
              </a:ext>
            </a:extLst>
          </p:cNvPr>
          <p:cNvGrpSpPr/>
          <p:nvPr/>
        </p:nvGrpSpPr>
        <p:grpSpPr>
          <a:xfrm>
            <a:off x="1844056" y="1988840"/>
            <a:ext cx="5715520" cy="3430192"/>
            <a:chOff x="1858293" y="2755329"/>
            <a:chExt cx="5715520" cy="3430192"/>
          </a:xfrm>
        </p:grpSpPr>
        <p:sp>
          <p:nvSpPr>
            <p:cNvPr id="6" name="Oval 18">
              <a:extLst>
                <a:ext uri="{FF2B5EF4-FFF2-40B4-BE49-F238E27FC236}">
                  <a16:creationId xmlns:a16="http://schemas.microsoft.com/office/drawing/2014/main" id="{77507BFB-A2C3-48BD-AFAF-B469B27FC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960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7" name="Oval 21">
              <a:extLst>
                <a:ext uri="{FF2B5EF4-FFF2-40B4-BE49-F238E27FC236}">
                  <a16:creationId xmlns:a16="http://schemas.microsoft.com/office/drawing/2014/main" id="{F6C3006A-4CBF-4653-8645-261613801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8" name="Oval 22">
              <a:extLst>
                <a:ext uri="{FF2B5EF4-FFF2-40B4-BE49-F238E27FC236}">
                  <a16:creationId xmlns:a16="http://schemas.microsoft.com/office/drawing/2014/main" id="{FD96FDF5-A73E-43B6-86F7-6045604C1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9" name="Oval 23">
              <a:extLst>
                <a:ext uri="{FF2B5EF4-FFF2-40B4-BE49-F238E27FC236}">
                  <a16:creationId xmlns:a16="http://schemas.microsoft.com/office/drawing/2014/main" id="{E8134200-D4AA-4242-B548-1237DFF9B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10" name="Oval 27">
              <a:extLst>
                <a:ext uri="{FF2B5EF4-FFF2-40B4-BE49-F238E27FC236}">
                  <a16:creationId xmlns:a16="http://schemas.microsoft.com/office/drawing/2014/main" id="{55147C3C-E122-4619-A8F6-9EA005D85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1" name="Oval 28">
              <a:extLst>
                <a:ext uri="{FF2B5EF4-FFF2-40B4-BE49-F238E27FC236}">
                  <a16:creationId xmlns:a16="http://schemas.microsoft.com/office/drawing/2014/main" id="{5AC7D738-11B7-4F51-8A9C-829DB1BD3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2" name="Oval 30">
              <a:extLst>
                <a:ext uri="{FF2B5EF4-FFF2-40B4-BE49-F238E27FC236}">
                  <a16:creationId xmlns:a16="http://schemas.microsoft.com/office/drawing/2014/main" id="{BE19F508-6F86-4D23-B9C6-919FE5873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0ECFDE09-B5A8-4CE9-9D95-F1A6332D4862}"/>
                </a:ext>
              </a:extLst>
            </p:cNvPr>
            <p:cNvCxnSpPr>
              <a:stCxn id="6" idx="4"/>
              <a:endCxn id="7" idx="0"/>
            </p:cNvCxnSpPr>
            <p:nvPr/>
          </p:nvCxnSpPr>
          <p:spPr>
            <a:xfrm>
              <a:off x="4631060" y="3356992"/>
              <a:ext cx="1447230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982B8FF1-EFCF-4F3F-9D0D-6BD887A377DE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>
            <a:xfrm flipH="1">
              <a:off x="3012530" y="3356992"/>
              <a:ext cx="1618530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2262DC55-71D1-42B6-B5FE-1F312112B76B}"/>
                </a:ext>
              </a:extLst>
            </p:cNvPr>
            <p:cNvCxnSpPr>
              <a:cxnSpLocks/>
              <a:stCxn id="10" idx="4"/>
              <a:endCxn id="11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74F31D9-C5B4-4302-A347-DA4B106AFC69}"/>
                </a:ext>
              </a:extLst>
            </p:cNvPr>
            <p:cNvCxnSpPr>
              <a:cxnSpLocks/>
              <a:stCxn id="7" idx="4"/>
              <a:endCxn id="8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4F7B0146-1B28-40CD-BEE3-AD8F79E6F467}"/>
                </a:ext>
              </a:extLst>
            </p:cNvPr>
            <p:cNvCxnSpPr>
              <a:cxnSpLocks/>
              <a:stCxn id="7" idx="4"/>
              <a:endCxn id="9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5044F282-B083-4CBF-84CC-A40E60B1E74D}"/>
                </a:ext>
              </a:extLst>
            </p:cNvPr>
            <p:cNvCxnSpPr>
              <a:cxnSpLocks/>
              <a:stCxn id="10" idx="4"/>
              <a:endCxn id="12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22">
              <a:extLst>
                <a:ext uri="{FF2B5EF4-FFF2-40B4-BE49-F238E27FC236}">
                  <a16:creationId xmlns:a16="http://schemas.microsoft.com/office/drawing/2014/main" id="{1B3F8272-31C8-4AD0-99E7-B94A95F34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20" name="Oval 23">
              <a:extLst>
                <a:ext uri="{FF2B5EF4-FFF2-40B4-BE49-F238E27FC236}">
                  <a16:creationId xmlns:a16="http://schemas.microsoft.com/office/drawing/2014/main" id="{BBF54190-FCF0-40D8-AADE-DA29CD086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C1EAE163-2B73-4C3F-9282-22175E8DE781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>
              <a:extLst>
                <a:ext uri="{FF2B5EF4-FFF2-40B4-BE49-F238E27FC236}">
                  <a16:creationId xmlns:a16="http://schemas.microsoft.com/office/drawing/2014/main" id="{F88FCE88-6536-4628-B0C4-CE717B5D4CE4}"/>
                </a:ext>
              </a:extLst>
            </p:cNvPr>
            <p:cNvCxnSpPr>
              <a:cxnSpLocks/>
              <a:endCxn id="20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3">
              <a:extLst>
                <a:ext uri="{FF2B5EF4-FFF2-40B4-BE49-F238E27FC236}">
                  <a16:creationId xmlns:a16="http://schemas.microsoft.com/office/drawing/2014/main" id="{9CC10657-DDD3-44A0-B142-3A0BA0D67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30" name="Conector recto de flecha 29">
              <a:extLst>
                <a:ext uri="{FF2B5EF4-FFF2-40B4-BE49-F238E27FC236}">
                  <a16:creationId xmlns:a16="http://schemas.microsoft.com/office/drawing/2014/main" id="{5AA63BBF-F844-4159-80B7-2CA0FA0CF322}"/>
                </a:ext>
              </a:extLst>
            </p:cNvPr>
            <p:cNvCxnSpPr>
              <a:cxnSpLocks/>
              <a:endCxn id="28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22">
              <a:extLst>
                <a:ext uri="{FF2B5EF4-FFF2-40B4-BE49-F238E27FC236}">
                  <a16:creationId xmlns:a16="http://schemas.microsoft.com/office/drawing/2014/main" id="{A374ECA1-EA4B-4523-BC57-301071CE5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33" name="Conector recto de flecha 32">
              <a:extLst>
                <a:ext uri="{FF2B5EF4-FFF2-40B4-BE49-F238E27FC236}">
                  <a16:creationId xmlns:a16="http://schemas.microsoft.com/office/drawing/2014/main" id="{B953CF10-F553-43D6-A457-C441D048C157}"/>
                </a:ext>
              </a:extLst>
            </p:cNvPr>
            <p:cNvCxnSpPr>
              <a:cxnSpLocks/>
              <a:stCxn id="8" idx="4"/>
              <a:endCxn id="31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1FF2B870-4DDD-472C-9B1B-BEFE66010E16}"/>
              </a:ext>
            </a:extLst>
          </p:cNvPr>
          <p:cNvGrpSpPr/>
          <p:nvPr/>
        </p:nvGrpSpPr>
        <p:grpSpPr>
          <a:xfrm>
            <a:off x="4892295" y="1484784"/>
            <a:ext cx="4037938" cy="4752528"/>
            <a:chOff x="1823301" y="1385155"/>
            <a:chExt cx="4037938" cy="4752528"/>
          </a:xfrm>
        </p:grpSpPr>
        <p:sp>
          <p:nvSpPr>
            <p:cNvPr id="3" name="Elipse 2">
              <a:extLst>
                <a:ext uri="{FF2B5EF4-FFF2-40B4-BE49-F238E27FC236}">
                  <a16:creationId xmlns:a16="http://schemas.microsoft.com/office/drawing/2014/main" id="{94269477-9926-40C5-9631-D57CD801284A}"/>
                </a:ext>
              </a:extLst>
            </p:cNvPr>
            <p:cNvSpPr/>
            <p:nvPr/>
          </p:nvSpPr>
          <p:spPr>
            <a:xfrm>
              <a:off x="1823301" y="2537283"/>
              <a:ext cx="2871960" cy="3600400"/>
            </a:xfrm>
            <a:prstGeom prst="ellipse">
              <a:avLst/>
            </a:prstGeom>
            <a:noFill/>
            <a:ln w="57150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178C7740-01D4-47BC-95F0-88C96E1F655F}"/>
                </a:ext>
              </a:extLst>
            </p:cNvPr>
            <p:cNvSpPr txBox="1"/>
            <p:nvPr/>
          </p:nvSpPr>
          <p:spPr>
            <a:xfrm>
              <a:off x="2943166" y="1385155"/>
              <a:ext cx="291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b="1" dirty="0">
                  <a:solidFill>
                    <a:srgbClr val="FF0066"/>
                  </a:solidFill>
                </a:rPr>
                <a:t>Subárbol Derecho</a:t>
              </a:r>
            </a:p>
            <a:p>
              <a:r>
                <a:rPr lang="es-MX" sz="2000" b="1" dirty="0">
                  <a:solidFill>
                    <a:srgbClr val="FF0066"/>
                  </a:solidFill>
                </a:rPr>
                <a:t>Todos los elementos son mayores a 30</a:t>
              </a:r>
            </a:p>
          </p:txBody>
        </p:sp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AA3313CB-0B13-4DAE-8A35-22BCC666EE6C}"/>
              </a:ext>
            </a:extLst>
          </p:cNvPr>
          <p:cNvGrpSpPr/>
          <p:nvPr/>
        </p:nvGrpSpPr>
        <p:grpSpPr>
          <a:xfrm>
            <a:off x="4795507" y="3828409"/>
            <a:ext cx="3065462" cy="2848502"/>
            <a:chOff x="35496" y="3490971"/>
            <a:chExt cx="3065462" cy="2848502"/>
          </a:xfrm>
        </p:grpSpPr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B0E2704C-07AD-4FF6-86E0-D8C1BF99A1B7}"/>
                </a:ext>
              </a:extLst>
            </p:cNvPr>
            <p:cNvSpPr/>
            <p:nvPr/>
          </p:nvSpPr>
          <p:spPr>
            <a:xfrm>
              <a:off x="1669070" y="3490971"/>
              <a:ext cx="1431888" cy="1832839"/>
            </a:xfrm>
            <a:prstGeom prst="ellipse">
              <a:avLst/>
            </a:prstGeom>
            <a:noFill/>
            <a:ln w="57150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08D80F81-0B6F-4D11-B370-90C3F464EBFF}"/>
                </a:ext>
              </a:extLst>
            </p:cNvPr>
            <p:cNvSpPr txBox="1"/>
            <p:nvPr/>
          </p:nvSpPr>
          <p:spPr>
            <a:xfrm>
              <a:off x="35496" y="5323810"/>
              <a:ext cx="291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b="1" dirty="0">
                  <a:solidFill>
                    <a:srgbClr val="FF0066"/>
                  </a:solidFill>
                </a:rPr>
                <a:t>Subárbol Derecho</a:t>
              </a:r>
            </a:p>
            <a:p>
              <a:r>
                <a:rPr lang="es-MX" sz="2000" b="1" dirty="0">
                  <a:solidFill>
                    <a:srgbClr val="FF0066"/>
                  </a:solidFill>
                </a:rPr>
                <a:t>Todos los elementos son mayores a 40</a:t>
              </a: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B9B316D2-F9A1-446E-A21B-73AC514D6C92}"/>
              </a:ext>
            </a:extLst>
          </p:cNvPr>
          <p:cNvGrpSpPr/>
          <p:nvPr/>
        </p:nvGrpSpPr>
        <p:grpSpPr>
          <a:xfrm>
            <a:off x="827584" y="1784878"/>
            <a:ext cx="3917248" cy="3876370"/>
            <a:chOff x="2980202" y="1781839"/>
            <a:chExt cx="3917248" cy="3876370"/>
          </a:xfrm>
        </p:grpSpPr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E49931C6-E10C-4A8E-9BD2-A3E561DAE19F}"/>
                </a:ext>
              </a:extLst>
            </p:cNvPr>
            <p:cNvSpPr txBox="1"/>
            <p:nvPr/>
          </p:nvSpPr>
          <p:spPr>
            <a:xfrm>
              <a:off x="2980202" y="1781839"/>
              <a:ext cx="291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b="1" dirty="0">
                  <a:solidFill>
                    <a:srgbClr val="FF0066"/>
                  </a:solidFill>
                </a:rPr>
                <a:t>Subárbol Derecho</a:t>
              </a:r>
            </a:p>
            <a:p>
              <a:r>
                <a:rPr lang="es-MX" sz="2000" b="1" dirty="0">
                  <a:solidFill>
                    <a:srgbClr val="FF0066"/>
                  </a:solidFill>
                </a:rPr>
                <a:t>Todos los elementos son mayores a 10</a:t>
              </a:r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5CCA4290-0883-4178-BB3D-BB7D8B22233A}"/>
                </a:ext>
              </a:extLst>
            </p:cNvPr>
            <p:cNvSpPr/>
            <p:nvPr/>
          </p:nvSpPr>
          <p:spPr>
            <a:xfrm>
              <a:off x="4860032" y="3679600"/>
              <a:ext cx="2037418" cy="1978609"/>
            </a:xfrm>
            <a:prstGeom prst="ellipse">
              <a:avLst/>
            </a:prstGeom>
            <a:noFill/>
            <a:ln w="57150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35774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0460A80C-A8AB-4900-8C53-DEB4F86489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99592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Árbol de búsqueda binaria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C111F325-EBDD-4F83-A28C-417A124602F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57200" y="1828800"/>
            <a:ext cx="8229600" cy="4327525"/>
          </a:xfrm>
        </p:spPr>
        <p:txBody>
          <a:bodyPr/>
          <a:lstStyle/>
          <a:p>
            <a:r>
              <a:rPr lang="es-ES_tradnl" altLang="es-MX" sz="3400" dirty="0"/>
              <a:t>Las operaciones que se realizan en un árbol de búsqueda binaria son</a:t>
            </a:r>
          </a:p>
          <a:p>
            <a:pPr lvl="1"/>
            <a:r>
              <a:rPr lang="es-ES_tradnl" altLang="es-MX" sz="3000" dirty="0"/>
              <a:t>Pertenece</a:t>
            </a:r>
            <a:endParaRPr lang="es-ES_tradnl" altLang="es-MX" sz="1200" dirty="0"/>
          </a:p>
          <a:p>
            <a:pPr lvl="1"/>
            <a:r>
              <a:rPr lang="es-ES_tradnl" altLang="es-MX" sz="3000" dirty="0"/>
              <a:t>Inserta</a:t>
            </a:r>
          </a:p>
          <a:p>
            <a:pPr lvl="1"/>
            <a:r>
              <a:rPr lang="es-ES_tradnl" altLang="es-MX" sz="3000" dirty="0"/>
              <a:t>Elimina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020B350-B13E-4D9D-B56C-B46E62058D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2840" y="188640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Operación Pertenece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48727A-485B-48F2-88F5-C21D5C024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/>
          <a:lstStyle/>
          <a:p>
            <a:r>
              <a:rPr lang="es-MX" dirty="0"/>
              <a:t>La función recibe un árbol, y el </a:t>
            </a:r>
            <a:r>
              <a:rPr lang="es-MX" b="1" dirty="0"/>
              <a:t>valor</a:t>
            </a:r>
            <a:r>
              <a:rPr lang="es-MX" dirty="0"/>
              <a:t> buscado</a:t>
            </a:r>
          </a:p>
          <a:p>
            <a:pPr lvl="1"/>
            <a:r>
              <a:rPr lang="es-MX" dirty="0"/>
              <a:t>En el nodo pregunta si tiene el valor buscado</a:t>
            </a:r>
          </a:p>
          <a:p>
            <a:pPr lvl="2"/>
            <a:r>
              <a:rPr lang="es-MX" dirty="0"/>
              <a:t>SI: Determina que SI PERTENECE</a:t>
            </a:r>
          </a:p>
          <a:p>
            <a:pPr lvl="2"/>
            <a:r>
              <a:rPr lang="es-MX" dirty="0"/>
              <a:t>No, entonces</a:t>
            </a:r>
          </a:p>
          <a:p>
            <a:pPr lvl="3"/>
            <a:r>
              <a:rPr lang="es-MX" sz="2400" dirty="0"/>
              <a:t>Si  Valor &gt; Nodo realiza la búsqueda en el subárbol derecho, si existe.</a:t>
            </a:r>
          </a:p>
          <a:p>
            <a:pPr lvl="3"/>
            <a:r>
              <a:rPr lang="es-MX" sz="2400" dirty="0"/>
              <a:t>Si Valor &lt; Nodo, realiza la búsqueda en el subárbol derecho</a:t>
            </a:r>
          </a:p>
          <a:p>
            <a:pPr lvl="3"/>
            <a:r>
              <a:rPr lang="es-MX" sz="2400" dirty="0"/>
              <a:t>Si no existe el subárbol determina que NO PERTENECE</a:t>
            </a:r>
          </a:p>
          <a:p>
            <a:pPr lvl="2"/>
            <a:endParaRPr lang="es-MX" dirty="0"/>
          </a:p>
          <a:p>
            <a:pPr lvl="2"/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B444EE7-3F3E-4414-A488-C49621509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692298" cy="605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467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020B350-B13E-4D9D-B56C-B46E62058D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2840" y="188640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Operación Pertenece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C817DE70-5F3B-42C7-83C6-EAF468521DC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85800" y="1772816"/>
            <a:ext cx="8001000" cy="41148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procedure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SEARCH(</a:t>
            </a:r>
            <a:r>
              <a:rPr lang="es-ES_tradnl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a,V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1. 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r>
              <a:rPr lang="es-ES_tradnl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“si”;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s-ES_tradnl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2. 	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endParaRPr lang="es-ES_tradnl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3.     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tiene hijo izquierdo 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r>
              <a:rPr lang="es-ES_tradnl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			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SEARCH(</a:t>
            </a:r>
            <a:r>
              <a:rPr lang="es-ES_tradnl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a,w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4.     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s-ES_tradnl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“no”;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s-ES_tradnl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5.</a:t>
            </a:r>
            <a:r>
              <a:rPr lang="es-ES_tradnl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tiene hijo derecho </a:t>
            </a:r>
            <a:r>
              <a:rPr lang="es-ES_tradnl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r>
              <a:rPr lang="es-ES_tradnl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6.</a:t>
            </a:r>
            <a:r>
              <a:rPr lang="es-ES_tradnl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SEARCH(</a:t>
            </a:r>
            <a:r>
              <a:rPr lang="es-ES_tradnl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a,w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7.		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s-ES_tradnl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_tradnl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“no”;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13614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C15EB3D-ECC0-4E6E-A58F-9A2EACEEF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Operación Pertenece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8DB1A46-70D7-4D6D-9D99-C9D202688F8D}"/>
              </a:ext>
            </a:extLst>
          </p:cNvPr>
          <p:cNvGrpSpPr/>
          <p:nvPr/>
        </p:nvGrpSpPr>
        <p:grpSpPr>
          <a:xfrm>
            <a:off x="1844056" y="1988840"/>
            <a:ext cx="5715520" cy="3430192"/>
            <a:chOff x="1858293" y="2755329"/>
            <a:chExt cx="5715520" cy="3430192"/>
          </a:xfrm>
        </p:grpSpPr>
        <p:sp>
          <p:nvSpPr>
            <p:cNvPr id="6" name="Oval 18">
              <a:extLst>
                <a:ext uri="{FF2B5EF4-FFF2-40B4-BE49-F238E27FC236}">
                  <a16:creationId xmlns:a16="http://schemas.microsoft.com/office/drawing/2014/main" id="{77507BFB-A2C3-48BD-AFAF-B469B27FC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960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7" name="Oval 21">
              <a:extLst>
                <a:ext uri="{FF2B5EF4-FFF2-40B4-BE49-F238E27FC236}">
                  <a16:creationId xmlns:a16="http://schemas.microsoft.com/office/drawing/2014/main" id="{F6C3006A-4CBF-4653-8645-261613801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8" name="Oval 22">
              <a:extLst>
                <a:ext uri="{FF2B5EF4-FFF2-40B4-BE49-F238E27FC236}">
                  <a16:creationId xmlns:a16="http://schemas.microsoft.com/office/drawing/2014/main" id="{FD96FDF5-A73E-43B6-86F7-6045604C1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9" name="Oval 23">
              <a:extLst>
                <a:ext uri="{FF2B5EF4-FFF2-40B4-BE49-F238E27FC236}">
                  <a16:creationId xmlns:a16="http://schemas.microsoft.com/office/drawing/2014/main" id="{E8134200-D4AA-4242-B548-1237DFF9B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10" name="Oval 27">
              <a:extLst>
                <a:ext uri="{FF2B5EF4-FFF2-40B4-BE49-F238E27FC236}">
                  <a16:creationId xmlns:a16="http://schemas.microsoft.com/office/drawing/2014/main" id="{55147C3C-E122-4619-A8F6-9EA005D85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1" name="Oval 28">
              <a:extLst>
                <a:ext uri="{FF2B5EF4-FFF2-40B4-BE49-F238E27FC236}">
                  <a16:creationId xmlns:a16="http://schemas.microsoft.com/office/drawing/2014/main" id="{5AC7D738-11B7-4F51-8A9C-829DB1BD3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2" name="Oval 30">
              <a:extLst>
                <a:ext uri="{FF2B5EF4-FFF2-40B4-BE49-F238E27FC236}">
                  <a16:creationId xmlns:a16="http://schemas.microsoft.com/office/drawing/2014/main" id="{BE19F508-6F86-4D23-B9C6-919FE5873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0ECFDE09-B5A8-4CE9-9D95-F1A6332D4862}"/>
                </a:ext>
              </a:extLst>
            </p:cNvPr>
            <p:cNvCxnSpPr>
              <a:stCxn id="6" idx="4"/>
              <a:endCxn id="7" idx="0"/>
            </p:cNvCxnSpPr>
            <p:nvPr/>
          </p:nvCxnSpPr>
          <p:spPr>
            <a:xfrm>
              <a:off x="4631060" y="3356992"/>
              <a:ext cx="1447230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982B8FF1-EFCF-4F3F-9D0D-6BD887A377DE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>
            <a:xfrm flipH="1">
              <a:off x="3012530" y="3356992"/>
              <a:ext cx="1618530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2262DC55-71D1-42B6-B5FE-1F312112B76B}"/>
                </a:ext>
              </a:extLst>
            </p:cNvPr>
            <p:cNvCxnSpPr>
              <a:cxnSpLocks/>
              <a:stCxn id="10" idx="4"/>
              <a:endCxn id="11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74F31D9-C5B4-4302-A347-DA4B106AFC69}"/>
                </a:ext>
              </a:extLst>
            </p:cNvPr>
            <p:cNvCxnSpPr>
              <a:cxnSpLocks/>
              <a:stCxn id="7" idx="4"/>
              <a:endCxn id="8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4F7B0146-1B28-40CD-BEE3-AD8F79E6F467}"/>
                </a:ext>
              </a:extLst>
            </p:cNvPr>
            <p:cNvCxnSpPr>
              <a:cxnSpLocks/>
              <a:stCxn id="7" idx="4"/>
              <a:endCxn id="9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5044F282-B083-4CBF-84CC-A40E60B1E74D}"/>
                </a:ext>
              </a:extLst>
            </p:cNvPr>
            <p:cNvCxnSpPr>
              <a:cxnSpLocks/>
              <a:stCxn id="10" idx="4"/>
              <a:endCxn id="12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22">
              <a:extLst>
                <a:ext uri="{FF2B5EF4-FFF2-40B4-BE49-F238E27FC236}">
                  <a16:creationId xmlns:a16="http://schemas.microsoft.com/office/drawing/2014/main" id="{1B3F8272-31C8-4AD0-99E7-B94A95F34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20" name="Oval 23">
              <a:extLst>
                <a:ext uri="{FF2B5EF4-FFF2-40B4-BE49-F238E27FC236}">
                  <a16:creationId xmlns:a16="http://schemas.microsoft.com/office/drawing/2014/main" id="{BBF54190-FCF0-40D8-AADE-DA29CD086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C1EAE163-2B73-4C3F-9282-22175E8DE781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>
              <a:extLst>
                <a:ext uri="{FF2B5EF4-FFF2-40B4-BE49-F238E27FC236}">
                  <a16:creationId xmlns:a16="http://schemas.microsoft.com/office/drawing/2014/main" id="{F88FCE88-6536-4628-B0C4-CE717B5D4CE4}"/>
                </a:ext>
              </a:extLst>
            </p:cNvPr>
            <p:cNvCxnSpPr>
              <a:cxnSpLocks/>
              <a:endCxn id="20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3">
              <a:extLst>
                <a:ext uri="{FF2B5EF4-FFF2-40B4-BE49-F238E27FC236}">
                  <a16:creationId xmlns:a16="http://schemas.microsoft.com/office/drawing/2014/main" id="{9CC10657-DDD3-44A0-B142-3A0BA0D67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30" name="Conector recto de flecha 29">
              <a:extLst>
                <a:ext uri="{FF2B5EF4-FFF2-40B4-BE49-F238E27FC236}">
                  <a16:creationId xmlns:a16="http://schemas.microsoft.com/office/drawing/2014/main" id="{5AA63BBF-F844-4159-80B7-2CA0FA0CF322}"/>
                </a:ext>
              </a:extLst>
            </p:cNvPr>
            <p:cNvCxnSpPr>
              <a:cxnSpLocks/>
              <a:endCxn id="28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22">
              <a:extLst>
                <a:ext uri="{FF2B5EF4-FFF2-40B4-BE49-F238E27FC236}">
                  <a16:creationId xmlns:a16="http://schemas.microsoft.com/office/drawing/2014/main" id="{A374ECA1-EA4B-4523-BC57-301071CE5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33" name="Conector recto de flecha 32">
              <a:extLst>
                <a:ext uri="{FF2B5EF4-FFF2-40B4-BE49-F238E27FC236}">
                  <a16:creationId xmlns:a16="http://schemas.microsoft.com/office/drawing/2014/main" id="{B953CF10-F553-43D6-A457-C441D048C157}"/>
                </a:ext>
              </a:extLst>
            </p:cNvPr>
            <p:cNvCxnSpPr>
              <a:cxnSpLocks/>
              <a:stCxn id="8" idx="4"/>
              <a:endCxn id="31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8A4D456B-6EB4-4781-957F-0A4DC82D4F5E}"/>
              </a:ext>
            </a:extLst>
          </p:cNvPr>
          <p:cNvGrpSpPr/>
          <p:nvPr/>
        </p:nvGrpSpPr>
        <p:grpSpPr>
          <a:xfrm>
            <a:off x="179511" y="1628800"/>
            <a:ext cx="3829002" cy="3139321"/>
            <a:chOff x="179511" y="1628800"/>
            <a:chExt cx="3829002" cy="3139321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90E4507F-3462-4E6B-BF30-42D388CF3AF8}"/>
                </a:ext>
              </a:extLst>
            </p:cNvPr>
            <p:cNvSpPr txBox="1"/>
            <p:nvPr/>
          </p:nvSpPr>
          <p:spPr>
            <a:xfrm>
              <a:off x="179511" y="1628800"/>
              <a:ext cx="2399681" cy="31393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Valor 21, Nodo 30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¿Valor = Nodo? </a:t>
              </a:r>
              <a:r>
                <a:rPr lang="es-MX" b="1" dirty="0">
                  <a:solidFill>
                    <a:srgbClr val="3366FF"/>
                  </a:solidFill>
                </a:rPr>
                <a:t>NO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¿Valor &gt; Nodo? </a:t>
              </a:r>
              <a:r>
                <a:rPr lang="es-MX" b="1" dirty="0">
                  <a:solidFill>
                    <a:srgbClr val="FF0066"/>
                  </a:solidFill>
                </a:rPr>
                <a:t>NO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¿Valor &lt; Nodo? </a:t>
              </a:r>
              <a:r>
                <a:rPr lang="es-MX" b="1" dirty="0">
                  <a:solidFill>
                    <a:srgbClr val="3366FF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¿Subárbol 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izquierdo existe? </a:t>
              </a:r>
              <a:r>
                <a:rPr lang="es-MX" b="1" dirty="0">
                  <a:solidFill>
                    <a:srgbClr val="FF0066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Reiniciar búsqueda en subárbol izquierdo</a:t>
              </a:r>
            </a:p>
            <a:p>
              <a:endParaRPr lang="es-MX" b="1" dirty="0">
                <a:solidFill>
                  <a:srgbClr val="3366FF"/>
                </a:solidFill>
              </a:endParaRPr>
            </a:p>
            <a:p>
              <a:endParaRPr lang="es-MX" b="1" dirty="0">
                <a:solidFill>
                  <a:srgbClr val="3366FF"/>
                </a:solidFill>
              </a:endParaRPr>
            </a:p>
          </p:txBody>
        </p:sp>
        <p:cxnSp>
          <p:nvCxnSpPr>
            <p:cNvPr id="24" name="Conector recto de flecha 23">
              <a:extLst>
                <a:ext uri="{FF2B5EF4-FFF2-40B4-BE49-F238E27FC236}">
                  <a16:creationId xmlns:a16="http://schemas.microsoft.com/office/drawing/2014/main" id="{7F7DC9B3-5A90-432D-BD19-A7D6B3304E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77543" y="2327177"/>
              <a:ext cx="1430970" cy="21704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upo 43">
            <a:extLst>
              <a:ext uri="{FF2B5EF4-FFF2-40B4-BE49-F238E27FC236}">
                <a16:creationId xmlns:a16="http://schemas.microsoft.com/office/drawing/2014/main" id="{417DB7C8-7D9A-46FC-A083-8CD9CF5D3CA2}"/>
              </a:ext>
            </a:extLst>
          </p:cNvPr>
          <p:cNvGrpSpPr/>
          <p:nvPr/>
        </p:nvGrpSpPr>
        <p:grpSpPr>
          <a:xfrm>
            <a:off x="82613" y="2680117"/>
            <a:ext cx="2694541" cy="2308324"/>
            <a:chOff x="179511" y="1628800"/>
            <a:chExt cx="2694541" cy="2308324"/>
          </a:xfrm>
          <a:solidFill>
            <a:schemeClr val="bg1"/>
          </a:solidFill>
        </p:grpSpPr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5474C5D3-1EE3-4A02-B55D-22FBA289B051}"/>
                </a:ext>
              </a:extLst>
            </p:cNvPr>
            <p:cNvSpPr txBox="1"/>
            <p:nvPr/>
          </p:nvSpPr>
          <p:spPr>
            <a:xfrm>
              <a:off x="179511" y="1628800"/>
              <a:ext cx="2399681" cy="2308324"/>
            </a:xfrm>
            <a:prstGeom prst="rect">
              <a:avLst/>
            </a:prstGeom>
            <a:grpFill/>
            <a:ln>
              <a:solidFill>
                <a:srgbClr val="FF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Valor 21, Nodo 10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¿Valor = Nodo? </a:t>
              </a:r>
              <a:r>
                <a:rPr lang="es-MX" b="1" dirty="0">
                  <a:solidFill>
                    <a:srgbClr val="3366FF"/>
                  </a:solidFill>
                </a:rPr>
                <a:t>NO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¿Valor &gt; Nodo? </a:t>
              </a:r>
              <a:r>
                <a:rPr lang="es-MX" b="1" dirty="0">
                  <a:solidFill>
                    <a:srgbClr val="FF0066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¿Subárbol 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derecho existe? </a:t>
              </a:r>
              <a:r>
                <a:rPr lang="es-MX" b="1" dirty="0">
                  <a:solidFill>
                    <a:srgbClr val="3366FF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Reiniciar búsqueda en subárbol derecho</a:t>
              </a:r>
            </a:p>
          </p:txBody>
        </p:sp>
        <p:cxnSp>
          <p:nvCxnSpPr>
            <p:cNvPr id="46" name="Conector recto de flecha 45">
              <a:extLst>
                <a:ext uri="{FF2B5EF4-FFF2-40B4-BE49-F238E27FC236}">
                  <a16:creationId xmlns:a16="http://schemas.microsoft.com/office/drawing/2014/main" id="{002DAF0B-F62D-471C-BF4F-2CCD5091A32C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2566429" y="1947804"/>
              <a:ext cx="307623" cy="6215"/>
            </a:xfrm>
            <a:prstGeom prst="straightConnector1">
              <a:avLst/>
            </a:prstGeom>
            <a:grpFill/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o 49">
            <a:extLst>
              <a:ext uri="{FF2B5EF4-FFF2-40B4-BE49-F238E27FC236}">
                <a16:creationId xmlns:a16="http://schemas.microsoft.com/office/drawing/2014/main" id="{DDCE0FCD-8FE5-448A-B6BC-A42BF1676D46}"/>
              </a:ext>
            </a:extLst>
          </p:cNvPr>
          <p:cNvGrpSpPr/>
          <p:nvPr/>
        </p:nvGrpSpPr>
        <p:grpSpPr>
          <a:xfrm>
            <a:off x="539552" y="3784972"/>
            <a:ext cx="2694541" cy="2308324"/>
            <a:chOff x="179511" y="1628800"/>
            <a:chExt cx="2694541" cy="2308324"/>
          </a:xfrm>
          <a:solidFill>
            <a:schemeClr val="bg1"/>
          </a:solidFill>
        </p:grpSpPr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0414DF23-8833-493B-8AA5-6F1AD6AE2666}"/>
                </a:ext>
              </a:extLst>
            </p:cNvPr>
            <p:cNvSpPr txBox="1"/>
            <p:nvPr/>
          </p:nvSpPr>
          <p:spPr>
            <a:xfrm>
              <a:off x="179511" y="1628800"/>
              <a:ext cx="2399681" cy="2308324"/>
            </a:xfrm>
            <a:prstGeom prst="rect">
              <a:avLst/>
            </a:prstGeom>
            <a:grpFill/>
            <a:ln>
              <a:solidFill>
                <a:srgbClr val="FF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Valor 21, Nodo 16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¿Valor = Nodo? </a:t>
              </a:r>
              <a:r>
                <a:rPr lang="es-MX" b="1" dirty="0">
                  <a:solidFill>
                    <a:srgbClr val="3366FF"/>
                  </a:solidFill>
                </a:rPr>
                <a:t>NO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¿Valor &gt; Nodo? </a:t>
              </a:r>
              <a:r>
                <a:rPr lang="es-MX" b="1" dirty="0">
                  <a:solidFill>
                    <a:srgbClr val="FF0066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¿Subárbol 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derecho existe? </a:t>
              </a:r>
              <a:r>
                <a:rPr lang="es-MX" b="1" dirty="0">
                  <a:solidFill>
                    <a:srgbClr val="3366FF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Reiniciar búsqueda en subárbol derecho</a:t>
              </a:r>
            </a:p>
          </p:txBody>
        </p:sp>
        <p:cxnSp>
          <p:nvCxnSpPr>
            <p:cNvPr id="52" name="Conector recto de flecha 51">
              <a:extLst>
                <a:ext uri="{FF2B5EF4-FFF2-40B4-BE49-F238E27FC236}">
                  <a16:creationId xmlns:a16="http://schemas.microsoft.com/office/drawing/2014/main" id="{1D423F8B-479B-41BC-8D5F-686E84CF69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66429" y="1947804"/>
              <a:ext cx="307623" cy="6215"/>
            </a:xfrm>
            <a:prstGeom prst="straightConnector1">
              <a:avLst/>
            </a:prstGeom>
            <a:grpFill/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upo 52">
            <a:extLst>
              <a:ext uri="{FF2B5EF4-FFF2-40B4-BE49-F238E27FC236}">
                <a16:creationId xmlns:a16="http://schemas.microsoft.com/office/drawing/2014/main" id="{57C5BBCA-E551-43EA-A804-D97B1757D18C}"/>
              </a:ext>
            </a:extLst>
          </p:cNvPr>
          <p:cNvGrpSpPr/>
          <p:nvPr/>
        </p:nvGrpSpPr>
        <p:grpSpPr>
          <a:xfrm>
            <a:off x="1013363" y="4865092"/>
            <a:ext cx="2694541" cy="923330"/>
            <a:chOff x="179511" y="1628800"/>
            <a:chExt cx="2694541" cy="923330"/>
          </a:xfrm>
          <a:solidFill>
            <a:schemeClr val="bg1"/>
          </a:solidFill>
        </p:grpSpPr>
        <p:sp>
          <p:nvSpPr>
            <p:cNvPr id="54" name="CuadroTexto 53">
              <a:extLst>
                <a:ext uri="{FF2B5EF4-FFF2-40B4-BE49-F238E27FC236}">
                  <a16:creationId xmlns:a16="http://schemas.microsoft.com/office/drawing/2014/main" id="{EA03D4E7-E85E-4198-8A0E-33BF0C2C15D1}"/>
                </a:ext>
              </a:extLst>
            </p:cNvPr>
            <p:cNvSpPr txBox="1"/>
            <p:nvPr/>
          </p:nvSpPr>
          <p:spPr>
            <a:xfrm>
              <a:off x="179511" y="1628800"/>
              <a:ext cx="2399681" cy="923330"/>
            </a:xfrm>
            <a:prstGeom prst="rect">
              <a:avLst/>
            </a:prstGeom>
            <a:grpFill/>
            <a:ln>
              <a:solidFill>
                <a:srgbClr val="FF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Valor 21, Nodo 21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¿Valor = Nodo? </a:t>
              </a:r>
              <a:r>
                <a:rPr lang="es-MX" b="1" dirty="0">
                  <a:solidFill>
                    <a:srgbClr val="3366FF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000000"/>
                  </a:solidFill>
                </a:rPr>
                <a:t>SI PERTENECE</a:t>
              </a:r>
            </a:p>
          </p:txBody>
        </p:sp>
        <p:cxnSp>
          <p:nvCxnSpPr>
            <p:cNvPr id="55" name="Conector recto de flecha 54">
              <a:extLst>
                <a:ext uri="{FF2B5EF4-FFF2-40B4-BE49-F238E27FC236}">
                  <a16:creationId xmlns:a16="http://schemas.microsoft.com/office/drawing/2014/main" id="{58A50A44-7E52-4A0F-95DA-A944A3E9FA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66429" y="1947804"/>
              <a:ext cx="307623" cy="6215"/>
            </a:xfrm>
            <a:prstGeom prst="straightConnector1">
              <a:avLst/>
            </a:prstGeom>
            <a:grpFill/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770228E9-7AEE-4420-B6F0-E38046079C2D}"/>
              </a:ext>
            </a:extLst>
          </p:cNvPr>
          <p:cNvSpPr txBox="1"/>
          <p:nvPr/>
        </p:nvSpPr>
        <p:spPr>
          <a:xfrm>
            <a:off x="5508104" y="1772816"/>
            <a:ext cx="244329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</a:rPr>
              <a:t>¿21 pertenece?</a:t>
            </a:r>
          </a:p>
        </p:txBody>
      </p:sp>
    </p:spTree>
    <p:extLst>
      <p:ext uri="{BB962C8B-B14F-4D97-AF65-F5344CB8AC3E}">
        <p14:creationId xmlns:p14="http://schemas.microsoft.com/office/powerpoint/2010/main" val="413151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C15EB3D-ECC0-4E6E-A58F-9A2EACEEF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Operación Pertenece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8DB1A46-70D7-4D6D-9D99-C9D202688F8D}"/>
              </a:ext>
            </a:extLst>
          </p:cNvPr>
          <p:cNvGrpSpPr/>
          <p:nvPr/>
        </p:nvGrpSpPr>
        <p:grpSpPr>
          <a:xfrm>
            <a:off x="1844056" y="1988840"/>
            <a:ext cx="5715520" cy="3430192"/>
            <a:chOff x="1858293" y="2755329"/>
            <a:chExt cx="5715520" cy="3430192"/>
          </a:xfrm>
        </p:grpSpPr>
        <p:sp>
          <p:nvSpPr>
            <p:cNvPr id="6" name="Oval 18">
              <a:extLst>
                <a:ext uri="{FF2B5EF4-FFF2-40B4-BE49-F238E27FC236}">
                  <a16:creationId xmlns:a16="http://schemas.microsoft.com/office/drawing/2014/main" id="{77507BFB-A2C3-48BD-AFAF-B469B27FC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960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7" name="Oval 21">
              <a:extLst>
                <a:ext uri="{FF2B5EF4-FFF2-40B4-BE49-F238E27FC236}">
                  <a16:creationId xmlns:a16="http://schemas.microsoft.com/office/drawing/2014/main" id="{F6C3006A-4CBF-4653-8645-261613801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8" name="Oval 22">
              <a:extLst>
                <a:ext uri="{FF2B5EF4-FFF2-40B4-BE49-F238E27FC236}">
                  <a16:creationId xmlns:a16="http://schemas.microsoft.com/office/drawing/2014/main" id="{FD96FDF5-A73E-43B6-86F7-6045604C1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9" name="Oval 23">
              <a:extLst>
                <a:ext uri="{FF2B5EF4-FFF2-40B4-BE49-F238E27FC236}">
                  <a16:creationId xmlns:a16="http://schemas.microsoft.com/office/drawing/2014/main" id="{E8134200-D4AA-4242-B548-1237DFF9B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10" name="Oval 27">
              <a:extLst>
                <a:ext uri="{FF2B5EF4-FFF2-40B4-BE49-F238E27FC236}">
                  <a16:creationId xmlns:a16="http://schemas.microsoft.com/office/drawing/2014/main" id="{55147C3C-E122-4619-A8F6-9EA005D85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1" name="Oval 28">
              <a:extLst>
                <a:ext uri="{FF2B5EF4-FFF2-40B4-BE49-F238E27FC236}">
                  <a16:creationId xmlns:a16="http://schemas.microsoft.com/office/drawing/2014/main" id="{5AC7D738-11B7-4F51-8A9C-829DB1BD3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2" name="Oval 30">
              <a:extLst>
                <a:ext uri="{FF2B5EF4-FFF2-40B4-BE49-F238E27FC236}">
                  <a16:creationId xmlns:a16="http://schemas.microsoft.com/office/drawing/2014/main" id="{BE19F508-6F86-4D23-B9C6-919FE5873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0ECFDE09-B5A8-4CE9-9D95-F1A6332D4862}"/>
                </a:ext>
              </a:extLst>
            </p:cNvPr>
            <p:cNvCxnSpPr>
              <a:stCxn id="6" idx="4"/>
              <a:endCxn id="7" idx="0"/>
            </p:cNvCxnSpPr>
            <p:nvPr/>
          </p:nvCxnSpPr>
          <p:spPr>
            <a:xfrm>
              <a:off x="4631060" y="3356992"/>
              <a:ext cx="1447230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982B8FF1-EFCF-4F3F-9D0D-6BD887A377DE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>
            <a:xfrm flipH="1">
              <a:off x="3012530" y="3356992"/>
              <a:ext cx="1618530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2262DC55-71D1-42B6-B5FE-1F312112B76B}"/>
                </a:ext>
              </a:extLst>
            </p:cNvPr>
            <p:cNvCxnSpPr>
              <a:cxnSpLocks/>
              <a:stCxn id="10" idx="4"/>
              <a:endCxn id="11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74F31D9-C5B4-4302-A347-DA4B106AFC69}"/>
                </a:ext>
              </a:extLst>
            </p:cNvPr>
            <p:cNvCxnSpPr>
              <a:cxnSpLocks/>
              <a:stCxn id="7" idx="4"/>
              <a:endCxn id="8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4F7B0146-1B28-40CD-BEE3-AD8F79E6F467}"/>
                </a:ext>
              </a:extLst>
            </p:cNvPr>
            <p:cNvCxnSpPr>
              <a:cxnSpLocks/>
              <a:stCxn id="7" idx="4"/>
              <a:endCxn id="9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5044F282-B083-4CBF-84CC-A40E60B1E74D}"/>
                </a:ext>
              </a:extLst>
            </p:cNvPr>
            <p:cNvCxnSpPr>
              <a:cxnSpLocks/>
              <a:stCxn id="10" idx="4"/>
              <a:endCxn id="12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22">
              <a:extLst>
                <a:ext uri="{FF2B5EF4-FFF2-40B4-BE49-F238E27FC236}">
                  <a16:creationId xmlns:a16="http://schemas.microsoft.com/office/drawing/2014/main" id="{1B3F8272-31C8-4AD0-99E7-B94A95F34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20" name="Oval 23">
              <a:extLst>
                <a:ext uri="{FF2B5EF4-FFF2-40B4-BE49-F238E27FC236}">
                  <a16:creationId xmlns:a16="http://schemas.microsoft.com/office/drawing/2014/main" id="{BBF54190-FCF0-40D8-AADE-DA29CD086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C1EAE163-2B73-4C3F-9282-22175E8DE781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>
              <a:extLst>
                <a:ext uri="{FF2B5EF4-FFF2-40B4-BE49-F238E27FC236}">
                  <a16:creationId xmlns:a16="http://schemas.microsoft.com/office/drawing/2014/main" id="{F88FCE88-6536-4628-B0C4-CE717B5D4CE4}"/>
                </a:ext>
              </a:extLst>
            </p:cNvPr>
            <p:cNvCxnSpPr>
              <a:cxnSpLocks/>
              <a:endCxn id="20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3">
              <a:extLst>
                <a:ext uri="{FF2B5EF4-FFF2-40B4-BE49-F238E27FC236}">
                  <a16:creationId xmlns:a16="http://schemas.microsoft.com/office/drawing/2014/main" id="{9CC10657-DDD3-44A0-B142-3A0BA0D67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30" name="Conector recto de flecha 29">
              <a:extLst>
                <a:ext uri="{FF2B5EF4-FFF2-40B4-BE49-F238E27FC236}">
                  <a16:creationId xmlns:a16="http://schemas.microsoft.com/office/drawing/2014/main" id="{5AA63BBF-F844-4159-80B7-2CA0FA0CF322}"/>
                </a:ext>
              </a:extLst>
            </p:cNvPr>
            <p:cNvCxnSpPr>
              <a:cxnSpLocks/>
              <a:endCxn id="28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22">
              <a:extLst>
                <a:ext uri="{FF2B5EF4-FFF2-40B4-BE49-F238E27FC236}">
                  <a16:creationId xmlns:a16="http://schemas.microsoft.com/office/drawing/2014/main" id="{A374ECA1-EA4B-4523-BC57-301071CE5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33" name="Conector recto de flecha 32">
              <a:extLst>
                <a:ext uri="{FF2B5EF4-FFF2-40B4-BE49-F238E27FC236}">
                  <a16:creationId xmlns:a16="http://schemas.microsoft.com/office/drawing/2014/main" id="{B953CF10-F553-43D6-A457-C441D048C157}"/>
                </a:ext>
              </a:extLst>
            </p:cNvPr>
            <p:cNvCxnSpPr>
              <a:cxnSpLocks/>
              <a:stCxn id="8" idx="4"/>
              <a:endCxn id="31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upo 43">
            <a:extLst>
              <a:ext uri="{FF2B5EF4-FFF2-40B4-BE49-F238E27FC236}">
                <a16:creationId xmlns:a16="http://schemas.microsoft.com/office/drawing/2014/main" id="{417DB7C8-7D9A-46FC-A083-8CD9CF5D3CA2}"/>
              </a:ext>
            </a:extLst>
          </p:cNvPr>
          <p:cNvGrpSpPr/>
          <p:nvPr/>
        </p:nvGrpSpPr>
        <p:grpSpPr>
          <a:xfrm>
            <a:off x="149267" y="1984772"/>
            <a:ext cx="3774661" cy="2308324"/>
            <a:chOff x="179511" y="1628800"/>
            <a:chExt cx="3774661" cy="2308324"/>
          </a:xfrm>
          <a:solidFill>
            <a:schemeClr val="bg1"/>
          </a:solidFill>
        </p:grpSpPr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5474C5D3-1EE3-4A02-B55D-22FBA289B051}"/>
                </a:ext>
              </a:extLst>
            </p:cNvPr>
            <p:cNvSpPr txBox="1"/>
            <p:nvPr/>
          </p:nvSpPr>
          <p:spPr>
            <a:xfrm>
              <a:off x="179511" y="1628800"/>
              <a:ext cx="2399681" cy="2308324"/>
            </a:xfrm>
            <a:prstGeom prst="rect">
              <a:avLst/>
            </a:prstGeom>
            <a:grpFill/>
            <a:ln>
              <a:solidFill>
                <a:srgbClr val="FF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Valor 36, Nodo 30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¿Valor = Nodo? </a:t>
              </a:r>
              <a:r>
                <a:rPr lang="es-MX" b="1" dirty="0">
                  <a:solidFill>
                    <a:srgbClr val="3366FF"/>
                  </a:solidFill>
                </a:rPr>
                <a:t>NO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¿Valor &gt; Nodo? </a:t>
              </a:r>
              <a:r>
                <a:rPr lang="es-MX" b="1" dirty="0">
                  <a:solidFill>
                    <a:srgbClr val="FF0066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¿Subárbol 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derecho existe? </a:t>
              </a:r>
              <a:r>
                <a:rPr lang="es-MX" b="1" dirty="0">
                  <a:solidFill>
                    <a:srgbClr val="3366FF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Reiniciar búsqueda en subárbol derecho</a:t>
              </a:r>
            </a:p>
          </p:txBody>
        </p:sp>
        <p:cxnSp>
          <p:nvCxnSpPr>
            <p:cNvPr id="46" name="Conector recto de flecha 45">
              <a:extLst>
                <a:ext uri="{FF2B5EF4-FFF2-40B4-BE49-F238E27FC236}">
                  <a16:creationId xmlns:a16="http://schemas.microsoft.com/office/drawing/2014/main" id="{002DAF0B-F62D-471C-BF4F-2CCD5091A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66429" y="1954019"/>
              <a:ext cx="1387743" cy="1"/>
            </a:xfrm>
            <a:prstGeom prst="straightConnector1">
              <a:avLst/>
            </a:prstGeom>
            <a:grpFill/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017FEDDB-5C94-413D-AD3C-2546BA42BEE3}"/>
              </a:ext>
            </a:extLst>
          </p:cNvPr>
          <p:cNvGrpSpPr/>
          <p:nvPr/>
        </p:nvGrpSpPr>
        <p:grpSpPr>
          <a:xfrm>
            <a:off x="2627784" y="2636912"/>
            <a:ext cx="2999630" cy="2585323"/>
            <a:chOff x="179511" y="1628800"/>
            <a:chExt cx="2999630" cy="2585323"/>
          </a:xfrm>
        </p:grpSpPr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A92F80B7-9373-49F4-9D15-AED0DBC88483}"/>
                </a:ext>
              </a:extLst>
            </p:cNvPr>
            <p:cNvSpPr txBox="1"/>
            <p:nvPr/>
          </p:nvSpPr>
          <p:spPr>
            <a:xfrm>
              <a:off x="179511" y="1628800"/>
              <a:ext cx="2399681" cy="258532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Valor 36, Nodo 40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¿Valor = Nodo? </a:t>
              </a:r>
              <a:r>
                <a:rPr lang="es-MX" b="1" dirty="0">
                  <a:solidFill>
                    <a:srgbClr val="3366FF"/>
                  </a:solidFill>
                </a:rPr>
                <a:t>NO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¿Valor &gt; Nodo? </a:t>
              </a:r>
              <a:r>
                <a:rPr lang="es-MX" b="1" dirty="0">
                  <a:solidFill>
                    <a:srgbClr val="FF0066"/>
                  </a:solidFill>
                </a:rPr>
                <a:t>NO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¿Valor &lt; Nodo? </a:t>
              </a:r>
              <a:r>
                <a:rPr lang="es-MX" b="1" dirty="0">
                  <a:solidFill>
                    <a:srgbClr val="3366FF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¿Subárbol 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izquierdo existe? </a:t>
              </a:r>
              <a:r>
                <a:rPr lang="es-MX" b="1" dirty="0">
                  <a:solidFill>
                    <a:srgbClr val="FF0066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Reiniciar búsqueda en subárbol izquierdo</a:t>
              </a:r>
            </a:p>
          </p:txBody>
        </p:sp>
        <p:cxnSp>
          <p:nvCxnSpPr>
            <p:cNvPr id="42" name="Conector recto de flecha 41">
              <a:extLst>
                <a:ext uri="{FF2B5EF4-FFF2-40B4-BE49-F238E27FC236}">
                  <a16:creationId xmlns:a16="http://schemas.microsoft.com/office/drawing/2014/main" id="{34A173E6-70B9-4A61-87D1-FFF3590D1E95}"/>
                </a:ext>
              </a:extLst>
            </p:cNvPr>
            <p:cNvCxnSpPr>
              <a:cxnSpLocks/>
            </p:cNvCxnSpPr>
            <p:nvPr/>
          </p:nvCxnSpPr>
          <p:spPr>
            <a:xfrm>
              <a:off x="2577543" y="2348882"/>
              <a:ext cx="601598" cy="0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upo 46">
            <a:extLst>
              <a:ext uri="{FF2B5EF4-FFF2-40B4-BE49-F238E27FC236}">
                <a16:creationId xmlns:a16="http://schemas.microsoft.com/office/drawing/2014/main" id="{09B4BA49-9BD4-49FA-90A5-E591ACE1D2E6}"/>
              </a:ext>
            </a:extLst>
          </p:cNvPr>
          <p:cNvGrpSpPr/>
          <p:nvPr/>
        </p:nvGrpSpPr>
        <p:grpSpPr>
          <a:xfrm>
            <a:off x="2315610" y="3861048"/>
            <a:ext cx="2904462" cy="1754326"/>
            <a:chOff x="179511" y="1628800"/>
            <a:chExt cx="2904462" cy="1754326"/>
          </a:xfrm>
          <a:solidFill>
            <a:schemeClr val="bg1"/>
          </a:solidFill>
        </p:grpSpPr>
        <p:sp>
          <p:nvSpPr>
            <p:cNvPr id="48" name="CuadroTexto 47">
              <a:extLst>
                <a:ext uri="{FF2B5EF4-FFF2-40B4-BE49-F238E27FC236}">
                  <a16:creationId xmlns:a16="http://schemas.microsoft.com/office/drawing/2014/main" id="{256F3872-7CA7-4717-A49F-818EAEAC7934}"/>
                </a:ext>
              </a:extLst>
            </p:cNvPr>
            <p:cNvSpPr txBox="1"/>
            <p:nvPr/>
          </p:nvSpPr>
          <p:spPr>
            <a:xfrm>
              <a:off x="179511" y="1628800"/>
              <a:ext cx="2399681" cy="1754326"/>
            </a:xfrm>
            <a:prstGeom prst="rect">
              <a:avLst/>
            </a:prstGeom>
            <a:grpFill/>
            <a:ln>
              <a:solidFill>
                <a:srgbClr val="FF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Valor 36, Nodo 35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¿Valor = Nodo? </a:t>
              </a:r>
              <a:r>
                <a:rPr lang="es-MX" b="1" dirty="0">
                  <a:solidFill>
                    <a:srgbClr val="3366FF"/>
                  </a:solidFill>
                </a:rPr>
                <a:t>NO</a:t>
              </a:r>
            </a:p>
            <a:p>
              <a:r>
                <a:rPr lang="es-MX" b="1" dirty="0">
                  <a:solidFill>
                    <a:srgbClr val="3366FF"/>
                  </a:solidFill>
                </a:rPr>
                <a:t>¿Valor &gt; Nodo? </a:t>
              </a:r>
              <a:r>
                <a:rPr lang="es-MX" b="1" dirty="0">
                  <a:solidFill>
                    <a:srgbClr val="FF0066"/>
                  </a:solidFill>
                </a:rPr>
                <a:t>SI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¿Subárbol </a:t>
              </a:r>
            </a:p>
            <a:p>
              <a:r>
                <a:rPr lang="es-MX" b="1" dirty="0">
                  <a:solidFill>
                    <a:srgbClr val="FF0066"/>
                  </a:solidFill>
                </a:rPr>
                <a:t>derecho existe? </a:t>
              </a:r>
              <a:r>
                <a:rPr lang="es-MX" b="1" dirty="0">
                  <a:solidFill>
                    <a:srgbClr val="3366FF"/>
                  </a:solidFill>
                </a:rPr>
                <a:t>NO</a:t>
              </a:r>
            </a:p>
            <a:p>
              <a:r>
                <a:rPr lang="es-MX" b="1" dirty="0">
                  <a:solidFill>
                    <a:srgbClr val="000000"/>
                  </a:solidFill>
                </a:rPr>
                <a:t>NO PERTENECE</a:t>
              </a:r>
            </a:p>
          </p:txBody>
        </p:sp>
        <p:cxnSp>
          <p:nvCxnSpPr>
            <p:cNvPr id="49" name="Conector recto de flecha 48">
              <a:extLst>
                <a:ext uri="{FF2B5EF4-FFF2-40B4-BE49-F238E27FC236}">
                  <a16:creationId xmlns:a16="http://schemas.microsoft.com/office/drawing/2014/main" id="{68970B97-CAB4-4DED-95CD-874001831E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66429" y="1954020"/>
              <a:ext cx="517544" cy="1"/>
            </a:xfrm>
            <a:prstGeom prst="straightConnector1">
              <a:avLst/>
            </a:prstGeom>
            <a:grpFill/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ángulo 1">
            <a:extLst>
              <a:ext uri="{FF2B5EF4-FFF2-40B4-BE49-F238E27FC236}">
                <a16:creationId xmlns:a16="http://schemas.microsoft.com/office/drawing/2014/main" id="{446873ED-27C5-4265-87ED-B025D8A1A017}"/>
              </a:ext>
            </a:extLst>
          </p:cNvPr>
          <p:cNvSpPr/>
          <p:nvPr/>
        </p:nvSpPr>
        <p:spPr>
          <a:xfrm>
            <a:off x="5724128" y="1743199"/>
            <a:ext cx="24432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</a:rPr>
              <a:t>¿36 pertenece?</a:t>
            </a:r>
          </a:p>
        </p:txBody>
      </p:sp>
    </p:spTree>
    <p:extLst>
      <p:ext uri="{BB962C8B-B14F-4D97-AF65-F5344CB8AC3E}">
        <p14:creationId xmlns:p14="http://schemas.microsoft.com/office/powerpoint/2010/main" val="66854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020B350-B13E-4D9D-B56C-B46E62058D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2840" y="188640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Operación Inserta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48727A-485B-48F2-88F5-C21D5C024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412776"/>
            <a:ext cx="9108504" cy="4680520"/>
          </a:xfrm>
        </p:spPr>
        <p:txBody>
          <a:bodyPr/>
          <a:lstStyle/>
          <a:p>
            <a:r>
              <a:rPr lang="es-MX" dirty="0"/>
              <a:t>La función recibe un árbol, y el </a:t>
            </a:r>
            <a:r>
              <a:rPr lang="es-MX" b="1" dirty="0"/>
              <a:t>valor</a:t>
            </a:r>
            <a:r>
              <a:rPr lang="es-MX" dirty="0"/>
              <a:t> a insertar</a:t>
            </a:r>
          </a:p>
          <a:p>
            <a:pPr lvl="1"/>
            <a:r>
              <a:rPr lang="es-MX" dirty="0"/>
              <a:t>Utiliza la función de búsqueda del pertenece</a:t>
            </a:r>
          </a:p>
          <a:p>
            <a:pPr lvl="1"/>
            <a:r>
              <a:rPr lang="es-MX" dirty="0"/>
              <a:t>Insertar Valor, ¿resultado de la búsqueda?</a:t>
            </a:r>
          </a:p>
          <a:p>
            <a:pPr lvl="2"/>
            <a:r>
              <a:rPr lang="es-MX" dirty="0"/>
              <a:t>SI: entonces NO SE PUEDE INSERTAR</a:t>
            </a:r>
          </a:p>
          <a:p>
            <a:pPr lvl="2"/>
            <a:r>
              <a:rPr lang="es-MX" dirty="0"/>
              <a:t>No, entonces</a:t>
            </a:r>
          </a:p>
          <a:p>
            <a:pPr lvl="3"/>
            <a:r>
              <a:rPr lang="es-MX" sz="2400" dirty="0"/>
              <a:t>Devuelve el nodo que sería el padre P</a:t>
            </a:r>
          </a:p>
          <a:p>
            <a:pPr lvl="3"/>
            <a:r>
              <a:rPr lang="es-MX" sz="2400" dirty="0"/>
              <a:t>Se crea el nodo con el valor que sería el hijo, H</a:t>
            </a:r>
          </a:p>
          <a:p>
            <a:pPr lvl="3"/>
            <a:r>
              <a:rPr lang="es-MX" sz="2400" dirty="0"/>
              <a:t>Si el valor es &gt; padre se inserta como hijo derecho</a:t>
            </a:r>
          </a:p>
          <a:p>
            <a:pPr lvl="3"/>
            <a:r>
              <a:rPr lang="es-MX" sz="2400" dirty="0"/>
              <a:t>Si el valor es &lt; padre se inserta como hijo izquierdo</a:t>
            </a:r>
          </a:p>
          <a:p>
            <a:pPr lvl="3"/>
            <a:endParaRPr lang="es-MX" sz="2400" dirty="0"/>
          </a:p>
          <a:p>
            <a:pPr lvl="2"/>
            <a:endParaRPr lang="es-MX" dirty="0"/>
          </a:p>
          <a:p>
            <a:pPr lvl="2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795724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C15EB3D-ECC0-4E6E-A58F-9A2EACEEF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Operación Inserta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6" name="Oval 18">
            <a:extLst>
              <a:ext uri="{FF2B5EF4-FFF2-40B4-BE49-F238E27FC236}">
                <a16:creationId xmlns:a16="http://schemas.microsoft.com/office/drawing/2014/main" id="{77507BFB-A2C3-48BD-AFAF-B469B27FC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0587" y="2189763"/>
            <a:ext cx="838200" cy="6016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b="1" dirty="0"/>
              <a:t>30</a:t>
            </a:r>
            <a:endParaRPr lang="es-ES" altLang="es-MX" b="1" dirty="0"/>
          </a:p>
        </p:txBody>
      </p:sp>
      <p:sp>
        <p:nvSpPr>
          <p:cNvPr id="7" name="Oval 21">
            <a:extLst>
              <a:ext uri="{FF2B5EF4-FFF2-40B4-BE49-F238E27FC236}">
                <a16:creationId xmlns:a16="http://schemas.microsoft.com/office/drawing/2014/main" id="{F6C3006A-4CBF-4653-8645-261613801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998" y="3206259"/>
            <a:ext cx="731837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ES" altLang="es-MX" b="1" dirty="0"/>
              <a:t>40</a:t>
            </a:r>
          </a:p>
        </p:txBody>
      </p:sp>
      <p:sp>
        <p:nvSpPr>
          <p:cNvPr id="8" name="Oval 22">
            <a:extLst>
              <a:ext uri="{FF2B5EF4-FFF2-40B4-BE49-F238E27FC236}">
                <a16:creationId xmlns:a16="http://schemas.microsoft.com/office/drawing/2014/main" id="{FD96FDF5-A73E-43B6-86F7-6045604C1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7541" y="4162580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35</a:t>
            </a:r>
            <a:endParaRPr lang="es-ES" altLang="es-MX" sz="2800" dirty="0"/>
          </a:p>
        </p:txBody>
      </p:sp>
      <p:sp>
        <p:nvSpPr>
          <p:cNvPr id="9" name="Oval 23">
            <a:extLst>
              <a:ext uri="{FF2B5EF4-FFF2-40B4-BE49-F238E27FC236}">
                <a16:creationId xmlns:a16="http://schemas.microsoft.com/office/drawing/2014/main" id="{E8134200-D4AA-4242-B548-1237DFF9B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9448" y="4162580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60</a:t>
            </a:r>
            <a:endParaRPr lang="es-ES" altLang="es-MX" sz="2800" dirty="0"/>
          </a:p>
        </p:txBody>
      </p:sp>
      <p:sp>
        <p:nvSpPr>
          <p:cNvPr id="10" name="Oval 27">
            <a:extLst>
              <a:ext uri="{FF2B5EF4-FFF2-40B4-BE49-F238E27FC236}">
                <a16:creationId xmlns:a16="http://schemas.microsoft.com/office/drawing/2014/main" id="{55147C3C-E122-4619-A8F6-9EA005D85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293" y="319787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10</a:t>
            </a:r>
            <a:endParaRPr lang="es-ES" altLang="es-MX" sz="2800" dirty="0"/>
          </a:p>
        </p:txBody>
      </p:sp>
      <p:sp>
        <p:nvSpPr>
          <p:cNvPr id="11" name="Oval 28">
            <a:extLst>
              <a:ext uri="{FF2B5EF4-FFF2-40B4-BE49-F238E27FC236}">
                <a16:creationId xmlns:a16="http://schemas.microsoft.com/office/drawing/2014/main" id="{5AC7D738-11B7-4F51-8A9C-829DB1BD3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3794" y="4151194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</a:t>
            </a:r>
            <a:endParaRPr lang="es-ES" altLang="es-MX" sz="2800" dirty="0"/>
          </a:p>
        </p:txBody>
      </p:sp>
      <p:sp>
        <p:nvSpPr>
          <p:cNvPr id="12" name="Oval 30">
            <a:extLst>
              <a:ext uri="{FF2B5EF4-FFF2-40B4-BE49-F238E27FC236}">
                <a16:creationId xmlns:a16="http://schemas.microsoft.com/office/drawing/2014/main" id="{BE19F508-6F86-4D23-B9C6-919FE5873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2776" y="4151194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16</a:t>
            </a:r>
            <a:endParaRPr lang="es-ES" altLang="es-MX" sz="2800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0ECFDE09-B5A8-4CE9-9D95-F1A6332D4862}"/>
              </a:ext>
            </a:extLst>
          </p:cNvPr>
          <p:cNvCxnSpPr>
            <a:stCxn id="6" idx="4"/>
            <a:endCxn id="7" idx="0"/>
          </p:cNvCxnSpPr>
          <p:nvPr/>
        </p:nvCxnSpPr>
        <p:spPr>
          <a:xfrm>
            <a:off x="5589687" y="2791426"/>
            <a:ext cx="1447230" cy="41483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982B8FF1-EFCF-4F3F-9D0D-6BD887A377DE}"/>
              </a:ext>
            </a:extLst>
          </p:cNvPr>
          <p:cNvCxnSpPr>
            <a:cxnSpLocks/>
            <a:stCxn id="6" idx="4"/>
            <a:endCxn id="10" idx="0"/>
          </p:cNvCxnSpPr>
          <p:nvPr/>
        </p:nvCxnSpPr>
        <p:spPr>
          <a:xfrm flipH="1">
            <a:off x="4368031" y="2791426"/>
            <a:ext cx="1221656" cy="40644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2262DC55-71D1-42B6-B5FE-1F312112B76B}"/>
              </a:ext>
            </a:extLst>
          </p:cNvPr>
          <p:cNvCxnSpPr>
            <a:cxnSpLocks/>
            <a:stCxn id="10" idx="4"/>
            <a:endCxn id="11" idx="0"/>
          </p:cNvCxnSpPr>
          <p:nvPr/>
        </p:nvCxnSpPr>
        <p:spPr>
          <a:xfrm flipH="1">
            <a:off x="3526532" y="3647138"/>
            <a:ext cx="841499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B74F31D9-C5B4-4302-A347-DA4B106AFC69}"/>
              </a:ext>
            </a:extLst>
          </p:cNvPr>
          <p:cNvCxnSpPr>
            <a:cxnSpLocks/>
            <a:stCxn id="7" idx="4"/>
            <a:endCxn id="8" idx="0"/>
          </p:cNvCxnSpPr>
          <p:nvPr/>
        </p:nvCxnSpPr>
        <p:spPr>
          <a:xfrm flipH="1">
            <a:off x="6600279" y="3655522"/>
            <a:ext cx="436638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4F7B0146-1B28-40CD-BEE3-AD8F79E6F467}"/>
              </a:ext>
            </a:extLst>
          </p:cNvPr>
          <p:cNvCxnSpPr>
            <a:cxnSpLocks/>
            <a:stCxn id="7" idx="4"/>
            <a:endCxn id="9" idx="0"/>
          </p:cNvCxnSpPr>
          <p:nvPr/>
        </p:nvCxnSpPr>
        <p:spPr>
          <a:xfrm>
            <a:off x="7036917" y="3655522"/>
            <a:ext cx="845269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5044F282-B083-4CBF-84CC-A40E60B1E74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4368031" y="3647138"/>
            <a:ext cx="697483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22">
            <a:extLst>
              <a:ext uri="{FF2B5EF4-FFF2-40B4-BE49-F238E27FC236}">
                <a16:creationId xmlns:a16="http://schemas.microsoft.com/office/drawing/2014/main" id="{1B3F8272-31C8-4AD0-99E7-B94A95F34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251" y="516230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13</a:t>
            </a:r>
            <a:endParaRPr lang="es-ES" altLang="es-MX" sz="2800" dirty="0"/>
          </a:p>
        </p:txBody>
      </p:sp>
      <p:sp>
        <p:nvSpPr>
          <p:cNvPr id="20" name="Oval 23">
            <a:extLst>
              <a:ext uri="{FF2B5EF4-FFF2-40B4-BE49-F238E27FC236}">
                <a16:creationId xmlns:a16="http://schemas.microsoft.com/office/drawing/2014/main" id="{BBF54190-FCF0-40D8-AADE-DA29CD086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5413" y="516230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21</a:t>
            </a:r>
            <a:endParaRPr lang="es-ES" altLang="es-MX" sz="2800" dirty="0"/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C1EAE163-2B73-4C3F-9282-22175E8DE781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4655989" y="4583242"/>
            <a:ext cx="450949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F88FCE88-6536-4628-B0C4-CE717B5D4CE4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5106938" y="4583242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3">
            <a:extLst>
              <a:ext uri="{FF2B5EF4-FFF2-40B4-BE49-F238E27FC236}">
                <a16:creationId xmlns:a16="http://schemas.microsoft.com/office/drawing/2014/main" id="{9CC10657-DDD3-44A0-B142-3A0BA0D67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6965" y="5170692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70</a:t>
            </a:r>
            <a:endParaRPr lang="es-ES" altLang="es-MX" sz="2800" dirty="0"/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5AA63BBF-F844-4159-80B7-2CA0FA0CF322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7878490" y="4591626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22">
            <a:extLst>
              <a:ext uri="{FF2B5EF4-FFF2-40B4-BE49-F238E27FC236}">
                <a16:creationId xmlns:a16="http://schemas.microsoft.com/office/drawing/2014/main" id="{A374ECA1-EA4B-4523-BC57-301071CE5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1517" y="515047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32</a:t>
            </a:r>
            <a:endParaRPr lang="es-ES" altLang="es-MX" sz="2800" dirty="0"/>
          </a:p>
        </p:txBody>
      </p: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B953CF10-F553-43D6-A457-C441D048C157}"/>
              </a:ext>
            </a:extLst>
          </p:cNvPr>
          <p:cNvCxnSpPr>
            <a:cxnSpLocks/>
            <a:stCxn id="8" idx="4"/>
            <a:endCxn id="31" idx="0"/>
          </p:cNvCxnSpPr>
          <p:nvPr/>
        </p:nvCxnSpPr>
        <p:spPr>
          <a:xfrm flipH="1">
            <a:off x="6384255" y="4611843"/>
            <a:ext cx="216024" cy="53863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uadroTexto 38">
            <a:extLst>
              <a:ext uri="{FF2B5EF4-FFF2-40B4-BE49-F238E27FC236}">
                <a16:creationId xmlns:a16="http://schemas.microsoft.com/office/drawing/2014/main" id="{AB428B33-3B90-4550-BD97-0B7CAAB392D2}"/>
              </a:ext>
            </a:extLst>
          </p:cNvPr>
          <p:cNvSpPr txBox="1"/>
          <p:nvPr/>
        </p:nvSpPr>
        <p:spPr>
          <a:xfrm>
            <a:off x="467544" y="1576379"/>
            <a:ext cx="3879074" cy="923330"/>
          </a:xfrm>
          <a:prstGeom prst="rect">
            <a:avLst/>
          </a:prstGeom>
          <a:solidFill>
            <a:srgbClr val="FFFF00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FF0066"/>
                </a:solidFill>
              </a:rPr>
              <a:t>¿8 &lt; 30? </a:t>
            </a:r>
            <a:r>
              <a:rPr lang="es-MX" b="1" dirty="0">
                <a:solidFill>
                  <a:srgbClr val="3366FF"/>
                </a:solidFill>
              </a:rPr>
              <a:t>SI</a:t>
            </a:r>
          </a:p>
          <a:p>
            <a:r>
              <a:rPr lang="es-MX" b="1" dirty="0">
                <a:solidFill>
                  <a:srgbClr val="3366FF"/>
                </a:solidFill>
              </a:rPr>
              <a:t>¿árbol izquierdo existe? </a:t>
            </a:r>
            <a:r>
              <a:rPr lang="es-MX" b="1" dirty="0">
                <a:solidFill>
                  <a:srgbClr val="FF0066"/>
                </a:solidFill>
              </a:rPr>
              <a:t>SI</a:t>
            </a:r>
          </a:p>
          <a:p>
            <a:r>
              <a:rPr lang="es-MX" b="1" dirty="0">
                <a:solidFill>
                  <a:srgbClr val="FF0066"/>
                </a:solidFill>
              </a:rPr>
              <a:t>Reiniciar en subárbol izquierdo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46AA4D8E-A0B4-42FA-A0D3-B39D505DAEA0}"/>
              </a:ext>
            </a:extLst>
          </p:cNvPr>
          <p:cNvSpPr txBox="1"/>
          <p:nvPr/>
        </p:nvSpPr>
        <p:spPr>
          <a:xfrm>
            <a:off x="6480968" y="1973739"/>
            <a:ext cx="157126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</a:rPr>
              <a:t>Insertar 8</a:t>
            </a:r>
          </a:p>
        </p:txBody>
      </p:sp>
      <p:sp>
        <p:nvSpPr>
          <p:cNvPr id="60" name="Oval 18">
            <a:extLst>
              <a:ext uri="{FF2B5EF4-FFF2-40B4-BE49-F238E27FC236}">
                <a16:creationId xmlns:a16="http://schemas.microsoft.com/office/drawing/2014/main" id="{6BEBFCFE-7770-4FBB-AD9C-9D11492B1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4824" y="2189763"/>
            <a:ext cx="838200" cy="601663"/>
          </a:xfrm>
          <a:prstGeom prst="ellipse">
            <a:avLst/>
          </a:prstGeom>
          <a:solidFill>
            <a:srgbClr val="FFFF00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b="1" dirty="0"/>
              <a:t>30</a:t>
            </a:r>
            <a:endParaRPr lang="es-ES" altLang="es-MX" b="1" dirty="0"/>
          </a:p>
        </p:txBody>
      </p:sp>
      <p:sp>
        <p:nvSpPr>
          <p:cNvPr id="61" name="Oval 18">
            <a:extLst>
              <a:ext uri="{FF2B5EF4-FFF2-40B4-BE49-F238E27FC236}">
                <a16:creationId xmlns:a16="http://schemas.microsoft.com/office/drawing/2014/main" id="{D1888E12-4E27-4494-A174-2CDC5F964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6093" y="3069133"/>
            <a:ext cx="838200" cy="601663"/>
          </a:xfrm>
          <a:prstGeom prst="ellipse">
            <a:avLst/>
          </a:prstGeom>
          <a:solidFill>
            <a:srgbClr val="FFFF00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b="1" dirty="0"/>
              <a:t>10</a:t>
            </a:r>
            <a:endParaRPr lang="es-ES" altLang="es-MX" b="1" dirty="0"/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166A2E72-4574-4894-BE81-A99D6BD9A8A3}"/>
              </a:ext>
            </a:extLst>
          </p:cNvPr>
          <p:cNvSpPr txBox="1"/>
          <p:nvPr/>
        </p:nvSpPr>
        <p:spPr>
          <a:xfrm>
            <a:off x="107504" y="2721694"/>
            <a:ext cx="3639830" cy="923330"/>
          </a:xfrm>
          <a:prstGeom prst="rect">
            <a:avLst/>
          </a:prstGeom>
          <a:solidFill>
            <a:srgbClr val="FFFF00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FF0066"/>
                </a:solidFill>
              </a:rPr>
              <a:t>¿8 &lt; 10? </a:t>
            </a:r>
            <a:r>
              <a:rPr lang="es-MX" b="1" dirty="0">
                <a:solidFill>
                  <a:srgbClr val="3366FF"/>
                </a:solidFill>
              </a:rPr>
              <a:t>SI</a:t>
            </a:r>
          </a:p>
          <a:p>
            <a:r>
              <a:rPr lang="es-MX" b="1" dirty="0">
                <a:solidFill>
                  <a:srgbClr val="3366FF"/>
                </a:solidFill>
              </a:rPr>
              <a:t>¿árbol izquierdo existe? </a:t>
            </a:r>
            <a:r>
              <a:rPr lang="es-MX" b="1" dirty="0">
                <a:solidFill>
                  <a:srgbClr val="FF0066"/>
                </a:solidFill>
              </a:rPr>
              <a:t>SI</a:t>
            </a:r>
          </a:p>
          <a:p>
            <a:r>
              <a:rPr lang="es-MX" b="1" dirty="0">
                <a:solidFill>
                  <a:srgbClr val="FF0066"/>
                </a:solidFill>
              </a:rPr>
              <a:t>Reiniciar en subárbol izquierdo</a:t>
            </a:r>
          </a:p>
        </p:txBody>
      </p:sp>
      <p:sp>
        <p:nvSpPr>
          <p:cNvPr id="64" name="Oval 18">
            <a:extLst>
              <a:ext uri="{FF2B5EF4-FFF2-40B4-BE49-F238E27FC236}">
                <a16:creationId xmlns:a16="http://schemas.microsoft.com/office/drawing/2014/main" id="{E1A118BB-29AF-44CA-8FD3-EFCDF558E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2488" y="4061971"/>
            <a:ext cx="838200" cy="601663"/>
          </a:xfrm>
          <a:prstGeom prst="ellipse">
            <a:avLst/>
          </a:prstGeom>
          <a:solidFill>
            <a:srgbClr val="FFFF00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b="1" dirty="0"/>
              <a:t>6</a:t>
            </a:r>
            <a:endParaRPr lang="es-ES" altLang="es-MX" b="1" dirty="0"/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881E045C-1328-4618-9C7A-A9812491C783}"/>
              </a:ext>
            </a:extLst>
          </p:cNvPr>
          <p:cNvSpPr txBox="1"/>
          <p:nvPr/>
        </p:nvSpPr>
        <p:spPr>
          <a:xfrm>
            <a:off x="107504" y="4748951"/>
            <a:ext cx="3165998" cy="1200329"/>
          </a:xfrm>
          <a:prstGeom prst="rect">
            <a:avLst/>
          </a:prstGeom>
          <a:solidFill>
            <a:srgbClr val="FFFF00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FF0066"/>
                </a:solidFill>
              </a:rPr>
              <a:t>¿8 &lt; 6? </a:t>
            </a:r>
            <a:r>
              <a:rPr lang="es-MX" b="1" dirty="0">
                <a:solidFill>
                  <a:srgbClr val="3366FF"/>
                </a:solidFill>
              </a:rPr>
              <a:t>NO</a:t>
            </a:r>
          </a:p>
          <a:p>
            <a:r>
              <a:rPr lang="es-MX" b="1" dirty="0">
                <a:solidFill>
                  <a:srgbClr val="3366FF"/>
                </a:solidFill>
              </a:rPr>
              <a:t>¿árbol derecho existe? </a:t>
            </a:r>
            <a:r>
              <a:rPr lang="es-MX" b="1" dirty="0">
                <a:solidFill>
                  <a:srgbClr val="FF0066"/>
                </a:solidFill>
              </a:rPr>
              <a:t>NO</a:t>
            </a:r>
          </a:p>
          <a:p>
            <a:r>
              <a:rPr lang="es-MX" b="1" dirty="0">
                <a:solidFill>
                  <a:srgbClr val="FF0066"/>
                </a:solidFill>
              </a:rPr>
              <a:t>Insertar como subárbol derecho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D52C8970-E9AD-4BAE-92C9-B241D7DFA4F0}"/>
              </a:ext>
            </a:extLst>
          </p:cNvPr>
          <p:cNvGrpSpPr/>
          <p:nvPr/>
        </p:nvGrpSpPr>
        <p:grpSpPr>
          <a:xfrm>
            <a:off x="3456632" y="4666832"/>
            <a:ext cx="838200" cy="1004914"/>
            <a:chOff x="2313035" y="4504024"/>
            <a:chExt cx="838200" cy="1004914"/>
          </a:xfrm>
        </p:grpSpPr>
        <p:sp>
          <p:nvSpPr>
            <p:cNvPr id="66" name="Oval 18">
              <a:extLst>
                <a:ext uri="{FF2B5EF4-FFF2-40B4-BE49-F238E27FC236}">
                  <a16:creationId xmlns:a16="http://schemas.microsoft.com/office/drawing/2014/main" id="{961E9799-A3D9-44C0-9BB5-B28144F94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035" y="4907275"/>
              <a:ext cx="838200" cy="601663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8</a:t>
              </a:r>
              <a:endParaRPr lang="es-ES" altLang="es-MX" b="1" dirty="0"/>
            </a:p>
          </p:txBody>
        </p:sp>
        <p:cxnSp>
          <p:nvCxnSpPr>
            <p:cNvPr id="67" name="Conector recto de flecha 66">
              <a:extLst>
                <a:ext uri="{FF2B5EF4-FFF2-40B4-BE49-F238E27FC236}">
                  <a16:creationId xmlns:a16="http://schemas.microsoft.com/office/drawing/2014/main" id="{5DF56078-BAF9-46A3-9F32-BF2D9E56F943}"/>
                </a:ext>
              </a:extLst>
            </p:cNvPr>
            <p:cNvCxnSpPr>
              <a:cxnSpLocks/>
              <a:endCxn id="66" idx="0"/>
            </p:cNvCxnSpPr>
            <p:nvPr/>
          </p:nvCxnSpPr>
          <p:spPr>
            <a:xfrm>
              <a:off x="2401218" y="4504024"/>
              <a:ext cx="330917" cy="403251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024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-0.13768 0.1282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92" y="641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-0.08993 0.1534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97" y="766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59" grpId="0"/>
      <p:bldP spid="59" grpId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3" grpId="0" animBg="1"/>
      <p:bldP spid="63" grpId="1" animBg="1"/>
      <p:bldP spid="64" grpId="0" animBg="1"/>
      <p:bldP spid="6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1AC6E0B8-C7AD-4AD8-8377-D9D7920837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ES_tradnl" altLang="es-MX" b="1" dirty="0">
                <a:solidFill>
                  <a:srgbClr val="B08600"/>
                </a:solidFill>
              </a:rPr>
              <a:t>Operación Elimina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C56D2887-BD89-4064-A26A-8EE1CB78510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251520" y="1373088"/>
            <a:ext cx="8590736" cy="4648200"/>
          </a:xfrm>
        </p:spPr>
        <p:txBody>
          <a:bodyPr/>
          <a:lstStyle/>
          <a:p>
            <a:r>
              <a:rPr lang="es-ES_tradnl" altLang="es-MX" dirty="0"/>
              <a:t>Se utiliza el procedimiento de búsqueda para determinar el padre </a:t>
            </a:r>
            <a:r>
              <a:rPr lang="es-ES_tradnl" altLang="es-MX" b="1" dirty="0"/>
              <a:t>W</a:t>
            </a:r>
            <a:r>
              <a:rPr lang="es-ES_tradnl" altLang="es-MX" dirty="0"/>
              <a:t> del nodo </a:t>
            </a:r>
            <a:r>
              <a:rPr lang="es-ES_tradnl" altLang="es-MX" b="1" dirty="0"/>
              <a:t>V</a:t>
            </a:r>
            <a:r>
              <a:rPr lang="es-ES_tradnl" altLang="es-MX" dirty="0"/>
              <a:t> con el valor a borrar. Si el nodo </a:t>
            </a:r>
            <a:r>
              <a:rPr lang="es-ES_tradnl" altLang="es-MX" b="1" dirty="0"/>
              <a:t>V</a:t>
            </a:r>
          </a:p>
          <a:p>
            <a:r>
              <a:rPr lang="es-ES_tradnl" altLang="es-MX" dirty="0"/>
              <a:t>Es hoja entonces borrarlo</a:t>
            </a:r>
          </a:p>
          <a:p>
            <a:r>
              <a:rPr lang="es-ES_tradnl" altLang="es-MX" dirty="0"/>
              <a:t>Es padre y tiene un hijo </a:t>
            </a:r>
            <a:r>
              <a:rPr lang="es-ES_tradnl" altLang="es-MX" b="1" dirty="0"/>
              <a:t>X</a:t>
            </a:r>
            <a:r>
              <a:rPr lang="es-ES_tradnl" altLang="es-MX" dirty="0"/>
              <a:t> entonces el padre de </a:t>
            </a:r>
            <a:r>
              <a:rPr lang="es-ES_tradnl" altLang="es-MX" b="1" dirty="0"/>
              <a:t>V</a:t>
            </a:r>
            <a:r>
              <a:rPr lang="es-ES_tradnl" altLang="es-MX" dirty="0"/>
              <a:t>,</a:t>
            </a:r>
            <a:r>
              <a:rPr lang="es-ES_tradnl" altLang="es-MX" b="1" dirty="0"/>
              <a:t> W</a:t>
            </a:r>
            <a:r>
              <a:rPr lang="es-ES_tradnl" altLang="es-MX" dirty="0"/>
              <a:t>, apunta al nodo </a:t>
            </a:r>
            <a:r>
              <a:rPr lang="es-ES_tradnl" altLang="es-MX" b="1" dirty="0"/>
              <a:t>X</a:t>
            </a:r>
            <a:r>
              <a:rPr lang="es-ES_tradnl" altLang="es-MX" dirty="0"/>
              <a:t> y </a:t>
            </a:r>
            <a:r>
              <a:rPr lang="es-ES_tradnl" altLang="es-MX" b="1" dirty="0"/>
              <a:t>V</a:t>
            </a:r>
            <a:r>
              <a:rPr lang="es-ES_tradnl" altLang="es-MX" dirty="0"/>
              <a:t> se borra.</a:t>
            </a:r>
          </a:p>
        </p:txBody>
      </p:sp>
    </p:spTree>
    <p:extLst>
      <p:ext uri="{BB962C8B-B14F-4D97-AF65-F5344CB8AC3E}">
        <p14:creationId xmlns:p14="http://schemas.microsoft.com/office/powerpoint/2010/main" val="15818769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1AC6E0B8-C7AD-4AD8-8377-D9D7920837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ES_tradnl" altLang="es-MX" b="1" dirty="0">
                <a:solidFill>
                  <a:srgbClr val="B08600"/>
                </a:solidFill>
              </a:rPr>
              <a:t>Operación Elimina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C56D2887-BD89-4064-A26A-8EE1CB78510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251520" y="1373088"/>
            <a:ext cx="8590736" cy="4648200"/>
          </a:xfrm>
        </p:spPr>
        <p:txBody>
          <a:bodyPr/>
          <a:lstStyle/>
          <a:p>
            <a:r>
              <a:rPr lang="es-ES_tradnl" altLang="es-MX" dirty="0"/>
              <a:t>Cuando el nodo </a:t>
            </a:r>
            <a:r>
              <a:rPr lang="es-ES_tradnl" altLang="es-MX" b="1" dirty="0"/>
              <a:t>V </a:t>
            </a:r>
            <a:r>
              <a:rPr lang="es-ES_tradnl" altLang="es-MX" dirty="0"/>
              <a:t>a eliminar es padre de dos hijos se pueden usar dos estrategias</a:t>
            </a:r>
          </a:p>
          <a:p>
            <a:pPr lvl="1"/>
            <a:r>
              <a:rPr lang="es-ES_tradnl" altLang="es-MX" dirty="0"/>
              <a:t>Se busca </a:t>
            </a:r>
            <a:r>
              <a:rPr lang="es-ES_tradnl" altLang="es-MX" b="1" dirty="0"/>
              <a:t>b</a:t>
            </a:r>
            <a:r>
              <a:rPr lang="es-ES_tradnl" altLang="es-MX" dirty="0"/>
              <a:t> que es el dato mayor que está en el nodo </a:t>
            </a:r>
            <a:r>
              <a:rPr lang="es-ES_tradnl" altLang="es-MX" b="1" dirty="0"/>
              <a:t>X</a:t>
            </a:r>
            <a:r>
              <a:rPr lang="es-ES_tradnl" altLang="es-MX" i="1" dirty="0"/>
              <a:t> - </a:t>
            </a:r>
            <a:r>
              <a:rPr lang="es-ES_tradnl" altLang="es-MX" dirty="0"/>
              <a:t>en el subárbol izquierdo</a:t>
            </a:r>
          </a:p>
          <a:p>
            <a:pPr lvl="1"/>
            <a:r>
              <a:rPr lang="es-ES_tradnl" altLang="es-MX" dirty="0"/>
              <a:t>Se busca b que es el dato menor que está en el nodo </a:t>
            </a:r>
            <a:r>
              <a:rPr lang="es-ES_tradnl" altLang="es-MX" b="1" dirty="0"/>
              <a:t>X</a:t>
            </a:r>
            <a:r>
              <a:rPr lang="es-ES_tradnl" altLang="es-MX" dirty="0"/>
              <a:t> - en el subárbol derecho</a:t>
            </a:r>
          </a:p>
          <a:p>
            <a:pPr lvl="1"/>
            <a:r>
              <a:rPr lang="es-ES_tradnl" altLang="es-MX" dirty="0"/>
              <a:t>Se etiqueta </a:t>
            </a:r>
            <a:r>
              <a:rPr lang="es-ES_tradnl" altLang="es-MX" b="1" dirty="0"/>
              <a:t>V</a:t>
            </a:r>
            <a:r>
              <a:rPr lang="es-ES_tradnl" altLang="es-MX" dirty="0"/>
              <a:t> con </a:t>
            </a:r>
            <a:r>
              <a:rPr lang="es-ES_tradnl" altLang="es-MX" b="1" dirty="0"/>
              <a:t>X</a:t>
            </a:r>
            <a:endParaRPr lang="es-ES_tradnl" altLang="es-MX" dirty="0"/>
          </a:p>
          <a:p>
            <a:pPr lvl="1"/>
            <a:r>
              <a:rPr lang="es-ES_tradnl" altLang="es-MX" dirty="0"/>
              <a:t>Remover recursivamente </a:t>
            </a:r>
            <a:r>
              <a:rPr lang="es-ES_tradnl" altLang="es-MX" b="1" dirty="0"/>
              <a:t>X</a:t>
            </a:r>
            <a:endParaRPr lang="es-ES_tradnl" altLang="es-MX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C15EB3D-ECC0-4E6E-A58F-9A2EACEEF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Operación Elimina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6" name="Oval 18">
            <a:extLst>
              <a:ext uri="{FF2B5EF4-FFF2-40B4-BE49-F238E27FC236}">
                <a16:creationId xmlns:a16="http://schemas.microsoft.com/office/drawing/2014/main" id="{77507BFB-A2C3-48BD-AFAF-B469B27FC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3832" y="2680798"/>
            <a:ext cx="838200" cy="6016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b="1" dirty="0"/>
              <a:t>30</a:t>
            </a:r>
            <a:endParaRPr lang="es-ES" altLang="es-MX" b="1" dirty="0"/>
          </a:p>
        </p:txBody>
      </p:sp>
      <p:sp>
        <p:nvSpPr>
          <p:cNvPr id="7" name="Oval 21">
            <a:extLst>
              <a:ext uri="{FF2B5EF4-FFF2-40B4-BE49-F238E27FC236}">
                <a16:creationId xmlns:a16="http://schemas.microsoft.com/office/drawing/2014/main" id="{F6C3006A-4CBF-4653-8645-261613801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4243" y="3697294"/>
            <a:ext cx="731837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ES" altLang="es-MX" b="1" dirty="0"/>
              <a:t>40</a:t>
            </a:r>
          </a:p>
        </p:txBody>
      </p:sp>
      <p:sp>
        <p:nvSpPr>
          <p:cNvPr id="8" name="Oval 22">
            <a:extLst>
              <a:ext uri="{FF2B5EF4-FFF2-40B4-BE49-F238E27FC236}">
                <a16:creationId xmlns:a16="http://schemas.microsoft.com/office/drawing/2014/main" id="{FD96FDF5-A73E-43B6-86F7-6045604C1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0786" y="465361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35</a:t>
            </a:r>
            <a:endParaRPr lang="es-ES" altLang="es-MX" sz="2800" dirty="0"/>
          </a:p>
        </p:txBody>
      </p:sp>
      <p:sp>
        <p:nvSpPr>
          <p:cNvPr id="9" name="Oval 23">
            <a:extLst>
              <a:ext uri="{FF2B5EF4-FFF2-40B4-BE49-F238E27FC236}">
                <a16:creationId xmlns:a16="http://schemas.microsoft.com/office/drawing/2014/main" id="{E8134200-D4AA-4242-B548-1237DFF9B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2693" y="465361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60</a:t>
            </a:r>
            <a:endParaRPr lang="es-ES" altLang="es-MX" sz="2800" dirty="0"/>
          </a:p>
        </p:txBody>
      </p:sp>
      <p:sp>
        <p:nvSpPr>
          <p:cNvPr id="10" name="Oval 27">
            <a:extLst>
              <a:ext uri="{FF2B5EF4-FFF2-40B4-BE49-F238E27FC236}">
                <a16:creationId xmlns:a16="http://schemas.microsoft.com/office/drawing/2014/main" id="{55147C3C-E122-4619-A8F6-9EA005D85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1664" y="3625286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10</a:t>
            </a:r>
            <a:endParaRPr lang="es-ES" altLang="es-MX" sz="2800" dirty="0"/>
          </a:p>
        </p:txBody>
      </p:sp>
      <p:sp>
        <p:nvSpPr>
          <p:cNvPr id="11" name="Oval 28">
            <a:extLst>
              <a:ext uri="{FF2B5EF4-FFF2-40B4-BE49-F238E27FC236}">
                <a16:creationId xmlns:a16="http://schemas.microsoft.com/office/drawing/2014/main" id="{5AC7D738-11B7-4F51-8A9C-829DB1BD3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165" y="457860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</a:t>
            </a:r>
            <a:endParaRPr lang="es-ES" altLang="es-MX" sz="2800" dirty="0"/>
          </a:p>
        </p:txBody>
      </p:sp>
      <p:sp>
        <p:nvSpPr>
          <p:cNvPr id="12" name="Oval 30">
            <a:extLst>
              <a:ext uri="{FF2B5EF4-FFF2-40B4-BE49-F238E27FC236}">
                <a16:creationId xmlns:a16="http://schemas.microsoft.com/office/drawing/2014/main" id="{BE19F508-6F86-4D23-B9C6-919FE5873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9147" y="457860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16</a:t>
            </a:r>
            <a:endParaRPr lang="es-ES" altLang="es-MX" sz="2800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0ECFDE09-B5A8-4CE9-9D95-F1A6332D4862}"/>
              </a:ext>
            </a:extLst>
          </p:cNvPr>
          <p:cNvCxnSpPr>
            <a:stCxn id="6" idx="4"/>
            <a:endCxn id="7" idx="0"/>
          </p:cNvCxnSpPr>
          <p:nvPr/>
        </p:nvCxnSpPr>
        <p:spPr>
          <a:xfrm>
            <a:off x="4732932" y="3282461"/>
            <a:ext cx="1447230" cy="41483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982B8FF1-EFCF-4F3F-9D0D-6BD887A377DE}"/>
              </a:ext>
            </a:extLst>
          </p:cNvPr>
          <p:cNvCxnSpPr>
            <a:cxnSpLocks/>
            <a:stCxn id="6" idx="4"/>
            <a:endCxn id="10" idx="0"/>
          </p:cNvCxnSpPr>
          <p:nvPr/>
        </p:nvCxnSpPr>
        <p:spPr>
          <a:xfrm flipH="1">
            <a:off x="3114402" y="3282461"/>
            <a:ext cx="1618530" cy="34282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2262DC55-71D1-42B6-B5FE-1F312112B76B}"/>
              </a:ext>
            </a:extLst>
          </p:cNvPr>
          <p:cNvCxnSpPr>
            <a:cxnSpLocks/>
            <a:stCxn id="10" idx="4"/>
            <a:endCxn id="11" idx="0"/>
          </p:cNvCxnSpPr>
          <p:nvPr/>
        </p:nvCxnSpPr>
        <p:spPr>
          <a:xfrm flipH="1">
            <a:off x="2272903" y="4074549"/>
            <a:ext cx="841499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B74F31D9-C5B4-4302-A347-DA4B106AFC69}"/>
              </a:ext>
            </a:extLst>
          </p:cNvPr>
          <p:cNvCxnSpPr>
            <a:cxnSpLocks/>
            <a:stCxn id="7" idx="4"/>
            <a:endCxn id="8" idx="0"/>
          </p:cNvCxnSpPr>
          <p:nvPr/>
        </p:nvCxnSpPr>
        <p:spPr>
          <a:xfrm flipH="1">
            <a:off x="5743524" y="4146557"/>
            <a:ext cx="436638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4F7B0146-1B28-40CD-BEE3-AD8F79E6F467}"/>
              </a:ext>
            </a:extLst>
          </p:cNvPr>
          <p:cNvCxnSpPr>
            <a:cxnSpLocks/>
            <a:stCxn id="7" idx="4"/>
            <a:endCxn id="9" idx="0"/>
          </p:cNvCxnSpPr>
          <p:nvPr/>
        </p:nvCxnSpPr>
        <p:spPr>
          <a:xfrm>
            <a:off x="6180162" y="4146557"/>
            <a:ext cx="845269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5044F282-B083-4CBF-84CC-A40E60B1E74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3114402" y="4074549"/>
            <a:ext cx="697483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22">
            <a:extLst>
              <a:ext uri="{FF2B5EF4-FFF2-40B4-BE49-F238E27FC236}">
                <a16:creationId xmlns:a16="http://schemas.microsoft.com/office/drawing/2014/main" id="{1B3F8272-31C8-4AD0-99E7-B94A95F34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9622" y="558971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13</a:t>
            </a:r>
            <a:endParaRPr lang="es-ES" altLang="es-MX" sz="2800" dirty="0"/>
          </a:p>
        </p:txBody>
      </p:sp>
      <p:sp>
        <p:nvSpPr>
          <p:cNvPr id="20" name="Oval 23">
            <a:extLst>
              <a:ext uri="{FF2B5EF4-FFF2-40B4-BE49-F238E27FC236}">
                <a16:creationId xmlns:a16="http://schemas.microsoft.com/office/drawing/2014/main" id="{BBF54190-FCF0-40D8-AADE-DA29CD086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1784" y="558971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21</a:t>
            </a:r>
            <a:endParaRPr lang="es-ES" altLang="es-MX" sz="2800" dirty="0"/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C1EAE163-2B73-4C3F-9282-22175E8DE781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3402360" y="5010653"/>
            <a:ext cx="450949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F88FCE88-6536-4628-B0C4-CE717B5D4CE4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3853309" y="5010653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3">
            <a:extLst>
              <a:ext uri="{FF2B5EF4-FFF2-40B4-BE49-F238E27FC236}">
                <a16:creationId xmlns:a16="http://schemas.microsoft.com/office/drawing/2014/main" id="{9CC10657-DDD3-44A0-B142-3A0BA0D67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0210" y="566172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70</a:t>
            </a:r>
            <a:endParaRPr lang="es-ES" altLang="es-MX" sz="2800" dirty="0"/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5AA63BBF-F844-4159-80B7-2CA0FA0CF322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7021735" y="5082661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o 31">
            <a:extLst>
              <a:ext uri="{FF2B5EF4-FFF2-40B4-BE49-F238E27FC236}">
                <a16:creationId xmlns:a16="http://schemas.microsoft.com/office/drawing/2014/main" id="{851A51C4-EF12-4CA1-8E2E-35976D4A487E}"/>
              </a:ext>
            </a:extLst>
          </p:cNvPr>
          <p:cNvGrpSpPr/>
          <p:nvPr/>
        </p:nvGrpSpPr>
        <p:grpSpPr>
          <a:xfrm>
            <a:off x="5214762" y="5102878"/>
            <a:ext cx="625475" cy="987895"/>
            <a:chOff x="5214762" y="5102878"/>
            <a:chExt cx="625475" cy="987895"/>
          </a:xfrm>
        </p:grpSpPr>
        <p:sp>
          <p:nvSpPr>
            <p:cNvPr id="31" name="Oval 22">
              <a:extLst>
                <a:ext uri="{FF2B5EF4-FFF2-40B4-BE49-F238E27FC236}">
                  <a16:creationId xmlns:a16="http://schemas.microsoft.com/office/drawing/2014/main" id="{A374ECA1-EA4B-4523-BC57-301071CE5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4762" y="564151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33" name="Conector recto de flecha 32">
              <a:extLst>
                <a:ext uri="{FF2B5EF4-FFF2-40B4-BE49-F238E27FC236}">
                  <a16:creationId xmlns:a16="http://schemas.microsoft.com/office/drawing/2014/main" id="{B953CF10-F553-43D6-A457-C441D048C157}"/>
                </a:ext>
              </a:extLst>
            </p:cNvPr>
            <p:cNvCxnSpPr>
              <a:cxnSpLocks/>
              <a:stCxn id="8" idx="4"/>
              <a:endCxn id="31" idx="0"/>
            </p:cNvCxnSpPr>
            <p:nvPr/>
          </p:nvCxnSpPr>
          <p:spPr>
            <a:xfrm flipH="1">
              <a:off x="5527500" y="5102878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770228E9-7AEE-4420-B6F0-E38046079C2D}"/>
              </a:ext>
            </a:extLst>
          </p:cNvPr>
          <p:cNvSpPr txBox="1"/>
          <p:nvPr/>
        </p:nvSpPr>
        <p:spPr>
          <a:xfrm>
            <a:off x="5508104" y="1772816"/>
            <a:ext cx="216758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</a:rPr>
              <a:t>Eliminar el 32</a:t>
            </a:r>
          </a:p>
        </p:txBody>
      </p:sp>
      <p:sp>
        <p:nvSpPr>
          <p:cNvPr id="39" name="Rectangle 3">
            <a:extLst>
              <a:ext uri="{FF2B5EF4-FFF2-40B4-BE49-F238E27FC236}">
                <a16:creationId xmlns:a16="http://schemas.microsoft.com/office/drawing/2014/main" id="{525AB649-5187-4FB5-A13E-2BCBE889AA98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1373088"/>
            <a:ext cx="4287415" cy="4648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ES_tradnl" altLang="es-MX" kern="0" dirty="0"/>
              <a:t>El padre </a:t>
            </a:r>
            <a:r>
              <a:rPr lang="es-ES_tradnl" altLang="es-MX" b="1" kern="0" dirty="0"/>
              <a:t>W</a:t>
            </a:r>
            <a:r>
              <a:rPr lang="es-ES_tradnl" altLang="es-MX" kern="0" dirty="0"/>
              <a:t> del nodo </a:t>
            </a:r>
            <a:r>
              <a:rPr lang="es-ES_tradnl" altLang="es-MX" b="1" kern="0" dirty="0"/>
              <a:t>V</a:t>
            </a:r>
            <a:r>
              <a:rPr lang="es-ES_tradnl" altLang="es-MX" kern="0" dirty="0"/>
              <a:t> con el valor a borrar. Si el nodo </a:t>
            </a:r>
            <a:r>
              <a:rPr lang="es-ES_tradnl" altLang="es-MX" b="1" kern="0" dirty="0"/>
              <a:t>V </a:t>
            </a:r>
            <a:r>
              <a:rPr lang="es-ES_tradnl" altLang="es-MX" kern="0" dirty="0"/>
              <a:t>es hoja entonces borrarlo</a:t>
            </a:r>
          </a:p>
        </p:txBody>
      </p:sp>
      <p:grpSp>
        <p:nvGrpSpPr>
          <p:cNvPr id="29" name="Grupo 28">
            <a:extLst>
              <a:ext uri="{FF2B5EF4-FFF2-40B4-BE49-F238E27FC236}">
                <a16:creationId xmlns:a16="http://schemas.microsoft.com/office/drawing/2014/main" id="{BF76F049-1137-4D00-AF20-6E428ABD36BD}"/>
              </a:ext>
            </a:extLst>
          </p:cNvPr>
          <p:cNvGrpSpPr/>
          <p:nvPr/>
        </p:nvGrpSpPr>
        <p:grpSpPr>
          <a:xfrm>
            <a:off x="4575398" y="4074549"/>
            <a:ext cx="1935544" cy="2600093"/>
            <a:chOff x="4575398" y="4074549"/>
            <a:chExt cx="1935544" cy="2600093"/>
          </a:xfrm>
        </p:grpSpPr>
        <p:grpSp>
          <p:nvGrpSpPr>
            <p:cNvPr id="26" name="Grupo 25">
              <a:extLst>
                <a:ext uri="{FF2B5EF4-FFF2-40B4-BE49-F238E27FC236}">
                  <a16:creationId xmlns:a16="http://schemas.microsoft.com/office/drawing/2014/main" id="{C44A6D39-4A5D-4429-9BE9-AFBE1FA3A629}"/>
                </a:ext>
              </a:extLst>
            </p:cNvPr>
            <p:cNvGrpSpPr/>
            <p:nvPr/>
          </p:nvGrpSpPr>
          <p:grpSpPr>
            <a:xfrm>
              <a:off x="4732932" y="4074549"/>
              <a:ext cx="644674" cy="579066"/>
              <a:chOff x="4732932" y="4074549"/>
              <a:chExt cx="644674" cy="579066"/>
            </a:xfrm>
          </p:grpSpPr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E2F84E79-46C6-478E-80C9-16BF67734EB6}"/>
                  </a:ext>
                </a:extLst>
              </p:cNvPr>
              <p:cNvSpPr txBox="1"/>
              <p:nvPr/>
            </p:nvSpPr>
            <p:spPr>
              <a:xfrm>
                <a:off x="4732932" y="4074549"/>
                <a:ext cx="4026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b="1" dirty="0">
                    <a:solidFill>
                      <a:srgbClr val="FF0066"/>
                    </a:solidFill>
                  </a:rPr>
                  <a:t>W</a:t>
                </a:r>
              </a:p>
            </p:txBody>
          </p:sp>
          <p:cxnSp>
            <p:nvCxnSpPr>
              <p:cNvPr id="25" name="Conector recto de flecha 24">
                <a:extLst>
                  <a:ext uri="{FF2B5EF4-FFF2-40B4-BE49-F238E27FC236}">
                    <a16:creationId xmlns:a16="http://schemas.microsoft.com/office/drawing/2014/main" id="{D80DCEE2-3641-4211-910B-E0007EA0E7C5}"/>
                  </a:ext>
                </a:extLst>
              </p:cNvPr>
              <p:cNvCxnSpPr>
                <a:stCxn id="4" idx="2"/>
              </p:cNvCxnSpPr>
              <p:nvPr/>
            </p:nvCxnSpPr>
            <p:spPr>
              <a:xfrm>
                <a:off x="4934269" y="4443881"/>
                <a:ext cx="443337" cy="209734"/>
              </a:xfrm>
              <a:prstGeom prst="straightConnector1">
                <a:avLst/>
              </a:prstGeom>
              <a:ln w="57150">
                <a:solidFill>
                  <a:srgbClr val="FF006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upo 42">
              <a:extLst>
                <a:ext uri="{FF2B5EF4-FFF2-40B4-BE49-F238E27FC236}">
                  <a16:creationId xmlns:a16="http://schemas.microsoft.com/office/drawing/2014/main" id="{A5CDD2D9-AFCD-4EE4-B68F-D9F86A4327DC}"/>
                </a:ext>
              </a:extLst>
            </p:cNvPr>
            <p:cNvGrpSpPr/>
            <p:nvPr/>
          </p:nvGrpSpPr>
          <p:grpSpPr>
            <a:xfrm>
              <a:off x="4575398" y="5154190"/>
              <a:ext cx="644674" cy="579066"/>
              <a:chOff x="4732932" y="4074549"/>
              <a:chExt cx="644674" cy="579066"/>
            </a:xfrm>
          </p:grpSpPr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60C13430-DFB0-4A5C-96CF-0E284C1DDFE8}"/>
                  </a:ext>
                </a:extLst>
              </p:cNvPr>
              <p:cNvSpPr txBox="1"/>
              <p:nvPr/>
            </p:nvSpPr>
            <p:spPr>
              <a:xfrm>
                <a:off x="4732932" y="4074549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b="1" dirty="0">
                    <a:solidFill>
                      <a:srgbClr val="FF0066"/>
                    </a:solidFill>
                  </a:rPr>
                  <a:t>V</a:t>
                </a:r>
              </a:p>
            </p:txBody>
          </p:sp>
          <p:cxnSp>
            <p:nvCxnSpPr>
              <p:cNvPr id="48" name="Conector recto de flecha 47">
                <a:extLst>
                  <a:ext uri="{FF2B5EF4-FFF2-40B4-BE49-F238E27FC236}">
                    <a16:creationId xmlns:a16="http://schemas.microsoft.com/office/drawing/2014/main" id="{A9F4BE9A-8643-480D-90C8-BBB0059742EA}"/>
                  </a:ext>
                </a:extLst>
              </p:cNvPr>
              <p:cNvCxnSpPr>
                <a:stCxn id="47" idx="2"/>
              </p:cNvCxnSpPr>
              <p:nvPr/>
            </p:nvCxnSpPr>
            <p:spPr>
              <a:xfrm>
                <a:off x="4902209" y="4443881"/>
                <a:ext cx="475397" cy="209734"/>
              </a:xfrm>
              <a:prstGeom prst="straightConnector1">
                <a:avLst/>
              </a:prstGeom>
              <a:ln w="57150">
                <a:solidFill>
                  <a:srgbClr val="FF006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A647B728-8987-4D85-A9A8-A1758DE6C208}"/>
                </a:ext>
              </a:extLst>
            </p:cNvPr>
            <p:cNvSpPr txBox="1"/>
            <p:nvPr/>
          </p:nvSpPr>
          <p:spPr>
            <a:xfrm>
              <a:off x="4620681" y="6305310"/>
              <a:ext cx="189026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El nodo es hoja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436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C15EB3D-ECC0-4E6E-A58F-9A2EACEEF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Operación Elimina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6" name="Oval 18">
            <a:extLst>
              <a:ext uri="{FF2B5EF4-FFF2-40B4-BE49-F238E27FC236}">
                <a16:creationId xmlns:a16="http://schemas.microsoft.com/office/drawing/2014/main" id="{77507BFB-A2C3-48BD-AFAF-B469B27FC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760" y="2680798"/>
            <a:ext cx="838200" cy="6016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dirty="0"/>
              <a:t>30</a:t>
            </a:r>
            <a:endParaRPr lang="es-ES" altLang="es-MX" dirty="0"/>
          </a:p>
        </p:txBody>
      </p:sp>
      <p:sp>
        <p:nvSpPr>
          <p:cNvPr id="7" name="Oval 21">
            <a:extLst>
              <a:ext uri="{FF2B5EF4-FFF2-40B4-BE49-F238E27FC236}">
                <a16:creationId xmlns:a16="http://schemas.microsoft.com/office/drawing/2014/main" id="{F6C3006A-4CBF-4653-8645-261613801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888" y="3697294"/>
            <a:ext cx="731837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ES" altLang="es-MX" dirty="0"/>
              <a:t>40</a:t>
            </a:r>
          </a:p>
        </p:txBody>
      </p:sp>
      <p:sp>
        <p:nvSpPr>
          <p:cNvPr id="8" name="Oval 22">
            <a:extLst>
              <a:ext uri="{FF2B5EF4-FFF2-40B4-BE49-F238E27FC236}">
                <a16:creationId xmlns:a16="http://schemas.microsoft.com/office/drawing/2014/main" id="{FD96FDF5-A73E-43B6-86F7-6045604C1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856" y="4595820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35</a:t>
            </a:r>
            <a:endParaRPr lang="es-ES" altLang="es-MX" sz="2800" dirty="0"/>
          </a:p>
        </p:txBody>
      </p:sp>
      <p:sp>
        <p:nvSpPr>
          <p:cNvPr id="10" name="Oval 27">
            <a:extLst>
              <a:ext uri="{FF2B5EF4-FFF2-40B4-BE49-F238E27FC236}">
                <a16:creationId xmlns:a16="http://schemas.microsoft.com/office/drawing/2014/main" id="{55147C3C-E122-4619-A8F6-9EA005D85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027" y="3625286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10</a:t>
            </a:r>
            <a:endParaRPr lang="es-ES" altLang="es-MX" sz="2800" dirty="0"/>
          </a:p>
        </p:txBody>
      </p:sp>
      <p:sp>
        <p:nvSpPr>
          <p:cNvPr id="11" name="Oval 28">
            <a:extLst>
              <a:ext uri="{FF2B5EF4-FFF2-40B4-BE49-F238E27FC236}">
                <a16:creationId xmlns:a16="http://schemas.microsoft.com/office/drawing/2014/main" id="{5AC7D738-11B7-4F51-8A9C-829DB1BD3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165" y="457860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</a:t>
            </a:r>
            <a:endParaRPr lang="es-ES" altLang="es-MX" sz="2800" dirty="0"/>
          </a:p>
        </p:txBody>
      </p:sp>
      <p:sp>
        <p:nvSpPr>
          <p:cNvPr id="12" name="Oval 30">
            <a:extLst>
              <a:ext uri="{FF2B5EF4-FFF2-40B4-BE49-F238E27FC236}">
                <a16:creationId xmlns:a16="http://schemas.microsoft.com/office/drawing/2014/main" id="{BE19F508-6F86-4D23-B9C6-919FE5873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457860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16</a:t>
            </a:r>
            <a:endParaRPr lang="es-ES" altLang="es-MX" sz="2800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0ECFDE09-B5A8-4CE9-9D95-F1A6332D4862}"/>
              </a:ext>
            </a:extLst>
          </p:cNvPr>
          <p:cNvCxnSpPr>
            <a:stCxn id="6" idx="4"/>
            <a:endCxn id="7" idx="0"/>
          </p:cNvCxnSpPr>
          <p:nvPr/>
        </p:nvCxnSpPr>
        <p:spPr>
          <a:xfrm>
            <a:off x="2830860" y="3282461"/>
            <a:ext cx="1098947" cy="41483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982B8FF1-EFCF-4F3F-9D0D-6BD887A377DE}"/>
              </a:ext>
            </a:extLst>
          </p:cNvPr>
          <p:cNvCxnSpPr>
            <a:cxnSpLocks/>
            <a:stCxn id="6" idx="4"/>
            <a:endCxn id="10" idx="0"/>
          </p:cNvCxnSpPr>
          <p:nvPr/>
        </p:nvCxnSpPr>
        <p:spPr>
          <a:xfrm flipH="1">
            <a:off x="1477765" y="3282461"/>
            <a:ext cx="1353095" cy="34282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2262DC55-71D1-42B6-B5FE-1F312112B76B}"/>
              </a:ext>
            </a:extLst>
          </p:cNvPr>
          <p:cNvCxnSpPr>
            <a:cxnSpLocks/>
            <a:stCxn id="10" idx="4"/>
            <a:endCxn id="11" idx="0"/>
          </p:cNvCxnSpPr>
          <p:nvPr/>
        </p:nvCxnSpPr>
        <p:spPr>
          <a:xfrm flipH="1">
            <a:off x="1018903" y="4074549"/>
            <a:ext cx="458862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B74F31D9-C5B4-4302-A347-DA4B106AFC69}"/>
              </a:ext>
            </a:extLst>
          </p:cNvPr>
          <p:cNvCxnSpPr>
            <a:cxnSpLocks/>
            <a:stCxn id="7" idx="4"/>
            <a:endCxn id="8" idx="0"/>
          </p:cNvCxnSpPr>
          <p:nvPr/>
        </p:nvCxnSpPr>
        <p:spPr>
          <a:xfrm flipH="1">
            <a:off x="3588594" y="4146557"/>
            <a:ext cx="341213" cy="44926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4F7B0146-1B28-40CD-BEE3-AD8F79E6F467}"/>
              </a:ext>
            </a:extLst>
          </p:cNvPr>
          <p:cNvCxnSpPr>
            <a:cxnSpLocks/>
            <a:stCxn id="7" idx="4"/>
            <a:endCxn id="9" idx="0"/>
          </p:cNvCxnSpPr>
          <p:nvPr/>
        </p:nvCxnSpPr>
        <p:spPr>
          <a:xfrm>
            <a:off x="3929807" y="4146557"/>
            <a:ext cx="666899" cy="43457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5044F282-B083-4CBF-84CC-A40E60B1E74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1477765" y="4074549"/>
            <a:ext cx="454645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22">
            <a:extLst>
              <a:ext uri="{FF2B5EF4-FFF2-40B4-BE49-F238E27FC236}">
                <a16:creationId xmlns:a16="http://schemas.microsoft.com/office/drawing/2014/main" id="{1B3F8272-31C8-4AD0-99E7-B94A95F34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640" y="558971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13</a:t>
            </a:r>
            <a:endParaRPr lang="es-ES" altLang="es-MX" sz="2800" dirty="0"/>
          </a:p>
        </p:txBody>
      </p:sp>
      <p:sp>
        <p:nvSpPr>
          <p:cNvPr id="20" name="Oval 23">
            <a:extLst>
              <a:ext uri="{FF2B5EF4-FFF2-40B4-BE49-F238E27FC236}">
                <a16:creationId xmlns:a16="http://schemas.microsoft.com/office/drawing/2014/main" id="{BBF54190-FCF0-40D8-AADE-DA29CD086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558971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21</a:t>
            </a:r>
            <a:endParaRPr lang="es-ES" altLang="es-MX" sz="2800" dirty="0"/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C1EAE163-2B73-4C3F-9282-22175E8DE781}"/>
              </a:ext>
            </a:extLst>
          </p:cNvPr>
          <p:cNvCxnSpPr>
            <a:cxnSpLocks/>
            <a:stCxn id="12" idx="4"/>
            <a:endCxn id="19" idx="0"/>
          </p:cNvCxnSpPr>
          <p:nvPr/>
        </p:nvCxnSpPr>
        <p:spPr>
          <a:xfrm flipH="1">
            <a:off x="1644378" y="5027868"/>
            <a:ext cx="288032" cy="56185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F88FCE88-6536-4628-B0C4-CE717B5D4CE4}"/>
              </a:ext>
            </a:extLst>
          </p:cNvPr>
          <p:cNvCxnSpPr>
            <a:cxnSpLocks/>
            <a:stCxn id="12" idx="4"/>
            <a:endCxn id="20" idx="0"/>
          </p:cNvCxnSpPr>
          <p:nvPr/>
        </p:nvCxnSpPr>
        <p:spPr>
          <a:xfrm>
            <a:off x="1932410" y="5027868"/>
            <a:ext cx="504056" cy="56185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3">
            <a:extLst>
              <a:ext uri="{FF2B5EF4-FFF2-40B4-BE49-F238E27FC236}">
                <a16:creationId xmlns:a16="http://schemas.microsoft.com/office/drawing/2014/main" id="{9CC10657-DDD3-44A0-B142-3A0BA0D67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2589" y="5517232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70</a:t>
            </a:r>
            <a:endParaRPr lang="es-ES" altLang="es-MX" sz="2800" dirty="0"/>
          </a:p>
        </p:txBody>
      </p:sp>
      <p:sp>
        <p:nvSpPr>
          <p:cNvPr id="9" name="Oval 23">
            <a:extLst>
              <a:ext uri="{FF2B5EF4-FFF2-40B4-BE49-F238E27FC236}">
                <a16:creationId xmlns:a16="http://schemas.microsoft.com/office/drawing/2014/main" id="{E8134200-D4AA-4242-B548-1237DFF9B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3968" y="458112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60</a:t>
            </a:r>
            <a:endParaRPr lang="es-ES" altLang="es-MX" sz="2800" dirty="0"/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5AA63BBF-F844-4159-80B7-2CA0FA0CF322}"/>
              </a:ext>
            </a:extLst>
          </p:cNvPr>
          <p:cNvCxnSpPr>
            <a:cxnSpLocks/>
            <a:stCxn id="9" idx="4"/>
            <a:endCxn id="28" idx="0"/>
          </p:cNvCxnSpPr>
          <p:nvPr/>
        </p:nvCxnSpPr>
        <p:spPr>
          <a:xfrm>
            <a:off x="4596706" y="5030391"/>
            <a:ext cx="238621" cy="48684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o 31">
            <a:extLst>
              <a:ext uri="{FF2B5EF4-FFF2-40B4-BE49-F238E27FC236}">
                <a16:creationId xmlns:a16="http://schemas.microsoft.com/office/drawing/2014/main" id="{851A51C4-EF12-4CA1-8E2E-35976D4A487E}"/>
              </a:ext>
            </a:extLst>
          </p:cNvPr>
          <p:cNvGrpSpPr/>
          <p:nvPr/>
        </p:nvGrpSpPr>
        <p:grpSpPr>
          <a:xfrm>
            <a:off x="2987824" y="5045083"/>
            <a:ext cx="625475" cy="941775"/>
            <a:chOff x="5214762" y="5148998"/>
            <a:chExt cx="625475" cy="941775"/>
          </a:xfrm>
        </p:grpSpPr>
        <p:sp>
          <p:nvSpPr>
            <p:cNvPr id="31" name="Oval 22">
              <a:extLst>
                <a:ext uri="{FF2B5EF4-FFF2-40B4-BE49-F238E27FC236}">
                  <a16:creationId xmlns:a16="http://schemas.microsoft.com/office/drawing/2014/main" id="{A374ECA1-EA4B-4523-BC57-301071CE5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4762" y="564151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33" name="Conector recto de flecha 32">
              <a:extLst>
                <a:ext uri="{FF2B5EF4-FFF2-40B4-BE49-F238E27FC236}">
                  <a16:creationId xmlns:a16="http://schemas.microsoft.com/office/drawing/2014/main" id="{B953CF10-F553-43D6-A457-C441D048C157}"/>
                </a:ext>
              </a:extLst>
            </p:cNvPr>
            <p:cNvCxnSpPr>
              <a:cxnSpLocks/>
              <a:stCxn id="8" idx="4"/>
              <a:endCxn id="31" idx="0"/>
            </p:cNvCxnSpPr>
            <p:nvPr/>
          </p:nvCxnSpPr>
          <p:spPr>
            <a:xfrm flipH="1">
              <a:off x="5527500" y="5148998"/>
              <a:ext cx="288032" cy="49251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770228E9-7AEE-4420-B6F0-E38046079C2D}"/>
              </a:ext>
            </a:extLst>
          </p:cNvPr>
          <p:cNvSpPr txBox="1"/>
          <p:nvPr/>
        </p:nvSpPr>
        <p:spPr>
          <a:xfrm>
            <a:off x="509614" y="1899590"/>
            <a:ext cx="216758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</a:rPr>
              <a:t>Eliminar el 60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647B728-8987-4D85-A9A8-A1758DE6C208}"/>
              </a:ext>
            </a:extLst>
          </p:cNvPr>
          <p:cNvSpPr txBox="1"/>
          <p:nvPr/>
        </p:nvSpPr>
        <p:spPr>
          <a:xfrm>
            <a:off x="4325206" y="6147523"/>
            <a:ext cx="31983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FF0066"/>
                </a:solidFill>
              </a:rPr>
              <a:t>El nodo es padre de un hijo</a:t>
            </a: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3803A629-2A8B-492A-A8DA-3AA1952D08FD}"/>
              </a:ext>
            </a:extLst>
          </p:cNvPr>
          <p:cNvSpPr txBox="1">
            <a:spLocks noChangeArrowheads="1"/>
          </p:cNvSpPr>
          <p:nvPr/>
        </p:nvSpPr>
        <p:spPr>
          <a:xfrm>
            <a:off x="3929930" y="1392411"/>
            <a:ext cx="5034558" cy="21806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ES_tradnl" altLang="es-MX" sz="2800" b="1" kern="0" dirty="0"/>
              <a:t>W </a:t>
            </a:r>
            <a:r>
              <a:rPr lang="es-ES_tradnl" altLang="es-MX" sz="2800" kern="0" dirty="0"/>
              <a:t>es padre de</a:t>
            </a:r>
            <a:r>
              <a:rPr lang="es-ES_tradnl" altLang="es-MX" sz="2800" b="1" kern="0" dirty="0"/>
              <a:t> V,</a:t>
            </a:r>
            <a:r>
              <a:rPr lang="es-ES_tradnl" altLang="es-MX" sz="2800" kern="0" dirty="0"/>
              <a:t> y </a:t>
            </a:r>
            <a:r>
              <a:rPr lang="es-ES_tradnl" altLang="es-MX" sz="2800" b="1" kern="0" dirty="0"/>
              <a:t>V</a:t>
            </a:r>
            <a:r>
              <a:rPr lang="es-ES_tradnl" altLang="es-MX" sz="2800" kern="0" dirty="0"/>
              <a:t> es padre de un hijo </a:t>
            </a:r>
            <a:r>
              <a:rPr lang="es-ES_tradnl" altLang="es-MX" sz="2800" b="1" kern="0" dirty="0"/>
              <a:t>X</a:t>
            </a:r>
            <a:r>
              <a:rPr lang="es-ES_tradnl" altLang="es-MX" sz="2800" kern="0" dirty="0"/>
              <a:t> entonces el padre de </a:t>
            </a:r>
            <a:r>
              <a:rPr lang="es-ES_tradnl" altLang="es-MX" sz="2800" b="1" kern="0" dirty="0"/>
              <a:t>V</a:t>
            </a:r>
            <a:r>
              <a:rPr lang="es-ES_tradnl" altLang="es-MX" sz="2800" kern="0" dirty="0"/>
              <a:t>,</a:t>
            </a:r>
            <a:r>
              <a:rPr lang="es-ES_tradnl" altLang="es-MX" sz="2800" b="1" kern="0" dirty="0"/>
              <a:t> W</a:t>
            </a:r>
            <a:r>
              <a:rPr lang="es-ES_tradnl" altLang="es-MX" sz="2800" kern="0" dirty="0"/>
              <a:t>, apunta al nodo </a:t>
            </a:r>
            <a:r>
              <a:rPr lang="es-ES_tradnl" altLang="es-MX" sz="2800" b="1" kern="0" dirty="0"/>
              <a:t>X</a:t>
            </a:r>
            <a:r>
              <a:rPr lang="es-ES_tradnl" altLang="es-MX" sz="2800" kern="0" dirty="0"/>
              <a:t> y </a:t>
            </a:r>
            <a:r>
              <a:rPr lang="es-ES_tradnl" altLang="es-MX" sz="2800" b="1" kern="0" dirty="0"/>
              <a:t>V</a:t>
            </a:r>
            <a:r>
              <a:rPr lang="es-ES_tradnl" altLang="es-MX" sz="2800" kern="0" dirty="0"/>
              <a:t> se borra.</a:t>
            </a: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C44A6D39-4A5D-4429-9BE9-AFBE1FA3A629}"/>
              </a:ext>
            </a:extLst>
          </p:cNvPr>
          <p:cNvGrpSpPr/>
          <p:nvPr/>
        </p:nvGrpSpPr>
        <p:grpSpPr>
          <a:xfrm>
            <a:off x="4312612" y="3129716"/>
            <a:ext cx="514925" cy="613422"/>
            <a:chOff x="4620681" y="4074549"/>
            <a:chExt cx="514925" cy="613422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E2F84E79-46C6-478E-80C9-16BF67734EB6}"/>
                </a:ext>
              </a:extLst>
            </p:cNvPr>
            <p:cNvSpPr txBox="1"/>
            <p:nvPr/>
          </p:nvSpPr>
          <p:spPr>
            <a:xfrm>
              <a:off x="4732932" y="4074549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W</a:t>
              </a:r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D80DCEE2-3641-4211-910B-E0007EA0E7C5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 flipH="1">
              <a:off x="4620681" y="4443881"/>
              <a:ext cx="313588" cy="244090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A5CDD2D9-AFCD-4EE4-B68F-D9F86A4327DC}"/>
              </a:ext>
            </a:extLst>
          </p:cNvPr>
          <p:cNvGrpSpPr/>
          <p:nvPr/>
        </p:nvGrpSpPr>
        <p:grpSpPr>
          <a:xfrm>
            <a:off x="4817847" y="3932656"/>
            <a:ext cx="871772" cy="714265"/>
            <a:chOff x="4290810" y="4026739"/>
            <a:chExt cx="446599" cy="650998"/>
          </a:xfrm>
        </p:grpSpPr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60C13430-DFB0-4A5C-96CF-0E284C1DDFE8}"/>
                </a:ext>
              </a:extLst>
            </p:cNvPr>
            <p:cNvSpPr txBox="1"/>
            <p:nvPr/>
          </p:nvSpPr>
          <p:spPr>
            <a:xfrm>
              <a:off x="4398855" y="40267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</a:t>
              </a:r>
            </a:p>
          </p:txBody>
        </p:sp>
        <p:cxnSp>
          <p:nvCxnSpPr>
            <p:cNvPr id="48" name="Conector recto de flecha 47">
              <a:extLst>
                <a:ext uri="{FF2B5EF4-FFF2-40B4-BE49-F238E27FC236}">
                  <a16:creationId xmlns:a16="http://schemas.microsoft.com/office/drawing/2014/main" id="{A9F4BE9A-8643-480D-90C8-BBB0059742EA}"/>
                </a:ext>
              </a:extLst>
            </p:cNvPr>
            <p:cNvCxnSpPr>
              <a:cxnSpLocks/>
              <a:endCxn id="9" idx="7"/>
            </p:cNvCxnSpPr>
            <p:nvPr/>
          </p:nvCxnSpPr>
          <p:spPr>
            <a:xfrm flipH="1">
              <a:off x="4290810" y="4395302"/>
              <a:ext cx="169168" cy="282435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CA1FC3BF-F7B0-4C42-B186-E52203B2CC6B}"/>
              </a:ext>
            </a:extLst>
          </p:cNvPr>
          <p:cNvGrpSpPr/>
          <p:nvPr/>
        </p:nvGrpSpPr>
        <p:grpSpPr>
          <a:xfrm>
            <a:off x="5220072" y="4676384"/>
            <a:ext cx="499497" cy="768840"/>
            <a:chOff x="5220072" y="4676384"/>
            <a:chExt cx="499497" cy="768840"/>
          </a:xfrm>
        </p:grpSpPr>
        <p:cxnSp>
          <p:nvCxnSpPr>
            <p:cNvPr id="46" name="Conector recto de flecha 45">
              <a:extLst>
                <a:ext uri="{FF2B5EF4-FFF2-40B4-BE49-F238E27FC236}">
                  <a16:creationId xmlns:a16="http://schemas.microsoft.com/office/drawing/2014/main" id="{1B26BB43-30A2-4E0D-B098-9D511E6533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0072" y="5135341"/>
              <a:ext cx="330220" cy="309883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BD9BAC1A-24F5-4485-9C3E-FBA95ECB977B}"/>
                </a:ext>
              </a:extLst>
            </p:cNvPr>
            <p:cNvSpPr txBox="1"/>
            <p:nvPr/>
          </p:nvSpPr>
          <p:spPr>
            <a:xfrm>
              <a:off x="5381015" y="467638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294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-0.02604 -0.1363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" y="-666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9" grpId="0" animBg="1"/>
      <p:bldP spid="9" grpId="1" animBg="1"/>
      <p:bldP spid="2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C15EB3D-ECC0-4E6E-A58F-9A2EACEEF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371600"/>
          </a:xfrm>
        </p:spPr>
        <p:txBody>
          <a:bodyPr/>
          <a:lstStyle/>
          <a:p>
            <a:pPr algn="ctr"/>
            <a:r>
              <a:rPr lang="es-ES_tradnl" altLang="es-MX" b="1" dirty="0">
                <a:solidFill>
                  <a:srgbClr val="B08600"/>
                </a:solidFill>
              </a:rPr>
              <a:t>Operación Eliminar</a:t>
            </a:r>
            <a:endParaRPr lang="es-ES_tradnl" altLang="es-MX" dirty="0">
              <a:solidFill>
                <a:srgbClr val="B08600"/>
              </a:solidFill>
            </a:endParaRPr>
          </a:p>
        </p:txBody>
      </p:sp>
      <p:sp>
        <p:nvSpPr>
          <p:cNvPr id="6" name="Oval 18">
            <a:extLst>
              <a:ext uri="{FF2B5EF4-FFF2-40B4-BE49-F238E27FC236}">
                <a16:creationId xmlns:a16="http://schemas.microsoft.com/office/drawing/2014/main" id="{77507BFB-A2C3-48BD-AFAF-B469B27FC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760" y="2680798"/>
            <a:ext cx="838200" cy="6016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dirty="0"/>
              <a:t>30</a:t>
            </a:r>
            <a:endParaRPr lang="es-ES" altLang="es-MX" dirty="0"/>
          </a:p>
        </p:txBody>
      </p:sp>
      <p:sp>
        <p:nvSpPr>
          <p:cNvPr id="7" name="Oval 21">
            <a:extLst>
              <a:ext uri="{FF2B5EF4-FFF2-40B4-BE49-F238E27FC236}">
                <a16:creationId xmlns:a16="http://schemas.microsoft.com/office/drawing/2014/main" id="{F6C3006A-4CBF-4653-8645-261613801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888" y="3697294"/>
            <a:ext cx="731837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ES" altLang="es-MX" dirty="0"/>
              <a:t>40</a:t>
            </a:r>
          </a:p>
        </p:txBody>
      </p:sp>
      <p:sp>
        <p:nvSpPr>
          <p:cNvPr id="8" name="Oval 22">
            <a:extLst>
              <a:ext uri="{FF2B5EF4-FFF2-40B4-BE49-F238E27FC236}">
                <a16:creationId xmlns:a16="http://schemas.microsoft.com/office/drawing/2014/main" id="{FD96FDF5-A73E-43B6-86F7-6045604C1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856" y="4595820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35</a:t>
            </a:r>
            <a:endParaRPr lang="es-ES" altLang="es-MX" sz="2800" dirty="0"/>
          </a:p>
        </p:txBody>
      </p:sp>
      <p:sp>
        <p:nvSpPr>
          <p:cNvPr id="10" name="Oval 27">
            <a:extLst>
              <a:ext uri="{FF2B5EF4-FFF2-40B4-BE49-F238E27FC236}">
                <a16:creationId xmlns:a16="http://schemas.microsoft.com/office/drawing/2014/main" id="{55147C3C-E122-4619-A8F6-9EA005D85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027" y="3625286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10</a:t>
            </a:r>
            <a:endParaRPr lang="es-ES" altLang="es-MX" sz="2800" dirty="0"/>
          </a:p>
        </p:txBody>
      </p:sp>
      <p:sp>
        <p:nvSpPr>
          <p:cNvPr id="11" name="Oval 28">
            <a:extLst>
              <a:ext uri="{FF2B5EF4-FFF2-40B4-BE49-F238E27FC236}">
                <a16:creationId xmlns:a16="http://schemas.microsoft.com/office/drawing/2014/main" id="{5AC7D738-11B7-4F51-8A9C-829DB1BD3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165" y="457860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</a:t>
            </a:r>
            <a:endParaRPr lang="es-ES" altLang="es-MX" sz="2800" dirty="0"/>
          </a:p>
        </p:txBody>
      </p:sp>
      <p:sp>
        <p:nvSpPr>
          <p:cNvPr id="12" name="Oval 30">
            <a:extLst>
              <a:ext uri="{FF2B5EF4-FFF2-40B4-BE49-F238E27FC236}">
                <a16:creationId xmlns:a16="http://schemas.microsoft.com/office/drawing/2014/main" id="{BE19F508-6F86-4D23-B9C6-919FE5873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457860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16</a:t>
            </a:r>
            <a:endParaRPr lang="es-ES" altLang="es-MX" sz="2800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0ECFDE09-B5A8-4CE9-9D95-F1A6332D4862}"/>
              </a:ext>
            </a:extLst>
          </p:cNvPr>
          <p:cNvCxnSpPr>
            <a:stCxn id="6" idx="4"/>
            <a:endCxn id="7" idx="0"/>
          </p:cNvCxnSpPr>
          <p:nvPr/>
        </p:nvCxnSpPr>
        <p:spPr>
          <a:xfrm>
            <a:off x="2830860" y="3282461"/>
            <a:ext cx="1098947" cy="41483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982B8FF1-EFCF-4F3F-9D0D-6BD887A377DE}"/>
              </a:ext>
            </a:extLst>
          </p:cNvPr>
          <p:cNvCxnSpPr>
            <a:cxnSpLocks/>
            <a:stCxn id="6" idx="4"/>
            <a:endCxn id="10" idx="0"/>
          </p:cNvCxnSpPr>
          <p:nvPr/>
        </p:nvCxnSpPr>
        <p:spPr>
          <a:xfrm flipH="1">
            <a:off x="1477765" y="3282461"/>
            <a:ext cx="1353095" cy="34282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2262DC55-71D1-42B6-B5FE-1F312112B76B}"/>
              </a:ext>
            </a:extLst>
          </p:cNvPr>
          <p:cNvCxnSpPr>
            <a:cxnSpLocks/>
            <a:stCxn id="10" idx="4"/>
            <a:endCxn id="11" idx="0"/>
          </p:cNvCxnSpPr>
          <p:nvPr/>
        </p:nvCxnSpPr>
        <p:spPr>
          <a:xfrm flipH="1">
            <a:off x="1018903" y="4074549"/>
            <a:ext cx="458862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B74F31D9-C5B4-4302-A347-DA4B106AFC69}"/>
              </a:ext>
            </a:extLst>
          </p:cNvPr>
          <p:cNvCxnSpPr>
            <a:cxnSpLocks/>
          </p:cNvCxnSpPr>
          <p:nvPr/>
        </p:nvCxnSpPr>
        <p:spPr>
          <a:xfrm flipH="1">
            <a:off x="3588594" y="4161249"/>
            <a:ext cx="341213" cy="44926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4F7B0146-1B28-40CD-BEE3-AD8F79E6F467}"/>
              </a:ext>
            </a:extLst>
          </p:cNvPr>
          <p:cNvCxnSpPr>
            <a:cxnSpLocks/>
            <a:stCxn id="7" idx="4"/>
            <a:endCxn id="9" idx="0"/>
          </p:cNvCxnSpPr>
          <p:nvPr/>
        </p:nvCxnSpPr>
        <p:spPr>
          <a:xfrm>
            <a:off x="3929807" y="4146557"/>
            <a:ext cx="666899" cy="43457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5044F282-B083-4CBF-84CC-A40E60B1E74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1477765" y="4074549"/>
            <a:ext cx="454645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22">
            <a:extLst>
              <a:ext uri="{FF2B5EF4-FFF2-40B4-BE49-F238E27FC236}">
                <a16:creationId xmlns:a16="http://schemas.microsoft.com/office/drawing/2014/main" id="{1B3F8272-31C8-4AD0-99E7-B94A95F34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640" y="558971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13</a:t>
            </a:r>
            <a:endParaRPr lang="es-ES" altLang="es-MX" sz="2800" dirty="0"/>
          </a:p>
        </p:txBody>
      </p:sp>
      <p:sp>
        <p:nvSpPr>
          <p:cNvPr id="20" name="Oval 23">
            <a:extLst>
              <a:ext uri="{FF2B5EF4-FFF2-40B4-BE49-F238E27FC236}">
                <a16:creationId xmlns:a16="http://schemas.microsoft.com/office/drawing/2014/main" id="{BBF54190-FCF0-40D8-AADE-DA29CD086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558971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21</a:t>
            </a:r>
            <a:endParaRPr lang="es-ES" altLang="es-MX" sz="2800" dirty="0"/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C1EAE163-2B73-4C3F-9282-22175E8DE781}"/>
              </a:ext>
            </a:extLst>
          </p:cNvPr>
          <p:cNvCxnSpPr>
            <a:cxnSpLocks/>
            <a:stCxn id="12" idx="4"/>
            <a:endCxn id="19" idx="0"/>
          </p:cNvCxnSpPr>
          <p:nvPr/>
        </p:nvCxnSpPr>
        <p:spPr>
          <a:xfrm flipH="1">
            <a:off x="1644378" y="5027868"/>
            <a:ext cx="288032" cy="56185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F88FCE88-6536-4628-B0C4-CE717B5D4CE4}"/>
              </a:ext>
            </a:extLst>
          </p:cNvPr>
          <p:cNvCxnSpPr>
            <a:cxnSpLocks/>
            <a:stCxn id="12" idx="4"/>
            <a:endCxn id="20" idx="0"/>
          </p:cNvCxnSpPr>
          <p:nvPr/>
        </p:nvCxnSpPr>
        <p:spPr>
          <a:xfrm>
            <a:off x="1932410" y="5027868"/>
            <a:ext cx="504056" cy="56185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3">
            <a:extLst>
              <a:ext uri="{FF2B5EF4-FFF2-40B4-BE49-F238E27FC236}">
                <a16:creationId xmlns:a16="http://schemas.microsoft.com/office/drawing/2014/main" id="{9CC10657-DDD3-44A0-B142-3A0BA0D67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2589" y="5517232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70</a:t>
            </a:r>
            <a:endParaRPr lang="es-ES" altLang="es-MX" sz="2800" dirty="0"/>
          </a:p>
        </p:txBody>
      </p:sp>
      <p:sp>
        <p:nvSpPr>
          <p:cNvPr id="9" name="Oval 23">
            <a:extLst>
              <a:ext uri="{FF2B5EF4-FFF2-40B4-BE49-F238E27FC236}">
                <a16:creationId xmlns:a16="http://schemas.microsoft.com/office/drawing/2014/main" id="{E8134200-D4AA-4242-B548-1237DFF9B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3968" y="458112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60</a:t>
            </a:r>
            <a:endParaRPr lang="es-ES" altLang="es-MX" sz="2800" dirty="0"/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5AA63BBF-F844-4159-80B7-2CA0FA0CF322}"/>
              </a:ext>
            </a:extLst>
          </p:cNvPr>
          <p:cNvCxnSpPr>
            <a:cxnSpLocks/>
            <a:stCxn id="9" idx="4"/>
            <a:endCxn id="28" idx="0"/>
          </p:cNvCxnSpPr>
          <p:nvPr/>
        </p:nvCxnSpPr>
        <p:spPr>
          <a:xfrm>
            <a:off x="4596706" y="5030391"/>
            <a:ext cx="238621" cy="48684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22">
            <a:extLst>
              <a:ext uri="{FF2B5EF4-FFF2-40B4-BE49-F238E27FC236}">
                <a16:creationId xmlns:a16="http://schemas.microsoft.com/office/drawing/2014/main" id="{A374ECA1-EA4B-4523-BC57-301071CE5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4" y="5537595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32</a:t>
            </a:r>
            <a:endParaRPr lang="es-ES" altLang="es-MX" sz="2800" dirty="0"/>
          </a:p>
        </p:txBody>
      </p: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B953CF10-F553-43D6-A457-C441D048C157}"/>
              </a:ext>
            </a:extLst>
          </p:cNvPr>
          <p:cNvCxnSpPr>
            <a:cxnSpLocks/>
            <a:stCxn id="8" idx="4"/>
            <a:endCxn id="31" idx="0"/>
          </p:cNvCxnSpPr>
          <p:nvPr/>
        </p:nvCxnSpPr>
        <p:spPr>
          <a:xfrm flipH="1">
            <a:off x="3300562" y="5045083"/>
            <a:ext cx="288032" cy="49251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770228E9-7AEE-4420-B6F0-E38046079C2D}"/>
              </a:ext>
            </a:extLst>
          </p:cNvPr>
          <p:cNvSpPr txBox="1"/>
          <p:nvPr/>
        </p:nvSpPr>
        <p:spPr>
          <a:xfrm>
            <a:off x="509614" y="1899590"/>
            <a:ext cx="216758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rgbClr val="00B050"/>
                </a:solidFill>
              </a:rPr>
              <a:t>Eliminar el 40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647B728-8987-4D85-A9A8-A1758DE6C208}"/>
              </a:ext>
            </a:extLst>
          </p:cNvPr>
          <p:cNvSpPr txBox="1"/>
          <p:nvPr/>
        </p:nvSpPr>
        <p:spPr>
          <a:xfrm>
            <a:off x="4325206" y="6147523"/>
            <a:ext cx="345479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FF0066"/>
                </a:solidFill>
              </a:rPr>
              <a:t>El nodo es padre de dos hijos</a:t>
            </a: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3803A629-2A8B-492A-A8DA-3AA1952D08FD}"/>
              </a:ext>
            </a:extLst>
          </p:cNvPr>
          <p:cNvSpPr txBox="1">
            <a:spLocks noChangeArrowheads="1"/>
          </p:cNvSpPr>
          <p:nvPr/>
        </p:nvSpPr>
        <p:spPr>
          <a:xfrm>
            <a:off x="5118364" y="1392411"/>
            <a:ext cx="3846124" cy="21806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ES_tradnl" altLang="es-MX" sz="2800" b="1" kern="0" dirty="0"/>
              <a:t>W </a:t>
            </a:r>
            <a:r>
              <a:rPr lang="es-ES_tradnl" altLang="es-MX" sz="2800" kern="0" dirty="0"/>
              <a:t>es padre de</a:t>
            </a:r>
            <a:r>
              <a:rPr lang="es-ES_tradnl" altLang="es-MX" sz="2800" b="1" kern="0" dirty="0"/>
              <a:t> V,</a:t>
            </a:r>
            <a:r>
              <a:rPr lang="es-ES_tradnl" altLang="es-MX" sz="2800" kern="0" dirty="0"/>
              <a:t> y </a:t>
            </a:r>
            <a:r>
              <a:rPr lang="es-ES_tradnl" altLang="es-MX" sz="2800" b="1" kern="0" dirty="0"/>
              <a:t>V</a:t>
            </a:r>
            <a:r>
              <a:rPr lang="es-ES_tradnl" altLang="es-MX" sz="2800" kern="0" dirty="0"/>
              <a:t> es padre de dos hijos </a:t>
            </a:r>
            <a:r>
              <a:rPr lang="es-ES_tradnl" altLang="es-MX" sz="2800" dirty="0"/>
              <a:t>(</a:t>
            </a:r>
            <a:r>
              <a:rPr lang="es-ES_tradnl" altLang="es-MX" sz="2800" b="1" dirty="0"/>
              <a:t>X</a:t>
            </a:r>
            <a:r>
              <a:rPr lang="es-ES_tradnl" altLang="es-MX" sz="2800" dirty="0"/>
              <a:t> es el dato mayor en el árbol izquierdo),</a:t>
            </a:r>
            <a:r>
              <a:rPr lang="es-ES_tradnl" altLang="es-MX" sz="2800" b="1" kern="0" dirty="0"/>
              <a:t> V</a:t>
            </a:r>
            <a:r>
              <a:rPr lang="es-ES_tradnl" altLang="es-MX" sz="2800" kern="0" dirty="0"/>
              <a:t> se etiqueta como </a:t>
            </a:r>
            <a:r>
              <a:rPr lang="es-ES_tradnl" altLang="es-MX" sz="2800" b="1" kern="0" dirty="0"/>
              <a:t>X</a:t>
            </a:r>
            <a:r>
              <a:rPr lang="es-ES_tradnl" altLang="es-MX" sz="2800" kern="0" dirty="0"/>
              <a:t>, y </a:t>
            </a:r>
            <a:r>
              <a:rPr lang="es-ES_tradnl" altLang="es-MX" sz="2800" dirty="0"/>
              <a:t>remover recursivamente </a:t>
            </a:r>
            <a:r>
              <a:rPr lang="es-ES_tradnl" altLang="es-MX" sz="2800" b="1" dirty="0"/>
              <a:t>X.</a:t>
            </a:r>
            <a:endParaRPr lang="es-ES_tradnl" altLang="es-MX" sz="2800" kern="0" dirty="0"/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C44A6D39-4A5D-4429-9BE9-AFBE1FA3A629}"/>
              </a:ext>
            </a:extLst>
          </p:cNvPr>
          <p:cNvGrpSpPr/>
          <p:nvPr/>
        </p:nvGrpSpPr>
        <p:grpSpPr>
          <a:xfrm>
            <a:off x="3376224" y="2308562"/>
            <a:ext cx="514925" cy="613422"/>
            <a:chOff x="4620681" y="4074549"/>
            <a:chExt cx="514925" cy="613422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E2F84E79-46C6-478E-80C9-16BF67734EB6}"/>
                </a:ext>
              </a:extLst>
            </p:cNvPr>
            <p:cNvSpPr txBox="1"/>
            <p:nvPr/>
          </p:nvSpPr>
          <p:spPr>
            <a:xfrm>
              <a:off x="4732932" y="4074549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W</a:t>
              </a:r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D80DCEE2-3641-4211-910B-E0007EA0E7C5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 flipH="1">
              <a:off x="4620681" y="4443881"/>
              <a:ext cx="313588" cy="244090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A5CDD2D9-AFCD-4EE4-B68F-D9F86A4327DC}"/>
              </a:ext>
            </a:extLst>
          </p:cNvPr>
          <p:cNvGrpSpPr/>
          <p:nvPr/>
        </p:nvGrpSpPr>
        <p:grpSpPr>
          <a:xfrm>
            <a:off x="4266269" y="2989012"/>
            <a:ext cx="871772" cy="714265"/>
            <a:chOff x="4290810" y="4026739"/>
            <a:chExt cx="446599" cy="650998"/>
          </a:xfrm>
        </p:grpSpPr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60C13430-DFB0-4A5C-96CF-0E284C1DDFE8}"/>
                </a:ext>
              </a:extLst>
            </p:cNvPr>
            <p:cNvSpPr txBox="1"/>
            <p:nvPr/>
          </p:nvSpPr>
          <p:spPr>
            <a:xfrm>
              <a:off x="4398855" y="40267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</a:t>
              </a:r>
            </a:p>
          </p:txBody>
        </p:sp>
        <p:cxnSp>
          <p:nvCxnSpPr>
            <p:cNvPr id="48" name="Conector recto de flecha 47">
              <a:extLst>
                <a:ext uri="{FF2B5EF4-FFF2-40B4-BE49-F238E27FC236}">
                  <a16:creationId xmlns:a16="http://schemas.microsoft.com/office/drawing/2014/main" id="{A9F4BE9A-8643-480D-90C8-BBB0059742EA}"/>
                </a:ext>
              </a:extLst>
            </p:cNvPr>
            <p:cNvCxnSpPr>
              <a:cxnSpLocks/>
              <a:endCxn id="9" idx="7"/>
            </p:cNvCxnSpPr>
            <p:nvPr/>
          </p:nvCxnSpPr>
          <p:spPr>
            <a:xfrm flipH="1">
              <a:off x="4290810" y="4395302"/>
              <a:ext cx="169168" cy="282435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CA1FC3BF-F7B0-4C42-B186-E52203B2CC6B}"/>
              </a:ext>
            </a:extLst>
          </p:cNvPr>
          <p:cNvGrpSpPr/>
          <p:nvPr/>
        </p:nvGrpSpPr>
        <p:grpSpPr>
          <a:xfrm>
            <a:off x="2688080" y="3896919"/>
            <a:ext cx="587776" cy="684209"/>
            <a:chOff x="5180422" y="4674315"/>
            <a:chExt cx="363456" cy="684209"/>
          </a:xfrm>
        </p:grpSpPr>
        <p:cxnSp>
          <p:nvCxnSpPr>
            <p:cNvPr id="46" name="Conector recto de flecha 45">
              <a:extLst>
                <a:ext uri="{FF2B5EF4-FFF2-40B4-BE49-F238E27FC236}">
                  <a16:creationId xmlns:a16="http://schemas.microsoft.com/office/drawing/2014/main" id="{1B26BB43-30A2-4E0D-B098-9D511E653389}"/>
                </a:ext>
              </a:extLst>
            </p:cNvPr>
            <p:cNvCxnSpPr>
              <a:cxnSpLocks/>
            </p:cNvCxnSpPr>
            <p:nvPr/>
          </p:nvCxnSpPr>
          <p:spPr>
            <a:xfrm>
              <a:off x="5368934" y="5060753"/>
              <a:ext cx="174944" cy="297771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BD9BAC1A-24F5-4485-9C3E-FBA95ECB977B}"/>
                </a:ext>
              </a:extLst>
            </p:cNvPr>
            <p:cNvSpPr txBox="1"/>
            <p:nvPr/>
          </p:nvSpPr>
          <p:spPr>
            <a:xfrm>
              <a:off x="5180422" y="4674315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X</a:t>
              </a:r>
            </a:p>
          </p:txBody>
        </p:sp>
      </p:grpSp>
      <p:sp>
        <p:nvSpPr>
          <p:cNvPr id="41" name="Oval 21">
            <a:extLst>
              <a:ext uri="{FF2B5EF4-FFF2-40B4-BE49-F238E27FC236}">
                <a16:creationId xmlns:a16="http://schemas.microsoft.com/office/drawing/2014/main" id="{06491E51-5110-4B62-A666-DC7555F7D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888" y="3699817"/>
            <a:ext cx="731837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ES" altLang="es-MX" dirty="0"/>
              <a:t>35</a:t>
            </a:r>
          </a:p>
        </p:txBody>
      </p:sp>
      <p:grpSp>
        <p:nvGrpSpPr>
          <p:cNvPr id="44" name="Grupo 43">
            <a:extLst>
              <a:ext uri="{FF2B5EF4-FFF2-40B4-BE49-F238E27FC236}">
                <a16:creationId xmlns:a16="http://schemas.microsoft.com/office/drawing/2014/main" id="{77D14FAE-C701-4509-A590-DC5DB18BA8A7}"/>
              </a:ext>
            </a:extLst>
          </p:cNvPr>
          <p:cNvGrpSpPr/>
          <p:nvPr/>
        </p:nvGrpSpPr>
        <p:grpSpPr>
          <a:xfrm>
            <a:off x="4374724" y="3209402"/>
            <a:ext cx="514925" cy="613422"/>
            <a:chOff x="4620681" y="4074549"/>
            <a:chExt cx="514925" cy="613422"/>
          </a:xfrm>
        </p:grpSpPr>
        <p:sp>
          <p:nvSpPr>
            <p:cNvPr id="50" name="CuadroTexto 49">
              <a:extLst>
                <a:ext uri="{FF2B5EF4-FFF2-40B4-BE49-F238E27FC236}">
                  <a16:creationId xmlns:a16="http://schemas.microsoft.com/office/drawing/2014/main" id="{E3620BFE-21DF-496C-886F-10A57B1954D8}"/>
                </a:ext>
              </a:extLst>
            </p:cNvPr>
            <p:cNvSpPr txBox="1"/>
            <p:nvPr/>
          </p:nvSpPr>
          <p:spPr>
            <a:xfrm>
              <a:off x="4732932" y="4074549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W</a:t>
              </a:r>
            </a:p>
          </p:txBody>
        </p:sp>
        <p:cxnSp>
          <p:nvCxnSpPr>
            <p:cNvPr id="51" name="Conector recto de flecha 50">
              <a:extLst>
                <a:ext uri="{FF2B5EF4-FFF2-40B4-BE49-F238E27FC236}">
                  <a16:creationId xmlns:a16="http://schemas.microsoft.com/office/drawing/2014/main" id="{F2025463-37A1-4F55-9216-68D00B772E7B}"/>
                </a:ext>
              </a:extLst>
            </p:cNvPr>
            <p:cNvCxnSpPr>
              <a:cxnSpLocks/>
              <a:stCxn id="50" idx="2"/>
            </p:cNvCxnSpPr>
            <p:nvPr/>
          </p:nvCxnSpPr>
          <p:spPr>
            <a:xfrm flipH="1">
              <a:off x="4620681" y="4443881"/>
              <a:ext cx="313588" cy="244090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upo 54">
            <a:extLst>
              <a:ext uri="{FF2B5EF4-FFF2-40B4-BE49-F238E27FC236}">
                <a16:creationId xmlns:a16="http://schemas.microsoft.com/office/drawing/2014/main" id="{69258E96-8190-4266-A189-8BB99980755C}"/>
              </a:ext>
            </a:extLst>
          </p:cNvPr>
          <p:cNvGrpSpPr/>
          <p:nvPr/>
        </p:nvGrpSpPr>
        <p:grpSpPr>
          <a:xfrm>
            <a:off x="2455315" y="4779952"/>
            <a:ext cx="587776" cy="684209"/>
            <a:chOff x="5180422" y="4674315"/>
            <a:chExt cx="363456" cy="684209"/>
          </a:xfrm>
        </p:grpSpPr>
        <p:cxnSp>
          <p:nvCxnSpPr>
            <p:cNvPr id="56" name="Conector recto de flecha 55">
              <a:extLst>
                <a:ext uri="{FF2B5EF4-FFF2-40B4-BE49-F238E27FC236}">
                  <a16:creationId xmlns:a16="http://schemas.microsoft.com/office/drawing/2014/main" id="{1DC8FDA5-A5B9-45CF-8963-2A27D76C604A}"/>
                </a:ext>
              </a:extLst>
            </p:cNvPr>
            <p:cNvCxnSpPr>
              <a:cxnSpLocks/>
            </p:cNvCxnSpPr>
            <p:nvPr/>
          </p:nvCxnSpPr>
          <p:spPr>
            <a:xfrm>
              <a:off x="5368934" y="5060753"/>
              <a:ext cx="174944" cy="297771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9583E1A0-932E-4B96-A579-455CD51E78F1}"/>
                </a:ext>
              </a:extLst>
            </p:cNvPr>
            <p:cNvSpPr txBox="1"/>
            <p:nvPr/>
          </p:nvSpPr>
          <p:spPr>
            <a:xfrm>
              <a:off x="5180422" y="4674315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X</a:t>
              </a:r>
            </a:p>
          </p:txBody>
        </p:sp>
      </p:grpSp>
      <p:grpSp>
        <p:nvGrpSpPr>
          <p:cNvPr id="58" name="Grupo 57">
            <a:extLst>
              <a:ext uri="{FF2B5EF4-FFF2-40B4-BE49-F238E27FC236}">
                <a16:creationId xmlns:a16="http://schemas.microsoft.com/office/drawing/2014/main" id="{A66A5CC4-8ECB-47B4-A847-8EE54B3A8F04}"/>
              </a:ext>
            </a:extLst>
          </p:cNvPr>
          <p:cNvGrpSpPr/>
          <p:nvPr/>
        </p:nvGrpSpPr>
        <p:grpSpPr>
          <a:xfrm>
            <a:off x="2571273" y="4056480"/>
            <a:ext cx="587776" cy="684209"/>
            <a:chOff x="5180422" y="4674315"/>
            <a:chExt cx="363456" cy="684209"/>
          </a:xfrm>
        </p:grpSpPr>
        <p:cxnSp>
          <p:nvCxnSpPr>
            <p:cNvPr id="59" name="Conector recto de flecha 58">
              <a:extLst>
                <a:ext uri="{FF2B5EF4-FFF2-40B4-BE49-F238E27FC236}">
                  <a16:creationId xmlns:a16="http://schemas.microsoft.com/office/drawing/2014/main" id="{56D28BE6-82E4-4245-8680-16172062301E}"/>
                </a:ext>
              </a:extLst>
            </p:cNvPr>
            <p:cNvCxnSpPr>
              <a:cxnSpLocks/>
            </p:cNvCxnSpPr>
            <p:nvPr/>
          </p:nvCxnSpPr>
          <p:spPr>
            <a:xfrm>
              <a:off x="5368934" y="5060753"/>
              <a:ext cx="174944" cy="297771"/>
            </a:xfrm>
            <a:prstGeom prst="straightConnector1">
              <a:avLst/>
            </a:prstGeom>
            <a:ln w="57150">
              <a:solidFill>
                <a:srgbClr val="FF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9B443A7D-A9A1-4C75-A2A4-AB6FCBAAB3A4}"/>
                </a:ext>
              </a:extLst>
            </p:cNvPr>
            <p:cNvSpPr txBox="1"/>
            <p:nvPr/>
          </p:nvSpPr>
          <p:spPr>
            <a:xfrm>
              <a:off x="5180422" y="4674315"/>
              <a:ext cx="209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rgbClr val="FF0066"/>
                  </a:solidFill>
                </a:rPr>
                <a:t>V</a:t>
              </a:r>
            </a:p>
          </p:txBody>
        </p:sp>
      </p:grpSp>
      <p:sp>
        <p:nvSpPr>
          <p:cNvPr id="66" name="Rectangle 3">
            <a:extLst>
              <a:ext uri="{FF2B5EF4-FFF2-40B4-BE49-F238E27FC236}">
                <a16:creationId xmlns:a16="http://schemas.microsoft.com/office/drawing/2014/main" id="{E323C7F2-FD0D-4F47-B549-EB69BBA7056C}"/>
              </a:ext>
            </a:extLst>
          </p:cNvPr>
          <p:cNvSpPr txBox="1">
            <a:spLocks noChangeArrowheads="1"/>
          </p:cNvSpPr>
          <p:nvPr/>
        </p:nvSpPr>
        <p:spPr>
          <a:xfrm>
            <a:off x="5103989" y="1392411"/>
            <a:ext cx="3860498" cy="268213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ES_tradnl" altLang="es-MX" sz="2800" b="1" kern="0" dirty="0"/>
              <a:t>W </a:t>
            </a:r>
            <a:r>
              <a:rPr lang="es-ES_tradnl" altLang="es-MX" sz="2800" kern="0" dirty="0"/>
              <a:t>es padre de</a:t>
            </a:r>
            <a:r>
              <a:rPr lang="es-ES_tradnl" altLang="es-MX" sz="2800" b="1" kern="0" dirty="0"/>
              <a:t> V,</a:t>
            </a:r>
            <a:r>
              <a:rPr lang="es-ES_tradnl" altLang="es-MX" sz="2800" kern="0" dirty="0"/>
              <a:t> y </a:t>
            </a:r>
            <a:r>
              <a:rPr lang="es-ES_tradnl" altLang="es-MX" sz="2800" b="1" kern="0" dirty="0"/>
              <a:t>V</a:t>
            </a:r>
            <a:r>
              <a:rPr lang="es-ES_tradnl" altLang="es-MX" sz="2800" kern="0" dirty="0"/>
              <a:t> es padre de un hijo </a:t>
            </a:r>
            <a:r>
              <a:rPr lang="es-ES_tradnl" altLang="es-MX" sz="2800" b="1" kern="0" dirty="0"/>
              <a:t>X</a:t>
            </a:r>
            <a:r>
              <a:rPr lang="es-ES_tradnl" altLang="es-MX" sz="2800" kern="0" dirty="0"/>
              <a:t> entonces el padre de </a:t>
            </a:r>
            <a:r>
              <a:rPr lang="es-ES_tradnl" altLang="es-MX" sz="2800" b="1" kern="0" dirty="0"/>
              <a:t>V</a:t>
            </a:r>
            <a:r>
              <a:rPr lang="es-ES_tradnl" altLang="es-MX" sz="2800" kern="0" dirty="0"/>
              <a:t>,</a:t>
            </a:r>
            <a:r>
              <a:rPr lang="es-ES_tradnl" altLang="es-MX" sz="2800" b="1" kern="0" dirty="0"/>
              <a:t> W</a:t>
            </a:r>
            <a:r>
              <a:rPr lang="es-ES_tradnl" altLang="es-MX" sz="2800" kern="0" dirty="0"/>
              <a:t>, apunta al nodo </a:t>
            </a:r>
            <a:r>
              <a:rPr lang="es-ES_tradnl" altLang="es-MX" sz="2800" b="1" kern="0" dirty="0"/>
              <a:t>X</a:t>
            </a:r>
            <a:r>
              <a:rPr lang="es-ES_tradnl" altLang="es-MX" sz="2800" kern="0" dirty="0"/>
              <a:t> y </a:t>
            </a:r>
            <a:r>
              <a:rPr lang="es-ES_tradnl" altLang="es-MX" sz="2800" b="1" kern="0" dirty="0"/>
              <a:t>V</a:t>
            </a:r>
            <a:r>
              <a:rPr lang="es-ES_tradnl" altLang="es-MX" sz="2800" kern="0" dirty="0"/>
              <a:t> se borra.</a:t>
            </a:r>
          </a:p>
        </p:txBody>
      </p:sp>
    </p:spTree>
    <p:extLst>
      <p:ext uri="{BB962C8B-B14F-4D97-AF65-F5344CB8AC3E}">
        <p14:creationId xmlns:p14="http://schemas.microsoft.com/office/powerpoint/2010/main" val="267581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417 L 0.03212 -0.14306 " pathEditMode="relative" rAng="0" ptsTypes="AA">
                                      <p:cBhvr>
                                        <p:cTn id="19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" y="-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0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0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10" grpId="0" animBg="1"/>
      <p:bldP spid="11" grpId="0" animBg="1"/>
      <p:bldP spid="12" grpId="0" animBg="1"/>
      <p:bldP spid="19" grpId="0" animBg="1"/>
      <p:bldP spid="20" grpId="0" animBg="1"/>
      <p:bldP spid="28" grpId="0" animBg="1"/>
      <p:bldP spid="9" grpId="0" animBg="1"/>
      <p:bldP spid="31" grpId="0" animBg="1"/>
      <p:bldP spid="31" grpId="1" animBg="1"/>
      <p:bldP spid="27" grpId="0"/>
      <p:bldP spid="27" grpId="1"/>
      <p:bldP spid="40" grpId="0"/>
      <p:bldP spid="40" grpId="1"/>
      <p:bldP spid="41" grpId="0" animBg="1"/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252014A7-1767-4C38-91F4-6F103F7D6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77504"/>
            <a:ext cx="8766431" cy="36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Elipse">
            <a:extLst>
              <a:ext uri="{FF2B5EF4-FFF2-40B4-BE49-F238E27FC236}">
                <a16:creationId xmlns:a16="http://schemas.microsoft.com/office/drawing/2014/main" id="{83744A53-A335-4CAE-AB27-42CE68603EB7}"/>
              </a:ext>
            </a:extLst>
          </p:cNvPr>
          <p:cNvSpPr/>
          <p:nvPr/>
        </p:nvSpPr>
        <p:spPr>
          <a:xfrm>
            <a:off x="2915816" y="2521304"/>
            <a:ext cx="1080120" cy="835688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5F30A8FF-6813-49D2-9A28-7052D4B77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6"/>
            <a:ext cx="550048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Elipse">
            <a:extLst>
              <a:ext uri="{FF2B5EF4-FFF2-40B4-BE49-F238E27FC236}">
                <a16:creationId xmlns:a16="http://schemas.microsoft.com/office/drawing/2014/main" id="{0CB1E477-8FBF-4E17-B674-2AEE789B1353}"/>
              </a:ext>
            </a:extLst>
          </p:cNvPr>
          <p:cNvSpPr/>
          <p:nvPr/>
        </p:nvSpPr>
        <p:spPr>
          <a:xfrm>
            <a:off x="2555776" y="5473632"/>
            <a:ext cx="1872208" cy="105171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4638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44F62A-B3F7-49C9-862C-BBE491134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Recorridos de un árbol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28139-EBE4-4CD3-8019-782A3C44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238600"/>
          </a:xfrm>
        </p:spPr>
        <p:txBody>
          <a:bodyPr/>
          <a:lstStyle/>
          <a:p>
            <a:r>
              <a:rPr lang="es-MX" dirty="0"/>
              <a:t>Los recorridos en un árbol binario son 3</a:t>
            </a:r>
          </a:p>
          <a:p>
            <a:pPr lvl="1"/>
            <a:r>
              <a:rPr lang="es-MX" dirty="0" err="1"/>
              <a:t>Preorden</a:t>
            </a:r>
            <a:endParaRPr lang="es-MX" dirty="0"/>
          </a:p>
          <a:p>
            <a:pPr lvl="1"/>
            <a:r>
              <a:rPr lang="es-MX" dirty="0" err="1"/>
              <a:t>Enorden</a:t>
            </a:r>
            <a:endParaRPr lang="es-MX" dirty="0"/>
          </a:p>
          <a:p>
            <a:pPr lvl="1"/>
            <a:r>
              <a:rPr lang="es-MX" dirty="0" err="1"/>
              <a:t>Posorden</a:t>
            </a:r>
            <a:endParaRPr lang="es-MX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890C445-6653-446E-9601-2EE3350E2241}"/>
              </a:ext>
            </a:extLst>
          </p:cNvPr>
          <p:cNvGrpSpPr/>
          <p:nvPr/>
        </p:nvGrpSpPr>
        <p:grpSpPr>
          <a:xfrm>
            <a:off x="2699792" y="2437208"/>
            <a:ext cx="5715520" cy="3430192"/>
            <a:chOff x="1858293" y="2755329"/>
            <a:chExt cx="5715520" cy="3430192"/>
          </a:xfrm>
        </p:grpSpPr>
        <p:sp>
          <p:nvSpPr>
            <p:cNvPr id="5" name="Oval 18">
              <a:extLst>
                <a:ext uri="{FF2B5EF4-FFF2-40B4-BE49-F238E27FC236}">
                  <a16:creationId xmlns:a16="http://schemas.microsoft.com/office/drawing/2014/main" id="{EC0663B9-574C-4421-9A59-4325F6703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960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id="{0A80D7A3-6437-444D-9391-4BCE7BC62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7" name="Oval 22">
              <a:extLst>
                <a:ext uri="{FF2B5EF4-FFF2-40B4-BE49-F238E27FC236}">
                  <a16:creationId xmlns:a16="http://schemas.microsoft.com/office/drawing/2014/main" id="{39EA4BE7-59B3-458B-A9B9-9C40E21C9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8" name="Oval 23">
              <a:extLst>
                <a:ext uri="{FF2B5EF4-FFF2-40B4-BE49-F238E27FC236}">
                  <a16:creationId xmlns:a16="http://schemas.microsoft.com/office/drawing/2014/main" id="{E6CA2919-F683-41DB-896F-9FD0AECC5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9" name="Oval 27">
              <a:extLst>
                <a:ext uri="{FF2B5EF4-FFF2-40B4-BE49-F238E27FC236}">
                  <a16:creationId xmlns:a16="http://schemas.microsoft.com/office/drawing/2014/main" id="{7DD935D0-8430-4A99-B6C5-DDE2DA98E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1C416638-9F90-4BC9-AC60-47CD90C33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id="{3C9BD104-0DAD-4FC3-89A2-0920CCDE0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10C299CF-DAAE-4EE6-88BC-7C0E9E4C1D0B}"/>
                </a:ext>
              </a:extLst>
            </p:cNvPr>
            <p:cNvCxnSpPr>
              <a:stCxn id="5" idx="4"/>
              <a:endCxn id="6" idx="0"/>
            </p:cNvCxnSpPr>
            <p:nvPr/>
          </p:nvCxnSpPr>
          <p:spPr>
            <a:xfrm>
              <a:off x="4631060" y="3356992"/>
              <a:ext cx="1447230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86089599-068A-4095-B525-810E1C1BFFCD}"/>
                </a:ext>
              </a:extLst>
            </p:cNvPr>
            <p:cNvCxnSpPr>
              <a:cxnSpLocks/>
              <a:stCxn id="5" idx="4"/>
              <a:endCxn id="9" idx="0"/>
            </p:cNvCxnSpPr>
            <p:nvPr/>
          </p:nvCxnSpPr>
          <p:spPr>
            <a:xfrm flipH="1">
              <a:off x="3012530" y="3356992"/>
              <a:ext cx="1618530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06465A4E-FD2A-4562-A4C3-948A465C9E9D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9413BB05-A646-452C-9921-4515FA75EA54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604264A-65CD-4E45-BE44-89215008EF89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CBECEC74-8E10-40C4-A04F-7E47350B29F9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9E5DED8D-6021-4A3F-9B80-D903B1B29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19" name="Oval 23">
              <a:extLst>
                <a:ext uri="{FF2B5EF4-FFF2-40B4-BE49-F238E27FC236}">
                  <a16:creationId xmlns:a16="http://schemas.microsoft.com/office/drawing/2014/main" id="{576D5599-BC15-494F-A36B-E4B5138FF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A18E8E06-4B8E-4D9D-88B9-F7AA17E04A00}"/>
                </a:ext>
              </a:extLst>
            </p:cNvPr>
            <p:cNvCxnSpPr>
              <a:cxnSpLocks/>
              <a:endCxn id="18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863F5DC7-FBAE-4F19-8B85-C68B00C4E465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3">
              <a:extLst>
                <a:ext uri="{FF2B5EF4-FFF2-40B4-BE49-F238E27FC236}">
                  <a16:creationId xmlns:a16="http://schemas.microsoft.com/office/drawing/2014/main" id="{E2F05E28-90FC-4391-8757-54F068FCA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A3EBBBF1-B5B5-4B8F-ADAA-9277F1A32F6F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2">
              <a:extLst>
                <a:ext uri="{FF2B5EF4-FFF2-40B4-BE49-F238E27FC236}">
                  <a16:creationId xmlns:a16="http://schemas.microsoft.com/office/drawing/2014/main" id="{B1246C29-52FA-4043-8F52-698C03AB0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AF7BE10F-7D93-4CB2-9D88-BAE7BEA465C4}"/>
                </a:ext>
              </a:extLst>
            </p:cNvPr>
            <p:cNvCxnSpPr>
              <a:cxnSpLocks/>
              <a:stCxn id="7" idx="4"/>
              <a:endCxn id="24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46842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44F62A-B3F7-49C9-862C-BBE491134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Recorrido </a:t>
            </a:r>
            <a:r>
              <a:rPr lang="es-MX" dirty="0" err="1">
                <a:solidFill>
                  <a:srgbClr val="B08600"/>
                </a:solidFill>
              </a:rPr>
              <a:t>Preorden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28139-EBE4-4CD3-8019-782A3C44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238600"/>
          </a:xfrm>
        </p:spPr>
        <p:txBody>
          <a:bodyPr/>
          <a:lstStyle/>
          <a:p>
            <a:r>
              <a:rPr lang="es-MX" dirty="0"/>
              <a:t>Este recorrido se realiza de manera recursiva, en el orden:</a:t>
            </a:r>
          </a:p>
          <a:p>
            <a:pPr lvl="1"/>
            <a:r>
              <a:rPr lang="es-MX" dirty="0"/>
              <a:t>Padre </a:t>
            </a:r>
          </a:p>
          <a:p>
            <a:pPr lvl="1"/>
            <a:r>
              <a:rPr lang="es-MX" dirty="0"/>
              <a:t>Hijo izquierdo </a:t>
            </a:r>
          </a:p>
          <a:p>
            <a:pPr lvl="1"/>
            <a:r>
              <a:rPr lang="es-MX" dirty="0"/>
              <a:t>Hijo derecho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890C445-6653-446E-9601-2EE3350E2241}"/>
              </a:ext>
            </a:extLst>
          </p:cNvPr>
          <p:cNvGrpSpPr/>
          <p:nvPr/>
        </p:nvGrpSpPr>
        <p:grpSpPr>
          <a:xfrm>
            <a:off x="2915816" y="2519088"/>
            <a:ext cx="5715520" cy="3430192"/>
            <a:chOff x="1858293" y="2755329"/>
            <a:chExt cx="5715520" cy="3430192"/>
          </a:xfrm>
        </p:grpSpPr>
        <p:sp>
          <p:nvSpPr>
            <p:cNvPr id="5" name="Oval 18">
              <a:extLst>
                <a:ext uri="{FF2B5EF4-FFF2-40B4-BE49-F238E27FC236}">
                  <a16:creationId xmlns:a16="http://schemas.microsoft.com/office/drawing/2014/main" id="{EC0663B9-574C-4421-9A59-4325F6703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4557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id="{0A80D7A3-6437-444D-9391-4BCE7BC62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7" name="Oval 22">
              <a:extLst>
                <a:ext uri="{FF2B5EF4-FFF2-40B4-BE49-F238E27FC236}">
                  <a16:creationId xmlns:a16="http://schemas.microsoft.com/office/drawing/2014/main" id="{39EA4BE7-59B3-458B-A9B9-9C40E21C9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8" name="Oval 23">
              <a:extLst>
                <a:ext uri="{FF2B5EF4-FFF2-40B4-BE49-F238E27FC236}">
                  <a16:creationId xmlns:a16="http://schemas.microsoft.com/office/drawing/2014/main" id="{E6CA2919-F683-41DB-896F-9FD0AECC5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9" name="Oval 27">
              <a:extLst>
                <a:ext uri="{FF2B5EF4-FFF2-40B4-BE49-F238E27FC236}">
                  <a16:creationId xmlns:a16="http://schemas.microsoft.com/office/drawing/2014/main" id="{7DD935D0-8430-4A99-B6C5-DDE2DA98E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1C416638-9F90-4BC9-AC60-47CD90C33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id="{3C9BD104-0DAD-4FC3-89A2-0920CCDE0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10C299CF-DAAE-4EE6-88BC-7C0E9E4C1D0B}"/>
                </a:ext>
              </a:extLst>
            </p:cNvPr>
            <p:cNvCxnSpPr>
              <a:stCxn id="5" idx="4"/>
              <a:endCxn id="6" idx="0"/>
            </p:cNvCxnSpPr>
            <p:nvPr/>
          </p:nvCxnSpPr>
          <p:spPr>
            <a:xfrm>
              <a:off x="4653657" y="3356992"/>
              <a:ext cx="1424633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86089599-068A-4095-B525-810E1C1BFFCD}"/>
                </a:ext>
              </a:extLst>
            </p:cNvPr>
            <p:cNvCxnSpPr>
              <a:cxnSpLocks/>
              <a:stCxn id="5" idx="4"/>
              <a:endCxn id="9" idx="0"/>
            </p:cNvCxnSpPr>
            <p:nvPr/>
          </p:nvCxnSpPr>
          <p:spPr>
            <a:xfrm flipH="1">
              <a:off x="3012530" y="3356992"/>
              <a:ext cx="1641127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06465A4E-FD2A-4562-A4C3-948A465C9E9D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9413BB05-A646-452C-9921-4515FA75EA54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604264A-65CD-4E45-BE44-89215008EF89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CBECEC74-8E10-40C4-A04F-7E47350B29F9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9E5DED8D-6021-4A3F-9B80-D903B1B29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19" name="Oval 23">
              <a:extLst>
                <a:ext uri="{FF2B5EF4-FFF2-40B4-BE49-F238E27FC236}">
                  <a16:creationId xmlns:a16="http://schemas.microsoft.com/office/drawing/2014/main" id="{576D5599-BC15-494F-A36B-E4B5138FF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A18E8E06-4B8E-4D9D-88B9-F7AA17E04A00}"/>
                </a:ext>
              </a:extLst>
            </p:cNvPr>
            <p:cNvCxnSpPr>
              <a:cxnSpLocks/>
              <a:endCxn id="18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863F5DC7-FBAE-4F19-8B85-C68B00C4E465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3">
              <a:extLst>
                <a:ext uri="{FF2B5EF4-FFF2-40B4-BE49-F238E27FC236}">
                  <a16:creationId xmlns:a16="http://schemas.microsoft.com/office/drawing/2014/main" id="{E2F05E28-90FC-4391-8757-54F068FCA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A3EBBBF1-B5B5-4B8F-ADAA-9277F1A32F6F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2">
              <a:extLst>
                <a:ext uri="{FF2B5EF4-FFF2-40B4-BE49-F238E27FC236}">
                  <a16:creationId xmlns:a16="http://schemas.microsoft.com/office/drawing/2014/main" id="{B1246C29-52FA-4043-8F52-698C03AB0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AF7BE10F-7D93-4CB2-9D88-BAE7BEA465C4}"/>
                </a:ext>
              </a:extLst>
            </p:cNvPr>
            <p:cNvCxnSpPr>
              <a:cxnSpLocks/>
              <a:stCxn id="7" idx="4"/>
              <a:endCxn id="24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13976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44F62A-B3F7-49C9-862C-BBE491134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28775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Recorrido </a:t>
            </a:r>
            <a:r>
              <a:rPr lang="es-MX" dirty="0" err="1">
                <a:solidFill>
                  <a:srgbClr val="B08600"/>
                </a:solidFill>
              </a:rPr>
              <a:t>Preorden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28139-EBE4-4CD3-8019-782A3C44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238600"/>
          </a:xfrm>
        </p:spPr>
        <p:txBody>
          <a:bodyPr/>
          <a:lstStyle/>
          <a:p>
            <a:r>
              <a:rPr lang="es-MX" dirty="0"/>
              <a:t>Padre - Hijo izquierdo - Hijo derecho</a:t>
            </a:r>
          </a:p>
          <a:p>
            <a:r>
              <a:rPr lang="es-MX" dirty="0"/>
              <a:t>30,10, 6, 16, 13, 21, 40, 35, 32, 60, 70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890C445-6653-446E-9601-2EE3350E2241}"/>
              </a:ext>
            </a:extLst>
          </p:cNvPr>
          <p:cNvGrpSpPr/>
          <p:nvPr/>
        </p:nvGrpSpPr>
        <p:grpSpPr>
          <a:xfrm>
            <a:off x="1403648" y="2591096"/>
            <a:ext cx="5715520" cy="3430192"/>
            <a:chOff x="1858293" y="2755329"/>
            <a:chExt cx="5715520" cy="3430192"/>
          </a:xfrm>
        </p:grpSpPr>
        <p:sp>
          <p:nvSpPr>
            <p:cNvPr id="5" name="Oval 18">
              <a:extLst>
                <a:ext uri="{FF2B5EF4-FFF2-40B4-BE49-F238E27FC236}">
                  <a16:creationId xmlns:a16="http://schemas.microsoft.com/office/drawing/2014/main" id="{EC0663B9-574C-4421-9A59-4325F6703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4557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id="{0A80D7A3-6437-444D-9391-4BCE7BC62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7" name="Oval 22">
              <a:extLst>
                <a:ext uri="{FF2B5EF4-FFF2-40B4-BE49-F238E27FC236}">
                  <a16:creationId xmlns:a16="http://schemas.microsoft.com/office/drawing/2014/main" id="{39EA4BE7-59B3-458B-A9B9-9C40E21C9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8" name="Oval 23">
              <a:extLst>
                <a:ext uri="{FF2B5EF4-FFF2-40B4-BE49-F238E27FC236}">
                  <a16:creationId xmlns:a16="http://schemas.microsoft.com/office/drawing/2014/main" id="{E6CA2919-F683-41DB-896F-9FD0AECC5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9" name="Oval 27">
              <a:extLst>
                <a:ext uri="{FF2B5EF4-FFF2-40B4-BE49-F238E27FC236}">
                  <a16:creationId xmlns:a16="http://schemas.microsoft.com/office/drawing/2014/main" id="{7DD935D0-8430-4A99-B6C5-DDE2DA98E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1C416638-9F90-4BC9-AC60-47CD90C33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id="{3C9BD104-0DAD-4FC3-89A2-0920CCDE0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10C299CF-DAAE-4EE6-88BC-7C0E9E4C1D0B}"/>
                </a:ext>
              </a:extLst>
            </p:cNvPr>
            <p:cNvCxnSpPr>
              <a:stCxn id="5" idx="4"/>
              <a:endCxn id="6" idx="0"/>
            </p:cNvCxnSpPr>
            <p:nvPr/>
          </p:nvCxnSpPr>
          <p:spPr>
            <a:xfrm>
              <a:off x="4653657" y="3356992"/>
              <a:ext cx="1424633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86089599-068A-4095-B525-810E1C1BFFCD}"/>
                </a:ext>
              </a:extLst>
            </p:cNvPr>
            <p:cNvCxnSpPr>
              <a:cxnSpLocks/>
              <a:stCxn id="5" idx="4"/>
              <a:endCxn id="9" idx="0"/>
            </p:cNvCxnSpPr>
            <p:nvPr/>
          </p:nvCxnSpPr>
          <p:spPr>
            <a:xfrm flipH="1">
              <a:off x="3012530" y="3356992"/>
              <a:ext cx="1641127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06465A4E-FD2A-4562-A4C3-948A465C9E9D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9413BB05-A646-452C-9921-4515FA75EA54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604264A-65CD-4E45-BE44-89215008EF89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CBECEC74-8E10-40C4-A04F-7E47350B29F9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9E5DED8D-6021-4A3F-9B80-D903B1B29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19" name="Oval 23">
              <a:extLst>
                <a:ext uri="{FF2B5EF4-FFF2-40B4-BE49-F238E27FC236}">
                  <a16:creationId xmlns:a16="http://schemas.microsoft.com/office/drawing/2014/main" id="{576D5599-BC15-494F-A36B-E4B5138FF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A18E8E06-4B8E-4D9D-88B9-F7AA17E04A00}"/>
                </a:ext>
              </a:extLst>
            </p:cNvPr>
            <p:cNvCxnSpPr>
              <a:cxnSpLocks/>
              <a:endCxn id="18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863F5DC7-FBAE-4F19-8B85-C68B00C4E465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3">
              <a:extLst>
                <a:ext uri="{FF2B5EF4-FFF2-40B4-BE49-F238E27FC236}">
                  <a16:creationId xmlns:a16="http://schemas.microsoft.com/office/drawing/2014/main" id="{E2F05E28-90FC-4391-8757-54F068FCA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A3EBBBF1-B5B5-4B8F-ADAA-9277F1A32F6F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2">
              <a:extLst>
                <a:ext uri="{FF2B5EF4-FFF2-40B4-BE49-F238E27FC236}">
                  <a16:creationId xmlns:a16="http://schemas.microsoft.com/office/drawing/2014/main" id="{B1246C29-52FA-4043-8F52-698C03AB0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AF7BE10F-7D93-4CB2-9D88-BAE7BEA465C4}"/>
                </a:ext>
              </a:extLst>
            </p:cNvPr>
            <p:cNvCxnSpPr>
              <a:cxnSpLocks/>
              <a:stCxn id="7" idx="4"/>
              <a:endCxn id="24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Elipse 25">
            <a:extLst>
              <a:ext uri="{FF2B5EF4-FFF2-40B4-BE49-F238E27FC236}">
                <a16:creationId xmlns:a16="http://schemas.microsoft.com/office/drawing/2014/main" id="{ADFA85FA-6751-4F5B-9645-18190366CB61}"/>
              </a:ext>
            </a:extLst>
          </p:cNvPr>
          <p:cNvSpPr/>
          <p:nvPr/>
        </p:nvSpPr>
        <p:spPr>
          <a:xfrm>
            <a:off x="3805808" y="2601660"/>
            <a:ext cx="838200" cy="669977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450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-0.18229 0.106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15" y="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229 0.10625 L -0.2882 0.2606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5" y="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82 0.26065 L -0.11649 0.2671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76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49 0.26713 L -0.15382 0.4143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85 0.40764 L -0.05365 0.4076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65 0.40764 L 0.15035 0.1307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91" y="-1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35 0.13079 L 0.1158 0.271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8 0.2713 L 0.07101 0.4143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0" y="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01 0.41435 L 0.24826 0.271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4" y="-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826 0.2713 L 0.28524 0.4143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0" y="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44F62A-B3F7-49C9-862C-BBE491134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20230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Recorrido </a:t>
            </a:r>
            <a:r>
              <a:rPr lang="es-MX" dirty="0" err="1">
                <a:solidFill>
                  <a:srgbClr val="B08600"/>
                </a:solidFill>
              </a:rPr>
              <a:t>Preorden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28139-EBE4-4CD3-8019-782A3C44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312" y="1235225"/>
            <a:ext cx="8229600" cy="4631417"/>
          </a:xfrm>
        </p:spPr>
        <p:txBody>
          <a:bodyPr/>
          <a:lstStyle/>
          <a:p>
            <a:r>
              <a:rPr lang="es-MX" dirty="0"/>
              <a:t>Hijo izquierdo - Hijo derecho – Padre</a:t>
            </a:r>
          </a:p>
          <a:p>
            <a:r>
              <a:rPr lang="es-MX" dirty="0"/>
              <a:t>30,10, 6, 16, 13, 21, 40, 35, 32, 60, 70</a:t>
            </a:r>
          </a:p>
        </p:txBody>
      </p:sp>
      <p:sp>
        <p:nvSpPr>
          <p:cNvPr id="5" name="Oval 18">
            <a:extLst>
              <a:ext uri="{FF2B5EF4-FFF2-40B4-BE49-F238E27FC236}">
                <a16:creationId xmlns:a16="http://schemas.microsoft.com/office/drawing/2014/main" id="{EC0663B9-574C-4421-9A59-4325F6703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912" y="2348880"/>
            <a:ext cx="838200" cy="6016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b="1" dirty="0"/>
              <a:t>30</a:t>
            </a:r>
            <a:endParaRPr lang="es-ES" altLang="es-MX" b="1" dirty="0"/>
          </a:p>
        </p:txBody>
      </p:sp>
      <p:sp>
        <p:nvSpPr>
          <p:cNvPr id="6" name="Oval 21">
            <a:extLst>
              <a:ext uri="{FF2B5EF4-FFF2-40B4-BE49-F238E27FC236}">
                <a16:creationId xmlns:a16="http://schemas.microsoft.com/office/drawing/2014/main" id="{0A80D7A3-6437-444D-9391-4BCE7BC62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726" y="3365376"/>
            <a:ext cx="731837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ES" altLang="es-MX" b="1" dirty="0"/>
              <a:t>40</a:t>
            </a:r>
          </a:p>
        </p:txBody>
      </p:sp>
      <p:sp>
        <p:nvSpPr>
          <p:cNvPr id="7" name="Oval 22">
            <a:extLst>
              <a:ext uri="{FF2B5EF4-FFF2-40B4-BE49-F238E27FC236}">
                <a16:creationId xmlns:a16="http://schemas.microsoft.com/office/drawing/2014/main" id="{39EA4BE7-59B3-458B-A9B9-9C40E21C9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4269" y="432169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35</a:t>
            </a:r>
            <a:endParaRPr lang="es-ES" altLang="es-MX" sz="2800" dirty="0"/>
          </a:p>
        </p:txBody>
      </p:sp>
      <p:sp>
        <p:nvSpPr>
          <p:cNvPr id="8" name="Oval 23">
            <a:extLst>
              <a:ext uri="{FF2B5EF4-FFF2-40B4-BE49-F238E27FC236}">
                <a16:creationId xmlns:a16="http://schemas.microsoft.com/office/drawing/2014/main" id="{E6CA2919-F683-41DB-896F-9FD0AECC5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176" y="432169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60</a:t>
            </a:r>
            <a:endParaRPr lang="es-ES" altLang="es-MX" sz="2800" dirty="0"/>
          </a:p>
        </p:txBody>
      </p:sp>
      <p:sp>
        <p:nvSpPr>
          <p:cNvPr id="9" name="Oval 27">
            <a:extLst>
              <a:ext uri="{FF2B5EF4-FFF2-40B4-BE49-F238E27FC236}">
                <a16:creationId xmlns:a16="http://schemas.microsoft.com/office/drawing/2014/main" id="{7DD935D0-8430-4A99-B6C5-DDE2DA98E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5147" y="329336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10</a:t>
            </a:r>
            <a:endParaRPr lang="es-ES" altLang="es-MX" sz="2800" dirty="0"/>
          </a:p>
        </p:txBody>
      </p:sp>
      <p:sp>
        <p:nvSpPr>
          <p:cNvPr id="10" name="Oval 28">
            <a:extLst>
              <a:ext uri="{FF2B5EF4-FFF2-40B4-BE49-F238E27FC236}">
                <a16:creationId xmlns:a16="http://schemas.microsoft.com/office/drawing/2014/main" id="{1C416638-9F90-4BC9-AC60-47CD90C33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424668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</a:t>
            </a:r>
            <a:endParaRPr lang="es-ES" altLang="es-MX" sz="2800" dirty="0"/>
          </a:p>
        </p:txBody>
      </p:sp>
      <p:sp>
        <p:nvSpPr>
          <p:cNvPr id="11" name="Oval 30">
            <a:extLst>
              <a:ext uri="{FF2B5EF4-FFF2-40B4-BE49-F238E27FC236}">
                <a16:creationId xmlns:a16="http://schemas.microsoft.com/office/drawing/2014/main" id="{3C9BD104-0DAD-4FC3-89A2-0920CCDE0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2630" y="424668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16</a:t>
            </a:r>
            <a:endParaRPr lang="es-ES" altLang="es-MX" sz="2800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0C299CF-DAAE-4EE6-88BC-7C0E9E4C1D0B}"/>
              </a:ext>
            </a:extLst>
          </p:cNvPr>
          <p:cNvCxnSpPr>
            <a:stCxn id="5" idx="4"/>
            <a:endCxn id="6" idx="0"/>
          </p:cNvCxnSpPr>
          <p:nvPr/>
        </p:nvCxnSpPr>
        <p:spPr>
          <a:xfrm>
            <a:off x="4199012" y="2950543"/>
            <a:ext cx="1424633" cy="41483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86089599-068A-4095-B525-810E1C1BFFCD}"/>
              </a:ext>
            </a:extLst>
          </p:cNvPr>
          <p:cNvCxnSpPr>
            <a:cxnSpLocks/>
            <a:stCxn id="5" idx="4"/>
            <a:endCxn id="9" idx="0"/>
          </p:cNvCxnSpPr>
          <p:nvPr/>
        </p:nvCxnSpPr>
        <p:spPr>
          <a:xfrm flipH="1">
            <a:off x="2557885" y="2950543"/>
            <a:ext cx="1641127" cy="34282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6465A4E-FD2A-4562-A4C3-948A465C9E9D}"/>
              </a:ext>
            </a:extLst>
          </p:cNvPr>
          <p:cNvCxnSpPr>
            <a:cxnSpLocks/>
            <a:stCxn id="9" idx="4"/>
            <a:endCxn id="10" idx="0"/>
          </p:cNvCxnSpPr>
          <p:nvPr/>
        </p:nvCxnSpPr>
        <p:spPr>
          <a:xfrm flipH="1">
            <a:off x="1716386" y="3742631"/>
            <a:ext cx="841499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9413BB05-A646-452C-9921-4515FA75EA54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>
          <a:xfrm flipH="1">
            <a:off x="5187007" y="3814639"/>
            <a:ext cx="436638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B604264A-65CD-4E45-BE44-89215008EF89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>
          <a:xfrm>
            <a:off x="5623645" y="3814639"/>
            <a:ext cx="845269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CBECEC74-8E10-40C4-A04F-7E47350B29F9}"/>
              </a:ext>
            </a:extLst>
          </p:cNvPr>
          <p:cNvCxnSpPr>
            <a:cxnSpLocks/>
            <a:stCxn id="9" idx="4"/>
            <a:endCxn id="11" idx="0"/>
          </p:cNvCxnSpPr>
          <p:nvPr/>
        </p:nvCxnSpPr>
        <p:spPr>
          <a:xfrm>
            <a:off x="2557885" y="3742631"/>
            <a:ext cx="697483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22">
            <a:extLst>
              <a:ext uri="{FF2B5EF4-FFF2-40B4-BE49-F238E27FC236}">
                <a16:creationId xmlns:a16="http://schemas.microsoft.com/office/drawing/2014/main" id="{9E5DED8D-6021-4A3F-9B80-D903B1B29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3105" y="5257801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13</a:t>
            </a:r>
            <a:endParaRPr lang="es-ES" altLang="es-MX" sz="2800" dirty="0"/>
          </a:p>
        </p:txBody>
      </p:sp>
      <p:sp>
        <p:nvSpPr>
          <p:cNvPr id="19" name="Oval 23">
            <a:extLst>
              <a:ext uri="{FF2B5EF4-FFF2-40B4-BE49-F238E27FC236}">
                <a16:creationId xmlns:a16="http://schemas.microsoft.com/office/drawing/2014/main" id="{576D5599-BC15-494F-A36B-E4B5138FF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5267" y="5257801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21</a:t>
            </a:r>
            <a:endParaRPr lang="es-ES" altLang="es-MX" sz="2800" dirty="0"/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A18E8E06-4B8E-4D9D-88B9-F7AA17E04A00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2845843" y="4678735"/>
            <a:ext cx="450949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863F5DC7-FBAE-4F19-8B85-C68B00C4E465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3296792" y="4678735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3">
            <a:extLst>
              <a:ext uri="{FF2B5EF4-FFF2-40B4-BE49-F238E27FC236}">
                <a16:creationId xmlns:a16="http://schemas.microsoft.com/office/drawing/2014/main" id="{E2F05E28-90FC-4391-8757-54F068FCA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3693" y="532980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70</a:t>
            </a:r>
            <a:endParaRPr lang="es-ES" altLang="es-MX" sz="2800" dirty="0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A3EBBBF1-B5B5-4B8F-ADAA-9277F1A32F6F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6465218" y="4750743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2">
            <a:extLst>
              <a:ext uri="{FF2B5EF4-FFF2-40B4-BE49-F238E27FC236}">
                <a16:creationId xmlns:a16="http://schemas.microsoft.com/office/drawing/2014/main" id="{B1246C29-52FA-4043-8F52-698C03AB0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8245" y="5309592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32</a:t>
            </a:r>
            <a:endParaRPr lang="es-ES" altLang="es-MX" sz="2800" dirty="0"/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AF7BE10F-7D93-4CB2-9D88-BAE7BEA465C4}"/>
              </a:ext>
            </a:extLst>
          </p:cNvPr>
          <p:cNvCxnSpPr>
            <a:cxnSpLocks/>
            <a:stCxn id="7" idx="4"/>
            <a:endCxn id="24" idx="0"/>
          </p:cNvCxnSpPr>
          <p:nvPr/>
        </p:nvCxnSpPr>
        <p:spPr>
          <a:xfrm flipH="1">
            <a:off x="4970983" y="4770960"/>
            <a:ext cx="216024" cy="53863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4EBB8FD9-8131-48F2-A699-ACC7260D11C2}"/>
              </a:ext>
            </a:extLst>
          </p:cNvPr>
          <p:cNvSpPr/>
          <p:nvPr/>
        </p:nvSpPr>
        <p:spPr>
          <a:xfrm>
            <a:off x="2221844" y="5764859"/>
            <a:ext cx="2003573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16-13-21</a:t>
            </a:r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C55E1897-E4F5-4709-9E4E-EBF02E4CAC8F}"/>
              </a:ext>
            </a:extLst>
          </p:cNvPr>
          <p:cNvSpPr/>
          <p:nvPr/>
        </p:nvSpPr>
        <p:spPr>
          <a:xfrm>
            <a:off x="35496" y="4992142"/>
            <a:ext cx="2003573" cy="579066"/>
          </a:xfrm>
          <a:prstGeom prst="roundRect">
            <a:avLst/>
          </a:prstGeom>
          <a:solidFill>
            <a:srgbClr val="C20E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Padre-HI-HD</a:t>
            </a: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326833F7-47B8-47B2-AACE-2063E8F2019A}"/>
              </a:ext>
            </a:extLst>
          </p:cNvPr>
          <p:cNvSpPr/>
          <p:nvPr/>
        </p:nvSpPr>
        <p:spPr>
          <a:xfrm>
            <a:off x="195334" y="2467073"/>
            <a:ext cx="2216426" cy="601663"/>
          </a:xfrm>
          <a:prstGeom prst="roundRect">
            <a:avLst/>
          </a:prstGeom>
          <a:noFill/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10-6-16-13-21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0D9E6DCF-4341-405C-85A2-E52C336F4D1E}"/>
              </a:ext>
            </a:extLst>
          </p:cNvPr>
          <p:cNvSpPr/>
          <p:nvPr/>
        </p:nvSpPr>
        <p:spPr>
          <a:xfrm>
            <a:off x="4499992" y="5805264"/>
            <a:ext cx="1051645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35-32</a:t>
            </a: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42F3487C-1638-47E0-88FD-18CFA3AF141B}"/>
              </a:ext>
            </a:extLst>
          </p:cNvPr>
          <p:cNvSpPr/>
          <p:nvPr/>
        </p:nvSpPr>
        <p:spPr>
          <a:xfrm>
            <a:off x="6255828" y="5805264"/>
            <a:ext cx="1051645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60-70</a:t>
            </a: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C5B0ED19-AB47-4547-BAFE-81E14C366EA3}"/>
              </a:ext>
            </a:extLst>
          </p:cNvPr>
          <p:cNvSpPr/>
          <p:nvPr/>
        </p:nvSpPr>
        <p:spPr>
          <a:xfrm>
            <a:off x="6141946" y="2556296"/>
            <a:ext cx="2216426" cy="601663"/>
          </a:xfrm>
          <a:prstGeom prst="roundRect">
            <a:avLst/>
          </a:prstGeom>
          <a:noFill/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40-35-32-60-70</a:t>
            </a: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F4C5BDD1-864A-4C9D-9075-57810014ECFA}"/>
              </a:ext>
            </a:extLst>
          </p:cNvPr>
          <p:cNvSpPr/>
          <p:nvPr/>
        </p:nvSpPr>
        <p:spPr>
          <a:xfrm>
            <a:off x="1547664" y="4077072"/>
            <a:ext cx="6120680" cy="522536"/>
          </a:xfrm>
          <a:prstGeom prst="roundRect">
            <a:avLst/>
          </a:prstGeom>
          <a:noFill/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30-10-6-16-13-21-40-35-32-60-70</a:t>
            </a:r>
          </a:p>
        </p:txBody>
      </p:sp>
    </p:spTree>
    <p:extLst>
      <p:ext uri="{BB962C8B-B14F-4D97-AF65-F5344CB8AC3E}">
        <p14:creationId xmlns:p14="http://schemas.microsoft.com/office/powerpoint/2010/main" val="231507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0.00035 -0.2298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1.94444E-6 -0.25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22222E-6 L 0.10834 0.11759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588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0.2191 -0.00093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5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0.01163 -0.2256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-11296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-0.03455 -0.22569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-1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0.18576 0.11111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88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7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7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4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8" grpId="0" animBg="1"/>
      <p:bldP spid="18" grpId="1" animBg="1"/>
      <p:bldP spid="19" grpId="0" animBg="1"/>
      <p:bldP spid="19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44F62A-B3F7-49C9-862C-BBE491134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Recorrido </a:t>
            </a:r>
            <a:r>
              <a:rPr lang="es-MX" dirty="0" err="1">
                <a:solidFill>
                  <a:srgbClr val="B08600"/>
                </a:solidFill>
              </a:rPr>
              <a:t>Inorden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28139-EBE4-4CD3-8019-782A3C44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238600"/>
          </a:xfrm>
        </p:spPr>
        <p:txBody>
          <a:bodyPr/>
          <a:lstStyle/>
          <a:p>
            <a:r>
              <a:rPr lang="es-MX" dirty="0"/>
              <a:t>Este recorrido se realiza de manera recursiva, en el orden:</a:t>
            </a:r>
          </a:p>
          <a:p>
            <a:pPr lvl="1"/>
            <a:r>
              <a:rPr lang="es-MX" dirty="0"/>
              <a:t>Hijo izquierdo </a:t>
            </a:r>
          </a:p>
          <a:p>
            <a:pPr lvl="1"/>
            <a:r>
              <a:rPr lang="es-MX" dirty="0"/>
              <a:t>Padre</a:t>
            </a:r>
          </a:p>
          <a:p>
            <a:pPr lvl="1"/>
            <a:r>
              <a:rPr lang="es-MX" dirty="0"/>
              <a:t>Hijo derecho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890C445-6653-446E-9601-2EE3350E2241}"/>
              </a:ext>
            </a:extLst>
          </p:cNvPr>
          <p:cNvGrpSpPr/>
          <p:nvPr/>
        </p:nvGrpSpPr>
        <p:grpSpPr>
          <a:xfrm>
            <a:off x="2915816" y="2519088"/>
            <a:ext cx="5715520" cy="3430192"/>
            <a:chOff x="1858293" y="2755329"/>
            <a:chExt cx="5715520" cy="3430192"/>
          </a:xfrm>
        </p:grpSpPr>
        <p:sp>
          <p:nvSpPr>
            <p:cNvPr id="5" name="Oval 18">
              <a:extLst>
                <a:ext uri="{FF2B5EF4-FFF2-40B4-BE49-F238E27FC236}">
                  <a16:creationId xmlns:a16="http://schemas.microsoft.com/office/drawing/2014/main" id="{EC0663B9-574C-4421-9A59-4325F6703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4557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id="{0A80D7A3-6437-444D-9391-4BCE7BC62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7" name="Oval 22">
              <a:extLst>
                <a:ext uri="{FF2B5EF4-FFF2-40B4-BE49-F238E27FC236}">
                  <a16:creationId xmlns:a16="http://schemas.microsoft.com/office/drawing/2014/main" id="{39EA4BE7-59B3-458B-A9B9-9C40E21C9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8" name="Oval 23">
              <a:extLst>
                <a:ext uri="{FF2B5EF4-FFF2-40B4-BE49-F238E27FC236}">
                  <a16:creationId xmlns:a16="http://schemas.microsoft.com/office/drawing/2014/main" id="{E6CA2919-F683-41DB-896F-9FD0AECC5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9" name="Oval 27">
              <a:extLst>
                <a:ext uri="{FF2B5EF4-FFF2-40B4-BE49-F238E27FC236}">
                  <a16:creationId xmlns:a16="http://schemas.microsoft.com/office/drawing/2014/main" id="{7DD935D0-8430-4A99-B6C5-DDE2DA98E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1C416638-9F90-4BC9-AC60-47CD90C33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id="{3C9BD104-0DAD-4FC3-89A2-0920CCDE0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10C299CF-DAAE-4EE6-88BC-7C0E9E4C1D0B}"/>
                </a:ext>
              </a:extLst>
            </p:cNvPr>
            <p:cNvCxnSpPr>
              <a:stCxn id="5" idx="4"/>
              <a:endCxn id="6" idx="0"/>
            </p:cNvCxnSpPr>
            <p:nvPr/>
          </p:nvCxnSpPr>
          <p:spPr>
            <a:xfrm>
              <a:off x="4653657" y="3356992"/>
              <a:ext cx="1424633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86089599-068A-4095-B525-810E1C1BFFCD}"/>
                </a:ext>
              </a:extLst>
            </p:cNvPr>
            <p:cNvCxnSpPr>
              <a:cxnSpLocks/>
              <a:stCxn id="5" idx="4"/>
              <a:endCxn id="9" idx="0"/>
            </p:cNvCxnSpPr>
            <p:nvPr/>
          </p:nvCxnSpPr>
          <p:spPr>
            <a:xfrm flipH="1">
              <a:off x="3012530" y="3356992"/>
              <a:ext cx="1641127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06465A4E-FD2A-4562-A4C3-948A465C9E9D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9413BB05-A646-452C-9921-4515FA75EA54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604264A-65CD-4E45-BE44-89215008EF89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CBECEC74-8E10-40C4-A04F-7E47350B29F9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9E5DED8D-6021-4A3F-9B80-D903B1B29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19" name="Oval 23">
              <a:extLst>
                <a:ext uri="{FF2B5EF4-FFF2-40B4-BE49-F238E27FC236}">
                  <a16:creationId xmlns:a16="http://schemas.microsoft.com/office/drawing/2014/main" id="{576D5599-BC15-494F-A36B-E4B5138FF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A18E8E06-4B8E-4D9D-88B9-F7AA17E04A00}"/>
                </a:ext>
              </a:extLst>
            </p:cNvPr>
            <p:cNvCxnSpPr>
              <a:cxnSpLocks/>
              <a:endCxn id="18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863F5DC7-FBAE-4F19-8B85-C68B00C4E465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3">
              <a:extLst>
                <a:ext uri="{FF2B5EF4-FFF2-40B4-BE49-F238E27FC236}">
                  <a16:creationId xmlns:a16="http://schemas.microsoft.com/office/drawing/2014/main" id="{E2F05E28-90FC-4391-8757-54F068FCA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A3EBBBF1-B5B5-4B8F-ADAA-9277F1A32F6F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2">
              <a:extLst>
                <a:ext uri="{FF2B5EF4-FFF2-40B4-BE49-F238E27FC236}">
                  <a16:creationId xmlns:a16="http://schemas.microsoft.com/office/drawing/2014/main" id="{B1246C29-52FA-4043-8F52-698C03AB0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AF7BE10F-7D93-4CB2-9D88-BAE7BEA465C4}"/>
                </a:ext>
              </a:extLst>
            </p:cNvPr>
            <p:cNvCxnSpPr>
              <a:cxnSpLocks/>
              <a:stCxn id="7" idx="4"/>
              <a:endCxn id="24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76909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44F62A-B3F7-49C9-862C-BBE491134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28775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Recorrido </a:t>
            </a:r>
            <a:r>
              <a:rPr lang="es-MX" dirty="0" err="1">
                <a:solidFill>
                  <a:srgbClr val="B08600"/>
                </a:solidFill>
              </a:rPr>
              <a:t>Inorden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28139-EBE4-4CD3-8019-782A3C44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238600"/>
          </a:xfrm>
        </p:spPr>
        <p:txBody>
          <a:bodyPr/>
          <a:lstStyle/>
          <a:p>
            <a:r>
              <a:rPr lang="es-MX" dirty="0"/>
              <a:t>Hijo izquierdo – Padre - Hijo derecho</a:t>
            </a:r>
          </a:p>
          <a:p>
            <a:r>
              <a:rPr lang="es-MX" dirty="0"/>
              <a:t>6, 10, 13, 16, 21, 30, 32, 35, 40, 60, 70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890C445-6653-446E-9601-2EE3350E2241}"/>
              </a:ext>
            </a:extLst>
          </p:cNvPr>
          <p:cNvGrpSpPr/>
          <p:nvPr/>
        </p:nvGrpSpPr>
        <p:grpSpPr>
          <a:xfrm>
            <a:off x="1403648" y="2591096"/>
            <a:ext cx="5715520" cy="3430192"/>
            <a:chOff x="1858293" y="2755329"/>
            <a:chExt cx="5715520" cy="3430192"/>
          </a:xfrm>
        </p:grpSpPr>
        <p:sp>
          <p:nvSpPr>
            <p:cNvPr id="5" name="Oval 18">
              <a:extLst>
                <a:ext uri="{FF2B5EF4-FFF2-40B4-BE49-F238E27FC236}">
                  <a16:creationId xmlns:a16="http://schemas.microsoft.com/office/drawing/2014/main" id="{EC0663B9-574C-4421-9A59-4325F6703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4557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id="{0A80D7A3-6437-444D-9391-4BCE7BC62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7" name="Oval 22">
              <a:extLst>
                <a:ext uri="{FF2B5EF4-FFF2-40B4-BE49-F238E27FC236}">
                  <a16:creationId xmlns:a16="http://schemas.microsoft.com/office/drawing/2014/main" id="{39EA4BE7-59B3-458B-A9B9-9C40E21C9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8" name="Oval 23">
              <a:extLst>
                <a:ext uri="{FF2B5EF4-FFF2-40B4-BE49-F238E27FC236}">
                  <a16:creationId xmlns:a16="http://schemas.microsoft.com/office/drawing/2014/main" id="{E6CA2919-F683-41DB-896F-9FD0AECC5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9" name="Oval 27">
              <a:extLst>
                <a:ext uri="{FF2B5EF4-FFF2-40B4-BE49-F238E27FC236}">
                  <a16:creationId xmlns:a16="http://schemas.microsoft.com/office/drawing/2014/main" id="{7DD935D0-8430-4A99-B6C5-DDE2DA98E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1C416638-9F90-4BC9-AC60-47CD90C33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id="{3C9BD104-0DAD-4FC3-89A2-0920CCDE0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10C299CF-DAAE-4EE6-88BC-7C0E9E4C1D0B}"/>
                </a:ext>
              </a:extLst>
            </p:cNvPr>
            <p:cNvCxnSpPr>
              <a:stCxn id="5" idx="4"/>
              <a:endCxn id="6" idx="0"/>
            </p:cNvCxnSpPr>
            <p:nvPr/>
          </p:nvCxnSpPr>
          <p:spPr>
            <a:xfrm>
              <a:off x="4653657" y="3356992"/>
              <a:ext cx="1424633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86089599-068A-4095-B525-810E1C1BFFCD}"/>
                </a:ext>
              </a:extLst>
            </p:cNvPr>
            <p:cNvCxnSpPr>
              <a:cxnSpLocks/>
              <a:stCxn id="5" idx="4"/>
              <a:endCxn id="9" idx="0"/>
            </p:cNvCxnSpPr>
            <p:nvPr/>
          </p:nvCxnSpPr>
          <p:spPr>
            <a:xfrm flipH="1">
              <a:off x="3012530" y="3356992"/>
              <a:ext cx="1641127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06465A4E-FD2A-4562-A4C3-948A465C9E9D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9413BB05-A646-452C-9921-4515FA75EA54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604264A-65CD-4E45-BE44-89215008EF89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CBECEC74-8E10-40C4-A04F-7E47350B29F9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9E5DED8D-6021-4A3F-9B80-D903B1B29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19" name="Oval 23">
              <a:extLst>
                <a:ext uri="{FF2B5EF4-FFF2-40B4-BE49-F238E27FC236}">
                  <a16:creationId xmlns:a16="http://schemas.microsoft.com/office/drawing/2014/main" id="{576D5599-BC15-494F-A36B-E4B5138FF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A18E8E06-4B8E-4D9D-88B9-F7AA17E04A00}"/>
                </a:ext>
              </a:extLst>
            </p:cNvPr>
            <p:cNvCxnSpPr>
              <a:cxnSpLocks/>
              <a:endCxn id="18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863F5DC7-FBAE-4F19-8B85-C68B00C4E465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3">
              <a:extLst>
                <a:ext uri="{FF2B5EF4-FFF2-40B4-BE49-F238E27FC236}">
                  <a16:creationId xmlns:a16="http://schemas.microsoft.com/office/drawing/2014/main" id="{E2F05E28-90FC-4391-8757-54F068FCA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A3EBBBF1-B5B5-4B8F-ADAA-9277F1A32F6F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2">
              <a:extLst>
                <a:ext uri="{FF2B5EF4-FFF2-40B4-BE49-F238E27FC236}">
                  <a16:creationId xmlns:a16="http://schemas.microsoft.com/office/drawing/2014/main" id="{B1246C29-52FA-4043-8F52-698C03AB0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AF7BE10F-7D93-4CB2-9D88-BAE7BEA465C4}"/>
                </a:ext>
              </a:extLst>
            </p:cNvPr>
            <p:cNvCxnSpPr>
              <a:cxnSpLocks/>
              <a:stCxn id="7" idx="4"/>
              <a:endCxn id="24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Elipse 25">
            <a:extLst>
              <a:ext uri="{FF2B5EF4-FFF2-40B4-BE49-F238E27FC236}">
                <a16:creationId xmlns:a16="http://schemas.microsoft.com/office/drawing/2014/main" id="{ADFA85FA-6751-4F5B-9645-18190366CB61}"/>
              </a:ext>
            </a:extLst>
          </p:cNvPr>
          <p:cNvSpPr/>
          <p:nvPr/>
        </p:nvSpPr>
        <p:spPr>
          <a:xfrm>
            <a:off x="1259161" y="4364884"/>
            <a:ext cx="838200" cy="669977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948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0.08854 -0.129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7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54 -0.12963 L 0.12326 0.16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1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326 0.1625 L 0.16753 0.019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" y="-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753 0.01944 L 0.21441 0.16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441 0.1625 L 0.27569 -0.2578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6" y="-2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69 -0.25787 L 0.35729 0.16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0" y="2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29 0.1625 L 0.37951 0.020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-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951 0.0206 L 0.42725 -0.1275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8" y="-7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725 -0.12755 L 0.52361 -0.0069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9" y="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361 -0.00695 L 0.56371 0.1611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7" y="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6" grpId="2" animBg="1"/>
      <p:bldP spid="26" grpId="3" animBg="1"/>
      <p:bldP spid="26" grpId="4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44F62A-B3F7-49C9-862C-BBE491134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20230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Recorrido </a:t>
            </a:r>
            <a:r>
              <a:rPr lang="es-MX" dirty="0" err="1">
                <a:solidFill>
                  <a:srgbClr val="B08600"/>
                </a:solidFill>
              </a:rPr>
              <a:t>Inorden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28139-EBE4-4CD3-8019-782A3C44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312" y="1235225"/>
            <a:ext cx="8229600" cy="4631417"/>
          </a:xfrm>
        </p:spPr>
        <p:txBody>
          <a:bodyPr/>
          <a:lstStyle/>
          <a:p>
            <a:r>
              <a:rPr lang="es-MX" dirty="0"/>
              <a:t>Hijo izquierdo – Padre - Hijo derecho</a:t>
            </a:r>
          </a:p>
          <a:p>
            <a:r>
              <a:rPr lang="es-MX" dirty="0"/>
              <a:t>6, 10, 13, 16, 21, 30, 32, 35, 40, 60, 70</a:t>
            </a:r>
          </a:p>
        </p:txBody>
      </p:sp>
      <p:sp>
        <p:nvSpPr>
          <p:cNvPr id="5" name="Oval 18">
            <a:extLst>
              <a:ext uri="{FF2B5EF4-FFF2-40B4-BE49-F238E27FC236}">
                <a16:creationId xmlns:a16="http://schemas.microsoft.com/office/drawing/2014/main" id="{EC0663B9-574C-4421-9A59-4325F6703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912" y="2348880"/>
            <a:ext cx="838200" cy="6016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b="1" dirty="0"/>
              <a:t>30</a:t>
            </a:r>
            <a:endParaRPr lang="es-ES" altLang="es-MX" b="1" dirty="0"/>
          </a:p>
        </p:txBody>
      </p:sp>
      <p:sp>
        <p:nvSpPr>
          <p:cNvPr id="6" name="Oval 21">
            <a:extLst>
              <a:ext uri="{FF2B5EF4-FFF2-40B4-BE49-F238E27FC236}">
                <a16:creationId xmlns:a16="http://schemas.microsoft.com/office/drawing/2014/main" id="{0A80D7A3-6437-444D-9391-4BCE7BC62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726" y="3365376"/>
            <a:ext cx="731837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ES" altLang="es-MX" b="1" dirty="0"/>
              <a:t>40</a:t>
            </a:r>
          </a:p>
        </p:txBody>
      </p:sp>
      <p:sp>
        <p:nvSpPr>
          <p:cNvPr id="7" name="Oval 22">
            <a:extLst>
              <a:ext uri="{FF2B5EF4-FFF2-40B4-BE49-F238E27FC236}">
                <a16:creationId xmlns:a16="http://schemas.microsoft.com/office/drawing/2014/main" id="{39EA4BE7-59B3-458B-A9B9-9C40E21C9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4269" y="432169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35</a:t>
            </a:r>
            <a:endParaRPr lang="es-ES" altLang="es-MX" sz="2800" dirty="0"/>
          </a:p>
        </p:txBody>
      </p:sp>
      <p:sp>
        <p:nvSpPr>
          <p:cNvPr id="8" name="Oval 23">
            <a:extLst>
              <a:ext uri="{FF2B5EF4-FFF2-40B4-BE49-F238E27FC236}">
                <a16:creationId xmlns:a16="http://schemas.microsoft.com/office/drawing/2014/main" id="{E6CA2919-F683-41DB-896F-9FD0AECC5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176" y="432169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60</a:t>
            </a:r>
            <a:endParaRPr lang="es-ES" altLang="es-MX" sz="2800" dirty="0"/>
          </a:p>
        </p:txBody>
      </p:sp>
      <p:sp>
        <p:nvSpPr>
          <p:cNvPr id="9" name="Oval 27">
            <a:extLst>
              <a:ext uri="{FF2B5EF4-FFF2-40B4-BE49-F238E27FC236}">
                <a16:creationId xmlns:a16="http://schemas.microsoft.com/office/drawing/2014/main" id="{7DD935D0-8430-4A99-B6C5-DDE2DA98E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5147" y="329336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10</a:t>
            </a:r>
            <a:endParaRPr lang="es-ES" altLang="es-MX" sz="2800" dirty="0"/>
          </a:p>
        </p:txBody>
      </p:sp>
      <p:sp>
        <p:nvSpPr>
          <p:cNvPr id="10" name="Oval 28">
            <a:extLst>
              <a:ext uri="{FF2B5EF4-FFF2-40B4-BE49-F238E27FC236}">
                <a16:creationId xmlns:a16="http://schemas.microsoft.com/office/drawing/2014/main" id="{1C416638-9F90-4BC9-AC60-47CD90C33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424668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</a:t>
            </a:r>
            <a:endParaRPr lang="es-ES" altLang="es-MX" sz="2800" dirty="0"/>
          </a:p>
        </p:txBody>
      </p:sp>
      <p:sp>
        <p:nvSpPr>
          <p:cNvPr id="11" name="Oval 30">
            <a:extLst>
              <a:ext uri="{FF2B5EF4-FFF2-40B4-BE49-F238E27FC236}">
                <a16:creationId xmlns:a16="http://schemas.microsoft.com/office/drawing/2014/main" id="{3C9BD104-0DAD-4FC3-89A2-0920CCDE0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2630" y="424668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16</a:t>
            </a:r>
            <a:endParaRPr lang="es-ES" altLang="es-MX" sz="2800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0C299CF-DAAE-4EE6-88BC-7C0E9E4C1D0B}"/>
              </a:ext>
            </a:extLst>
          </p:cNvPr>
          <p:cNvCxnSpPr>
            <a:stCxn id="5" idx="4"/>
            <a:endCxn id="6" idx="0"/>
          </p:cNvCxnSpPr>
          <p:nvPr/>
        </p:nvCxnSpPr>
        <p:spPr>
          <a:xfrm>
            <a:off x="4199012" y="2950543"/>
            <a:ext cx="1424633" cy="41483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86089599-068A-4095-B525-810E1C1BFFCD}"/>
              </a:ext>
            </a:extLst>
          </p:cNvPr>
          <p:cNvCxnSpPr>
            <a:cxnSpLocks/>
            <a:stCxn id="5" idx="4"/>
            <a:endCxn id="9" idx="0"/>
          </p:cNvCxnSpPr>
          <p:nvPr/>
        </p:nvCxnSpPr>
        <p:spPr>
          <a:xfrm flipH="1">
            <a:off x="2557885" y="2950543"/>
            <a:ext cx="1641127" cy="34282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6465A4E-FD2A-4562-A4C3-948A465C9E9D}"/>
              </a:ext>
            </a:extLst>
          </p:cNvPr>
          <p:cNvCxnSpPr>
            <a:cxnSpLocks/>
            <a:stCxn id="9" idx="4"/>
            <a:endCxn id="10" idx="0"/>
          </p:cNvCxnSpPr>
          <p:nvPr/>
        </p:nvCxnSpPr>
        <p:spPr>
          <a:xfrm flipH="1">
            <a:off x="1716386" y="3742631"/>
            <a:ext cx="841499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9413BB05-A646-452C-9921-4515FA75EA54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>
          <a:xfrm flipH="1">
            <a:off x="5187007" y="3814639"/>
            <a:ext cx="436638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B604264A-65CD-4E45-BE44-89215008EF89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>
          <a:xfrm>
            <a:off x="5623645" y="3814639"/>
            <a:ext cx="845269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CBECEC74-8E10-40C4-A04F-7E47350B29F9}"/>
              </a:ext>
            </a:extLst>
          </p:cNvPr>
          <p:cNvCxnSpPr>
            <a:cxnSpLocks/>
            <a:stCxn id="9" idx="4"/>
            <a:endCxn id="11" idx="0"/>
          </p:cNvCxnSpPr>
          <p:nvPr/>
        </p:nvCxnSpPr>
        <p:spPr>
          <a:xfrm>
            <a:off x="2557885" y="3742631"/>
            <a:ext cx="697483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22">
            <a:extLst>
              <a:ext uri="{FF2B5EF4-FFF2-40B4-BE49-F238E27FC236}">
                <a16:creationId xmlns:a16="http://schemas.microsoft.com/office/drawing/2014/main" id="{9E5DED8D-6021-4A3F-9B80-D903B1B29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3105" y="5257801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13</a:t>
            </a:r>
            <a:endParaRPr lang="es-ES" altLang="es-MX" sz="2800" dirty="0"/>
          </a:p>
        </p:txBody>
      </p:sp>
      <p:sp>
        <p:nvSpPr>
          <p:cNvPr id="19" name="Oval 23">
            <a:extLst>
              <a:ext uri="{FF2B5EF4-FFF2-40B4-BE49-F238E27FC236}">
                <a16:creationId xmlns:a16="http://schemas.microsoft.com/office/drawing/2014/main" id="{576D5599-BC15-494F-A36B-E4B5138FF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5267" y="5257801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21</a:t>
            </a:r>
            <a:endParaRPr lang="es-ES" altLang="es-MX" sz="2800" dirty="0"/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A18E8E06-4B8E-4D9D-88B9-F7AA17E04A00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2845843" y="4678735"/>
            <a:ext cx="450949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863F5DC7-FBAE-4F19-8B85-C68B00C4E465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3296792" y="4678735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3">
            <a:extLst>
              <a:ext uri="{FF2B5EF4-FFF2-40B4-BE49-F238E27FC236}">
                <a16:creationId xmlns:a16="http://schemas.microsoft.com/office/drawing/2014/main" id="{E2F05E28-90FC-4391-8757-54F068FCA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3693" y="532980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70</a:t>
            </a:r>
            <a:endParaRPr lang="es-ES" altLang="es-MX" sz="2800" dirty="0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A3EBBBF1-B5B5-4B8F-ADAA-9277F1A32F6F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6465218" y="4750743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2">
            <a:extLst>
              <a:ext uri="{FF2B5EF4-FFF2-40B4-BE49-F238E27FC236}">
                <a16:creationId xmlns:a16="http://schemas.microsoft.com/office/drawing/2014/main" id="{B1246C29-52FA-4043-8F52-698C03AB0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8245" y="5309592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32</a:t>
            </a:r>
            <a:endParaRPr lang="es-ES" altLang="es-MX" sz="2800" dirty="0"/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AF7BE10F-7D93-4CB2-9D88-BAE7BEA465C4}"/>
              </a:ext>
            </a:extLst>
          </p:cNvPr>
          <p:cNvCxnSpPr>
            <a:cxnSpLocks/>
            <a:stCxn id="7" idx="4"/>
            <a:endCxn id="24" idx="0"/>
          </p:cNvCxnSpPr>
          <p:nvPr/>
        </p:nvCxnSpPr>
        <p:spPr>
          <a:xfrm flipH="1">
            <a:off x="4970983" y="4770960"/>
            <a:ext cx="216024" cy="53863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4EBB8FD9-8131-48F2-A699-ACC7260D11C2}"/>
              </a:ext>
            </a:extLst>
          </p:cNvPr>
          <p:cNvSpPr/>
          <p:nvPr/>
        </p:nvSpPr>
        <p:spPr>
          <a:xfrm>
            <a:off x="2221844" y="5764859"/>
            <a:ext cx="2003573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13-16-21</a:t>
            </a:r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C55E1897-E4F5-4709-9E4E-EBF02E4CAC8F}"/>
              </a:ext>
            </a:extLst>
          </p:cNvPr>
          <p:cNvSpPr/>
          <p:nvPr/>
        </p:nvSpPr>
        <p:spPr>
          <a:xfrm>
            <a:off x="35496" y="4992142"/>
            <a:ext cx="2003573" cy="579066"/>
          </a:xfrm>
          <a:prstGeom prst="roundRect">
            <a:avLst/>
          </a:prstGeom>
          <a:solidFill>
            <a:srgbClr val="C20E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HI-Padre-HD</a:t>
            </a: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326833F7-47B8-47B2-AACE-2063E8F2019A}"/>
              </a:ext>
            </a:extLst>
          </p:cNvPr>
          <p:cNvSpPr/>
          <p:nvPr/>
        </p:nvSpPr>
        <p:spPr>
          <a:xfrm>
            <a:off x="195334" y="2467073"/>
            <a:ext cx="2216426" cy="601663"/>
          </a:xfrm>
          <a:prstGeom prst="roundRect">
            <a:avLst/>
          </a:prstGeom>
          <a:noFill/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6-10-13-16-21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0D9E6DCF-4341-405C-85A2-E52C336F4D1E}"/>
              </a:ext>
            </a:extLst>
          </p:cNvPr>
          <p:cNvSpPr/>
          <p:nvPr/>
        </p:nvSpPr>
        <p:spPr>
          <a:xfrm>
            <a:off x="4499992" y="5805264"/>
            <a:ext cx="1051645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32-35</a:t>
            </a: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42F3487C-1638-47E0-88FD-18CFA3AF141B}"/>
              </a:ext>
            </a:extLst>
          </p:cNvPr>
          <p:cNvSpPr/>
          <p:nvPr/>
        </p:nvSpPr>
        <p:spPr>
          <a:xfrm>
            <a:off x="6255828" y="5805264"/>
            <a:ext cx="1051645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60-70</a:t>
            </a: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C5B0ED19-AB47-4547-BAFE-81E14C366EA3}"/>
              </a:ext>
            </a:extLst>
          </p:cNvPr>
          <p:cNvSpPr/>
          <p:nvPr/>
        </p:nvSpPr>
        <p:spPr>
          <a:xfrm>
            <a:off x="6141946" y="2556296"/>
            <a:ext cx="2216426" cy="601663"/>
          </a:xfrm>
          <a:prstGeom prst="roundRect">
            <a:avLst/>
          </a:prstGeom>
          <a:noFill/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32-35-40-60-70</a:t>
            </a: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F4C5BDD1-864A-4C9D-9075-57810014ECFA}"/>
              </a:ext>
            </a:extLst>
          </p:cNvPr>
          <p:cNvSpPr/>
          <p:nvPr/>
        </p:nvSpPr>
        <p:spPr>
          <a:xfrm>
            <a:off x="1547664" y="4077072"/>
            <a:ext cx="6120680" cy="522536"/>
          </a:xfrm>
          <a:prstGeom prst="roundRect">
            <a:avLst/>
          </a:prstGeom>
          <a:noFill/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6-10-13-16-21-32-30-35-40-60-70</a:t>
            </a:r>
          </a:p>
        </p:txBody>
      </p:sp>
    </p:spTree>
    <p:extLst>
      <p:ext uri="{BB962C8B-B14F-4D97-AF65-F5344CB8AC3E}">
        <p14:creationId xmlns:p14="http://schemas.microsoft.com/office/powerpoint/2010/main" val="293021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0.00035 -0.2298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1.94444E-6 -0.25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22222E-6 L 0.10834 0.11759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588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0.2191 -0.00093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5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0.01163 -0.2256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-11296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-0.03455 -0.22569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-1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0.18576 0.11111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88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7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7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4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8" grpId="0" animBg="1"/>
      <p:bldP spid="18" grpId="1" animBg="1"/>
      <p:bldP spid="19" grpId="0" animBg="1"/>
      <p:bldP spid="19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44F62A-B3F7-49C9-862C-BBE491134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Recorrido </a:t>
            </a:r>
            <a:r>
              <a:rPr lang="es-MX" dirty="0" err="1">
                <a:solidFill>
                  <a:srgbClr val="B08600"/>
                </a:solidFill>
              </a:rPr>
              <a:t>Posorden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28139-EBE4-4CD3-8019-782A3C44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238600"/>
          </a:xfrm>
        </p:spPr>
        <p:txBody>
          <a:bodyPr/>
          <a:lstStyle/>
          <a:p>
            <a:r>
              <a:rPr lang="es-MX" dirty="0"/>
              <a:t>Este recorrido se realiza de manera recursiva, en el orden:</a:t>
            </a:r>
          </a:p>
          <a:p>
            <a:pPr lvl="1"/>
            <a:r>
              <a:rPr lang="es-MX" dirty="0"/>
              <a:t>Hijo izquierdo </a:t>
            </a:r>
          </a:p>
          <a:p>
            <a:pPr lvl="1"/>
            <a:r>
              <a:rPr lang="es-MX" dirty="0"/>
              <a:t>Hijo derecho</a:t>
            </a:r>
          </a:p>
          <a:p>
            <a:pPr lvl="1"/>
            <a:r>
              <a:rPr lang="es-MX" dirty="0"/>
              <a:t>Padre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890C445-6653-446E-9601-2EE3350E2241}"/>
              </a:ext>
            </a:extLst>
          </p:cNvPr>
          <p:cNvGrpSpPr/>
          <p:nvPr/>
        </p:nvGrpSpPr>
        <p:grpSpPr>
          <a:xfrm>
            <a:off x="2915816" y="2519088"/>
            <a:ext cx="5715520" cy="3430192"/>
            <a:chOff x="1858293" y="2755329"/>
            <a:chExt cx="5715520" cy="3430192"/>
          </a:xfrm>
        </p:grpSpPr>
        <p:sp>
          <p:nvSpPr>
            <p:cNvPr id="5" name="Oval 18">
              <a:extLst>
                <a:ext uri="{FF2B5EF4-FFF2-40B4-BE49-F238E27FC236}">
                  <a16:creationId xmlns:a16="http://schemas.microsoft.com/office/drawing/2014/main" id="{EC0663B9-574C-4421-9A59-4325F6703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4557" y="2755329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30</a:t>
              </a:r>
              <a:endParaRPr lang="es-ES" altLang="es-MX" b="1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id="{0A80D7A3-6437-444D-9391-4BCE7BC62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371" y="3771825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40</a:t>
              </a:r>
            </a:p>
          </p:txBody>
        </p:sp>
        <p:sp>
          <p:nvSpPr>
            <p:cNvPr id="7" name="Oval 22">
              <a:extLst>
                <a:ext uri="{FF2B5EF4-FFF2-40B4-BE49-F238E27FC236}">
                  <a16:creationId xmlns:a16="http://schemas.microsoft.com/office/drawing/2014/main" id="{39EA4BE7-59B3-458B-A9B9-9C40E21C9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914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35</a:t>
              </a:r>
              <a:endParaRPr lang="es-ES" altLang="es-MX" sz="2800" dirty="0"/>
            </a:p>
          </p:txBody>
        </p:sp>
        <p:sp>
          <p:nvSpPr>
            <p:cNvPr id="8" name="Oval 23">
              <a:extLst>
                <a:ext uri="{FF2B5EF4-FFF2-40B4-BE49-F238E27FC236}">
                  <a16:creationId xmlns:a16="http://schemas.microsoft.com/office/drawing/2014/main" id="{E6CA2919-F683-41DB-896F-9FD0AECC5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821" y="472814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60</a:t>
              </a:r>
              <a:endParaRPr lang="es-ES" altLang="es-MX" sz="2800" dirty="0"/>
            </a:p>
          </p:txBody>
        </p:sp>
        <p:sp>
          <p:nvSpPr>
            <p:cNvPr id="9" name="Oval 27">
              <a:extLst>
                <a:ext uri="{FF2B5EF4-FFF2-40B4-BE49-F238E27FC236}">
                  <a16:creationId xmlns:a16="http://schemas.microsoft.com/office/drawing/2014/main" id="{7DD935D0-8430-4A99-B6C5-DDE2DA98E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792" y="3699817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10</a:t>
              </a:r>
              <a:endParaRPr lang="es-ES" altLang="es-MX" sz="2800" dirty="0"/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1C416638-9F90-4BC9-AC60-47CD90C33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6</a:t>
              </a:r>
              <a:endParaRPr lang="es-ES" altLang="es-MX" sz="2800" dirty="0"/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id="{3C9BD104-0DAD-4FC3-89A2-0920CCDE0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275" y="4653136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16</a:t>
              </a:r>
              <a:endParaRPr lang="es-ES" altLang="es-MX" sz="2800" dirty="0"/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10C299CF-DAAE-4EE6-88BC-7C0E9E4C1D0B}"/>
                </a:ext>
              </a:extLst>
            </p:cNvPr>
            <p:cNvCxnSpPr>
              <a:stCxn id="5" idx="4"/>
              <a:endCxn id="6" idx="0"/>
            </p:cNvCxnSpPr>
            <p:nvPr/>
          </p:nvCxnSpPr>
          <p:spPr>
            <a:xfrm>
              <a:off x="4653657" y="3356992"/>
              <a:ext cx="1424633" cy="41483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86089599-068A-4095-B525-810E1C1BFFCD}"/>
                </a:ext>
              </a:extLst>
            </p:cNvPr>
            <p:cNvCxnSpPr>
              <a:cxnSpLocks/>
              <a:stCxn id="5" idx="4"/>
              <a:endCxn id="9" idx="0"/>
            </p:cNvCxnSpPr>
            <p:nvPr/>
          </p:nvCxnSpPr>
          <p:spPr>
            <a:xfrm flipH="1">
              <a:off x="3012530" y="3356992"/>
              <a:ext cx="1641127" cy="3428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06465A4E-FD2A-4562-A4C3-948A465C9E9D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 flipH="1">
              <a:off x="2171031" y="4149080"/>
              <a:ext cx="841499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9413BB05-A646-452C-9921-4515FA75EA54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 flipH="1">
              <a:off x="5641652" y="4221088"/>
              <a:ext cx="436638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B604264A-65CD-4E45-BE44-89215008EF89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>
            <a:xfrm>
              <a:off x="6078290" y="4221088"/>
              <a:ext cx="845269" cy="50705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CBECEC74-8E10-40C4-A04F-7E47350B29F9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3012530" y="4149080"/>
              <a:ext cx="697483" cy="50405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9E5DED8D-6021-4A3F-9B80-D903B1B29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750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13</a:t>
              </a:r>
              <a:endParaRPr lang="es-ES" altLang="es-MX" sz="2800" dirty="0"/>
            </a:p>
          </p:txBody>
        </p:sp>
        <p:sp>
          <p:nvSpPr>
            <p:cNvPr id="19" name="Oval 23">
              <a:extLst>
                <a:ext uri="{FF2B5EF4-FFF2-40B4-BE49-F238E27FC236}">
                  <a16:creationId xmlns:a16="http://schemas.microsoft.com/office/drawing/2014/main" id="{576D5599-BC15-494F-A36B-E4B5138FF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9912" y="5664250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21</a:t>
              </a:r>
              <a:endParaRPr lang="es-ES" altLang="es-MX" sz="2800" dirty="0"/>
            </a:p>
          </p:txBody>
        </p: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A18E8E06-4B8E-4D9D-88B9-F7AA17E04A00}"/>
                </a:ext>
              </a:extLst>
            </p:cNvPr>
            <p:cNvCxnSpPr>
              <a:cxnSpLocks/>
              <a:endCxn id="18" idx="0"/>
            </p:cNvCxnSpPr>
            <p:nvPr/>
          </p:nvCxnSpPr>
          <p:spPr>
            <a:xfrm flipH="1">
              <a:off x="3300488" y="5085184"/>
              <a:ext cx="450949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863F5DC7-FBAE-4F19-8B85-C68B00C4E465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3751437" y="5085184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3">
              <a:extLst>
                <a:ext uri="{FF2B5EF4-FFF2-40B4-BE49-F238E27FC236}">
                  <a16:creationId xmlns:a16="http://schemas.microsoft.com/office/drawing/2014/main" id="{E2F05E28-90FC-4391-8757-54F068FCA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8338" y="573625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70</a:t>
              </a:r>
              <a:endParaRPr lang="es-ES" altLang="es-MX" sz="2800" dirty="0"/>
            </a:p>
          </p:txBody>
        </p:sp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A3EBBBF1-B5B5-4B8F-ADAA-9277F1A32F6F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>
              <a:off x="6919863" y="5157192"/>
              <a:ext cx="341213" cy="57906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2">
              <a:extLst>
                <a:ext uri="{FF2B5EF4-FFF2-40B4-BE49-F238E27FC236}">
                  <a16:creationId xmlns:a16="http://schemas.microsoft.com/office/drawing/2014/main" id="{B1246C29-52FA-4043-8F52-698C03AB0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890" y="5716041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7030A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32</a:t>
              </a:r>
              <a:endParaRPr lang="es-ES" altLang="es-MX" sz="2800" dirty="0"/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AF7BE10F-7D93-4CB2-9D88-BAE7BEA465C4}"/>
                </a:ext>
              </a:extLst>
            </p:cNvPr>
            <p:cNvCxnSpPr>
              <a:cxnSpLocks/>
              <a:stCxn id="7" idx="4"/>
              <a:endCxn id="24" idx="0"/>
            </p:cNvCxnSpPr>
            <p:nvPr/>
          </p:nvCxnSpPr>
          <p:spPr>
            <a:xfrm flipH="1">
              <a:off x="5425628" y="5177409"/>
              <a:ext cx="216024" cy="53863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87849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44F62A-B3F7-49C9-862C-BBE491134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20230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Recorrido </a:t>
            </a:r>
            <a:r>
              <a:rPr lang="es-MX" dirty="0" err="1">
                <a:solidFill>
                  <a:srgbClr val="B08600"/>
                </a:solidFill>
              </a:rPr>
              <a:t>Posorden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28139-EBE4-4CD3-8019-782A3C44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312" y="1235225"/>
            <a:ext cx="8229600" cy="4631417"/>
          </a:xfrm>
        </p:spPr>
        <p:txBody>
          <a:bodyPr/>
          <a:lstStyle/>
          <a:p>
            <a:r>
              <a:rPr lang="es-MX" dirty="0"/>
              <a:t>Hijo izquierdo - Hijo derecho – Padre</a:t>
            </a:r>
          </a:p>
          <a:p>
            <a:r>
              <a:rPr lang="es-MX" dirty="0"/>
              <a:t>6, 13, 21, 16, 10, 32, 35, 70, 60, 40, 30</a:t>
            </a:r>
          </a:p>
        </p:txBody>
      </p:sp>
      <p:sp>
        <p:nvSpPr>
          <p:cNvPr id="5" name="Oval 18">
            <a:extLst>
              <a:ext uri="{FF2B5EF4-FFF2-40B4-BE49-F238E27FC236}">
                <a16:creationId xmlns:a16="http://schemas.microsoft.com/office/drawing/2014/main" id="{EC0663B9-574C-4421-9A59-4325F6703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912" y="2348880"/>
            <a:ext cx="838200" cy="6016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b="1" dirty="0"/>
              <a:t>30</a:t>
            </a:r>
            <a:endParaRPr lang="es-ES" altLang="es-MX" b="1" dirty="0"/>
          </a:p>
        </p:txBody>
      </p:sp>
      <p:sp>
        <p:nvSpPr>
          <p:cNvPr id="6" name="Oval 21">
            <a:extLst>
              <a:ext uri="{FF2B5EF4-FFF2-40B4-BE49-F238E27FC236}">
                <a16:creationId xmlns:a16="http://schemas.microsoft.com/office/drawing/2014/main" id="{0A80D7A3-6437-444D-9391-4BCE7BC62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726" y="3365376"/>
            <a:ext cx="731837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ES" altLang="es-MX" b="1" dirty="0"/>
              <a:t>40</a:t>
            </a:r>
          </a:p>
        </p:txBody>
      </p:sp>
      <p:sp>
        <p:nvSpPr>
          <p:cNvPr id="7" name="Oval 22">
            <a:extLst>
              <a:ext uri="{FF2B5EF4-FFF2-40B4-BE49-F238E27FC236}">
                <a16:creationId xmlns:a16="http://schemas.microsoft.com/office/drawing/2014/main" id="{39EA4BE7-59B3-458B-A9B9-9C40E21C9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4269" y="432169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35</a:t>
            </a:r>
            <a:endParaRPr lang="es-ES" altLang="es-MX" sz="2800" dirty="0"/>
          </a:p>
        </p:txBody>
      </p:sp>
      <p:sp>
        <p:nvSpPr>
          <p:cNvPr id="8" name="Oval 23">
            <a:extLst>
              <a:ext uri="{FF2B5EF4-FFF2-40B4-BE49-F238E27FC236}">
                <a16:creationId xmlns:a16="http://schemas.microsoft.com/office/drawing/2014/main" id="{E6CA2919-F683-41DB-896F-9FD0AECC5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176" y="432169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60</a:t>
            </a:r>
            <a:endParaRPr lang="es-ES" altLang="es-MX" sz="2800" dirty="0"/>
          </a:p>
        </p:txBody>
      </p:sp>
      <p:sp>
        <p:nvSpPr>
          <p:cNvPr id="9" name="Oval 27">
            <a:extLst>
              <a:ext uri="{FF2B5EF4-FFF2-40B4-BE49-F238E27FC236}">
                <a16:creationId xmlns:a16="http://schemas.microsoft.com/office/drawing/2014/main" id="{7DD935D0-8430-4A99-B6C5-DDE2DA98E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5147" y="3293368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10</a:t>
            </a:r>
            <a:endParaRPr lang="es-ES" altLang="es-MX" sz="2800" dirty="0"/>
          </a:p>
        </p:txBody>
      </p:sp>
      <p:sp>
        <p:nvSpPr>
          <p:cNvPr id="10" name="Oval 28">
            <a:extLst>
              <a:ext uri="{FF2B5EF4-FFF2-40B4-BE49-F238E27FC236}">
                <a16:creationId xmlns:a16="http://schemas.microsoft.com/office/drawing/2014/main" id="{1C416638-9F90-4BC9-AC60-47CD90C33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424668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6</a:t>
            </a:r>
            <a:endParaRPr lang="es-ES" altLang="es-MX" sz="2800" dirty="0"/>
          </a:p>
        </p:txBody>
      </p:sp>
      <p:sp>
        <p:nvSpPr>
          <p:cNvPr id="11" name="Oval 30">
            <a:extLst>
              <a:ext uri="{FF2B5EF4-FFF2-40B4-BE49-F238E27FC236}">
                <a16:creationId xmlns:a16="http://schemas.microsoft.com/office/drawing/2014/main" id="{3C9BD104-0DAD-4FC3-89A2-0920CCDE0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2630" y="4246687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16</a:t>
            </a:r>
            <a:endParaRPr lang="es-ES" altLang="es-MX" sz="2800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0C299CF-DAAE-4EE6-88BC-7C0E9E4C1D0B}"/>
              </a:ext>
            </a:extLst>
          </p:cNvPr>
          <p:cNvCxnSpPr>
            <a:stCxn id="5" idx="4"/>
            <a:endCxn id="6" idx="0"/>
          </p:cNvCxnSpPr>
          <p:nvPr/>
        </p:nvCxnSpPr>
        <p:spPr>
          <a:xfrm>
            <a:off x="4199012" y="2950543"/>
            <a:ext cx="1424633" cy="41483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86089599-068A-4095-B525-810E1C1BFFCD}"/>
              </a:ext>
            </a:extLst>
          </p:cNvPr>
          <p:cNvCxnSpPr>
            <a:cxnSpLocks/>
            <a:stCxn id="5" idx="4"/>
            <a:endCxn id="9" idx="0"/>
          </p:cNvCxnSpPr>
          <p:nvPr/>
        </p:nvCxnSpPr>
        <p:spPr>
          <a:xfrm flipH="1">
            <a:off x="2557885" y="2950543"/>
            <a:ext cx="1641127" cy="34282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6465A4E-FD2A-4562-A4C3-948A465C9E9D}"/>
              </a:ext>
            </a:extLst>
          </p:cNvPr>
          <p:cNvCxnSpPr>
            <a:cxnSpLocks/>
            <a:stCxn id="9" idx="4"/>
            <a:endCxn id="10" idx="0"/>
          </p:cNvCxnSpPr>
          <p:nvPr/>
        </p:nvCxnSpPr>
        <p:spPr>
          <a:xfrm flipH="1">
            <a:off x="1716386" y="3742631"/>
            <a:ext cx="841499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9413BB05-A646-452C-9921-4515FA75EA54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>
          <a:xfrm flipH="1">
            <a:off x="5187007" y="3814639"/>
            <a:ext cx="436638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B604264A-65CD-4E45-BE44-89215008EF89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>
          <a:xfrm>
            <a:off x="5623645" y="3814639"/>
            <a:ext cx="845269" cy="50705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CBECEC74-8E10-40C4-A04F-7E47350B29F9}"/>
              </a:ext>
            </a:extLst>
          </p:cNvPr>
          <p:cNvCxnSpPr>
            <a:cxnSpLocks/>
            <a:stCxn id="9" idx="4"/>
            <a:endCxn id="11" idx="0"/>
          </p:cNvCxnSpPr>
          <p:nvPr/>
        </p:nvCxnSpPr>
        <p:spPr>
          <a:xfrm>
            <a:off x="2557885" y="3742631"/>
            <a:ext cx="697483" cy="50405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22">
            <a:extLst>
              <a:ext uri="{FF2B5EF4-FFF2-40B4-BE49-F238E27FC236}">
                <a16:creationId xmlns:a16="http://schemas.microsoft.com/office/drawing/2014/main" id="{9E5DED8D-6021-4A3F-9B80-D903B1B29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3105" y="5257801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13</a:t>
            </a:r>
            <a:endParaRPr lang="es-ES" altLang="es-MX" sz="2800" dirty="0"/>
          </a:p>
        </p:txBody>
      </p:sp>
      <p:sp>
        <p:nvSpPr>
          <p:cNvPr id="19" name="Oval 23">
            <a:extLst>
              <a:ext uri="{FF2B5EF4-FFF2-40B4-BE49-F238E27FC236}">
                <a16:creationId xmlns:a16="http://schemas.microsoft.com/office/drawing/2014/main" id="{576D5599-BC15-494F-A36B-E4B5138FF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5267" y="5257801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21</a:t>
            </a:r>
            <a:endParaRPr lang="es-ES" altLang="es-MX" sz="2800" dirty="0"/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A18E8E06-4B8E-4D9D-88B9-F7AA17E04A00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2845843" y="4678735"/>
            <a:ext cx="450949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863F5DC7-FBAE-4F19-8B85-C68B00C4E465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3296792" y="4678735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3">
            <a:extLst>
              <a:ext uri="{FF2B5EF4-FFF2-40B4-BE49-F238E27FC236}">
                <a16:creationId xmlns:a16="http://schemas.microsoft.com/office/drawing/2014/main" id="{E2F05E28-90FC-4391-8757-54F068FCA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3693" y="5329809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70</a:t>
            </a:r>
            <a:endParaRPr lang="es-ES" altLang="es-MX" sz="2800" dirty="0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A3EBBBF1-B5B5-4B8F-ADAA-9277F1A32F6F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6465218" y="4750743"/>
            <a:ext cx="341213" cy="5790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2">
            <a:extLst>
              <a:ext uri="{FF2B5EF4-FFF2-40B4-BE49-F238E27FC236}">
                <a16:creationId xmlns:a16="http://schemas.microsoft.com/office/drawing/2014/main" id="{B1246C29-52FA-4043-8F52-698C03AB0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8245" y="5309592"/>
            <a:ext cx="625475" cy="44926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7030A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2800" dirty="0"/>
              <a:t>32</a:t>
            </a:r>
            <a:endParaRPr lang="es-ES" altLang="es-MX" sz="2800" dirty="0"/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AF7BE10F-7D93-4CB2-9D88-BAE7BEA465C4}"/>
              </a:ext>
            </a:extLst>
          </p:cNvPr>
          <p:cNvCxnSpPr>
            <a:cxnSpLocks/>
            <a:stCxn id="7" idx="4"/>
            <a:endCxn id="24" idx="0"/>
          </p:cNvCxnSpPr>
          <p:nvPr/>
        </p:nvCxnSpPr>
        <p:spPr>
          <a:xfrm flipH="1">
            <a:off x="4970983" y="4770960"/>
            <a:ext cx="216024" cy="53863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4EBB8FD9-8131-48F2-A699-ACC7260D11C2}"/>
              </a:ext>
            </a:extLst>
          </p:cNvPr>
          <p:cNvSpPr/>
          <p:nvPr/>
        </p:nvSpPr>
        <p:spPr>
          <a:xfrm>
            <a:off x="2221844" y="5764859"/>
            <a:ext cx="2003573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13-21-16</a:t>
            </a:r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C55E1897-E4F5-4709-9E4E-EBF02E4CAC8F}"/>
              </a:ext>
            </a:extLst>
          </p:cNvPr>
          <p:cNvSpPr/>
          <p:nvPr/>
        </p:nvSpPr>
        <p:spPr>
          <a:xfrm>
            <a:off x="35496" y="4992142"/>
            <a:ext cx="2003573" cy="579066"/>
          </a:xfrm>
          <a:prstGeom prst="roundRect">
            <a:avLst/>
          </a:prstGeom>
          <a:solidFill>
            <a:srgbClr val="C20E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HI-HD - Padre</a:t>
            </a: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326833F7-47B8-47B2-AACE-2063E8F2019A}"/>
              </a:ext>
            </a:extLst>
          </p:cNvPr>
          <p:cNvSpPr/>
          <p:nvPr/>
        </p:nvSpPr>
        <p:spPr>
          <a:xfrm>
            <a:off x="195334" y="2467073"/>
            <a:ext cx="2216426" cy="601663"/>
          </a:xfrm>
          <a:prstGeom prst="roundRect">
            <a:avLst/>
          </a:prstGeom>
          <a:noFill/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6-13-21-16-10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0D9E6DCF-4341-405C-85A2-E52C336F4D1E}"/>
              </a:ext>
            </a:extLst>
          </p:cNvPr>
          <p:cNvSpPr/>
          <p:nvPr/>
        </p:nvSpPr>
        <p:spPr>
          <a:xfrm>
            <a:off x="4499992" y="5805264"/>
            <a:ext cx="1051645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32-35</a:t>
            </a: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42F3487C-1638-47E0-88FD-18CFA3AF141B}"/>
              </a:ext>
            </a:extLst>
          </p:cNvPr>
          <p:cNvSpPr/>
          <p:nvPr/>
        </p:nvSpPr>
        <p:spPr>
          <a:xfrm>
            <a:off x="6255828" y="5805264"/>
            <a:ext cx="1051645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70-60</a:t>
            </a: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C5B0ED19-AB47-4547-BAFE-81E14C366EA3}"/>
              </a:ext>
            </a:extLst>
          </p:cNvPr>
          <p:cNvSpPr/>
          <p:nvPr/>
        </p:nvSpPr>
        <p:spPr>
          <a:xfrm>
            <a:off x="6141946" y="2556296"/>
            <a:ext cx="2216426" cy="601663"/>
          </a:xfrm>
          <a:prstGeom prst="roundRect">
            <a:avLst/>
          </a:prstGeom>
          <a:noFill/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32-35-70-60-40</a:t>
            </a: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F4C5BDD1-864A-4C9D-9075-57810014ECFA}"/>
              </a:ext>
            </a:extLst>
          </p:cNvPr>
          <p:cNvSpPr/>
          <p:nvPr/>
        </p:nvSpPr>
        <p:spPr>
          <a:xfrm>
            <a:off x="1547664" y="4077072"/>
            <a:ext cx="6120680" cy="522536"/>
          </a:xfrm>
          <a:prstGeom prst="roundRect">
            <a:avLst/>
          </a:prstGeom>
          <a:noFill/>
          <a:ln>
            <a:solidFill>
              <a:srgbClr val="C20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66"/>
                </a:solidFill>
              </a:rPr>
              <a:t>6-13-21-16-10-32-35-70-60-40-30</a:t>
            </a:r>
          </a:p>
        </p:txBody>
      </p:sp>
    </p:spTree>
    <p:extLst>
      <p:ext uri="{BB962C8B-B14F-4D97-AF65-F5344CB8AC3E}">
        <p14:creationId xmlns:p14="http://schemas.microsoft.com/office/powerpoint/2010/main" val="413125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0.00035 -0.2298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1.94444E-6 -0.25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22222E-6 L 0.10834 0.11759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588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0.2191 -0.00093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5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0.01163 -0.2256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-11296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-0.03455 -0.22569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-1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8" presetClass="exit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0.18576 0.11111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88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7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7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4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8" grpId="0" animBg="1"/>
      <p:bldP spid="18" grpId="1" animBg="1"/>
      <p:bldP spid="19" grpId="0" animBg="1"/>
      <p:bldP spid="19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876800"/>
          </a:xfrm>
        </p:spPr>
        <p:txBody>
          <a:bodyPr>
            <a:normAutofit/>
          </a:bodyPr>
          <a:lstStyle/>
          <a:p>
            <a:r>
              <a:rPr lang="es-MX" dirty="0" err="1"/>
              <a:t>Karumanchi</a:t>
            </a:r>
            <a:r>
              <a:rPr lang="es-MX" dirty="0"/>
              <a:t>, N; </a:t>
            </a:r>
          </a:p>
          <a:p>
            <a:pPr marL="0" indent="0">
              <a:buNone/>
            </a:pPr>
            <a:r>
              <a:rPr lang="es-MX" dirty="0"/>
              <a:t>  Data </a:t>
            </a:r>
            <a:r>
              <a:rPr lang="es-MX" dirty="0" err="1"/>
              <a:t>Structures</a:t>
            </a:r>
            <a:r>
              <a:rPr lang="es-MX" dirty="0"/>
              <a:t> and </a:t>
            </a:r>
            <a:r>
              <a:rPr lang="es-MX" dirty="0" err="1"/>
              <a:t>Algorithms</a:t>
            </a:r>
            <a:r>
              <a:rPr lang="es-MX" dirty="0"/>
              <a:t>. </a:t>
            </a:r>
          </a:p>
          <a:p>
            <a:pPr marL="0" indent="0">
              <a:buNone/>
            </a:pPr>
            <a:r>
              <a:rPr lang="es-MX" dirty="0"/>
              <a:t>  </a:t>
            </a:r>
            <a:r>
              <a:rPr lang="es-MX" dirty="0" err="1"/>
              <a:t>CareerMonk</a:t>
            </a:r>
            <a:r>
              <a:rPr lang="es-MX" dirty="0"/>
              <a:t> 2016. </a:t>
            </a:r>
          </a:p>
          <a:p>
            <a:endParaRPr lang="es-ES" dirty="0"/>
          </a:p>
          <a:p>
            <a:r>
              <a:rPr lang="es-MX" dirty="0"/>
              <a:t>Pantoja L., Pardo C. </a:t>
            </a:r>
          </a:p>
          <a:p>
            <a:pPr marL="0" indent="0">
              <a:buNone/>
            </a:pPr>
            <a:r>
              <a:rPr lang="es-MX" dirty="0"/>
              <a:t>   Estructuras de Datos Dinámicas   </a:t>
            </a:r>
          </a:p>
          <a:p>
            <a:pPr marL="0" indent="0">
              <a:buNone/>
            </a:pPr>
            <a:r>
              <a:rPr lang="es-MX" dirty="0"/>
              <a:t>   Ra-Ma 2018.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341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rgbClr val="B08600"/>
                </a:solidFill>
              </a:rPr>
              <a:t>Árboles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628800"/>
            <a:ext cx="7859216" cy="4704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300" b="1" dirty="0">
                <a:solidFill>
                  <a:srgbClr val="00B050"/>
                </a:solidFill>
              </a:rPr>
              <a:t>Objetivo:</a:t>
            </a:r>
            <a:endParaRPr lang="es-MX" sz="3300" dirty="0">
              <a:solidFill>
                <a:srgbClr val="00B050"/>
              </a:solidFill>
            </a:endParaRPr>
          </a:p>
          <a:p>
            <a:r>
              <a:rPr lang="es-MX" dirty="0"/>
              <a:t>Conocer la estructura de datos dinámica llamada árbol.</a:t>
            </a:r>
          </a:p>
          <a:p>
            <a:pPr marL="0" indent="0">
              <a:buNone/>
            </a:pPr>
            <a:r>
              <a:rPr lang="es-MX" sz="3300" b="1" dirty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/>
              <a:t>Definiciones de árbol, árbol binario, árbol de búsqueda binaria, recorrido de árboles</a:t>
            </a:r>
          </a:p>
        </p:txBody>
      </p:sp>
    </p:spTree>
    <p:extLst>
      <p:ext uri="{BB962C8B-B14F-4D97-AF65-F5344CB8AC3E}">
        <p14:creationId xmlns:p14="http://schemas.microsoft.com/office/powerpoint/2010/main" val="2680966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1600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84176"/>
            <a:ext cx="8208912" cy="4709120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s-MX" sz="3000" dirty="0"/>
              <a:t>Este Material sirve para</a:t>
            </a:r>
            <a:r>
              <a:rPr lang="es-MX" dirty="0"/>
              <a:t>:</a:t>
            </a:r>
          </a:p>
          <a:p>
            <a:pPr lvl="1"/>
            <a:r>
              <a:rPr lang="es-MX" dirty="0"/>
              <a:t>Presentar una de las estructuras dinámicas ampliamente utilizadas, los árboles.</a:t>
            </a:r>
          </a:p>
          <a:p>
            <a:pPr lvl="1"/>
            <a:r>
              <a:rPr lang="es-MX" dirty="0"/>
              <a:t>Abordar a fondo que los árboles son grafos restringidos, su definición y componentes.</a:t>
            </a:r>
          </a:p>
          <a:p>
            <a:pPr lvl="1"/>
            <a:r>
              <a:rPr lang="es-MX" dirty="0"/>
              <a:t>Mostrar los diferentes tipos de árboles que existen y ahondar en los árboles de búsqueda binaria</a:t>
            </a:r>
          </a:p>
          <a:p>
            <a:pPr lvl="1"/>
            <a:r>
              <a:rPr lang="es-MX" dirty="0"/>
              <a:t>Presentar los diferentes recorridos en un árbol.</a:t>
            </a:r>
          </a:p>
        </p:txBody>
      </p:sp>
    </p:spTree>
    <p:extLst>
      <p:ext uri="{BB962C8B-B14F-4D97-AF65-F5344CB8AC3E}">
        <p14:creationId xmlns:p14="http://schemas.microsoft.com/office/powerpoint/2010/main" val="31728819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>
                <a:solidFill>
                  <a:srgbClr val="B08600"/>
                </a:solidFill>
              </a:rPr>
              <a:t>Guión</a:t>
            </a:r>
            <a:r>
              <a:rPr lang="es-MX" dirty="0">
                <a:solidFill>
                  <a:srgbClr val="B08600"/>
                </a:solidFill>
              </a:rPr>
              <a:t>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600200"/>
            <a:ext cx="8208912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/>
              <a:t>Las diapositivas deben verse en orden, y deben revisarse aproximadamente en 10 horas</a:t>
            </a:r>
            <a:r>
              <a:rPr lang="es-MX" dirty="0">
                <a:solidFill>
                  <a:srgbClr val="000000"/>
                </a:solidFill>
              </a:rPr>
              <a:t>.</a:t>
            </a:r>
          </a:p>
          <a:p>
            <a:r>
              <a:rPr lang="es-MX" dirty="0"/>
              <a:t>A continuación, se presenta una tabla para relacionar las dispositivas con los contenidos del curso.</a:t>
            </a:r>
          </a:p>
        </p:txBody>
      </p:sp>
    </p:spTree>
    <p:extLst>
      <p:ext uri="{BB962C8B-B14F-4D97-AF65-F5344CB8AC3E}">
        <p14:creationId xmlns:p14="http://schemas.microsoft.com/office/powerpoint/2010/main" val="29553283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539552" y="561306"/>
            <a:ext cx="5256213" cy="779462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Guion Explicativo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8B91E40-7B4A-488D-824C-140152C96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80" y="1772816"/>
            <a:ext cx="865070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92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Grafos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886200"/>
          </a:xfrm>
        </p:spPr>
        <p:txBody>
          <a:bodyPr/>
          <a:lstStyle/>
          <a:p>
            <a:r>
              <a:rPr lang="es-ES_tradnl" dirty="0"/>
              <a:t>Los grafos son modelos matemáticos de variadas situaciones reales, formalmente un </a:t>
            </a:r>
            <a:r>
              <a:rPr lang="es-ES_tradnl" b="1" dirty="0"/>
              <a:t>grafo</a:t>
            </a:r>
            <a:r>
              <a:rPr lang="es-ES_tradnl" dirty="0"/>
              <a:t> G=(V,E), consiste de un conjunto finito (</a:t>
            </a:r>
            <a:r>
              <a:rPr lang="es-ES_tradnl" dirty="0">
                <a:sym typeface="Symbol" pitchFamily="18" charset="2"/>
              </a:rPr>
              <a:t></a:t>
            </a:r>
            <a:r>
              <a:rPr lang="es-ES_tradnl" dirty="0"/>
              <a:t>) de nodos o vértices V y un conjunto de enlaces (pares de nodos) E. </a:t>
            </a:r>
          </a:p>
          <a:p>
            <a:endParaRPr lang="es-MX" dirty="0"/>
          </a:p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B9BE074-3219-4828-9CAF-1A6E4B7B5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4437112"/>
            <a:ext cx="539115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977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28700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Grafos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5900"/>
            <a:ext cx="8229600" cy="3886200"/>
          </a:xfrm>
        </p:spPr>
        <p:txBody>
          <a:bodyPr/>
          <a:lstStyle/>
          <a:p>
            <a:r>
              <a:rPr lang="es-ES_tradnl" dirty="0"/>
              <a:t>Cuando los enlaces son </a:t>
            </a:r>
            <a:r>
              <a:rPr lang="es-ES_tradnl" i="1" dirty="0"/>
              <a:t>pares ordenados</a:t>
            </a:r>
            <a:r>
              <a:rPr lang="es-ES_tradnl" dirty="0"/>
              <a:t>  de nodos se dice que el Grafo es </a:t>
            </a:r>
            <a:r>
              <a:rPr lang="es-ES_tradnl" b="1" i="1" dirty="0"/>
              <a:t>dirigido</a:t>
            </a:r>
            <a:r>
              <a:rPr lang="es-ES_tradnl" dirty="0"/>
              <a:t>. </a:t>
            </a:r>
          </a:p>
          <a:p>
            <a:r>
              <a:rPr lang="es-ES_tradnl" dirty="0"/>
              <a:t>Revisando los enlaces de un nodo, podemos ver a que nodos apunta</a:t>
            </a:r>
            <a:endParaRPr lang="es-MX" dirty="0"/>
          </a:p>
        </p:txBody>
      </p:sp>
      <p:pic>
        <p:nvPicPr>
          <p:cNvPr id="214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552" y="3624651"/>
            <a:ext cx="5346895" cy="1755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F0648E1-E4D7-4938-95A2-0B39C329BF9C}"/>
              </a:ext>
            </a:extLst>
          </p:cNvPr>
          <p:cNvSpPr txBox="1"/>
          <p:nvPr/>
        </p:nvSpPr>
        <p:spPr>
          <a:xfrm>
            <a:off x="1259632" y="5380517"/>
            <a:ext cx="4113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El nodo </a:t>
            </a:r>
            <a:r>
              <a:rPr lang="es-MX" sz="2400" b="1" dirty="0">
                <a:solidFill>
                  <a:srgbClr val="FF0000"/>
                </a:solidFill>
              </a:rPr>
              <a:t>a</a:t>
            </a:r>
            <a:r>
              <a:rPr lang="es-MX" b="1" dirty="0"/>
              <a:t> apunta a los nodos </a:t>
            </a:r>
            <a:r>
              <a:rPr lang="es-MX" sz="2400" b="1" dirty="0">
                <a:solidFill>
                  <a:srgbClr val="FF0000"/>
                </a:solidFill>
              </a:rPr>
              <a:t>b</a:t>
            </a:r>
            <a:r>
              <a:rPr lang="es-MX" b="1" dirty="0"/>
              <a:t> y </a:t>
            </a:r>
            <a:r>
              <a:rPr lang="es-MX" sz="2400" b="1" dirty="0">
                <a:solidFill>
                  <a:srgbClr val="FF000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757946661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2F23FD-8E1F-4DBE-AF13-41951669D398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Árbol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8C5F9D-92A4-487D-84CF-A66893FD7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 árbol es una estructura no lineal en la que cada nodo puede apuntar a uno o varios nodos.</a:t>
            </a:r>
          </a:p>
          <a:p>
            <a:r>
              <a:rPr lang="es-MX" dirty="0"/>
              <a:t>Un árbol es un grafo restringido, las restricciones tienen que ver con las definiciones de los elementos que lo componen. </a:t>
            </a:r>
          </a:p>
        </p:txBody>
      </p:sp>
    </p:spTree>
    <p:extLst>
      <p:ext uri="{BB962C8B-B14F-4D97-AF65-F5344CB8AC3E}">
        <p14:creationId xmlns:p14="http://schemas.microsoft.com/office/powerpoint/2010/main" val="2081919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459100-A4A5-4002-808A-DA4FD6E20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848" y="188640"/>
            <a:ext cx="8229600" cy="1371600"/>
          </a:xfrm>
        </p:spPr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Elementos en un árbol</a:t>
            </a:r>
          </a:p>
        </p:txBody>
      </p:sp>
      <p:grpSp>
        <p:nvGrpSpPr>
          <p:cNvPr id="48" name="Grupo 47">
            <a:extLst>
              <a:ext uri="{FF2B5EF4-FFF2-40B4-BE49-F238E27FC236}">
                <a16:creationId xmlns:a16="http://schemas.microsoft.com/office/drawing/2014/main" id="{3E007972-EFC4-40A2-83FC-B9B5243C44D1}"/>
              </a:ext>
            </a:extLst>
          </p:cNvPr>
          <p:cNvGrpSpPr/>
          <p:nvPr/>
        </p:nvGrpSpPr>
        <p:grpSpPr>
          <a:xfrm>
            <a:off x="5004048" y="2356197"/>
            <a:ext cx="3781524" cy="2684513"/>
            <a:chOff x="1006500" y="2420888"/>
            <a:chExt cx="3781524" cy="2684513"/>
          </a:xfrm>
        </p:grpSpPr>
        <p:sp>
          <p:nvSpPr>
            <p:cNvPr id="6" name="Oval 18">
              <a:extLst>
                <a:ext uri="{FF2B5EF4-FFF2-40B4-BE49-F238E27FC236}">
                  <a16:creationId xmlns:a16="http://schemas.microsoft.com/office/drawing/2014/main" id="{6CAA18DA-108D-499F-8162-434EA7F66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5688" y="2420888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A</a:t>
              </a:r>
              <a:endParaRPr lang="es-ES" altLang="es-MX" b="1" dirty="0"/>
            </a:p>
          </p:txBody>
        </p:sp>
        <p:sp>
          <p:nvSpPr>
            <p:cNvPr id="9" name="Oval 21">
              <a:extLst>
                <a:ext uri="{FF2B5EF4-FFF2-40B4-BE49-F238E27FC236}">
                  <a16:creationId xmlns:a16="http://schemas.microsoft.com/office/drawing/2014/main" id="{9EC4B574-62DF-4C3A-A7A0-CEF36205D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155" y="3627809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C</a:t>
              </a:r>
            </a:p>
          </p:txBody>
        </p:sp>
        <p:sp>
          <p:nvSpPr>
            <p:cNvPr id="10" name="Oval 22">
              <a:extLst>
                <a:ext uri="{FF2B5EF4-FFF2-40B4-BE49-F238E27FC236}">
                  <a16:creationId xmlns:a16="http://schemas.microsoft.com/office/drawing/2014/main" id="{962FC726-0788-4746-9993-7B0017035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0387" y="465613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G</a:t>
              </a:r>
              <a:endParaRPr lang="es-ES" altLang="es-MX" sz="2800" dirty="0"/>
            </a:p>
          </p:txBody>
        </p:sp>
        <p:sp>
          <p:nvSpPr>
            <p:cNvPr id="11" name="Oval 23">
              <a:extLst>
                <a:ext uri="{FF2B5EF4-FFF2-40B4-BE49-F238E27FC236}">
                  <a16:creationId xmlns:a16="http://schemas.microsoft.com/office/drawing/2014/main" id="{424269D4-2A33-424D-A7A4-9414DB996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2549" y="465613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H</a:t>
              </a:r>
              <a:endParaRPr lang="es-ES" altLang="es-MX" sz="2800" dirty="0"/>
            </a:p>
          </p:txBody>
        </p:sp>
        <p:sp>
          <p:nvSpPr>
            <p:cNvPr id="19" name="Oval 27">
              <a:extLst>
                <a:ext uri="{FF2B5EF4-FFF2-40B4-BE49-F238E27FC236}">
                  <a16:creationId xmlns:a16="http://schemas.microsoft.com/office/drawing/2014/main" id="{C2B2182B-0904-459B-90EE-5D49A1A1A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3627809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B</a:t>
              </a:r>
              <a:endParaRPr lang="es-ES" altLang="es-MX" sz="2800" dirty="0"/>
            </a:p>
          </p:txBody>
        </p:sp>
        <p:sp>
          <p:nvSpPr>
            <p:cNvPr id="20" name="Oval 28">
              <a:extLst>
                <a:ext uri="{FF2B5EF4-FFF2-40B4-BE49-F238E27FC236}">
                  <a16:creationId xmlns:a16="http://schemas.microsoft.com/office/drawing/2014/main" id="{8174BAC9-C595-480A-9D8F-E5988D5B7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500" y="4608142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D</a:t>
              </a:r>
              <a:endParaRPr lang="es-ES" altLang="es-MX" sz="2800" dirty="0"/>
            </a:p>
          </p:txBody>
        </p:sp>
        <p:sp>
          <p:nvSpPr>
            <p:cNvPr id="21" name="Oval 29">
              <a:extLst>
                <a:ext uri="{FF2B5EF4-FFF2-40B4-BE49-F238E27FC236}">
                  <a16:creationId xmlns:a16="http://schemas.microsoft.com/office/drawing/2014/main" id="{4C245A50-D6A7-4DCE-AC44-6BDDD3BD1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0187" y="465613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E</a:t>
              </a:r>
              <a:endParaRPr lang="es-ES" altLang="es-MX" sz="2800" dirty="0"/>
            </a:p>
          </p:txBody>
        </p:sp>
        <p:sp>
          <p:nvSpPr>
            <p:cNvPr id="22" name="Oval 30">
              <a:extLst>
                <a:ext uri="{FF2B5EF4-FFF2-40B4-BE49-F238E27FC236}">
                  <a16:creationId xmlns:a16="http://schemas.microsoft.com/office/drawing/2014/main" id="{D4E92DFD-EFCB-4996-931E-D205315F2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2349" y="465613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F</a:t>
              </a:r>
              <a:endParaRPr lang="es-ES" altLang="es-MX" sz="2800" dirty="0"/>
            </a:p>
          </p:txBody>
        </p:sp>
        <p:cxnSp>
          <p:nvCxnSpPr>
            <p:cNvPr id="28" name="Conector recto de flecha 27">
              <a:extLst>
                <a:ext uri="{FF2B5EF4-FFF2-40B4-BE49-F238E27FC236}">
                  <a16:creationId xmlns:a16="http://schemas.microsoft.com/office/drawing/2014/main" id="{DAE1277A-179E-432E-A150-773371585E9B}"/>
                </a:ext>
              </a:extLst>
            </p:cNvPr>
            <p:cNvCxnSpPr>
              <a:stCxn id="6" idx="4"/>
              <a:endCxn id="9" idx="0"/>
            </p:cNvCxnSpPr>
            <p:nvPr/>
          </p:nvCxnSpPr>
          <p:spPr>
            <a:xfrm>
              <a:off x="3144788" y="3022551"/>
              <a:ext cx="989286" cy="60525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28">
              <a:extLst>
                <a:ext uri="{FF2B5EF4-FFF2-40B4-BE49-F238E27FC236}">
                  <a16:creationId xmlns:a16="http://schemas.microsoft.com/office/drawing/2014/main" id="{08C19A91-A5B3-4442-BA38-69F80EC017C0}"/>
                </a:ext>
              </a:extLst>
            </p:cNvPr>
            <p:cNvCxnSpPr>
              <a:cxnSpLocks/>
              <a:stCxn id="6" idx="4"/>
              <a:endCxn id="19" idx="0"/>
            </p:cNvCxnSpPr>
            <p:nvPr/>
          </p:nvCxnSpPr>
          <p:spPr>
            <a:xfrm flipH="1">
              <a:off x="2171031" y="3022551"/>
              <a:ext cx="973757" cy="60525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31">
              <a:extLst>
                <a:ext uri="{FF2B5EF4-FFF2-40B4-BE49-F238E27FC236}">
                  <a16:creationId xmlns:a16="http://schemas.microsoft.com/office/drawing/2014/main" id="{CC9A8919-A375-400D-8565-8D36BE42A906}"/>
                </a:ext>
              </a:extLst>
            </p:cNvPr>
            <p:cNvCxnSpPr>
              <a:cxnSpLocks/>
              <a:stCxn id="19" idx="4"/>
              <a:endCxn id="20" idx="0"/>
            </p:cNvCxnSpPr>
            <p:nvPr/>
          </p:nvCxnSpPr>
          <p:spPr>
            <a:xfrm flipH="1">
              <a:off x="1319238" y="4077072"/>
              <a:ext cx="851793" cy="53107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de flecha 34">
              <a:extLst>
                <a:ext uri="{FF2B5EF4-FFF2-40B4-BE49-F238E27FC236}">
                  <a16:creationId xmlns:a16="http://schemas.microsoft.com/office/drawing/2014/main" id="{3BDEFBC6-0D7B-426F-9204-0B261ACE72E7}"/>
                </a:ext>
              </a:extLst>
            </p:cNvPr>
            <p:cNvCxnSpPr>
              <a:cxnSpLocks/>
              <a:stCxn id="19" idx="4"/>
              <a:endCxn id="21" idx="0"/>
            </p:cNvCxnSpPr>
            <p:nvPr/>
          </p:nvCxnSpPr>
          <p:spPr>
            <a:xfrm flipH="1">
              <a:off x="2082925" y="4077072"/>
              <a:ext cx="88106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de flecha 37">
              <a:extLst>
                <a:ext uri="{FF2B5EF4-FFF2-40B4-BE49-F238E27FC236}">
                  <a16:creationId xmlns:a16="http://schemas.microsoft.com/office/drawing/2014/main" id="{8B7E6DC8-82F0-4AC1-8E68-C1CED52F0FC5}"/>
                </a:ext>
              </a:extLst>
            </p:cNvPr>
            <p:cNvCxnSpPr>
              <a:cxnSpLocks/>
              <a:stCxn id="19" idx="4"/>
              <a:endCxn id="22" idx="0"/>
            </p:cNvCxnSpPr>
            <p:nvPr/>
          </p:nvCxnSpPr>
          <p:spPr>
            <a:xfrm>
              <a:off x="2171031" y="4077072"/>
              <a:ext cx="704056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cto de flecha 40">
              <a:extLst>
                <a:ext uri="{FF2B5EF4-FFF2-40B4-BE49-F238E27FC236}">
                  <a16:creationId xmlns:a16="http://schemas.microsoft.com/office/drawing/2014/main" id="{D7610A0A-F246-4B7F-82EB-F2C4B8668449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 flipH="1">
              <a:off x="3683125" y="4077072"/>
              <a:ext cx="450949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de flecha 43">
              <a:extLst>
                <a:ext uri="{FF2B5EF4-FFF2-40B4-BE49-F238E27FC236}">
                  <a16:creationId xmlns:a16="http://schemas.microsoft.com/office/drawing/2014/main" id="{FCC0A397-42C9-4FC3-974D-62C313C2F3CB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4134074" y="4077072"/>
              <a:ext cx="341213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 descr="Resultado de imagen para arbol solo ramas">
            <a:extLst>
              <a:ext uri="{FF2B5EF4-FFF2-40B4-BE49-F238E27FC236}">
                <a16:creationId xmlns:a16="http://schemas.microsoft.com/office/drawing/2014/main" id="{7652A524-428A-44E7-9120-0B725C22E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79" y="2202261"/>
            <a:ext cx="356235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Grupo 51">
            <a:extLst>
              <a:ext uri="{FF2B5EF4-FFF2-40B4-BE49-F238E27FC236}">
                <a16:creationId xmlns:a16="http://schemas.microsoft.com/office/drawing/2014/main" id="{BCF00BA6-F1DA-4086-9DF5-508C811760BF}"/>
              </a:ext>
            </a:extLst>
          </p:cNvPr>
          <p:cNvGrpSpPr/>
          <p:nvPr/>
        </p:nvGrpSpPr>
        <p:grpSpPr>
          <a:xfrm>
            <a:off x="1259632" y="5040710"/>
            <a:ext cx="1008112" cy="845854"/>
            <a:chOff x="1259632" y="5040710"/>
            <a:chExt cx="1008112" cy="845854"/>
          </a:xfrm>
        </p:grpSpPr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E6E02935-5388-4989-B186-8F986481A711}"/>
                </a:ext>
              </a:extLst>
            </p:cNvPr>
            <p:cNvSpPr txBox="1"/>
            <p:nvPr/>
          </p:nvSpPr>
          <p:spPr>
            <a:xfrm>
              <a:off x="1259632" y="551723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Raíz</a:t>
              </a:r>
            </a:p>
          </p:txBody>
        </p:sp>
        <p:cxnSp>
          <p:nvCxnSpPr>
            <p:cNvPr id="51" name="Conector recto de flecha 50">
              <a:extLst>
                <a:ext uri="{FF2B5EF4-FFF2-40B4-BE49-F238E27FC236}">
                  <a16:creationId xmlns:a16="http://schemas.microsoft.com/office/drawing/2014/main" id="{B36B191C-45E0-44FD-931D-1F1EEEDFAF15}"/>
                </a:ext>
              </a:extLst>
            </p:cNvPr>
            <p:cNvCxnSpPr>
              <a:stCxn id="49" idx="0"/>
            </p:cNvCxnSpPr>
            <p:nvPr/>
          </p:nvCxnSpPr>
          <p:spPr>
            <a:xfrm flipV="1">
              <a:off x="1589210" y="5040710"/>
              <a:ext cx="678534" cy="476522"/>
            </a:xfrm>
            <a:prstGeom prst="straightConnector1">
              <a:avLst/>
            </a:prstGeom>
            <a:ln w="28575">
              <a:solidFill>
                <a:srgbClr val="B08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upo 57">
            <a:extLst>
              <a:ext uri="{FF2B5EF4-FFF2-40B4-BE49-F238E27FC236}">
                <a16:creationId xmlns:a16="http://schemas.microsoft.com/office/drawing/2014/main" id="{0D7C7391-5E4B-4DB5-92E6-59E7FA0C40F5}"/>
              </a:ext>
            </a:extLst>
          </p:cNvPr>
          <p:cNvGrpSpPr/>
          <p:nvPr/>
        </p:nvGrpSpPr>
        <p:grpSpPr>
          <a:xfrm>
            <a:off x="7185372" y="1361945"/>
            <a:ext cx="808038" cy="897105"/>
            <a:chOff x="7185372" y="1361945"/>
            <a:chExt cx="808038" cy="897105"/>
          </a:xfrm>
        </p:grpSpPr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53B55EC2-9417-466D-9D35-49354D59613E}"/>
                </a:ext>
              </a:extLst>
            </p:cNvPr>
            <p:cNvSpPr txBox="1"/>
            <p:nvPr/>
          </p:nvSpPr>
          <p:spPr>
            <a:xfrm>
              <a:off x="7334255" y="136194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Raíz</a:t>
              </a:r>
            </a:p>
          </p:txBody>
        </p:sp>
        <p:cxnSp>
          <p:nvCxnSpPr>
            <p:cNvPr id="56" name="Conector recto de flecha 55">
              <a:extLst>
                <a:ext uri="{FF2B5EF4-FFF2-40B4-BE49-F238E27FC236}">
                  <a16:creationId xmlns:a16="http://schemas.microsoft.com/office/drawing/2014/main" id="{475157B8-F6B2-4DE2-B5D8-34E6273559A9}"/>
                </a:ext>
              </a:extLst>
            </p:cNvPr>
            <p:cNvCxnSpPr>
              <a:cxnSpLocks/>
              <a:stCxn id="55" idx="2"/>
            </p:cNvCxnSpPr>
            <p:nvPr/>
          </p:nvCxnSpPr>
          <p:spPr>
            <a:xfrm flipH="1">
              <a:off x="7185372" y="1731277"/>
              <a:ext cx="478461" cy="527773"/>
            </a:xfrm>
            <a:prstGeom prst="straightConnector1">
              <a:avLst/>
            </a:prstGeom>
            <a:ln w="28575">
              <a:solidFill>
                <a:srgbClr val="B08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Elipse 59">
            <a:extLst>
              <a:ext uri="{FF2B5EF4-FFF2-40B4-BE49-F238E27FC236}">
                <a16:creationId xmlns:a16="http://schemas.microsoft.com/office/drawing/2014/main" id="{F3D84106-21AD-44D6-8CAD-AF0B10E9261A}"/>
              </a:ext>
            </a:extLst>
          </p:cNvPr>
          <p:cNvSpPr/>
          <p:nvPr/>
        </p:nvSpPr>
        <p:spPr>
          <a:xfrm rot="9253877">
            <a:off x="2176169" y="2921198"/>
            <a:ext cx="2519734" cy="736496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2" name="Elipse 61">
            <a:extLst>
              <a:ext uri="{FF2B5EF4-FFF2-40B4-BE49-F238E27FC236}">
                <a16:creationId xmlns:a16="http://schemas.microsoft.com/office/drawing/2014/main" id="{EDED3A13-BC31-44E6-B8FC-4752CCA53C4E}"/>
              </a:ext>
            </a:extLst>
          </p:cNvPr>
          <p:cNvSpPr/>
          <p:nvPr/>
        </p:nvSpPr>
        <p:spPr>
          <a:xfrm rot="7906596">
            <a:off x="3847972" y="3186644"/>
            <a:ext cx="4738005" cy="736496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ED5348C5-D464-4B48-BC11-105E5DBD32CF}"/>
              </a:ext>
            </a:extLst>
          </p:cNvPr>
          <p:cNvSpPr txBox="1"/>
          <p:nvPr/>
        </p:nvSpPr>
        <p:spPr>
          <a:xfrm>
            <a:off x="4826855" y="222543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RAMAS</a:t>
            </a:r>
          </a:p>
        </p:txBody>
      </p:sp>
      <p:sp>
        <p:nvSpPr>
          <p:cNvPr id="63" name="Elipse 62">
            <a:extLst>
              <a:ext uri="{FF2B5EF4-FFF2-40B4-BE49-F238E27FC236}">
                <a16:creationId xmlns:a16="http://schemas.microsoft.com/office/drawing/2014/main" id="{73675B22-AA6B-4E5C-B139-9400C5D39626}"/>
              </a:ext>
            </a:extLst>
          </p:cNvPr>
          <p:cNvSpPr/>
          <p:nvPr/>
        </p:nvSpPr>
        <p:spPr>
          <a:xfrm>
            <a:off x="3131839" y="3861047"/>
            <a:ext cx="485911" cy="515583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5" name="Elipse 64">
            <a:extLst>
              <a:ext uri="{FF2B5EF4-FFF2-40B4-BE49-F238E27FC236}">
                <a16:creationId xmlns:a16="http://schemas.microsoft.com/office/drawing/2014/main" id="{CBB82E76-DB27-4575-A5AC-0A17B31B6BCF}"/>
              </a:ext>
            </a:extLst>
          </p:cNvPr>
          <p:cNvSpPr/>
          <p:nvPr/>
        </p:nvSpPr>
        <p:spPr>
          <a:xfrm>
            <a:off x="4542744" y="4437112"/>
            <a:ext cx="4530762" cy="648884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E72BAF3E-679D-4B7D-A17B-791180DBF703}"/>
              </a:ext>
            </a:extLst>
          </p:cNvPr>
          <p:cNvSpPr txBox="1"/>
          <p:nvPr/>
        </p:nvSpPr>
        <p:spPr>
          <a:xfrm>
            <a:off x="3419872" y="556690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00B0F0"/>
                </a:solidFill>
              </a:rPr>
              <a:t>Hojas</a:t>
            </a:r>
          </a:p>
        </p:txBody>
      </p:sp>
      <p:cxnSp>
        <p:nvCxnSpPr>
          <p:cNvPr id="67" name="Conector recto de flecha 66">
            <a:extLst>
              <a:ext uri="{FF2B5EF4-FFF2-40B4-BE49-F238E27FC236}">
                <a16:creationId xmlns:a16="http://schemas.microsoft.com/office/drawing/2014/main" id="{B31067EE-4F71-46AC-85A1-49A6F02AADB2}"/>
              </a:ext>
            </a:extLst>
          </p:cNvPr>
          <p:cNvCxnSpPr>
            <a:stCxn id="64" idx="0"/>
          </p:cNvCxnSpPr>
          <p:nvPr/>
        </p:nvCxnSpPr>
        <p:spPr>
          <a:xfrm flipH="1" flipV="1">
            <a:off x="3491880" y="4437112"/>
            <a:ext cx="334514" cy="112979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de flecha 68">
            <a:extLst>
              <a:ext uri="{FF2B5EF4-FFF2-40B4-BE49-F238E27FC236}">
                <a16:creationId xmlns:a16="http://schemas.microsoft.com/office/drawing/2014/main" id="{7D74913A-27BD-41C3-BFBB-B3168A01166E}"/>
              </a:ext>
            </a:extLst>
          </p:cNvPr>
          <p:cNvCxnSpPr>
            <a:stCxn id="64" idx="0"/>
          </p:cNvCxnSpPr>
          <p:nvPr/>
        </p:nvCxnSpPr>
        <p:spPr>
          <a:xfrm flipV="1">
            <a:off x="3826394" y="5085996"/>
            <a:ext cx="1803129" cy="48091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22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0" grpId="1" animBg="1"/>
      <p:bldP spid="62" grpId="0" animBg="1"/>
      <p:bldP spid="62" grpId="1" animBg="1"/>
      <p:bldP spid="61" grpId="0"/>
      <p:bldP spid="61" grpId="1"/>
      <p:bldP spid="63" grpId="0" animBg="1"/>
      <p:bldP spid="65" grpId="0" animBg="1"/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83F936-E70D-472C-8410-B85A5D73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Nodos de un árbol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EE9E42-E962-4D11-8448-6C785A703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367" y="1775048"/>
            <a:ext cx="5963817" cy="3886200"/>
          </a:xfrm>
        </p:spPr>
        <p:txBody>
          <a:bodyPr/>
          <a:lstStyle/>
          <a:p>
            <a:r>
              <a:rPr lang="es-MX" dirty="0"/>
              <a:t>Existen varios tipos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b="1" dirty="0"/>
          </a:p>
          <a:p>
            <a:endParaRPr lang="es-MX" dirty="0"/>
          </a:p>
        </p:txBody>
      </p:sp>
      <p:graphicFrame>
        <p:nvGraphicFramePr>
          <p:cNvPr id="6" name="Tabla 6">
            <a:extLst>
              <a:ext uri="{FF2B5EF4-FFF2-40B4-BE49-F238E27FC236}">
                <a16:creationId xmlns:a16="http://schemas.microsoft.com/office/drawing/2014/main" id="{BAFB1955-ABF6-40CA-B689-B42AF9048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630677"/>
              </p:ext>
            </p:extLst>
          </p:nvPr>
        </p:nvGraphicFramePr>
        <p:xfrm>
          <a:off x="744755" y="2863304"/>
          <a:ext cx="7942045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9013">
                  <a:extLst>
                    <a:ext uri="{9D8B030D-6E8A-4147-A177-3AD203B41FA5}">
                      <a16:colId xmlns:a16="http://schemas.microsoft.com/office/drawing/2014/main" val="3396807012"/>
                    </a:ext>
                  </a:extLst>
                </a:gridCol>
                <a:gridCol w="6203032">
                  <a:extLst>
                    <a:ext uri="{9D8B030D-6E8A-4147-A177-3AD203B41FA5}">
                      <a16:colId xmlns:a16="http://schemas.microsoft.com/office/drawing/2014/main" val="29001693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800" dirty="0"/>
                        <a:t>Tipo de Nodo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422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/>
                        <a:t>Nodo Padre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Es un nodo que al menos apunta a otro nodo, los nodos A, B y C son Padres.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914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/>
                        <a:t>Nodo Hijo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Es un nodo que es apuntado por otro nodo, los nodos B, C, D, E, F, G y H son hijos.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381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/>
                        <a:t>Nodo Raíz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Es el único nodo en el árbol que no es hijo, no es apuntado por ningún nodo. La raíz es el nodo 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504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/>
                        <a:t>Nodo Rama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Es un nodo que no es ni raíz ni hoja, también se conocen como nodos internos. Los nodos B y C son nodos rama.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403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/>
                        <a:t>Nodo Hoja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Nodo que no tiene hijos, los nodos D, E, F, G y H son hojas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702926"/>
                  </a:ext>
                </a:extLst>
              </a:tr>
            </a:tbl>
          </a:graphicData>
        </a:graphic>
      </p:graphicFrame>
      <p:grpSp>
        <p:nvGrpSpPr>
          <p:cNvPr id="8" name="Grupo 7">
            <a:extLst>
              <a:ext uri="{FF2B5EF4-FFF2-40B4-BE49-F238E27FC236}">
                <a16:creationId xmlns:a16="http://schemas.microsoft.com/office/drawing/2014/main" id="{682327A0-C455-42DD-B896-6DAE1E8D3818}"/>
              </a:ext>
            </a:extLst>
          </p:cNvPr>
          <p:cNvGrpSpPr/>
          <p:nvPr/>
        </p:nvGrpSpPr>
        <p:grpSpPr>
          <a:xfrm>
            <a:off x="5580112" y="614610"/>
            <a:ext cx="3061444" cy="2094310"/>
            <a:chOff x="1006500" y="2420888"/>
            <a:chExt cx="3781524" cy="2684513"/>
          </a:xfrm>
        </p:grpSpPr>
        <p:sp>
          <p:nvSpPr>
            <p:cNvPr id="9" name="Oval 18">
              <a:extLst>
                <a:ext uri="{FF2B5EF4-FFF2-40B4-BE49-F238E27FC236}">
                  <a16:creationId xmlns:a16="http://schemas.microsoft.com/office/drawing/2014/main" id="{06B86F3B-3266-4A72-836B-95304A3B2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5688" y="2420888"/>
              <a:ext cx="838200" cy="6016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b="1" dirty="0"/>
                <a:t>A</a:t>
              </a:r>
              <a:endParaRPr lang="es-ES" altLang="es-MX" b="1" dirty="0"/>
            </a:p>
          </p:txBody>
        </p:sp>
        <p:sp>
          <p:nvSpPr>
            <p:cNvPr id="10" name="Oval 21">
              <a:extLst>
                <a:ext uri="{FF2B5EF4-FFF2-40B4-BE49-F238E27FC236}">
                  <a16:creationId xmlns:a16="http://schemas.microsoft.com/office/drawing/2014/main" id="{706FF668-3AA0-43CE-BC43-ABEE05D4D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155" y="3627809"/>
              <a:ext cx="731837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ES" altLang="es-MX" b="1" dirty="0"/>
                <a:t>C</a:t>
              </a:r>
            </a:p>
          </p:txBody>
        </p:sp>
        <p:sp>
          <p:nvSpPr>
            <p:cNvPr id="11" name="Oval 22">
              <a:extLst>
                <a:ext uri="{FF2B5EF4-FFF2-40B4-BE49-F238E27FC236}">
                  <a16:creationId xmlns:a16="http://schemas.microsoft.com/office/drawing/2014/main" id="{B2C1F910-EAA5-4EEC-B89D-5B81D6771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0387" y="465613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G</a:t>
              </a:r>
              <a:endParaRPr lang="es-ES" altLang="es-MX" sz="2800" dirty="0"/>
            </a:p>
          </p:txBody>
        </p:sp>
        <p:sp>
          <p:nvSpPr>
            <p:cNvPr id="12" name="Oval 23">
              <a:extLst>
                <a:ext uri="{FF2B5EF4-FFF2-40B4-BE49-F238E27FC236}">
                  <a16:creationId xmlns:a16="http://schemas.microsoft.com/office/drawing/2014/main" id="{66FA9A48-338D-4069-89F6-8981C21F3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2549" y="465613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H</a:t>
              </a:r>
              <a:endParaRPr lang="es-ES" altLang="es-MX" sz="2800" dirty="0"/>
            </a:p>
          </p:txBody>
        </p:sp>
        <p:sp>
          <p:nvSpPr>
            <p:cNvPr id="13" name="Oval 27">
              <a:extLst>
                <a:ext uri="{FF2B5EF4-FFF2-40B4-BE49-F238E27FC236}">
                  <a16:creationId xmlns:a16="http://schemas.microsoft.com/office/drawing/2014/main" id="{BFF06DC2-C1B3-4B59-9BED-120EC89A7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8293" y="3627809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B</a:t>
              </a:r>
              <a:endParaRPr lang="es-ES" altLang="es-MX" sz="2800" dirty="0"/>
            </a:p>
          </p:txBody>
        </p:sp>
        <p:sp>
          <p:nvSpPr>
            <p:cNvPr id="14" name="Oval 28">
              <a:extLst>
                <a:ext uri="{FF2B5EF4-FFF2-40B4-BE49-F238E27FC236}">
                  <a16:creationId xmlns:a16="http://schemas.microsoft.com/office/drawing/2014/main" id="{97658607-2D45-41A1-9708-E7D1D9C50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500" y="4608142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D</a:t>
              </a:r>
              <a:endParaRPr lang="es-ES" altLang="es-MX" sz="2800" dirty="0"/>
            </a:p>
          </p:txBody>
        </p:sp>
        <p:sp>
          <p:nvSpPr>
            <p:cNvPr id="15" name="Oval 29">
              <a:extLst>
                <a:ext uri="{FF2B5EF4-FFF2-40B4-BE49-F238E27FC236}">
                  <a16:creationId xmlns:a16="http://schemas.microsoft.com/office/drawing/2014/main" id="{D5C37575-066E-4E81-A361-54DE1FF5E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0187" y="465613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E</a:t>
              </a:r>
              <a:endParaRPr lang="es-ES" altLang="es-MX" sz="2800" dirty="0"/>
            </a:p>
          </p:txBody>
        </p:sp>
        <p:sp>
          <p:nvSpPr>
            <p:cNvPr id="16" name="Oval 30">
              <a:extLst>
                <a:ext uri="{FF2B5EF4-FFF2-40B4-BE49-F238E27FC236}">
                  <a16:creationId xmlns:a16="http://schemas.microsoft.com/office/drawing/2014/main" id="{FD89DAA9-07E4-42F9-BD67-00E0D049F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2349" y="4656138"/>
              <a:ext cx="625475" cy="449263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s-MX" altLang="es-MX" sz="2800" dirty="0"/>
                <a:t>F</a:t>
              </a:r>
              <a:endParaRPr lang="es-ES" altLang="es-MX" sz="2800" dirty="0"/>
            </a:p>
          </p:txBody>
        </p: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9BFC812E-C18E-42D9-B2A4-0952F6440BC6}"/>
                </a:ext>
              </a:extLst>
            </p:cNvPr>
            <p:cNvCxnSpPr>
              <a:stCxn id="9" idx="4"/>
              <a:endCxn id="10" idx="0"/>
            </p:cNvCxnSpPr>
            <p:nvPr/>
          </p:nvCxnSpPr>
          <p:spPr>
            <a:xfrm>
              <a:off x="3144788" y="3022551"/>
              <a:ext cx="989286" cy="60525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F0175D97-4435-44C3-8D2F-AABA44201539}"/>
                </a:ext>
              </a:extLst>
            </p:cNvPr>
            <p:cNvCxnSpPr>
              <a:cxnSpLocks/>
              <a:stCxn id="9" idx="4"/>
              <a:endCxn id="13" idx="0"/>
            </p:cNvCxnSpPr>
            <p:nvPr/>
          </p:nvCxnSpPr>
          <p:spPr>
            <a:xfrm flipH="1">
              <a:off x="2171031" y="3022551"/>
              <a:ext cx="973757" cy="60525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cto de flecha 18">
              <a:extLst>
                <a:ext uri="{FF2B5EF4-FFF2-40B4-BE49-F238E27FC236}">
                  <a16:creationId xmlns:a16="http://schemas.microsoft.com/office/drawing/2014/main" id="{902007D8-D4E8-4EBF-87DD-5A7EA3338FB4}"/>
                </a:ext>
              </a:extLst>
            </p:cNvPr>
            <p:cNvCxnSpPr>
              <a:cxnSpLocks/>
              <a:stCxn id="13" idx="4"/>
              <a:endCxn id="14" idx="0"/>
            </p:cNvCxnSpPr>
            <p:nvPr/>
          </p:nvCxnSpPr>
          <p:spPr>
            <a:xfrm flipH="1">
              <a:off x="1319238" y="4077072"/>
              <a:ext cx="851793" cy="53107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8F0332A1-7087-481D-8072-8FA4C6935F09}"/>
                </a:ext>
              </a:extLst>
            </p:cNvPr>
            <p:cNvCxnSpPr>
              <a:cxnSpLocks/>
              <a:stCxn id="13" idx="4"/>
              <a:endCxn id="15" idx="0"/>
            </p:cNvCxnSpPr>
            <p:nvPr/>
          </p:nvCxnSpPr>
          <p:spPr>
            <a:xfrm flipH="1">
              <a:off x="2082925" y="4077072"/>
              <a:ext cx="88106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08588B51-5F58-485A-A454-BA0E7E12FDE0}"/>
                </a:ext>
              </a:extLst>
            </p:cNvPr>
            <p:cNvCxnSpPr>
              <a:cxnSpLocks/>
              <a:stCxn id="13" idx="4"/>
              <a:endCxn id="16" idx="0"/>
            </p:cNvCxnSpPr>
            <p:nvPr/>
          </p:nvCxnSpPr>
          <p:spPr>
            <a:xfrm>
              <a:off x="2171031" y="4077072"/>
              <a:ext cx="704056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>
              <a:extLst>
                <a:ext uri="{FF2B5EF4-FFF2-40B4-BE49-F238E27FC236}">
                  <a16:creationId xmlns:a16="http://schemas.microsoft.com/office/drawing/2014/main" id="{62431C7A-92AC-45E9-A7CC-5E4C2656C95F}"/>
                </a:ext>
              </a:extLst>
            </p:cNvPr>
            <p:cNvCxnSpPr>
              <a:cxnSpLocks/>
              <a:stCxn id="10" idx="4"/>
              <a:endCxn id="11" idx="0"/>
            </p:cNvCxnSpPr>
            <p:nvPr/>
          </p:nvCxnSpPr>
          <p:spPr>
            <a:xfrm flipH="1">
              <a:off x="3683125" y="4077072"/>
              <a:ext cx="450949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6D20913F-7AAF-48B9-9F55-5512093BDDBA}"/>
                </a:ext>
              </a:extLst>
            </p:cNvPr>
            <p:cNvCxnSpPr>
              <a:cxnSpLocks/>
              <a:stCxn id="10" idx="4"/>
              <a:endCxn id="12" idx="0"/>
            </p:cNvCxnSpPr>
            <p:nvPr/>
          </p:nvCxnSpPr>
          <p:spPr>
            <a:xfrm>
              <a:off x="4134074" y="4077072"/>
              <a:ext cx="341213" cy="5790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633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íxel">
  <a:themeElements>
    <a:clrScheme name="Personalizado 8">
      <a:dk1>
        <a:srgbClr val="0060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5319</TotalTime>
  <Words>2001</Words>
  <Application>Microsoft Office PowerPoint</Application>
  <PresentationFormat>Presentación en pantalla (4:3)</PresentationFormat>
  <Paragraphs>567</Paragraphs>
  <Slides>42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8" baseType="lpstr">
      <vt:lpstr>Arial</vt:lpstr>
      <vt:lpstr>Arial Black</vt:lpstr>
      <vt:lpstr>Courier New</vt:lpstr>
      <vt:lpstr>Times New Roman</vt:lpstr>
      <vt:lpstr>Wingdings</vt:lpstr>
      <vt:lpstr>Píxel</vt:lpstr>
      <vt:lpstr>Presentación de PowerPoint</vt:lpstr>
      <vt:lpstr>Presentación de PowerPoint</vt:lpstr>
      <vt:lpstr>Presentación de PowerPoint</vt:lpstr>
      <vt:lpstr>Árboles</vt:lpstr>
      <vt:lpstr>Grafos</vt:lpstr>
      <vt:lpstr>Grafos</vt:lpstr>
      <vt:lpstr>Árbol</vt:lpstr>
      <vt:lpstr>Elementos en un árbol</vt:lpstr>
      <vt:lpstr>Nodos de un árbol</vt:lpstr>
      <vt:lpstr>Orden, grado, nivel y altura</vt:lpstr>
      <vt:lpstr>Orden, grado, nivel y altura</vt:lpstr>
      <vt:lpstr>Árboles Binarios</vt:lpstr>
      <vt:lpstr>Árboles 2-3</vt:lpstr>
      <vt:lpstr>Árbol Completo</vt:lpstr>
      <vt:lpstr>Árbol de búsqueda binaria</vt:lpstr>
      <vt:lpstr>Árbol de búsqueda binaria</vt:lpstr>
      <vt:lpstr>Árbol de búsqueda binaria</vt:lpstr>
      <vt:lpstr>Árbol de búsqueda binaria</vt:lpstr>
      <vt:lpstr>Operación Pertenece</vt:lpstr>
      <vt:lpstr>Operación Pertenece</vt:lpstr>
      <vt:lpstr>Operación Pertenece</vt:lpstr>
      <vt:lpstr>Operación Pertenece</vt:lpstr>
      <vt:lpstr>Operación Inserta</vt:lpstr>
      <vt:lpstr>Operación Inserta</vt:lpstr>
      <vt:lpstr>Operación Elimina</vt:lpstr>
      <vt:lpstr>Operación Elimina</vt:lpstr>
      <vt:lpstr>Operación Elimina</vt:lpstr>
      <vt:lpstr>Operación Elimina</vt:lpstr>
      <vt:lpstr>Operación Eliminar</vt:lpstr>
      <vt:lpstr>Recorridos de un árbol</vt:lpstr>
      <vt:lpstr>Recorrido Preorden</vt:lpstr>
      <vt:lpstr>Recorrido Preorden</vt:lpstr>
      <vt:lpstr>Recorrido Preorden</vt:lpstr>
      <vt:lpstr>Recorrido Inorden</vt:lpstr>
      <vt:lpstr>Recorrido Inorden</vt:lpstr>
      <vt:lpstr>Recorrido Inorden</vt:lpstr>
      <vt:lpstr>Recorrido Posorden</vt:lpstr>
      <vt:lpstr>Recorrido Posorden</vt:lpstr>
      <vt:lpstr>Referencias</vt:lpstr>
      <vt:lpstr>Guion Explicativo</vt:lpstr>
      <vt:lpstr>Guión Explicativo</vt:lpstr>
      <vt:lpstr>Guion Explicativo</vt:lpstr>
    </vt:vector>
  </TitlesOfParts>
  <Company>CEM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</dc:title>
  <dc:creator>mquintana</dc:creator>
  <cp:lastModifiedBy>Maricela Quintana Lopez</cp:lastModifiedBy>
  <cp:revision>410</cp:revision>
  <cp:lastPrinted>2014-10-01T15:02:50Z</cp:lastPrinted>
  <dcterms:created xsi:type="dcterms:W3CDTF">2008-01-04T16:55:52Z</dcterms:created>
  <dcterms:modified xsi:type="dcterms:W3CDTF">2019-09-30T05:59:28Z</dcterms:modified>
</cp:coreProperties>
</file>