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notesMasterIdLst>
    <p:notesMasterId r:id="rId61"/>
  </p:notesMasterIdLst>
  <p:handoutMasterIdLst>
    <p:handoutMasterId r:id="rId62"/>
  </p:handoutMasterIdLst>
  <p:sldIdLst>
    <p:sldId id="363" r:id="rId2"/>
    <p:sldId id="365" r:id="rId3"/>
    <p:sldId id="439" r:id="rId4"/>
    <p:sldId id="440" r:id="rId5"/>
    <p:sldId id="442" r:id="rId6"/>
    <p:sldId id="443" r:id="rId7"/>
    <p:sldId id="445" r:id="rId8"/>
    <p:sldId id="441" r:id="rId9"/>
    <p:sldId id="444" r:id="rId10"/>
    <p:sldId id="454" r:id="rId11"/>
    <p:sldId id="447" r:id="rId12"/>
    <p:sldId id="446" r:id="rId13"/>
    <p:sldId id="448" r:id="rId14"/>
    <p:sldId id="449" r:id="rId15"/>
    <p:sldId id="450" r:id="rId16"/>
    <p:sldId id="451" r:id="rId17"/>
    <p:sldId id="452" r:id="rId18"/>
    <p:sldId id="453" r:id="rId19"/>
    <p:sldId id="360" r:id="rId20"/>
    <p:sldId id="429" r:id="rId21"/>
    <p:sldId id="359" r:id="rId22"/>
    <p:sldId id="330" r:id="rId23"/>
    <p:sldId id="455" r:id="rId24"/>
    <p:sldId id="457" r:id="rId25"/>
    <p:sldId id="456" r:id="rId26"/>
    <p:sldId id="458" r:id="rId27"/>
    <p:sldId id="331" r:id="rId28"/>
    <p:sldId id="460" r:id="rId29"/>
    <p:sldId id="430" r:id="rId30"/>
    <p:sldId id="432" r:id="rId31"/>
    <p:sldId id="461" r:id="rId32"/>
    <p:sldId id="332" r:id="rId33"/>
    <p:sldId id="462" r:id="rId34"/>
    <p:sldId id="463" r:id="rId35"/>
    <p:sldId id="371" r:id="rId36"/>
    <p:sldId id="372" r:id="rId37"/>
    <p:sldId id="431" r:id="rId38"/>
    <p:sldId id="343" r:id="rId39"/>
    <p:sldId id="464" r:id="rId40"/>
    <p:sldId id="433" r:id="rId41"/>
    <p:sldId id="465" r:id="rId42"/>
    <p:sldId id="381" r:id="rId43"/>
    <p:sldId id="382" r:id="rId44"/>
    <p:sldId id="385" r:id="rId45"/>
    <p:sldId id="386" r:id="rId46"/>
    <p:sldId id="435" r:id="rId47"/>
    <p:sldId id="434" r:id="rId48"/>
    <p:sldId id="387" r:id="rId49"/>
    <p:sldId id="388" r:id="rId50"/>
    <p:sldId id="337" r:id="rId51"/>
    <p:sldId id="436" r:id="rId52"/>
    <p:sldId id="437" r:id="rId53"/>
    <p:sldId id="339" r:id="rId54"/>
    <p:sldId id="389" r:id="rId55"/>
    <p:sldId id="438" r:id="rId56"/>
    <p:sldId id="390" r:id="rId57"/>
    <p:sldId id="309" r:id="rId58"/>
    <p:sldId id="310" r:id="rId59"/>
    <p:sldId id="311" r:id="rId60"/>
  </p:sldIdLst>
  <p:sldSz cx="9144000" cy="6858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CD31"/>
    <a:srgbClr val="D9C94F"/>
    <a:srgbClr val="CC6600"/>
    <a:srgbClr val="F2EDC4"/>
    <a:srgbClr val="FF9999"/>
    <a:srgbClr val="FF00FF"/>
    <a:srgbClr val="800080"/>
    <a:srgbClr val="008000"/>
    <a:srgbClr val="000000"/>
    <a:srgbClr val="F81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3" autoAdjust="0"/>
    <p:restoredTop sz="94249" autoAdjust="0"/>
  </p:normalViewPr>
  <p:slideViewPr>
    <p:cSldViewPr>
      <p:cViewPr varScale="1">
        <p:scale>
          <a:sx n="67" d="100"/>
          <a:sy n="67" d="100"/>
        </p:scale>
        <p:origin x="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hotos/ervins_strauhmanis/14562099069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hyperlink" Target="http://viajeroaccidental.blogspot.com/2011/03/datos-informacion-y-conocimiento.html" TargetMode="External"/><Relationship Id="rId1" Type="http://schemas.openxmlformats.org/officeDocument/2006/relationships/image" Target="../media/image9.jpeg"/><Relationship Id="rId6" Type="http://schemas.openxmlformats.org/officeDocument/2006/relationships/hyperlink" Target="http://pacini.wikidot.com/rappresentazione-numeri-interi" TargetMode="External"/><Relationship Id="rId5" Type="http://schemas.openxmlformats.org/officeDocument/2006/relationships/image" Target="../media/image11.gif"/><Relationship Id="rId10" Type="http://schemas.openxmlformats.org/officeDocument/2006/relationships/hyperlink" Target="https://es.wikipedia.org/wiki/Intel_810" TargetMode="External"/><Relationship Id="rId4" Type="http://schemas.openxmlformats.org/officeDocument/2006/relationships/hyperlink" Target="http://palabrasconceptosyoperaciones.blogspot.com/2014/03/operaciones.html" TargetMode="External"/><Relationship Id="rId9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hotos/ervins_strauhmanis/14562099069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2.jpeg"/><Relationship Id="rId2" Type="http://schemas.openxmlformats.org/officeDocument/2006/relationships/hyperlink" Target="http://viajeroaccidental.blogspot.com/2011/03/datos-informacion-y-conocimiento.html" TargetMode="External"/><Relationship Id="rId1" Type="http://schemas.openxmlformats.org/officeDocument/2006/relationships/image" Target="../media/image9.jpeg"/><Relationship Id="rId6" Type="http://schemas.openxmlformats.org/officeDocument/2006/relationships/hyperlink" Target="http://pacini.wikidot.com/rappresentazione-numeri-interi" TargetMode="External"/><Relationship Id="rId5" Type="http://schemas.openxmlformats.org/officeDocument/2006/relationships/image" Target="../media/image11.gif"/><Relationship Id="rId10" Type="http://schemas.openxmlformats.org/officeDocument/2006/relationships/hyperlink" Target="https://es.wikipedia.org/wiki/Intel_810" TargetMode="External"/><Relationship Id="rId4" Type="http://schemas.openxmlformats.org/officeDocument/2006/relationships/hyperlink" Target="http://palabrasconceptosyoperaciones.blogspot.com/2014/03/operaciones.html" TargetMode="External"/><Relationship Id="rId9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97B812-DBEE-4862-B2E6-61CF95EB1A1C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833B00B-E1F0-4DF7-8A69-A3ED9BB12F39}">
      <dgm:prSet phldrT="[Texto]"/>
      <dgm:spPr/>
      <dgm:t>
        <a:bodyPr/>
        <a:lstStyle/>
        <a:p>
          <a:r>
            <a:rPr lang="es-MX" dirty="0"/>
            <a:t>Transferencia de datos</a:t>
          </a:r>
        </a:p>
      </dgm:t>
    </dgm:pt>
    <dgm:pt modelId="{32F63A42-C80B-4AA8-A23C-995D56FE7D14}" type="parTrans" cxnId="{47921A1E-2E25-4358-99A0-81F558AE6671}">
      <dgm:prSet/>
      <dgm:spPr/>
      <dgm:t>
        <a:bodyPr/>
        <a:lstStyle/>
        <a:p>
          <a:endParaRPr lang="es-MX"/>
        </a:p>
      </dgm:t>
    </dgm:pt>
    <dgm:pt modelId="{672A536A-0999-4155-9488-DBB97551A2E0}" type="sibTrans" cxnId="{47921A1E-2E25-4358-99A0-81F558AE6671}">
      <dgm:prSet/>
      <dgm:spPr/>
      <dgm:t>
        <a:bodyPr/>
        <a:lstStyle/>
        <a:p>
          <a:endParaRPr lang="es-MX"/>
        </a:p>
      </dgm:t>
    </dgm:pt>
    <dgm:pt modelId="{33D1298F-9979-4863-ABB5-24A34921F3DA}">
      <dgm:prSet phldrT="[Texto]"/>
      <dgm:spPr/>
      <dgm:t>
        <a:bodyPr/>
        <a:lstStyle/>
        <a:p>
          <a:r>
            <a:rPr lang="es-MX" dirty="0"/>
            <a:t>Aritméticas</a:t>
          </a:r>
        </a:p>
      </dgm:t>
    </dgm:pt>
    <dgm:pt modelId="{C57FCAC5-8E1B-4561-B26A-CA2BA65B4E27}" type="parTrans" cxnId="{736DEC91-39DE-4E69-B5BD-AA6694762B1A}">
      <dgm:prSet/>
      <dgm:spPr/>
      <dgm:t>
        <a:bodyPr/>
        <a:lstStyle/>
        <a:p>
          <a:endParaRPr lang="es-MX"/>
        </a:p>
      </dgm:t>
    </dgm:pt>
    <dgm:pt modelId="{5F015B36-E12B-48AA-8F7A-AE14EB9FA52E}" type="sibTrans" cxnId="{736DEC91-39DE-4E69-B5BD-AA6694762B1A}">
      <dgm:prSet/>
      <dgm:spPr/>
      <dgm:t>
        <a:bodyPr/>
        <a:lstStyle/>
        <a:p>
          <a:endParaRPr lang="es-MX"/>
        </a:p>
      </dgm:t>
    </dgm:pt>
    <dgm:pt modelId="{4F1C6FF8-E813-46C7-869C-DFC98F61EBDB}">
      <dgm:prSet phldrT="[Texto]"/>
      <dgm:spPr/>
      <dgm:t>
        <a:bodyPr/>
        <a:lstStyle/>
        <a:p>
          <a:r>
            <a:rPr lang="es-MX" dirty="0"/>
            <a:t>Manipulación de bit</a:t>
          </a:r>
        </a:p>
      </dgm:t>
    </dgm:pt>
    <dgm:pt modelId="{1B6DD264-6ECB-4AF0-8C3F-468CFEC86F98}" type="parTrans" cxnId="{1A14CE2E-B675-4F20-9E04-CC22A256512A}">
      <dgm:prSet/>
      <dgm:spPr/>
      <dgm:t>
        <a:bodyPr/>
        <a:lstStyle/>
        <a:p>
          <a:endParaRPr lang="es-MX"/>
        </a:p>
      </dgm:t>
    </dgm:pt>
    <dgm:pt modelId="{A522C562-B96C-445D-AC41-2854BF214498}" type="sibTrans" cxnId="{1A14CE2E-B675-4F20-9E04-CC22A256512A}">
      <dgm:prSet/>
      <dgm:spPr/>
      <dgm:t>
        <a:bodyPr/>
        <a:lstStyle/>
        <a:p>
          <a:endParaRPr lang="es-MX"/>
        </a:p>
      </dgm:t>
    </dgm:pt>
    <dgm:pt modelId="{A75EA463-4D59-4C33-BCFD-968A8C54CE98}">
      <dgm:prSet phldrT="[Texto]"/>
      <dgm:spPr/>
      <dgm:t>
        <a:bodyPr/>
        <a:lstStyle/>
        <a:p>
          <a:r>
            <a:rPr lang="es-MX" dirty="0"/>
            <a:t>Transferencia de Control</a:t>
          </a:r>
        </a:p>
      </dgm:t>
    </dgm:pt>
    <dgm:pt modelId="{51BB4E20-61B3-4543-8DF8-22663A0F52EC}" type="parTrans" cxnId="{0B607824-3771-45D0-BB60-3DBADDA7493F}">
      <dgm:prSet/>
      <dgm:spPr/>
      <dgm:t>
        <a:bodyPr/>
        <a:lstStyle/>
        <a:p>
          <a:endParaRPr lang="es-MX"/>
        </a:p>
      </dgm:t>
    </dgm:pt>
    <dgm:pt modelId="{E1C91958-552B-44CD-972B-A5FDB0C8A7DE}" type="sibTrans" cxnId="{0B607824-3771-45D0-BB60-3DBADDA7493F}">
      <dgm:prSet/>
      <dgm:spPr/>
      <dgm:t>
        <a:bodyPr/>
        <a:lstStyle/>
        <a:p>
          <a:endParaRPr lang="es-MX"/>
        </a:p>
      </dgm:t>
    </dgm:pt>
    <dgm:pt modelId="{E13BBC59-6D8F-48B4-808A-3E2D70AE38CC}">
      <dgm:prSet phldrT="[Texto]"/>
      <dgm:spPr/>
      <dgm:t>
        <a:bodyPr/>
        <a:lstStyle/>
        <a:p>
          <a:r>
            <a:rPr lang="es-MX" dirty="0"/>
            <a:t>Control del CPU</a:t>
          </a:r>
        </a:p>
      </dgm:t>
    </dgm:pt>
    <dgm:pt modelId="{DD0A797D-12C3-4852-985C-0C09B217A3D3}" type="parTrans" cxnId="{622BDE91-AFE9-4E86-9460-59548C3E6FB2}">
      <dgm:prSet/>
      <dgm:spPr/>
      <dgm:t>
        <a:bodyPr/>
        <a:lstStyle/>
        <a:p>
          <a:endParaRPr lang="es-MX"/>
        </a:p>
      </dgm:t>
    </dgm:pt>
    <dgm:pt modelId="{96B6D8D9-36DD-452A-AAC9-60D33E5A29A4}" type="sibTrans" cxnId="{622BDE91-AFE9-4E86-9460-59548C3E6FB2}">
      <dgm:prSet/>
      <dgm:spPr/>
      <dgm:t>
        <a:bodyPr/>
        <a:lstStyle/>
        <a:p>
          <a:endParaRPr lang="es-MX"/>
        </a:p>
      </dgm:t>
    </dgm:pt>
    <dgm:pt modelId="{DF3EFACA-ADD9-4CFD-BC05-D9ABCCCA676F}" type="pres">
      <dgm:prSet presAssocID="{B897B812-DBEE-4862-B2E6-61CF95EB1A1C}" presName="linear" presStyleCnt="0">
        <dgm:presLayoutVars>
          <dgm:dir/>
          <dgm:resizeHandles val="exact"/>
        </dgm:presLayoutVars>
      </dgm:prSet>
      <dgm:spPr/>
    </dgm:pt>
    <dgm:pt modelId="{C7FDC838-CE71-4A94-BD2C-A63CDA4D1245}" type="pres">
      <dgm:prSet presAssocID="{3833B00B-E1F0-4DF7-8A69-A3ED9BB12F39}" presName="comp" presStyleCnt="0"/>
      <dgm:spPr/>
    </dgm:pt>
    <dgm:pt modelId="{43CF57EE-DA0D-4A88-81F6-40C8B33A6123}" type="pres">
      <dgm:prSet presAssocID="{3833B00B-E1F0-4DF7-8A69-A3ED9BB12F39}" presName="box" presStyleLbl="node1" presStyleIdx="0" presStyleCnt="5"/>
      <dgm:spPr/>
    </dgm:pt>
    <dgm:pt modelId="{5CCC5895-0D72-420E-A57E-21EF3545D962}" type="pres">
      <dgm:prSet presAssocID="{3833B00B-E1F0-4DF7-8A69-A3ED9BB12F39}" presName="img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t="-31000" b="-31000"/>
          </a:stretch>
        </a:blipFill>
      </dgm:spPr>
    </dgm:pt>
    <dgm:pt modelId="{9CB7B81B-4025-49D3-9661-B2E21469D807}" type="pres">
      <dgm:prSet presAssocID="{3833B00B-E1F0-4DF7-8A69-A3ED9BB12F39}" presName="text" presStyleLbl="node1" presStyleIdx="0" presStyleCnt="5">
        <dgm:presLayoutVars>
          <dgm:bulletEnabled val="1"/>
        </dgm:presLayoutVars>
      </dgm:prSet>
      <dgm:spPr/>
    </dgm:pt>
    <dgm:pt modelId="{8DBE8E28-38CB-486A-9CEA-BDFF4D466D79}" type="pres">
      <dgm:prSet presAssocID="{672A536A-0999-4155-9488-DBB97551A2E0}" presName="spacer" presStyleCnt="0"/>
      <dgm:spPr/>
    </dgm:pt>
    <dgm:pt modelId="{44311291-F880-42E3-ACD8-B1D99E4C07E9}" type="pres">
      <dgm:prSet presAssocID="{33D1298F-9979-4863-ABB5-24A34921F3DA}" presName="comp" presStyleCnt="0"/>
      <dgm:spPr/>
    </dgm:pt>
    <dgm:pt modelId="{2924EB32-431D-4F8D-9404-F52E086F89A9}" type="pres">
      <dgm:prSet presAssocID="{33D1298F-9979-4863-ABB5-24A34921F3DA}" presName="box" presStyleLbl="node1" presStyleIdx="1" presStyleCnt="5"/>
      <dgm:spPr/>
    </dgm:pt>
    <dgm:pt modelId="{6C1FA3AB-DD85-479F-9E95-6A20CB10974F}" type="pres">
      <dgm:prSet presAssocID="{33D1298F-9979-4863-ABB5-24A34921F3DA}" presName="img" presStyleLbl="fgImgPlace1" presStyleIdx="1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3000" b="-43000"/>
          </a:stretch>
        </a:blipFill>
      </dgm:spPr>
    </dgm:pt>
    <dgm:pt modelId="{71B38315-AACF-438F-A2B6-3D353867C95D}" type="pres">
      <dgm:prSet presAssocID="{33D1298F-9979-4863-ABB5-24A34921F3DA}" presName="text" presStyleLbl="node1" presStyleIdx="1" presStyleCnt="5">
        <dgm:presLayoutVars>
          <dgm:bulletEnabled val="1"/>
        </dgm:presLayoutVars>
      </dgm:prSet>
      <dgm:spPr/>
    </dgm:pt>
    <dgm:pt modelId="{E37B91DE-1DD6-45E5-AAE4-40AE209D964C}" type="pres">
      <dgm:prSet presAssocID="{5F015B36-E12B-48AA-8F7A-AE14EB9FA52E}" presName="spacer" presStyleCnt="0"/>
      <dgm:spPr/>
    </dgm:pt>
    <dgm:pt modelId="{34BFC642-10D6-4FA5-935E-301CFE35BDB6}" type="pres">
      <dgm:prSet presAssocID="{4F1C6FF8-E813-46C7-869C-DFC98F61EBDB}" presName="comp" presStyleCnt="0"/>
      <dgm:spPr/>
    </dgm:pt>
    <dgm:pt modelId="{C89EA37B-229F-4A25-AC43-71EA2101D776}" type="pres">
      <dgm:prSet presAssocID="{4F1C6FF8-E813-46C7-869C-DFC98F61EBDB}" presName="box" presStyleLbl="node1" presStyleIdx="2" presStyleCnt="5" custLinFactNeighborX="1012"/>
      <dgm:spPr/>
    </dgm:pt>
    <dgm:pt modelId="{D36C733D-9020-4531-92BF-98E8B42B4410}" type="pres">
      <dgm:prSet presAssocID="{4F1C6FF8-E813-46C7-869C-DFC98F61EBDB}" presName="img" presStyleLbl="fgImgPlac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23000" r="-23000"/>
          </a:stretch>
        </a:blipFill>
      </dgm:spPr>
    </dgm:pt>
    <dgm:pt modelId="{17FCC08C-B568-4A4E-87D9-8C8591249F61}" type="pres">
      <dgm:prSet presAssocID="{4F1C6FF8-E813-46C7-869C-DFC98F61EBDB}" presName="text" presStyleLbl="node1" presStyleIdx="2" presStyleCnt="5">
        <dgm:presLayoutVars>
          <dgm:bulletEnabled val="1"/>
        </dgm:presLayoutVars>
      </dgm:prSet>
      <dgm:spPr/>
    </dgm:pt>
    <dgm:pt modelId="{34CEB606-DADB-4552-9A61-DFF6AF008972}" type="pres">
      <dgm:prSet presAssocID="{A522C562-B96C-445D-AC41-2854BF214498}" presName="spacer" presStyleCnt="0"/>
      <dgm:spPr/>
    </dgm:pt>
    <dgm:pt modelId="{9F2D211B-8349-49B7-BAA2-C90C199EE46C}" type="pres">
      <dgm:prSet presAssocID="{A75EA463-4D59-4C33-BCFD-968A8C54CE98}" presName="comp" presStyleCnt="0"/>
      <dgm:spPr/>
    </dgm:pt>
    <dgm:pt modelId="{46E3D52C-A1A0-40A9-A69F-2932D769F0B5}" type="pres">
      <dgm:prSet presAssocID="{A75EA463-4D59-4C33-BCFD-968A8C54CE98}" presName="box" presStyleLbl="node1" presStyleIdx="3" presStyleCnt="5"/>
      <dgm:spPr/>
    </dgm:pt>
    <dgm:pt modelId="{F1656B40-3B02-40E3-A9DD-F8C56F702556}" type="pres">
      <dgm:prSet presAssocID="{A75EA463-4D59-4C33-BCFD-968A8C54CE98}" presName="img" presStyleLbl="fgImgPlace1" presStyleIdx="3" presStyleCnt="5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t="-31000" b="-31000"/>
          </a:stretch>
        </a:blipFill>
      </dgm:spPr>
    </dgm:pt>
    <dgm:pt modelId="{1410E038-7395-4285-8E89-C19C12BC2620}" type="pres">
      <dgm:prSet presAssocID="{A75EA463-4D59-4C33-BCFD-968A8C54CE98}" presName="text" presStyleLbl="node1" presStyleIdx="3" presStyleCnt="5">
        <dgm:presLayoutVars>
          <dgm:bulletEnabled val="1"/>
        </dgm:presLayoutVars>
      </dgm:prSet>
      <dgm:spPr/>
    </dgm:pt>
    <dgm:pt modelId="{BCB2C798-6407-4A1F-8079-0F2D857E0309}" type="pres">
      <dgm:prSet presAssocID="{E1C91958-552B-44CD-972B-A5FDB0C8A7DE}" presName="spacer" presStyleCnt="0"/>
      <dgm:spPr/>
    </dgm:pt>
    <dgm:pt modelId="{6B51AE21-19F9-4142-81F5-B912939CB510}" type="pres">
      <dgm:prSet presAssocID="{E13BBC59-6D8F-48B4-808A-3E2D70AE38CC}" presName="comp" presStyleCnt="0"/>
      <dgm:spPr/>
    </dgm:pt>
    <dgm:pt modelId="{35190E9C-45A5-4DA1-8C44-95A9958D4651}" type="pres">
      <dgm:prSet presAssocID="{E13BBC59-6D8F-48B4-808A-3E2D70AE38CC}" presName="box" presStyleLbl="node1" presStyleIdx="4" presStyleCnt="5" custLinFactNeighborY="9155"/>
      <dgm:spPr/>
    </dgm:pt>
    <dgm:pt modelId="{AFE6D70A-02DE-4685-94EC-55728CC343B1}" type="pres">
      <dgm:prSet presAssocID="{E13BBC59-6D8F-48B4-808A-3E2D70AE38CC}" presName="img" presStyleLbl="fgImgPlace1" presStyleIdx="4" presStyleCnt="5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 t="-57000" b="-57000"/>
          </a:stretch>
        </a:blipFill>
      </dgm:spPr>
    </dgm:pt>
    <dgm:pt modelId="{F6065FC6-78AB-4DC1-977E-19A436AF841B}" type="pres">
      <dgm:prSet presAssocID="{E13BBC59-6D8F-48B4-808A-3E2D70AE38CC}" presName="text" presStyleLbl="node1" presStyleIdx="4" presStyleCnt="5">
        <dgm:presLayoutVars>
          <dgm:bulletEnabled val="1"/>
        </dgm:presLayoutVars>
      </dgm:prSet>
      <dgm:spPr/>
    </dgm:pt>
  </dgm:ptLst>
  <dgm:cxnLst>
    <dgm:cxn modelId="{98303700-641F-4175-98A2-27020EC05512}" type="presOf" srcId="{4F1C6FF8-E813-46C7-869C-DFC98F61EBDB}" destId="{17FCC08C-B568-4A4E-87D9-8C8591249F61}" srcOrd="1" destOrd="0" presId="urn:microsoft.com/office/officeart/2005/8/layout/vList4"/>
    <dgm:cxn modelId="{FA6DD30B-AE0C-46D6-B341-123A174F2905}" type="presOf" srcId="{3833B00B-E1F0-4DF7-8A69-A3ED9BB12F39}" destId="{43CF57EE-DA0D-4A88-81F6-40C8B33A6123}" srcOrd="0" destOrd="0" presId="urn:microsoft.com/office/officeart/2005/8/layout/vList4"/>
    <dgm:cxn modelId="{ED0B5711-6463-4454-88AC-A9E199B4A114}" type="presOf" srcId="{A75EA463-4D59-4C33-BCFD-968A8C54CE98}" destId="{46E3D52C-A1A0-40A9-A69F-2932D769F0B5}" srcOrd="0" destOrd="0" presId="urn:microsoft.com/office/officeart/2005/8/layout/vList4"/>
    <dgm:cxn modelId="{37D0941C-F301-405A-8617-0ECEE82C3B37}" type="presOf" srcId="{33D1298F-9979-4863-ABB5-24A34921F3DA}" destId="{71B38315-AACF-438F-A2B6-3D353867C95D}" srcOrd="1" destOrd="0" presId="urn:microsoft.com/office/officeart/2005/8/layout/vList4"/>
    <dgm:cxn modelId="{47921A1E-2E25-4358-99A0-81F558AE6671}" srcId="{B897B812-DBEE-4862-B2E6-61CF95EB1A1C}" destId="{3833B00B-E1F0-4DF7-8A69-A3ED9BB12F39}" srcOrd="0" destOrd="0" parTransId="{32F63A42-C80B-4AA8-A23C-995D56FE7D14}" sibTransId="{672A536A-0999-4155-9488-DBB97551A2E0}"/>
    <dgm:cxn modelId="{0B607824-3771-45D0-BB60-3DBADDA7493F}" srcId="{B897B812-DBEE-4862-B2E6-61CF95EB1A1C}" destId="{A75EA463-4D59-4C33-BCFD-968A8C54CE98}" srcOrd="3" destOrd="0" parTransId="{51BB4E20-61B3-4543-8DF8-22663A0F52EC}" sibTransId="{E1C91958-552B-44CD-972B-A5FDB0C8A7DE}"/>
    <dgm:cxn modelId="{1A14CE2E-B675-4F20-9E04-CC22A256512A}" srcId="{B897B812-DBEE-4862-B2E6-61CF95EB1A1C}" destId="{4F1C6FF8-E813-46C7-869C-DFC98F61EBDB}" srcOrd="2" destOrd="0" parTransId="{1B6DD264-6ECB-4AF0-8C3F-468CFEC86F98}" sibTransId="{A522C562-B96C-445D-AC41-2854BF214498}"/>
    <dgm:cxn modelId="{8BCD0660-90AB-4049-85A9-788137D8AB9A}" type="presOf" srcId="{A75EA463-4D59-4C33-BCFD-968A8C54CE98}" destId="{1410E038-7395-4285-8E89-C19C12BC2620}" srcOrd="1" destOrd="0" presId="urn:microsoft.com/office/officeart/2005/8/layout/vList4"/>
    <dgm:cxn modelId="{7DE87E43-5BB9-466D-AB23-8F732CA70D9D}" type="presOf" srcId="{3833B00B-E1F0-4DF7-8A69-A3ED9BB12F39}" destId="{9CB7B81B-4025-49D3-9661-B2E21469D807}" srcOrd="1" destOrd="0" presId="urn:microsoft.com/office/officeart/2005/8/layout/vList4"/>
    <dgm:cxn modelId="{A6718543-BE13-4FA8-A57A-A3F907A9F9D9}" type="presOf" srcId="{B897B812-DBEE-4862-B2E6-61CF95EB1A1C}" destId="{DF3EFACA-ADD9-4CFD-BC05-D9ABCCCA676F}" srcOrd="0" destOrd="0" presId="urn:microsoft.com/office/officeart/2005/8/layout/vList4"/>
    <dgm:cxn modelId="{622BDE91-AFE9-4E86-9460-59548C3E6FB2}" srcId="{B897B812-DBEE-4862-B2E6-61CF95EB1A1C}" destId="{E13BBC59-6D8F-48B4-808A-3E2D70AE38CC}" srcOrd="4" destOrd="0" parTransId="{DD0A797D-12C3-4852-985C-0C09B217A3D3}" sibTransId="{96B6D8D9-36DD-452A-AAC9-60D33E5A29A4}"/>
    <dgm:cxn modelId="{736DEC91-39DE-4E69-B5BD-AA6694762B1A}" srcId="{B897B812-DBEE-4862-B2E6-61CF95EB1A1C}" destId="{33D1298F-9979-4863-ABB5-24A34921F3DA}" srcOrd="1" destOrd="0" parTransId="{C57FCAC5-8E1B-4561-B26A-CA2BA65B4E27}" sibTransId="{5F015B36-E12B-48AA-8F7A-AE14EB9FA52E}"/>
    <dgm:cxn modelId="{F70DF4BE-2B26-4E3B-96F1-B60C19ADCCD2}" type="presOf" srcId="{4F1C6FF8-E813-46C7-869C-DFC98F61EBDB}" destId="{C89EA37B-229F-4A25-AC43-71EA2101D776}" srcOrd="0" destOrd="0" presId="urn:microsoft.com/office/officeart/2005/8/layout/vList4"/>
    <dgm:cxn modelId="{36F1E9BF-B1F9-446A-83F8-FC6FACFC3347}" type="presOf" srcId="{E13BBC59-6D8F-48B4-808A-3E2D70AE38CC}" destId="{F6065FC6-78AB-4DC1-977E-19A436AF841B}" srcOrd="1" destOrd="0" presId="urn:microsoft.com/office/officeart/2005/8/layout/vList4"/>
    <dgm:cxn modelId="{248284DF-12FB-4BBE-ADBF-8D291727D1B3}" type="presOf" srcId="{33D1298F-9979-4863-ABB5-24A34921F3DA}" destId="{2924EB32-431D-4F8D-9404-F52E086F89A9}" srcOrd="0" destOrd="0" presId="urn:microsoft.com/office/officeart/2005/8/layout/vList4"/>
    <dgm:cxn modelId="{8A1636F9-E5B8-4BD5-9AEC-30855C29452C}" type="presOf" srcId="{E13BBC59-6D8F-48B4-808A-3E2D70AE38CC}" destId="{35190E9C-45A5-4DA1-8C44-95A9958D4651}" srcOrd="0" destOrd="0" presId="urn:microsoft.com/office/officeart/2005/8/layout/vList4"/>
    <dgm:cxn modelId="{90AD2E0C-4FF9-4A6B-9FA0-C641023A2901}" type="presParOf" srcId="{DF3EFACA-ADD9-4CFD-BC05-D9ABCCCA676F}" destId="{C7FDC838-CE71-4A94-BD2C-A63CDA4D1245}" srcOrd="0" destOrd="0" presId="urn:microsoft.com/office/officeart/2005/8/layout/vList4"/>
    <dgm:cxn modelId="{BBB522C1-5540-4083-8894-400058600037}" type="presParOf" srcId="{C7FDC838-CE71-4A94-BD2C-A63CDA4D1245}" destId="{43CF57EE-DA0D-4A88-81F6-40C8B33A6123}" srcOrd="0" destOrd="0" presId="urn:microsoft.com/office/officeart/2005/8/layout/vList4"/>
    <dgm:cxn modelId="{A1628343-8EF2-4B5C-B37D-EADA07345A32}" type="presParOf" srcId="{C7FDC838-CE71-4A94-BD2C-A63CDA4D1245}" destId="{5CCC5895-0D72-420E-A57E-21EF3545D962}" srcOrd="1" destOrd="0" presId="urn:microsoft.com/office/officeart/2005/8/layout/vList4"/>
    <dgm:cxn modelId="{79497429-9E35-4161-BE28-B92155C568D9}" type="presParOf" srcId="{C7FDC838-CE71-4A94-BD2C-A63CDA4D1245}" destId="{9CB7B81B-4025-49D3-9661-B2E21469D807}" srcOrd="2" destOrd="0" presId="urn:microsoft.com/office/officeart/2005/8/layout/vList4"/>
    <dgm:cxn modelId="{B07FCF22-CA60-498D-9A04-089F9B90DF62}" type="presParOf" srcId="{DF3EFACA-ADD9-4CFD-BC05-D9ABCCCA676F}" destId="{8DBE8E28-38CB-486A-9CEA-BDFF4D466D79}" srcOrd="1" destOrd="0" presId="urn:microsoft.com/office/officeart/2005/8/layout/vList4"/>
    <dgm:cxn modelId="{9D2D5EF4-191B-4A37-866C-2082D6069F31}" type="presParOf" srcId="{DF3EFACA-ADD9-4CFD-BC05-D9ABCCCA676F}" destId="{44311291-F880-42E3-ACD8-B1D99E4C07E9}" srcOrd="2" destOrd="0" presId="urn:microsoft.com/office/officeart/2005/8/layout/vList4"/>
    <dgm:cxn modelId="{A6F94BA9-AEC4-4979-B03E-05F01FE3B261}" type="presParOf" srcId="{44311291-F880-42E3-ACD8-B1D99E4C07E9}" destId="{2924EB32-431D-4F8D-9404-F52E086F89A9}" srcOrd="0" destOrd="0" presId="urn:microsoft.com/office/officeart/2005/8/layout/vList4"/>
    <dgm:cxn modelId="{B333EC09-A9FD-48FD-8E22-0798B554ED69}" type="presParOf" srcId="{44311291-F880-42E3-ACD8-B1D99E4C07E9}" destId="{6C1FA3AB-DD85-479F-9E95-6A20CB10974F}" srcOrd="1" destOrd="0" presId="urn:microsoft.com/office/officeart/2005/8/layout/vList4"/>
    <dgm:cxn modelId="{DE06301F-4AF6-4CA8-A491-A8FEB223730C}" type="presParOf" srcId="{44311291-F880-42E3-ACD8-B1D99E4C07E9}" destId="{71B38315-AACF-438F-A2B6-3D353867C95D}" srcOrd="2" destOrd="0" presId="urn:microsoft.com/office/officeart/2005/8/layout/vList4"/>
    <dgm:cxn modelId="{2E1EEAD3-2689-4280-B120-5BB4817971F2}" type="presParOf" srcId="{DF3EFACA-ADD9-4CFD-BC05-D9ABCCCA676F}" destId="{E37B91DE-1DD6-45E5-AAE4-40AE209D964C}" srcOrd="3" destOrd="0" presId="urn:microsoft.com/office/officeart/2005/8/layout/vList4"/>
    <dgm:cxn modelId="{848A49EB-AE69-44E2-BDBD-C731E328A1DB}" type="presParOf" srcId="{DF3EFACA-ADD9-4CFD-BC05-D9ABCCCA676F}" destId="{34BFC642-10D6-4FA5-935E-301CFE35BDB6}" srcOrd="4" destOrd="0" presId="urn:microsoft.com/office/officeart/2005/8/layout/vList4"/>
    <dgm:cxn modelId="{ED6932A1-6D66-4FDA-A4A7-72C48B6700F1}" type="presParOf" srcId="{34BFC642-10D6-4FA5-935E-301CFE35BDB6}" destId="{C89EA37B-229F-4A25-AC43-71EA2101D776}" srcOrd="0" destOrd="0" presId="urn:microsoft.com/office/officeart/2005/8/layout/vList4"/>
    <dgm:cxn modelId="{E2EDE0BE-0075-453D-B17B-41069FA58BDE}" type="presParOf" srcId="{34BFC642-10D6-4FA5-935E-301CFE35BDB6}" destId="{D36C733D-9020-4531-92BF-98E8B42B4410}" srcOrd="1" destOrd="0" presId="urn:microsoft.com/office/officeart/2005/8/layout/vList4"/>
    <dgm:cxn modelId="{EE68542A-D0EE-4246-960B-1FF3DCB71BDE}" type="presParOf" srcId="{34BFC642-10D6-4FA5-935E-301CFE35BDB6}" destId="{17FCC08C-B568-4A4E-87D9-8C8591249F61}" srcOrd="2" destOrd="0" presId="urn:microsoft.com/office/officeart/2005/8/layout/vList4"/>
    <dgm:cxn modelId="{EFB57CCE-F517-4701-9F11-68E1E2F4F978}" type="presParOf" srcId="{DF3EFACA-ADD9-4CFD-BC05-D9ABCCCA676F}" destId="{34CEB606-DADB-4552-9A61-DFF6AF008972}" srcOrd="5" destOrd="0" presId="urn:microsoft.com/office/officeart/2005/8/layout/vList4"/>
    <dgm:cxn modelId="{56364AF6-4844-4162-B5A0-D9C0381003CB}" type="presParOf" srcId="{DF3EFACA-ADD9-4CFD-BC05-D9ABCCCA676F}" destId="{9F2D211B-8349-49B7-BAA2-C90C199EE46C}" srcOrd="6" destOrd="0" presId="urn:microsoft.com/office/officeart/2005/8/layout/vList4"/>
    <dgm:cxn modelId="{19AE2E97-83EC-4029-90E9-0D8170AACB22}" type="presParOf" srcId="{9F2D211B-8349-49B7-BAA2-C90C199EE46C}" destId="{46E3D52C-A1A0-40A9-A69F-2932D769F0B5}" srcOrd="0" destOrd="0" presId="urn:microsoft.com/office/officeart/2005/8/layout/vList4"/>
    <dgm:cxn modelId="{ABBD3FD9-DD14-4505-997A-3F3A20C89633}" type="presParOf" srcId="{9F2D211B-8349-49B7-BAA2-C90C199EE46C}" destId="{F1656B40-3B02-40E3-A9DD-F8C56F702556}" srcOrd="1" destOrd="0" presId="urn:microsoft.com/office/officeart/2005/8/layout/vList4"/>
    <dgm:cxn modelId="{D4FEFBEA-46D3-4834-82A5-604E8F5DDC76}" type="presParOf" srcId="{9F2D211B-8349-49B7-BAA2-C90C199EE46C}" destId="{1410E038-7395-4285-8E89-C19C12BC2620}" srcOrd="2" destOrd="0" presId="urn:microsoft.com/office/officeart/2005/8/layout/vList4"/>
    <dgm:cxn modelId="{0B8888E8-8E31-448B-BA70-8F6979314BA3}" type="presParOf" srcId="{DF3EFACA-ADD9-4CFD-BC05-D9ABCCCA676F}" destId="{BCB2C798-6407-4A1F-8079-0F2D857E0309}" srcOrd="7" destOrd="0" presId="urn:microsoft.com/office/officeart/2005/8/layout/vList4"/>
    <dgm:cxn modelId="{93BB8050-EE60-4E20-8DDE-C37C747DFEE8}" type="presParOf" srcId="{DF3EFACA-ADD9-4CFD-BC05-D9ABCCCA676F}" destId="{6B51AE21-19F9-4142-81F5-B912939CB510}" srcOrd="8" destOrd="0" presId="urn:microsoft.com/office/officeart/2005/8/layout/vList4"/>
    <dgm:cxn modelId="{950FBA4B-56EA-49CE-BD13-45C9FC35F69E}" type="presParOf" srcId="{6B51AE21-19F9-4142-81F5-B912939CB510}" destId="{35190E9C-45A5-4DA1-8C44-95A9958D4651}" srcOrd="0" destOrd="0" presId="urn:microsoft.com/office/officeart/2005/8/layout/vList4"/>
    <dgm:cxn modelId="{B14D5E24-A73B-4379-82A6-B02712A63CCA}" type="presParOf" srcId="{6B51AE21-19F9-4142-81F5-B912939CB510}" destId="{AFE6D70A-02DE-4685-94EC-55728CC343B1}" srcOrd="1" destOrd="0" presId="urn:microsoft.com/office/officeart/2005/8/layout/vList4"/>
    <dgm:cxn modelId="{0039554D-7D06-49BA-8665-775C07F697DB}" type="presParOf" srcId="{6B51AE21-19F9-4142-81F5-B912939CB510}" destId="{F6065FC6-78AB-4DC1-977E-19A436AF841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D749EC-1722-4A76-85C6-2D6B22E16386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65BFABB-9D5F-48E7-A942-C34ED06C4365}">
      <dgm:prSet/>
      <dgm:spPr/>
      <dgm:t>
        <a:bodyPr/>
        <a:lstStyle/>
        <a:p>
          <a:r>
            <a:rPr lang="es-MX"/>
            <a:t>Instrucciones Lógicas</a:t>
          </a:r>
          <a:endParaRPr lang="en-US"/>
        </a:p>
      </dgm:t>
    </dgm:pt>
    <dgm:pt modelId="{1B845538-DBFF-4C98-B3BD-E6BD3322905B}" type="parTrans" cxnId="{AA3AEFC1-8A07-466A-8C0C-CBA2665D66D9}">
      <dgm:prSet/>
      <dgm:spPr/>
      <dgm:t>
        <a:bodyPr/>
        <a:lstStyle/>
        <a:p>
          <a:endParaRPr lang="en-US"/>
        </a:p>
      </dgm:t>
    </dgm:pt>
    <dgm:pt modelId="{2BFF1E17-300F-472C-988F-BBDCA0EE9F65}" type="sibTrans" cxnId="{AA3AEFC1-8A07-466A-8C0C-CBA2665D66D9}">
      <dgm:prSet/>
      <dgm:spPr/>
      <dgm:t>
        <a:bodyPr/>
        <a:lstStyle/>
        <a:p>
          <a:endParaRPr lang="en-US"/>
        </a:p>
      </dgm:t>
    </dgm:pt>
    <dgm:pt modelId="{6CA526C6-5C9F-4E7D-A395-1315B5FBAECE}">
      <dgm:prSet/>
      <dgm:spPr/>
      <dgm:t>
        <a:bodyPr/>
        <a:lstStyle/>
        <a:p>
          <a:r>
            <a:rPr lang="es-MX"/>
            <a:t>AND		AND</a:t>
          </a:r>
          <a:endParaRPr lang="en-US"/>
        </a:p>
      </dgm:t>
    </dgm:pt>
    <dgm:pt modelId="{FAE22EE2-D67B-4B19-9BD6-4E65189AF416}" type="parTrans" cxnId="{AC6C9226-D17B-43D4-ADEE-EE70528AC93B}">
      <dgm:prSet/>
      <dgm:spPr/>
      <dgm:t>
        <a:bodyPr/>
        <a:lstStyle/>
        <a:p>
          <a:endParaRPr lang="en-US"/>
        </a:p>
      </dgm:t>
    </dgm:pt>
    <dgm:pt modelId="{E11ABE8B-4C1B-41F1-8CBA-2799FCA8141D}" type="sibTrans" cxnId="{AC6C9226-D17B-43D4-ADEE-EE70528AC93B}">
      <dgm:prSet/>
      <dgm:spPr/>
      <dgm:t>
        <a:bodyPr/>
        <a:lstStyle/>
        <a:p>
          <a:endParaRPr lang="en-US"/>
        </a:p>
      </dgm:t>
    </dgm:pt>
    <dgm:pt modelId="{05750D7D-7858-4407-AE89-061472A7EEBC}">
      <dgm:prSet/>
      <dgm:spPr/>
      <dgm:t>
        <a:bodyPr/>
        <a:lstStyle/>
        <a:p>
          <a:r>
            <a:rPr lang="es-MX"/>
            <a:t>OR		OR Inclusivo</a:t>
          </a:r>
          <a:endParaRPr lang="en-US"/>
        </a:p>
      </dgm:t>
    </dgm:pt>
    <dgm:pt modelId="{06F866FF-BDA6-4441-B6C4-123D92A1222A}" type="parTrans" cxnId="{DF995EE9-0CF5-44B6-B090-50D66F3582C1}">
      <dgm:prSet/>
      <dgm:spPr/>
      <dgm:t>
        <a:bodyPr/>
        <a:lstStyle/>
        <a:p>
          <a:endParaRPr lang="en-US"/>
        </a:p>
      </dgm:t>
    </dgm:pt>
    <dgm:pt modelId="{AC0000DC-414C-48FB-96CD-FE50D45BFBD0}" type="sibTrans" cxnId="{DF995EE9-0CF5-44B6-B090-50D66F3582C1}">
      <dgm:prSet/>
      <dgm:spPr/>
      <dgm:t>
        <a:bodyPr/>
        <a:lstStyle/>
        <a:p>
          <a:endParaRPr lang="en-US"/>
        </a:p>
      </dgm:t>
    </dgm:pt>
    <dgm:pt modelId="{168E4D2E-ECB7-448D-9012-2117E51E28D3}">
      <dgm:prSet/>
      <dgm:spPr/>
      <dgm:t>
        <a:bodyPr/>
        <a:lstStyle/>
        <a:p>
          <a:r>
            <a:rPr lang="es-MX"/>
            <a:t>NOT		 Complementar (a uno)</a:t>
          </a:r>
          <a:endParaRPr lang="en-US"/>
        </a:p>
      </dgm:t>
    </dgm:pt>
    <dgm:pt modelId="{88BA2124-B34D-4295-8FB4-4AADF6283943}" type="parTrans" cxnId="{6865B650-6912-4B2A-BEE9-D48460121AFD}">
      <dgm:prSet/>
      <dgm:spPr/>
      <dgm:t>
        <a:bodyPr/>
        <a:lstStyle/>
        <a:p>
          <a:endParaRPr lang="en-US"/>
        </a:p>
      </dgm:t>
    </dgm:pt>
    <dgm:pt modelId="{52B37B85-F248-40B8-9249-8901F0C6ED5E}" type="sibTrans" cxnId="{6865B650-6912-4B2A-BEE9-D48460121AFD}">
      <dgm:prSet/>
      <dgm:spPr/>
      <dgm:t>
        <a:bodyPr/>
        <a:lstStyle/>
        <a:p>
          <a:endParaRPr lang="en-US"/>
        </a:p>
      </dgm:t>
    </dgm:pt>
    <dgm:pt modelId="{5CB29C8A-ABE9-4CC2-82A5-F467B2883705}">
      <dgm:prSet/>
      <dgm:spPr/>
      <dgm:t>
        <a:bodyPr/>
        <a:lstStyle/>
        <a:p>
          <a:r>
            <a:rPr lang="es-MX"/>
            <a:t>Desplazamiento y rotación</a:t>
          </a:r>
          <a:endParaRPr lang="en-US"/>
        </a:p>
      </dgm:t>
    </dgm:pt>
    <dgm:pt modelId="{BD929266-AD6A-4AD7-B9B4-B0E94B931181}" type="parTrans" cxnId="{6D10BCA8-C496-499C-894B-910ABD0ED5E7}">
      <dgm:prSet/>
      <dgm:spPr/>
      <dgm:t>
        <a:bodyPr/>
        <a:lstStyle/>
        <a:p>
          <a:endParaRPr lang="en-US"/>
        </a:p>
      </dgm:t>
    </dgm:pt>
    <dgm:pt modelId="{3AEED696-FBC3-431E-B90B-DA9675614647}" type="sibTrans" cxnId="{6D10BCA8-C496-499C-894B-910ABD0ED5E7}">
      <dgm:prSet/>
      <dgm:spPr/>
      <dgm:t>
        <a:bodyPr/>
        <a:lstStyle/>
        <a:p>
          <a:endParaRPr lang="en-US"/>
        </a:p>
      </dgm:t>
    </dgm:pt>
    <dgm:pt modelId="{1FB8258E-943C-4A1B-8FC1-C2C621AF7DF6}">
      <dgm:prSet/>
      <dgm:spPr/>
      <dgm:t>
        <a:bodyPr/>
        <a:lstStyle/>
        <a:p>
          <a:r>
            <a:rPr lang="es-MX"/>
            <a:t>SHL</a:t>
          </a:r>
          <a:endParaRPr lang="en-US"/>
        </a:p>
      </dgm:t>
    </dgm:pt>
    <dgm:pt modelId="{1635E384-4B1E-45E0-A59A-B58BD3E9C7D3}" type="parTrans" cxnId="{D0AC797B-270C-43F5-86DE-70154D357A01}">
      <dgm:prSet/>
      <dgm:spPr/>
      <dgm:t>
        <a:bodyPr/>
        <a:lstStyle/>
        <a:p>
          <a:endParaRPr lang="en-US"/>
        </a:p>
      </dgm:t>
    </dgm:pt>
    <dgm:pt modelId="{7D0104F9-14FB-4F0B-A9A0-8D00E052D2EC}" type="sibTrans" cxnId="{D0AC797B-270C-43F5-86DE-70154D357A01}">
      <dgm:prSet/>
      <dgm:spPr/>
      <dgm:t>
        <a:bodyPr/>
        <a:lstStyle/>
        <a:p>
          <a:endParaRPr lang="en-US"/>
        </a:p>
      </dgm:t>
    </dgm:pt>
    <dgm:pt modelId="{E0EA7419-3B6D-4C06-A5F1-FB8488559850}">
      <dgm:prSet/>
      <dgm:spPr/>
      <dgm:t>
        <a:bodyPr/>
        <a:lstStyle/>
        <a:p>
          <a:r>
            <a:rPr lang="es-MX"/>
            <a:t>SHR</a:t>
          </a:r>
          <a:endParaRPr lang="en-US"/>
        </a:p>
      </dgm:t>
    </dgm:pt>
    <dgm:pt modelId="{C01F1A0B-77FC-42E9-9FC7-7BD5450B0B5C}" type="parTrans" cxnId="{4A9520E4-1AE8-4F27-9578-8364217CF000}">
      <dgm:prSet/>
      <dgm:spPr/>
      <dgm:t>
        <a:bodyPr/>
        <a:lstStyle/>
        <a:p>
          <a:endParaRPr lang="en-US"/>
        </a:p>
      </dgm:t>
    </dgm:pt>
    <dgm:pt modelId="{63020C2F-929A-4857-8B12-8F5BE555B6E6}" type="sibTrans" cxnId="{4A9520E4-1AE8-4F27-9578-8364217CF000}">
      <dgm:prSet/>
      <dgm:spPr/>
      <dgm:t>
        <a:bodyPr/>
        <a:lstStyle/>
        <a:p>
          <a:endParaRPr lang="en-US"/>
        </a:p>
      </dgm:t>
    </dgm:pt>
    <dgm:pt modelId="{CC21DDCB-8442-4411-9E9D-4E1E38700F87}">
      <dgm:prSet/>
      <dgm:spPr/>
      <dgm:t>
        <a:bodyPr/>
        <a:lstStyle/>
        <a:p>
          <a:r>
            <a:rPr lang="es-MX"/>
            <a:t>ROL</a:t>
          </a:r>
          <a:endParaRPr lang="en-US"/>
        </a:p>
      </dgm:t>
    </dgm:pt>
    <dgm:pt modelId="{6822E5CA-E97E-460B-89CB-172934946F9F}" type="parTrans" cxnId="{D65C99E7-4E29-41CF-92E9-284122FA7DD3}">
      <dgm:prSet/>
      <dgm:spPr/>
      <dgm:t>
        <a:bodyPr/>
        <a:lstStyle/>
        <a:p>
          <a:endParaRPr lang="en-US"/>
        </a:p>
      </dgm:t>
    </dgm:pt>
    <dgm:pt modelId="{B8836B78-F254-4834-A41B-83BE9BF32DE8}" type="sibTrans" cxnId="{D65C99E7-4E29-41CF-92E9-284122FA7DD3}">
      <dgm:prSet/>
      <dgm:spPr/>
      <dgm:t>
        <a:bodyPr/>
        <a:lstStyle/>
        <a:p>
          <a:endParaRPr lang="en-US"/>
        </a:p>
      </dgm:t>
    </dgm:pt>
    <dgm:pt modelId="{282A4FB0-D08A-475B-9D25-A6ABFE397540}">
      <dgm:prSet/>
      <dgm:spPr/>
      <dgm:t>
        <a:bodyPr/>
        <a:lstStyle/>
        <a:p>
          <a:r>
            <a:rPr lang="es-MX"/>
            <a:t>ROR</a:t>
          </a:r>
          <a:endParaRPr lang="en-US"/>
        </a:p>
      </dgm:t>
    </dgm:pt>
    <dgm:pt modelId="{ADFF9B1E-46E8-4262-9D66-BBA302C02367}" type="parTrans" cxnId="{3BD0BBF0-EA00-4651-B2E6-C5AFFB954642}">
      <dgm:prSet/>
      <dgm:spPr/>
      <dgm:t>
        <a:bodyPr/>
        <a:lstStyle/>
        <a:p>
          <a:endParaRPr lang="en-US"/>
        </a:p>
      </dgm:t>
    </dgm:pt>
    <dgm:pt modelId="{9B94C861-E5BC-4062-8C26-D2A1D2678FEF}" type="sibTrans" cxnId="{3BD0BBF0-EA00-4651-B2E6-C5AFFB954642}">
      <dgm:prSet/>
      <dgm:spPr/>
      <dgm:t>
        <a:bodyPr/>
        <a:lstStyle/>
        <a:p>
          <a:endParaRPr lang="en-US"/>
        </a:p>
      </dgm:t>
    </dgm:pt>
    <dgm:pt modelId="{3454597A-50D4-49E9-BB4A-6B388F15FE9D}" type="pres">
      <dgm:prSet presAssocID="{F2D749EC-1722-4A76-85C6-2D6B22E16386}" presName="linear" presStyleCnt="0">
        <dgm:presLayoutVars>
          <dgm:dir/>
          <dgm:animLvl val="lvl"/>
          <dgm:resizeHandles val="exact"/>
        </dgm:presLayoutVars>
      </dgm:prSet>
      <dgm:spPr/>
    </dgm:pt>
    <dgm:pt modelId="{EEE4FB06-6E79-440A-8DC9-28EE76494721}" type="pres">
      <dgm:prSet presAssocID="{265BFABB-9D5F-48E7-A942-C34ED06C4365}" presName="parentLin" presStyleCnt="0"/>
      <dgm:spPr/>
    </dgm:pt>
    <dgm:pt modelId="{0DE26E54-0444-43EF-94DE-A3995D8721C1}" type="pres">
      <dgm:prSet presAssocID="{265BFABB-9D5F-48E7-A942-C34ED06C4365}" presName="parentLeftMargin" presStyleLbl="node1" presStyleIdx="0" presStyleCnt="2"/>
      <dgm:spPr/>
    </dgm:pt>
    <dgm:pt modelId="{0B7B593C-304A-4277-BEFE-D6F50C0E91F7}" type="pres">
      <dgm:prSet presAssocID="{265BFABB-9D5F-48E7-A942-C34ED06C436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823EA96-3A43-47B4-9895-A277B5B3CF48}" type="pres">
      <dgm:prSet presAssocID="{265BFABB-9D5F-48E7-A942-C34ED06C4365}" presName="negativeSpace" presStyleCnt="0"/>
      <dgm:spPr/>
    </dgm:pt>
    <dgm:pt modelId="{DF41A79F-D7EA-40F1-9C3F-AFC2C23A0C88}" type="pres">
      <dgm:prSet presAssocID="{265BFABB-9D5F-48E7-A942-C34ED06C4365}" presName="childText" presStyleLbl="conFgAcc1" presStyleIdx="0" presStyleCnt="2">
        <dgm:presLayoutVars>
          <dgm:bulletEnabled val="1"/>
        </dgm:presLayoutVars>
      </dgm:prSet>
      <dgm:spPr/>
    </dgm:pt>
    <dgm:pt modelId="{470039CE-5848-4F72-AD94-378F498DB2D1}" type="pres">
      <dgm:prSet presAssocID="{2BFF1E17-300F-472C-988F-BBDCA0EE9F65}" presName="spaceBetweenRectangles" presStyleCnt="0"/>
      <dgm:spPr/>
    </dgm:pt>
    <dgm:pt modelId="{398D76E9-53BA-4817-BA82-276EDCC3F606}" type="pres">
      <dgm:prSet presAssocID="{5CB29C8A-ABE9-4CC2-82A5-F467B2883705}" presName="parentLin" presStyleCnt="0"/>
      <dgm:spPr/>
    </dgm:pt>
    <dgm:pt modelId="{5CE5D9A9-DAF9-4430-8916-ED04433F9B05}" type="pres">
      <dgm:prSet presAssocID="{5CB29C8A-ABE9-4CC2-82A5-F467B2883705}" presName="parentLeftMargin" presStyleLbl="node1" presStyleIdx="0" presStyleCnt="2"/>
      <dgm:spPr/>
    </dgm:pt>
    <dgm:pt modelId="{870225D2-DB4E-4ECB-AC39-2D0DF31CF2A0}" type="pres">
      <dgm:prSet presAssocID="{5CB29C8A-ABE9-4CC2-82A5-F467B288370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243BE75-0E2D-465D-995A-80643B64122E}" type="pres">
      <dgm:prSet presAssocID="{5CB29C8A-ABE9-4CC2-82A5-F467B2883705}" presName="negativeSpace" presStyleCnt="0"/>
      <dgm:spPr/>
    </dgm:pt>
    <dgm:pt modelId="{9C845918-4BE6-426F-9128-DCF2A251AC46}" type="pres">
      <dgm:prSet presAssocID="{5CB29C8A-ABE9-4CC2-82A5-F467B288370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4F1FE0B-D8D5-4170-88D0-6387CB6BFE52}" type="presOf" srcId="{265BFABB-9D5F-48E7-A942-C34ED06C4365}" destId="{0DE26E54-0444-43EF-94DE-A3995D8721C1}" srcOrd="0" destOrd="0" presId="urn:microsoft.com/office/officeart/2005/8/layout/list1"/>
    <dgm:cxn modelId="{A8382419-0360-495A-8EE9-E8F9487BC533}" type="presOf" srcId="{168E4D2E-ECB7-448D-9012-2117E51E28D3}" destId="{DF41A79F-D7EA-40F1-9C3F-AFC2C23A0C88}" srcOrd="0" destOrd="2" presId="urn:microsoft.com/office/officeart/2005/8/layout/list1"/>
    <dgm:cxn modelId="{AC6C9226-D17B-43D4-ADEE-EE70528AC93B}" srcId="{265BFABB-9D5F-48E7-A942-C34ED06C4365}" destId="{6CA526C6-5C9F-4E7D-A395-1315B5FBAECE}" srcOrd="0" destOrd="0" parTransId="{FAE22EE2-D67B-4B19-9BD6-4E65189AF416}" sibTransId="{E11ABE8B-4C1B-41F1-8CBA-2799FCA8141D}"/>
    <dgm:cxn modelId="{197C8929-F7E4-4799-9D32-6B327E15B72C}" type="presOf" srcId="{5CB29C8A-ABE9-4CC2-82A5-F467B2883705}" destId="{5CE5D9A9-DAF9-4430-8916-ED04433F9B05}" srcOrd="0" destOrd="0" presId="urn:microsoft.com/office/officeart/2005/8/layout/list1"/>
    <dgm:cxn modelId="{B199B140-E673-4CF1-B169-8CCDC0DB0100}" type="presOf" srcId="{282A4FB0-D08A-475B-9D25-A6ABFE397540}" destId="{9C845918-4BE6-426F-9128-DCF2A251AC46}" srcOrd="0" destOrd="3" presId="urn:microsoft.com/office/officeart/2005/8/layout/list1"/>
    <dgm:cxn modelId="{75502D47-45B8-4FC0-9FB0-2E185908D9FC}" type="presOf" srcId="{F2D749EC-1722-4A76-85C6-2D6B22E16386}" destId="{3454597A-50D4-49E9-BB4A-6B388F15FE9D}" srcOrd="0" destOrd="0" presId="urn:microsoft.com/office/officeart/2005/8/layout/list1"/>
    <dgm:cxn modelId="{6865B650-6912-4B2A-BEE9-D48460121AFD}" srcId="{265BFABB-9D5F-48E7-A942-C34ED06C4365}" destId="{168E4D2E-ECB7-448D-9012-2117E51E28D3}" srcOrd="2" destOrd="0" parTransId="{88BA2124-B34D-4295-8FB4-4AADF6283943}" sibTransId="{52B37B85-F248-40B8-9249-8901F0C6ED5E}"/>
    <dgm:cxn modelId="{D0AC797B-270C-43F5-86DE-70154D357A01}" srcId="{5CB29C8A-ABE9-4CC2-82A5-F467B2883705}" destId="{1FB8258E-943C-4A1B-8FC1-C2C621AF7DF6}" srcOrd="0" destOrd="0" parTransId="{1635E384-4B1E-45E0-A59A-B58BD3E9C7D3}" sibTransId="{7D0104F9-14FB-4F0B-A9A0-8D00E052D2EC}"/>
    <dgm:cxn modelId="{6D10BCA8-C496-499C-894B-910ABD0ED5E7}" srcId="{F2D749EC-1722-4A76-85C6-2D6B22E16386}" destId="{5CB29C8A-ABE9-4CC2-82A5-F467B2883705}" srcOrd="1" destOrd="0" parTransId="{BD929266-AD6A-4AD7-B9B4-B0E94B931181}" sibTransId="{3AEED696-FBC3-431E-B90B-DA9675614647}"/>
    <dgm:cxn modelId="{6DB531B6-BA5C-4A59-B372-0C7EB5D738B7}" type="presOf" srcId="{6CA526C6-5C9F-4E7D-A395-1315B5FBAECE}" destId="{DF41A79F-D7EA-40F1-9C3F-AFC2C23A0C88}" srcOrd="0" destOrd="0" presId="urn:microsoft.com/office/officeart/2005/8/layout/list1"/>
    <dgm:cxn modelId="{985C77BA-AC26-4CA1-9E9D-76A28CD453F3}" type="presOf" srcId="{1FB8258E-943C-4A1B-8FC1-C2C621AF7DF6}" destId="{9C845918-4BE6-426F-9128-DCF2A251AC46}" srcOrd="0" destOrd="0" presId="urn:microsoft.com/office/officeart/2005/8/layout/list1"/>
    <dgm:cxn modelId="{AA3AEFC1-8A07-466A-8C0C-CBA2665D66D9}" srcId="{F2D749EC-1722-4A76-85C6-2D6B22E16386}" destId="{265BFABB-9D5F-48E7-A942-C34ED06C4365}" srcOrd="0" destOrd="0" parTransId="{1B845538-DBFF-4C98-B3BD-E6BD3322905B}" sibTransId="{2BFF1E17-300F-472C-988F-BBDCA0EE9F65}"/>
    <dgm:cxn modelId="{D3BC31C8-9F9A-45E0-8092-7D99EF7646B8}" type="presOf" srcId="{05750D7D-7858-4407-AE89-061472A7EEBC}" destId="{DF41A79F-D7EA-40F1-9C3F-AFC2C23A0C88}" srcOrd="0" destOrd="1" presId="urn:microsoft.com/office/officeart/2005/8/layout/list1"/>
    <dgm:cxn modelId="{94B073DC-775E-45A2-BEA3-F9B8D77D7138}" type="presOf" srcId="{5CB29C8A-ABE9-4CC2-82A5-F467B2883705}" destId="{870225D2-DB4E-4ECB-AC39-2D0DF31CF2A0}" srcOrd="1" destOrd="0" presId="urn:microsoft.com/office/officeart/2005/8/layout/list1"/>
    <dgm:cxn modelId="{4A9520E4-1AE8-4F27-9578-8364217CF000}" srcId="{5CB29C8A-ABE9-4CC2-82A5-F467B2883705}" destId="{E0EA7419-3B6D-4C06-A5F1-FB8488559850}" srcOrd="1" destOrd="0" parTransId="{C01F1A0B-77FC-42E9-9FC7-7BD5450B0B5C}" sibTransId="{63020C2F-929A-4857-8B12-8F5BE555B6E6}"/>
    <dgm:cxn modelId="{D65C99E7-4E29-41CF-92E9-284122FA7DD3}" srcId="{5CB29C8A-ABE9-4CC2-82A5-F467B2883705}" destId="{CC21DDCB-8442-4411-9E9D-4E1E38700F87}" srcOrd="2" destOrd="0" parTransId="{6822E5CA-E97E-460B-89CB-172934946F9F}" sibTransId="{B8836B78-F254-4834-A41B-83BE9BF32DE8}"/>
    <dgm:cxn modelId="{DF995EE9-0CF5-44B6-B090-50D66F3582C1}" srcId="{265BFABB-9D5F-48E7-A942-C34ED06C4365}" destId="{05750D7D-7858-4407-AE89-061472A7EEBC}" srcOrd="1" destOrd="0" parTransId="{06F866FF-BDA6-4441-B6C4-123D92A1222A}" sibTransId="{AC0000DC-414C-48FB-96CD-FE50D45BFBD0}"/>
    <dgm:cxn modelId="{978E09EF-6742-4336-A6A8-FB97556AF450}" type="presOf" srcId="{E0EA7419-3B6D-4C06-A5F1-FB8488559850}" destId="{9C845918-4BE6-426F-9128-DCF2A251AC46}" srcOrd="0" destOrd="1" presId="urn:microsoft.com/office/officeart/2005/8/layout/list1"/>
    <dgm:cxn modelId="{703A16EF-980F-49F3-A405-E66946A4B2C2}" type="presOf" srcId="{CC21DDCB-8442-4411-9E9D-4E1E38700F87}" destId="{9C845918-4BE6-426F-9128-DCF2A251AC46}" srcOrd="0" destOrd="2" presId="urn:microsoft.com/office/officeart/2005/8/layout/list1"/>
    <dgm:cxn modelId="{3BD0BBF0-EA00-4651-B2E6-C5AFFB954642}" srcId="{5CB29C8A-ABE9-4CC2-82A5-F467B2883705}" destId="{282A4FB0-D08A-475B-9D25-A6ABFE397540}" srcOrd="3" destOrd="0" parTransId="{ADFF9B1E-46E8-4262-9D66-BBA302C02367}" sibTransId="{9B94C861-E5BC-4062-8C26-D2A1D2678FEF}"/>
    <dgm:cxn modelId="{2CE1D6F5-2585-4581-A898-39F9B221FB3E}" type="presOf" srcId="{265BFABB-9D5F-48E7-A942-C34ED06C4365}" destId="{0B7B593C-304A-4277-BEFE-D6F50C0E91F7}" srcOrd="1" destOrd="0" presId="urn:microsoft.com/office/officeart/2005/8/layout/list1"/>
    <dgm:cxn modelId="{BCDAE5F4-B313-4856-8AC1-E1EDA8660006}" type="presParOf" srcId="{3454597A-50D4-49E9-BB4A-6B388F15FE9D}" destId="{EEE4FB06-6E79-440A-8DC9-28EE76494721}" srcOrd="0" destOrd="0" presId="urn:microsoft.com/office/officeart/2005/8/layout/list1"/>
    <dgm:cxn modelId="{FE00AD9E-2113-4CC1-A6DA-A6DF1F12C494}" type="presParOf" srcId="{EEE4FB06-6E79-440A-8DC9-28EE76494721}" destId="{0DE26E54-0444-43EF-94DE-A3995D8721C1}" srcOrd="0" destOrd="0" presId="urn:microsoft.com/office/officeart/2005/8/layout/list1"/>
    <dgm:cxn modelId="{6A1EB23F-92F5-4722-A9F4-2F633F97CF6F}" type="presParOf" srcId="{EEE4FB06-6E79-440A-8DC9-28EE76494721}" destId="{0B7B593C-304A-4277-BEFE-D6F50C0E91F7}" srcOrd="1" destOrd="0" presId="urn:microsoft.com/office/officeart/2005/8/layout/list1"/>
    <dgm:cxn modelId="{E19EE7EC-0680-4AEA-96DB-3FEA383704A8}" type="presParOf" srcId="{3454597A-50D4-49E9-BB4A-6B388F15FE9D}" destId="{A823EA96-3A43-47B4-9895-A277B5B3CF48}" srcOrd="1" destOrd="0" presId="urn:microsoft.com/office/officeart/2005/8/layout/list1"/>
    <dgm:cxn modelId="{1250E29E-A10F-41C3-9EC6-4A3391813B5C}" type="presParOf" srcId="{3454597A-50D4-49E9-BB4A-6B388F15FE9D}" destId="{DF41A79F-D7EA-40F1-9C3F-AFC2C23A0C88}" srcOrd="2" destOrd="0" presId="urn:microsoft.com/office/officeart/2005/8/layout/list1"/>
    <dgm:cxn modelId="{39A66B99-583C-4E19-8FF0-58001DB7AF63}" type="presParOf" srcId="{3454597A-50D4-49E9-BB4A-6B388F15FE9D}" destId="{470039CE-5848-4F72-AD94-378F498DB2D1}" srcOrd="3" destOrd="0" presId="urn:microsoft.com/office/officeart/2005/8/layout/list1"/>
    <dgm:cxn modelId="{13554206-4C69-4909-AB87-EF3C32B0B170}" type="presParOf" srcId="{3454597A-50D4-49E9-BB4A-6B388F15FE9D}" destId="{398D76E9-53BA-4817-BA82-276EDCC3F606}" srcOrd="4" destOrd="0" presId="urn:microsoft.com/office/officeart/2005/8/layout/list1"/>
    <dgm:cxn modelId="{152D11FB-FFDC-49EF-8A90-2BBD1D26FA8B}" type="presParOf" srcId="{398D76E9-53BA-4817-BA82-276EDCC3F606}" destId="{5CE5D9A9-DAF9-4430-8916-ED04433F9B05}" srcOrd="0" destOrd="0" presId="urn:microsoft.com/office/officeart/2005/8/layout/list1"/>
    <dgm:cxn modelId="{E1B1BBE4-0CC7-44BD-9158-1BE9676EEFFB}" type="presParOf" srcId="{398D76E9-53BA-4817-BA82-276EDCC3F606}" destId="{870225D2-DB4E-4ECB-AC39-2D0DF31CF2A0}" srcOrd="1" destOrd="0" presId="urn:microsoft.com/office/officeart/2005/8/layout/list1"/>
    <dgm:cxn modelId="{B35C2E38-3B9B-43EF-A98C-08EBAD268B84}" type="presParOf" srcId="{3454597A-50D4-49E9-BB4A-6B388F15FE9D}" destId="{7243BE75-0E2D-465D-995A-80643B64122E}" srcOrd="5" destOrd="0" presId="urn:microsoft.com/office/officeart/2005/8/layout/list1"/>
    <dgm:cxn modelId="{551AD08A-E0E5-4F7A-9934-CFC37D216269}" type="presParOf" srcId="{3454597A-50D4-49E9-BB4A-6B388F15FE9D}" destId="{9C845918-4BE6-426F-9128-DCF2A251AC4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09713C-85E2-4F80-AF01-B2CC5E60E098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7233C4-8DA9-4FEC-98F7-B9D531C60F6C}">
      <dgm:prSet/>
      <dgm:spPr/>
      <dgm:t>
        <a:bodyPr/>
        <a:lstStyle/>
        <a:p>
          <a:r>
            <a:rPr lang="es-MX"/>
            <a:t>Requieren de dos operandos</a:t>
          </a:r>
          <a:endParaRPr lang="en-US"/>
        </a:p>
      </dgm:t>
    </dgm:pt>
    <dgm:pt modelId="{8B9D345A-8641-4345-87FD-0416EE58C4F8}" type="parTrans" cxnId="{04F33365-D0E5-4902-A3EB-5FF3D2322075}">
      <dgm:prSet/>
      <dgm:spPr/>
      <dgm:t>
        <a:bodyPr/>
        <a:lstStyle/>
        <a:p>
          <a:endParaRPr lang="en-US"/>
        </a:p>
      </dgm:t>
    </dgm:pt>
    <dgm:pt modelId="{C3AE47BF-2346-4004-AA5D-C31958575902}" type="sibTrans" cxnId="{04F33365-D0E5-4902-A3EB-5FF3D2322075}">
      <dgm:prSet/>
      <dgm:spPr/>
      <dgm:t>
        <a:bodyPr/>
        <a:lstStyle/>
        <a:p>
          <a:endParaRPr lang="en-US"/>
        </a:p>
      </dgm:t>
    </dgm:pt>
    <dgm:pt modelId="{EBE5B915-A451-49AB-B767-A5C2930A4B6B}">
      <dgm:prSet/>
      <dgm:spPr/>
      <dgm:t>
        <a:bodyPr/>
        <a:lstStyle/>
        <a:p>
          <a:r>
            <a:rPr lang="es-MX"/>
            <a:t>OP1 actúa como destino</a:t>
          </a:r>
          <a:endParaRPr lang="en-US"/>
        </a:p>
      </dgm:t>
    </dgm:pt>
    <dgm:pt modelId="{6D1099CA-0A95-4333-AD19-7192ECAA136C}" type="parTrans" cxnId="{F9957022-3554-45C6-BB0B-305E37F62060}">
      <dgm:prSet/>
      <dgm:spPr/>
      <dgm:t>
        <a:bodyPr/>
        <a:lstStyle/>
        <a:p>
          <a:endParaRPr lang="en-US"/>
        </a:p>
      </dgm:t>
    </dgm:pt>
    <dgm:pt modelId="{221B70A7-E345-48E8-9837-4D49AA50B2E6}" type="sibTrans" cxnId="{F9957022-3554-45C6-BB0B-305E37F62060}">
      <dgm:prSet/>
      <dgm:spPr/>
      <dgm:t>
        <a:bodyPr/>
        <a:lstStyle/>
        <a:p>
          <a:endParaRPr lang="en-US"/>
        </a:p>
      </dgm:t>
    </dgm:pt>
    <dgm:pt modelId="{45BA6074-50BE-4301-A302-97D945973D46}">
      <dgm:prSet/>
      <dgm:spPr/>
      <dgm:t>
        <a:bodyPr/>
        <a:lstStyle/>
        <a:p>
          <a:r>
            <a:rPr lang="es-MX"/>
            <a:t>OP2 indica el número de veces que se desplaza</a:t>
          </a:r>
          <a:endParaRPr lang="en-US"/>
        </a:p>
      </dgm:t>
    </dgm:pt>
    <dgm:pt modelId="{22BE75C0-FBFF-4835-9939-7892CAB8076F}" type="parTrans" cxnId="{2C6BDD82-2231-4CC9-854A-BD0D9C76CD9A}">
      <dgm:prSet/>
      <dgm:spPr/>
      <dgm:t>
        <a:bodyPr/>
        <a:lstStyle/>
        <a:p>
          <a:endParaRPr lang="en-US"/>
        </a:p>
      </dgm:t>
    </dgm:pt>
    <dgm:pt modelId="{74A3A512-B793-45A6-9F33-8367A9C41301}" type="sibTrans" cxnId="{2C6BDD82-2231-4CC9-854A-BD0D9C76CD9A}">
      <dgm:prSet/>
      <dgm:spPr/>
      <dgm:t>
        <a:bodyPr/>
        <a:lstStyle/>
        <a:p>
          <a:endParaRPr lang="en-US"/>
        </a:p>
      </dgm:t>
    </dgm:pt>
    <dgm:pt modelId="{D8D72558-4290-4EBC-A63F-29D9168D771E}">
      <dgm:prSet/>
      <dgm:spPr/>
      <dgm:t>
        <a:bodyPr/>
        <a:lstStyle/>
        <a:p>
          <a:r>
            <a:rPr lang="es-MX" dirty="0"/>
            <a:t>Ejemplo SHL, SHR</a:t>
          </a:r>
          <a:endParaRPr lang="en-US" dirty="0"/>
        </a:p>
      </dgm:t>
    </dgm:pt>
    <dgm:pt modelId="{012F0B5F-A284-4C9A-80DC-FC8085E79C9B}" type="parTrans" cxnId="{4E7F526F-A8CE-4857-AC1E-EEE8373D2EAC}">
      <dgm:prSet/>
      <dgm:spPr/>
      <dgm:t>
        <a:bodyPr/>
        <a:lstStyle/>
        <a:p>
          <a:endParaRPr lang="en-US"/>
        </a:p>
      </dgm:t>
    </dgm:pt>
    <dgm:pt modelId="{0B9B2156-DE7C-4D39-A31B-A3F04061FA92}" type="sibTrans" cxnId="{4E7F526F-A8CE-4857-AC1E-EEE8373D2EAC}">
      <dgm:prSet/>
      <dgm:spPr/>
      <dgm:t>
        <a:bodyPr/>
        <a:lstStyle/>
        <a:p>
          <a:endParaRPr lang="en-US"/>
        </a:p>
      </dgm:t>
    </dgm:pt>
    <dgm:pt modelId="{A182F2AA-DB6E-41A0-B061-4AB80E16E053}">
      <dgm:prSet/>
      <dgm:spPr/>
      <dgm:t>
        <a:bodyPr/>
        <a:lstStyle/>
        <a:p>
          <a:r>
            <a:rPr lang="es-MX"/>
            <a:t>MOV AX, 3			AX= 0000 0011</a:t>
          </a:r>
          <a:endParaRPr lang="en-US"/>
        </a:p>
      </dgm:t>
    </dgm:pt>
    <dgm:pt modelId="{87D3C817-E1E5-430E-8200-DEE87851E24B}" type="parTrans" cxnId="{5E4ADEFF-C6CC-4F59-8673-98F95B924CA5}">
      <dgm:prSet/>
      <dgm:spPr/>
      <dgm:t>
        <a:bodyPr/>
        <a:lstStyle/>
        <a:p>
          <a:endParaRPr lang="en-US"/>
        </a:p>
      </dgm:t>
    </dgm:pt>
    <dgm:pt modelId="{9E91DE69-057B-4A8C-9ADF-2020ED1E3A57}" type="sibTrans" cxnId="{5E4ADEFF-C6CC-4F59-8673-98F95B924CA5}">
      <dgm:prSet/>
      <dgm:spPr/>
      <dgm:t>
        <a:bodyPr/>
        <a:lstStyle/>
        <a:p>
          <a:endParaRPr lang="en-US"/>
        </a:p>
      </dgm:t>
    </dgm:pt>
    <dgm:pt modelId="{992F03EF-63CC-48CB-9BFC-AE8BD4D8132B}">
      <dgm:prSet/>
      <dgm:spPr/>
      <dgm:t>
        <a:bodyPr/>
        <a:lstStyle/>
        <a:p>
          <a:r>
            <a:rPr lang="es-MX"/>
            <a:t>SHL AX, 1			AX= 0000 0110</a:t>
          </a:r>
          <a:endParaRPr lang="en-US"/>
        </a:p>
      </dgm:t>
    </dgm:pt>
    <dgm:pt modelId="{B0D9B03A-95BC-4D5D-9CE6-7E763DDB76EB}" type="parTrans" cxnId="{E66A2B73-7548-4E07-BA60-65192D1D43E2}">
      <dgm:prSet/>
      <dgm:spPr/>
      <dgm:t>
        <a:bodyPr/>
        <a:lstStyle/>
        <a:p>
          <a:endParaRPr lang="en-US"/>
        </a:p>
      </dgm:t>
    </dgm:pt>
    <dgm:pt modelId="{0164740E-364A-4346-AA0B-ED0B6333BE2D}" type="sibTrans" cxnId="{E66A2B73-7548-4E07-BA60-65192D1D43E2}">
      <dgm:prSet/>
      <dgm:spPr/>
      <dgm:t>
        <a:bodyPr/>
        <a:lstStyle/>
        <a:p>
          <a:endParaRPr lang="en-US"/>
        </a:p>
      </dgm:t>
    </dgm:pt>
    <dgm:pt modelId="{ECF66840-2778-47DA-A559-B900D9666397}">
      <dgm:prSet/>
      <dgm:spPr/>
      <dgm:t>
        <a:bodyPr/>
        <a:lstStyle/>
        <a:p>
          <a:r>
            <a:rPr lang="es-MX"/>
            <a:t>MOV BX, 18			BX= 0001 0010</a:t>
          </a:r>
          <a:endParaRPr lang="en-US"/>
        </a:p>
      </dgm:t>
    </dgm:pt>
    <dgm:pt modelId="{FA20548B-DCE8-461A-B95B-9F900ED7BE9C}" type="parTrans" cxnId="{8D5D3103-598F-477C-B10F-8FB176A41214}">
      <dgm:prSet/>
      <dgm:spPr/>
      <dgm:t>
        <a:bodyPr/>
        <a:lstStyle/>
        <a:p>
          <a:endParaRPr lang="en-US"/>
        </a:p>
      </dgm:t>
    </dgm:pt>
    <dgm:pt modelId="{3675B55C-2CD8-43C7-BD67-6952B3BE5B24}" type="sibTrans" cxnId="{8D5D3103-598F-477C-B10F-8FB176A41214}">
      <dgm:prSet/>
      <dgm:spPr/>
      <dgm:t>
        <a:bodyPr/>
        <a:lstStyle/>
        <a:p>
          <a:endParaRPr lang="en-US"/>
        </a:p>
      </dgm:t>
    </dgm:pt>
    <dgm:pt modelId="{0BC32360-B4DD-4A52-8AC2-2C35138A70C5}">
      <dgm:prSet/>
      <dgm:spPr/>
      <dgm:t>
        <a:bodyPr/>
        <a:lstStyle/>
        <a:p>
          <a:r>
            <a:rPr lang="es-MX"/>
            <a:t>SHR BX, 1			BX= 0000 1001</a:t>
          </a:r>
          <a:endParaRPr lang="en-US"/>
        </a:p>
      </dgm:t>
    </dgm:pt>
    <dgm:pt modelId="{8E94819A-776F-4E34-87F4-9EBD2DC4C4C3}" type="parTrans" cxnId="{4882DBC7-29CC-4F09-8C39-B4B43B0007C9}">
      <dgm:prSet/>
      <dgm:spPr/>
      <dgm:t>
        <a:bodyPr/>
        <a:lstStyle/>
        <a:p>
          <a:endParaRPr lang="en-US"/>
        </a:p>
      </dgm:t>
    </dgm:pt>
    <dgm:pt modelId="{3BA6F11E-132C-455C-8FDC-FF6448EF7F30}" type="sibTrans" cxnId="{4882DBC7-29CC-4F09-8C39-B4B43B0007C9}">
      <dgm:prSet/>
      <dgm:spPr/>
      <dgm:t>
        <a:bodyPr/>
        <a:lstStyle/>
        <a:p>
          <a:endParaRPr lang="en-US"/>
        </a:p>
      </dgm:t>
    </dgm:pt>
    <dgm:pt modelId="{59803DDF-0400-4A7C-925A-167DD7DCA188}" type="pres">
      <dgm:prSet presAssocID="{CC09713C-85E2-4F80-AF01-B2CC5E60E098}" presName="linear" presStyleCnt="0">
        <dgm:presLayoutVars>
          <dgm:dir/>
          <dgm:animLvl val="lvl"/>
          <dgm:resizeHandles val="exact"/>
        </dgm:presLayoutVars>
      </dgm:prSet>
      <dgm:spPr/>
    </dgm:pt>
    <dgm:pt modelId="{76BB39BA-7652-48DE-B124-6329BF6C51FC}" type="pres">
      <dgm:prSet presAssocID="{C17233C4-8DA9-4FEC-98F7-B9D531C60F6C}" presName="parentLin" presStyleCnt="0"/>
      <dgm:spPr/>
    </dgm:pt>
    <dgm:pt modelId="{7D874B2E-156D-4175-B302-0AAC76FDB0C8}" type="pres">
      <dgm:prSet presAssocID="{C17233C4-8DA9-4FEC-98F7-B9D531C60F6C}" presName="parentLeftMargin" presStyleLbl="node1" presStyleIdx="0" presStyleCnt="2"/>
      <dgm:spPr/>
    </dgm:pt>
    <dgm:pt modelId="{B3444450-0CCE-436C-8E72-21B0141E4F2B}" type="pres">
      <dgm:prSet presAssocID="{C17233C4-8DA9-4FEC-98F7-B9D531C60F6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F5683BB-24D3-4588-A74E-E04614428963}" type="pres">
      <dgm:prSet presAssocID="{C17233C4-8DA9-4FEC-98F7-B9D531C60F6C}" presName="negativeSpace" presStyleCnt="0"/>
      <dgm:spPr/>
    </dgm:pt>
    <dgm:pt modelId="{A4EFDDAD-C3DA-4FE7-B4E8-FC47302AF279}" type="pres">
      <dgm:prSet presAssocID="{C17233C4-8DA9-4FEC-98F7-B9D531C60F6C}" presName="childText" presStyleLbl="conFgAcc1" presStyleIdx="0" presStyleCnt="2">
        <dgm:presLayoutVars>
          <dgm:bulletEnabled val="1"/>
        </dgm:presLayoutVars>
      </dgm:prSet>
      <dgm:spPr/>
    </dgm:pt>
    <dgm:pt modelId="{C74322B0-350A-480D-AFA2-FFD57BE22BDD}" type="pres">
      <dgm:prSet presAssocID="{C3AE47BF-2346-4004-AA5D-C31958575902}" presName="spaceBetweenRectangles" presStyleCnt="0"/>
      <dgm:spPr/>
    </dgm:pt>
    <dgm:pt modelId="{B3C704EF-3CF0-436F-9266-FAD6465D9422}" type="pres">
      <dgm:prSet presAssocID="{D8D72558-4290-4EBC-A63F-29D9168D771E}" presName="parentLin" presStyleCnt="0"/>
      <dgm:spPr/>
    </dgm:pt>
    <dgm:pt modelId="{49D9C005-64D5-4A05-816C-3223B61210FC}" type="pres">
      <dgm:prSet presAssocID="{D8D72558-4290-4EBC-A63F-29D9168D771E}" presName="parentLeftMargin" presStyleLbl="node1" presStyleIdx="0" presStyleCnt="2"/>
      <dgm:spPr/>
    </dgm:pt>
    <dgm:pt modelId="{7C17E896-217D-4481-ADD3-E517C6FB811C}" type="pres">
      <dgm:prSet presAssocID="{D8D72558-4290-4EBC-A63F-29D9168D771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ED9AAFF-7337-4C04-897B-2E62E22AFBE3}" type="pres">
      <dgm:prSet presAssocID="{D8D72558-4290-4EBC-A63F-29D9168D771E}" presName="negativeSpace" presStyleCnt="0"/>
      <dgm:spPr/>
    </dgm:pt>
    <dgm:pt modelId="{0E094EDE-106E-4C88-93C0-E157A6C6D602}" type="pres">
      <dgm:prSet presAssocID="{D8D72558-4290-4EBC-A63F-29D9168D771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D5D3103-598F-477C-B10F-8FB176A41214}" srcId="{D8D72558-4290-4EBC-A63F-29D9168D771E}" destId="{ECF66840-2778-47DA-A559-B900D9666397}" srcOrd="2" destOrd="0" parTransId="{FA20548B-DCE8-461A-B95B-9F900ED7BE9C}" sibTransId="{3675B55C-2CD8-43C7-BD67-6952B3BE5B24}"/>
    <dgm:cxn modelId="{A04C1C04-8F88-41D8-8CC9-056C0B9C9E40}" type="presOf" srcId="{D8D72558-4290-4EBC-A63F-29D9168D771E}" destId="{49D9C005-64D5-4A05-816C-3223B61210FC}" srcOrd="0" destOrd="0" presId="urn:microsoft.com/office/officeart/2005/8/layout/list1"/>
    <dgm:cxn modelId="{F9957022-3554-45C6-BB0B-305E37F62060}" srcId="{C17233C4-8DA9-4FEC-98F7-B9D531C60F6C}" destId="{EBE5B915-A451-49AB-B767-A5C2930A4B6B}" srcOrd="0" destOrd="0" parTransId="{6D1099CA-0A95-4333-AD19-7192ECAA136C}" sibTransId="{221B70A7-E345-48E8-9837-4D49AA50B2E6}"/>
    <dgm:cxn modelId="{44F6C931-B206-4296-BADD-C4CA65AB6A3A}" type="presOf" srcId="{CC09713C-85E2-4F80-AF01-B2CC5E60E098}" destId="{59803DDF-0400-4A7C-925A-167DD7DCA188}" srcOrd="0" destOrd="0" presId="urn:microsoft.com/office/officeart/2005/8/layout/list1"/>
    <dgm:cxn modelId="{04F33365-D0E5-4902-A3EB-5FF3D2322075}" srcId="{CC09713C-85E2-4F80-AF01-B2CC5E60E098}" destId="{C17233C4-8DA9-4FEC-98F7-B9D531C60F6C}" srcOrd="0" destOrd="0" parTransId="{8B9D345A-8641-4345-87FD-0416EE58C4F8}" sibTransId="{C3AE47BF-2346-4004-AA5D-C31958575902}"/>
    <dgm:cxn modelId="{727EB34E-A8D1-4884-97F0-B44075EBBACE}" type="presOf" srcId="{45BA6074-50BE-4301-A302-97D945973D46}" destId="{A4EFDDAD-C3DA-4FE7-B4E8-FC47302AF279}" srcOrd="0" destOrd="1" presId="urn:microsoft.com/office/officeart/2005/8/layout/list1"/>
    <dgm:cxn modelId="{4E7F526F-A8CE-4857-AC1E-EEE8373D2EAC}" srcId="{CC09713C-85E2-4F80-AF01-B2CC5E60E098}" destId="{D8D72558-4290-4EBC-A63F-29D9168D771E}" srcOrd="1" destOrd="0" parTransId="{012F0B5F-A284-4C9A-80DC-FC8085E79C9B}" sibTransId="{0B9B2156-DE7C-4D39-A31B-A3F04061FA92}"/>
    <dgm:cxn modelId="{DA4EA352-1DBA-4820-BE69-20C801EFE36D}" type="presOf" srcId="{C17233C4-8DA9-4FEC-98F7-B9D531C60F6C}" destId="{B3444450-0CCE-436C-8E72-21B0141E4F2B}" srcOrd="1" destOrd="0" presId="urn:microsoft.com/office/officeart/2005/8/layout/list1"/>
    <dgm:cxn modelId="{E66A2B73-7548-4E07-BA60-65192D1D43E2}" srcId="{D8D72558-4290-4EBC-A63F-29D9168D771E}" destId="{992F03EF-63CC-48CB-9BFC-AE8BD4D8132B}" srcOrd="1" destOrd="0" parTransId="{B0D9B03A-95BC-4D5D-9CE6-7E763DDB76EB}" sibTransId="{0164740E-364A-4346-AA0B-ED0B6333BE2D}"/>
    <dgm:cxn modelId="{2C6BDD82-2231-4CC9-854A-BD0D9C76CD9A}" srcId="{C17233C4-8DA9-4FEC-98F7-B9D531C60F6C}" destId="{45BA6074-50BE-4301-A302-97D945973D46}" srcOrd="1" destOrd="0" parTransId="{22BE75C0-FBFF-4835-9939-7892CAB8076F}" sibTransId="{74A3A512-B793-45A6-9F33-8367A9C41301}"/>
    <dgm:cxn modelId="{95D7678F-78BD-456A-8BB5-69F0A1062CE4}" type="presOf" srcId="{A182F2AA-DB6E-41A0-B061-4AB80E16E053}" destId="{0E094EDE-106E-4C88-93C0-E157A6C6D602}" srcOrd="0" destOrd="0" presId="urn:microsoft.com/office/officeart/2005/8/layout/list1"/>
    <dgm:cxn modelId="{C0A6C799-4B31-46F1-953D-3AA26B0D5578}" type="presOf" srcId="{C17233C4-8DA9-4FEC-98F7-B9D531C60F6C}" destId="{7D874B2E-156D-4175-B302-0AAC76FDB0C8}" srcOrd="0" destOrd="0" presId="urn:microsoft.com/office/officeart/2005/8/layout/list1"/>
    <dgm:cxn modelId="{29BCD4A6-0AE1-4D2B-B823-64BD897E3DAB}" type="presOf" srcId="{D8D72558-4290-4EBC-A63F-29D9168D771E}" destId="{7C17E896-217D-4481-ADD3-E517C6FB811C}" srcOrd="1" destOrd="0" presId="urn:microsoft.com/office/officeart/2005/8/layout/list1"/>
    <dgm:cxn modelId="{3CB0D2BA-AEC7-40BB-9941-71E4BB650E7E}" type="presOf" srcId="{992F03EF-63CC-48CB-9BFC-AE8BD4D8132B}" destId="{0E094EDE-106E-4C88-93C0-E157A6C6D602}" srcOrd="0" destOrd="1" presId="urn:microsoft.com/office/officeart/2005/8/layout/list1"/>
    <dgm:cxn modelId="{4882DBC7-29CC-4F09-8C39-B4B43B0007C9}" srcId="{D8D72558-4290-4EBC-A63F-29D9168D771E}" destId="{0BC32360-B4DD-4A52-8AC2-2C35138A70C5}" srcOrd="3" destOrd="0" parTransId="{8E94819A-776F-4E34-87F4-9EBD2DC4C4C3}" sibTransId="{3BA6F11E-132C-455C-8FDC-FF6448EF7F30}"/>
    <dgm:cxn modelId="{3BA28CE9-555B-4226-B413-0C113888677E}" type="presOf" srcId="{0BC32360-B4DD-4A52-8AC2-2C35138A70C5}" destId="{0E094EDE-106E-4C88-93C0-E157A6C6D602}" srcOrd="0" destOrd="3" presId="urn:microsoft.com/office/officeart/2005/8/layout/list1"/>
    <dgm:cxn modelId="{C358EAF2-563C-4DF8-B124-F15D6E3B5C72}" type="presOf" srcId="{ECF66840-2778-47DA-A559-B900D9666397}" destId="{0E094EDE-106E-4C88-93C0-E157A6C6D602}" srcOrd="0" destOrd="2" presId="urn:microsoft.com/office/officeart/2005/8/layout/list1"/>
    <dgm:cxn modelId="{CE2E5BF3-6147-4008-9909-6B41332C93A6}" type="presOf" srcId="{EBE5B915-A451-49AB-B767-A5C2930A4B6B}" destId="{A4EFDDAD-C3DA-4FE7-B4E8-FC47302AF279}" srcOrd="0" destOrd="0" presId="urn:microsoft.com/office/officeart/2005/8/layout/list1"/>
    <dgm:cxn modelId="{5E4ADEFF-C6CC-4F59-8673-98F95B924CA5}" srcId="{D8D72558-4290-4EBC-A63F-29D9168D771E}" destId="{A182F2AA-DB6E-41A0-B061-4AB80E16E053}" srcOrd="0" destOrd="0" parTransId="{87D3C817-E1E5-430E-8200-DEE87851E24B}" sibTransId="{9E91DE69-057B-4A8C-9ADF-2020ED1E3A57}"/>
    <dgm:cxn modelId="{6714A395-BD34-49A2-92BC-F2A48AEE51C8}" type="presParOf" srcId="{59803DDF-0400-4A7C-925A-167DD7DCA188}" destId="{76BB39BA-7652-48DE-B124-6329BF6C51FC}" srcOrd="0" destOrd="0" presId="urn:microsoft.com/office/officeart/2005/8/layout/list1"/>
    <dgm:cxn modelId="{4F0DF4EE-7E14-4B61-922E-2F5219848714}" type="presParOf" srcId="{76BB39BA-7652-48DE-B124-6329BF6C51FC}" destId="{7D874B2E-156D-4175-B302-0AAC76FDB0C8}" srcOrd="0" destOrd="0" presId="urn:microsoft.com/office/officeart/2005/8/layout/list1"/>
    <dgm:cxn modelId="{115CEFFB-F8E7-444F-BBC6-5159AC8F3C1F}" type="presParOf" srcId="{76BB39BA-7652-48DE-B124-6329BF6C51FC}" destId="{B3444450-0CCE-436C-8E72-21B0141E4F2B}" srcOrd="1" destOrd="0" presId="urn:microsoft.com/office/officeart/2005/8/layout/list1"/>
    <dgm:cxn modelId="{32BC61AC-00FF-48EE-8E06-AB3B03819230}" type="presParOf" srcId="{59803DDF-0400-4A7C-925A-167DD7DCA188}" destId="{AF5683BB-24D3-4588-A74E-E04614428963}" srcOrd="1" destOrd="0" presId="urn:microsoft.com/office/officeart/2005/8/layout/list1"/>
    <dgm:cxn modelId="{5CD9A476-7FEF-4633-8B0A-7B6CCDCF0FE4}" type="presParOf" srcId="{59803DDF-0400-4A7C-925A-167DD7DCA188}" destId="{A4EFDDAD-C3DA-4FE7-B4E8-FC47302AF279}" srcOrd="2" destOrd="0" presId="urn:microsoft.com/office/officeart/2005/8/layout/list1"/>
    <dgm:cxn modelId="{61B40824-5A81-44B2-8228-02B9D1F0FEF7}" type="presParOf" srcId="{59803DDF-0400-4A7C-925A-167DD7DCA188}" destId="{C74322B0-350A-480D-AFA2-FFD57BE22BDD}" srcOrd="3" destOrd="0" presId="urn:microsoft.com/office/officeart/2005/8/layout/list1"/>
    <dgm:cxn modelId="{4FDBB4A4-3892-4549-A5E1-D393BCE29832}" type="presParOf" srcId="{59803DDF-0400-4A7C-925A-167DD7DCA188}" destId="{B3C704EF-3CF0-436F-9266-FAD6465D9422}" srcOrd="4" destOrd="0" presId="urn:microsoft.com/office/officeart/2005/8/layout/list1"/>
    <dgm:cxn modelId="{7CEE783D-437F-4B92-A737-9AA73230B290}" type="presParOf" srcId="{B3C704EF-3CF0-436F-9266-FAD6465D9422}" destId="{49D9C005-64D5-4A05-816C-3223B61210FC}" srcOrd="0" destOrd="0" presId="urn:microsoft.com/office/officeart/2005/8/layout/list1"/>
    <dgm:cxn modelId="{36A565E4-3E7E-48C1-ABB1-66C58CFCA6B3}" type="presParOf" srcId="{B3C704EF-3CF0-436F-9266-FAD6465D9422}" destId="{7C17E896-217D-4481-ADD3-E517C6FB811C}" srcOrd="1" destOrd="0" presId="urn:microsoft.com/office/officeart/2005/8/layout/list1"/>
    <dgm:cxn modelId="{C3282C9A-B9E4-4A63-93A0-21D4B725277F}" type="presParOf" srcId="{59803DDF-0400-4A7C-925A-167DD7DCA188}" destId="{6ED9AAFF-7337-4C04-897B-2E62E22AFBE3}" srcOrd="5" destOrd="0" presId="urn:microsoft.com/office/officeart/2005/8/layout/list1"/>
    <dgm:cxn modelId="{AF1A0D09-842F-47A5-8A9E-F8D3D954B6E5}" type="presParOf" srcId="{59803DDF-0400-4A7C-925A-167DD7DCA188}" destId="{0E094EDE-106E-4C88-93C0-E157A6C6D60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CF57EE-DA0D-4A88-81F6-40C8B33A6123}">
      <dsp:nvSpPr>
        <dsp:cNvPr id="0" name=""/>
        <dsp:cNvSpPr/>
      </dsp:nvSpPr>
      <dsp:spPr>
        <a:xfrm>
          <a:off x="0" y="0"/>
          <a:ext cx="6096000" cy="75207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Transferencia de datos</a:t>
          </a:r>
        </a:p>
      </dsp:txBody>
      <dsp:txXfrm>
        <a:off x="1294407" y="0"/>
        <a:ext cx="4801592" cy="752078"/>
      </dsp:txXfrm>
    </dsp:sp>
    <dsp:sp modelId="{5CCC5895-0D72-420E-A57E-21EF3545D962}">
      <dsp:nvSpPr>
        <dsp:cNvPr id="0" name=""/>
        <dsp:cNvSpPr/>
      </dsp:nvSpPr>
      <dsp:spPr>
        <a:xfrm>
          <a:off x="75207" y="75207"/>
          <a:ext cx="1219200" cy="6016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t="-31000" b="-3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24EB32-431D-4F8D-9404-F52E086F89A9}">
      <dsp:nvSpPr>
        <dsp:cNvPr id="0" name=""/>
        <dsp:cNvSpPr/>
      </dsp:nvSpPr>
      <dsp:spPr>
        <a:xfrm>
          <a:off x="0" y="827285"/>
          <a:ext cx="6096000" cy="75207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Aritméticas</a:t>
          </a:r>
        </a:p>
      </dsp:txBody>
      <dsp:txXfrm>
        <a:off x="1294407" y="827285"/>
        <a:ext cx="4801592" cy="752078"/>
      </dsp:txXfrm>
    </dsp:sp>
    <dsp:sp modelId="{6C1FA3AB-DD85-479F-9E95-6A20CB10974F}">
      <dsp:nvSpPr>
        <dsp:cNvPr id="0" name=""/>
        <dsp:cNvSpPr/>
      </dsp:nvSpPr>
      <dsp:spPr>
        <a:xfrm>
          <a:off x="75207" y="902493"/>
          <a:ext cx="1219200" cy="6016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3000" b="-4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9EA37B-229F-4A25-AC43-71EA2101D776}">
      <dsp:nvSpPr>
        <dsp:cNvPr id="0" name=""/>
        <dsp:cNvSpPr/>
      </dsp:nvSpPr>
      <dsp:spPr>
        <a:xfrm>
          <a:off x="0" y="1654571"/>
          <a:ext cx="6096000" cy="7520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Manipulación de bit</a:t>
          </a:r>
        </a:p>
      </dsp:txBody>
      <dsp:txXfrm>
        <a:off x="1294407" y="1654571"/>
        <a:ext cx="4801592" cy="752078"/>
      </dsp:txXfrm>
    </dsp:sp>
    <dsp:sp modelId="{D36C733D-9020-4531-92BF-98E8B42B4410}">
      <dsp:nvSpPr>
        <dsp:cNvPr id="0" name=""/>
        <dsp:cNvSpPr/>
      </dsp:nvSpPr>
      <dsp:spPr>
        <a:xfrm>
          <a:off x="75207" y="1729779"/>
          <a:ext cx="1219200" cy="6016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23000" r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3D52C-A1A0-40A9-A69F-2932D769F0B5}">
      <dsp:nvSpPr>
        <dsp:cNvPr id="0" name=""/>
        <dsp:cNvSpPr/>
      </dsp:nvSpPr>
      <dsp:spPr>
        <a:xfrm>
          <a:off x="0" y="2481857"/>
          <a:ext cx="6096000" cy="75207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Transferencia de Control</a:t>
          </a:r>
        </a:p>
      </dsp:txBody>
      <dsp:txXfrm>
        <a:off x="1294407" y="2481857"/>
        <a:ext cx="4801592" cy="752078"/>
      </dsp:txXfrm>
    </dsp:sp>
    <dsp:sp modelId="{F1656B40-3B02-40E3-A9DD-F8C56F702556}">
      <dsp:nvSpPr>
        <dsp:cNvPr id="0" name=""/>
        <dsp:cNvSpPr/>
      </dsp:nvSpPr>
      <dsp:spPr>
        <a:xfrm>
          <a:off x="75207" y="2557065"/>
          <a:ext cx="1219200" cy="6016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t="-31000" b="-3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190E9C-45A5-4DA1-8C44-95A9958D4651}">
      <dsp:nvSpPr>
        <dsp:cNvPr id="0" name=""/>
        <dsp:cNvSpPr/>
      </dsp:nvSpPr>
      <dsp:spPr>
        <a:xfrm>
          <a:off x="0" y="3311921"/>
          <a:ext cx="6096000" cy="75207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Control del CPU</a:t>
          </a:r>
        </a:p>
      </dsp:txBody>
      <dsp:txXfrm>
        <a:off x="1294407" y="3311921"/>
        <a:ext cx="4801592" cy="752078"/>
      </dsp:txXfrm>
    </dsp:sp>
    <dsp:sp modelId="{AFE6D70A-02DE-4685-94EC-55728CC343B1}">
      <dsp:nvSpPr>
        <dsp:cNvPr id="0" name=""/>
        <dsp:cNvSpPr/>
      </dsp:nvSpPr>
      <dsp:spPr>
        <a:xfrm>
          <a:off x="75207" y="3384351"/>
          <a:ext cx="1219200" cy="60166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 t="-57000" b="-5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41A79F-D7EA-40F1-9C3F-AFC2C23A0C88}">
      <dsp:nvSpPr>
        <dsp:cNvPr id="0" name=""/>
        <dsp:cNvSpPr/>
      </dsp:nvSpPr>
      <dsp:spPr>
        <a:xfrm>
          <a:off x="0" y="406475"/>
          <a:ext cx="7467600" cy="1776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9569" tIns="499872" rIns="579569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AND		AND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OR		OR Inclusivo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NOT		 Complementar (a uno)</a:t>
          </a:r>
          <a:endParaRPr lang="en-US" sz="2400" kern="1200"/>
        </a:p>
      </dsp:txBody>
      <dsp:txXfrm>
        <a:off x="0" y="406475"/>
        <a:ext cx="7467600" cy="1776600"/>
      </dsp:txXfrm>
    </dsp:sp>
    <dsp:sp modelId="{0B7B593C-304A-4277-BEFE-D6F50C0E91F7}">
      <dsp:nvSpPr>
        <dsp:cNvPr id="0" name=""/>
        <dsp:cNvSpPr/>
      </dsp:nvSpPr>
      <dsp:spPr>
        <a:xfrm>
          <a:off x="373380" y="52235"/>
          <a:ext cx="522732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Instrucciones Lógicas</a:t>
          </a:r>
          <a:endParaRPr lang="en-US" sz="2400" kern="1200"/>
        </a:p>
      </dsp:txBody>
      <dsp:txXfrm>
        <a:off x="407965" y="86820"/>
        <a:ext cx="5158150" cy="639310"/>
      </dsp:txXfrm>
    </dsp:sp>
    <dsp:sp modelId="{9C845918-4BE6-426F-9128-DCF2A251AC46}">
      <dsp:nvSpPr>
        <dsp:cNvPr id="0" name=""/>
        <dsp:cNvSpPr/>
      </dsp:nvSpPr>
      <dsp:spPr>
        <a:xfrm>
          <a:off x="0" y="2666916"/>
          <a:ext cx="7467600" cy="2154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9569" tIns="499872" rIns="579569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SHL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SHR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ROL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/>
            <a:t>ROR</a:t>
          </a:r>
          <a:endParaRPr lang="en-US" sz="2400" kern="1200"/>
        </a:p>
      </dsp:txBody>
      <dsp:txXfrm>
        <a:off x="0" y="2666916"/>
        <a:ext cx="7467600" cy="2154600"/>
      </dsp:txXfrm>
    </dsp:sp>
    <dsp:sp modelId="{870225D2-DB4E-4ECB-AC39-2D0DF31CF2A0}">
      <dsp:nvSpPr>
        <dsp:cNvPr id="0" name=""/>
        <dsp:cNvSpPr/>
      </dsp:nvSpPr>
      <dsp:spPr>
        <a:xfrm>
          <a:off x="373380" y="2312676"/>
          <a:ext cx="522732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/>
            <a:t>Desplazamiento y rotación</a:t>
          </a:r>
          <a:endParaRPr lang="en-US" sz="2400" kern="1200"/>
        </a:p>
      </dsp:txBody>
      <dsp:txXfrm>
        <a:off x="407965" y="2347261"/>
        <a:ext cx="5158150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FDDAD-C3DA-4FE7-B4E8-FC47302AF279}">
      <dsp:nvSpPr>
        <dsp:cNvPr id="0" name=""/>
        <dsp:cNvSpPr/>
      </dsp:nvSpPr>
      <dsp:spPr>
        <a:xfrm>
          <a:off x="0" y="491076"/>
          <a:ext cx="7467600" cy="166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9569" tIns="479044" rIns="57956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/>
            <a:t>OP1 actúa como destino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/>
            <a:t>OP2 indica el número de veces que se desplaza</a:t>
          </a:r>
          <a:endParaRPr lang="en-US" sz="2300" kern="1200"/>
        </a:p>
      </dsp:txBody>
      <dsp:txXfrm>
        <a:off x="0" y="491076"/>
        <a:ext cx="7467600" cy="1666350"/>
      </dsp:txXfrm>
    </dsp:sp>
    <dsp:sp modelId="{B3444450-0CCE-436C-8E72-21B0141E4F2B}">
      <dsp:nvSpPr>
        <dsp:cNvPr id="0" name=""/>
        <dsp:cNvSpPr/>
      </dsp:nvSpPr>
      <dsp:spPr>
        <a:xfrm>
          <a:off x="373380" y="151595"/>
          <a:ext cx="522732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/>
            <a:t>Requieren de dos operandos</a:t>
          </a:r>
          <a:endParaRPr lang="en-US" sz="2300" kern="1200"/>
        </a:p>
      </dsp:txBody>
      <dsp:txXfrm>
        <a:off x="406524" y="184739"/>
        <a:ext cx="5161032" cy="612672"/>
      </dsp:txXfrm>
    </dsp:sp>
    <dsp:sp modelId="{0E094EDE-106E-4C88-93C0-E157A6C6D602}">
      <dsp:nvSpPr>
        <dsp:cNvPr id="0" name=""/>
        <dsp:cNvSpPr/>
      </dsp:nvSpPr>
      <dsp:spPr>
        <a:xfrm>
          <a:off x="0" y="2621106"/>
          <a:ext cx="7467600" cy="2101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9569" tIns="479044" rIns="57956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/>
            <a:t>MOV AX, 3			AX= 0000 0011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/>
            <a:t>SHL AX, 1			AX= 0000 0110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/>
            <a:t>MOV BX, 18			BX= 0001 0010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/>
            <a:t>SHR BX, 1			BX= 0000 1001</a:t>
          </a:r>
          <a:endParaRPr lang="en-US" sz="2300" kern="1200"/>
        </a:p>
      </dsp:txBody>
      <dsp:txXfrm>
        <a:off x="0" y="2621106"/>
        <a:ext cx="7467600" cy="2101050"/>
      </dsp:txXfrm>
    </dsp:sp>
    <dsp:sp modelId="{7C17E896-217D-4481-ADD3-E517C6FB811C}">
      <dsp:nvSpPr>
        <dsp:cNvPr id="0" name=""/>
        <dsp:cNvSpPr/>
      </dsp:nvSpPr>
      <dsp:spPr>
        <a:xfrm>
          <a:off x="373380" y="2281626"/>
          <a:ext cx="522732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7580" tIns="0" rIns="19758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Ejemplo SHL, SHR</a:t>
          </a:r>
          <a:endParaRPr lang="en-US" sz="2300" kern="1200" dirty="0"/>
        </a:p>
      </dsp:txBody>
      <dsp:txXfrm>
        <a:off x="406524" y="2314770"/>
        <a:ext cx="516103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862" y="1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/>
          <a:lstStyle>
            <a:lvl1pPr algn="r">
              <a:defRPr sz="1300"/>
            </a:lvl1pPr>
          </a:lstStyle>
          <a:p>
            <a:fld id="{F01EC52B-776A-49FB-812A-DF0BB9E70769}" type="datetimeFigureOut">
              <a:rPr lang="es-ES" smtClean="0"/>
              <a:pPr/>
              <a:t>30/09/2019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29780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862" y="9429780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 anchor="b"/>
          <a:lstStyle>
            <a:lvl1pPr algn="r">
              <a:defRPr sz="1300"/>
            </a:lvl1pPr>
          </a:lstStyle>
          <a:p>
            <a:fld id="{A3AC0DAF-8BA4-4E51-881F-D63D0622D09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310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/>
          <a:lstStyle>
            <a:lvl1pPr algn="r">
              <a:defRPr sz="1300"/>
            </a:lvl1pPr>
          </a:lstStyle>
          <a:p>
            <a:fld id="{A36680BF-0166-4CDD-B7D9-334C183A69BD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81" tIns="46890" rIns="93781" bIns="4689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383" y="4716586"/>
            <a:ext cx="5436909" cy="4467363"/>
          </a:xfrm>
          <a:prstGeom prst="rect">
            <a:avLst/>
          </a:prstGeom>
        </p:spPr>
        <p:txBody>
          <a:bodyPr vert="horz" lIns="93781" tIns="46890" rIns="93781" bIns="4689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29780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6751"/>
          </a:xfrm>
          <a:prstGeom prst="rect">
            <a:avLst/>
          </a:prstGeom>
        </p:spPr>
        <p:txBody>
          <a:bodyPr vert="horz" lIns="93781" tIns="46890" rIns="93781" bIns="46890" rtlCol="0" anchor="b"/>
          <a:lstStyle>
            <a:lvl1pPr algn="r">
              <a:defRPr sz="1300"/>
            </a:lvl1pPr>
          </a:lstStyle>
          <a:p>
            <a:fld id="{491D1E53-C54D-4F76-AD12-80973763AF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808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03313" y="677863"/>
            <a:ext cx="4505325" cy="33797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1944A2-E6C1-4CA6-BE85-80B9856918BE}" type="slidenum">
              <a:rPr lang="es-ES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012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D1E53-C54D-4F76-AD12-80973763AF0C}" type="slidenum">
              <a:rPr lang="es-MX" smtClean="0"/>
              <a:t>54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761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76C473-8CA3-4DF1-870D-04B56AF5FE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64C0-A803-45EE-B53C-70786A5CEB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C433E-3B37-44F1-AD1B-FE8DC6A303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11BF8E-55BD-49F4-ADC8-6679372E006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5148064" y="6453336"/>
            <a:ext cx="359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96425C4-4EDB-48EC-B89B-7355CA4B016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74BF7-5013-4A80-A6BB-4BAA2D24AFE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4860032" y="6412686"/>
            <a:ext cx="359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3917-21AD-4B1E-8D1C-A915F7A4E13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A0292C-BA01-49A5-AE7B-A4509B70556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4E34C-6826-4784-AB6D-93E74EB7D6E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CuadroTexto"/>
          <p:cNvSpPr txBox="1"/>
          <p:nvPr userDrawn="1"/>
        </p:nvSpPr>
        <p:spPr>
          <a:xfrm>
            <a:off x="5148064" y="6385058"/>
            <a:ext cx="359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31B479-7D58-4AD3-88FE-342D87583F7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2A5C56-403F-445E-8FCE-AD10B807DC7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dirty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/>
              <a:t>Segundo nivel</a:t>
            </a:r>
          </a:p>
          <a:p>
            <a:pPr lvl="2" eaLnBrk="1" latinLnBrk="0" hangingPunct="1"/>
            <a:r>
              <a:rPr kumimoji="0" lang="es-ES" dirty="0"/>
              <a:t>Tercer nivel</a:t>
            </a:r>
          </a:p>
          <a:p>
            <a:pPr lvl="3" eaLnBrk="1" latinLnBrk="0" hangingPunct="1"/>
            <a:r>
              <a:rPr kumimoji="0" lang="es-ES" dirty="0"/>
              <a:t>Cuarto nivel</a:t>
            </a:r>
          </a:p>
          <a:p>
            <a:pPr lvl="4" eaLnBrk="1" latinLnBrk="0" hangingPunct="1"/>
            <a:r>
              <a:rPr kumimoji="0" lang="es-ES" dirty="0"/>
              <a:t>Quinto nivel</a:t>
            </a:r>
            <a:endParaRPr kumimoji="0" lang="en-US" dirty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6D8576-4458-4D8B-988D-71A26AD9A3CD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201D6B-023D-4E2C-B5DF-39EE54AA1136}"/>
              </a:ext>
            </a:extLst>
          </p:cNvPr>
          <p:cNvCxnSpPr>
            <a:cxnSpLocks/>
          </p:cNvCxnSpPr>
          <p:nvPr userDrawn="1"/>
        </p:nvCxnSpPr>
        <p:spPr>
          <a:xfrm>
            <a:off x="457200" y="1484784"/>
            <a:ext cx="74676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rgbClr val="CC6600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0.png"/><Relationship Id="rId4" Type="http://schemas.openxmlformats.org/officeDocument/2006/relationships/oleObject" Target="../embeddings/oleObject4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797496" y="1385619"/>
            <a:ext cx="7239000" cy="1035269"/>
          </a:xfrm>
          <a:solidFill>
            <a:srgbClr val="F7CD3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>
                <a:solidFill>
                  <a:srgbClr val="00B050"/>
                </a:solidFill>
              </a:rPr>
              <a:t>Maestría en </a:t>
            </a:r>
            <a:br>
              <a:rPr lang="es-MX" dirty="0">
                <a:solidFill>
                  <a:srgbClr val="00B050"/>
                </a:solidFill>
              </a:rPr>
            </a:br>
            <a:r>
              <a:rPr lang="es-MX" dirty="0">
                <a:solidFill>
                  <a:srgbClr val="00B050"/>
                </a:solidFill>
              </a:rPr>
              <a:t>Ciencias de la Computación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79512" y="-27384"/>
            <a:ext cx="8895184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sz="2800" dirty="0"/>
          </a:p>
          <a:p>
            <a:r>
              <a:rPr lang="es-MX" sz="2800" dirty="0"/>
              <a:t>   </a:t>
            </a:r>
            <a:r>
              <a:rPr lang="es-MX" sz="2800" dirty="0">
                <a:solidFill>
                  <a:srgbClr val="CC6600"/>
                </a:solidFill>
              </a:rPr>
              <a:t>Centro Universitario </a:t>
            </a:r>
            <a:r>
              <a:rPr lang="es-MX" sz="2800" baseline="0" dirty="0">
                <a:solidFill>
                  <a:srgbClr val="CC6600"/>
                </a:solidFill>
              </a:rPr>
              <a:t>UAEM Texcoco</a:t>
            </a:r>
          </a:p>
          <a:p>
            <a:endParaRPr lang="es-MX" sz="2800" baseline="0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61484"/>
            <a:ext cx="1224136" cy="1035269"/>
          </a:xfrm>
          <a:prstGeom prst="rect">
            <a:avLst/>
          </a:prstGeom>
        </p:spPr>
      </p:pic>
      <p:sp>
        <p:nvSpPr>
          <p:cNvPr id="10" name="3 Título"/>
          <p:cNvSpPr txBox="1">
            <a:spLocks/>
          </p:cNvSpPr>
          <p:nvPr/>
        </p:nvSpPr>
        <p:spPr bwMode="auto">
          <a:xfrm>
            <a:off x="1797496" y="2581750"/>
            <a:ext cx="7239000" cy="559218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MX" sz="2800" b="1" dirty="0">
                <a:solidFill>
                  <a:schemeClr val="tx1"/>
                </a:solidFill>
              </a:rPr>
              <a:t>Arquitectura de Computadoras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267744" y="3429000"/>
            <a:ext cx="6336704" cy="107721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3200" b="1" cap="none" spc="0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Conjunto </a:t>
            </a:r>
            <a:r>
              <a:rPr lang="es-ES" sz="32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 </a:t>
            </a:r>
          </a:p>
          <a:p>
            <a:pPr algn="ctr"/>
            <a:r>
              <a:rPr lang="es-ES" sz="32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instrucciones del CPU</a:t>
            </a:r>
            <a:endParaRPr lang="es-ES" sz="3200" b="1" cap="none" spc="0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327315" y="5108991"/>
            <a:ext cx="4277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/>
              <a:t>Elaborado por:</a:t>
            </a:r>
          </a:p>
          <a:p>
            <a:r>
              <a:rPr lang="es-MX" sz="2400" dirty="0"/>
              <a:t>Dra. Maricela Quintana López</a:t>
            </a:r>
          </a:p>
          <a:p>
            <a:r>
              <a:rPr lang="es-MX" sz="2400" dirty="0"/>
              <a:t>Agosto de 2019</a:t>
            </a:r>
          </a:p>
        </p:txBody>
      </p:sp>
      <p:pic>
        <p:nvPicPr>
          <p:cNvPr id="70662" name="Picture 6" descr="Resultado de imagen para Instruction set arch">
            <a:extLst>
              <a:ext uri="{FF2B5EF4-FFF2-40B4-BE49-F238E27FC236}">
                <a16:creationId xmlns:a16="http://schemas.microsoft.com/office/drawing/2014/main" id="{963BF8FE-93FC-4D38-A22A-D985D2E1A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560" y="4869160"/>
            <a:ext cx="1505297" cy="161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F74C67F-C672-4059-B44E-3B8C0CB4F38A}"/>
              </a:ext>
            </a:extLst>
          </p:cNvPr>
          <p:cNvCxnSpPr/>
          <p:nvPr/>
        </p:nvCxnSpPr>
        <p:spPr>
          <a:xfrm>
            <a:off x="1691680" y="1340768"/>
            <a:ext cx="7452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80EAB51-A9FF-4B15-951E-68B728DB009E}"/>
              </a:ext>
            </a:extLst>
          </p:cNvPr>
          <p:cNvCxnSpPr/>
          <p:nvPr/>
        </p:nvCxnSpPr>
        <p:spPr>
          <a:xfrm>
            <a:off x="1691680" y="2492896"/>
            <a:ext cx="7452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EF257D49-CF90-4AFB-8DF3-429649FF1FDD}"/>
              </a:ext>
            </a:extLst>
          </p:cNvPr>
          <p:cNvCxnSpPr/>
          <p:nvPr/>
        </p:nvCxnSpPr>
        <p:spPr>
          <a:xfrm>
            <a:off x="1691680" y="3356992"/>
            <a:ext cx="7452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084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47A323-7556-4C8E-97F2-860755EB5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Cuadro Comparativo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81612923"/>
              </p:ext>
            </p:extLst>
          </p:nvPr>
        </p:nvGraphicFramePr>
        <p:xfrm>
          <a:off x="488776" y="1735296"/>
          <a:ext cx="7467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4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Aspecto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CISC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RISC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Significado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Computadoras</a:t>
                      </a:r>
                      <a:r>
                        <a:rPr lang="es-MX" sz="1600" baseline="0" dirty="0"/>
                        <a:t> con un conjunto de instrucciones complejo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Computadoras</a:t>
                      </a:r>
                      <a:r>
                        <a:rPr lang="es-MX" sz="1600" baseline="0" dirty="0"/>
                        <a:t> con un conjunto de instrucciones reducido</a:t>
                      </a:r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Características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Instrucciones muy amplias</a:t>
                      </a:r>
                    </a:p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Instrucciones de tamaño fijo</a:t>
                      </a:r>
                    </a:p>
                    <a:p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Objetivos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Permite reducir el costo total del sistema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Posibilita la segmentación y el paralelismo de la ejecución de instrucciones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Ventajas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MX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la dificultad de crear compiladores.</a:t>
                      </a:r>
                    </a:p>
                    <a:p>
                      <a:r>
                        <a:rPr kumimoji="0" lang="es-MX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Permite reducir el costo total del sistema.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A</a:t>
                      </a:r>
                      <a:r>
                        <a:rPr kumimoji="0" lang="es-MX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favor de conjuntos de instrucciones pequeñas y simples que toman menor tiempo para ejecutarse</a:t>
                      </a:r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/>
                        <a:t>Microprocesadores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Intel x86</a:t>
                      </a:r>
                    </a:p>
                    <a:p>
                      <a:r>
                        <a:rPr lang="es-MX" sz="1600" dirty="0"/>
                        <a:t>Motorola</a:t>
                      </a:r>
                      <a:r>
                        <a:rPr lang="es-MX" sz="1600" baseline="0" dirty="0"/>
                        <a:t> 68000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/>
                        <a:t>IBM </a:t>
                      </a:r>
                      <a:r>
                        <a:rPr lang="es-MX" sz="1600" dirty="0" err="1"/>
                        <a:t>Power</a:t>
                      </a:r>
                      <a:endParaRPr lang="es-MX" sz="1600" dirty="0"/>
                    </a:p>
                    <a:p>
                      <a:r>
                        <a:rPr lang="es-MX" sz="1600" dirty="0" err="1"/>
                        <a:t>Sparc</a:t>
                      </a:r>
                      <a:endParaRPr lang="es-MX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421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6B6F33-9A5E-4FFF-95D8-1DB14579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27384"/>
            <a:ext cx="7313612" cy="1143000"/>
          </a:xfrm>
        </p:spPr>
        <p:txBody>
          <a:bodyPr/>
          <a:lstStyle/>
          <a:p>
            <a:r>
              <a:rPr lang="es-MX" dirty="0"/>
              <a:t>Representación de Instrucciones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90B806-FAD8-4B02-A8F9-AD1284A7C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Las instrucciones son secuencias de bits</a:t>
            </a:r>
          </a:p>
          <a:p>
            <a:r>
              <a:rPr lang="es-MX" dirty="0"/>
              <a:t>Utilizan nemónicos</a:t>
            </a:r>
          </a:p>
          <a:p>
            <a:pPr lvl="1"/>
            <a:r>
              <a:rPr lang="es-MX" dirty="0"/>
              <a:t>Representación simbólica de una instrucción</a:t>
            </a:r>
          </a:p>
          <a:p>
            <a:pPr lvl="1"/>
            <a:r>
              <a:rPr lang="es-MX" dirty="0"/>
              <a:t>Abreviaciones que indican la operación</a:t>
            </a:r>
          </a:p>
          <a:p>
            <a:pPr lvl="1"/>
            <a:r>
              <a:rPr lang="es-MX" dirty="0"/>
              <a:t>Ejemplos: </a:t>
            </a:r>
            <a:r>
              <a:rPr lang="es-MX" dirty="0" err="1"/>
              <a:t>Add</a:t>
            </a:r>
            <a:r>
              <a:rPr lang="es-MX" dirty="0"/>
              <a:t>, </a:t>
            </a:r>
            <a:r>
              <a:rPr lang="es-MX" dirty="0" err="1"/>
              <a:t>Jmp</a:t>
            </a:r>
            <a:r>
              <a:rPr lang="es-MX" dirty="0"/>
              <a:t>, </a:t>
            </a:r>
            <a:r>
              <a:rPr lang="es-MX" dirty="0" err="1"/>
              <a:t>Mov</a:t>
            </a:r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595958" y="3933056"/>
            <a:ext cx="7488832" cy="177930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101110100000101100000001	BA0B01		MOV DX,010B</a:t>
            </a:r>
          </a:p>
          <a:p>
            <a:r>
              <a:rPr lang="es-MX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1011010000001001		B409		MOV AH,09</a:t>
            </a:r>
          </a:p>
          <a:p>
            <a:r>
              <a:rPr lang="es-MX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1100110100100001		CD21		INT 21</a:t>
            </a:r>
          </a:p>
          <a:p>
            <a:r>
              <a:rPr lang="es-MX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1011010000000000		B400		MOV AH,00</a:t>
            </a:r>
          </a:p>
          <a:p>
            <a:r>
              <a:rPr lang="es-MX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1100110100100001		CD21		INT 21</a:t>
            </a:r>
          </a:p>
        </p:txBody>
      </p:sp>
    </p:spTree>
    <p:extLst>
      <p:ext uri="{BB962C8B-B14F-4D97-AF65-F5344CB8AC3E}">
        <p14:creationId xmlns:p14="http://schemas.microsoft.com/office/powerpoint/2010/main" val="2979650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1CE082-4C21-4AD8-AF79-14773B97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0014" y="301625"/>
            <a:ext cx="7313612" cy="823119"/>
          </a:xfrm>
        </p:spPr>
        <p:txBody>
          <a:bodyPr/>
          <a:lstStyle/>
          <a:p>
            <a:r>
              <a:rPr lang="es-MX" dirty="0"/>
              <a:t>Formato de Instrucción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31F328-3D2A-440D-8E02-AA1A9243D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628800"/>
            <a:ext cx="7848872" cy="4313213"/>
          </a:xfrm>
        </p:spPr>
        <p:txBody>
          <a:bodyPr/>
          <a:lstStyle/>
          <a:p>
            <a:r>
              <a:rPr lang="es-MX" sz="2800" dirty="0"/>
              <a:t>Información requerida por el CPU 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MX" sz="2400" dirty="0"/>
              <a:t>Código de operación: </a:t>
            </a:r>
            <a:r>
              <a:rPr lang="es-MX" sz="2400" dirty="0" err="1"/>
              <a:t>Ej</a:t>
            </a:r>
            <a:r>
              <a:rPr lang="es-MX" sz="2400" dirty="0"/>
              <a:t>: ADD, SUB	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MX" sz="2400" dirty="0"/>
              <a:t>Referencia de Operando Fuente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MX" sz="2400" dirty="0"/>
              <a:t>Referencia de Operando Resultante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MX" sz="2400" dirty="0"/>
              <a:t>Referencia de Siguiente Instrucción.</a:t>
            </a:r>
            <a:endParaRPr lang="es-ES" sz="2400" dirty="0"/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84960F4-3E84-4EAF-89AD-BA412A1FF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293096"/>
            <a:ext cx="8107750" cy="127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20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2EEFF5-97AA-4E49-86D8-1A4C81613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Diseño del conjunto de instrucciones</a:t>
            </a:r>
          </a:p>
        </p:txBody>
      </p:sp>
      <p:graphicFrame>
        <p:nvGraphicFramePr>
          <p:cNvPr id="10" name="Tabla 10">
            <a:extLst>
              <a:ext uri="{FF2B5EF4-FFF2-40B4-BE49-F238E27FC236}">
                <a16:creationId xmlns:a16="http://schemas.microsoft.com/office/drawing/2014/main" id="{81CE552A-11F4-4949-AC8D-ECBCCDDE4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403439"/>
              </p:ext>
            </p:extLst>
          </p:nvPr>
        </p:nvGraphicFramePr>
        <p:xfrm>
          <a:off x="539553" y="2041947"/>
          <a:ext cx="7632847" cy="3835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248">
                  <a:extLst>
                    <a:ext uri="{9D8B030D-6E8A-4147-A177-3AD203B41FA5}">
                      <a16:colId xmlns:a16="http://schemas.microsoft.com/office/drawing/2014/main" val="1945924909"/>
                    </a:ext>
                  </a:extLst>
                </a:gridCol>
                <a:gridCol w="1524938">
                  <a:extLst>
                    <a:ext uri="{9D8B030D-6E8A-4147-A177-3AD203B41FA5}">
                      <a16:colId xmlns:a16="http://schemas.microsoft.com/office/drawing/2014/main" val="3241588224"/>
                    </a:ext>
                  </a:extLst>
                </a:gridCol>
                <a:gridCol w="1435236">
                  <a:extLst>
                    <a:ext uri="{9D8B030D-6E8A-4147-A177-3AD203B41FA5}">
                      <a16:colId xmlns:a16="http://schemas.microsoft.com/office/drawing/2014/main" val="898610530"/>
                    </a:ext>
                  </a:extLst>
                </a:gridCol>
                <a:gridCol w="1500474">
                  <a:extLst>
                    <a:ext uri="{9D8B030D-6E8A-4147-A177-3AD203B41FA5}">
                      <a16:colId xmlns:a16="http://schemas.microsoft.com/office/drawing/2014/main" val="3228869137"/>
                    </a:ext>
                  </a:extLst>
                </a:gridCol>
                <a:gridCol w="1630951">
                  <a:extLst>
                    <a:ext uri="{9D8B030D-6E8A-4147-A177-3AD203B41FA5}">
                      <a16:colId xmlns:a16="http://schemas.microsoft.com/office/drawing/2014/main" val="3022872267"/>
                    </a:ext>
                  </a:extLst>
                </a:gridCol>
              </a:tblGrid>
              <a:tr h="737770">
                <a:tc>
                  <a:txBody>
                    <a:bodyPr/>
                    <a:lstStyle/>
                    <a:p>
                      <a:r>
                        <a:rPr lang="es-MX" dirty="0"/>
                        <a:t>Tipo de Datos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Formato de Instrucción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Registros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Direcciona-miento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Número de direcciones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556955"/>
                  </a:ext>
                </a:extLst>
              </a:tr>
              <a:tr h="427438">
                <a:tc>
                  <a:txBody>
                    <a:bodyPr/>
                    <a:lstStyle/>
                    <a:p>
                      <a:r>
                        <a:rPr lang="es-MX" dirty="0"/>
                        <a:t>Direcciones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Longitud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Número de registros del CPU a ser usados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Modos de especificar la dirección de un operando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Cero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759337"/>
                  </a:ext>
                </a:extLst>
              </a:tr>
              <a:tr h="737770">
                <a:tc>
                  <a:txBody>
                    <a:bodyPr/>
                    <a:lstStyle/>
                    <a:p>
                      <a:r>
                        <a:rPr lang="es-MX" dirty="0"/>
                        <a:t>Números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Número de Campos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Una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612315"/>
                  </a:ext>
                </a:extLst>
              </a:tr>
              <a:tr h="1053958">
                <a:tc>
                  <a:txBody>
                    <a:bodyPr/>
                    <a:lstStyle/>
                    <a:p>
                      <a:r>
                        <a:rPr lang="es-MX" dirty="0"/>
                        <a:t>Caracteres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Tipos de Direcciona-miento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772471"/>
                  </a:ext>
                </a:extLst>
              </a:tr>
              <a:tr h="427438">
                <a:tc>
                  <a:txBody>
                    <a:bodyPr/>
                    <a:lstStyle/>
                    <a:p>
                      <a:r>
                        <a:rPr lang="es-MX" dirty="0"/>
                        <a:t>Lógicos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589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014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2EEFF5-97AA-4E49-86D8-1A4C81613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Diseño del conjunto de instrucciones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7772B17-F3BA-47D5-9FC7-416682E1F6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192990"/>
              </p:ext>
            </p:extLst>
          </p:nvPr>
        </p:nvGraphicFramePr>
        <p:xfrm>
          <a:off x="1619672" y="21733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073CBFA1-0307-4EA6-BBB4-0A742BDFC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42" y="1700808"/>
            <a:ext cx="7313612" cy="521667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Repertorio de Operaciones</a:t>
            </a:r>
          </a:p>
        </p:txBody>
      </p:sp>
    </p:spTree>
    <p:extLst>
      <p:ext uri="{BB962C8B-B14F-4D97-AF65-F5344CB8AC3E}">
        <p14:creationId xmlns:p14="http://schemas.microsoft.com/office/powerpoint/2010/main" val="517002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Transferencia de Datos</a:t>
            </a:r>
            <a:endParaRPr lang="es-E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370014" y="3438912"/>
            <a:ext cx="6946402" cy="253789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MX" sz="2600" dirty="0"/>
              <a:t>MOV		Mover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600" dirty="0"/>
              <a:t>PUSH, POP	Operaciones en </a:t>
            </a:r>
            <a:r>
              <a:rPr lang="es-MX" sz="2600" dirty="0" err="1"/>
              <a:t>Stack</a:t>
            </a:r>
            <a:endParaRPr lang="es-MX" sz="2600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sz="2600" dirty="0"/>
              <a:t>XCHG		Intercambiar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sz="2600" dirty="0"/>
              <a:t>IN, OUT		Puertos entrada/salida</a:t>
            </a:r>
          </a:p>
          <a:p>
            <a:pPr lvl="1">
              <a:buFont typeface="Wingdings" pitchFamily="2" charset="2"/>
              <a:buNone/>
            </a:pPr>
            <a:endParaRPr lang="es-MX" sz="2200" dirty="0"/>
          </a:p>
          <a:p>
            <a:pPr lvl="1">
              <a:buFont typeface="Wingdings" pitchFamily="2" charset="2"/>
              <a:buNone/>
            </a:pPr>
            <a:endParaRPr lang="es-ES" sz="1800" dirty="0"/>
          </a:p>
        </p:txBody>
      </p:sp>
      <p:pic>
        <p:nvPicPr>
          <p:cNvPr id="79876" name="Picture 4" descr="Resultado de imagen para transferencia de datos">
            <a:extLst>
              <a:ext uri="{FF2B5EF4-FFF2-40B4-BE49-F238E27FC236}">
                <a16:creationId xmlns:a16="http://schemas.microsoft.com/office/drawing/2014/main" id="{39374A52-678D-4479-950B-F88045327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Transferencia de datos</a:t>
            </a:r>
            <a:endParaRPr lang="es-E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844824"/>
            <a:ext cx="8316416" cy="41148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s-MX" sz="2800" dirty="0"/>
              <a:t>MOV  destino, fuente</a:t>
            </a:r>
          </a:p>
          <a:p>
            <a:pPr lvl="2"/>
            <a:r>
              <a:rPr lang="es-MX" sz="2800" dirty="0"/>
              <a:t>Transfiere datos entre registros y memoria.</a:t>
            </a:r>
          </a:p>
          <a:p>
            <a:pPr lvl="2"/>
            <a:r>
              <a:rPr lang="es-MX" sz="2800" dirty="0"/>
              <a:t>Destino: registro o localidad de memoria.</a:t>
            </a:r>
          </a:p>
          <a:p>
            <a:pPr lvl="2"/>
            <a:r>
              <a:rPr lang="es-MX" sz="2800" dirty="0"/>
              <a:t>Fuente: registro, dirección memoria o número.</a:t>
            </a:r>
          </a:p>
          <a:p>
            <a:pPr lvl="3"/>
            <a:r>
              <a:rPr lang="es-MX" sz="2800" dirty="0"/>
              <a:t>MOV AX, 10</a:t>
            </a:r>
          </a:p>
          <a:p>
            <a:pPr lvl="3"/>
            <a:r>
              <a:rPr lang="es-MX" sz="2800" dirty="0"/>
              <a:t>MOV BX, DX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06524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es-MX" dirty="0"/>
              <a:t>MOV</a:t>
            </a:r>
            <a:endParaRPr lang="es-ES" dirty="0"/>
          </a:p>
        </p:txBody>
      </p:sp>
      <p:pic>
        <p:nvPicPr>
          <p:cNvPr id="155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61" y="2327920"/>
            <a:ext cx="78581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54971"/>
            <a:ext cx="76581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DACB2DB0-37DA-4DE5-BDBB-BC091F473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066" y="404664"/>
            <a:ext cx="66103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376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es-MX" dirty="0"/>
              <a:t>MOV</a:t>
            </a:r>
            <a:endParaRPr lang="es-ES" dirty="0"/>
          </a:p>
        </p:txBody>
      </p:sp>
      <p:pic>
        <p:nvPicPr>
          <p:cNvPr id="155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06" y="274286"/>
            <a:ext cx="66103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78771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81128"/>
            <a:ext cx="72009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071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XCHG OP1, OP2</a:t>
            </a:r>
            <a:endParaRPr lang="es-E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OP 1 Puede accederse con cualquier modo de direccionamiento, excepto el inmediato.</a:t>
            </a:r>
          </a:p>
          <a:p>
            <a:r>
              <a:rPr lang="es-MX" dirty="0"/>
              <a:t>OP2 Siempre debe ser un registro</a:t>
            </a:r>
          </a:p>
          <a:p>
            <a:pPr lvl="1"/>
            <a:r>
              <a:rPr lang="es-MX" dirty="0"/>
              <a:t>MOV AX, 5</a:t>
            </a:r>
          </a:p>
          <a:p>
            <a:pPr lvl="1"/>
            <a:r>
              <a:rPr lang="es-MX" dirty="0"/>
              <a:t>MOV BX, 10</a:t>
            </a:r>
          </a:p>
          <a:p>
            <a:pPr lvl="1"/>
            <a:r>
              <a:rPr lang="es-MX" dirty="0"/>
              <a:t>XCHG AX, BX</a:t>
            </a:r>
            <a:endParaRPr lang="es-ES" dirty="0"/>
          </a:p>
        </p:txBody>
      </p:sp>
      <p:grpSp>
        <p:nvGrpSpPr>
          <p:cNvPr id="4" name="Grupo 3"/>
          <p:cNvGrpSpPr/>
          <p:nvPr/>
        </p:nvGrpSpPr>
        <p:grpSpPr>
          <a:xfrm>
            <a:off x="2627784" y="4221088"/>
            <a:ext cx="2657475" cy="1323975"/>
            <a:chOff x="2771800" y="4869160"/>
            <a:chExt cx="2657475" cy="1323975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1800" y="4869160"/>
              <a:ext cx="2657475" cy="1323975"/>
            </a:xfrm>
            <a:prstGeom prst="rect">
              <a:avLst/>
            </a:prstGeom>
          </p:spPr>
        </p:pic>
        <p:sp>
          <p:nvSpPr>
            <p:cNvPr id="3" name="Rectángulo 2"/>
            <p:cNvSpPr/>
            <p:nvPr/>
          </p:nvSpPr>
          <p:spPr>
            <a:xfrm>
              <a:off x="2915816" y="4941168"/>
              <a:ext cx="57900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es-ES" sz="2000" b="1" dirty="0">
                  <a:ln/>
                  <a:solidFill>
                    <a:schemeClr val="accent6">
                      <a:lumMod val="75000"/>
                    </a:schemeClr>
                  </a:solidFill>
                </a:rPr>
                <a:t>AX</a:t>
              </a: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4716016" y="5013176"/>
              <a:ext cx="57579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2000" b="1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BX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auto">
          <a:xfrm>
            <a:off x="4909436" y="6309320"/>
            <a:ext cx="3779912" cy="64807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1259632" y="1340768"/>
            <a:ext cx="7488832" cy="4320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6632"/>
            <a:ext cx="4752528" cy="6635021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D79FC258-8566-4D02-B452-F6F685D42E0B}"/>
              </a:ext>
            </a:extLst>
          </p:cNvPr>
          <p:cNvSpPr/>
          <p:nvPr/>
        </p:nvSpPr>
        <p:spPr>
          <a:xfrm>
            <a:off x="251520" y="1196752"/>
            <a:ext cx="1440160" cy="7920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8081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MX" dirty="0"/>
            </a:br>
            <a:r>
              <a:rPr lang="es-MX" dirty="0"/>
              <a:t>XCHG</a:t>
            </a:r>
            <a:br>
              <a:rPr lang="es-MX" dirty="0"/>
            </a:br>
            <a:r>
              <a:rPr lang="es-MX" dirty="0"/>
              <a:t>PUSH Registro, POP Registro</a:t>
            </a:r>
            <a:endParaRPr lang="es-ES" dirty="0"/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643" y="4149080"/>
            <a:ext cx="69437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324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631" y="1997199"/>
            <a:ext cx="393382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918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IN, OUT</a:t>
            </a:r>
            <a:endParaRPr lang="es-E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800" dirty="0"/>
              <a:t>Acceder a los puertos de entrada y salida</a:t>
            </a:r>
          </a:p>
          <a:p>
            <a:pPr>
              <a:lnSpc>
                <a:spcPct val="90000"/>
              </a:lnSpc>
            </a:pPr>
            <a:r>
              <a:rPr lang="es-MX" sz="2800" dirty="0"/>
              <a:t>El envío o recepción se realiza a través del registro AX</a:t>
            </a:r>
          </a:p>
          <a:p>
            <a:pPr>
              <a:lnSpc>
                <a:spcPct val="90000"/>
              </a:lnSpc>
            </a:pPr>
            <a:r>
              <a:rPr lang="es-MX" sz="2800" dirty="0"/>
              <a:t>El puerto se especifica en el registro DX o con direccionamiento inmediato.</a:t>
            </a:r>
          </a:p>
          <a:p>
            <a:pPr>
              <a:lnSpc>
                <a:spcPct val="90000"/>
              </a:lnSpc>
            </a:pPr>
            <a:r>
              <a:rPr lang="es-MX" sz="2800" dirty="0"/>
              <a:t>IN destino, puerto   OUT puerto, fuente</a:t>
            </a:r>
          </a:p>
          <a:p>
            <a:pPr lvl="1">
              <a:lnSpc>
                <a:spcPct val="90000"/>
              </a:lnSpc>
            </a:pPr>
            <a:r>
              <a:rPr lang="es-MX" sz="2400" dirty="0"/>
              <a:t>IN   AX, 2F</a:t>
            </a:r>
          </a:p>
          <a:p>
            <a:pPr lvl="1">
              <a:lnSpc>
                <a:spcPct val="90000"/>
              </a:lnSpc>
            </a:pPr>
            <a:r>
              <a:rPr lang="es-MX" sz="2400" dirty="0"/>
              <a:t>OUT 5,AX</a:t>
            </a:r>
          </a:p>
          <a:p>
            <a:pPr lvl="1">
              <a:lnSpc>
                <a:spcPct val="90000"/>
              </a:lnSpc>
            </a:pPr>
            <a:r>
              <a:rPr lang="es-MX" sz="2400" dirty="0"/>
              <a:t>MOV DX, 3FC</a:t>
            </a:r>
          </a:p>
          <a:p>
            <a:pPr lvl="1">
              <a:lnSpc>
                <a:spcPct val="90000"/>
              </a:lnSpc>
            </a:pPr>
            <a:r>
              <a:rPr lang="es-MX" sz="2400" dirty="0"/>
              <a:t>IN   AX, DX</a:t>
            </a:r>
            <a:endParaRPr lang="es-E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Instrucciones Aritméticas</a:t>
            </a:r>
            <a:endParaRPr lang="es-E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5554960" cy="4873752"/>
          </a:xfrm>
        </p:spPr>
        <p:txBody>
          <a:bodyPr>
            <a:normAutofit/>
          </a:bodyPr>
          <a:lstStyle/>
          <a:p>
            <a:r>
              <a:rPr lang="es-MX" sz="2600" dirty="0"/>
              <a:t>Instrucciones Aritméticas</a:t>
            </a:r>
          </a:p>
          <a:p>
            <a:pPr lvl="1"/>
            <a:r>
              <a:rPr lang="es-MX" sz="2200" dirty="0"/>
              <a:t>ADD		Suma </a:t>
            </a:r>
          </a:p>
          <a:p>
            <a:pPr lvl="1"/>
            <a:r>
              <a:rPr lang="es-MX" sz="2200" dirty="0"/>
              <a:t>SUB		Resta</a:t>
            </a:r>
          </a:p>
          <a:p>
            <a:pPr lvl="1"/>
            <a:r>
              <a:rPr lang="es-MX" sz="2200" dirty="0"/>
              <a:t>INC		Incremento</a:t>
            </a:r>
          </a:p>
          <a:p>
            <a:pPr lvl="1"/>
            <a:r>
              <a:rPr lang="es-MX" sz="2200" dirty="0"/>
              <a:t>DEC		Decremento</a:t>
            </a:r>
          </a:p>
          <a:p>
            <a:pPr lvl="1"/>
            <a:r>
              <a:rPr lang="es-MX" sz="2200" dirty="0"/>
              <a:t>NEG		Complemento</a:t>
            </a:r>
          </a:p>
          <a:p>
            <a:pPr lvl="1"/>
            <a:r>
              <a:rPr lang="es-MX" sz="2200" dirty="0"/>
              <a:t>MUL		Multiplicación</a:t>
            </a:r>
          </a:p>
          <a:p>
            <a:pPr lvl="1"/>
            <a:r>
              <a:rPr lang="es-MX" sz="2200" dirty="0"/>
              <a:t>DIV		División</a:t>
            </a:r>
          </a:p>
          <a:p>
            <a:pPr lvl="1"/>
            <a:endParaRPr lang="es-MX" sz="2200" dirty="0"/>
          </a:p>
          <a:p>
            <a:pPr lvl="1"/>
            <a:endParaRPr lang="es-ES" sz="2200" dirty="0"/>
          </a:p>
        </p:txBody>
      </p:sp>
      <p:pic>
        <p:nvPicPr>
          <p:cNvPr id="110594" name="Picture 2" descr="Resultado de imagen para operaciones aritmeticas">
            <a:extLst>
              <a:ext uri="{FF2B5EF4-FFF2-40B4-BE49-F238E27FC236}">
                <a16:creationId xmlns:a16="http://schemas.microsoft.com/office/drawing/2014/main" id="{3A231F28-408B-4894-B3F7-F7B23D5CC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2520280" cy="212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ADD Op1, Op2</a:t>
            </a:r>
            <a:endParaRPr lang="es-E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s-MX" sz="2700" dirty="0"/>
              <a:t>Suma el Op1 y el Op2</a:t>
            </a:r>
          </a:p>
          <a:p>
            <a:pPr lvl="1"/>
            <a:r>
              <a:rPr lang="es-MX" sz="2700" dirty="0"/>
              <a:t>El resultado es almacenado en el Op1</a:t>
            </a:r>
          </a:p>
          <a:p>
            <a:pPr lvl="3"/>
            <a:endParaRPr lang="es-MX" sz="2400" dirty="0"/>
          </a:p>
          <a:p>
            <a:pPr lvl="3"/>
            <a:r>
              <a:rPr lang="es-MX" sz="2400" dirty="0"/>
              <a:t>MOV AX, 1</a:t>
            </a:r>
          </a:p>
          <a:p>
            <a:pPr lvl="3"/>
            <a:r>
              <a:rPr lang="es-MX" sz="2400" dirty="0"/>
              <a:t>MOV BX, 2</a:t>
            </a:r>
          </a:p>
          <a:p>
            <a:pPr lvl="3"/>
            <a:r>
              <a:rPr lang="es-MX" sz="2400" dirty="0"/>
              <a:t>MOV CX, 10</a:t>
            </a:r>
          </a:p>
          <a:p>
            <a:pPr lvl="3"/>
            <a:r>
              <a:rPr lang="es-MX" sz="2400" dirty="0"/>
              <a:t>ADD AX, BX</a:t>
            </a:r>
          </a:p>
          <a:p>
            <a:pPr lvl="3"/>
            <a:r>
              <a:rPr lang="es-MX" sz="2400" dirty="0"/>
              <a:t>ADD BX, CX</a:t>
            </a:r>
          </a:p>
          <a:p>
            <a:pPr lvl="1"/>
            <a:endParaRPr lang="es-ES" sz="2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508BA44-BA78-49E3-8F73-770537736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507" y="3140968"/>
            <a:ext cx="352609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606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SUB Op1, Op2</a:t>
            </a:r>
            <a:endParaRPr lang="es-E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s-MX" sz="2700" dirty="0"/>
              <a:t>Resta el Op1 y el Op2.</a:t>
            </a:r>
          </a:p>
          <a:p>
            <a:pPr lvl="1"/>
            <a:r>
              <a:rPr lang="es-MX" sz="2700" dirty="0"/>
              <a:t>El resultado es almacenado en el Op1.</a:t>
            </a:r>
          </a:p>
          <a:p>
            <a:pPr marL="731520" lvl="2" indent="0">
              <a:buNone/>
            </a:pPr>
            <a:endParaRPr lang="es-MX" sz="2400" dirty="0"/>
          </a:p>
          <a:p>
            <a:pPr lvl="3"/>
            <a:r>
              <a:rPr lang="es-MX" sz="2400" dirty="0"/>
              <a:t>MOV AX, 1</a:t>
            </a:r>
          </a:p>
          <a:p>
            <a:pPr lvl="3"/>
            <a:r>
              <a:rPr lang="es-MX" sz="2400" dirty="0"/>
              <a:t>MOV BX, 2</a:t>
            </a:r>
          </a:p>
          <a:p>
            <a:pPr lvl="3"/>
            <a:r>
              <a:rPr lang="es-MX" sz="2400" dirty="0"/>
              <a:t>MOV CX, 10</a:t>
            </a:r>
          </a:p>
          <a:p>
            <a:pPr lvl="3"/>
            <a:r>
              <a:rPr lang="es-MX" sz="2400" dirty="0"/>
              <a:t>SUB CX, BX</a:t>
            </a:r>
          </a:p>
          <a:p>
            <a:pPr lvl="3"/>
            <a:r>
              <a:rPr lang="es-MX" sz="2400" dirty="0"/>
              <a:t>SUB DX, AX</a:t>
            </a:r>
          </a:p>
          <a:p>
            <a:pPr lvl="1"/>
            <a:endParaRPr lang="es-ES" sz="22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1295366-8E00-4A46-ACF1-E9FF2242F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2996952"/>
            <a:ext cx="3673556" cy="202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444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CMP Op1, Op2</a:t>
            </a:r>
            <a:endParaRPr lang="es-E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>
            <a:normAutofit/>
          </a:bodyPr>
          <a:lstStyle/>
          <a:p>
            <a:pPr lvl="1"/>
            <a:r>
              <a:rPr lang="es-MX" sz="2700" dirty="0"/>
              <a:t>Compara el Op1 contra el Op2 restándolos</a:t>
            </a:r>
          </a:p>
          <a:p>
            <a:pPr lvl="1"/>
            <a:r>
              <a:rPr lang="es-MX" sz="2700" dirty="0"/>
              <a:t>El resultado NO se almacena</a:t>
            </a:r>
          </a:p>
          <a:p>
            <a:pPr lvl="1"/>
            <a:r>
              <a:rPr lang="es-MX" sz="2700" dirty="0"/>
              <a:t>Se utiliza para activar banderas</a:t>
            </a:r>
            <a:r>
              <a:rPr lang="es-MX" sz="2400" dirty="0"/>
              <a:t>.</a:t>
            </a:r>
          </a:p>
          <a:p>
            <a:pPr lvl="1"/>
            <a:endParaRPr lang="es-ES" sz="22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2539F3C-FE78-44C1-824A-77FE668FA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88" y="4437112"/>
            <a:ext cx="7089947" cy="1944216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4A2AB721-37C8-4D74-82DC-ED956E0F473E}"/>
              </a:ext>
            </a:extLst>
          </p:cNvPr>
          <p:cNvSpPr txBox="1">
            <a:spLocks noChangeArrowheads="1"/>
          </p:cNvSpPr>
          <p:nvPr/>
        </p:nvSpPr>
        <p:spPr>
          <a:xfrm>
            <a:off x="3194490" y="3056068"/>
            <a:ext cx="3528465" cy="4873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 fontAlgn="auto">
              <a:spcAft>
                <a:spcPts val="0"/>
              </a:spcAft>
            </a:pPr>
            <a:r>
              <a:rPr lang="es-MX" sz="2400" dirty="0"/>
              <a:t>CMP AX, BX</a:t>
            </a:r>
          </a:p>
          <a:p>
            <a:pPr lvl="3" fontAlgn="auto">
              <a:spcAft>
                <a:spcPts val="0"/>
              </a:spcAft>
            </a:pPr>
            <a:r>
              <a:rPr lang="es-MX" sz="2400" dirty="0"/>
              <a:t>CMP CX, BX</a:t>
            </a:r>
          </a:p>
          <a:p>
            <a:pPr lvl="3" fontAlgn="auto">
              <a:spcAft>
                <a:spcPts val="0"/>
              </a:spcAft>
            </a:pPr>
            <a:r>
              <a:rPr lang="es-MX" sz="2400" dirty="0"/>
              <a:t>CMP DX, BX</a:t>
            </a:r>
          </a:p>
          <a:p>
            <a:pPr lvl="1" fontAlgn="auto">
              <a:spcAft>
                <a:spcPts val="0"/>
              </a:spcAft>
            </a:pPr>
            <a:endParaRPr lang="es-ES" sz="2200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0336457-9D77-4DBA-B92D-34D779EB624E}"/>
              </a:ext>
            </a:extLst>
          </p:cNvPr>
          <p:cNvSpPr txBox="1">
            <a:spLocks noChangeArrowheads="1"/>
          </p:cNvSpPr>
          <p:nvPr/>
        </p:nvSpPr>
        <p:spPr>
          <a:xfrm>
            <a:off x="222418" y="3055257"/>
            <a:ext cx="2997769" cy="13818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 fontAlgn="auto">
              <a:spcAft>
                <a:spcPts val="0"/>
              </a:spcAft>
            </a:pPr>
            <a:r>
              <a:rPr lang="es-MX" sz="2400" dirty="0"/>
              <a:t>MOV AX, 1</a:t>
            </a:r>
          </a:p>
          <a:p>
            <a:pPr lvl="3" fontAlgn="auto">
              <a:spcAft>
                <a:spcPts val="0"/>
              </a:spcAft>
            </a:pPr>
            <a:r>
              <a:rPr lang="es-MX" sz="2400" dirty="0"/>
              <a:t>MOV BX, 2</a:t>
            </a:r>
          </a:p>
          <a:p>
            <a:pPr lvl="3" fontAlgn="auto">
              <a:spcAft>
                <a:spcPts val="0"/>
              </a:spcAft>
            </a:pPr>
            <a:r>
              <a:rPr lang="es-MX" sz="2400" dirty="0"/>
              <a:t>MOV CX, 5</a:t>
            </a:r>
          </a:p>
          <a:p>
            <a:pPr marL="365760" lvl="1" indent="0" fontAlgn="auto">
              <a:spcAft>
                <a:spcPts val="0"/>
              </a:spcAft>
              <a:buNone/>
            </a:pP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1347451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C8ADA8-E579-4CD8-8A80-A098935C2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INC / DEC </a:t>
            </a:r>
            <a:r>
              <a:rPr lang="es-MX" dirty="0" err="1"/>
              <a:t>Op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3C9AEC-3165-423C-9BB6-C33085730D4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Incrementa o Decrementa el operador </a:t>
            </a:r>
            <a:r>
              <a:rPr lang="es-MX" dirty="0" err="1"/>
              <a:t>Op</a:t>
            </a:r>
            <a:r>
              <a:rPr lang="es-MX" dirty="0"/>
              <a:t> en una unidad.</a:t>
            </a:r>
          </a:p>
          <a:p>
            <a:pPr lvl="3"/>
            <a:r>
              <a:rPr lang="es-MX" sz="2400" dirty="0"/>
              <a:t>MOV AX, 8</a:t>
            </a:r>
          </a:p>
          <a:p>
            <a:pPr lvl="3"/>
            <a:r>
              <a:rPr lang="es-MX" sz="2400" dirty="0"/>
              <a:t>INC AX</a:t>
            </a:r>
          </a:p>
          <a:p>
            <a:pPr lvl="3"/>
            <a:r>
              <a:rPr lang="es-MX" sz="2400" dirty="0"/>
              <a:t>MOV BX, AX</a:t>
            </a:r>
          </a:p>
          <a:p>
            <a:pPr lvl="3"/>
            <a:r>
              <a:rPr lang="es-MX" sz="2400" dirty="0"/>
              <a:t>DEC BX</a:t>
            </a:r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FCD9BAB-5BB5-4CFD-A5CD-823F4E1FE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230" y="4373706"/>
            <a:ext cx="5547539" cy="176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82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MUL Op1</a:t>
            </a:r>
            <a:endParaRPr lang="es-E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MX" sz="2400" dirty="0"/>
              <a:t>Multiplicación por Op1.</a:t>
            </a:r>
          </a:p>
          <a:p>
            <a:pPr lvl="1"/>
            <a:r>
              <a:rPr lang="es-MX" sz="2400" dirty="0"/>
              <a:t>Direccionamiento implícito</a:t>
            </a:r>
          </a:p>
          <a:p>
            <a:pPr lvl="1"/>
            <a:r>
              <a:rPr lang="es-MX" sz="2400" dirty="0"/>
              <a:t>El otro operando es AX</a:t>
            </a:r>
          </a:p>
          <a:p>
            <a:pPr lvl="1"/>
            <a:r>
              <a:rPr lang="es-MX" sz="2400" dirty="0"/>
              <a:t>El Resultado se almacena en DX:AX</a:t>
            </a:r>
          </a:p>
          <a:p>
            <a:pPr lvl="1"/>
            <a:r>
              <a:rPr lang="es-MX" sz="2400" dirty="0"/>
              <a:t>Op1 no puede ser un valor inmediato</a:t>
            </a:r>
          </a:p>
          <a:p>
            <a:pPr lvl="1"/>
            <a:endParaRPr lang="es-MX" sz="2100" dirty="0"/>
          </a:p>
          <a:p>
            <a:pPr lvl="3"/>
            <a:r>
              <a:rPr lang="es-MX" sz="2400" dirty="0"/>
              <a:t>MOV AX, 5</a:t>
            </a:r>
          </a:p>
          <a:p>
            <a:pPr lvl="3"/>
            <a:r>
              <a:rPr lang="es-MX" sz="2400" dirty="0"/>
              <a:t>MOV BX, 4</a:t>
            </a:r>
          </a:p>
          <a:p>
            <a:pPr lvl="3"/>
            <a:r>
              <a:rPr lang="es-MX" sz="2400" dirty="0"/>
              <a:t>MUL BX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5D2BAE9-0948-4464-9473-C7B90553F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149080"/>
            <a:ext cx="3813884" cy="151355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DIV Op1</a:t>
            </a:r>
            <a:endParaRPr lang="es-E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MX" sz="2400" dirty="0"/>
              <a:t>División entre Op1</a:t>
            </a:r>
          </a:p>
          <a:p>
            <a:pPr lvl="1"/>
            <a:r>
              <a:rPr lang="es-MX" sz="2400" dirty="0"/>
              <a:t>Op1 no puede ser un valor inmediato</a:t>
            </a:r>
          </a:p>
          <a:p>
            <a:pPr lvl="1"/>
            <a:r>
              <a:rPr lang="es-MX" sz="2400" dirty="0"/>
              <a:t>Direccionamiento implícito</a:t>
            </a:r>
          </a:p>
          <a:p>
            <a:pPr lvl="1"/>
            <a:r>
              <a:rPr lang="es-MX" sz="2400" dirty="0"/>
              <a:t>El otro operando es AX</a:t>
            </a:r>
          </a:p>
          <a:p>
            <a:pPr lvl="1"/>
            <a:r>
              <a:rPr lang="es-MX" sz="2400" dirty="0"/>
              <a:t>El Resultado se almacena en DX, AX </a:t>
            </a:r>
          </a:p>
          <a:p>
            <a:pPr lvl="1"/>
            <a:r>
              <a:rPr lang="es-MX" sz="2400" dirty="0"/>
              <a:t>DX tiene el residuo de la división mientras que AX tiene el cociente</a:t>
            </a:r>
          </a:p>
          <a:p>
            <a:pPr lvl="1"/>
            <a:endParaRPr lang="es-MX" sz="2100" dirty="0"/>
          </a:p>
          <a:p>
            <a:pPr lvl="3"/>
            <a:r>
              <a:rPr lang="es-MX" sz="2400" dirty="0"/>
              <a:t>MOV AX, 23</a:t>
            </a:r>
          </a:p>
          <a:p>
            <a:pPr lvl="3"/>
            <a:r>
              <a:rPr lang="es-MX" sz="2400" dirty="0"/>
              <a:t>MOV BX, 4</a:t>
            </a:r>
          </a:p>
          <a:p>
            <a:pPr lvl="3"/>
            <a:r>
              <a:rPr lang="es-MX" sz="2400" dirty="0"/>
              <a:t>DIV BX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B74215-CD13-476B-87B5-C99F4FDED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073" y="4653136"/>
            <a:ext cx="3952727" cy="166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8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07" y="1667982"/>
            <a:ext cx="1977458" cy="206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35479"/>
            <a:ext cx="1440160" cy="1693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39552" y="3717032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ADD BX, DX  </a:t>
            </a:r>
          </a:p>
          <a:p>
            <a:r>
              <a:rPr lang="es-MX" dirty="0"/>
              <a:t>BX = 7+2 = 9</a:t>
            </a:r>
            <a:endParaRPr lang="es-ES" dirty="0"/>
          </a:p>
        </p:txBody>
      </p:sp>
      <p:pic>
        <p:nvPicPr>
          <p:cNvPr id="16077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25" y="4509120"/>
            <a:ext cx="1547011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2517011" y="3717032"/>
            <a:ext cx="175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SUB BX, AX  </a:t>
            </a:r>
          </a:p>
          <a:p>
            <a:r>
              <a:rPr lang="es-MX" dirty="0"/>
              <a:t>BX = 9-4 = 5</a:t>
            </a:r>
            <a:endParaRPr lang="es-ES" dirty="0"/>
          </a:p>
        </p:txBody>
      </p:sp>
      <p:pic>
        <p:nvPicPr>
          <p:cNvPr id="1607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47941"/>
            <a:ext cx="1512168" cy="161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4474178" y="3717032"/>
            <a:ext cx="1795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MUL DX  </a:t>
            </a:r>
          </a:p>
          <a:p>
            <a:r>
              <a:rPr lang="es-MX" dirty="0"/>
              <a:t>AX = 4*2 = 8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304708" y="3717032"/>
            <a:ext cx="1795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DIV CX  </a:t>
            </a:r>
          </a:p>
          <a:p>
            <a:r>
              <a:rPr lang="es-MX" dirty="0"/>
              <a:t>AX = 4*2 = 8</a:t>
            </a:r>
            <a:endParaRPr lang="es-ES" dirty="0"/>
          </a:p>
        </p:txBody>
      </p:sp>
      <p:pic>
        <p:nvPicPr>
          <p:cNvPr id="16078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43217"/>
            <a:ext cx="1474465" cy="155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370" y="1844824"/>
            <a:ext cx="1411982" cy="14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716" y="4509119"/>
            <a:ext cx="1435644" cy="14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3C6459E-4763-4655-9103-2551F297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Ejemplos de operaciones aritméticas</a:t>
            </a:r>
          </a:p>
        </p:txBody>
      </p:sp>
    </p:spTree>
    <p:extLst>
      <p:ext uri="{BB962C8B-B14F-4D97-AF65-F5344CB8AC3E}">
        <p14:creationId xmlns:p14="http://schemas.microsoft.com/office/powerpoint/2010/main" val="133547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7C81B81-8DE6-4C3D-B3A8-88B39E938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10" y="1196752"/>
            <a:ext cx="8220364" cy="314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71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http://stc.obolog.net/multimedia/fotos/166000/165328/165328-1058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2972827" cy="217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Ejercicio: Tu edad en Chocolates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Numero de chocolates (1..9) AX </a:t>
            </a:r>
          </a:p>
          <a:p>
            <a:r>
              <a:rPr lang="es-MX" sz="2800" dirty="0"/>
              <a:t>Multiplica por 2</a:t>
            </a:r>
          </a:p>
          <a:p>
            <a:r>
              <a:rPr lang="es-MX" sz="2800" dirty="0"/>
              <a:t>Suma 5</a:t>
            </a:r>
          </a:p>
          <a:p>
            <a:r>
              <a:rPr lang="es-MX" sz="2800" dirty="0"/>
              <a:t>Multiplica por 50</a:t>
            </a:r>
          </a:p>
          <a:p>
            <a:r>
              <a:rPr lang="es-MX" sz="2800" dirty="0"/>
              <a:t>Suma 1769</a:t>
            </a:r>
          </a:p>
          <a:p>
            <a:r>
              <a:rPr lang="es-MX" sz="2800" dirty="0"/>
              <a:t>Resta Año de nacimiento</a:t>
            </a:r>
          </a:p>
          <a:p>
            <a:r>
              <a:rPr lang="es-MX" sz="2800" dirty="0"/>
              <a:t>Queda una cifra de 3 dígitos</a:t>
            </a:r>
          </a:p>
          <a:p>
            <a:pPr marL="0" indent="0">
              <a:buNone/>
            </a:pPr>
            <a:r>
              <a:rPr lang="es-MX" sz="2800" dirty="0"/>
              <a:t>                      D DD</a:t>
            </a:r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27FB055C-C38E-4AF7-B7CE-A290950B5FC1}"/>
              </a:ext>
            </a:extLst>
          </p:cNvPr>
          <p:cNvSpPr/>
          <p:nvPr/>
        </p:nvSpPr>
        <p:spPr>
          <a:xfrm rot="16200000">
            <a:off x="3131840" y="5373216"/>
            <a:ext cx="432048" cy="576064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FBB160AD-9CB8-42CE-9F5A-B43ECA850F4C}"/>
              </a:ext>
            </a:extLst>
          </p:cNvPr>
          <p:cNvSpPr/>
          <p:nvPr/>
        </p:nvSpPr>
        <p:spPr>
          <a:xfrm rot="16200000">
            <a:off x="2555775" y="5373216"/>
            <a:ext cx="432048" cy="576064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F362C8-4DC1-45D0-8A75-42E1AD6DFD30}"/>
              </a:ext>
            </a:extLst>
          </p:cNvPr>
          <p:cNvSpPr txBox="1"/>
          <p:nvPr/>
        </p:nvSpPr>
        <p:spPr>
          <a:xfrm>
            <a:off x="3059832" y="5949280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EDAD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CB49768-2D0E-4532-9F46-756C20843795}"/>
              </a:ext>
            </a:extLst>
          </p:cNvPr>
          <p:cNvSpPr txBox="1"/>
          <p:nvPr/>
        </p:nvSpPr>
        <p:spPr>
          <a:xfrm>
            <a:off x="1331640" y="5949280"/>
            <a:ext cx="176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CHOCOLATES</a:t>
            </a:r>
          </a:p>
        </p:txBody>
      </p:sp>
    </p:spTree>
    <p:extLst>
      <p:ext uri="{BB962C8B-B14F-4D97-AF65-F5344CB8AC3E}">
        <p14:creationId xmlns:p14="http://schemas.microsoft.com/office/powerpoint/2010/main" val="40324246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3A876F-FDC7-4CC7-8FCD-2821D1B0F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2526B05-F5EB-4325-B058-040A2E79439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28837" y="1556792"/>
            <a:ext cx="8347619" cy="273630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4A22AE5-F45C-4BA2-88A9-BBEE6EADE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015" y="4326309"/>
            <a:ext cx="2147985" cy="206537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0232E3D-A506-4E7D-89C5-08083B8923DB}"/>
              </a:ext>
            </a:extLst>
          </p:cNvPr>
          <p:cNvSpPr txBox="1"/>
          <p:nvPr/>
        </p:nvSpPr>
        <p:spPr>
          <a:xfrm>
            <a:off x="4912881" y="4717452"/>
            <a:ext cx="176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CHOCOLATES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0E9B023-5FFA-464D-8266-893EFD120F6A}"/>
              </a:ext>
            </a:extLst>
          </p:cNvPr>
          <p:cNvSpPr txBox="1"/>
          <p:nvPr/>
        </p:nvSpPr>
        <p:spPr>
          <a:xfrm>
            <a:off x="4968327" y="586028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EDAD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BA8F277-0CED-453A-9927-9CDFEFB75C36}"/>
              </a:ext>
            </a:extLst>
          </p:cNvPr>
          <p:cNvCxnSpPr>
            <a:stCxn id="7" idx="1"/>
          </p:cNvCxnSpPr>
          <p:nvPr/>
        </p:nvCxnSpPr>
        <p:spPr>
          <a:xfrm flipH="1">
            <a:off x="4137355" y="4902118"/>
            <a:ext cx="77552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E7AEDD9-7E44-44BA-A9DD-7BB37E8AAEFE}"/>
              </a:ext>
            </a:extLst>
          </p:cNvPr>
          <p:cNvCxnSpPr/>
          <p:nvPr/>
        </p:nvCxnSpPr>
        <p:spPr>
          <a:xfrm flipH="1">
            <a:off x="4137355" y="6085604"/>
            <a:ext cx="77552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122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s-MX" dirty="0"/>
              <a:t> Manipulación de bits</a:t>
            </a:r>
            <a:endParaRPr lang="es-ES" dirty="0"/>
          </a:p>
        </p:txBody>
      </p:sp>
      <p:graphicFrame>
        <p:nvGraphicFramePr>
          <p:cNvPr id="25605" name="Rectangle 3">
            <a:extLst>
              <a:ext uri="{FF2B5EF4-FFF2-40B4-BE49-F238E27FC236}">
                <a16:creationId xmlns:a16="http://schemas.microsoft.com/office/drawing/2014/main" id="{8C3BE6BB-E938-42D2-B539-7EAC7C3644F9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70732095"/>
              </p:ext>
            </p:extLst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 AND, OR, Op1</a:t>
            </a:r>
            <a:endParaRPr lang="es-E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MX" sz="2700" dirty="0"/>
              <a:t>AND Op1, Op2</a:t>
            </a:r>
          </a:p>
          <a:p>
            <a:pPr lvl="2">
              <a:lnSpc>
                <a:spcPct val="80000"/>
              </a:lnSpc>
            </a:pPr>
            <a:r>
              <a:rPr lang="es-MX" sz="2400" dirty="0"/>
              <a:t>AND del Op1 con el Op2</a:t>
            </a:r>
          </a:p>
          <a:p>
            <a:pPr lvl="2">
              <a:lnSpc>
                <a:spcPct val="80000"/>
              </a:lnSpc>
            </a:pPr>
            <a:r>
              <a:rPr lang="es-MX" sz="2400" dirty="0"/>
              <a:t>Resultado almacenado en Op1</a:t>
            </a:r>
          </a:p>
          <a:p>
            <a:pPr lvl="3">
              <a:lnSpc>
                <a:spcPct val="80000"/>
              </a:lnSpc>
            </a:pPr>
            <a:r>
              <a:rPr lang="es-MX" sz="2400" dirty="0"/>
              <a:t>MOV AL, 37</a:t>
            </a:r>
          </a:p>
          <a:p>
            <a:pPr lvl="3">
              <a:lnSpc>
                <a:spcPct val="80000"/>
              </a:lnSpc>
            </a:pPr>
            <a:r>
              <a:rPr lang="es-MX" sz="2400" dirty="0"/>
              <a:t>AND AL, 0F</a:t>
            </a:r>
            <a:r>
              <a:rPr lang="es-MX" sz="2400" baseline="-25000" dirty="0"/>
              <a:t>H</a:t>
            </a:r>
          </a:p>
          <a:p>
            <a:pPr marL="1005840" lvl="3" indent="0">
              <a:lnSpc>
                <a:spcPct val="80000"/>
              </a:lnSpc>
              <a:buNone/>
            </a:pPr>
            <a:endParaRPr lang="es-MX" sz="2400" baseline="-25000" dirty="0"/>
          </a:p>
          <a:p>
            <a:pPr marL="1005840" lvl="3" indent="0">
              <a:lnSpc>
                <a:spcPct val="80000"/>
              </a:lnSpc>
              <a:buNone/>
            </a:pPr>
            <a:endParaRPr lang="es-MX" sz="2400" baseline="-25000" dirty="0"/>
          </a:p>
          <a:p>
            <a:pPr>
              <a:lnSpc>
                <a:spcPct val="80000"/>
              </a:lnSpc>
            </a:pPr>
            <a:r>
              <a:rPr lang="es-MX" sz="2700" dirty="0"/>
              <a:t>OR Op1, Op2</a:t>
            </a:r>
          </a:p>
          <a:p>
            <a:pPr lvl="2">
              <a:lnSpc>
                <a:spcPct val="80000"/>
              </a:lnSpc>
            </a:pPr>
            <a:r>
              <a:rPr lang="es-MX" sz="2400" dirty="0"/>
              <a:t>OR del Op1 con el Op2</a:t>
            </a:r>
          </a:p>
          <a:p>
            <a:pPr lvl="2">
              <a:lnSpc>
                <a:spcPct val="80000"/>
              </a:lnSpc>
            </a:pPr>
            <a:r>
              <a:rPr lang="es-MX" sz="2400" dirty="0"/>
              <a:t>Resultado almacenado en Op1</a:t>
            </a:r>
          </a:p>
          <a:p>
            <a:pPr lvl="3">
              <a:lnSpc>
                <a:spcPct val="80000"/>
              </a:lnSpc>
            </a:pPr>
            <a:r>
              <a:rPr lang="es-MX" sz="2400" dirty="0"/>
              <a:t>MOV AL, 37</a:t>
            </a:r>
          </a:p>
          <a:p>
            <a:pPr lvl="3">
              <a:lnSpc>
                <a:spcPct val="80000"/>
              </a:lnSpc>
            </a:pPr>
            <a:r>
              <a:rPr lang="es-MX" sz="2400" dirty="0"/>
              <a:t>OR AL, 0F</a:t>
            </a:r>
            <a:r>
              <a:rPr lang="es-MX" sz="2400" baseline="-25000" dirty="0"/>
              <a:t>H</a:t>
            </a:r>
            <a:endParaRPr lang="es-MX"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269D9D8-B0A4-4B9D-BACA-E84076B02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912" y="2787054"/>
            <a:ext cx="4890520" cy="71395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737A9B6-4165-4A22-8C5D-9EFF1E958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880" y="5013176"/>
            <a:ext cx="4890520" cy="71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88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NOT Op1</a:t>
            </a:r>
            <a:endParaRPr lang="es-E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endParaRPr lang="es-MX" sz="2800" dirty="0"/>
          </a:p>
          <a:p>
            <a:pPr lvl="1">
              <a:lnSpc>
                <a:spcPct val="80000"/>
              </a:lnSpc>
            </a:pPr>
            <a:r>
              <a:rPr lang="es-MX" sz="2800" dirty="0"/>
              <a:t>NOT  Op1</a:t>
            </a:r>
          </a:p>
          <a:p>
            <a:pPr lvl="2">
              <a:lnSpc>
                <a:spcPct val="80000"/>
              </a:lnSpc>
            </a:pPr>
            <a:r>
              <a:rPr lang="es-MX" sz="2400" dirty="0"/>
              <a:t>Complemento a uno de Op1</a:t>
            </a:r>
          </a:p>
          <a:p>
            <a:pPr lvl="2">
              <a:lnSpc>
                <a:spcPct val="80000"/>
              </a:lnSpc>
            </a:pPr>
            <a:r>
              <a:rPr lang="es-MX" sz="2400" dirty="0"/>
              <a:t>Resultado almacenado en Op1</a:t>
            </a:r>
          </a:p>
          <a:p>
            <a:pPr lvl="2">
              <a:lnSpc>
                <a:spcPct val="80000"/>
              </a:lnSpc>
            </a:pPr>
            <a:endParaRPr lang="es-MX" sz="2400" dirty="0"/>
          </a:p>
          <a:p>
            <a:pPr lvl="3">
              <a:lnSpc>
                <a:spcPct val="80000"/>
              </a:lnSpc>
            </a:pPr>
            <a:r>
              <a:rPr lang="es-MX" sz="2400" dirty="0"/>
              <a:t>MOV AL, 37 </a:t>
            </a:r>
          </a:p>
          <a:p>
            <a:pPr lvl="3">
              <a:lnSpc>
                <a:spcPct val="80000"/>
              </a:lnSpc>
            </a:pPr>
            <a:r>
              <a:rPr lang="es-MX" sz="2400" dirty="0"/>
              <a:t>NOT AL</a:t>
            </a:r>
            <a:endParaRPr lang="es-ES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2F7DD54-2C6C-46CE-842A-D06C3C75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4797152"/>
            <a:ext cx="5238186" cy="60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9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es-MX"/>
              <a:t>SHL, SHR, ROL, ROR mueven bits lateralmente</a:t>
            </a:r>
            <a:endParaRPr lang="es-ES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265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4205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1835150" y="2246313"/>
          <a:ext cx="5302250" cy="384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93" name="Imagen de mapa de bits" r:id="rId3" imgW="4580952" imgH="3323810" progId="PBrush">
                  <p:embed/>
                </p:oleObj>
              </mc:Choice>
              <mc:Fallback>
                <p:oleObj name="Imagen de mapa de bits" r:id="rId3" imgW="4580952" imgH="33238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246313"/>
                        <a:ext cx="5302250" cy="3846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755650" y="364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F27594-34BD-4B4A-92B8-EEEDBBBD9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es-MX" dirty="0"/>
              <a:t>SHL, SHR Op1, OP2</a:t>
            </a:r>
          </a:p>
        </p:txBody>
      </p:sp>
      <p:graphicFrame>
        <p:nvGraphicFramePr>
          <p:cNvPr id="81925" name="Rectangle 3">
            <a:extLst>
              <a:ext uri="{FF2B5EF4-FFF2-40B4-BE49-F238E27FC236}">
                <a16:creationId xmlns:a16="http://schemas.microsoft.com/office/drawing/2014/main" id="{60CBCBF2-09B4-4DB1-8A76-FEB6A3729679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00538989"/>
              </p:ext>
            </p:extLst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278" y="1995981"/>
            <a:ext cx="354176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957" y="3868189"/>
            <a:ext cx="1551037" cy="16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368" y="3868189"/>
            <a:ext cx="1548617" cy="16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1599232" cy="1789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8A96ED1-E2B4-4E0A-B8CD-7969B00DE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3AB961-33C0-4DED-9675-05150AE86E2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6585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797CA-13D4-4D07-A48C-53CAED15A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/>
          <a:lstStyle/>
          <a:p>
            <a:r>
              <a:rPr lang="es-MX" sz="2700" dirty="0"/>
              <a:t>Realice un programa que utilizando la instrucción SHL, multiplique por dos un número N, K veces.</a:t>
            </a:r>
          </a:p>
          <a:p>
            <a:pPr lvl="1"/>
            <a:r>
              <a:rPr lang="es-MX" sz="2700" dirty="0"/>
              <a:t>Las entradas al programa serán:</a:t>
            </a:r>
          </a:p>
          <a:p>
            <a:pPr lvl="2"/>
            <a:r>
              <a:rPr lang="es-MX" sz="2400" dirty="0"/>
              <a:t>el número N a multiplicar en AX</a:t>
            </a:r>
            <a:r>
              <a:rPr lang="es-MX" sz="1900" dirty="0"/>
              <a:t>.</a:t>
            </a:r>
          </a:p>
          <a:p>
            <a:pPr lvl="2"/>
            <a:r>
              <a:rPr lang="es-MX" sz="2400" dirty="0"/>
              <a:t>el numero de veces K que se desea realizar la multiplicación en CL.</a:t>
            </a:r>
          </a:p>
          <a:p>
            <a:pPr lvl="2"/>
            <a:r>
              <a:rPr lang="es-MX" sz="2400" dirty="0"/>
              <a:t>La salida quedará en AX</a:t>
            </a:r>
          </a:p>
          <a:p>
            <a:pPr lvl="2"/>
            <a:endParaRPr lang="es-MX" dirty="0"/>
          </a:p>
          <a:p>
            <a:pPr marL="731520" lvl="2" indent="0">
              <a:buNone/>
            </a:pPr>
            <a:endParaRPr lang="es-MX" dirty="0"/>
          </a:p>
          <a:p>
            <a:pPr lvl="2"/>
            <a:endParaRPr lang="es-ES" dirty="0"/>
          </a:p>
          <a:p>
            <a:endParaRPr lang="es-ES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A491ACAD-DEF4-4A7C-A652-3C68CE822403}"/>
              </a:ext>
            </a:extLst>
          </p:cNvPr>
          <p:cNvSpPr/>
          <p:nvPr/>
        </p:nvSpPr>
        <p:spPr>
          <a:xfrm>
            <a:off x="1094656" y="5536456"/>
            <a:ext cx="6192688" cy="474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/>
              <a:t>Pruebe su programa con N = 2, K = 2 (Resultado = 8)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2A8FFB-E844-4C6B-AA19-5E8F42841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731520" lvl="2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811290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07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6840759" cy="1111151"/>
          </a:xfrm>
        </p:spPr>
        <p:txBody>
          <a:bodyPr/>
          <a:lstStyle/>
          <a:p>
            <a:pPr eaLnBrk="1" hangingPunct="1"/>
            <a:r>
              <a:rPr lang="es-ES_tradnl" sz="3200" b="1" dirty="0"/>
              <a:t>Conjunto de Instrucciones del CPU</a:t>
            </a:r>
            <a:endParaRPr lang="es-ES_tradnl" sz="32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313612" cy="3944789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_tradnl" sz="2400" b="1" dirty="0"/>
              <a:t>Objetivos: </a:t>
            </a:r>
            <a:r>
              <a:rPr lang="es-ES_tradnl" sz="2400" dirty="0"/>
              <a:t>El alumno será capaz de:</a:t>
            </a:r>
          </a:p>
          <a:p>
            <a:pPr algn="just" eaLnBrk="1" hangingPunct="1"/>
            <a:r>
              <a:rPr lang="es-ES_tradnl" sz="2400" dirty="0"/>
              <a:t>Reconocer el conjunto de Instrucciones del CPU</a:t>
            </a:r>
          </a:p>
          <a:p>
            <a:pPr algn="just" eaLnBrk="1" hangingPunct="1"/>
            <a:r>
              <a:rPr lang="es-ES_tradnl" sz="2400" dirty="0"/>
              <a:t>Conocer el formato de instrucción</a:t>
            </a:r>
          </a:p>
          <a:p>
            <a:pPr algn="just" eaLnBrk="1" hangingPunct="1"/>
            <a:r>
              <a:rPr lang="es-ES_tradnl" sz="2400" dirty="0"/>
              <a:t>Conocer los tipos de instrucciones</a:t>
            </a:r>
          </a:p>
          <a:p>
            <a:pPr algn="just" eaLnBrk="1" hangingPunct="1"/>
            <a:r>
              <a:rPr lang="es-ES_tradnl" sz="2400" dirty="0"/>
              <a:t>Determinar el funcionamiento de cada instrucción</a:t>
            </a:r>
          </a:p>
          <a:p>
            <a:pPr algn="just" eaLnBrk="1" hangingPunct="1"/>
            <a:r>
              <a:rPr lang="es-ES_tradnl" sz="2400" dirty="0"/>
              <a:t>Realizar programas utilizando el conjunto de instrucciones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3786665-95BD-423D-9DB6-D01ACEA8D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sz="2700" dirty="0"/>
              <a:t>Realice un programa que utilizando la instrucción SHL, obtenga el resultado de 2</a:t>
            </a:r>
            <a:r>
              <a:rPr lang="es-MX" sz="2700" baseline="30000" dirty="0"/>
              <a:t>X</a:t>
            </a:r>
            <a:r>
              <a:rPr lang="es-MX" sz="2700" dirty="0"/>
              <a:t>.</a:t>
            </a:r>
          </a:p>
          <a:p>
            <a:pPr lvl="2"/>
            <a:r>
              <a:rPr lang="es-MX" sz="2400" dirty="0"/>
              <a:t>Las entradas al programa serán:</a:t>
            </a:r>
          </a:p>
          <a:p>
            <a:pPr lvl="3"/>
            <a:r>
              <a:rPr lang="es-MX" sz="2400" dirty="0"/>
              <a:t>el número X.</a:t>
            </a:r>
          </a:p>
          <a:p>
            <a:pPr lvl="3"/>
            <a:r>
              <a:rPr lang="es-MX" sz="2400" dirty="0"/>
              <a:t>Suponga que X siempre será un número mayor a 1</a:t>
            </a:r>
          </a:p>
          <a:p>
            <a:pPr lvl="2"/>
            <a:r>
              <a:rPr lang="es-MX" sz="2400" dirty="0"/>
              <a:t>La salida quedará en AX y será 2</a:t>
            </a:r>
            <a:r>
              <a:rPr lang="es-MX" sz="2400" baseline="30000" dirty="0"/>
              <a:t>X</a:t>
            </a:r>
            <a:endParaRPr lang="es-MX" sz="2400" dirty="0"/>
          </a:p>
          <a:p>
            <a:pPr lvl="2"/>
            <a:endParaRPr lang="es-MX" sz="2400" dirty="0"/>
          </a:p>
          <a:p>
            <a:pPr marL="731520" lvl="2" indent="0">
              <a:buNone/>
            </a:pPr>
            <a:endParaRPr lang="es-ES" dirty="0"/>
          </a:p>
          <a:p>
            <a:endParaRPr lang="es-ES" dirty="0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4C3655B3-7D63-487B-B8F6-DDD3164A6276}"/>
              </a:ext>
            </a:extLst>
          </p:cNvPr>
          <p:cNvSpPr/>
          <p:nvPr/>
        </p:nvSpPr>
        <p:spPr>
          <a:xfrm>
            <a:off x="179512" y="4941168"/>
            <a:ext cx="828092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31520" lvl="2" indent="0">
              <a:buNone/>
            </a:pPr>
            <a:r>
              <a:rPr lang="es-MX" sz="2400" dirty="0"/>
              <a:t>Pruebe su programa con X = 5, el Resultado = 32</a:t>
            </a:r>
          </a:p>
        </p:txBody>
      </p:sp>
    </p:spTree>
    <p:extLst>
      <p:ext uri="{BB962C8B-B14F-4D97-AF65-F5344CB8AC3E}">
        <p14:creationId xmlns:p14="http://schemas.microsoft.com/office/powerpoint/2010/main" val="26173926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899592" y="1844824"/>
            <a:ext cx="5404842" cy="4704953"/>
            <a:chOff x="1187624" y="3140968"/>
            <a:chExt cx="4309070" cy="3552825"/>
          </a:xfrm>
        </p:grpSpPr>
        <p:pic>
          <p:nvPicPr>
            <p:cNvPr id="1556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140968"/>
              <a:ext cx="2962275" cy="3552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6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4260155"/>
              <a:ext cx="1428750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ítulo 4">
            <a:extLst>
              <a:ext uri="{FF2B5EF4-FFF2-40B4-BE49-F238E27FC236}">
                <a16:creationId xmlns:a16="http://schemas.microsoft.com/office/drawing/2014/main" id="{E3152766-BFC4-4194-A0BE-478383EBC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</a:t>
            </a:r>
          </a:p>
        </p:txBody>
      </p:sp>
    </p:spTree>
    <p:extLst>
      <p:ext uri="{BB962C8B-B14F-4D97-AF65-F5344CB8AC3E}">
        <p14:creationId xmlns:p14="http://schemas.microsoft.com/office/powerpoint/2010/main" val="17479574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Transferencia de control</a:t>
            </a:r>
            <a:endParaRPr lang="es-ES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En condiciones normales el programa se ejecuta secuencialmente. Las instrucciones de control permiten alterar dicho flujo.</a:t>
            </a:r>
          </a:p>
          <a:p>
            <a:pPr>
              <a:lnSpc>
                <a:spcPct val="90000"/>
              </a:lnSpc>
            </a:pPr>
            <a:r>
              <a:rPr lang="es-MX" sz="2600" dirty="0"/>
              <a:t>Instrucciones de Control de Programa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JMP		Salto Incondicional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JZ, JNZ		Saltos condicionales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LOOP		Ciclo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LOOPNE	Ciclos condicionales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CALL		Llamar a una subrutina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RET		Regresar de una subrutina</a:t>
            </a:r>
          </a:p>
          <a:p>
            <a:pPr lvl="1">
              <a:lnSpc>
                <a:spcPct val="90000"/>
              </a:lnSpc>
            </a:pPr>
            <a:r>
              <a:rPr lang="es-MX" sz="2200" dirty="0"/>
              <a:t>INT		Interrupción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JMP Etiqueta   </a:t>
            </a:r>
          </a:p>
          <a:p>
            <a:pPr lvl="1">
              <a:lnSpc>
                <a:spcPct val="90000"/>
              </a:lnSpc>
            </a:pPr>
            <a:r>
              <a:rPr lang="es-MX" sz="2400" dirty="0"/>
              <a:t>Provoca cambio en el flujo del programa sin considerar condición alguna.</a:t>
            </a:r>
            <a:endParaRPr lang="es-MX" sz="2100" dirty="0"/>
          </a:p>
          <a:p>
            <a:pPr lvl="1">
              <a:lnSpc>
                <a:spcPct val="90000"/>
              </a:lnSpc>
            </a:pPr>
            <a:r>
              <a:rPr lang="es-MX" sz="2400" dirty="0"/>
              <a:t>La </a:t>
            </a:r>
            <a:r>
              <a:rPr lang="es-MX" sz="2400" b="1" dirty="0"/>
              <a:t>etiqueta</a:t>
            </a:r>
            <a:r>
              <a:rPr lang="es-MX" sz="2400" dirty="0"/>
              <a:t> especifica a partir de donde se continua la ejecución del programa.</a:t>
            </a:r>
            <a:endParaRPr lang="es-ES" sz="2400" dirty="0"/>
          </a:p>
          <a:p>
            <a:pPr lvl="1"/>
            <a:r>
              <a:rPr lang="es-MX" dirty="0"/>
              <a:t>Direccionamiento Directo e Indirecto.</a:t>
            </a:r>
          </a:p>
          <a:p>
            <a:pPr lvl="1"/>
            <a:r>
              <a:rPr lang="es-MX" dirty="0"/>
              <a:t>Para saltar en ambas direcciones el valor es signado.</a:t>
            </a:r>
          </a:p>
          <a:p>
            <a:pPr lvl="1"/>
            <a:r>
              <a:rPr lang="es-MX" dirty="0"/>
              <a:t>El destino del salto se coloca en la misma instrucción (Etiqueta)</a:t>
            </a:r>
            <a:endParaRPr lang="es-ES" dirty="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463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Salto incondicional</a:t>
            </a:r>
            <a:endParaRPr lang="es-E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Saltos condicionales</a:t>
            </a:r>
            <a:endParaRPr lang="es-E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Se verifican condiciones para realizar el salto en el registro de banderas.</a:t>
            </a:r>
            <a:endParaRPr lang="es-E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474689" y="2500306"/>
          <a:ext cx="7812087" cy="317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85" name="Imagen de mapa de bits" r:id="rId3" imgW="5152381" imgH="2095793" progId="PBrush">
                  <p:embed/>
                </p:oleObj>
              </mc:Choice>
              <mc:Fallback>
                <p:oleObj name="Imagen de mapa de bits" r:id="rId3" imgW="5152381" imgH="2095793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89" y="2500306"/>
                        <a:ext cx="7812087" cy="3176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2486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180975" y="1531938"/>
          <a:ext cx="8462991" cy="3077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09" name="Imagen de mapa de bits" r:id="rId3" imgW="5180952" imgH="1886213" progId="PBrush">
                  <p:embed/>
                </p:oleObj>
              </mc:Choice>
              <mc:Fallback>
                <p:oleObj name="Imagen de mapa de bits" r:id="rId3" imgW="5180952" imgH="1886213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531938"/>
                        <a:ext cx="8462991" cy="30774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F57733-38DA-4699-BC77-B28D5D5D4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MX" dirty="0"/>
              <a:t>Realice un programa que utilizando la instrucción SHL, obtenga el resultado de 2</a:t>
            </a:r>
            <a:r>
              <a:rPr lang="es-MX" baseline="30000" dirty="0"/>
              <a:t>X</a:t>
            </a:r>
            <a:r>
              <a:rPr lang="es-MX" dirty="0"/>
              <a:t>.</a:t>
            </a:r>
          </a:p>
          <a:p>
            <a:pPr lvl="1"/>
            <a:r>
              <a:rPr lang="es-MX" dirty="0"/>
              <a:t>En caso de ser un valor negativo indicar al usuario que no es válido y volver a solicitarlo.</a:t>
            </a:r>
          </a:p>
          <a:p>
            <a:pPr lvl="1"/>
            <a:r>
              <a:rPr lang="es-MX" dirty="0"/>
              <a:t>Si el número es cero, debe devolver 1 con resultado</a:t>
            </a:r>
          </a:p>
          <a:p>
            <a:pPr lvl="2"/>
            <a:r>
              <a:rPr lang="es-MX" dirty="0"/>
              <a:t>Las entradas al programa será el número X</a:t>
            </a:r>
          </a:p>
          <a:p>
            <a:pPr lvl="2"/>
            <a:r>
              <a:rPr lang="es-MX" dirty="0"/>
              <a:t>La salida quedará en AX y será 2</a:t>
            </a:r>
            <a:r>
              <a:rPr lang="es-MX" baseline="30000" dirty="0"/>
              <a:t>X</a:t>
            </a:r>
            <a:endParaRPr lang="es-MX" dirty="0"/>
          </a:p>
          <a:p>
            <a:pPr lvl="2"/>
            <a:r>
              <a:rPr lang="es-MX" dirty="0"/>
              <a:t>Pruebe su programa con </a:t>
            </a:r>
          </a:p>
          <a:p>
            <a:pPr lvl="3"/>
            <a:r>
              <a:rPr lang="es-MX" dirty="0"/>
              <a:t>X= -1</a:t>
            </a:r>
          </a:p>
          <a:p>
            <a:pPr lvl="3"/>
            <a:r>
              <a:rPr lang="es-MX" dirty="0"/>
              <a:t>X = 0</a:t>
            </a:r>
          </a:p>
          <a:p>
            <a:pPr lvl="3"/>
            <a:r>
              <a:rPr lang="es-MX" dirty="0"/>
              <a:t>X = 8.</a:t>
            </a:r>
          </a:p>
          <a:p>
            <a:pPr lvl="2"/>
            <a:endParaRPr lang="es-ES" dirty="0"/>
          </a:p>
          <a:p>
            <a:endParaRPr lang="es-ES" dirty="0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427190"/>
            <a:ext cx="39909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407" y="5661248"/>
            <a:ext cx="13430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09211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6E2F0BC4-AE3D-4B5C-A8B5-AEE00BB29934}"/>
              </a:ext>
            </a:extLst>
          </p:cNvPr>
          <p:cNvSpPr/>
          <p:nvPr/>
        </p:nvSpPr>
        <p:spPr>
          <a:xfrm>
            <a:off x="107504" y="1124744"/>
            <a:ext cx="828092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0728"/>
            <a:ext cx="514400" cy="3960440"/>
          </a:xfrm>
        </p:spPr>
        <p:txBody>
          <a:bodyPr/>
          <a:lstStyle/>
          <a:p>
            <a:pPr algn="ctr"/>
            <a:r>
              <a:rPr lang="es-MX" dirty="0"/>
              <a:t>Programa</a:t>
            </a:r>
            <a:endParaRPr lang="es-ES" dirty="0"/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4800"/>
            <a:ext cx="5781675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4812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Control de iteraciones</a:t>
            </a:r>
            <a:endParaRPr lang="es-E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r>
              <a:rPr lang="es-MX" dirty="0"/>
              <a:t>Ejecutar una secuencia un cierto número de veces</a:t>
            </a:r>
          </a:p>
          <a:p>
            <a:r>
              <a:rPr lang="es-MX" dirty="0"/>
              <a:t>En el incondicional, CX indica el # de veces</a:t>
            </a:r>
          </a:p>
          <a:p>
            <a:r>
              <a:rPr lang="es-MX" dirty="0"/>
              <a:t>En el condicional, CX indica el # de veces, pero si no se cumple la condición termina antes.</a:t>
            </a:r>
          </a:p>
          <a:p>
            <a:endParaRPr lang="es-ES" dirty="0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C39855A-8351-4BAF-9A49-1955AFE3696D}"/>
              </a:ext>
            </a:extLst>
          </p:cNvPr>
          <p:cNvSpPr/>
          <p:nvPr/>
        </p:nvSpPr>
        <p:spPr>
          <a:xfrm>
            <a:off x="2771800" y="3356992"/>
            <a:ext cx="1152128" cy="5941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Inicio</a:t>
            </a:r>
          </a:p>
        </p:txBody>
      </p:sp>
      <p:sp>
        <p:nvSpPr>
          <p:cNvPr id="4" name="Rombo 3">
            <a:extLst>
              <a:ext uri="{FF2B5EF4-FFF2-40B4-BE49-F238E27FC236}">
                <a16:creationId xmlns:a16="http://schemas.microsoft.com/office/drawing/2014/main" id="{9944260F-B951-4B4C-99E0-24182EE25C41}"/>
              </a:ext>
            </a:extLst>
          </p:cNvPr>
          <p:cNvSpPr/>
          <p:nvPr/>
        </p:nvSpPr>
        <p:spPr>
          <a:xfrm>
            <a:off x="2555776" y="5013176"/>
            <a:ext cx="1566174" cy="59668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>
                <a:solidFill>
                  <a:schemeClr val="tx1"/>
                </a:solidFill>
              </a:rPr>
              <a:t>CX==0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4B6B014E-9D07-45D4-AD63-2469A2212668}"/>
              </a:ext>
            </a:extLst>
          </p:cNvPr>
          <p:cNvSpPr/>
          <p:nvPr/>
        </p:nvSpPr>
        <p:spPr>
          <a:xfrm>
            <a:off x="1979712" y="4221088"/>
            <a:ext cx="2736304" cy="4408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Instrucciones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0F00ED1F-98BC-4166-8C83-2AA6F80AB0F9}"/>
              </a:ext>
            </a:extLst>
          </p:cNvPr>
          <p:cNvCxnSpPr>
            <a:stCxn id="5" idx="2"/>
            <a:endCxn id="4" idx="0"/>
          </p:cNvCxnSpPr>
          <p:nvPr/>
        </p:nvCxnSpPr>
        <p:spPr>
          <a:xfrm flipH="1">
            <a:off x="3338863" y="4661944"/>
            <a:ext cx="9001" cy="3512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: angular 8">
            <a:extLst>
              <a:ext uri="{FF2B5EF4-FFF2-40B4-BE49-F238E27FC236}">
                <a16:creationId xmlns:a16="http://schemas.microsoft.com/office/drawing/2014/main" id="{55420254-6A54-4B6C-94AA-F71B138D0775}"/>
              </a:ext>
            </a:extLst>
          </p:cNvPr>
          <p:cNvCxnSpPr>
            <a:stCxn id="4" idx="1"/>
            <a:endCxn id="5" idx="1"/>
          </p:cNvCxnSpPr>
          <p:nvPr/>
        </p:nvCxnSpPr>
        <p:spPr>
          <a:xfrm rot="10800000">
            <a:off x="1979712" y="4441516"/>
            <a:ext cx="576064" cy="870000"/>
          </a:xfrm>
          <a:prstGeom prst="bentConnector3">
            <a:avLst>
              <a:gd name="adj1" fmla="val 13968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>
            <a:extLst>
              <a:ext uri="{FF2B5EF4-FFF2-40B4-BE49-F238E27FC236}">
                <a16:creationId xmlns:a16="http://schemas.microsoft.com/office/drawing/2014/main" id="{105F3D85-B791-45EC-A66F-D9DE59BB15E7}"/>
              </a:ext>
            </a:extLst>
          </p:cNvPr>
          <p:cNvSpPr/>
          <p:nvPr/>
        </p:nvSpPr>
        <p:spPr>
          <a:xfrm>
            <a:off x="2771800" y="6165304"/>
            <a:ext cx="1278142" cy="4891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Fin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C60B1D04-0331-4843-8756-82E692ED83C0}"/>
              </a:ext>
            </a:extLst>
          </p:cNvPr>
          <p:cNvCxnSpPr>
            <a:cxnSpLocks/>
            <a:stCxn id="4" idx="3"/>
            <a:endCxn id="10" idx="0"/>
          </p:cNvCxnSpPr>
          <p:nvPr/>
        </p:nvCxnSpPr>
        <p:spPr>
          <a:xfrm flipH="1">
            <a:off x="3410871" y="5311516"/>
            <a:ext cx="711079" cy="853788"/>
          </a:xfrm>
          <a:prstGeom prst="bentConnector4">
            <a:avLst>
              <a:gd name="adj1" fmla="val -32148"/>
              <a:gd name="adj2" fmla="val 67472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C8DB216B-0DF8-4B7E-9BDA-BF08D3E82FFC}"/>
              </a:ext>
            </a:extLst>
          </p:cNvPr>
          <p:cNvCxnSpPr>
            <a:cxnSpLocks/>
            <a:stCxn id="3" idx="4"/>
            <a:endCxn id="5" idx="0"/>
          </p:cNvCxnSpPr>
          <p:nvPr/>
        </p:nvCxnSpPr>
        <p:spPr>
          <a:xfrm>
            <a:off x="3347864" y="3951156"/>
            <a:ext cx="0" cy="2699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395D136-D8A2-48B5-945E-F58F6D19BFE3}"/>
              </a:ext>
            </a:extLst>
          </p:cNvPr>
          <p:cNvSpPr txBox="1"/>
          <p:nvPr/>
        </p:nvSpPr>
        <p:spPr>
          <a:xfrm>
            <a:off x="1907704" y="493187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NO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6613AA2-A357-4791-AEEE-8B217FFD2BB7}"/>
              </a:ext>
            </a:extLst>
          </p:cNvPr>
          <p:cNvSpPr txBox="1"/>
          <p:nvPr/>
        </p:nvSpPr>
        <p:spPr>
          <a:xfrm>
            <a:off x="4499992" y="4941168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SI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2557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0" y="4300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C09263C-5E5F-4C0A-9142-59228A53A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Control de iteraciones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9D15194-6133-488C-8AF0-22F91D524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52650"/>
            <a:ext cx="7934325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3E1A7-9611-49E8-86A1-23CB38A97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Conjunto de Instrucciones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51288F-B18B-4638-8235-2B5AD1894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 conjunto de </a:t>
            </a:r>
            <a:r>
              <a:rPr lang="en-US" dirty="0" err="1"/>
              <a:t>instrucciones</a:t>
            </a:r>
            <a:r>
              <a:rPr lang="en-US" dirty="0"/>
              <a:t> o ISA (Instruction Set Architecture) es el conjunto de </a:t>
            </a:r>
            <a:r>
              <a:rPr lang="en-US" dirty="0" err="1"/>
              <a:t>instrucciones</a:t>
            </a:r>
            <a:r>
              <a:rPr lang="en-US" dirty="0"/>
              <a:t> </a:t>
            </a:r>
            <a:r>
              <a:rPr lang="en-US" dirty="0" err="1"/>
              <a:t>básicas</a:t>
            </a:r>
            <a:r>
              <a:rPr lang="en-US" dirty="0"/>
              <a:t> que el </a:t>
            </a:r>
            <a:r>
              <a:rPr lang="en-US" dirty="0" err="1"/>
              <a:t>procesador</a:t>
            </a:r>
            <a:r>
              <a:rPr lang="en-US" dirty="0"/>
              <a:t> </a:t>
            </a:r>
            <a:r>
              <a:rPr lang="en-US" dirty="0" err="1"/>
              <a:t>realiza</a:t>
            </a:r>
            <a:r>
              <a:rPr lang="en-US" dirty="0"/>
              <a:t>.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03E7E05-704C-4D22-AB9B-2083787F1413}"/>
              </a:ext>
            </a:extLst>
          </p:cNvPr>
          <p:cNvSpPr/>
          <p:nvPr/>
        </p:nvSpPr>
        <p:spPr bwMode="auto">
          <a:xfrm>
            <a:off x="1547663" y="4077072"/>
            <a:ext cx="2736305" cy="864096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FILOSOFÍA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C56C84B-96AE-49C2-A383-AFCD90A6F9FF}"/>
              </a:ext>
            </a:extLst>
          </p:cNvPr>
          <p:cNvSpPr/>
          <p:nvPr/>
        </p:nvSpPr>
        <p:spPr bwMode="auto">
          <a:xfrm>
            <a:off x="4975926" y="4653136"/>
            <a:ext cx="1512168" cy="864096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RISC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D391315-F1D1-4AD2-81E6-24E8B56160C9}"/>
              </a:ext>
            </a:extLst>
          </p:cNvPr>
          <p:cNvSpPr/>
          <p:nvPr/>
        </p:nvSpPr>
        <p:spPr bwMode="auto">
          <a:xfrm>
            <a:off x="4975926" y="3520670"/>
            <a:ext cx="1512168" cy="864096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CISC</a:t>
            </a: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80429E29-3888-4B7D-ADAC-8700E4A48A23}"/>
              </a:ext>
            </a:extLst>
          </p:cNvPr>
          <p:cNvSpPr/>
          <p:nvPr/>
        </p:nvSpPr>
        <p:spPr bwMode="auto">
          <a:xfrm>
            <a:off x="4427984" y="3356992"/>
            <a:ext cx="504056" cy="2376264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6102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094930-6EA7-49D7-A86E-2B6CDF4B1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LOOP etiqueta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84138" lvl="2" indent="0">
              <a:buNone/>
              <a:tabLst>
                <a:tab pos="84138" algn="l"/>
              </a:tabLst>
            </a:pPr>
            <a:r>
              <a:rPr lang="es-MX" sz="2400" dirty="0"/>
              <a:t>Utilizada cuando se necesita ejecutar un conjunto de instrucciones varias veces.</a:t>
            </a:r>
          </a:p>
          <a:p>
            <a:pPr marL="1097280" lvl="1" indent="-677863"/>
            <a:r>
              <a:rPr lang="es-MX" sz="2400" dirty="0"/>
              <a:t>Salta a la </a:t>
            </a:r>
            <a:r>
              <a:rPr lang="es-MX" sz="2400" b="1" dirty="0"/>
              <a:t>etiqueta</a:t>
            </a:r>
            <a:r>
              <a:rPr lang="es-MX" sz="2400" dirty="0"/>
              <a:t> siempre y cuando el valor de CX sea diferente de cero.</a:t>
            </a:r>
          </a:p>
          <a:p>
            <a:pPr marL="1097280" lvl="1" indent="-677863"/>
            <a:r>
              <a:rPr lang="es-MX" sz="2400" dirty="0"/>
              <a:t>En cada LOOP: CX = CX – 1, </a:t>
            </a:r>
          </a:p>
          <a:p>
            <a:pPr marL="419417" lvl="1" indent="0">
              <a:buNone/>
            </a:pPr>
            <a:r>
              <a:rPr lang="es-MX" sz="2800" dirty="0"/>
              <a:t>       </a:t>
            </a:r>
            <a:r>
              <a:rPr lang="es-MX" sz="2400" dirty="0"/>
              <a:t>si CX &lt;&gt; 0 salta.</a:t>
            </a:r>
          </a:p>
          <a:p>
            <a:pPr marL="1752600" lvl="3" indent="-763588">
              <a:buFont typeface="Wingdings" pitchFamily="2" charset="2"/>
              <a:buNone/>
            </a:pPr>
            <a:endParaRPr lang="es-MX" sz="1800" dirty="0"/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MOV CX, 20</a:t>
            </a:r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MOV AX, 0</a:t>
            </a:r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MOV BX, 1</a:t>
            </a:r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ADD AX, BX</a:t>
            </a:r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INC BX</a:t>
            </a:r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LOOP Suma</a:t>
            </a:r>
          </a:p>
          <a:p>
            <a:pPr marL="1752600" lvl="3" indent="-763588">
              <a:buFont typeface="Wingdings" pitchFamily="2" charset="2"/>
              <a:buNone/>
            </a:pPr>
            <a:r>
              <a:rPr lang="es-MX" sz="1800" dirty="0"/>
              <a:t>MOV DX, AX</a:t>
            </a:r>
            <a:endParaRPr lang="es-ES" sz="1800" dirty="0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83568" y="5059362"/>
            <a:ext cx="831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 dirty="0">
                <a:latin typeface="Times New Roman" pitchFamily="18" charset="0"/>
              </a:rPr>
              <a:t>Suma:</a:t>
            </a:r>
            <a:endParaRPr lang="es-ES" sz="20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s-MX" dirty="0"/>
                  <a:t>Programa que calcule el resultado de la sumatoria de i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b="0" i="1" smtClean="0">
                            <a:latin typeface="Cambria Math"/>
                          </a:rPr>
                          <m:t>1</m:t>
                        </m:r>
                        <m:r>
                          <a:rPr lang="es-MX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s-MX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s-MX" b="0" i="1" smtClean="0">
                            <a:latin typeface="Cambria Math"/>
                          </a:rPr>
                          <m:t>𝑖</m:t>
                        </m:r>
                        <m:r>
                          <a:rPr lang="es-MX" b="0" i="1" smtClean="0">
                            <a:latin typeface="Cambria Math"/>
                          </a:rPr>
                          <m:t>=1+2+⋯+</m:t>
                        </m:r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+1)/2</m:t>
                        </m:r>
                      </m:e>
                    </m:nary>
                  </m:oMath>
                </a14:m>
                <a:endParaRPr lang="es-ES" dirty="0"/>
              </a:p>
              <a:p>
                <a:pPr algn="just"/>
                <a:r>
                  <a:rPr lang="es-MX" dirty="0"/>
                  <a:t>Ejemplo n = 5,  1+2+3+4+5 =15 = 5(6)/2</a:t>
                </a:r>
                <a:endParaRPr lang="es-ES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612" t="-10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09204"/>
            <a:ext cx="30384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7968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933E3FC5-78A4-4838-BF72-C6542D0F8D18}"/>
              </a:ext>
            </a:extLst>
          </p:cNvPr>
          <p:cNvSpPr/>
          <p:nvPr/>
        </p:nvSpPr>
        <p:spPr>
          <a:xfrm>
            <a:off x="179512" y="1124744"/>
            <a:ext cx="792088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851680"/>
            <a:ext cx="354330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B99DFA15-A4E7-4454-871C-881DD91B8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SoluciÓN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92308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26D8DB-762A-44AA-A2C2-4389A3338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Control del Procesador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Instrucciones de Control del Procesador</a:t>
            </a:r>
          </a:p>
          <a:p>
            <a:pPr lvl="1"/>
            <a:r>
              <a:rPr lang="es-MX" dirty="0"/>
              <a:t>CLC		Limpiar bandera CF</a:t>
            </a:r>
          </a:p>
          <a:p>
            <a:pPr lvl="1"/>
            <a:r>
              <a:rPr lang="es-MX" dirty="0"/>
              <a:t>CLD		Limpiar bandera DF</a:t>
            </a:r>
          </a:p>
          <a:p>
            <a:pPr lvl="1"/>
            <a:r>
              <a:rPr lang="es-MX" dirty="0"/>
              <a:t>CLI		Limpiar Bandera IF</a:t>
            </a:r>
          </a:p>
          <a:p>
            <a:pPr lvl="1"/>
            <a:r>
              <a:rPr lang="es-MX" dirty="0"/>
              <a:t>CMC		Complementar CF</a:t>
            </a:r>
          </a:p>
          <a:p>
            <a:pPr lvl="1"/>
            <a:r>
              <a:rPr lang="es-MX" dirty="0"/>
              <a:t>STC		Prender CF</a:t>
            </a:r>
          </a:p>
          <a:p>
            <a:pPr lvl="1"/>
            <a:r>
              <a:rPr lang="es-MX" dirty="0"/>
              <a:t>STD		Prender DF</a:t>
            </a:r>
          </a:p>
          <a:p>
            <a:pPr lvl="1"/>
            <a:r>
              <a:rPr lang="es-MX" dirty="0"/>
              <a:t>STI		Prender IF</a:t>
            </a:r>
          </a:p>
          <a:p>
            <a:pPr lvl="1"/>
            <a:r>
              <a:rPr lang="es-MX" dirty="0"/>
              <a:t>HLT		Detener el procesador (Alto)</a:t>
            </a:r>
            <a:endParaRPr lang="es-E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Subrutinas</a:t>
            </a:r>
            <a:endParaRPr lang="es-E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MX"/>
              <a:t>Llamada</a:t>
            </a:r>
          </a:p>
          <a:p>
            <a:r>
              <a:rPr lang="es-MX"/>
              <a:t>Regreso</a:t>
            </a:r>
          </a:p>
          <a:p>
            <a:r>
              <a:rPr lang="es-MX"/>
              <a:t>Pila para guardar la dirección de regreso</a:t>
            </a:r>
            <a:endParaRPr lang="es-E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2290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4000496" y="1428736"/>
          <a:ext cx="4319587" cy="404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58" name="Imagen de mapa de bits" r:id="rId4" imgW="2534004" imgH="2381582" progId="PBrush">
                  <p:embed/>
                </p:oleObj>
              </mc:Choice>
              <mc:Fallback>
                <p:oleObj name="Imagen de mapa de bits" r:id="rId4" imgW="2534004" imgH="2381582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1428736"/>
                        <a:ext cx="4319587" cy="4049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4567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Subrutinas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Nombre </a:t>
            </a:r>
            <a:r>
              <a:rPr lang="es-MX" dirty="0" err="1"/>
              <a:t>proc</a:t>
            </a:r>
            <a:endParaRPr lang="es-MX" dirty="0"/>
          </a:p>
          <a:p>
            <a:r>
              <a:rPr lang="es-MX" dirty="0" err="1"/>
              <a:t>Codigo</a:t>
            </a:r>
            <a:endParaRPr lang="es-MX" dirty="0"/>
          </a:p>
          <a:p>
            <a:r>
              <a:rPr lang="es-MX" dirty="0" err="1"/>
              <a:t>Ret</a:t>
            </a:r>
            <a:endParaRPr lang="es-MX" dirty="0"/>
          </a:p>
          <a:p>
            <a:r>
              <a:rPr lang="es-MX" dirty="0"/>
              <a:t>Nombre </a:t>
            </a:r>
            <a:r>
              <a:rPr lang="es-MX" dirty="0" err="1"/>
              <a:t>endp</a:t>
            </a:r>
            <a:endParaRPr lang="es-ES" dirty="0"/>
          </a:p>
        </p:txBody>
      </p:sp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96729"/>
            <a:ext cx="35528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84870"/>
            <a:ext cx="35623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6497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Interrupciones</a:t>
            </a:r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1611"/>
            <a:ext cx="8229600" cy="4559313"/>
          </a:xfrm>
        </p:spPr>
        <p:txBody>
          <a:bodyPr/>
          <a:lstStyle/>
          <a:p>
            <a:r>
              <a:rPr lang="es-MX" dirty="0"/>
              <a:t>Bandera IF</a:t>
            </a:r>
          </a:p>
          <a:p>
            <a:r>
              <a:rPr lang="es-MX" dirty="0"/>
              <a:t>Se guarda el estado del procesador</a:t>
            </a:r>
          </a:p>
          <a:p>
            <a:r>
              <a:rPr lang="es-MX" dirty="0"/>
              <a:t>Se trata la interrupción como llamadas a subrutina</a:t>
            </a:r>
          </a:p>
          <a:p>
            <a:r>
              <a:rPr lang="es-MX" dirty="0"/>
              <a:t>Se guarda el registro de banderas</a:t>
            </a:r>
          </a:p>
          <a:p>
            <a:r>
              <a:rPr lang="es-MX" dirty="0"/>
              <a:t>La bandera IF se coloca en cero</a:t>
            </a:r>
          </a:p>
          <a:p>
            <a:r>
              <a:rPr lang="es-MX" dirty="0"/>
              <a:t>Se guarda CS y PC</a:t>
            </a:r>
          </a:p>
          <a:p>
            <a:r>
              <a:rPr lang="es-MX" dirty="0"/>
              <a:t>Al regresar se restaura todo</a:t>
            </a:r>
            <a:endParaRPr lang="es-ES" dirty="0"/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490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Referencias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2800" dirty="0"/>
              <a:t>Garza Jaime y Olvera Jorge. </a:t>
            </a:r>
            <a:r>
              <a:rPr lang="es-MX" sz="2800" dirty="0" err="1"/>
              <a:t>Organzación</a:t>
            </a:r>
            <a:r>
              <a:rPr lang="es-MX" sz="2800" dirty="0"/>
              <a:t> y Arquitectura de Computadoras</a:t>
            </a:r>
          </a:p>
          <a:p>
            <a:r>
              <a:rPr lang="es-MX" sz="2800" dirty="0"/>
              <a:t>Prentice Hall, 2011</a:t>
            </a:r>
          </a:p>
          <a:p>
            <a:pPr marL="0" indent="0">
              <a:buNone/>
            </a:pPr>
            <a:endParaRPr lang="es-MX" sz="2800" dirty="0"/>
          </a:p>
          <a:p>
            <a:r>
              <a:rPr lang="es-MX" sz="2800" dirty="0" err="1"/>
              <a:t>Stallings</a:t>
            </a:r>
            <a:r>
              <a:rPr lang="es-MX" sz="2800" dirty="0"/>
              <a:t> William. Organización y Arquitectura de computadoras. 7ª. Edición, Pearson </a:t>
            </a:r>
            <a:r>
              <a:rPr lang="es-MX" sz="2800" dirty="0" err="1"/>
              <a:t>Education</a:t>
            </a:r>
            <a:r>
              <a:rPr lang="es-ES" sz="2800" dirty="0"/>
              <a:t>, 2006.</a:t>
            </a:r>
          </a:p>
          <a:p>
            <a:endParaRPr lang="es-ES" sz="2800" dirty="0"/>
          </a:p>
          <a:p>
            <a:r>
              <a:rPr lang="es-ES" sz="2800" dirty="0" err="1"/>
              <a:t>Tanenbaum</a:t>
            </a:r>
            <a:r>
              <a:rPr lang="es-ES" sz="2800" dirty="0"/>
              <a:t> Andrew. </a:t>
            </a:r>
            <a:r>
              <a:rPr lang="es-ES" sz="2800" dirty="0" err="1"/>
              <a:t>Structured</a:t>
            </a:r>
            <a:r>
              <a:rPr lang="es-ES" sz="2800" dirty="0"/>
              <a:t> </a:t>
            </a:r>
            <a:r>
              <a:rPr lang="es-ES" sz="2800" dirty="0" err="1"/>
              <a:t>Computer</a:t>
            </a:r>
            <a:r>
              <a:rPr lang="es-ES" sz="2800" dirty="0"/>
              <a:t> </a:t>
            </a:r>
            <a:r>
              <a:rPr lang="es-ES" sz="2800" dirty="0" err="1"/>
              <a:t>Organization</a:t>
            </a:r>
            <a:r>
              <a:rPr lang="es-ES" sz="2800" dirty="0"/>
              <a:t>. 5ª. Edición, Prentice Hall, 2005.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1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8227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Guion Explicativo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7272808" cy="3950253"/>
          </a:xfrm>
        </p:spPr>
        <p:txBody>
          <a:bodyPr>
            <a:noAutofit/>
          </a:bodyPr>
          <a:lstStyle/>
          <a:p>
            <a:r>
              <a:rPr lang="es-MX" sz="2400" dirty="0">
                <a:latin typeface="+mj-lt"/>
              </a:rPr>
              <a:t>Este Material sirve para presentar el conjunto de instruccione</a:t>
            </a:r>
            <a:r>
              <a:rPr lang="es-MX" dirty="0">
                <a:latin typeface="+mj-lt"/>
              </a:rPr>
              <a:t>s de un </a:t>
            </a:r>
            <a:r>
              <a:rPr lang="es-MX" dirty="0" err="1">
                <a:latin typeface="+mj-lt"/>
              </a:rPr>
              <a:t>cpu</a:t>
            </a:r>
            <a:r>
              <a:rPr lang="es-MX" dirty="0">
                <a:latin typeface="+mj-lt"/>
              </a:rPr>
              <a:t>. </a:t>
            </a:r>
            <a:endParaRPr lang="es-MX" sz="2400" dirty="0">
              <a:latin typeface="+mj-lt"/>
            </a:endParaRPr>
          </a:p>
          <a:p>
            <a:r>
              <a:rPr lang="es-MX" sz="2400" dirty="0">
                <a:latin typeface="+mj-lt"/>
              </a:rPr>
              <a:t>Las diapositivas deben verse en orden, y se estima que se revisen en aproximadamente 10 horas.</a:t>
            </a:r>
          </a:p>
          <a:p>
            <a:r>
              <a:rPr lang="es-MX" sz="2400" dirty="0">
                <a:latin typeface="+mj-lt"/>
              </a:rPr>
              <a:t>A continuación, se presenta una tabla para relacionarlas con los objetivos y contenidos del curso.</a:t>
            </a:r>
          </a:p>
        </p:txBody>
      </p:sp>
    </p:spTree>
    <p:extLst>
      <p:ext uri="{BB962C8B-B14F-4D97-AF65-F5344CB8AC3E}">
        <p14:creationId xmlns:p14="http://schemas.microsoft.com/office/powerpoint/2010/main" val="34785381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63688" y="562000"/>
            <a:ext cx="5256584" cy="778768"/>
          </a:xfrm>
        </p:spPr>
        <p:txBody>
          <a:bodyPr/>
          <a:lstStyle/>
          <a:p>
            <a:r>
              <a:rPr lang="es-MX" sz="4000" b="1" dirty="0">
                <a:solidFill>
                  <a:schemeClr val="accent3">
                    <a:lumMod val="75000"/>
                  </a:schemeClr>
                </a:solidFill>
              </a:rPr>
              <a:t>Guion Explicativo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4BC861B-B191-4BD0-AD51-F155E9ED8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16832"/>
            <a:ext cx="7614582" cy="42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603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3E1A7-9611-49E8-86A1-23CB38A97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01625"/>
            <a:ext cx="7313612" cy="1143000"/>
          </a:xfrm>
        </p:spPr>
        <p:txBody>
          <a:bodyPr/>
          <a:lstStyle/>
          <a:p>
            <a:r>
              <a:rPr lang="es-MX" dirty="0"/>
              <a:t>CISC</a:t>
            </a:r>
            <a:br>
              <a:rPr lang="es-MX" dirty="0"/>
            </a:br>
            <a:r>
              <a:rPr lang="es-MX" dirty="0" err="1"/>
              <a:t>Complex</a:t>
            </a:r>
            <a:r>
              <a:rPr lang="es-MX" dirty="0"/>
              <a:t> </a:t>
            </a:r>
            <a:r>
              <a:rPr lang="es-MX" dirty="0" err="1"/>
              <a:t>Instruction</a:t>
            </a:r>
            <a:r>
              <a:rPr lang="es-MX" dirty="0"/>
              <a:t> Set </a:t>
            </a:r>
            <a:r>
              <a:rPr lang="es-MX" dirty="0" err="1"/>
              <a:t>Computer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51288F-B18B-4638-8235-2B5AD1894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628799"/>
            <a:ext cx="7704856" cy="4621881"/>
          </a:xfrm>
        </p:spPr>
        <p:txBody>
          <a:bodyPr/>
          <a:lstStyle/>
          <a:p>
            <a:endParaRPr lang="en-US" dirty="0"/>
          </a:p>
          <a:p>
            <a:r>
              <a:rPr lang="en-US" dirty="0" err="1"/>
              <a:t>Basado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origen</a:t>
            </a:r>
            <a:r>
              <a:rPr lang="en-US" dirty="0"/>
              <a:t> de la </a:t>
            </a:r>
            <a:r>
              <a:rPr lang="en-US" dirty="0" err="1"/>
              <a:t>computación</a:t>
            </a:r>
            <a:r>
              <a:rPr lang="en-US" dirty="0"/>
              <a:t>, </a:t>
            </a:r>
            <a:r>
              <a:rPr lang="en-US" dirty="0" err="1"/>
              <a:t>cuando</a:t>
            </a:r>
            <a:r>
              <a:rPr lang="en-US" dirty="0"/>
              <a:t> no </a:t>
            </a:r>
            <a:r>
              <a:rPr lang="en-US" dirty="0" err="1"/>
              <a:t>habia</a:t>
            </a:r>
            <a:r>
              <a:rPr lang="en-US" dirty="0"/>
              <a:t> </a:t>
            </a:r>
            <a:r>
              <a:rPr lang="en-US" dirty="0" err="1"/>
              <a:t>compiladores</a:t>
            </a:r>
            <a:r>
              <a:rPr lang="en-US" dirty="0"/>
              <a:t> y los </a:t>
            </a:r>
            <a:r>
              <a:rPr lang="en-US" dirty="0" err="1"/>
              <a:t>programas</a:t>
            </a:r>
            <a:r>
              <a:rPr lang="en-US" dirty="0"/>
              <a:t> se </a:t>
            </a:r>
            <a:r>
              <a:rPr lang="en-US" dirty="0" err="1"/>
              <a:t>codificaban</a:t>
            </a:r>
            <a:r>
              <a:rPr lang="en-US" dirty="0"/>
              <a:t> </a:t>
            </a:r>
            <a:r>
              <a:rPr lang="en-US" dirty="0" err="1"/>
              <a:t>instrucción</a:t>
            </a:r>
            <a:r>
              <a:rPr lang="en-US" dirty="0"/>
              <a:t> por </a:t>
            </a:r>
            <a:r>
              <a:rPr lang="en-US" dirty="0" err="1"/>
              <a:t>instrucción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Para </a:t>
            </a:r>
            <a:r>
              <a:rPr lang="en-US" dirty="0" err="1"/>
              <a:t>facilitar</a:t>
            </a:r>
            <a:r>
              <a:rPr lang="en-US" dirty="0"/>
              <a:t> la </a:t>
            </a:r>
            <a:r>
              <a:rPr lang="en-US" dirty="0" err="1"/>
              <a:t>programación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y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instrucciones</a:t>
            </a:r>
            <a:r>
              <a:rPr lang="en-US" dirty="0"/>
              <a:t> se </a:t>
            </a:r>
            <a:r>
              <a:rPr lang="en-US" dirty="0" err="1"/>
              <a:t>agregaron</a:t>
            </a:r>
            <a:r>
              <a:rPr lang="en-US" dirty="0"/>
              <a:t>, </a:t>
            </a:r>
            <a:r>
              <a:rPr lang="en-US" dirty="0" err="1"/>
              <a:t>algunas</a:t>
            </a:r>
            <a:r>
              <a:rPr lang="en-US" dirty="0"/>
              <a:t> </a:t>
            </a:r>
            <a:r>
              <a:rPr lang="en-US" dirty="0" err="1"/>
              <a:t>instrucciones</a:t>
            </a:r>
            <a:r>
              <a:rPr lang="en-US" dirty="0"/>
              <a:t> con </a:t>
            </a:r>
            <a:r>
              <a:rPr lang="en-US" dirty="0" err="1"/>
              <a:t>complicadas</a:t>
            </a:r>
            <a:r>
              <a:rPr lang="en-US" dirty="0"/>
              <a:t> </a:t>
            </a:r>
            <a:r>
              <a:rPr lang="en-US" dirty="0" err="1"/>
              <a:t>combinaciones</a:t>
            </a:r>
            <a:r>
              <a:rPr lang="en-US" dirty="0"/>
              <a:t> de </a:t>
            </a:r>
            <a:r>
              <a:rPr lang="en-US" dirty="0" err="1"/>
              <a:t>instrucciones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los </a:t>
            </a:r>
            <a:r>
              <a:rPr lang="en-US" dirty="0" err="1"/>
              <a:t>ciclos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93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3E1A7-9611-49E8-86A1-23CB38A97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194" y="701824"/>
            <a:ext cx="7313612" cy="1143000"/>
          </a:xfrm>
        </p:spPr>
        <p:txBody>
          <a:bodyPr/>
          <a:lstStyle/>
          <a:p>
            <a:r>
              <a:rPr lang="es-MX" dirty="0"/>
              <a:t>Desventajas CISC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51288F-B18B-4638-8235-2B5AD1894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579584"/>
            <a:ext cx="7467600" cy="4873752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Las </a:t>
            </a:r>
            <a:r>
              <a:rPr lang="en-US" dirty="0" err="1"/>
              <a:t>instrucciones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complicadas</a:t>
            </a:r>
            <a:r>
              <a:rPr lang="en-US" dirty="0"/>
              <a:t> o </a:t>
            </a:r>
            <a:r>
              <a:rPr lang="en-US" dirty="0" err="1"/>
              <a:t>especializadas</a:t>
            </a:r>
            <a:r>
              <a:rPr lang="en-US" dirty="0"/>
              <a:t> son </a:t>
            </a:r>
            <a:r>
              <a:rPr lang="en-US" dirty="0" err="1"/>
              <a:t>ineficientes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Hardware</a:t>
            </a:r>
          </a:p>
          <a:p>
            <a:pPr algn="just"/>
            <a:r>
              <a:rPr lang="en-US" dirty="0" err="1"/>
              <a:t>En</a:t>
            </a:r>
            <a:r>
              <a:rPr lang="en-US" dirty="0"/>
              <a:t> una </a:t>
            </a:r>
            <a:r>
              <a:rPr lang="en-US" dirty="0" err="1"/>
              <a:t>arquitectura</a:t>
            </a:r>
            <a:r>
              <a:rPr lang="en-US" dirty="0"/>
              <a:t> CISC el major </a:t>
            </a:r>
            <a:r>
              <a:rPr lang="en-US" dirty="0" err="1"/>
              <a:t>desempeño</a:t>
            </a:r>
            <a:r>
              <a:rPr lang="en-US" dirty="0"/>
              <a:t> se </a:t>
            </a:r>
            <a:r>
              <a:rPr lang="en-US" dirty="0" err="1"/>
              <a:t>obtiene</a:t>
            </a:r>
            <a:r>
              <a:rPr lang="en-US" dirty="0"/>
              <a:t> al </a:t>
            </a:r>
            <a:r>
              <a:rPr lang="en-US" dirty="0" err="1"/>
              <a:t>usar</a:t>
            </a:r>
            <a:r>
              <a:rPr lang="en-US" dirty="0"/>
              <a:t> solo la </a:t>
            </a:r>
            <a:r>
              <a:rPr lang="en-US" dirty="0" err="1"/>
              <a:t>más</a:t>
            </a:r>
            <a:r>
              <a:rPr lang="en-US" dirty="0"/>
              <a:t> simple de las </a:t>
            </a:r>
            <a:r>
              <a:rPr lang="en-US" dirty="0" err="1"/>
              <a:t>instrucciones</a:t>
            </a:r>
            <a:r>
              <a:rPr lang="en-US" dirty="0"/>
              <a:t> del ISA.</a:t>
            </a:r>
          </a:p>
          <a:p>
            <a:pPr algn="just"/>
            <a:r>
              <a:rPr lang="en-US" dirty="0"/>
              <a:t>CISC ISA son: Motorola 68k e Intel x86.</a:t>
            </a:r>
          </a:p>
        </p:txBody>
      </p:sp>
      <p:pic>
        <p:nvPicPr>
          <p:cNvPr id="110594" name="Picture 2" descr="Resultado de imagen para intel x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39550"/>
            <a:ext cx="2635287" cy="170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4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3E1A7-9611-49E8-86A1-23CB38A97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301625"/>
            <a:ext cx="7313612" cy="1143000"/>
          </a:xfrm>
        </p:spPr>
        <p:txBody>
          <a:bodyPr/>
          <a:lstStyle/>
          <a:p>
            <a:r>
              <a:rPr lang="es-MX" dirty="0"/>
              <a:t>RISC</a:t>
            </a:r>
            <a:br>
              <a:rPr lang="es-MX" dirty="0"/>
            </a:br>
            <a:r>
              <a:rPr lang="es-MX" dirty="0"/>
              <a:t>Reduce </a:t>
            </a:r>
            <a:r>
              <a:rPr lang="es-MX" dirty="0" err="1"/>
              <a:t>Instruction</a:t>
            </a:r>
            <a:r>
              <a:rPr lang="es-MX" dirty="0"/>
              <a:t> Set </a:t>
            </a:r>
            <a:r>
              <a:rPr lang="es-MX" dirty="0" err="1"/>
              <a:t>Computer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51288F-B18B-4638-8235-2B5AD1894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824"/>
            <a:ext cx="7467600" cy="4629128"/>
          </a:xfrm>
        </p:spPr>
        <p:txBody>
          <a:bodyPr>
            <a:normAutofit/>
          </a:bodyPr>
          <a:lstStyle/>
          <a:p>
            <a:r>
              <a:rPr lang="en-US" sz="2600" dirty="0" err="1"/>
              <a:t>Realizado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los 70’s por IBM </a:t>
            </a:r>
          </a:p>
          <a:p>
            <a:pPr algn="just"/>
            <a:r>
              <a:rPr lang="en-US" sz="2600" dirty="0"/>
              <a:t>La </a:t>
            </a:r>
            <a:r>
              <a:rPr lang="en-US" sz="2600" dirty="0" err="1"/>
              <a:t>mayoría</a:t>
            </a:r>
            <a:r>
              <a:rPr lang="en-US" sz="2600" dirty="0"/>
              <a:t> de los </a:t>
            </a:r>
            <a:r>
              <a:rPr lang="en-US" sz="2600" dirty="0" err="1"/>
              <a:t>programas</a:t>
            </a:r>
            <a:r>
              <a:rPr lang="en-US" sz="2600" dirty="0"/>
              <a:t> no </a:t>
            </a:r>
            <a:r>
              <a:rPr lang="en-US" sz="2600" dirty="0" err="1"/>
              <a:t>aprovechaban</a:t>
            </a:r>
            <a:r>
              <a:rPr lang="en-US" sz="2600" dirty="0"/>
              <a:t> </a:t>
            </a:r>
            <a:r>
              <a:rPr lang="en-US" sz="2600" dirty="0" err="1"/>
              <a:t>todos</a:t>
            </a:r>
            <a:r>
              <a:rPr lang="en-US" sz="2600" dirty="0"/>
              <a:t> los </a:t>
            </a:r>
            <a:r>
              <a:rPr lang="en-US" sz="2600" dirty="0" err="1"/>
              <a:t>modos</a:t>
            </a:r>
            <a:r>
              <a:rPr lang="en-US" sz="2600" dirty="0"/>
              <a:t> de </a:t>
            </a:r>
            <a:r>
              <a:rPr lang="en-US" sz="2600" dirty="0" err="1"/>
              <a:t>direccionamiento</a:t>
            </a:r>
            <a:r>
              <a:rPr lang="en-US" sz="2600" dirty="0"/>
              <a:t>.</a:t>
            </a:r>
          </a:p>
          <a:p>
            <a:pPr algn="just"/>
            <a:r>
              <a:rPr lang="en-US" sz="2600" dirty="0"/>
              <a:t>Se reduce el </a:t>
            </a:r>
            <a:r>
              <a:rPr lang="en-US" sz="2600" dirty="0" err="1"/>
              <a:t>número</a:t>
            </a:r>
            <a:r>
              <a:rPr lang="en-US" sz="2600" dirty="0"/>
              <a:t> de </a:t>
            </a:r>
            <a:r>
              <a:rPr lang="en-US" sz="2600" dirty="0" err="1"/>
              <a:t>modos</a:t>
            </a:r>
            <a:r>
              <a:rPr lang="en-US" sz="2600" dirty="0"/>
              <a:t> de </a:t>
            </a:r>
            <a:r>
              <a:rPr lang="en-US" sz="2600" dirty="0" err="1"/>
              <a:t>direccionamiento</a:t>
            </a:r>
            <a:endParaRPr lang="en-US" sz="2600" dirty="0"/>
          </a:p>
          <a:p>
            <a:pPr algn="just"/>
            <a:r>
              <a:rPr lang="en-US" sz="2600" dirty="0"/>
              <a:t> Se </a:t>
            </a:r>
            <a:r>
              <a:rPr lang="en-US" sz="2600" dirty="0" err="1"/>
              <a:t>cambiar</a:t>
            </a:r>
            <a:r>
              <a:rPr lang="en-US" sz="2600" dirty="0"/>
              <a:t> </a:t>
            </a:r>
            <a:r>
              <a:rPr lang="en-US" sz="2600" dirty="0" err="1"/>
              <a:t>instrucciones</a:t>
            </a:r>
            <a:r>
              <a:rPr lang="en-US" sz="2600" dirty="0"/>
              <a:t> de </a:t>
            </a:r>
            <a:r>
              <a:rPr lang="en-US" sz="2600" dirty="0" err="1"/>
              <a:t>múltiples</a:t>
            </a:r>
            <a:r>
              <a:rPr lang="en-US" sz="2600" dirty="0"/>
              <a:t> </a:t>
            </a:r>
            <a:r>
              <a:rPr lang="en-US" sz="2600" dirty="0" err="1"/>
              <a:t>ciclos</a:t>
            </a:r>
            <a:r>
              <a:rPr lang="en-US" sz="2600" dirty="0"/>
              <a:t> por </a:t>
            </a:r>
            <a:r>
              <a:rPr lang="en-US" sz="2600" dirty="0" err="1"/>
              <a:t>múltiples</a:t>
            </a:r>
            <a:r>
              <a:rPr lang="en-US" sz="2600" dirty="0"/>
              <a:t> </a:t>
            </a:r>
            <a:r>
              <a:rPr lang="en-US" sz="2600" dirty="0" err="1"/>
              <a:t>instrucciones</a:t>
            </a:r>
            <a:r>
              <a:rPr lang="en-US" sz="2600" dirty="0"/>
              <a:t> de un </a:t>
            </a:r>
            <a:r>
              <a:rPr lang="en-US" sz="2600" dirty="0" err="1"/>
              <a:t>ciclo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29963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3E1A7-9611-49E8-86A1-23CB38A97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684213"/>
            <a:ext cx="6336704" cy="1143000"/>
          </a:xfrm>
        </p:spPr>
        <p:txBody>
          <a:bodyPr/>
          <a:lstStyle/>
          <a:p>
            <a:r>
              <a:rPr lang="es-MX" dirty="0"/>
              <a:t>Ventajas RISC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51288F-B18B-4638-8235-2B5AD1894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313213"/>
          </a:xfrm>
        </p:spPr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desempeño</a:t>
            </a:r>
            <a:r>
              <a:rPr lang="en-US" dirty="0"/>
              <a:t> se </a:t>
            </a:r>
            <a:r>
              <a:rPr lang="en-US" dirty="0" err="1"/>
              <a:t>incrementa</a:t>
            </a:r>
            <a:endParaRPr lang="en-US" dirty="0"/>
          </a:p>
          <a:p>
            <a:r>
              <a:rPr lang="en-US" dirty="0"/>
              <a:t>La </a:t>
            </a:r>
            <a:r>
              <a:rPr lang="en-US" dirty="0" err="1"/>
              <a:t>tasa</a:t>
            </a:r>
            <a:r>
              <a:rPr lang="en-US" dirty="0"/>
              <a:t> de </a:t>
            </a:r>
            <a:r>
              <a:rPr lang="en-US" dirty="0" err="1"/>
              <a:t>reloj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incrementarse</a:t>
            </a:r>
            <a:r>
              <a:rPr lang="en-US" dirty="0"/>
              <a:t> </a:t>
            </a:r>
            <a:r>
              <a:rPr lang="en-US" dirty="0" err="1"/>
              <a:t>ya</a:t>
            </a:r>
            <a:r>
              <a:rPr lang="en-US" dirty="0"/>
              <a:t> que el </a:t>
            </a:r>
            <a:r>
              <a:rPr lang="en-US" dirty="0" err="1"/>
              <a:t>ciclo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se </a:t>
            </a:r>
            <a:r>
              <a:rPr lang="en-US" dirty="0" err="1"/>
              <a:t>determina</a:t>
            </a:r>
            <a:r>
              <a:rPr lang="en-US" dirty="0"/>
              <a:t> por la </a:t>
            </a:r>
            <a:r>
              <a:rPr lang="en-US" dirty="0" err="1"/>
              <a:t>instrucción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larga</a:t>
            </a:r>
            <a:r>
              <a:rPr lang="en-US" dirty="0"/>
              <a:t> que se </a:t>
            </a:r>
            <a:r>
              <a:rPr lang="en-US" dirty="0" err="1"/>
              <a:t>ejecute</a:t>
            </a:r>
            <a:r>
              <a:rPr lang="en-US" dirty="0"/>
              <a:t>.</a:t>
            </a:r>
          </a:p>
          <a:p>
            <a:r>
              <a:rPr lang="en-US" dirty="0"/>
              <a:t>RISC ISA son: PowerPC, ARM, MIPS y </a:t>
            </a:r>
            <a:r>
              <a:rPr lang="en-US" dirty="0" err="1"/>
              <a:t>Arquitecturas</a:t>
            </a:r>
            <a:r>
              <a:rPr lang="en-US" dirty="0"/>
              <a:t> SPARC architecture</a:t>
            </a:r>
          </a:p>
          <a:p>
            <a:endParaRPr lang="es-MX" dirty="0"/>
          </a:p>
        </p:txBody>
      </p:sp>
      <p:pic>
        <p:nvPicPr>
          <p:cNvPr id="111618" name="Picture 2" descr="Resultado de imagen para CISC">
            <a:extLst>
              <a:ext uri="{FF2B5EF4-FFF2-40B4-BE49-F238E27FC236}">
                <a16:creationId xmlns:a16="http://schemas.microsoft.com/office/drawing/2014/main" id="{87BD667F-A5C8-45DD-A220-D4B727E14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21088"/>
            <a:ext cx="3151237" cy="1862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644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BA6906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1698</Words>
  <Application>Microsoft Office PowerPoint</Application>
  <PresentationFormat>Presentación en pantalla (4:3)</PresentationFormat>
  <Paragraphs>384</Paragraphs>
  <Slides>59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70" baseType="lpstr">
      <vt:lpstr>Arial</vt:lpstr>
      <vt:lpstr>Calibri</vt:lpstr>
      <vt:lpstr>Cambria Math</vt:lpstr>
      <vt:lpstr>Century Schoolbook</vt:lpstr>
      <vt:lpstr>Courier New</vt:lpstr>
      <vt:lpstr>Times New Roman</vt:lpstr>
      <vt:lpstr>Verdana</vt:lpstr>
      <vt:lpstr>Wingdings</vt:lpstr>
      <vt:lpstr>Wingdings 2</vt:lpstr>
      <vt:lpstr>Mirador</vt:lpstr>
      <vt:lpstr>Imagen de mapa de bits</vt:lpstr>
      <vt:lpstr>Maestría en  Ciencias de la Computación</vt:lpstr>
      <vt:lpstr>Presentación de PowerPoint</vt:lpstr>
      <vt:lpstr>Presentación de PowerPoint</vt:lpstr>
      <vt:lpstr>Conjunto de Instrucciones del CPU</vt:lpstr>
      <vt:lpstr>Conjunto de Instrucciones</vt:lpstr>
      <vt:lpstr>CISC Complex Instruction Set Computer</vt:lpstr>
      <vt:lpstr>Desventajas CISC </vt:lpstr>
      <vt:lpstr>RISC Reduce Instruction Set Computer</vt:lpstr>
      <vt:lpstr>Ventajas RISC </vt:lpstr>
      <vt:lpstr>Cuadro Comparativo</vt:lpstr>
      <vt:lpstr>Representación de Instrucciones</vt:lpstr>
      <vt:lpstr>Formato de Instrucción</vt:lpstr>
      <vt:lpstr>Diseño del conjunto de instrucciones</vt:lpstr>
      <vt:lpstr>Diseño del conjunto de instrucciones</vt:lpstr>
      <vt:lpstr> Transferencia de Datos</vt:lpstr>
      <vt:lpstr>Transferencia de datos</vt:lpstr>
      <vt:lpstr>MOV</vt:lpstr>
      <vt:lpstr>MOV</vt:lpstr>
      <vt:lpstr>XCHG OP1, OP2</vt:lpstr>
      <vt:lpstr> XCHG PUSH Registro, POP Registro</vt:lpstr>
      <vt:lpstr>IN, OUT</vt:lpstr>
      <vt:lpstr> Instrucciones Aritméticas</vt:lpstr>
      <vt:lpstr> ADD Op1, Op2</vt:lpstr>
      <vt:lpstr> SUB Op1, Op2</vt:lpstr>
      <vt:lpstr>CMP Op1, Op2</vt:lpstr>
      <vt:lpstr>INC / DEC Op</vt:lpstr>
      <vt:lpstr> MUL Op1</vt:lpstr>
      <vt:lpstr> DIV Op1</vt:lpstr>
      <vt:lpstr>Ejemplos de operaciones aritméticas</vt:lpstr>
      <vt:lpstr>Ejercicio: Tu edad en Chocolates</vt:lpstr>
      <vt:lpstr>Solución</vt:lpstr>
      <vt:lpstr> Manipulación de bits</vt:lpstr>
      <vt:lpstr> AND, OR, Op1</vt:lpstr>
      <vt:lpstr>NOT Op1</vt:lpstr>
      <vt:lpstr>Presentación de PowerPoint</vt:lpstr>
      <vt:lpstr>SHL, SHR Op1, OP2</vt:lpstr>
      <vt:lpstr>Ejemplo</vt:lpstr>
      <vt:lpstr>Ejercicio</vt:lpstr>
      <vt:lpstr>Solución</vt:lpstr>
      <vt:lpstr>Ejercicio</vt:lpstr>
      <vt:lpstr>Solución</vt:lpstr>
      <vt:lpstr>Transferencia de control</vt:lpstr>
      <vt:lpstr>Salto incondicional</vt:lpstr>
      <vt:lpstr>Saltos condicionales</vt:lpstr>
      <vt:lpstr>Presentación de PowerPoint</vt:lpstr>
      <vt:lpstr>Ejercicio</vt:lpstr>
      <vt:lpstr>Programa</vt:lpstr>
      <vt:lpstr>Control de iteraciones</vt:lpstr>
      <vt:lpstr>Control de iteraciones</vt:lpstr>
      <vt:lpstr>LOOP etiqueta</vt:lpstr>
      <vt:lpstr>Ejercicio</vt:lpstr>
      <vt:lpstr>SoluciÓN</vt:lpstr>
      <vt:lpstr>Control del Procesador</vt:lpstr>
      <vt:lpstr>Subrutinas</vt:lpstr>
      <vt:lpstr>Subrutinas</vt:lpstr>
      <vt:lpstr>Interrupciones</vt:lpstr>
      <vt:lpstr>Referencias</vt:lpstr>
      <vt:lpstr>Guion Explicativo</vt:lpstr>
      <vt:lpstr>Guion Explicativo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Maestría en  Ciencias de la Computación</dc:title>
  <dc:creator>Maricela Quintana Lopez</dc:creator>
  <cp:lastModifiedBy>Maricela Quintana Lopez</cp:lastModifiedBy>
  <cp:revision>7</cp:revision>
  <dcterms:created xsi:type="dcterms:W3CDTF">2019-09-30T22:53:53Z</dcterms:created>
  <dcterms:modified xsi:type="dcterms:W3CDTF">2019-09-30T23:47:48Z</dcterms:modified>
</cp:coreProperties>
</file>