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4.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6"/>
  </p:notesMasterIdLst>
  <p:sldIdLst>
    <p:sldId id="347" r:id="rId2"/>
    <p:sldId id="348" r:id="rId3"/>
    <p:sldId id="349" r:id="rId4"/>
    <p:sldId id="350" r:id="rId5"/>
    <p:sldId id="351" r:id="rId6"/>
    <p:sldId id="312" r:id="rId7"/>
    <p:sldId id="321" r:id="rId8"/>
    <p:sldId id="322" r:id="rId9"/>
    <p:sldId id="323" r:id="rId10"/>
    <p:sldId id="324" r:id="rId11"/>
    <p:sldId id="325" r:id="rId12"/>
    <p:sldId id="326" r:id="rId13"/>
    <p:sldId id="327" r:id="rId14"/>
    <p:sldId id="328" r:id="rId15"/>
    <p:sldId id="329" r:id="rId16"/>
    <p:sldId id="330" r:id="rId17"/>
    <p:sldId id="331" r:id="rId18"/>
    <p:sldId id="332" r:id="rId19"/>
    <p:sldId id="333" r:id="rId20"/>
    <p:sldId id="334" r:id="rId21"/>
    <p:sldId id="335" r:id="rId22"/>
    <p:sldId id="336" r:id="rId23"/>
    <p:sldId id="337" r:id="rId24"/>
    <p:sldId id="338" r:id="rId25"/>
    <p:sldId id="339" r:id="rId26"/>
    <p:sldId id="340" r:id="rId27"/>
    <p:sldId id="341" r:id="rId28"/>
    <p:sldId id="342" r:id="rId29"/>
    <p:sldId id="343" r:id="rId30"/>
    <p:sldId id="344" r:id="rId31"/>
    <p:sldId id="345" r:id="rId32"/>
    <p:sldId id="346" r:id="rId33"/>
    <p:sldId id="352" r:id="rId34"/>
    <p:sldId id="353"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69" autoAdjust="0"/>
    <p:restoredTop sz="92031" autoAdjust="0"/>
  </p:normalViewPr>
  <p:slideViewPr>
    <p:cSldViewPr snapToGrid="0">
      <p:cViewPr varScale="1">
        <p:scale>
          <a:sx n="65" d="100"/>
          <a:sy n="65" d="100"/>
        </p:scale>
        <p:origin x="720" y="7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474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E4FC47-3B8C-49E7-A6B5-4BFBDE650A52}" type="doc">
      <dgm:prSet loTypeId="urn:diagrams.loki3.com/BracketList+Icon" loCatId="list" qsTypeId="urn:microsoft.com/office/officeart/2005/8/quickstyle/simple1" qsCatId="simple" csTypeId="urn:microsoft.com/office/officeart/2005/8/colors/colorful1" csCatId="colorful" phldr="1"/>
      <dgm:spPr/>
      <dgm:t>
        <a:bodyPr/>
        <a:lstStyle/>
        <a:p>
          <a:endParaRPr lang="es-MX"/>
        </a:p>
      </dgm:t>
    </dgm:pt>
    <dgm:pt modelId="{E2A84DA2-6CCB-4D3D-93AE-125878CC2F56}">
      <dgm:prSet phldrT="[Texto]" custT="1"/>
      <dgm:spPr/>
      <dgm:t>
        <a:bodyPr/>
        <a:lstStyle/>
        <a:p>
          <a:r>
            <a:rPr lang="es-MX" sz="2400" b="1" dirty="0" smtClean="0">
              <a:latin typeface="Arial" panose="020B0604020202020204" pitchFamily="34" charset="0"/>
              <a:cs typeface="Arial" panose="020B0604020202020204" pitchFamily="34" charset="0"/>
            </a:rPr>
            <a:t>Instituciones</a:t>
          </a:r>
          <a:endParaRPr lang="es-MX" sz="2400" b="1" dirty="0">
            <a:latin typeface="Arial" panose="020B0604020202020204" pitchFamily="34" charset="0"/>
            <a:cs typeface="Arial" panose="020B0604020202020204" pitchFamily="34" charset="0"/>
          </a:endParaRPr>
        </a:p>
      </dgm:t>
    </dgm:pt>
    <dgm:pt modelId="{F0423D2F-800D-4C75-B852-98E3D303F0FE}" type="parTrans" cxnId="{F97C0A6F-2FAD-4060-A0E6-F6AEF8E414A1}">
      <dgm:prSet/>
      <dgm:spPr/>
      <dgm:t>
        <a:bodyPr/>
        <a:lstStyle/>
        <a:p>
          <a:endParaRPr lang="es-MX"/>
        </a:p>
      </dgm:t>
    </dgm:pt>
    <dgm:pt modelId="{2CE5C0BD-A50C-4766-8E82-F4692D746259}" type="sibTrans" cxnId="{F97C0A6F-2FAD-4060-A0E6-F6AEF8E414A1}">
      <dgm:prSet/>
      <dgm:spPr/>
      <dgm:t>
        <a:bodyPr/>
        <a:lstStyle/>
        <a:p>
          <a:endParaRPr lang="es-MX"/>
        </a:p>
      </dgm:t>
    </dgm:pt>
    <dgm:pt modelId="{98045954-BB92-43C3-B32A-17520F8EACDA}">
      <dgm:prSet phldrT="[Texto]"/>
      <dgm:spPr/>
      <dgm:t>
        <a:bodyPr/>
        <a:lstStyle/>
        <a:p>
          <a:r>
            <a:rPr lang="es-MX" dirty="0" smtClean="0"/>
            <a:t>Lucro </a:t>
          </a:r>
          <a:endParaRPr lang="es-MX" dirty="0"/>
        </a:p>
      </dgm:t>
    </dgm:pt>
    <dgm:pt modelId="{AD7E7A30-F4AB-42F5-A5A8-BFAB1E484618}" type="parTrans" cxnId="{ACD13A18-A1FE-4E25-82A3-A34DB891D7E4}">
      <dgm:prSet/>
      <dgm:spPr/>
      <dgm:t>
        <a:bodyPr/>
        <a:lstStyle/>
        <a:p>
          <a:endParaRPr lang="es-MX"/>
        </a:p>
      </dgm:t>
    </dgm:pt>
    <dgm:pt modelId="{3DFBEC01-8DC7-495B-87E8-2091DCDB116C}" type="sibTrans" cxnId="{ACD13A18-A1FE-4E25-82A3-A34DB891D7E4}">
      <dgm:prSet/>
      <dgm:spPr/>
      <dgm:t>
        <a:bodyPr/>
        <a:lstStyle/>
        <a:p>
          <a:endParaRPr lang="es-MX"/>
        </a:p>
      </dgm:t>
    </dgm:pt>
    <dgm:pt modelId="{39455CBF-69A3-4D05-AFF4-112D74D1723E}">
      <dgm:prSet phldrT="[Texto]"/>
      <dgm:spPr/>
      <dgm:t>
        <a:bodyPr/>
        <a:lstStyle/>
        <a:p>
          <a:r>
            <a:rPr lang="es-MX" dirty="0" smtClean="0"/>
            <a:t>Sin fines de lucro</a:t>
          </a:r>
          <a:endParaRPr lang="es-MX" dirty="0"/>
        </a:p>
      </dgm:t>
    </dgm:pt>
    <dgm:pt modelId="{AD0A5DB0-44AE-444B-B9D6-BE8A1B520730}" type="parTrans" cxnId="{4E73B96C-2283-44C3-A2CC-D1136594A56D}">
      <dgm:prSet/>
      <dgm:spPr/>
      <dgm:t>
        <a:bodyPr/>
        <a:lstStyle/>
        <a:p>
          <a:endParaRPr lang="es-MX"/>
        </a:p>
      </dgm:t>
    </dgm:pt>
    <dgm:pt modelId="{1E0ABC76-AA03-43DD-AEEE-0D3322DAE5A6}" type="sibTrans" cxnId="{4E73B96C-2283-44C3-A2CC-D1136594A56D}">
      <dgm:prSet/>
      <dgm:spPr/>
      <dgm:t>
        <a:bodyPr/>
        <a:lstStyle/>
        <a:p>
          <a:endParaRPr lang="es-MX"/>
        </a:p>
      </dgm:t>
    </dgm:pt>
    <dgm:pt modelId="{D87A093D-BB99-49B4-BA5A-9DD937803C18}">
      <dgm:prSet phldrT="[Texto]" custT="1"/>
      <dgm:spPr/>
      <dgm:t>
        <a:bodyPr/>
        <a:lstStyle/>
        <a:p>
          <a:r>
            <a:rPr lang="es-MX" sz="2400" b="1" dirty="0" smtClean="0">
              <a:latin typeface="Arial" panose="020B0604020202020204" pitchFamily="34" charset="0"/>
              <a:cs typeface="Arial" panose="020B0604020202020204" pitchFamily="34" charset="0"/>
            </a:rPr>
            <a:t>Privadas </a:t>
          </a:r>
          <a:endParaRPr lang="es-MX" sz="2400" b="1" dirty="0">
            <a:latin typeface="Arial" panose="020B0604020202020204" pitchFamily="34" charset="0"/>
            <a:cs typeface="Arial" panose="020B0604020202020204" pitchFamily="34" charset="0"/>
          </a:endParaRPr>
        </a:p>
      </dgm:t>
    </dgm:pt>
    <dgm:pt modelId="{17E88FE7-E8A3-48B9-B546-D76ED5FAD74B}" type="sibTrans" cxnId="{CD736041-4031-4699-8168-38C37FA888F6}">
      <dgm:prSet/>
      <dgm:spPr/>
      <dgm:t>
        <a:bodyPr/>
        <a:lstStyle/>
        <a:p>
          <a:endParaRPr lang="es-MX"/>
        </a:p>
      </dgm:t>
    </dgm:pt>
    <dgm:pt modelId="{EA8DAEE8-21DA-4C60-8DB3-FD440D9D121E}" type="parTrans" cxnId="{CD736041-4031-4699-8168-38C37FA888F6}">
      <dgm:prSet/>
      <dgm:spPr/>
      <dgm:t>
        <a:bodyPr/>
        <a:lstStyle/>
        <a:p>
          <a:endParaRPr lang="es-MX"/>
        </a:p>
      </dgm:t>
    </dgm:pt>
    <dgm:pt modelId="{DB1955AE-B7DD-4AEF-9073-C13B80F6E0D3}" type="pres">
      <dgm:prSet presAssocID="{7EE4FC47-3B8C-49E7-A6B5-4BFBDE650A52}" presName="Name0" presStyleCnt="0">
        <dgm:presLayoutVars>
          <dgm:dir/>
          <dgm:animLvl val="lvl"/>
          <dgm:resizeHandles val="exact"/>
        </dgm:presLayoutVars>
      </dgm:prSet>
      <dgm:spPr/>
      <dgm:t>
        <a:bodyPr/>
        <a:lstStyle/>
        <a:p>
          <a:endParaRPr lang="es-MX"/>
        </a:p>
      </dgm:t>
    </dgm:pt>
    <dgm:pt modelId="{53D046AE-B792-4854-B232-C81171FDBE27}" type="pres">
      <dgm:prSet presAssocID="{E2A84DA2-6CCB-4D3D-93AE-125878CC2F56}" presName="linNode" presStyleCnt="0"/>
      <dgm:spPr/>
    </dgm:pt>
    <dgm:pt modelId="{2CB7F392-8766-462A-809D-C2CAB9096D85}" type="pres">
      <dgm:prSet presAssocID="{E2A84DA2-6CCB-4D3D-93AE-125878CC2F56}" presName="parTx" presStyleLbl="revTx" presStyleIdx="0" presStyleCnt="2" custScaleX="135983">
        <dgm:presLayoutVars>
          <dgm:chMax val="1"/>
          <dgm:bulletEnabled val="1"/>
        </dgm:presLayoutVars>
      </dgm:prSet>
      <dgm:spPr/>
      <dgm:t>
        <a:bodyPr/>
        <a:lstStyle/>
        <a:p>
          <a:endParaRPr lang="es-MX"/>
        </a:p>
      </dgm:t>
    </dgm:pt>
    <dgm:pt modelId="{B4B184C1-0D80-4B09-9229-2902544F45A8}" type="pres">
      <dgm:prSet presAssocID="{E2A84DA2-6CCB-4D3D-93AE-125878CC2F56}" presName="bracket" presStyleLbl="parChTrans1D1" presStyleIdx="0" presStyleCnt="2"/>
      <dgm:spPr/>
    </dgm:pt>
    <dgm:pt modelId="{A4B40BAC-C5F1-469A-8B70-7F9631B85A02}" type="pres">
      <dgm:prSet presAssocID="{E2A84DA2-6CCB-4D3D-93AE-125878CC2F56}" presName="spH" presStyleCnt="0"/>
      <dgm:spPr/>
    </dgm:pt>
    <dgm:pt modelId="{875E7B8E-0D0B-444B-99EC-93EEF9B40F59}" type="pres">
      <dgm:prSet presAssocID="{E2A84DA2-6CCB-4D3D-93AE-125878CC2F56}" presName="desTx" presStyleLbl="node1" presStyleIdx="0" presStyleCnt="2" custLinFactX="-813" custLinFactY="5786" custLinFactNeighborX="-100000" custLinFactNeighborY="100000">
        <dgm:presLayoutVars>
          <dgm:bulletEnabled val="1"/>
        </dgm:presLayoutVars>
      </dgm:prSet>
      <dgm:spPr/>
      <dgm:t>
        <a:bodyPr/>
        <a:lstStyle/>
        <a:p>
          <a:endParaRPr lang="es-MX"/>
        </a:p>
      </dgm:t>
    </dgm:pt>
    <dgm:pt modelId="{10C866FB-7BC7-42C5-9BAE-9320D48A56BB}" type="pres">
      <dgm:prSet presAssocID="{2CE5C0BD-A50C-4766-8E82-F4692D746259}" presName="spV" presStyleCnt="0"/>
      <dgm:spPr/>
    </dgm:pt>
    <dgm:pt modelId="{9E404524-7D7C-476D-88F7-97807B334A3D}" type="pres">
      <dgm:prSet presAssocID="{D87A093D-BB99-49B4-BA5A-9DD937803C18}" presName="linNode" presStyleCnt="0"/>
      <dgm:spPr/>
    </dgm:pt>
    <dgm:pt modelId="{1A7A5799-0A5B-4FF7-977F-77677477523D}" type="pres">
      <dgm:prSet presAssocID="{D87A093D-BB99-49B4-BA5A-9DD937803C18}" presName="parTx" presStyleLbl="revTx" presStyleIdx="1" presStyleCnt="2" custScaleX="135983">
        <dgm:presLayoutVars>
          <dgm:chMax val="1"/>
          <dgm:bulletEnabled val="1"/>
        </dgm:presLayoutVars>
      </dgm:prSet>
      <dgm:spPr/>
      <dgm:t>
        <a:bodyPr/>
        <a:lstStyle/>
        <a:p>
          <a:endParaRPr lang="es-MX"/>
        </a:p>
      </dgm:t>
    </dgm:pt>
    <dgm:pt modelId="{950D839B-A3A8-48B5-A1F5-64ECFAA785CC}" type="pres">
      <dgm:prSet presAssocID="{D87A093D-BB99-49B4-BA5A-9DD937803C18}" presName="bracket" presStyleLbl="parChTrans1D1" presStyleIdx="1" presStyleCnt="2"/>
      <dgm:spPr/>
    </dgm:pt>
    <dgm:pt modelId="{062028CF-5D94-44F8-BB5E-07BC9480A05E}" type="pres">
      <dgm:prSet presAssocID="{D87A093D-BB99-49B4-BA5A-9DD937803C18}" presName="spH" presStyleCnt="0"/>
      <dgm:spPr/>
    </dgm:pt>
    <dgm:pt modelId="{726EBFE8-E27F-4F7A-8641-A0311AE16C95}" type="pres">
      <dgm:prSet presAssocID="{D87A093D-BB99-49B4-BA5A-9DD937803C18}" presName="desTx" presStyleLbl="node1" presStyleIdx="1" presStyleCnt="2" custLinFactX="-813" custLinFactY="-20162" custLinFactNeighborX="-100000" custLinFactNeighborY="-100000">
        <dgm:presLayoutVars>
          <dgm:bulletEnabled val="1"/>
        </dgm:presLayoutVars>
      </dgm:prSet>
      <dgm:spPr/>
      <dgm:t>
        <a:bodyPr/>
        <a:lstStyle/>
        <a:p>
          <a:endParaRPr lang="es-MX"/>
        </a:p>
      </dgm:t>
    </dgm:pt>
  </dgm:ptLst>
  <dgm:cxnLst>
    <dgm:cxn modelId="{CD736041-4031-4699-8168-38C37FA888F6}" srcId="{7EE4FC47-3B8C-49E7-A6B5-4BFBDE650A52}" destId="{D87A093D-BB99-49B4-BA5A-9DD937803C18}" srcOrd="1" destOrd="0" parTransId="{EA8DAEE8-21DA-4C60-8DB3-FD440D9D121E}" sibTransId="{17E88FE7-E8A3-48B9-B546-D76ED5FAD74B}"/>
    <dgm:cxn modelId="{0E13519B-DBBE-4A8A-A6CD-C988AFC4A87F}" type="presOf" srcId="{D87A093D-BB99-49B4-BA5A-9DD937803C18}" destId="{1A7A5799-0A5B-4FF7-977F-77677477523D}" srcOrd="0" destOrd="0" presId="urn:diagrams.loki3.com/BracketList+Icon"/>
    <dgm:cxn modelId="{2673B424-BA41-4A8C-B70F-804D32DD0BAB}" type="presOf" srcId="{E2A84DA2-6CCB-4D3D-93AE-125878CC2F56}" destId="{2CB7F392-8766-462A-809D-C2CAB9096D85}" srcOrd="0" destOrd="0" presId="urn:diagrams.loki3.com/BracketList+Icon"/>
    <dgm:cxn modelId="{04AF57CB-FBBD-4DE6-A2DE-21289B57D46B}" type="presOf" srcId="{98045954-BB92-43C3-B32A-17520F8EACDA}" destId="{875E7B8E-0D0B-444B-99EC-93EEF9B40F59}" srcOrd="0" destOrd="0" presId="urn:diagrams.loki3.com/BracketList+Icon"/>
    <dgm:cxn modelId="{ACD13A18-A1FE-4E25-82A3-A34DB891D7E4}" srcId="{E2A84DA2-6CCB-4D3D-93AE-125878CC2F56}" destId="{98045954-BB92-43C3-B32A-17520F8EACDA}" srcOrd="0" destOrd="0" parTransId="{AD7E7A30-F4AB-42F5-A5A8-BFAB1E484618}" sibTransId="{3DFBEC01-8DC7-495B-87E8-2091DCDB116C}"/>
    <dgm:cxn modelId="{F97C0A6F-2FAD-4060-A0E6-F6AEF8E414A1}" srcId="{7EE4FC47-3B8C-49E7-A6B5-4BFBDE650A52}" destId="{E2A84DA2-6CCB-4D3D-93AE-125878CC2F56}" srcOrd="0" destOrd="0" parTransId="{F0423D2F-800D-4C75-B852-98E3D303F0FE}" sibTransId="{2CE5C0BD-A50C-4766-8E82-F4692D746259}"/>
    <dgm:cxn modelId="{4E73B96C-2283-44C3-A2CC-D1136594A56D}" srcId="{D87A093D-BB99-49B4-BA5A-9DD937803C18}" destId="{39455CBF-69A3-4D05-AFF4-112D74D1723E}" srcOrd="0" destOrd="0" parTransId="{AD0A5DB0-44AE-444B-B9D6-BE8A1B520730}" sibTransId="{1E0ABC76-AA03-43DD-AEEE-0D3322DAE5A6}"/>
    <dgm:cxn modelId="{6A8CF8C3-A474-454B-9C94-307E993C5F6C}" type="presOf" srcId="{39455CBF-69A3-4D05-AFF4-112D74D1723E}" destId="{726EBFE8-E27F-4F7A-8641-A0311AE16C95}" srcOrd="0" destOrd="0" presId="urn:diagrams.loki3.com/BracketList+Icon"/>
    <dgm:cxn modelId="{5BCCC183-E761-4EBA-AAD8-E4BBD2658B31}" type="presOf" srcId="{7EE4FC47-3B8C-49E7-A6B5-4BFBDE650A52}" destId="{DB1955AE-B7DD-4AEF-9073-C13B80F6E0D3}" srcOrd="0" destOrd="0" presId="urn:diagrams.loki3.com/BracketList+Icon"/>
    <dgm:cxn modelId="{02CA8220-CC75-4B93-BF49-9B7DD6D25D6F}" type="presParOf" srcId="{DB1955AE-B7DD-4AEF-9073-C13B80F6E0D3}" destId="{53D046AE-B792-4854-B232-C81171FDBE27}" srcOrd="0" destOrd="0" presId="urn:diagrams.loki3.com/BracketList+Icon"/>
    <dgm:cxn modelId="{CABE0300-F927-43D3-81EA-EEA4B3386A41}" type="presParOf" srcId="{53D046AE-B792-4854-B232-C81171FDBE27}" destId="{2CB7F392-8766-462A-809D-C2CAB9096D85}" srcOrd="0" destOrd="0" presId="urn:diagrams.loki3.com/BracketList+Icon"/>
    <dgm:cxn modelId="{B808268C-3D1F-4F6F-BFB3-5568601C6F45}" type="presParOf" srcId="{53D046AE-B792-4854-B232-C81171FDBE27}" destId="{B4B184C1-0D80-4B09-9229-2902544F45A8}" srcOrd="1" destOrd="0" presId="urn:diagrams.loki3.com/BracketList+Icon"/>
    <dgm:cxn modelId="{69C04C3A-D0FB-473A-8475-47978CCF1478}" type="presParOf" srcId="{53D046AE-B792-4854-B232-C81171FDBE27}" destId="{A4B40BAC-C5F1-469A-8B70-7F9631B85A02}" srcOrd="2" destOrd="0" presId="urn:diagrams.loki3.com/BracketList+Icon"/>
    <dgm:cxn modelId="{7486E2A8-8127-4DB1-99FF-F86A5B88469A}" type="presParOf" srcId="{53D046AE-B792-4854-B232-C81171FDBE27}" destId="{875E7B8E-0D0B-444B-99EC-93EEF9B40F59}" srcOrd="3" destOrd="0" presId="urn:diagrams.loki3.com/BracketList+Icon"/>
    <dgm:cxn modelId="{1EDA7A33-8635-4889-96AD-BB403A2A5BBC}" type="presParOf" srcId="{DB1955AE-B7DD-4AEF-9073-C13B80F6E0D3}" destId="{10C866FB-7BC7-42C5-9BAE-9320D48A56BB}" srcOrd="1" destOrd="0" presId="urn:diagrams.loki3.com/BracketList+Icon"/>
    <dgm:cxn modelId="{A1354FFD-D6B8-4E90-B8F0-F23C0528D01A}" type="presParOf" srcId="{DB1955AE-B7DD-4AEF-9073-C13B80F6E0D3}" destId="{9E404524-7D7C-476D-88F7-97807B334A3D}" srcOrd="2" destOrd="0" presId="urn:diagrams.loki3.com/BracketList+Icon"/>
    <dgm:cxn modelId="{43E4D3F8-11FC-4651-AD51-972CC98BE360}" type="presParOf" srcId="{9E404524-7D7C-476D-88F7-97807B334A3D}" destId="{1A7A5799-0A5B-4FF7-977F-77677477523D}" srcOrd="0" destOrd="0" presId="urn:diagrams.loki3.com/BracketList+Icon"/>
    <dgm:cxn modelId="{995BAE18-0943-4D12-B946-891EB543975D}" type="presParOf" srcId="{9E404524-7D7C-476D-88F7-97807B334A3D}" destId="{950D839B-A3A8-48B5-A1F5-64ECFAA785CC}" srcOrd="1" destOrd="0" presId="urn:diagrams.loki3.com/BracketList+Icon"/>
    <dgm:cxn modelId="{E3EED81B-219E-49CC-A569-B0D28BE8B779}" type="presParOf" srcId="{9E404524-7D7C-476D-88F7-97807B334A3D}" destId="{062028CF-5D94-44F8-BB5E-07BC9480A05E}" srcOrd="2" destOrd="0" presId="urn:diagrams.loki3.com/BracketList+Icon"/>
    <dgm:cxn modelId="{24CF8BF4-553B-4961-AD29-C5E33367D351}" type="presParOf" srcId="{9E404524-7D7C-476D-88F7-97807B334A3D}" destId="{726EBFE8-E27F-4F7A-8641-A0311AE16C95}" srcOrd="3" destOrd="0" presId="urn:diagrams.loki3.com/Bracket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3BC2BF4-57A7-4D27-B581-62F745331193}" type="doc">
      <dgm:prSet loTypeId="urn:microsoft.com/office/officeart/2005/8/layout/cycle5" loCatId="cycle" qsTypeId="urn:microsoft.com/office/officeart/2005/8/quickstyle/simple1" qsCatId="simple" csTypeId="urn:microsoft.com/office/officeart/2005/8/colors/colorful1" csCatId="colorful" phldr="1"/>
      <dgm:spPr/>
      <dgm:t>
        <a:bodyPr/>
        <a:lstStyle/>
        <a:p>
          <a:endParaRPr lang="es-MX"/>
        </a:p>
      </dgm:t>
    </dgm:pt>
    <dgm:pt modelId="{789EDA5D-7274-414B-A9C7-E40FCD14B11E}">
      <dgm:prSet phldrT="[Texto]" custT="1"/>
      <dgm:spPr/>
      <dgm:t>
        <a:bodyPr/>
        <a:lstStyle/>
        <a:p>
          <a:r>
            <a:rPr lang="es-MX" sz="2000" dirty="0" smtClean="0">
              <a:solidFill>
                <a:schemeClr val="tx1"/>
              </a:solidFill>
            </a:rPr>
            <a:t>Resumen Ejecutivo</a:t>
          </a:r>
          <a:endParaRPr lang="es-MX" sz="2000" dirty="0">
            <a:solidFill>
              <a:schemeClr val="tx1"/>
            </a:solidFill>
          </a:endParaRPr>
        </a:p>
      </dgm:t>
    </dgm:pt>
    <dgm:pt modelId="{45AA8DF3-2EC7-4424-9200-DB84480A207D}" type="parTrans" cxnId="{3199B5F1-F1AD-4518-8D9E-B82B10A92794}">
      <dgm:prSet/>
      <dgm:spPr/>
      <dgm:t>
        <a:bodyPr/>
        <a:lstStyle/>
        <a:p>
          <a:endParaRPr lang="es-MX" sz="3200">
            <a:solidFill>
              <a:schemeClr val="tx1"/>
            </a:solidFill>
          </a:endParaRPr>
        </a:p>
      </dgm:t>
    </dgm:pt>
    <dgm:pt modelId="{DC7447DE-1D08-4027-9A2C-422EADF50B47}" type="sibTrans" cxnId="{3199B5F1-F1AD-4518-8D9E-B82B10A92794}">
      <dgm:prSet/>
      <dgm:spPr/>
      <dgm:t>
        <a:bodyPr/>
        <a:lstStyle/>
        <a:p>
          <a:endParaRPr lang="es-MX" sz="3200">
            <a:solidFill>
              <a:schemeClr val="tx1"/>
            </a:solidFill>
          </a:endParaRPr>
        </a:p>
      </dgm:t>
    </dgm:pt>
    <dgm:pt modelId="{C66D2C44-87AB-47BF-803F-ECB5AF017339}">
      <dgm:prSet phldrT="[Texto]" custT="1"/>
      <dgm:spPr/>
      <dgm:t>
        <a:bodyPr/>
        <a:lstStyle/>
        <a:p>
          <a:r>
            <a:rPr lang="es-MX" sz="2000" dirty="0" smtClean="0">
              <a:solidFill>
                <a:schemeClr val="tx1"/>
              </a:solidFill>
            </a:rPr>
            <a:t>Estudio de Mercado</a:t>
          </a:r>
          <a:endParaRPr lang="es-MX" sz="2000" dirty="0">
            <a:solidFill>
              <a:schemeClr val="tx1"/>
            </a:solidFill>
          </a:endParaRPr>
        </a:p>
      </dgm:t>
    </dgm:pt>
    <dgm:pt modelId="{6F47655D-D0B8-49E1-931E-36A2CD5B02CC}" type="parTrans" cxnId="{F184D2CC-14BA-43B7-ABA3-F017B8758258}">
      <dgm:prSet/>
      <dgm:spPr/>
      <dgm:t>
        <a:bodyPr/>
        <a:lstStyle/>
        <a:p>
          <a:endParaRPr lang="es-MX" sz="3200">
            <a:solidFill>
              <a:schemeClr val="tx1"/>
            </a:solidFill>
          </a:endParaRPr>
        </a:p>
      </dgm:t>
    </dgm:pt>
    <dgm:pt modelId="{0DC52DBB-BCDB-49B4-8D05-B813B16B2B8E}" type="sibTrans" cxnId="{F184D2CC-14BA-43B7-ABA3-F017B8758258}">
      <dgm:prSet/>
      <dgm:spPr/>
      <dgm:t>
        <a:bodyPr/>
        <a:lstStyle/>
        <a:p>
          <a:endParaRPr lang="es-MX" sz="3200">
            <a:solidFill>
              <a:schemeClr val="tx1"/>
            </a:solidFill>
          </a:endParaRPr>
        </a:p>
      </dgm:t>
    </dgm:pt>
    <dgm:pt modelId="{815D4673-6335-45C2-8DC8-851A192E1E20}">
      <dgm:prSet phldrT="[Texto]" custT="1"/>
      <dgm:spPr/>
      <dgm:t>
        <a:bodyPr/>
        <a:lstStyle/>
        <a:p>
          <a:r>
            <a:rPr lang="es-MX" sz="2000" dirty="0" smtClean="0">
              <a:solidFill>
                <a:schemeClr val="tx1"/>
              </a:solidFill>
            </a:rPr>
            <a:t>Estudio Técnico</a:t>
          </a:r>
          <a:endParaRPr lang="es-MX" sz="2000" dirty="0">
            <a:solidFill>
              <a:schemeClr val="tx1"/>
            </a:solidFill>
          </a:endParaRPr>
        </a:p>
      </dgm:t>
    </dgm:pt>
    <dgm:pt modelId="{C1BF9341-9C2C-4118-B9E5-453D37BBB8FD}" type="parTrans" cxnId="{47DC514B-E901-47F5-AF12-7EC6CCB66B8A}">
      <dgm:prSet/>
      <dgm:spPr/>
      <dgm:t>
        <a:bodyPr/>
        <a:lstStyle/>
        <a:p>
          <a:endParaRPr lang="es-MX" sz="3200">
            <a:solidFill>
              <a:schemeClr val="tx1"/>
            </a:solidFill>
          </a:endParaRPr>
        </a:p>
      </dgm:t>
    </dgm:pt>
    <dgm:pt modelId="{B6F6BFCA-7A71-470F-97CC-405272EDF62F}" type="sibTrans" cxnId="{47DC514B-E901-47F5-AF12-7EC6CCB66B8A}">
      <dgm:prSet/>
      <dgm:spPr/>
      <dgm:t>
        <a:bodyPr/>
        <a:lstStyle/>
        <a:p>
          <a:endParaRPr lang="es-MX" sz="3200">
            <a:solidFill>
              <a:schemeClr val="tx1"/>
            </a:solidFill>
          </a:endParaRPr>
        </a:p>
      </dgm:t>
    </dgm:pt>
    <dgm:pt modelId="{CF4FD0F6-9D56-4AC4-A5ED-C1999A3F43A6}">
      <dgm:prSet phldrT="[Texto]" custT="1"/>
      <dgm:spPr/>
      <dgm:t>
        <a:bodyPr/>
        <a:lstStyle/>
        <a:p>
          <a:r>
            <a:rPr lang="es-MX" sz="2000" dirty="0" smtClean="0">
              <a:solidFill>
                <a:schemeClr val="tx1"/>
              </a:solidFill>
            </a:rPr>
            <a:t>Estudio Administrativo</a:t>
          </a:r>
          <a:endParaRPr lang="es-MX" sz="2000" dirty="0">
            <a:solidFill>
              <a:schemeClr val="tx1"/>
            </a:solidFill>
          </a:endParaRPr>
        </a:p>
      </dgm:t>
    </dgm:pt>
    <dgm:pt modelId="{12355AFD-130F-4E6A-A4F6-E787B5D5AF5B}" type="parTrans" cxnId="{8C9C6777-B564-4B2E-B516-3FAE1E135F2E}">
      <dgm:prSet/>
      <dgm:spPr/>
      <dgm:t>
        <a:bodyPr/>
        <a:lstStyle/>
        <a:p>
          <a:endParaRPr lang="es-MX" sz="3200">
            <a:solidFill>
              <a:schemeClr val="tx1"/>
            </a:solidFill>
          </a:endParaRPr>
        </a:p>
      </dgm:t>
    </dgm:pt>
    <dgm:pt modelId="{023B5CB4-FD26-4225-99C2-A240DB1ACF06}" type="sibTrans" cxnId="{8C9C6777-B564-4B2E-B516-3FAE1E135F2E}">
      <dgm:prSet/>
      <dgm:spPr/>
      <dgm:t>
        <a:bodyPr/>
        <a:lstStyle/>
        <a:p>
          <a:endParaRPr lang="es-MX" sz="3200">
            <a:solidFill>
              <a:schemeClr val="tx1"/>
            </a:solidFill>
          </a:endParaRPr>
        </a:p>
      </dgm:t>
    </dgm:pt>
    <dgm:pt modelId="{658F139C-0694-4B91-A880-52D2504182FD}">
      <dgm:prSet phldrT="[Texto]" custT="1"/>
      <dgm:spPr/>
      <dgm:t>
        <a:bodyPr/>
        <a:lstStyle/>
        <a:p>
          <a:r>
            <a:rPr lang="es-MX" sz="2000" dirty="0" smtClean="0">
              <a:solidFill>
                <a:schemeClr val="tx1"/>
              </a:solidFill>
            </a:rPr>
            <a:t>Estudio financiero</a:t>
          </a:r>
          <a:endParaRPr lang="es-MX" sz="2000" dirty="0">
            <a:solidFill>
              <a:schemeClr val="tx1"/>
            </a:solidFill>
          </a:endParaRPr>
        </a:p>
      </dgm:t>
    </dgm:pt>
    <dgm:pt modelId="{94BBADAC-C002-417C-909B-A04D32511114}" type="parTrans" cxnId="{AB0C31E3-D13D-4DBA-96AA-25B7B8ABE3FB}">
      <dgm:prSet/>
      <dgm:spPr/>
      <dgm:t>
        <a:bodyPr/>
        <a:lstStyle/>
        <a:p>
          <a:endParaRPr lang="es-MX" sz="3200">
            <a:solidFill>
              <a:schemeClr val="tx1"/>
            </a:solidFill>
          </a:endParaRPr>
        </a:p>
      </dgm:t>
    </dgm:pt>
    <dgm:pt modelId="{189A3672-F311-4447-A59E-1088CCAD5633}" type="sibTrans" cxnId="{AB0C31E3-D13D-4DBA-96AA-25B7B8ABE3FB}">
      <dgm:prSet/>
      <dgm:spPr/>
      <dgm:t>
        <a:bodyPr/>
        <a:lstStyle/>
        <a:p>
          <a:endParaRPr lang="es-MX" sz="3200">
            <a:solidFill>
              <a:schemeClr val="tx1"/>
            </a:solidFill>
          </a:endParaRPr>
        </a:p>
      </dgm:t>
    </dgm:pt>
    <dgm:pt modelId="{6BCF6A89-8664-4A04-9B3F-2D69245C4903}" type="pres">
      <dgm:prSet presAssocID="{73BC2BF4-57A7-4D27-B581-62F745331193}" presName="cycle" presStyleCnt="0">
        <dgm:presLayoutVars>
          <dgm:dir/>
          <dgm:resizeHandles val="exact"/>
        </dgm:presLayoutVars>
      </dgm:prSet>
      <dgm:spPr/>
      <dgm:t>
        <a:bodyPr/>
        <a:lstStyle/>
        <a:p>
          <a:endParaRPr lang="es-MX"/>
        </a:p>
      </dgm:t>
    </dgm:pt>
    <dgm:pt modelId="{64B193B6-E62C-4F86-841B-0F11CFA2DF6A}" type="pres">
      <dgm:prSet presAssocID="{789EDA5D-7274-414B-A9C7-E40FCD14B11E}" presName="node" presStyleLbl="node1" presStyleIdx="0" presStyleCnt="5" custScaleX="153807">
        <dgm:presLayoutVars>
          <dgm:bulletEnabled val="1"/>
        </dgm:presLayoutVars>
      </dgm:prSet>
      <dgm:spPr/>
      <dgm:t>
        <a:bodyPr/>
        <a:lstStyle/>
        <a:p>
          <a:endParaRPr lang="es-MX"/>
        </a:p>
      </dgm:t>
    </dgm:pt>
    <dgm:pt modelId="{F6ECBC45-DEFA-4C26-B97F-8FF6134500F3}" type="pres">
      <dgm:prSet presAssocID="{789EDA5D-7274-414B-A9C7-E40FCD14B11E}" presName="spNode" presStyleCnt="0"/>
      <dgm:spPr/>
    </dgm:pt>
    <dgm:pt modelId="{4A163AFA-971C-40BC-9148-33DB6D223DF1}" type="pres">
      <dgm:prSet presAssocID="{DC7447DE-1D08-4027-9A2C-422EADF50B47}" presName="sibTrans" presStyleLbl="sibTrans1D1" presStyleIdx="0" presStyleCnt="5"/>
      <dgm:spPr/>
      <dgm:t>
        <a:bodyPr/>
        <a:lstStyle/>
        <a:p>
          <a:endParaRPr lang="es-MX"/>
        </a:p>
      </dgm:t>
    </dgm:pt>
    <dgm:pt modelId="{9D4225EA-61BD-4A04-95C1-08169E969649}" type="pres">
      <dgm:prSet presAssocID="{C66D2C44-87AB-47BF-803F-ECB5AF017339}" presName="node" presStyleLbl="node1" presStyleIdx="1" presStyleCnt="5" custScaleX="116027">
        <dgm:presLayoutVars>
          <dgm:bulletEnabled val="1"/>
        </dgm:presLayoutVars>
      </dgm:prSet>
      <dgm:spPr/>
      <dgm:t>
        <a:bodyPr/>
        <a:lstStyle/>
        <a:p>
          <a:endParaRPr lang="es-MX"/>
        </a:p>
      </dgm:t>
    </dgm:pt>
    <dgm:pt modelId="{69ECB1AB-3997-414D-A5E2-637331DF9D60}" type="pres">
      <dgm:prSet presAssocID="{C66D2C44-87AB-47BF-803F-ECB5AF017339}" presName="spNode" presStyleCnt="0"/>
      <dgm:spPr/>
    </dgm:pt>
    <dgm:pt modelId="{6D2FFEDA-1D08-4538-BAB4-0685FBC1A706}" type="pres">
      <dgm:prSet presAssocID="{0DC52DBB-BCDB-49B4-8D05-B813B16B2B8E}" presName="sibTrans" presStyleLbl="sibTrans1D1" presStyleIdx="1" presStyleCnt="5"/>
      <dgm:spPr/>
      <dgm:t>
        <a:bodyPr/>
        <a:lstStyle/>
        <a:p>
          <a:endParaRPr lang="es-MX"/>
        </a:p>
      </dgm:t>
    </dgm:pt>
    <dgm:pt modelId="{FDD45803-CA1D-4D3C-BF48-61485EB527B2}" type="pres">
      <dgm:prSet presAssocID="{815D4673-6335-45C2-8DC8-851A192E1E20}" presName="node" presStyleLbl="node1" presStyleIdx="2" presStyleCnt="5" custScaleX="163470" custRadScaleRad="137425" custRadScaleInc="-44280">
        <dgm:presLayoutVars>
          <dgm:bulletEnabled val="1"/>
        </dgm:presLayoutVars>
      </dgm:prSet>
      <dgm:spPr/>
      <dgm:t>
        <a:bodyPr/>
        <a:lstStyle/>
        <a:p>
          <a:endParaRPr lang="es-MX"/>
        </a:p>
      </dgm:t>
    </dgm:pt>
    <dgm:pt modelId="{FE35CFF6-2C42-4666-B424-50B314BDE308}" type="pres">
      <dgm:prSet presAssocID="{815D4673-6335-45C2-8DC8-851A192E1E20}" presName="spNode" presStyleCnt="0"/>
      <dgm:spPr/>
    </dgm:pt>
    <dgm:pt modelId="{23CADB8D-94CA-43EC-91E6-95CC53417239}" type="pres">
      <dgm:prSet presAssocID="{B6F6BFCA-7A71-470F-97CC-405272EDF62F}" presName="sibTrans" presStyleLbl="sibTrans1D1" presStyleIdx="2" presStyleCnt="5"/>
      <dgm:spPr/>
      <dgm:t>
        <a:bodyPr/>
        <a:lstStyle/>
        <a:p>
          <a:endParaRPr lang="es-MX"/>
        </a:p>
      </dgm:t>
    </dgm:pt>
    <dgm:pt modelId="{3BBD37F4-383B-447C-A769-15468AB1C51A}" type="pres">
      <dgm:prSet presAssocID="{CF4FD0F6-9D56-4AC4-A5ED-C1999A3F43A6}" presName="node" presStyleLbl="node1" presStyleIdx="3" presStyleCnt="5" custScaleX="159448" custRadScaleRad="125713" custRadScaleInc="54635">
        <dgm:presLayoutVars>
          <dgm:bulletEnabled val="1"/>
        </dgm:presLayoutVars>
      </dgm:prSet>
      <dgm:spPr/>
      <dgm:t>
        <a:bodyPr/>
        <a:lstStyle/>
        <a:p>
          <a:endParaRPr lang="es-MX"/>
        </a:p>
      </dgm:t>
    </dgm:pt>
    <dgm:pt modelId="{B1C07FE0-9B3A-4879-932F-A139DE715D02}" type="pres">
      <dgm:prSet presAssocID="{CF4FD0F6-9D56-4AC4-A5ED-C1999A3F43A6}" presName="spNode" presStyleCnt="0"/>
      <dgm:spPr/>
    </dgm:pt>
    <dgm:pt modelId="{DD2213E5-B1ED-42E4-86E7-044DF3CD0218}" type="pres">
      <dgm:prSet presAssocID="{023B5CB4-FD26-4225-99C2-A240DB1ACF06}" presName="sibTrans" presStyleLbl="sibTrans1D1" presStyleIdx="3" presStyleCnt="5"/>
      <dgm:spPr/>
      <dgm:t>
        <a:bodyPr/>
        <a:lstStyle/>
        <a:p>
          <a:endParaRPr lang="es-MX"/>
        </a:p>
      </dgm:t>
    </dgm:pt>
    <dgm:pt modelId="{5186F3B3-437B-45A8-B6CC-FC4797382211}" type="pres">
      <dgm:prSet presAssocID="{658F139C-0694-4B91-A880-52D2504182FD}" presName="node" presStyleLbl="node1" presStyleIdx="4" presStyleCnt="5" custScaleX="126261">
        <dgm:presLayoutVars>
          <dgm:bulletEnabled val="1"/>
        </dgm:presLayoutVars>
      </dgm:prSet>
      <dgm:spPr/>
      <dgm:t>
        <a:bodyPr/>
        <a:lstStyle/>
        <a:p>
          <a:endParaRPr lang="es-MX"/>
        </a:p>
      </dgm:t>
    </dgm:pt>
    <dgm:pt modelId="{CFC70588-7BED-4FE7-8BC4-E3A278BD8D96}" type="pres">
      <dgm:prSet presAssocID="{658F139C-0694-4B91-A880-52D2504182FD}" presName="spNode" presStyleCnt="0"/>
      <dgm:spPr/>
    </dgm:pt>
    <dgm:pt modelId="{D0020460-5400-4033-BEDB-CDB2953F9617}" type="pres">
      <dgm:prSet presAssocID="{189A3672-F311-4447-A59E-1088CCAD5633}" presName="sibTrans" presStyleLbl="sibTrans1D1" presStyleIdx="4" presStyleCnt="5"/>
      <dgm:spPr/>
      <dgm:t>
        <a:bodyPr/>
        <a:lstStyle/>
        <a:p>
          <a:endParaRPr lang="es-MX"/>
        </a:p>
      </dgm:t>
    </dgm:pt>
  </dgm:ptLst>
  <dgm:cxnLst>
    <dgm:cxn modelId="{AE97D7E6-23C9-49AD-8C7D-A64183B832C3}" type="presOf" srcId="{73BC2BF4-57A7-4D27-B581-62F745331193}" destId="{6BCF6A89-8664-4A04-9B3F-2D69245C4903}" srcOrd="0" destOrd="0" presId="urn:microsoft.com/office/officeart/2005/8/layout/cycle5"/>
    <dgm:cxn modelId="{A8323588-ADDF-45C5-8ED0-E08BDBECC9B2}" type="presOf" srcId="{0DC52DBB-BCDB-49B4-8D05-B813B16B2B8E}" destId="{6D2FFEDA-1D08-4538-BAB4-0685FBC1A706}" srcOrd="0" destOrd="0" presId="urn:microsoft.com/office/officeart/2005/8/layout/cycle5"/>
    <dgm:cxn modelId="{16095BC8-FB2A-4503-9865-C75A0ECFA800}" type="presOf" srcId="{C66D2C44-87AB-47BF-803F-ECB5AF017339}" destId="{9D4225EA-61BD-4A04-95C1-08169E969649}" srcOrd="0" destOrd="0" presId="urn:microsoft.com/office/officeart/2005/8/layout/cycle5"/>
    <dgm:cxn modelId="{A4D66698-2141-4EEB-AD49-85EEE2A9CE1D}" type="presOf" srcId="{658F139C-0694-4B91-A880-52D2504182FD}" destId="{5186F3B3-437B-45A8-B6CC-FC4797382211}" srcOrd="0" destOrd="0" presId="urn:microsoft.com/office/officeart/2005/8/layout/cycle5"/>
    <dgm:cxn modelId="{47DC514B-E901-47F5-AF12-7EC6CCB66B8A}" srcId="{73BC2BF4-57A7-4D27-B581-62F745331193}" destId="{815D4673-6335-45C2-8DC8-851A192E1E20}" srcOrd="2" destOrd="0" parTransId="{C1BF9341-9C2C-4118-B9E5-453D37BBB8FD}" sibTransId="{B6F6BFCA-7A71-470F-97CC-405272EDF62F}"/>
    <dgm:cxn modelId="{FFF232EE-D80F-4D87-8052-42912ABEEE24}" type="presOf" srcId="{DC7447DE-1D08-4027-9A2C-422EADF50B47}" destId="{4A163AFA-971C-40BC-9148-33DB6D223DF1}" srcOrd="0" destOrd="0" presId="urn:microsoft.com/office/officeart/2005/8/layout/cycle5"/>
    <dgm:cxn modelId="{AB0C31E3-D13D-4DBA-96AA-25B7B8ABE3FB}" srcId="{73BC2BF4-57A7-4D27-B581-62F745331193}" destId="{658F139C-0694-4B91-A880-52D2504182FD}" srcOrd="4" destOrd="0" parTransId="{94BBADAC-C002-417C-909B-A04D32511114}" sibTransId="{189A3672-F311-4447-A59E-1088CCAD5633}"/>
    <dgm:cxn modelId="{3199B5F1-F1AD-4518-8D9E-B82B10A92794}" srcId="{73BC2BF4-57A7-4D27-B581-62F745331193}" destId="{789EDA5D-7274-414B-A9C7-E40FCD14B11E}" srcOrd="0" destOrd="0" parTransId="{45AA8DF3-2EC7-4424-9200-DB84480A207D}" sibTransId="{DC7447DE-1D08-4027-9A2C-422EADF50B47}"/>
    <dgm:cxn modelId="{3C1ED399-A116-40AE-A265-CC64B6D8F0E2}" type="presOf" srcId="{789EDA5D-7274-414B-A9C7-E40FCD14B11E}" destId="{64B193B6-E62C-4F86-841B-0F11CFA2DF6A}" srcOrd="0" destOrd="0" presId="urn:microsoft.com/office/officeart/2005/8/layout/cycle5"/>
    <dgm:cxn modelId="{F184D2CC-14BA-43B7-ABA3-F017B8758258}" srcId="{73BC2BF4-57A7-4D27-B581-62F745331193}" destId="{C66D2C44-87AB-47BF-803F-ECB5AF017339}" srcOrd="1" destOrd="0" parTransId="{6F47655D-D0B8-49E1-931E-36A2CD5B02CC}" sibTransId="{0DC52DBB-BCDB-49B4-8D05-B813B16B2B8E}"/>
    <dgm:cxn modelId="{8C9C6777-B564-4B2E-B516-3FAE1E135F2E}" srcId="{73BC2BF4-57A7-4D27-B581-62F745331193}" destId="{CF4FD0F6-9D56-4AC4-A5ED-C1999A3F43A6}" srcOrd="3" destOrd="0" parTransId="{12355AFD-130F-4E6A-A4F6-E787B5D5AF5B}" sibTransId="{023B5CB4-FD26-4225-99C2-A240DB1ACF06}"/>
    <dgm:cxn modelId="{24D688F5-D7C4-4508-A269-3FEDF2CE3F8D}" type="presOf" srcId="{815D4673-6335-45C2-8DC8-851A192E1E20}" destId="{FDD45803-CA1D-4D3C-BF48-61485EB527B2}" srcOrd="0" destOrd="0" presId="urn:microsoft.com/office/officeart/2005/8/layout/cycle5"/>
    <dgm:cxn modelId="{1DB52EE6-E5AD-47A0-B225-2AE26D4957BB}" type="presOf" srcId="{023B5CB4-FD26-4225-99C2-A240DB1ACF06}" destId="{DD2213E5-B1ED-42E4-86E7-044DF3CD0218}" srcOrd="0" destOrd="0" presId="urn:microsoft.com/office/officeart/2005/8/layout/cycle5"/>
    <dgm:cxn modelId="{C6D0578B-CA12-41B9-88F2-0EC7232C1F96}" type="presOf" srcId="{B6F6BFCA-7A71-470F-97CC-405272EDF62F}" destId="{23CADB8D-94CA-43EC-91E6-95CC53417239}" srcOrd="0" destOrd="0" presId="urn:microsoft.com/office/officeart/2005/8/layout/cycle5"/>
    <dgm:cxn modelId="{1CBDF5CF-C426-46E3-BCFC-658640FDE928}" type="presOf" srcId="{CF4FD0F6-9D56-4AC4-A5ED-C1999A3F43A6}" destId="{3BBD37F4-383B-447C-A769-15468AB1C51A}" srcOrd="0" destOrd="0" presId="urn:microsoft.com/office/officeart/2005/8/layout/cycle5"/>
    <dgm:cxn modelId="{D738FDC3-17DD-4787-B3CE-27A4201B0030}" type="presOf" srcId="{189A3672-F311-4447-A59E-1088CCAD5633}" destId="{D0020460-5400-4033-BEDB-CDB2953F9617}" srcOrd="0" destOrd="0" presId="urn:microsoft.com/office/officeart/2005/8/layout/cycle5"/>
    <dgm:cxn modelId="{2ECF425C-D1F5-4FDB-871E-035C88D1A0D2}" type="presParOf" srcId="{6BCF6A89-8664-4A04-9B3F-2D69245C4903}" destId="{64B193B6-E62C-4F86-841B-0F11CFA2DF6A}" srcOrd="0" destOrd="0" presId="urn:microsoft.com/office/officeart/2005/8/layout/cycle5"/>
    <dgm:cxn modelId="{3D508F64-0232-4B36-895A-897AA6BD0FC9}" type="presParOf" srcId="{6BCF6A89-8664-4A04-9B3F-2D69245C4903}" destId="{F6ECBC45-DEFA-4C26-B97F-8FF6134500F3}" srcOrd="1" destOrd="0" presId="urn:microsoft.com/office/officeart/2005/8/layout/cycle5"/>
    <dgm:cxn modelId="{C410A3D3-E8FE-4D18-A67F-D21CA8FDFD9C}" type="presParOf" srcId="{6BCF6A89-8664-4A04-9B3F-2D69245C4903}" destId="{4A163AFA-971C-40BC-9148-33DB6D223DF1}" srcOrd="2" destOrd="0" presId="urn:microsoft.com/office/officeart/2005/8/layout/cycle5"/>
    <dgm:cxn modelId="{D03EF0E9-E9E1-4866-B3F2-F708B15E8084}" type="presParOf" srcId="{6BCF6A89-8664-4A04-9B3F-2D69245C4903}" destId="{9D4225EA-61BD-4A04-95C1-08169E969649}" srcOrd="3" destOrd="0" presId="urn:microsoft.com/office/officeart/2005/8/layout/cycle5"/>
    <dgm:cxn modelId="{DE723E12-86CF-4567-89B1-8ABF493A32B6}" type="presParOf" srcId="{6BCF6A89-8664-4A04-9B3F-2D69245C4903}" destId="{69ECB1AB-3997-414D-A5E2-637331DF9D60}" srcOrd="4" destOrd="0" presId="urn:microsoft.com/office/officeart/2005/8/layout/cycle5"/>
    <dgm:cxn modelId="{FE13206C-90B7-4B74-9834-2B0204056D7E}" type="presParOf" srcId="{6BCF6A89-8664-4A04-9B3F-2D69245C4903}" destId="{6D2FFEDA-1D08-4538-BAB4-0685FBC1A706}" srcOrd="5" destOrd="0" presId="urn:microsoft.com/office/officeart/2005/8/layout/cycle5"/>
    <dgm:cxn modelId="{02E60A53-1360-4CF8-9A8E-94D8AEFBC554}" type="presParOf" srcId="{6BCF6A89-8664-4A04-9B3F-2D69245C4903}" destId="{FDD45803-CA1D-4D3C-BF48-61485EB527B2}" srcOrd="6" destOrd="0" presId="urn:microsoft.com/office/officeart/2005/8/layout/cycle5"/>
    <dgm:cxn modelId="{2599E5C5-B9D4-43B9-8BC8-6AC37E433621}" type="presParOf" srcId="{6BCF6A89-8664-4A04-9B3F-2D69245C4903}" destId="{FE35CFF6-2C42-4666-B424-50B314BDE308}" srcOrd="7" destOrd="0" presId="urn:microsoft.com/office/officeart/2005/8/layout/cycle5"/>
    <dgm:cxn modelId="{493282A9-A21A-468F-9FAF-28D151CF3965}" type="presParOf" srcId="{6BCF6A89-8664-4A04-9B3F-2D69245C4903}" destId="{23CADB8D-94CA-43EC-91E6-95CC53417239}" srcOrd="8" destOrd="0" presId="urn:microsoft.com/office/officeart/2005/8/layout/cycle5"/>
    <dgm:cxn modelId="{8F28943B-01B3-4331-BE10-1787BF85175C}" type="presParOf" srcId="{6BCF6A89-8664-4A04-9B3F-2D69245C4903}" destId="{3BBD37F4-383B-447C-A769-15468AB1C51A}" srcOrd="9" destOrd="0" presId="urn:microsoft.com/office/officeart/2005/8/layout/cycle5"/>
    <dgm:cxn modelId="{ACDD8072-4497-4EF6-AA89-0973685ED9CB}" type="presParOf" srcId="{6BCF6A89-8664-4A04-9B3F-2D69245C4903}" destId="{B1C07FE0-9B3A-4879-932F-A139DE715D02}" srcOrd="10" destOrd="0" presId="urn:microsoft.com/office/officeart/2005/8/layout/cycle5"/>
    <dgm:cxn modelId="{DD93F166-4D54-4423-A140-773644441354}" type="presParOf" srcId="{6BCF6A89-8664-4A04-9B3F-2D69245C4903}" destId="{DD2213E5-B1ED-42E4-86E7-044DF3CD0218}" srcOrd="11" destOrd="0" presId="urn:microsoft.com/office/officeart/2005/8/layout/cycle5"/>
    <dgm:cxn modelId="{52920D95-CBC0-4251-A306-BB280AA5A518}" type="presParOf" srcId="{6BCF6A89-8664-4A04-9B3F-2D69245C4903}" destId="{5186F3B3-437B-45A8-B6CC-FC4797382211}" srcOrd="12" destOrd="0" presId="urn:microsoft.com/office/officeart/2005/8/layout/cycle5"/>
    <dgm:cxn modelId="{AA9B72F7-D591-469D-A46D-CF624D61BA9A}" type="presParOf" srcId="{6BCF6A89-8664-4A04-9B3F-2D69245C4903}" destId="{CFC70588-7BED-4FE7-8BC4-E3A278BD8D96}" srcOrd="13" destOrd="0" presId="urn:microsoft.com/office/officeart/2005/8/layout/cycle5"/>
    <dgm:cxn modelId="{8644176C-F226-4F69-A96B-49F2E76EA5FD}" type="presParOf" srcId="{6BCF6A89-8664-4A04-9B3F-2D69245C4903}" destId="{D0020460-5400-4033-BEDB-CDB2953F9617}"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036A519-E955-410F-8EE7-AE43AF6BA7BB}"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s-MX"/>
        </a:p>
      </dgm:t>
    </dgm:pt>
    <dgm:pt modelId="{4B1DEACA-F45C-4466-8F83-AD8E736C7F1D}">
      <dgm:prSet phldrT="[Texto]"/>
      <dgm:spPr/>
      <dgm:t>
        <a:bodyPr/>
        <a:lstStyle/>
        <a:p>
          <a:r>
            <a:rPr lang="es-MX" dirty="0" smtClean="0">
              <a:solidFill>
                <a:schemeClr val="tx1"/>
              </a:solidFill>
            </a:rPr>
            <a:t>Es lo primero que aparece pero es lo último que se integra</a:t>
          </a:r>
          <a:endParaRPr lang="es-MX" dirty="0">
            <a:solidFill>
              <a:schemeClr val="tx1"/>
            </a:solidFill>
          </a:endParaRPr>
        </a:p>
      </dgm:t>
    </dgm:pt>
    <dgm:pt modelId="{F7E6D974-8F95-49C7-A13E-AC8F55B58E87}" type="parTrans" cxnId="{2E1C6077-7DB6-4561-853E-945DA15F5D38}">
      <dgm:prSet/>
      <dgm:spPr/>
      <dgm:t>
        <a:bodyPr/>
        <a:lstStyle/>
        <a:p>
          <a:endParaRPr lang="es-MX">
            <a:solidFill>
              <a:schemeClr val="tx1"/>
            </a:solidFill>
          </a:endParaRPr>
        </a:p>
      </dgm:t>
    </dgm:pt>
    <dgm:pt modelId="{4B251557-3DEA-40B3-BA6E-31F924826315}" type="sibTrans" cxnId="{2E1C6077-7DB6-4561-853E-945DA15F5D38}">
      <dgm:prSet/>
      <dgm:spPr/>
      <dgm:t>
        <a:bodyPr/>
        <a:lstStyle/>
        <a:p>
          <a:endParaRPr lang="es-MX">
            <a:solidFill>
              <a:schemeClr val="tx1"/>
            </a:solidFill>
          </a:endParaRPr>
        </a:p>
      </dgm:t>
    </dgm:pt>
    <dgm:pt modelId="{B2C2D811-A263-4D1A-A584-4450B6962757}">
      <dgm:prSet phldrT="[Texto]"/>
      <dgm:spPr/>
      <dgm:t>
        <a:bodyPr/>
        <a:lstStyle/>
        <a:p>
          <a:r>
            <a:rPr lang="es-MX" dirty="0" smtClean="0">
              <a:solidFill>
                <a:schemeClr val="tx1"/>
              </a:solidFill>
            </a:rPr>
            <a:t>Representa la oportunidad de captar el interés del posible inversionista en 2 cuartillas</a:t>
          </a:r>
          <a:endParaRPr lang="es-MX" dirty="0">
            <a:solidFill>
              <a:schemeClr val="tx1"/>
            </a:solidFill>
          </a:endParaRPr>
        </a:p>
      </dgm:t>
    </dgm:pt>
    <dgm:pt modelId="{D97CDAC0-5C0A-47BD-8B8A-9B53AED48480}" type="parTrans" cxnId="{66B09DAA-758D-4F3B-8A78-354F986AFB59}">
      <dgm:prSet/>
      <dgm:spPr/>
      <dgm:t>
        <a:bodyPr/>
        <a:lstStyle/>
        <a:p>
          <a:endParaRPr lang="es-MX">
            <a:solidFill>
              <a:schemeClr val="tx1"/>
            </a:solidFill>
          </a:endParaRPr>
        </a:p>
      </dgm:t>
    </dgm:pt>
    <dgm:pt modelId="{92D40408-1855-4D92-A6D5-B1FD3237726C}" type="sibTrans" cxnId="{66B09DAA-758D-4F3B-8A78-354F986AFB59}">
      <dgm:prSet/>
      <dgm:spPr/>
      <dgm:t>
        <a:bodyPr/>
        <a:lstStyle/>
        <a:p>
          <a:endParaRPr lang="es-MX">
            <a:solidFill>
              <a:schemeClr val="tx1"/>
            </a:solidFill>
          </a:endParaRPr>
        </a:p>
      </dgm:t>
    </dgm:pt>
    <dgm:pt modelId="{86D67388-CE59-4423-868C-24C20BF905FC}">
      <dgm:prSet phldrT="[Texto]"/>
      <dgm:spPr/>
      <dgm:t>
        <a:bodyPr/>
        <a:lstStyle/>
        <a:p>
          <a:r>
            <a:rPr lang="es-MX" dirty="0" smtClean="0">
              <a:solidFill>
                <a:schemeClr val="tx1"/>
              </a:solidFill>
            </a:rPr>
            <a:t>Debe contener:</a:t>
          </a:r>
          <a:endParaRPr lang="es-MX" dirty="0">
            <a:solidFill>
              <a:schemeClr val="tx1"/>
            </a:solidFill>
          </a:endParaRPr>
        </a:p>
      </dgm:t>
    </dgm:pt>
    <dgm:pt modelId="{C83C5351-A775-4507-82E0-963779C8016E}" type="parTrans" cxnId="{041178AC-8C4C-41AC-BCFB-266FC04A357F}">
      <dgm:prSet/>
      <dgm:spPr/>
      <dgm:t>
        <a:bodyPr/>
        <a:lstStyle/>
        <a:p>
          <a:endParaRPr lang="es-MX">
            <a:solidFill>
              <a:schemeClr val="tx1"/>
            </a:solidFill>
          </a:endParaRPr>
        </a:p>
      </dgm:t>
    </dgm:pt>
    <dgm:pt modelId="{293F73F0-3B21-4F43-95AC-BE7466B8A28C}" type="sibTrans" cxnId="{041178AC-8C4C-41AC-BCFB-266FC04A357F}">
      <dgm:prSet/>
      <dgm:spPr/>
      <dgm:t>
        <a:bodyPr/>
        <a:lstStyle/>
        <a:p>
          <a:endParaRPr lang="es-MX">
            <a:solidFill>
              <a:schemeClr val="tx1"/>
            </a:solidFill>
          </a:endParaRPr>
        </a:p>
      </dgm:t>
    </dgm:pt>
    <dgm:pt modelId="{4EBF8C57-7BB0-4D40-AB75-4DFA0EC10C54}">
      <dgm:prSet phldrT="[Texto]"/>
      <dgm:spPr/>
      <dgm:t>
        <a:bodyPr/>
        <a:lstStyle/>
        <a:p>
          <a:r>
            <a:rPr lang="es-MX" b="1" smtClean="0">
              <a:solidFill>
                <a:schemeClr val="tx1"/>
              </a:solidFill>
            </a:rPr>
            <a:t>En qué consiste el negocio</a:t>
          </a:r>
          <a:endParaRPr lang="es-MX" b="1" dirty="0">
            <a:solidFill>
              <a:schemeClr val="tx1"/>
            </a:solidFill>
          </a:endParaRPr>
        </a:p>
      </dgm:t>
    </dgm:pt>
    <dgm:pt modelId="{D752EB74-C23F-4DFB-8250-9ABA1B757488}" type="parTrans" cxnId="{4DFBADB5-AAA4-4B2A-95E4-012A0759EE9D}">
      <dgm:prSet/>
      <dgm:spPr/>
      <dgm:t>
        <a:bodyPr/>
        <a:lstStyle/>
        <a:p>
          <a:endParaRPr lang="es-MX">
            <a:solidFill>
              <a:schemeClr val="tx1"/>
            </a:solidFill>
          </a:endParaRPr>
        </a:p>
      </dgm:t>
    </dgm:pt>
    <dgm:pt modelId="{7508E9E3-37F6-4B77-ADA7-CFB86D08159B}" type="sibTrans" cxnId="{4DFBADB5-AAA4-4B2A-95E4-012A0759EE9D}">
      <dgm:prSet/>
      <dgm:spPr/>
      <dgm:t>
        <a:bodyPr/>
        <a:lstStyle/>
        <a:p>
          <a:endParaRPr lang="es-MX">
            <a:solidFill>
              <a:schemeClr val="tx1"/>
            </a:solidFill>
          </a:endParaRPr>
        </a:p>
      </dgm:t>
    </dgm:pt>
    <dgm:pt modelId="{182D78EB-0C34-4DE9-99AE-C90FCE22F9C0}">
      <dgm:prSet phldrT="[Texto]"/>
      <dgm:spPr/>
      <dgm:t>
        <a:bodyPr/>
        <a:lstStyle/>
        <a:p>
          <a:r>
            <a:rPr lang="es-MX" b="1" smtClean="0">
              <a:solidFill>
                <a:schemeClr val="tx1"/>
              </a:solidFill>
            </a:rPr>
            <a:t>Cuánto se requiere de inversión</a:t>
          </a:r>
          <a:endParaRPr lang="es-MX" b="1" dirty="0">
            <a:solidFill>
              <a:schemeClr val="tx1"/>
            </a:solidFill>
          </a:endParaRPr>
        </a:p>
      </dgm:t>
    </dgm:pt>
    <dgm:pt modelId="{F78D7F04-4A54-434A-9408-76222DA4F736}" type="parTrans" cxnId="{215D3EEC-98CA-4FB6-A5D3-35DD8B09823E}">
      <dgm:prSet/>
      <dgm:spPr/>
      <dgm:t>
        <a:bodyPr/>
        <a:lstStyle/>
        <a:p>
          <a:endParaRPr lang="es-MX">
            <a:solidFill>
              <a:schemeClr val="tx1"/>
            </a:solidFill>
          </a:endParaRPr>
        </a:p>
      </dgm:t>
    </dgm:pt>
    <dgm:pt modelId="{F522C7AB-E182-48F0-ACF6-39BC5DC84BFB}" type="sibTrans" cxnId="{215D3EEC-98CA-4FB6-A5D3-35DD8B09823E}">
      <dgm:prSet/>
      <dgm:spPr/>
      <dgm:t>
        <a:bodyPr/>
        <a:lstStyle/>
        <a:p>
          <a:endParaRPr lang="es-MX">
            <a:solidFill>
              <a:schemeClr val="tx1"/>
            </a:solidFill>
          </a:endParaRPr>
        </a:p>
      </dgm:t>
    </dgm:pt>
    <dgm:pt modelId="{8BD7FEE9-372C-4BFA-B13B-B455C859ABD6}">
      <dgm:prSet phldrT="[Texto]"/>
      <dgm:spPr/>
      <dgm:t>
        <a:bodyPr/>
        <a:lstStyle/>
        <a:p>
          <a:r>
            <a:rPr lang="es-MX" b="1" smtClean="0">
              <a:solidFill>
                <a:schemeClr val="tx1"/>
              </a:solidFill>
            </a:rPr>
            <a:t>Cómo y cuándo se recupera la inversión</a:t>
          </a:r>
          <a:endParaRPr lang="es-MX" b="1" dirty="0">
            <a:solidFill>
              <a:schemeClr val="tx1"/>
            </a:solidFill>
          </a:endParaRPr>
        </a:p>
      </dgm:t>
    </dgm:pt>
    <dgm:pt modelId="{A8EDBABA-2C30-4773-BAF9-CA10E4DDF0E7}" type="parTrans" cxnId="{26017599-0EBE-4558-B74D-1366260536B2}">
      <dgm:prSet/>
      <dgm:spPr/>
      <dgm:t>
        <a:bodyPr/>
        <a:lstStyle/>
        <a:p>
          <a:endParaRPr lang="es-MX">
            <a:solidFill>
              <a:schemeClr val="tx1"/>
            </a:solidFill>
          </a:endParaRPr>
        </a:p>
      </dgm:t>
    </dgm:pt>
    <dgm:pt modelId="{EBF172CE-8714-4200-B2D3-F75C7D1B118E}" type="sibTrans" cxnId="{26017599-0EBE-4558-B74D-1366260536B2}">
      <dgm:prSet/>
      <dgm:spPr/>
      <dgm:t>
        <a:bodyPr/>
        <a:lstStyle/>
        <a:p>
          <a:endParaRPr lang="es-MX">
            <a:solidFill>
              <a:schemeClr val="tx1"/>
            </a:solidFill>
          </a:endParaRPr>
        </a:p>
      </dgm:t>
    </dgm:pt>
    <dgm:pt modelId="{F9EE5654-261A-4796-958A-792F1773F89D}" type="pres">
      <dgm:prSet presAssocID="{D036A519-E955-410F-8EE7-AE43AF6BA7BB}" presName="linear" presStyleCnt="0">
        <dgm:presLayoutVars>
          <dgm:animLvl val="lvl"/>
          <dgm:resizeHandles val="exact"/>
        </dgm:presLayoutVars>
      </dgm:prSet>
      <dgm:spPr/>
      <dgm:t>
        <a:bodyPr/>
        <a:lstStyle/>
        <a:p>
          <a:endParaRPr lang="es-MX"/>
        </a:p>
      </dgm:t>
    </dgm:pt>
    <dgm:pt modelId="{F7FC0C71-3168-4B57-8156-709B0BE9B787}" type="pres">
      <dgm:prSet presAssocID="{4B1DEACA-F45C-4466-8F83-AD8E736C7F1D}" presName="parentText" presStyleLbl="node1" presStyleIdx="0" presStyleCnt="3">
        <dgm:presLayoutVars>
          <dgm:chMax val="0"/>
          <dgm:bulletEnabled val="1"/>
        </dgm:presLayoutVars>
      </dgm:prSet>
      <dgm:spPr/>
      <dgm:t>
        <a:bodyPr/>
        <a:lstStyle/>
        <a:p>
          <a:endParaRPr lang="es-MX"/>
        </a:p>
      </dgm:t>
    </dgm:pt>
    <dgm:pt modelId="{C5DE10F6-B5E5-4777-9CC7-D74BEEB9675C}" type="pres">
      <dgm:prSet presAssocID="{4B251557-3DEA-40B3-BA6E-31F924826315}" presName="spacer" presStyleCnt="0"/>
      <dgm:spPr/>
    </dgm:pt>
    <dgm:pt modelId="{D016D566-D706-4C72-A5B5-8D081C822D5C}" type="pres">
      <dgm:prSet presAssocID="{B2C2D811-A263-4D1A-A584-4450B6962757}" presName="parentText" presStyleLbl="node1" presStyleIdx="1" presStyleCnt="3">
        <dgm:presLayoutVars>
          <dgm:chMax val="0"/>
          <dgm:bulletEnabled val="1"/>
        </dgm:presLayoutVars>
      </dgm:prSet>
      <dgm:spPr/>
      <dgm:t>
        <a:bodyPr/>
        <a:lstStyle/>
        <a:p>
          <a:endParaRPr lang="es-MX"/>
        </a:p>
      </dgm:t>
    </dgm:pt>
    <dgm:pt modelId="{7E7618C7-D69A-40AC-A6EE-348695EA60A8}" type="pres">
      <dgm:prSet presAssocID="{92D40408-1855-4D92-A6D5-B1FD3237726C}" presName="spacer" presStyleCnt="0"/>
      <dgm:spPr/>
    </dgm:pt>
    <dgm:pt modelId="{B0AEED58-80AC-44FA-9118-23A94A8F0743}" type="pres">
      <dgm:prSet presAssocID="{86D67388-CE59-4423-868C-24C20BF905FC}" presName="parentText" presStyleLbl="node1" presStyleIdx="2" presStyleCnt="3" custLinFactNeighborY="6200">
        <dgm:presLayoutVars>
          <dgm:chMax val="0"/>
          <dgm:bulletEnabled val="1"/>
        </dgm:presLayoutVars>
      </dgm:prSet>
      <dgm:spPr/>
      <dgm:t>
        <a:bodyPr/>
        <a:lstStyle/>
        <a:p>
          <a:endParaRPr lang="es-MX"/>
        </a:p>
      </dgm:t>
    </dgm:pt>
    <dgm:pt modelId="{32F0DB17-B2BB-4987-930E-6998E08B3206}" type="pres">
      <dgm:prSet presAssocID="{86D67388-CE59-4423-868C-24C20BF905FC}" presName="childText" presStyleLbl="revTx" presStyleIdx="0" presStyleCnt="1">
        <dgm:presLayoutVars>
          <dgm:bulletEnabled val="1"/>
        </dgm:presLayoutVars>
      </dgm:prSet>
      <dgm:spPr/>
      <dgm:t>
        <a:bodyPr/>
        <a:lstStyle/>
        <a:p>
          <a:endParaRPr lang="es-MX"/>
        </a:p>
      </dgm:t>
    </dgm:pt>
  </dgm:ptLst>
  <dgm:cxnLst>
    <dgm:cxn modelId="{DD641044-69EF-4063-B7C3-48BAA93DC2E5}" type="presOf" srcId="{8BD7FEE9-372C-4BFA-B13B-B455C859ABD6}" destId="{32F0DB17-B2BB-4987-930E-6998E08B3206}" srcOrd="0" destOrd="2" presId="urn:microsoft.com/office/officeart/2005/8/layout/vList2"/>
    <dgm:cxn modelId="{66B09DAA-758D-4F3B-8A78-354F986AFB59}" srcId="{D036A519-E955-410F-8EE7-AE43AF6BA7BB}" destId="{B2C2D811-A263-4D1A-A584-4450B6962757}" srcOrd="1" destOrd="0" parTransId="{D97CDAC0-5C0A-47BD-8B8A-9B53AED48480}" sibTransId="{92D40408-1855-4D92-A6D5-B1FD3237726C}"/>
    <dgm:cxn modelId="{1CB8DE96-DEEF-4210-91D5-18F387620988}" type="presOf" srcId="{4EBF8C57-7BB0-4D40-AB75-4DFA0EC10C54}" destId="{32F0DB17-B2BB-4987-930E-6998E08B3206}" srcOrd="0" destOrd="0" presId="urn:microsoft.com/office/officeart/2005/8/layout/vList2"/>
    <dgm:cxn modelId="{215D3EEC-98CA-4FB6-A5D3-35DD8B09823E}" srcId="{86D67388-CE59-4423-868C-24C20BF905FC}" destId="{182D78EB-0C34-4DE9-99AE-C90FCE22F9C0}" srcOrd="1" destOrd="0" parTransId="{F78D7F04-4A54-434A-9408-76222DA4F736}" sibTransId="{F522C7AB-E182-48F0-ACF6-39BC5DC84BFB}"/>
    <dgm:cxn modelId="{26017599-0EBE-4558-B74D-1366260536B2}" srcId="{86D67388-CE59-4423-868C-24C20BF905FC}" destId="{8BD7FEE9-372C-4BFA-B13B-B455C859ABD6}" srcOrd="2" destOrd="0" parTransId="{A8EDBABA-2C30-4773-BAF9-CA10E4DDF0E7}" sibTransId="{EBF172CE-8714-4200-B2D3-F75C7D1B118E}"/>
    <dgm:cxn modelId="{09CD5CDA-00A6-41DB-B1B0-FC8C0656BB79}" type="presOf" srcId="{B2C2D811-A263-4D1A-A584-4450B6962757}" destId="{D016D566-D706-4C72-A5B5-8D081C822D5C}" srcOrd="0" destOrd="0" presId="urn:microsoft.com/office/officeart/2005/8/layout/vList2"/>
    <dgm:cxn modelId="{4DFBADB5-AAA4-4B2A-95E4-012A0759EE9D}" srcId="{86D67388-CE59-4423-868C-24C20BF905FC}" destId="{4EBF8C57-7BB0-4D40-AB75-4DFA0EC10C54}" srcOrd="0" destOrd="0" parTransId="{D752EB74-C23F-4DFB-8250-9ABA1B757488}" sibTransId="{7508E9E3-37F6-4B77-ADA7-CFB86D08159B}"/>
    <dgm:cxn modelId="{BE6B59A1-D0E6-454D-A1AD-6D783734A0C6}" type="presOf" srcId="{86D67388-CE59-4423-868C-24C20BF905FC}" destId="{B0AEED58-80AC-44FA-9118-23A94A8F0743}" srcOrd="0" destOrd="0" presId="urn:microsoft.com/office/officeart/2005/8/layout/vList2"/>
    <dgm:cxn modelId="{041178AC-8C4C-41AC-BCFB-266FC04A357F}" srcId="{D036A519-E955-410F-8EE7-AE43AF6BA7BB}" destId="{86D67388-CE59-4423-868C-24C20BF905FC}" srcOrd="2" destOrd="0" parTransId="{C83C5351-A775-4507-82E0-963779C8016E}" sibTransId="{293F73F0-3B21-4F43-95AC-BE7466B8A28C}"/>
    <dgm:cxn modelId="{2E1C6077-7DB6-4561-853E-945DA15F5D38}" srcId="{D036A519-E955-410F-8EE7-AE43AF6BA7BB}" destId="{4B1DEACA-F45C-4466-8F83-AD8E736C7F1D}" srcOrd="0" destOrd="0" parTransId="{F7E6D974-8F95-49C7-A13E-AC8F55B58E87}" sibTransId="{4B251557-3DEA-40B3-BA6E-31F924826315}"/>
    <dgm:cxn modelId="{E43DBF00-9BD7-422A-9DD1-6B0446E14CA2}" type="presOf" srcId="{D036A519-E955-410F-8EE7-AE43AF6BA7BB}" destId="{F9EE5654-261A-4796-958A-792F1773F89D}" srcOrd="0" destOrd="0" presId="urn:microsoft.com/office/officeart/2005/8/layout/vList2"/>
    <dgm:cxn modelId="{45B2A672-2E7C-48A2-91D2-2526B2F3BAA4}" type="presOf" srcId="{182D78EB-0C34-4DE9-99AE-C90FCE22F9C0}" destId="{32F0DB17-B2BB-4987-930E-6998E08B3206}" srcOrd="0" destOrd="1" presId="urn:microsoft.com/office/officeart/2005/8/layout/vList2"/>
    <dgm:cxn modelId="{3B598C58-19E3-470F-A3ED-3F4736660D5F}" type="presOf" srcId="{4B1DEACA-F45C-4466-8F83-AD8E736C7F1D}" destId="{F7FC0C71-3168-4B57-8156-709B0BE9B787}" srcOrd="0" destOrd="0" presId="urn:microsoft.com/office/officeart/2005/8/layout/vList2"/>
    <dgm:cxn modelId="{156BECEA-5980-4C02-A0F3-65E745F00603}" type="presParOf" srcId="{F9EE5654-261A-4796-958A-792F1773F89D}" destId="{F7FC0C71-3168-4B57-8156-709B0BE9B787}" srcOrd="0" destOrd="0" presId="urn:microsoft.com/office/officeart/2005/8/layout/vList2"/>
    <dgm:cxn modelId="{B792CCCB-2945-49B0-A28B-E9DF3AAC26E2}" type="presParOf" srcId="{F9EE5654-261A-4796-958A-792F1773F89D}" destId="{C5DE10F6-B5E5-4777-9CC7-D74BEEB9675C}" srcOrd="1" destOrd="0" presId="urn:microsoft.com/office/officeart/2005/8/layout/vList2"/>
    <dgm:cxn modelId="{F16D8A3A-4B0E-4E23-AD69-9B66688D251E}" type="presParOf" srcId="{F9EE5654-261A-4796-958A-792F1773F89D}" destId="{D016D566-D706-4C72-A5B5-8D081C822D5C}" srcOrd="2" destOrd="0" presId="urn:microsoft.com/office/officeart/2005/8/layout/vList2"/>
    <dgm:cxn modelId="{F0AF5682-A153-4343-8E65-D5FBAE1A6D34}" type="presParOf" srcId="{F9EE5654-261A-4796-958A-792F1773F89D}" destId="{7E7618C7-D69A-40AC-A6EE-348695EA60A8}" srcOrd="3" destOrd="0" presId="urn:microsoft.com/office/officeart/2005/8/layout/vList2"/>
    <dgm:cxn modelId="{358A7BCC-785E-474D-8FEF-7F3109E36B7E}" type="presParOf" srcId="{F9EE5654-261A-4796-958A-792F1773F89D}" destId="{B0AEED58-80AC-44FA-9118-23A94A8F0743}" srcOrd="4" destOrd="0" presId="urn:microsoft.com/office/officeart/2005/8/layout/vList2"/>
    <dgm:cxn modelId="{2BCCD861-9936-4C4E-AF9C-D853BFCC7568}" type="presParOf" srcId="{F9EE5654-261A-4796-958A-792F1773F89D}" destId="{32F0DB17-B2BB-4987-930E-6998E08B3206}"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A74BE8A-BD49-4804-8D11-24A3FA17F96F}" type="doc">
      <dgm:prSet loTypeId="urn:microsoft.com/office/officeart/2005/8/layout/default" loCatId="list" qsTypeId="urn:microsoft.com/office/officeart/2005/8/quickstyle/simple1" qsCatId="simple" csTypeId="urn:microsoft.com/office/officeart/2005/8/colors/colorful3" csCatId="colorful" phldr="1"/>
      <dgm:spPr/>
      <dgm:t>
        <a:bodyPr/>
        <a:lstStyle/>
        <a:p>
          <a:endParaRPr lang="es-MX"/>
        </a:p>
      </dgm:t>
    </dgm:pt>
    <dgm:pt modelId="{CAFB9308-1E2A-4BF4-AFF5-6832AFA27EAA}">
      <dgm:prSet phldrT="[Texto]" custT="1"/>
      <dgm:spPr/>
      <dgm:t>
        <a:bodyPr/>
        <a:lstStyle/>
        <a:p>
          <a:r>
            <a:rPr lang="es-MX" sz="2000" b="1" dirty="0" smtClean="0">
              <a:solidFill>
                <a:schemeClr val="tx1"/>
              </a:solidFill>
            </a:rPr>
            <a:t>¿Cuánto vale el mercado total?</a:t>
          </a:r>
          <a:endParaRPr lang="es-MX" sz="2000" b="1" dirty="0">
            <a:solidFill>
              <a:schemeClr val="tx1"/>
            </a:solidFill>
          </a:endParaRPr>
        </a:p>
      </dgm:t>
    </dgm:pt>
    <dgm:pt modelId="{43DD2624-2110-4D32-AB41-ED01B5F7C0DE}" type="parTrans" cxnId="{7853624E-BCE2-4855-AF89-2A610931EA35}">
      <dgm:prSet/>
      <dgm:spPr/>
      <dgm:t>
        <a:bodyPr/>
        <a:lstStyle/>
        <a:p>
          <a:endParaRPr lang="es-MX" sz="2000" b="1">
            <a:solidFill>
              <a:schemeClr val="tx1"/>
            </a:solidFill>
          </a:endParaRPr>
        </a:p>
      </dgm:t>
    </dgm:pt>
    <dgm:pt modelId="{4255861A-E89E-422B-AAE6-91D00143D0C5}" type="sibTrans" cxnId="{7853624E-BCE2-4855-AF89-2A610931EA35}">
      <dgm:prSet/>
      <dgm:spPr/>
      <dgm:t>
        <a:bodyPr/>
        <a:lstStyle/>
        <a:p>
          <a:endParaRPr lang="es-MX" sz="2000" b="1">
            <a:solidFill>
              <a:schemeClr val="tx1"/>
            </a:solidFill>
          </a:endParaRPr>
        </a:p>
      </dgm:t>
    </dgm:pt>
    <dgm:pt modelId="{D810A9D3-0758-49A2-B795-8C284B03FB1F}">
      <dgm:prSet phldrT="[Texto]" custT="1"/>
      <dgm:spPr/>
      <dgm:t>
        <a:bodyPr/>
        <a:lstStyle/>
        <a:p>
          <a:r>
            <a:rPr lang="es-MX" sz="2000" b="1" dirty="0" smtClean="0">
              <a:solidFill>
                <a:schemeClr val="tx1"/>
              </a:solidFill>
            </a:rPr>
            <a:t>¿Dónde están?</a:t>
          </a:r>
          <a:endParaRPr lang="es-MX" sz="2000" b="1" dirty="0">
            <a:solidFill>
              <a:schemeClr val="tx1"/>
            </a:solidFill>
          </a:endParaRPr>
        </a:p>
      </dgm:t>
    </dgm:pt>
    <dgm:pt modelId="{9125AD9E-B882-477B-9ED6-6B8798D6EE42}" type="parTrans" cxnId="{7534CFAC-218F-43CA-8A74-F58727532034}">
      <dgm:prSet/>
      <dgm:spPr/>
      <dgm:t>
        <a:bodyPr/>
        <a:lstStyle/>
        <a:p>
          <a:endParaRPr lang="es-MX" sz="2000" b="1">
            <a:solidFill>
              <a:schemeClr val="tx1"/>
            </a:solidFill>
          </a:endParaRPr>
        </a:p>
      </dgm:t>
    </dgm:pt>
    <dgm:pt modelId="{62FD6717-2765-4EC1-9E88-A2133DD00A15}" type="sibTrans" cxnId="{7534CFAC-218F-43CA-8A74-F58727532034}">
      <dgm:prSet/>
      <dgm:spPr/>
      <dgm:t>
        <a:bodyPr/>
        <a:lstStyle/>
        <a:p>
          <a:endParaRPr lang="es-MX" sz="2000" b="1">
            <a:solidFill>
              <a:schemeClr val="tx1"/>
            </a:solidFill>
          </a:endParaRPr>
        </a:p>
      </dgm:t>
    </dgm:pt>
    <dgm:pt modelId="{6690FCE5-4326-4673-9AA8-B51A74FCD3C4}">
      <dgm:prSet phldrT="[Texto]" custT="1"/>
      <dgm:spPr/>
      <dgm:t>
        <a:bodyPr/>
        <a:lstStyle/>
        <a:p>
          <a:r>
            <a:rPr lang="es-MX" sz="2000" b="1" dirty="0" smtClean="0">
              <a:solidFill>
                <a:schemeClr val="tx1"/>
              </a:solidFill>
            </a:rPr>
            <a:t>Análisis FODA</a:t>
          </a:r>
          <a:endParaRPr lang="es-MX" sz="2000" b="1" dirty="0">
            <a:solidFill>
              <a:schemeClr val="tx1"/>
            </a:solidFill>
          </a:endParaRPr>
        </a:p>
      </dgm:t>
    </dgm:pt>
    <dgm:pt modelId="{1CA5ACCE-ED13-4AAE-8C29-1BAE57823A62}" type="parTrans" cxnId="{15E554F9-062E-4B19-8BB7-79B89F3B1AC3}">
      <dgm:prSet/>
      <dgm:spPr/>
      <dgm:t>
        <a:bodyPr/>
        <a:lstStyle/>
        <a:p>
          <a:endParaRPr lang="es-MX" sz="2000" b="1">
            <a:solidFill>
              <a:schemeClr val="tx1"/>
            </a:solidFill>
          </a:endParaRPr>
        </a:p>
      </dgm:t>
    </dgm:pt>
    <dgm:pt modelId="{868C04C9-D3CD-45A6-89A9-DA861FC4C3C5}" type="sibTrans" cxnId="{15E554F9-062E-4B19-8BB7-79B89F3B1AC3}">
      <dgm:prSet/>
      <dgm:spPr/>
      <dgm:t>
        <a:bodyPr/>
        <a:lstStyle/>
        <a:p>
          <a:endParaRPr lang="es-MX" sz="2000" b="1">
            <a:solidFill>
              <a:schemeClr val="tx1"/>
            </a:solidFill>
          </a:endParaRPr>
        </a:p>
      </dgm:t>
    </dgm:pt>
    <dgm:pt modelId="{710979F8-167C-4C0F-9A38-F1111315D546}">
      <dgm:prSet phldrT="[Texto]" custT="1"/>
      <dgm:spPr/>
      <dgm:t>
        <a:bodyPr/>
        <a:lstStyle/>
        <a:p>
          <a:r>
            <a:rPr lang="es-MX" sz="2000" b="1" dirty="0" smtClean="0">
              <a:solidFill>
                <a:schemeClr val="tx1"/>
              </a:solidFill>
            </a:rPr>
            <a:t>¿Quiénes son?</a:t>
          </a:r>
          <a:endParaRPr lang="es-MX" sz="2000" b="1" dirty="0">
            <a:solidFill>
              <a:schemeClr val="tx1"/>
            </a:solidFill>
          </a:endParaRPr>
        </a:p>
      </dgm:t>
    </dgm:pt>
    <dgm:pt modelId="{CB797D83-DC3B-40AB-B2FA-E29DE46DF5D4}" type="parTrans" cxnId="{9BEB9DB4-96D8-4AF2-BE09-E6F6AD138532}">
      <dgm:prSet/>
      <dgm:spPr/>
      <dgm:t>
        <a:bodyPr/>
        <a:lstStyle/>
        <a:p>
          <a:endParaRPr lang="es-MX" sz="2000" b="1">
            <a:solidFill>
              <a:schemeClr val="tx1"/>
            </a:solidFill>
          </a:endParaRPr>
        </a:p>
      </dgm:t>
    </dgm:pt>
    <dgm:pt modelId="{8726BAB9-6ABD-4A7C-923F-79FBCD49C87D}" type="sibTrans" cxnId="{9BEB9DB4-96D8-4AF2-BE09-E6F6AD138532}">
      <dgm:prSet/>
      <dgm:spPr/>
      <dgm:t>
        <a:bodyPr/>
        <a:lstStyle/>
        <a:p>
          <a:endParaRPr lang="es-MX" sz="2000" b="1">
            <a:solidFill>
              <a:schemeClr val="tx1"/>
            </a:solidFill>
          </a:endParaRPr>
        </a:p>
      </dgm:t>
    </dgm:pt>
    <dgm:pt modelId="{911A9D13-65C3-4BC4-B515-AAD7BEDAEFF0}">
      <dgm:prSet phldrT="[Texto]" custT="1"/>
      <dgm:spPr/>
      <dgm:t>
        <a:bodyPr/>
        <a:lstStyle/>
        <a:p>
          <a:r>
            <a:rPr lang="es-MX" sz="2000" b="1" dirty="0" smtClean="0">
              <a:solidFill>
                <a:schemeClr val="tx1"/>
              </a:solidFill>
            </a:rPr>
            <a:t>Oferta de Valor</a:t>
          </a:r>
          <a:endParaRPr lang="es-MX" sz="2000" b="1" dirty="0">
            <a:solidFill>
              <a:schemeClr val="tx1"/>
            </a:solidFill>
          </a:endParaRPr>
        </a:p>
      </dgm:t>
    </dgm:pt>
    <dgm:pt modelId="{4A385575-B664-4128-95D1-52E377ECC30E}" type="parTrans" cxnId="{0F3FF9C0-AE7B-444B-8880-47ED0488F902}">
      <dgm:prSet/>
      <dgm:spPr/>
      <dgm:t>
        <a:bodyPr/>
        <a:lstStyle/>
        <a:p>
          <a:endParaRPr lang="es-MX" sz="2000" b="1">
            <a:solidFill>
              <a:schemeClr val="tx1"/>
            </a:solidFill>
          </a:endParaRPr>
        </a:p>
      </dgm:t>
    </dgm:pt>
    <dgm:pt modelId="{72C5E4AB-A23F-428C-90F2-57DD671A832C}" type="sibTrans" cxnId="{0F3FF9C0-AE7B-444B-8880-47ED0488F902}">
      <dgm:prSet/>
      <dgm:spPr/>
      <dgm:t>
        <a:bodyPr/>
        <a:lstStyle/>
        <a:p>
          <a:endParaRPr lang="es-MX" sz="2000" b="1">
            <a:solidFill>
              <a:schemeClr val="tx1"/>
            </a:solidFill>
          </a:endParaRPr>
        </a:p>
      </dgm:t>
    </dgm:pt>
    <dgm:pt modelId="{2FE0D2DB-0968-49C3-9D4F-C397637BA899}">
      <dgm:prSet phldrT="[Texto]" custT="1"/>
      <dgm:spPr/>
      <dgm:t>
        <a:bodyPr/>
        <a:lstStyle/>
        <a:p>
          <a:r>
            <a:rPr lang="es-MX" sz="2000" b="1" smtClean="0">
              <a:solidFill>
                <a:schemeClr val="tx1"/>
              </a:solidFill>
            </a:rPr>
            <a:t>Precio</a:t>
          </a:r>
          <a:r>
            <a:rPr lang="es-MX" sz="2000" b="1" dirty="0" smtClean="0">
              <a:solidFill>
                <a:schemeClr val="tx1"/>
              </a:solidFill>
            </a:rPr>
            <a:t>, Producto, Plaza, Promoción</a:t>
          </a:r>
          <a:endParaRPr lang="es-MX" sz="2000" b="1" dirty="0">
            <a:solidFill>
              <a:schemeClr val="tx1"/>
            </a:solidFill>
          </a:endParaRPr>
        </a:p>
      </dgm:t>
    </dgm:pt>
    <dgm:pt modelId="{7357B232-9719-4F56-A04D-D9E6F68EAA7E}" type="parTrans" cxnId="{E0700FFF-C7B6-419F-B4C3-56DAFB7DA83A}">
      <dgm:prSet/>
      <dgm:spPr/>
      <dgm:t>
        <a:bodyPr/>
        <a:lstStyle/>
        <a:p>
          <a:endParaRPr lang="es-MX" sz="2000" b="1">
            <a:solidFill>
              <a:schemeClr val="tx1"/>
            </a:solidFill>
          </a:endParaRPr>
        </a:p>
      </dgm:t>
    </dgm:pt>
    <dgm:pt modelId="{90B850E1-CF5C-4749-90FD-0C27B2685E18}" type="sibTrans" cxnId="{E0700FFF-C7B6-419F-B4C3-56DAFB7DA83A}">
      <dgm:prSet/>
      <dgm:spPr/>
      <dgm:t>
        <a:bodyPr/>
        <a:lstStyle/>
        <a:p>
          <a:endParaRPr lang="es-MX" sz="2000" b="1">
            <a:solidFill>
              <a:schemeClr val="tx1"/>
            </a:solidFill>
          </a:endParaRPr>
        </a:p>
      </dgm:t>
    </dgm:pt>
    <dgm:pt modelId="{93AEC713-E9C3-4205-B2CF-A30D20958175}">
      <dgm:prSet phldrT="[Texto]" custT="1"/>
      <dgm:spPr/>
      <dgm:t>
        <a:bodyPr/>
        <a:lstStyle/>
        <a:p>
          <a:r>
            <a:rPr lang="es-MX" sz="2000" b="1" dirty="0" smtClean="0">
              <a:solidFill>
                <a:schemeClr val="tx1"/>
              </a:solidFill>
            </a:rPr>
            <a:t>Segmento Objetivo de Mercado</a:t>
          </a:r>
          <a:endParaRPr lang="es-MX" sz="2000" b="1" dirty="0">
            <a:solidFill>
              <a:schemeClr val="tx1"/>
            </a:solidFill>
          </a:endParaRPr>
        </a:p>
      </dgm:t>
    </dgm:pt>
    <dgm:pt modelId="{E5EB4512-6D02-4275-BA51-1512556B4500}" type="parTrans" cxnId="{DC614705-F35F-4BE5-8614-96B00D241462}">
      <dgm:prSet/>
      <dgm:spPr/>
      <dgm:t>
        <a:bodyPr/>
        <a:lstStyle/>
        <a:p>
          <a:endParaRPr lang="es-MX" sz="2000" b="1">
            <a:solidFill>
              <a:schemeClr val="tx1"/>
            </a:solidFill>
          </a:endParaRPr>
        </a:p>
      </dgm:t>
    </dgm:pt>
    <dgm:pt modelId="{F606A56C-4965-40C5-B90A-902F5D2765B4}" type="sibTrans" cxnId="{DC614705-F35F-4BE5-8614-96B00D241462}">
      <dgm:prSet/>
      <dgm:spPr/>
      <dgm:t>
        <a:bodyPr/>
        <a:lstStyle/>
        <a:p>
          <a:endParaRPr lang="es-MX" sz="2000" b="1">
            <a:solidFill>
              <a:schemeClr val="tx1"/>
            </a:solidFill>
          </a:endParaRPr>
        </a:p>
      </dgm:t>
    </dgm:pt>
    <dgm:pt modelId="{EEFF4C84-4B7D-4778-8206-7FAD5F5D7B52}">
      <dgm:prSet phldrT="[Texto]" custT="1"/>
      <dgm:spPr/>
      <dgm:t>
        <a:bodyPr/>
        <a:lstStyle/>
        <a:p>
          <a:r>
            <a:rPr lang="es-MX" sz="2000" b="1" dirty="0" smtClean="0">
              <a:solidFill>
                <a:schemeClr val="tx1"/>
              </a:solidFill>
            </a:rPr>
            <a:t>Misión, Visión y Valores</a:t>
          </a:r>
          <a:endParaRPr lang="es-MX" sz="2000" b="1" dirty="0">
            <a:solidFill>
              <a:schemeClr val="tx1"/>
            </a:solidFill>
          </a:endParaRPr>
        </a:p>
      </dgm:t>
    </dgm:pt>
    <dgm:pt modelId="{37BFEBE2-0E50-4CAE-980D-7ED6DB060EE4}" type="parTrans" cxnId="{972D6F14-01F7-4D54-8165-7606912E1E14}">
      <dgm:prSet/>
      <dgm:spPr/>
      <dgm:t>
        <a:bodyPr/>
        <a:lstStyle/>
        <a:p>
          <a:endParaRPr lang="es-MX" sz="2000" b="1">
            <a:solidFill>
              <a:schemeClr val="tx1"/>
            </a:solidFill>
          </a:endParaRPr>
        </a:p>
      </dgm:t>
    </dgm:pt>
    <dgm:pt modelId="{34550E34-2BEA-4CBE-9FFC-4053ED69AE75}" type="sibTrans" cxnId="{972D6F14-01F7-4D54-8165-7606912E1E14}">
      <dgm:prSet/>
      <dgm:spPr/>
      <dgm:t>
        <a:bodyPr/>
        <a:lstStyle/>
        <a:p>
          <a:endParaRPr lang="es-MX" sz="2000" b="1">
            <a:solidFill>
              <a:schemeClr val="tx1"/>
            </a:solidFill>
          </a:endParaRPr>
        </a:p>
      </dgm:t>
    </dgm:pt>
    <dgm:pt modelId="{0668C393-CC7D-4B7B-B67A-4BD963CC1D2E}" type="pres">
      <dgm:prSet presAssocID="{CA74BE8A-BD49-4804-8D11-24A3FA17F96F}" presName="diagram" presStyleCnt="0">
        <dgm:presLayoutVars>
          <dgm:dir/>
          <dgm:resizeHandles val="exact"/>
        </dgm:presLayoutVars>
      </dgm:prSet>
      <dgm:spPr/>
      <dgm:t>
        <a:bodyPr/>
        <a:lstStyle/>
        <a:p>
          <a:endParaRPr lang="es-MX"/>
        </a:p>
      </dgm:t>
    </dgm:pt>
    <dgm:pt modelId="{CBA5DE87-C9C2-4B23-BAD7-9C98E1993EBB}" type="pres">
      <dgm:prSet presAssocID="{CAFB9308-1E2A-4BF4-AFF5-6832AFA27EAA}" presName="node" presStyleLbl="node1" presStyleIdx="0" presStyleCnt="8">
        <dgm:presLayoutVars>
          <dgm:bulletEnabled val="1"/>
        </dgm:presLayoutVars>
      </dgm:prSet>
      <dgm:spPr/>
      <dgm:t>
        <a:bodyPr/>
        <a:lstStyle/>
        <a:p>
          <a:endParaRPr lang="es-MX"/>
        </a:p>
      </dgm:t>
    </dgm:pt>
    <dgm:pt modelId="{85E93A97-0FBA-4AB4-B08C-D8DDBFD457BA}" type="pres">
      <dgm:prSet presAssocID="{4255861A-E89E-422B-AAE6-91D00143D0C5}" presName="sibTrans" presStyleCnt="0"/>
      <dgm:spPr/>
    </dgm:pt>
    <dgm:pt modelId="{5F6C463E-7EDC-481D-B1A0-38FB4031C9D9}" type="pres">
      <dgm:prSet presAssocID="{93AEC713-E9C3-4205-B2CF-A30D20958175}" presName="node" presStyleLbl="node1" presStyleIdx="1" presStyleCnt="8">
        <dgm:presLayoutVars>
          <dgm:bulletEnabled val="1"/>
        </dgm:presLayoutVars>
      </dgm:prSet>
      <dgm:spPr/>
      <dgm:t>
        <a:bodyPr/>
        <a:lstStyle/>
        <a:p>
          <a:endParaRPr lang="es-MX"/>
        </a:p>
      </dgm:t>
    </dgm:pt>
    <dgm:pt modelId="{C6FFCC58-7A4B-47D2-B5E7-7AEFCDE22B27}" type="pres">
      <dgm:prSet presAssocID="{F606A56C-4965-40C5-B90A-902F5D2765B4}" presName="sibTrans" presStyleCnt="0"/>
      <dgm:spPr/>
    </dgm:pt>
    <dgm:pt modelId="{8732F78E-02C2-4716-B0CA-10B73E00E062}" type="pres">
      <dgm:prSet presAssocID="{710979F8-167C-4C0F-9A38-F1111315D546}" presName="node" presStyleLbl="node1" presStyleIdx="2" presStyleCnt="8">
        <dgm:presLayoutVars>
          <dgm:bulletEnabled val="1"/>
        </dgm:presLayoutVars>
      </dgm:prSet>
      <dgm:spPr/>
      <dgm:t>
        <a:bodyPr/>
        <a:lstStyle/>
        <a:p>
          <a:endParaRPr lang="es-MX"/>
        </a:p>
      </dgm:t>
    </dgm:pt>
    <dgm:pt modelId="{F2FBE462-42A2-4844-A8A6-AD37F7A573AA}" type="pres">
      <dgm:prSet presAssocID="{8726BAB9-6ABD-4A7C-923F-79FBCD49C87D}" presName="sibTrans" presStyleCnt="0"/>
      <dgm:spPr/>
    </dgm:pt>
    <dgm:pt modelId="{16C272D3-FCD6-4624-A7B6-C31E8229FB53}" type="pres">
      <dgm:prSet presAssocID="{D810A9D3-0758-49A2-B795-8C284B03FB1F}" presName="node" presStyleLbl="node1" presStyleIdx="3" presStyleCnt="8">
        <dgm:presLayoutVars>
          <dgm:bulletEnabled val="1"/>
        </dgm:presLayoutVars>
      </dgm:prSet>
      <dgm:spPr/>
      <dgm:t>
        <a:bodyPr/>
        <a:lstStyle/>
        <a:p>
          <a:endParaRPr lang="es-MX"/>
        </a:p>
      </dgm:t>
    </dgm:pt>
    <dgm:pt modelId="{D5BEA189-EC63-449D-B553-5E998986FB1B}" type="pres">
      <dgm:prSet presAssocID="{62FD6717-2765-4EC1-9E88-A2133DD00A15}" presName="sibTrans" presStyleCnt="0"/>
      <dgm:spPr/>
    </dgm:pt>
    <dgm:pt modelId="{8F5B178E-6E54-47C2-901F-A0431B32D298}" type="pres">
      <dgm:prSet presAssocID="{911A9D13-65C3-4BC4-B515-AAD7BEDAEFF0}" presName="node" presStyleLbl="node1" presStyleIdx="4" presStyleCnt="8">
        <dgm:presLayoutVars>
          <dgm:bulletEnabled val="1"/>
        </dgm:presLayoutVars>
      </dgm:prSet>
      <dgm:spPr/>
      <dgm:t>
        <a:bodyPr/>
        <a:lstStyle/>
        <a:p>
          <a:endParaRPr lang="es-MX"/>
        </a:p>
      </dgm:t>
    </dgm:pt>
    <dgm:pt modelId="{179EBA97-121C-4DC0-A6AC-C7A59683288D}" type="pres">
      <dgm:prSet presAssocID="{72C5E4AB-A23F-428C-90F2-57DD671A832C}" presName="sibTrans" presStyleCnt="0"/>
      <dgm:spPr/>
    </dgm:pt>
    <dgm:pt modelId="{B5AC43A6-CE7A-4EAC-88BD-201358DA5711}" type="pres">
      <dgm:prSet presAssocID="{6690FCE5-4326-4673-9AA8-B51A74FCD3C4}" presName="node" presStyleLbl="node1" presStyleIdx="5" presStyleCnt="8">
        <dgm:presLayoutVars>
          <dgm:bulletEnabled val="1"/>
        </dgm:presLayoutVars>
      </dgm:prSet>
      <dgm:spPr/>
      <dgm:t>
        <a:bodyPr/>
        <a:lstStyle/>
        <a:p>
          <a:endParaRPr lang="es-MX"/>
        </a:p>
      </dgm:t>
    </dgm:pt>
    <dgm:pt modelId="{6B3BDB10-CC65-42AF-9D96-EB488884D455}" type="pres">
      <dgm:prSet presAssocID="{868C04C9-D3CD-45A6-89A9-DA861FC4C3C5}" presName="sibTrans" presStyleCnt="0"/>
      <dgm:spPr/>
    </dgm:pt>
    <dgm:pt modelId="{B1F5F923-3D06-496E-8812-BDEA215B3995}" type="pres">
      <dgm:prSet presAssocID="{EEFF4C84-4B7D-4778-8206-7FAD5F5D7B52}" presName="node" presStyleLbl="node1" presStyleIdx="6" presStyleCnt="8">
        <dgm:presLayoutVars>
          <dgm:bulletEnabled val="1"/>
        </dgm:presLayoutVars>
      </dgm:prSet>
      <dgm:spPr/>
      <dgm:t>
        <a:bodyPr/>
        <a:lstStyle/>
        <a:p>
          <a:endParaRPr lang="es-MX"/>
        </a:p>
      </dgm:t>
    </dgm:pt>
    <dgm:pt modelId="{7984BB2B-B8C5-4231-A191-331E82F40B4F}" type="pres">
      <dgm:prSet presAssocID="{34550E34-2BEA-4CBE-9FFC-4053ED69AE75}" presName="sibTrans" presStyleCnt="0"/>
      <dgm:spPr/>
    </dgm:pt>
    <dgm:pt modelId="{F2DDBE98-C4E8-4E5E-8E7E-1A4C29FD3D98}" type="pres">
      <dgm:prSet presAssocID="{2FE0D2DB-0968-49C3-9D4F-C397637BA899}" presName="node" presStyleLbl="node1" presStyleIdx="7" presStyleCnt="8">
        <dgm:presLayoutVars>
          <dgm:bulletEnabled val="1"/>
        </dgm:presLayoutVars>
      </dgm:prSet>
      <dgm:spPr/>
      <dgm:t>
        <a:bodyPr/>
        <a:lstStyle/>
        <a:p>
          <a:endParaRPr lang="es-MX"/>
        </a:p>
      </dgm:t>
    </dgm:pt>
  </dgm:ptLst>
  <dgm:cxnLst>
    <dgm:cxn modelId="{1C357A03-C820-4710-B8A7-3A6C158661F7}" type="presOf" srcId="{EEFF4C84-4B7D-4778-8206-7FAD5F5D7B52}" destId="{B1F5F923-3D06-496E-8812-BDEA215B3995}" srcOrd="0" destOrd="0" presId="urn:microsoft.com/office/officeart/2005/8/layout/default"/>
    <dgm:cxn modelId="{15E554F9-062E-4B19-8BB7-79B89F3B1AC3}" srcId="{CA74BE8A-BD49-4804-8D11-24A3FA17F96F}" destId="{6690FCE5-4326-4673-9AA8-B51A74FCD3C4}" srcOrd="5" destOrd="0" parTransId="{1CA5ACCE-ED13-4AAE-8C29-1BAE57823A62}" sibTransId="{868C04C9-D3CD-45A6-89A9-DA861FC4C3C5}"/>
    <dgm:cxn modelId="{44FE0A21-0E59-4B62-A1FA-75BBFCF77814}" type="presOf" srcId="{6690FCE5-4326-4673-9AA8-B51A74FCD3C4}" destId="{B5AC43A6-CE7A-4EAC-88BD-201358DA5711}" srcOrd="0" destOrd="0" presId="urn:microsoft.com/office/officeart/2005/8/layout/default"/>
    <dgm:cxn modelId="{24D8F96E-E28C-4E8B-9418-6E009627F812}" type="presOf" srcId="{911A9D13-65C3-4BC4-B515-AAD7BEDAEFF0}" destId="{8F5B178E-6E54-47C2-901F-A0431B32D298}" srcOrd="0" destOrd="0" presId="urn:microsoft.com/office/officeart/2005/8/layout/default"/>
    <dgm:cxn modelId="{BA384704-98CD-4EB5-AC9C-C4FDA41F9221}" type="presOf" srcId="{D810A9D3-0758-49A2-B795-8C284B03FB1F}" destId="{16C272D3-FCD6-4624-A7B6-C31E8229FB53}" srcOrd="0" destOrd="0" presId="urn:microsoft.com/office/officeart/2005/8/layout/default"/>
    <dgm:cxn modelId="{972D6F14-01F7-4D54-8165-7606912E1E14}" srcId="{CA74BE8A-BD49-4804-8D11-24A3FA17F96F}" destId="{EEFF4C84-4B7D-4778-8206-7FAD5F5D7B52}" srcOrd="6" destOrd="0" parTransId="{37BFEBE2-0E50-4CAE-980D-7ED6DB060EE4}" sibTransId="{34550E34-2BEA-4CBE-9FFC-4053ED69AE75}"/>
    <dgm:cxn modelId="{7534CFAC-218F-43CA-8A74-F58727532034}" srcId="{CA74BE8A-BD49-4804-8D11-24A3FA17F96F}" destId="{D810A9D3-0758-49A2-B795-8C284B03FB1F}" srcOrd="3" destOrd="0" parTransId="{9125AD9E-B882-477B-9ED6-6B8798D6EE42}" sibTransId="{62FD6717-2765-4EC1-9E88-A2133DD00A15}"/>
    <dgm:cxn modelId="{315FF487-9805-4038-ACDC-70959A36F74E}" type="presOf" srcId="{710979F8-167C-4C0F-9A38-F1111315D546}" destId="{8732F78E-02C2-4716-B0CA-10B73E00E062}" srcOrd="0" destOrd="0" presId="urn:microsoft.com/office/officeart/2005/8/layout/default"/>
    <dgm:cxn modelId="{35736595-56D5-4188-BC44-9E2B8E984314}" type="presOf" srcId="{93AEC713-E9C3-4205-B2CF-A30D20958175}" destId="{5F6C463E-7EDC-481D-B1A0-38FB4031C9D9}" srcOrd="0" destOrd="0" presId="urn:microsoft.com/office/officeart/2005/8/layout/default"/>
    <dgm:cxn modelId="{B5F5D9C6-A161-41D5-9A86-DDB1C94AB49B}" type="presOf" srcId="{2FE0D2DB-0968-49C3-9D4F-C397637BA899}" destId="{F2DDBE98-C4E8-4E5E-8E7E-1A4C29FD3D98}" srcOrd="0" destOrd="0" presId="urn:microsoft.com/office/officeart/2005/8/layout/default"/>
    <dgm:cxn modelId="{7853624E-BCE2-4855-AF89-2A610931EA35}" srcId="{CA74BE8A-BD49-4804-8D11-24A3FA17F96F}" destId="{CAFB9308-1E2A-4BF4-AFF5-6832AFA27EAA}" srcOrd="0" destOrd="0" parTransId="{43DD2624-2110-4D32-AB41-ED01B5F7C0DE}" sibTransId="{4255861A-E89E-422B-AAE6-91D00143D0C5}"/>
    <dgm:cxn modelId="{002ECF57-4654-457C-BA59-89BAE87B111F}" type="presOf" srcId="{CA74BE8A-BD49-4804-8D11-24A3FA17F96F}" destId="{0668C393-CC7D-4B7B-B67A-4BD963CC1D2E}" srcOrd="0" destOrd="0" presId="urn:microsoft.com/office/officeart/2005/8/layout/default"/>
    <dgm:cxn modelId="{DC614705-F35F-4BE5-8614-96B00D241462}" srcId="{CA74BE8A-BD49-4804-8D11-24A3FA17F96F}" destId="{93AEC713-E9C3-4205-B2CF-A30D20958175}" srcOrd="1" destOrd="0" parTransId="{E5EB4512-6D02-4275-BA51-1512556B4500}" sibTransId="{F606A56C-4965-40C5-B90A-902F5D2765B4}"/>
    <dgm:cxn modelId="{9BEB9DB4-96D8-4AF2-BE09-E6F6AD138532}" srcId="{CA74BE8A-BD49-4804-8D11-24A3FA17F96F}" destId="{710979F8-167C-4C0F-9A38-F1111315D546}" srcOrd="2" destOrd="0" parTransId="{CB797D83-DC3B-40AB-B2FA-E29DE46DF5D4}" sibTransId="{8726BAB9-6ABD-4A7C-923F-79FBCD49C87D}"/>
    <dgm:cxn modelId="{8C25DA73-B2F0-4F6B-96E5-2F68C543A8DB}" type="presOf" srcId="{CAFB9308-1E2A-4BF4-AFF5-6832AFA27EAA}" destId="{CBA5DE87-C9C2-4B23-BAD7-9C98E1993EBB}" srcOrd="0" destOrd="0" presId="urn:microsoft.com/office/officeart/2005/8/layout/default"/>
    <dgm:cxn modelId="{0F3FF9C0-AE7B-444B-8880-47ED0488F902}" srcId="{CA74BE8A-BD49-4804-8D11-24A3FA17F96F}" destId="{911A9D13-65C3-4BC4-B515-AAD7BEDAEFF0}" srcOrd="4" destOrd="0" parTransId="{4A385575-B664-4128-95D1-52E377ECC30E}" sibTransId="{72C5E4AB-A23F-428C-90F2-57DD671A832C}"/>
    <dgm:cxn modelId="{E0700FFF-C7B6-419F-B4C3-56DAFB7DA83A}" srcId="{CA74BE8A-BD49-4804-8D11-24A3FA17F96F}" destId="{2FE0D2DB-0968-49C3-9D4F-C397637BA899}" srcOrd="7" destOrd="0" parTransId="{7357B232-9719-4F56-A04D-D9E6F68EAA7E}" sibTransId="{90B850E1-CF5C-4749-90FD-0C27B2685E18}"/>
    <dgm:cxn modelId="{90C7F22F-CD2D-4088-869B-7214B82B5473}" type="presParOf" srcId="{0668C393-CC7D-4B7B-B67A-4BD963CC1D2E}" destId="{CBA5DE87-C9C2-4B23-BAD7-9C98E1993EBB}" srcOrd="0" destOrd="0" presId="urn:microsoft.com/office/officeart/2005/8/layout/default"/>
    <dgm:cxn modelId="{1CFF3341-1B76-49FD-8390-0EFEAEA55FCC}" type="presParOf" srcId="{0668C393-CC7D-4B7B-B67A-4BD963CC1D2E}" destId="{85E93A97-0FBA-4AB4-B08C-D8DDBFD457BA}" srcOrd="1" destOrd="0" presId="urn:microsoft.com/office/officeart/2005/8/layout/default"/>
    <dgm:cxn modelId="{0FB6D160-B6BB-4BDD-9EC6-824ECFA336AE}" type="presParOf" srcId="{0668C393-CC7D-4B7B-B67A-4BD963CC1D2E}" destId="{5F6C463E-7EDC-481D-B1A0-38FB4031C9D9}" srcOrd="2" destOrd="0" presId="urn:microsoft.com/office/officeart/2005/8/layout/default"/>
    <dgm:cxn modelId="{70B2851D-79E1-41EB-B565-FD40CE6819A9}" type="presParOf" srcId="{0668C393-CC7D-4B7B-B67A-4BD963CC1D2E}" destId="{C6FFCC58-7A4B-47D2-B5E7-7AEFCDE22B27}" srcOrd="3" destOrd="0" presId="urn:microsoft.com/office/officeart/2005/8/layout/default"/>
    <dgm:cxn modelId="{6AA559C2-DE99-4BB1-93D9-82C1565424D5}" type="presParOf" srcId="{0668C393-CC7D-4B7B-B67A-4BD963CC1D2E}" destId="{8732F78E-02C2-4716-B0CA-10B73E00E062}" srcOrd="4" destOrd="0" presId="urn:microsoft.com/office/officeart/2005/8/layout/default"/>
    <dgm:cxn modelId="{F88130C3-FFE4-43E5-82D6-054593FF3E9A}" type="presParOf" srcId="{0668C393-CC7D-4B7B-B67A-4BD963CC1D2E}" destId="{F2FBE462-42A2-4844-A8A6-AD37F7A573AA}" srcOrd="5" destOrd="0" presId="urn:microsoft.com/office/officeart/2005/8/layout/default"/>
    <dgm:cxn modelId="{6C3DA154-20CB-44F1-AE0C-68A45CB7B84D}" type="presParOf" srcId="{0668C393-CC7D-4B7B-B67A-4BD963CC1D2E}" destId="{16C272D3-FCD6-4624-A7B6-C31E8229FB53}" srcOrd="6" destOrd="0" presId="urn:microsoft.com/office/officeart/2005/8/layout/default"/>
    <dgm:cxn modelId="{F62232B2-7A33-40FB-A871-1963A736A5B5}" type="presParOf" srcId="{0668C393-CC7D-4B7B-B67A-4BD963CC1D2E}" destId="{D5BEA189-EC63-449D-B553-5E998986FB1B}" srcOrd="7" destOrd="0" presId="urn:microsoft.com/office/officeart/2005/8/layout/default"/>
    <dgm:cxn modelId="{9AD1D749-87B6-4F15-9A31-1F63EE98EC67}" type="presParOf" srcId="{0668C393-CC7D-4B7B-B67A-4BD963CC1D2E}" destId="{8F5B178E-6E54-47C2-901F-A0431B32D298}" srcOrd="8" destOrd="0" presId="urn:microsoft.com/office/officeart/2005/8/layout/default"/>
    <dgm:cxn modelId="{69CD68A3-1BC5-4A4A-98AC-C1895FDB0D23}" type="presParOf" srcId="{0668C393-CC7D-4B7B-B67A-4BD963CC1D2E}" destId="{179EBA97-121C-4DC0-A6AC-C7A59683288D}" srcOrd="9" destOrd="0" presId="urn:microsoft.com/office/officeart/2005/8/layout/default"/>
    <dgm:cxn modelId="{95C7E14C-185F-4F81-ACA1-36E64390B588}" type="presParOf" srcId="{0668C393-CC7D-4B7B-B67A-4BD963CC1D2E}" destId="{B5AC43A6-CE7A-4EAC-88BD-201358DA5711}" srcOrd="10" destOrd="0" presId="urn:microsoft.com/office/officeart/2005/8/layout/default"/>
    <dgm:cxn modelId="{DCBC42C8-6BA3-49FB-9201-52DDDDFB6689}" type="presParOf" srcId="{0668C393-CC7D-4B7B-B67A-4BD963CC1D2E}" destId="{6B3BDB10-CC65-42AF-9D96-EB488884D455}" srcOrd="11" destOrd="0" presId="urn:microsoft.com/office/officeart/2005/8/layout/default"/>
    <dgm:cxn modelId="{D8F9BE5A-68FA-4B79-888F-D4B9374CBE4D}" type="presParOf" srcId="{0668C393-CC7D-4B7B-B67A-4BD963CC1D2E}" destId="{B1F5F923-3D06-496E-8812-BDEA215B3995}" srcOrd="12" destOrd="0" presId="urn:microsoft.com/office/officeart/2005/8/layout/default"/>
    <dgm:cxn modelId="{D95D199D-EB6B-4E4D-9961-A76F28FFF346}" type="presParOf" srcId="{0668C393-CC7D-4B7B-B67A-4BD963CC1D2E}" destId="{7984BB2B-B8C5-4231-A191-331E82F40B4F}" srcOrd="13" destOrd="0" presId="urn:microsoft.com/office/officeart/2005/8/layout/default"/>
    <dgm:cxn modelId="{2F0FF86C-4680-4046-B47C-665B31F6565A}" type="presParOf" srcId="{0668C393-CC7D-4B7B-B67A-4BD963CC1D2E}" destId="{F2DDBE98-C4E8-4E5E-8E7E-1A4C29FD3D98}"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553222E-C348-42C9-B40A-00D4E746D21F}"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s-MX"/>
        </a:p>
      </dgm:t>
    </dgm:pt>
    <dgm:pt modelId="{599E1B9A-DE5F-4EC3-B783-212F48A6FE05}">
      <dgm:prSet phldrT="[Texto]" custT="1"/>
      <dgm:spPr/>
      <dgm:t>
        <a:bodyPr/>
        <a:lstStyle/>
        <a:p>
          <a:r>
            <a:rPr lang="es-MX" sz="1800" b="1" dirty="0" smtClean="0">
              <a:solidFill>
                <a:schemeClr val="tx1"/>
              </a:solidFill>
            </a:rPr>
            <a:t>Requerimientos operativos</a:t>
          </a:r>
          <a:endParaRPr lang="es-MX" sz="1800" b="1" dirty="0">
            <a:solidFill>
              <a:schemeClr val="tx1"/>
            </a:solidFill>
          </a:endParaRPr>
        </a:p>
      </dgm:t>
    </dgm:pt>
    <dgm:pt modelId="{8C7F3810-BA15-406C-9A4F-248B97BB0B28}" type="parTrans" cxnId="{D271BD9D-7678-44A1-B4BE-88C98ED1E14B}">
      <dgm:prSet/>
      <dgm:spPr/>
      <dgm:t>
        <a:bodyPr/>
        <a:lstStyle/>
        <a:p>
          <a:endParaRPr lang="es-MX">
            <a:solidFill>
              <a:schemeClr val="tx1"/>
            </a:solidFill>
          </a:endParaRPr>
        </a:p>
      </dgm:t>
    </dgm:pt>
    <dgm:pt modelId="{4586EFFB-5C7E-4FB9-B76D-5492E460A712}" type="sibTrans" cxnId="{D271BD9D-7678-44A1-B4BE-88C98ED1E14B}">
      <dgm:prSet/>
      <dgm:spPr/>
      <dgm:t>
        <a:bodyPr/>
        <a:lstStyle/>
        <a:p>
          <a:endParaRPr lang="es-MX">
            <a:solidFill>
              <a:schemeClr val="tx1"/>
            </a:solidFill>
          </a:endParaRPr>
        </a:p>
      </dgm:t>
    </dgm:pt>
    <dgm:pt modelId="{DD5A8FA1-0D25-4834-AC22-CA1457B54AD7}">
      <dgm:prSet phldrT="[Texto]" custT="1"/>
      <dgm:spPr/>
      <dgm:t>
        <a:bodyPr/>
        <a:lstStyle/>
        <a:p>
          <a:r>
            <a:rPr lang="es-MX" sz="1800" b="1" dirty="0" smtClean="0">
              <a:solidFill>
                <a:schemeClr val="tx1"/>
              </a:solidFill>
            </a:rPr>
            <a:t>Maquinaria</a:t>
          </a:r>
          <a:endParaRPr lang="es-MX" sz="1800" b="1" dirty="0">
            <a:solidFill>
              <a:schemeClr val="tx1"/>
            </a:solidFill>
          </a:endParaRPr>
        </a:p>
      </dgm:t>
    </dgm:pt>
    <dgm:pt modelId="{A70F63C1-8FB4-4AC4-96C7-90BC48CC1C14}" type="parTrans" cxnId="{BCD353D5-E0F8-40E3-9871-7FE6C7EAF6FD}">
      <dgm:prSet/>
      <dgm:spPr/>
      <dgm:t>
        <a:bodyPr/>
        <a:lstStyle/>
        <a:p>
          <a:endParaRPr lang="es-MX">
            <a:solidFill>
              <a:schemeClr val="tx1"/>
            </a:solidFill>
          </a:endParaRPr>
        </a:p>
      </dgm:t>
    </dgm:pt>
    <dgm:pt modelId="{94018395-5415-4F16-AFE9-9042D59D6746}" type="sibTrans" cxnId="{BCD353D5-E0F8-40E3-9871-7FE6C7EAF6FD}">
      <dgm:prSet/>
      <dgm:spPr/>
      <dgm:t>
        <a:bodyPr/>
        <a:lstStyle/>
        <a:p>
          <a:endParaRPr lang="es-MX">
            <a:solidFill>
              <a:schemeClr val="tx1"/>
            </a:solidFill>
          </a:endParaRPr>
        </a:p>
      </dgm:t>
    </dgm:pt>
    <dgm:pt modelId="{4C577573-F1F6-43B9-B645-60B0F37CB8A8}">
      <dgm:prSet phldrT="[Texto]"/>
      <dgm:spPr/>
      <dgm:t>
        <a:bodyPr/>
        <a:lstStyle/>
        <a:p>
          <a:r>
            <a:rPr lang="es-MX" b="1" dirty="0" smtClean="0">
              <a:solidFill>
                <a:schemeClr val="tx1"/>
              </a:solidFill>
            </a:rPr>
            <a:t>Almacenes</a:t>
          </a:r>
          <a:endParaRPr lang="es-MX" b="1" dirty="0">
            <a:solidFill>
              <a:schemeClr val="tx1"/>
            </a:solidFill>
          </a:endParaRPr>
        </a:p>
      </dgm:t>
    </dgm:pt>
    <dgm:pt modelId="{60CD92AF-1FFA-486D-9BE0-FA70C83ECCC7}" type="parTrans" cxnId="{5FCAF60F-C5AF-4FF6-BBB0-DF2DDC61722F}">
      <dgm:prSet/>
      <dgm:spPr/>
      <dgm:t>
        <a:bodyPr/>
        <a:lstStyle/>
        <a:p>
          <a:endParaRPr lang="es-MX">
            <a:solidFill>
              <a:schemeClr val="tx1"/>
            </a:solidFill>
          </a:endParaRPr>
        </a:p>
      </dgm:t>
    </dgm:pt>
    <dgm:pt modelId="{AE11154F-F240-4F44-B44C-C0F583DF3E12}" type="sibTrans" cxnId="{5FCAF60F-C5AF-4FF6-BBB0-DF2DDC61722F}">
      <dgm:prSet/>
      <dgm:spPr/>
      <dgm:t>
        <a:bodyPr/>
        <a:lstStyle/>
        <a:p>
          <a:endParaRPr lang="es-MX">
            <a:solidFill>
              <a:schemeClr val="tx1"/>
            </a:solidFill>
          </a:endParaRPr>
        </a:p>
      </dgm:t>
    </dgm:pt>
    <dgm:pt modelId="{91243911-652C-48D0-988C-3C93BE2D03A9}">
      <dgm:prSet phldrT="[Texto]"/>
      <dgm:spPr/>
      <dgm:t>
        <a:bodyPr/>
        <a:lstStyle/>
        <a:p>
          <a:r>
            <a:rPr lang="es-MX" b="1" dirty="0" smtClean="0">
              <a:solidFill>
                <a:schemeClr val="tx1"/>
              </a:solidFill>
            </a:rPr>
            <a:t>Materia prima</a:t>
          </a:r>
          <a:endParaRPr lang="es-MX" b="1" dirty="0">
            <a:solidFill>
              <a:schemeClr val="tx1"/>
            </a:solidFill>
          </a:endParaRPr>
        </a:p>
      </dgm:t>
    </dgm:pt>
    <dgm:pt modelId="{684DEE83-4CEC-452D-9E59-45E07A538551}" type="parTrans" cxnId="{890FA9DB-8173-412D-AD31-FE44934C903F}">
      <dgm:prSet/>
      <dgm:spPr/>
      <dgm:t>
        <a:bodyPr/>
        <a:lstStyle/>
        <a:p>
          <a:endParaRPr lang="es-MX">
            <a:solidFill>
              <a:schemeClr val="tx1"/>
            </a:solidFill>
          </a:endParaRPr>
        </a:p>
      </dgm:t>
    </dgm:pt>
    <dgm:pt modelId="{025009EE-82EC-4AB1-A7A3-1BC5F926C913}" type="sibTrans" cxnId="{890FA9DB-8173-412D-AD31-FE44934C903F}">
      <dgm:prSet/>
      <dgm:spPr/>
      <dgm:t>
        <a:bodyPr/>
        <a:lstStyle/>
        <a:p>
          <a:endParaRPr lang="es-MX">
            <a:solidFill>
              <a:schemeClr val="tx1"/>
            </a:solidFill>
          </a:endParaRPr>
        </a:p>
      </dgm:t>
    </dgm:pt>
    <dgm:pt modelId="{93B83867-096B-4A7F-A762-1C3BDB58CB65}">
      <dgm:prSet phldrT="[Texto]"/>
      <dgm:spPr/>
      <dgm:t>
        <a:bodyPr/>
        <a:lstStyle/>
        <a:p>
          <a:r>
            <a:rPr lang="es-MX" dirty="0" smtClean="0">
              <a:solidFill>
                <a:schemeClr val="tx1"/>
              </a:solidFill>
            </a:rPr>
            <a:t>Tecnología</a:t>
          </a:r>
          <a:endParaRPr lang="es-MX" dirty="0">
            <a:solidFill>
              <a:schemeClr val="tx1"/>
            </a:solidFill>
          </a:endParaRPr>
        </a:p>
      </dgm:t>
    </dgm:pt>
    <dgm:pt modelId="{D65A5CCF-D1F1-44BB-BF7C-5AE547C63E0E}" type="parTrans" cxnId="{9E85AB13-05CD-40AA-853F-0B6FB8A9E31B}">
      <dgm:prSet/>
      <dgm:spPr/>
      <dgm:t>
        <a:bodyPr/>
        <a:lstStyle/>
        <a:p>
          <a:endParaRPr lang="es-MX">
            <a:solidFill>
              <a:schemeClr val="tx1"/>
            </a:solidFill>
          </a:endParaRPr>
        </a:p>
      </dgm:t>
    </dgm:pt>
    <dgm:pt modelId="{AC4E5030-C37C-4E62-8399-DA53F6F8D68A}" type="sibTrans" cxnId="{9E85AB13-05CD-40AA-853F-0B6FB8A9E31B}">
      <dgm:prSet/>
      <dgm:spPr/>
      <dgm:t>
        <a:bodyPr/>
        <a:lstStyle/>
        <a:p>
          <a:endParaRPr lang="es-MX">
            <a:solidFill>
              <a:schemeClr val="tx1"/>
            </a:solidFill>
          </a:endParaRPr>
        </a:p>
      </dgm:t>
    </dgm:pt>
    <dgm:pt modelId="{E28F3808-1DE3-4D2C-80D7-D69BDFA33A2F}">
      <dgm:prSet phldrT="[Texto]" custT="1"/>
      <dgm:spPr/>
      <dgm:t>
        <a:bodyPr/>
        <a:lstStyle/>
        <a:p>
          <a:r>
            <a:rPr lang="es-MX" sz="1800" b="1" dirty="0" smtClean="0">
              <a:solidFill>
                <a:schemeClr val="tx1"/>
              </a:solidFill>
            </a:rPr>
            <a:t>Licencias</a:t>
          </a:r>
          <a:endParaRPr lang="es-MX" sz="1800" b="1" dirty="0">
            <a:solidFill>
              <a:schemeClr val="tx1"/>
            </a:solidFill>
          </a:endParaRPr>
        </a:p>
      </dgm:t>
    </dgm:pt>
    <dgm:pt modelId="{400F15BC-DABA-496E-9E7B-E5D89E9C5F39}" type="parTrans" cxnId="{AAD12B01-DB58-480B-8C9A-0C7C9B663E09}">
      <dgm:prSet/>
      <dgm:spPr/>
      <dgm:t>
        <a:bodyPr/>
        <a:lstStyle/>
        <a:p>
          <a:endParaRPr lang="es-MX">
            <a:solidFill>
              <a:schemeClr val="tx1"/>
            </a:solidFill>
          </a:endParaRPr>
        </a:p>
      </dgm:t>
    </dgm:pt>
    <dgm:pt modelId="{9826F659-FCEC-4655-8F5B-6773AFCFCCAD}" type="sibTrans" cxnId="{AAD12B01-DB58-480B-8C9A-0C7C9B663E09}">
      <dgm:prSet/>
      <dgm:spPr/>
      <dgm:t>
        <a:bodyPr/>
        <a:lstStyle/>
        <a:p>
          <a:endParaRPr lang="es-MX">
            <a:solidFill>
              <a:schemeClr val="tx1"/>
            </a:solidFill>
          </a:endParaRPr>
        </a:p>
      </dgm:t>
    </dgm:pt>
    <dgm:pt modelId="{0FF7D1AF-7BD2-4818-BCE8-21B895522225}">
      <dgm:prSet phldrT="[Texto]" custT="1"/>
      <dgm:spPr/>
      <dgm:t>
        <a:bodyPr/>
        <a:lstStyle/>
        <a:p>
          <a:r>
            <a:rPr lang="es-MX" sz="1800" b="1" dirty="0" smtClean="0">
              <a:solidFill>
                <a:schemeClr val="tx1"/>
              </a:solidFill>
            </a:rPr>
            <a:t>Herramienta</a:t>
          </a:r>
          <a:endParaRPr lang="es-MX" sz="1800" b="1" dirty="0">
            <a:solidFill>
              <a:schemeClr val="tx1"/>
            </a:solidFill>
          </a:endParaRPr>
        </a:p>
      </dgm:t>
    </dgm:pt>
    <dgm:pt modelId="{DFAC46DC-0FC5-4476-BCE1-4F1B2240CC8F}" type="parTrans" cxnId="{75352AC8-1B2A-4CBA-8CB2-88C942DBBDD7}">
      <dgm:prSet/>
      <dgm:spPr/>
      <dgm:t>
        <a:bodyPr/>
        <a:lstStyle/>
        <a:p>
          <a:endParaRPr lang="es-MX">
            <a:solidFill>
              <a:schemeClr val="tx1"/>
            </a:solidFill>
          </a:endParaRPr>
        </a:p>
      </dgm:t>
    </dgm:pt>
    <dgm:pt modelId="{2E772D25-CADE-4432-B21B-42FCDDE58BED}" type="sibTrans" cxnId="{75352AC8-1B2A-4CBA-8CB2-88C942DBBDD7}">
      <dgm:prSet/>
      <dgm:spPr/>
      <dgm:t>
        <a:bodyPr/>
        <a:lstStyle/>
        <a:p>
          <a:endParaRPr lang="es-MX">
            <a:solidFill>
              <a:schemeClr val="tx1"/>
            </a:solidFill>
          </a:endParaRPr>
        </a:p>
      </dgm:t>
    </dgm:pt>
    <dgm:pt modelId="{D19A0E70-B2D8-4AC6-9DC0-4BF85ED32152}">
      <dgm:prSet phldrT="[Texto]" custT="1"/>
      <dgm:spPr/>
      <dgm:t>
        <a:bodyPr/>
        <a:lstStyle/>
        <a:p>
          <a:r>
            <a:rPr lang="es-MX" sz="1800" b="1" dirty="0" smtClean="0">
              <a:solidFill>
                <a:schemeClr val="tx1"/>
              </a:solidFill>
            </a:rPr>
            <a:t>Instalaciones e infraestructura</a:t>
          </a:r>
          <a:endParaRPr lang="es-MX" sz="1800" b="1" dirty="0">
            <a:solidFill>
              <a:schemeClr val="tx1"/>
            </a:solidFill>
          </a:endParaRPr>
        </a:p>
      </dgm:t>
    </dgm:pt>
    <dgm:pt modelId="{F609D8D7-0DCE-49E8-BE71-339D7040FE37}" type="parTrans" cxnId="{85830FA7-B0CA-4F13-B6B5-6C56CE844094}">
      <dgm:prSet/>
      <dgm:spPr/>
      <dgm:t>
        <a:bodyPr/>
        <a:lstStyle/>
        <a:p>
          <a:endParaRPr lang="es-MX">
            <a:solidFill>
              <a:schemeClr val="tx1"/>
            </a:solidFill>
          </a:endParaRPr>
        </a:p>
      </dgm:t>
    </dgm:pt>
    <dgm:pt modelId="{4560159B-A1B8-4901-A834-04CDDBFBFB97}" type="sibTrans" cxnId="{85830FA7-B0CA-4F13-B6B5-6C56CE844094}">
      <dgm:prSet/>
      <dgm:spPr/>
      <dgm:t>
        <a:bodyPr/>
        <a:lstStyle/>
        <a:p>
          <a:endParaRPr lang="es-MX">
            <a:solidFill>
              <a:schemeClr val="tx1"/>
            </a:solidFill>
          </a:endParaRPr>
        </a:p>
      </dgm:t>
    </dgm:pt>
    <dgm:pt modelId="{EFBEF560-2C22-4097-90CB-4FE2303BDFAD}">
      <dgm:prSet phldrT="[Texto]"/>
      <dgm:spPr/>
      <dgm:t>
        <a:bodyPr/>
        <a:lstStyle/>
        <a:p>
          <a:r>
            <a:rPr lang="es-MX" b="1" dirty="0" smtClean="0">
              <a:solidFill>
                <a:schemeClr val="tx1"/>
              </a:solidFill>
            </a:rPr>
            <a:t>Producción en proceso</a:t>
          </a:r>
          <a:endParaRPr lang="es-MX" b="1" dirty="0">
            <a:solidFill>
              <a:schemeClr val="tx1"/>
            </a:solidFill>
          </a:endParaRPr>
        </a:p>
      </dgm:t>
    </dgm:pt>
    <dgm:pt modelId="{BC850602-28F5-4DC2-A422-9FF649EE98E9}" type="parTrans" cxnId="{FE29E1B5-4308-45C3-A365-B37DEA00D483}">
      <dgm:prSet/>
      <dgm:spPr/>
      <dgm:t>
        <a:bodyPr/>
        <a:lstStyle/>
        <a:p>
          <a:endParaRPr lang="es-MX">
            <a:solidFill>
              <a:schemeClr val="tx1"/>
            </a:solidFill>
          </a:endParaRPr>
        </a:p>
      </dgm:t>
    </dgm:pt>
    <dgm:pt modelId="{2D2537FB-59F2-4FF4-B749-36EDC62BDB0D}" type="sibTrans" cxnId="{FE29E1B5-4308-45C3-A365-B37DEA00D483}">
      <dgm:prSet/>
      <dgm:spPr/>
      <dgm:t>
        <a:bodyPr/>
        <a:lstStyle/>
        <a:p>
          <a:endParaRPr lang="es-MX">
            <a:solidFill>
              <a:schemeClr val="tx1"/>
            </a:solidFill>
          </a:endParaRPr>
        </a:p>
      </dgm:t>
    </dgm:pt>
    <dgm:pt modelId="{EF4953A2-50D2-439B-9DBA-3BE443E06D89}">
      <dgm:prSet phldrT="[Texto]"/>
      <dgm:spPr/>
      <dgm:t>
        <a:bodyPr/>
        <a:lstStyle/>
        <a:p>
          <a:r>
            <a:rPr lang="es-MX" b="1" dirty="0" smtClean="0">
              <a:solidFill>
                <a:schemeClr val="tx1"/>
              </a:solidFill>
            </a:rPr>
            <a:t>Artículos terminados</a:t>
          </a:r>
          <a:endParaRPr lang="es-MX" b="1" dirty="0">
            <a:solidFill>
              <a:schemeClr val="tx1"/>
            </a:solidFill>
          </a:endParaRPr>
        </a:p>
      </dgm:t>
    </dgm:pt>
    <dgm:pt modelId="{7F1FD9F1-8FE6-4169-BFBA-FC0AA1CB8F9C}" type="parTrans" cxnId="{204D76AE-3CB8-4CB0-9E08-C66EC8ABD01C}">
      <dgm:prSet/>
      <dgm:spPr/>
      <dgm:t>
        <a:bodyPr/>
        <a:lstStyle/>
        <a:p>
          <a:endParaRPr lang="es-MX">
            <a:solidFill>
              <a:schemeClr val="tx1"/>
            </a:solidFill>
          </a:endParaRPr>
        </a:p>
      </dgm:t>
    </dgm:pt>
    <dgm:pt modelId="{7BA64819-701C-483F-BA96-87A4B34E8296}" type="sibTrans" cxnId="{204D76AE-3CB8-4CB0-9E08-C66EC8ABD01C}">
      <dgm:prSet/>
      <dgm:spPr/>
      <dgm:t>
        <a:bodyPr/>
        <a:lstStyle/>
        <a:p>
          <a:endParaRPr lang="es-MX">
            <a:solidFill>
              <a:schemeClr val="tx1"/>
            </a:solidFill>
          </a:endParaRPr>
        </a:p>
      </dgm:t>
    </dgm:pt>
    <dgm:pt modelId="{9991C59C-F5B1-4BC4-A05A-B677511B3538}">
      <dgm:prSet phldrT="[Texto]" custT="1"/>
      <dgm:spPr/>
      <dgm:t>
        <a:bodyPr/>
        <a:lstStyle/>
        <a:p>
          <a:r>
            <a:rPr lang="es-MX" sz="1800" b="1" dirty="0" smtClean="0">
              <a:solidFill>
                <a:schemeClr val="tx1"/>
              </a:solidFill>
            </a:rPr>
            <a:t>Capacitación</a:t>
          </a:r>
          <a:endParaRPr lang="es-MX" sz="1800" b="1" dirty="0">
            <a:solidFill>
              <a:schemeClr val="tx1"/>
            </a:solidFill>
          </a:endParaRPr>
        </a:p>
      </dgm:t>
    </dgm:pt>
    <dgm:pt modelId="{D82F382C-3DA1-4942-BC63-8C362563A5F2}" type="parTrans" cxnId="{FD1FD802-AB9F-461C-B847-8DDBE97FFAD0}">
      <dgm:prSet/>
      <dgm:spPr/>
      <dgm:t>
        <a:bodyPr/>
        <a:lstStyle/>
        <a:p>
          <a:endParaRPr lang="es-MX">
            <a:solidFill>
              <a:schemeClr val="tx1"/>
            </a:solidFill>
          </a:endParaRPr>
        </a:p>
      </dgm:t>
    </dgm:pt>
    <dgm:pt modelId="{C4D42155-7241-4BD1-91B3-FCC19B5A3A80}" type="sibTrans" cxnId="{FD1FD802-AB9F-461C-B847-8DDBE97FFAD0}">
      <dgm:prSet/>
      <dgm:spPr/>
      <dgm:t>
        <a:bodyPr/>
        <a:lstStyle/>
        <a:p>
          <a:endParaRPr lang="es-MX">
            <a:solidFill>
              <a:schemeClr val="tx1"/>
            </a:solidFill>
          </a:endParaRPr>
        </a:p>
      </dgm:t>
    </dgm:pt>
    <dgm:pt modelId="{1D5070AD-1E13-4175-8A6C-90658147AAF7}" type="pres">
      <dgm:prSet presAssocID="{1553222E-C348-42C9-B40A-00D4E746D21F}" presName="rootnode" presStyleCnt="0">
        <dgm:presLayoutVars>
          <dgm:chMax/>
          <dgm:chPref/>
          <dgm:dir/>
          <dgm:animLvl val="lvl"/>
        </dgm:presLayoutVars>
      </dgm:prSet>
      <dgm:spPr/>
      <dgm:t>
        <a:bodyPr/>
        <a:lstStyle/>
        <a:p>
          <a:endParaRPr lang="es-MX"/>
        </a:p>
      </dgm:t>
    </dgm:pt>
    <dgm:pt modelId="{8FAF895B-58C9-49CB-89BF-D3F4D5A2432F}" type="pres">
      <dgm:prSet presAssocID="{599E1B9A-DE5F-4EC3-B783-212F48A6FE05}" presName="composite" presStyleCnt="0"/>
      <dgm:spPr/>
    </dgm:pt>
    <dgm:pt modelId="{30CCF479-E748-4833-99CE-4CADFC9F2C44}" type="pres">
      <dgm:prSet presAssocID="{599E1B9A-DE5F-4EC3-B783-212F48A6FE05}" presName="bentUpArrow1" presStyleLbl="alignImgPlace1" presStyleIdx="0" presStyleCnt="2"/>
      <dgm:spPr/>
    </dgm:pt>
    <dgm:pt modelId="{87E69480-8888-4116-8598-9015FAA663AF}" type="pres">
      <dgm:prSet presAssocID="{599E1B9A-DE5F-4EC3-B783-212F48A6FE05}" presName="ParentText" presStyleLbl="node1" presStyleIdx="0" presStyleCnt="3" custScaleX="129001">
        <dgm:presLayoutVars>
          <dgm:chMax val="1"/>
          <dgm:chPref val="1"/>
          <dgm:bulletEnabled val="1"/>
        </dgm:presLayoutVars>
      </dgm:prSet>
      <dgm:spPr/>
      <dgm:t>
        <a:bodyPr/>
        <a:lstStyle/>
        <a:p>
          <a:endParaRPr lang="es-MX"/>
        </a:p>
      </dgm:t>
    </dgm:pt>
    <dgm:pt modelId="{5854D302-47AA-46FB-B65F-B9667E2773D6}" type="pres">
      <dgm:prSet presAssocID="{599E1B9A-DE5F-4EC3-B783-212F48A6FE05}" presName="ChildText" presStyleLbl="revTx" presStyleIdx="0" presStyleCnt="3" custScaleX="336864" custLinFactX="44399" custLinFactNeighborX="100000">
        <dgm:presLayoutVars>
          <dgm:chMax val="0"/>
          <dgm:chPref val="0"/>
          <dgm:bulletEnabled val="1"/>
        </dgm:presLayoutVars>
      </dgm:prSet>
      <dgm:spPr/>
      <dgm:t>
        <a:bodyPr/>
        <a:lstStyle/>
        <a:p>
          <a:endParaRPr lang="es-MX"/>
        </a:p>
      </dgm:t>
    </dgm:pt>
    <dgm:pt modelId="{F0DE4BA3-B8C7-43E1-AFB6-0435C3A3A8D8}" type="pres">
      <dgm:prSet presAssocID="{4586EFFB-5C7E-4FB9-B76D-5492E460A712}" presName="sibTrans" presStyleCnt="0"/>
      <dgm:spPr/>
    </dgm:pt>
    <dgm:pt modelId="{8CE8823E-7CD6-4634-81C0-2F05AF1D37AE}" type="pres">
      <dgm:prSet presAssocID="{4C577573-F1F6-43B9-B645-60B0F37CB8A8}" presName="composite" presStyleCnt="0"/>
      <dgm:spPr/>
    </dgm:pt>
    <dgm:pt modelId="{9340B746-BF91-4EC6-AA9F-B351F73CCE88}" type="pres">
      <dgm:prSet presAssocID="{4C577573-F1F6-43B9-B645-60B0F37CB8A8}" presName="bentUpArrow1" presStyleLbl="alignImgPlace1" presStyleIdx="1" presStyleCnt="2"/>
      <dgm:spPr/>
    </dgm:pt>
    <dgm:pt modelId="{FA37CBD1-E35A-4C95-B3DF-A8B7E4A492DA}" type="pres">
      <dgm:prSet presAssocID="{4C577573-F1F6-43B9-B645-60B0F37CB8A8}" presName="ParentText" presStyleLbl="node1" presStyleIdx="1" presStyleCnt="3" custScaleX="119511">
        <dgm:presLayoutVars>
          <dgm:chMax val="1"/>
          <dgm:chPref val="1"/>
          <dgm:bulletEnabled val="1"/>
        </dgm:presLayoutVars>
      </dgm:prSet>
      <dgm:spPr/>
      <dgm:t>
        <a:bodyPr/>
        <a:lstStyle/>
        <a:p>
          <a:endParaRPr lang="es-MX"/>
        </a:p>
      </dgm:t>
    </dgm:pt>
    <dgm:pt modelId="{EB68051F-2680-4D9B-8069-3CEAA055D12F}" type="pres">
      <dgm:prSet presAssocID="{4C577573-F1F6-43B9-B645-60B0F37CB8A8}" presName="ChildText" presStyleLbl="revTx" presStyleIdx="1" presStyleCnt="3" custScaleX="270971" custLinFactX="3621" custLinFactNeighborX="100000" custLinFactNeighborY="2376">
        <dgm:presLayoutVars>
          <dgm:chMax val="0"/>
          <dgm:chPref val="0"/>
          <dgm:bulletEnabled val="1"/>
        </dgm:presLayoutVars>
      </dgm:prSet>
      <dgm:spPr/>
      <dgm:t>
        <a:bodyPr/>
        <a:lstStyle/>
        <a:p>
          <a:endParaRPr lang="es-MX"/>
        </a:p>
      </dgm:t>
    </dgm:pt>
    <dgm:pt modelId="{DE83F4D6-945B-47DC-B2DD-D3CB079E37E1}" type="pres">
      <dgm:prSet presAssocID="{AE11154F-F240-4F44-B44C-C0F583DF3E12}" presName="sibTrans" presStyleCnt="0"/>
      <dgm:spPr/>
    </dgm:pt>
    <dgm:pt modelId="{7CB51B14-D699-4F1E-A929-0DEB5DE68FCD}" type="pres">
      <dgm:prSet presAssocID="{93B83867-096B-4A7F-A762-1C3BDB58CB65}" presName="composite" presStyleCnt="0"/>
      <dgm:spPr/>
    </dgm:pt>
    <dgm:pt modelId="{B30C3EB5-3462-45B6-BB82-B8887DC27BFE}" type="pres">
      <dgm:prSet presAssocID="{93B83867-096B-4A7F-A762-1C3BDB58CB65}" presName="ParentText" presStyleLbl="node1" presStyleIdx="2" presStyleCnt="3" custLinFactNeighborX="-28035" custLinFactNeighborY="771">
        <dgm:presLayoutVars>
          <dgm:chMax val="1"/>
          <dgm:chPref val="1"/>
          <dgm:bulletEnabled val="1"/>
        </dgm:presLayoutVars>
      </dgm:prSet>
      <dgm:spPr/>
      <dgm:t>
        <a:bodyPr/>
        <a:lstStyle/>
        <a:p>
          <a:endParaRPr lang="es-MX"/>
        </a:p>
      </dgm:t>
    </dgm:pt>
    <dgm:pt modelId="{92D9CD50-6B37-49E6-99DE-E33ED3425618}" type="pres">
      <dgm:prSet presAssocID="{93B83867-096B-4A7F-A762-1C3BDB58CB65}" presName="FinalChildText" presStyleLbl="revTx" presStyleIdx="2" presStyleCnt="3" custScaleX="158601">
        <dgm:presLayoutVars>
          <dgm:chMax val="0"/>
          <dgm:chPref val="0"/>
          <dgm:bulletEnabled val="1"/>
        </dgm:presLayoutVars>
      </dgm:prSet>
      <dgm:spPr/>
      <dgm:t>
        <a:bodyPr/>
        <a:lstStyle/>
        <a:p>
          <a:endParaRPr lang="es-MX"/>
        </a:p>
      </dgm:t>
    </dgm:pt>
  </dgm:ptLst>
  <dgm:cxnLst>
    <dgm:cxn modelId="{5FCAF60F-C5AF-4FF6-BBB0-DF2DDC61722F}" srcId="{1553222E-C348-42C9-B40A-00D4E746D21F}" destId="{4C577573-F1F6-43B9-B645-60B0F37CB8A8}" srcOrd="1" destOrd="0" parTransId="{60CD92AF-1FFA-486D-9BE0-FA70C83ECCC7}" sibTransId="{AE11154F-F240-4F44-B44C-C0F583DF3E12}"/>
    <dgm:cxn modelId="{6E386830-BA01-4C3A-A708-9403648587B7}" type="presOf" srcId="{91243911-652C-48D0-988C-3C93BE2D03A9}" destId="{EB68051F-2680-4D9B-8069-3CEAA055D12F}" srcOrd="0" destOrd="0" presId="urn:microsoft.com/office/officeart/2005/8/layout/StepDownProcess"/>
    <dgm:cxn modelId="{74898587-B575-4EB0-A05A-1D6763636266}" type="presOf" srcId="{DD5A8FA1-0D25-4834-AC22-CA1457B54AD7}" destId="{5854D302-47AA-46FB-B65F-B9667E2773D6}" srcOrd="0" destOrd="0" presId="urn:microsoft.com/office/officeart/2005/8/layout/StepDownProcess"/>
    <dgm:cxn modelId="{890FA9DB-8173-412D-AD31-FE44934C903F}" srcId="{4C577573-F1F6-43B9-B645-60B0F37CB8A8}" destId="{91243911-652C-48D0-988C-3C93BE2D03A9}" srcOrd="0" destOrd="0" parTransId="{684DEE83-4CEC-452D-9E59-45E07A538551}" sibTransId="{025009EE-82EC-4AB1-A7A3-1BC5F926C913}"/>
    <dgm:cxn modelId="{2AE66537-8769-428C-947D-9CC4B50D9C2C}" type="presOf" srcId="{93B83867-096B-4A7F-A762-1C3BDB58CB65}" destId="{B30C3EB5-3462-45B6-BB82-B8887DC27BFE}" srcOrd="0" destOrd="0" presId="urn:microsoft.com/office/officeart/2005/8/layout/StepDownProcess"/>
    <dgm:cxn modelId="{75BD0E01-9858-4F56-AED9-6F857E210517}" type="presOf" srcId="{E28F3808-1DE3-4D2C-80D7-D69BDFA33A2F}" destId="{92D9CD50-6B37-49E6-99DE-E33ED3425618}" srcOrd="0" destOrd="0" presId="urn:microsoft.com/office/officeart/2005/8/layout/StepDownProcess"/>
    <dgm:cxn modelId="{7BF8B491-5D5E-48D6-A279-B19F92F4C2FD}" type="presOf" srcId="{1553222E-C348-42C9-B40A-00D4E746D21F}" destId="{1D5070AD-1E13-4175-8A6C-90658147AAF7}" srcOrd="0" destOrd="0" presId="urn:microsoft.com/office/officeart/2005/8/layout/StepDownProcess"/>
    <dgm:cxn modelId="{05FABC70-89DB-425F-89AA-80ECDAA440B9}" type="presOf" srcId="{EF4953A2-50D2-439B-9DBA-3BE443E06D89}" destId="{EB68051F-2680-4D9B-8069-3CEAA055D12F}" srcOrd="0" destOrd="2" presId="urn:microsoft.com/office/officeart/2005/8/layout/StepDownProcess"/>
    <dgm:cxn modelId="{36C8F401-0574-4F68-8F10-FD04BA18F43E}" type="presOf" srcId="{4C577573-F1F6-43B9-B645-60B0F37CB8A8}" destId="{FA37CBD1-E35A-4C95-B3DF-A8B7E4A492DA}" srcOrd="0" destOrd="0" presId="urn:microsoft.com/office/officeart/2005/8/layout/StepDownProcess"/>
    <dgm:cxn modelId="{D271BD9D-7678-44A1-B4BE-88C98ED1E14B}" srcId="{1553222E-C348-42C9-B40A-00D4E746D21F}" destId="{599E1B9A-DE5F-4EC3-B783-212F48A6FE05}" srcOrd="0" destOrd="0" parTransId="{8C7F3810-BA15-406C-9A4F-248B97BB0B28}" sibTransId="{4586EFFB-5C7E-4FB9-B76D-5492E460A712}"/>
    <dgm:cxn modelId="{FE29E1B5-4308-45C3-A365-B37DEA00D483}" srcId="{4C577573-F1F6-43B9-B645-60B0F37CB8A8}" destId="{EFBEF560-2C22-4097-90CB-4FE2303BDFAD}" srcOrd="1" destOrd="0" parTransId="{BC850602-28F5-4DC2-A422-9FF649EE98E9}" sibTransId="{2D2537FB-59F2-4FF4-B749-36EDC62BDB0D}"/>
    <dgm:cxn modelId="{4C938702-1997-4776-B2D7-3183B46C1884}" type="presOf" srcId="{0FF7D1AF-7BD2-4818-BCE8-21B895522225}" destId="{5854D302-47AA-46FB-B65F-B9667E2773D6}" srcOrd="0" destOrd="1" presId="urn:microsoft.com/office/officeart/2005/8/layout/StepDownProcess"/>
    <dgm:cxn modelId="{C82F6755-B1E0-4032-9B18-35FD2063A75F}" type="presOf" srcId="{D19A0E70-B2D8-4AC6-9DC0-4BF85ED32152}" destId="{5854D302-47AA-46FB-B65F-B9667E2773D6}" srcOrd="0" destOrd="2" presId="urn:microsoft.com/office/officeart/2005/8/layout/StepDownProcess"/>
    <dgm:cxn modelId="{E14060A2-FA85-4210-B550-0484341622C8}" type="presOf" srcId="{599E1B9A-DE5F-4EC3-B783-212F48A6FE05}" destId="{87E69480-8888-4116-8598-9015FAA663AF}" srcOrd="0" destOrd="0" presId="urn:microsoft.com/office/officeart/2005/8/layout/StepDownProcess"/>
    <dgm:cxn modelId="{9E85AB13-05CD-40AA-853F-0B6FB8A9E31B}" srcId="{1553222E-C348-42C9-B40A-00D4E746D21F}" destId="{93B83867-096B-4A7F-A762-1C3BDB58CB65}" srcOrd="2" destOrd="0" parTransId="{D65A5CCF-D1F1-44BB-BF7C-5AE547C63E0E}" sibTransId="{AC4E5030-C37C-4E62-8399-DA53F6F8D68A}"/>
    <dgm:cxn modelId="{7E625F38-6BED-47CB-8CB9-8340CFAAE017}" type="presOf" srcId="{9991C59C-F5B1-4BC4-A05A-B677511B3538}" destId="{92D9CD50-6B37-49E6-99DE-E33ED3425618}" srcOrd="0" destOrd="1" presId="urn:microsoft.com/office/officeart/2005/8/layout/StepDownProcess"/>
    <dgm:cxn modelId="{85830FA7-B0CA-4F13-B6B5-6C56CE844094}" srcId="{599E1B9A-DE5F-4EC3-B783-212F48A6FE05}" destId="{D19A0E70-B2D8-4AC6-9DC0-4BF85ED32152}" srcOrd="2" destOrd="0" parTransId="{F609D8D7-0DCE-49E8-BE71-339D7040FE37}" sibTransId="{4560159B-A1B8-4901-A834-04CDDBFBFB97}"/>
    <dgm:cxn modelId="{BCD353D5-E0F8-40E3-9871-7FE6C7EAF6FD}" srcId="{599E1B9A-DE5F-4EC3-B783-212F48A6FE05}" destId="{DD5A8FA1-0D25-4834-AC22-CA1457B54AD7}" srcOrd="0" destOrd="0" parTransId="{A70F63C1-8FB4-4AC4-96C7-90BC48CC1C14}" sibTransId="{94018395-5415-4F16-AFE9-9042D59D6746}"/>
    <dgm:cxn modelId="{6D087E06-4DDA-4F55-A0A3-B6B21F8BB824}" type="presOf" srcId="{EFBEF560-2C22-4097-90CB-4FE2303BDFAD}" destId="{EB68051F-2680-4D9B-8069-3CEAA055D12F}" srcOrd="0" destOrd="1" presId="urn:microsoft.com/office/officeart/2005/8/layout/StepDownProcess"/>
    <dgm:cxn modelId="{204D76AE-3CB8-4CB0-9E08-C66EC8ABD01C}" srcId="{4C577573-F1F6-43B9-B645-60B0F37CB8A8}" destId="{EF4953A2-50D2-439B-9DBA-3BE443E06D89}" srcOrd="2" destOrd="0" parTransId="{7F1FD9F1-8FE6-4169-BFBA-FC0AA1CB8F9C}" sibTransId="{7BA64819-701C-483F-BA96-87A4B34E8296}"/>
    <dgm:cxn modelId="{FD1FD802-AB9F-461C-B847-8DDBE97FFAD0}" srcId="{93B83867-096B-4A7F-A762-1C3BDB58CB65}" destId="{9991C59C-F5B1-4BC4-A05A-B677511B3538}" srcOrd="1" destOrd="0" parTransId="{D82F382C-3DA1-4942-BC63-8C362563A5F2}" sibTransId="{C4D42155-7241-4BD1-91B3-FCC19B5A3A80}"/>
    <dgm:cxn modelId="{AAD12B01-DB58-480B-8C9A-0C7C9B663E09}" srcId="{93B83867-096B-4A7F-A762-1C3BDB58CB65}" destId="{E28F3808-1DE3-4D2C-80D7-D69BDFA33A2F}" srcOrd="0" destOrd="0" parTransId="{400F15BC-DABA-496E-9E7B-E5D89E9C5F39}" sibTransId="{9826F659-FCEC-4655-8F5B-6773AFCFCCAD}"/>
    <dgm:cxn modelId="{75352AC8-1B2A-4CBA-8CB2-88C942DBBDD7}" srcId="{599E1B9A-DE5F-4EC3-B783-212F48A6FE05}" destId="{0FF7D1AF-7BD2-4818-BCE8-21B895522225}" srcOrd="1" destOrd="0" parTransId="{DFAC46DC-0FC5-4476-BCE1-4F1B2240CC8F}" sibTransId="{2E772D25-CADE-4432-B21B-42FCDDE58BED}"/>
    <dgm:cxn modelId="{54F27EAE-A011-451F-8AC4-8C3F4704381F}" type="presParOf" srcId="{1D5070AD-1E13-4175-8A6C-90658147AAF7}" destId="{8FAF895B-58C9-49CB-89BF-D3F4D5A2432F}" srcOrd="0" destOrd="0" presId="urn:microsoft.com/office/officeart/2005/8/layout/StepDownProcess"/>
    <dgm:cxn modelId="{F3C0E60E-0014-4562-8FB5-090F1508644C}" type="presParOf" srcId="{8FAF895B-58C9-49CB-89BF-D3F4D5A2432F}" destId="{30CCF479-E748-4833-99CE-4CADFC9F2C44}" srcOrd="0" destOrd="0" presId="urn:microsoft.com/office/officeart/2005/8/layout/StepDownProcess"/>
    <dgm:cxn modelId="{D89D028C-7DA1-4A57-887A-F46CDA63FB85}" type="presParOf" srcId="{8FAF895B-58C9-49CB-89BF-D3F4D5A2432F}" destId="{87E69480-8888-4116-8598-9015FAA663AF}" srcOrd="1" destOrd="0" presId="urn:microsoft.com/office/officeart/2005/8/layout/StepDownProcess"/>
    <dgm:cxn modelId="{64942CE1-C8B2-4EBE-9BB0-059DE68AD702}" type="presParOf" srcId="{8FAF895B-58C9-49CB-89BF-D3F4D5A2432F}" destId="{5854D302-47AA-46FB-B65F-B9667E2773D6}" srcOrd="2" destOrd="0" presId="urn:microsoft.com/office/officeart/2005/8/layout/StepDownProcess"/>
    <dgm:cxn modelId="{9F9E62F9-4FD6-4595-93C7-0C294881A54B}" type="presParOf" srcId="{1D5070AD-1E13-4175-8A6C-90658147AAF7}" destId="{F0DE4BA3-B8C7-43E1-AFB6-0435C3A3A8D8}" srcOrd="1" destOrd="0" presId="urn:microsoft.com/office/officeart/2005/8/layout/StepDownProcess"/>
    <dgm:cxn modelId="{00CE2818-111B-4B5C-BC1C-05D09A78B9DD}" type="presParOf" srcId="{1D5070AD-1E13-4175-8A6C-90658147AAF7}" destId="{8CE8823E-7CD6-4634-81C0-2F05AF1D37AE}" srcOrd="2" destOrd="0" presId="urn:microsoft.com/office/officeart/2005/8/layout/StepDownProcess"/>
    <dgm:cxn modelId="{DE600ABA-A5AB-45E9-912F-DC84B0BB7D9A}" type="presParOf" srcId="{8CE8823E-7CD6-4634-81C0-2F05AF1D37AE}" destId="{9340B746-BF91-4EC6-AA9F-B351F73CCE88}" srcOrd="0" destOrd="0" presId="urn:microsoft.com/office/officeart/2005/8/layout/StepDownProcess"/>
    <dgm:cxn modelId="{0A3DD42D-0913-4998-9FA9-DA8C64E6126A}" type="presParOf" srcId="{8CE8823E-7CD6-4634-81C0-2F05AF1D37AE}" destId="{FA37CBD1-E35A-4C95-B3DF-A8B7E4A492DA}" srcOrd="1" destOrd="0" presId="urn:microsoft.com/office/officeart/2005/8/layout/StepDownProcess"/>
    <dgm:cxn modelId="{14F172F2-9A6E-418C-A0BF-ACBF8E47FD77}" type="presParOf" srcId="{8CE8823E-7CD6-4634-81C0-2F05AF1D37AE}" destId="{EB68051F-2680-4D9B-8069-3CEAA055D12F}" srcOrd="2" destOrd="0" presId="urn:microsoft.com/office/officeart/2005/8/layout/StepDownProcess"/>
    <dgm:cxn modelId="{105C4E12-84B9-440B-A0CD-933601BEA506}" type="presParOf" srcId="{1D5070AD-1E13-4175-8A6C-90658147AAF7}" destId="{DE83F4D6-945B-47DC-B2DD-D3CB079E37E1}" srcOrd="3" destOrd="0" presId="urn:microsoft.com/office/officeart/2005/8/layout/StepDownProcess"/>
    <dgm:cxn modelId="{9542E9FB-E2F4-4069-A95D-ED5FAC2954F9}" type="presParOf" srcId="{1D5070AD-1E13-4175-8A6C-90658147AAF7}" destId="{7CB51B14-D699-4F1E-A929-0DEB5DE68FCD}" srcOrd="4" destOrd="0" presId="urn:microsoft.com/office/officeart/2005/8/layout/StepDownProcess"/>
    <dgm:cxn modelId="{E56E0E85-68C6-41CD-A0B3-C29EB0FB47D6}" type="presParOf" srcId="{7CB51B14-D699-4F1E-A929-0DEB5DE68FCD}" destId="{B30C3EB5-3462-45B6-BB82-B8887DC27BFE}" srcOrd="0" destOrd="0" presId="urn:microsoft.com/office/officeart/2005/8/layout/StepDownProcess"/>
    <dgm:cxn modelId="{BB3D9FAD-E942-4896-9C30-FE69211DA49C}" type="presParOf" srcId="{7CB51B14-D699-4F1E-A929-0DEB5DE68FCD}" destId="{92D9CD50-6B37-49E6-99DE-E33ED3425618}"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6BA3CFF-8553-4FC2-A4BF-83034B47C1EA}" type="doc">
      <dgm:prSet loTypeId="urn:microsoft.com/office/officeart/2005/8/layout/orgChart1" loCatId="hierarchy" qsTypeId="urn:microsoft.com/office/officeart/2005/8/quickstyle/simple1" qsCatId="simple" csTypeId="urn:microsoft.com/office/officeart/2005/8/colors/colorful3" csCatId="colorful" phldr="1"/>
      <dgm:spPr/>
      <dgm:t>
        <a:bodyPr/>
        <a:lstStyle/>
        <a:p>
          <a:endParaRPr lang="es-MX"/>
        </a:p>
      </dgm:t>
    </dgm:pt>
    <dgm:pt modelId="{8A796D8E-1777-4ACD-B8BB-4023E95D99C7}">
      <dgm:prSet phldrT="[Texto]"/>
      <dgm:spPr/>
      <dgm:t>
        <a:bodyPr/>
        <a:lstStyle/>
        <a:p>
          <a:r>
            <a:rPr lang="es-MX" dirty="0" smtClean="0">
              <a:solidFill>
                <a:schemeClr val="tx1"/>
              </a:solidFill>
            </a:rPr>
            <a:t>Manual de Organización</a:t>
          </a:r>
          <a:endParaRPr lang="es-MX" dirty="0">
            <a:solidFill>
              <a:schemeClr val="tx1"/>
            </a:solidFill>
          </a:endParaRPr>
        </a:p>
      </dgm:t>
    </dgm:pt>
    <dgm:pt modelId="{B66A22A1-55E6-4345-8CEC-7D54A2C82960}" type="parTrans" cxnId="{5161E215-F52A-478B-8925-38747346B695}">
      <dgm:prSet/>
      <dgm:spPr/>
      <dgm:t>
        <a:bodyPr/>
        <a:lstStyle/>
        <a:p>
          <a:endParaRPr lang="es-MX">
            <a:solidFill>
              <a:schemeClr val="tx1"/>
            </a:solidFill>
          </a:endParaRPr>
        </a:p>
      </dgm:t>
    </dgm:pt>
    <dgm:pt modelId="{D32BCF41-B253-4A7A-B2A7-A9EDDEACDD7E}" type="sibTrans" cxnId="{5161E215-F52A-478B-8925-38747346B695}">
      <dgm:prSet/>
      <dgm:spPr/>
      <dgm:t>
        <a:bodyPr/>
        <a:lstStyle/>
        <a:p>
          <a:endParaRPr lang="es-MX">
            <a:solidFill>
              <a:schemeClr val="tx1"/>
            </a:solidFill>
          </a:endParaRPr>
        </a:p>
      </dgm:t>
    </dgm:pt>
    <dgm:pt modelId="{F2928153-EC72-4CD4-8D22-80AA7FE48470}">
      <dgm:prSet phldrT="[Texto]"/>
      <dgm:spPr/>
      <dgm:t>
        <a:bodyPr/>
        <a:lstStyle/>
        <a:p>
          <a:r>
            <a:rPr lang="es-MX" dirty="0" err="1" smtClean="0">
              <a:solidFill>
                <a:schemeClr val="tx1"/>
              </a:solidFill>
            </a:rPr>
            <a:t>Funciogramas</a:t>
          </a:r>
          <a:endParaRPr lang="es-MX" dirty="0">
            <a:solidFill>
              <a:schemeClr val="tx1"/>
            </a:solidFill>
          </a:endParaRPr>
        </a:p>
      </dgm:t>
    </dgm:pt>
    <dgm:pt modelId="{A9ADD015-ADDA-48D7-AF21-38D655466E20}" type="parTrans" cxnId="{47052CC9-48A4-477D-A739-BED612E12EE9}">
      <dgm:prSet/>
      <dgm:spPr/>
      <dgm:t>
        <a:bodyPr/>
        <a:lstStyle/>
        <a:p>
          <a:endParaRPr lang="es-MX">
            <a:solidFill>
              <a:schemeClr val="tx1"/>
            </a:solidFill>
          </a:endParaRPr>
        </a:p>
      </dgm:t>
    </dgm:pt>
    <dgm:pt modelId="{9A02095F-7DF0-453C-97C2-47784DEF74FF}" type="sibTrans" cxnId="{47052CC9-48A4-477D-A739-BED612E12EE9}">
      <dgm:prSet/>
      <dgm:spPr/>
      <dgm:t>
        <a:bodyPr/>
        <a:lstStyle/>
        <a:p>
          <a:endParaRPr lang="es-MX">
            <a:solidFill>
              <a:schemeClr val="tx1"/>
            </a:solidFill>
          </a:endParaRPr>
        </a:p>
      </dgm:t>
    </dgm:pt>
    <dgm:pt modelId="{5CA7CA21-F7CF-48E6-9279-1060B9FCCD21}">
      <dgm:prSet phldrT="[Texto]"/>
      <dgm:spPr/>
      <dgm:t>
        <a:bodyPr/>
        <a:lstStyle/>
        <a:p>
          <a:r>
            <a:rPr lang="es-MX" dirty="0" smtClean="0">
              <a:solidFill>
                <a:schemeClr val="tx1"/>
              </a:solidFill>
            </a:rPr>
            <a:t>Descripciones de Puestos</a:t>
          </a:r>
          <a:endParaRPr lang="es-MX" dirty="0">
            <a:solidFill>
              <a:schemeClr val="tx1"/>
            </a:solidFill>
          </a:endParaRPr>
        </a:p>
      </dgm:t>
    </dgm:pt>
    <dgm:pt modelId="{A9EECFEE-2A89-41D6-BF0A-8EB167FBB250}" type="parTrans" cxnId="{BDC46C79-B26E-404E-BA42-BC79DCE9E06C}">
      <dgm:prSet/>
      <dgm:spPr/>
      <dgm:t>
        <a:bodyPr/>
        <a:lstStyle/>
        <a:p>
          <a:endParaRPr lang="es-MX">
            <a:solidFill>
              <a:schemeClr val="tx1"/>
            </a:solidFill>
          </a:endParaRPr>
        </a:p>
      </dgm:t>
    </dgm:pt>
    <dgm:pt modelId="{873D8952-CBA8-4054-AB6C-723F451EAB17}" type="sibTrans" cxnId="{BDC46C79-B26E-404E-BA42-BC79DCE9E06C}">
      <dgm:prSet/>
      <dgm:spPr/>
      <dgm:t>
        <a:bodyPr/>
        <a:lstStyle/>
        <a:p>
          <a:endParaRPr lang="es-MX">
            <a:solidFill>
              <a:schemeClr val="tx1"/>
            </a:solidFill>
          </a:endParaRPr>
        </a:p>
      </dgm:t>
    </dgm:pt>
    <dgm:pt modelId="{99D5168F-D841-42FF-8241-8DA413E24174}">
      <dgm:prSet phldrT="[Texto]"/>
      <dgm:spPr/>
      <dgm:t>
        <a:bodyPr/>
        <a:lstStyle/>
        <a:p>
          <a:r>
            <a:rPr lang="es-MX" dirty="0" smtClean="0">
              <a:solidFill>
                <a:schemeClr val="tx1"/>
              </a:solidFill>
            </a:rPr>
            <a:t>Procedimientos</a:t>
          </a:r>
          <a:endParaRPr lang="es-MX" dirty="0">
            <a:solidFill>
              <a:schemeClr val="tx1"/>
            </a:solidFill>
          </a:endParaRPr>
        </a:p>
      </dgm:t>
    </dgm:pt>
    <dgm:pt modelId="{334F0B56-94FC-4090-B9F9-5FB80D7B9E44}" type="parTrans" cxnId="{A2E599DC-6E39-41EE-9D3A-875C7F522E2A}">
      <dgm:prSet/>
      <dgm:spPr/>
      <dgm:t>
        <a:bodyPr/>
        <a:lstStyle/>
        <a:p>
          <a:endParaRPr lang="es-MX">
            <a:solidFill>
              <a:schemeClr val="tx1"/>
            </a:solidFill>
          </a:endParaRPr>
        </a:p>
      </dgm:t>
    </dgm:pt>
    <dgm:pt modelId="{52B0F74C-09AD-4FD7-B433-3F4EFB9DE4B9}" type="sibTrans" cxnId="{A2E599DC-6E39-41EE-9D3A-875C7F522E2A}">
      <dgm:prSet/>
      <dgm:spPr/>
      <dgm:t>
        <a:bodyPr/>
        <a:lstStyle/>
        <a:p>
          <a:endParaRPr lang="es-MX">
            <a:solidFill>
              <a:schemeClr val="tx1"/>
            </a:solidFill>
          </a:endParaRPr>
        </a:p>
      </dgm:t>
    </dgm:pt>
    <dgm:pt modelId="{7A05416E-DF45-43AB-A06F-5F08BA43643E}">
      <dgm:prSet phldrT="[Texto]"/>
      <dgm:spPr/>
      <dgm:t>
        <a:bodyPr/>
        <a:lstStyle/>
        <a:p>
          <a:r>
            <a:rPr lang="es-MX" dirty="0" smtClean="0">
              <a:solidFill>
                <a:schemeClr val="tx1"/>
              </a:solidFill>
            </a:rPr>
            <a:t>Valuación de Puestos</a:t>
          </a:r>
          <a:endParaRPr lang="es-MX" dirty="0">
            <a:solidFill>
              <a:schemeClr val="tx1"/>
            </a:solidFill>
          </a:endParaRPr>
        </a:p>
      </dgm:t>
    </dgm:pt>
    <dgm:pt modelId="{219ED76A-6645-4789-9BD7-D38E498358C2}" type="parTrans" cxnId="{882AC974-BC99-464F-BB66-46DC6484B4CA}">
      <dgm:prSet/>
      <dgm:spPr/>
      <dgm:t>
        <a:bodyPr/>
        <a:lstStyle/>
        <a:p>
          <a:endParaRPr lang="es-MX">
            <a:solidFill>
              <a:schemeClr val="tx1"/>
            </a:solidFill>
          </a:endParaRPr>
        </a:p>
      </dgm:t>
    </dgm:pt>
    <dgm:pt modelId="{D24349AD-59CD-432A-A10E-D71DF4827610}" type="sibTrans" cxnId="{882AC974-BC99-464F-BB66-46DC6484B4CA}">
      <dgm:prSet/>
      <dgm:spPr/>
      <dgm:t>
        <a:bodyPr/>
        <a:lstStyle/>
        <a:p>
          <a:endParaRPr lang="es-MX">
            <a:solidFill>
              <a:schemeClr val="tx1"/>
            </a:solidFill>
          </a:endParaRPr>
        </a:p>
      </dgm:t>
    </dgm:pt>
    <dgm:pt modelId="{7F09ACA7-2CA4-430D-B6E2-C2F430393F16}" type="pres">
      <dgm:prSet presAssocID="{66BA3CFF-8553-4FC2-A4BF-83034B47C1EA}" presName="hierChild1" presStyleCnt="0">
        <dgm:presLayoutVars>
          <dgm:orgChart val="1"/>
          <dgm:chPref val="1"/>
          <dgm:dir/>
          <dgm:animOne val="branch"/>
          <dgm:animLvl val="lvl"/>
          <dgm:resizeHandles/>
        </dgm:presLayoutVars>
      </dgm:prSet>
      <dgm:spPr/>
      <dgm:t>
        <a:bodyPr/>
        <a:lstStyle/>
        <a:p>
          <a:endParaRPr lang="es-MX"/>
        </a:p>
      </dgm:t>
    </dgm:pt>
    <dgm:pt modelId="{5BF8E17C-B7E4-4A85-B985-10530DFA8BBB}" type="pres">
      <dgm:prSet presAssocID="{8A796D8E-1777-4ACD-B8BB-4023E95D99C7}" presName="hierRoot1" presStyleCnt="0">
        <dgm:presLayoutVars>
          <dgm:hierBranch val="init"/>
        </dgm:presLayoutVars>
      </dgm:prSet>
      <dgm:spPr/>
    </dgm:pt>
    <dgm:pt modelId="{D119530F-B64C-466F-B70C-9050DB104D57}" type="pres">
      <dgm:prSet presAssocID="{8A796D8E-1777-4ACD-B8BB-4023E95D99C7}" presName="rootComposite1" presStyleCnt="0"/>
      <dgm:spPr/>
    </dgm:pt>
    <dgm:pt modelId="{A0EA22CC-4A8B-41F4-B4A1-565574C6FF63}" type="pres">
      <dgm:prSet presAssocID="{8A796D8E-1777-4ACD-B8BB-4023E95D99C7}" presName="rootText1" presStyleLbl="node0" presStyleIdx="0" presStyleCnt="1">
        <dgm:presLayoutVars>
          <dgm:chPref val="3"/>
        </dgm:presLayoutVars>
      </dgm:prSet>
      <dgm:spPr/>
      <dgm:t>
        <a:bodyPr/>
        <a:lstStyle/>
        <a:p>
          <a:endParaRPr lang="es-MX"/>
        </a:p>
      </dgm:t>
    </dgm:pt>
    <dgm:pt modelId="{EDF869C0-3AB6-47FF-8832-95A03E5AFC36}" type="pres">
      <dgm:prSet presAssocID="{8A796D8E-1777-4ACD-B8BB-4023E95D99C7}" presName="rootConnector1" presStyleLbl="node1" presStyleIdx="0" presStyleCnt="0"/>
      <dgm:spPr/>
      <dgm:t>
        <a:bodyPr/>
        <a:lstStyle/>
        <a:p>
          <a:endParaRPr lang="es-MX"/>
        </a:p>
      </dgm:t>
    </dgm:pt>
    <dgm:pt modelId="{B6EC5BFB-C382-4BEB-98A1-064AC23F66C9}" type="pres">
      <dgm:prSet presAssocID="{8A796D8E-1777-4ACD-B8BB-4023E95D99C7}" presName="hierChild2" presStyleCnt="0"/>
      <dgm:spPr/>
    </dgm:pt>
    <dgm:pt modelId="{E5581F94-31BF-4065-A1F2-BFB52969404C}" type="pres">
      <dgm:prSet presAssocID="{A9ADD015-ADDA-48D7-AF21-38D655466E20}" presName="Name37" presStyleLbl="parChTrans1D2" presStyleIdx="0" presStyleCnt="4"/>
      <dgm:spPr/>
      <dgm:t>
        <a:bodyPr/>
        <a:lstStyle/>
        <a:p>
          <a:endParaRPr lang="es-MX"/>
        </a:p>
      </dgm:t>
    </dgm:pt>
    <dgm:pt modelId="{08AEEE05-83F2-4F05-B11A-FB0830F4C8C6}" type="pres">
      <dgm:prSet presAssocID="{F2928153-EC72-4CD4-8D22-80AA7FE48470}" presName="hierRoot2" presStyleCnt="0">
        <dgm:presLayoutVars>
          <dgm:hierBranch val="init"/>
        </dgm:presLayoutVars>
      </dgm:prSet>
      <dgm:spPr/>
    </dgm:pt>
    <dgm:pt modelId="{87D45F93-0BB1-4B67-93BA-E681B5C1BB24}" type="pres">
      <dgm:prSet presAssocID="{F2928153-EC72-4CD4-8D22-80AA7FE48470}" presName="rootComposite" presStyleCnt="0"/>
      <dgm:spPr/>
    </dgm:pt>
    <dgm:pt modelId="{BEC18C2D-62F1-4958-A687-744E5C0CD5FA}" type="pres">
      <dgm:prSet presAssocID="{F2928153-EC72-4CD4-8D22-80AA7FE48470}" presName="rootText" presStyleLbl="node2" presStyleIdx="0" presStyleCnt="4">
        <dgm:presLayoutVars>
          <dgm:chPref val="3"/>
        </dgm:presLayoutVars>
      </dgm:prSet>
      <dgm:spPr/>
      <dgm:t>
        <a:bodyPr/>
        <a:lstStyle/>
        <a:p>
          <a:endParaRPr lang="es-MX"/>
        </a:p>
      </dgm:t>
    </dgm:pt>
    <dgm:pt modelId="{30F4394A-E5B1-410C-A4D5-57A485F3ED05}" type="pres">
      <dgm:prSet presAssocID="{F2928153-EC72-4CD4-8D22-80AA7FE48470}" presName="rootConnector" presStyleLbl="node2" presStyleIdx="0" presStyleCnt="4"/>
      <dgm:spPr/>
      <dgm:t>
        <a:bodyPr/>
        <a:lstStyle/>
        <a:p>
          <a:endParaRPr lang="es-MX"/>
        </a:p>
      </dgm:t>
    </dgm:pt>
    <dgm:pt modelId="{13606B35-5B1E-47C5-98CA-ECC89386A626}" type="pres">
      <dgm:prSet presAssocID="{F2928153-EC72-4CD4-8D22-80AA7FE48470}" presName="hierChild4" presStyleCnt="0"/>
      <dgm:spPr/>
    </dgm:pt>
    <dgm:pt modelId="{D883DFE3-1564-49C7-A603-035F851CC635}" type="pres">
      <dgm:prSet presAssocID="{F2928153-EC72-4CD4-8D22-80AA7FE48470}" presName="hierChild5" presStyleCnt="0"/>
      <dgm:spPr/>
    </dgm:pt>
    <dgm:pt modelId="{56D9C8D6-88EB-4DAB-822D-A737B985F812}" type="pres">
      <dgm:prSet presAssocID="{A9EECFEE-2A89-41D6-BF0A-8EB167FBB250}" presName="Name37" presStyleLbl="parChTrans1D2" presStyleIdx="1" presStyleCnt="4"/>
      <dgm:spPr/>
      <dgm:t>
        <a:bodyPr/>
        <a:lstStyle/>
        <a:p>
          <a:endParaRPr lang="es-MX"/>
        </a:p>
      </dgm:t>
    </dgm:pt>
    <dgm:pt modelId="{DFC72C0E-5B81-44A8-8E70-058D4AF9C255}" type="pres">
      <dgm:prSet presAssocID="{5CA7CA21-F7CF-48E6-9279-1060B9FCCD21}" presName="hierRoot2" presStyleCnt="0">
        <dgm:presLayoutVars>
          <dgm:hierBranch val="init"/>
        </dgm:presLayoutVars>
      </dgm:prSet>
      <dgm:spPr/>
    </dgm:pt>
    <dgm:pt modelId="{288E40B2-15EA-4840-A212-E7434740E075}" type="pres">
      <dgm:prSet presAssocID="{5CA7CA21-F7CF-48E6-9279-1060B9FCCD21}" presName="rootComposite" presStyleCnt="0"/>
      <dgm:spPr/>
    </dgm:pt>
    <dgm:pt modelId="{201F8BCE-6AF1-4C7C-8007-21EFDF590799}" type="pres">
      <dgm:prSet presAssocID="{5CA7CA21-F7CF-48E6-9279-1060B9FCCD21}" presName="rootText" presStyleLbl="node2" presStyleIdx="1" presStyleCnt="4">
        <dgm:presLayoutVars>
          <dgm:chPref val="3"/>
        </dgm:presLayoutVars>
      </dgm:prSet>
      <dgm:spPr/>
      <dgm:t>
        <a:bodyPr/>
        <a:lstStyle/>
        <a:p>
          <a:endParaRPr lang="es-MX"/>
        </a:p>
      </dgm:t>
    </dgm:pt>
    <dgm:pt modelId="{8BC32056-728C-4DE7-8F80-C74C40A8DB3C}" type="pres">
      <dgm:prSet presAssocID="{5CA7CA21-F7CF-48E6-9279-1060B9FCCD21}" presName="rootConnector" presStyleLbl="node2" presStyleIdx="1" presStyleCnt="4"/>
      <dgm:spPr/>
      <dgm:t>
        <a:bodyPr/>
        <a:lstStyle/>
        <a:p>
          <a:endParaRPr lang="es-MX"/>
        </a:p>
      </dgm:t>
    </dgm:pt>
    <dgm:pt modelId="{11FD04AD-C5EF-40E3-875E-AD7B36C8F354}" type="pres">
      <dgm:prSet presAssocID="{5CA7CA21-F7CF-48E6-9279-1060B9FCCD21}" presName="hierChild4" presStyleCnt="0"/>
      <dgm:spPr/>
    </dgm:pt>
    <dgm:pt modelId="{CB9BEA8C-59F4-49F1-AD12-047BCFE45833}" type="pres">
      <dgm:prSet presAssocID="{5CA7CA21-F7CF-48E6-9279-1060B9FCCD21}" presName="hierChild5" presStyleCnt="0"/>
      <dgm:spPr/>
    </dgm:pt>
    <dgm:pt modelId="{85BF16BE-317B-4D11-8B36-33EF68B77A3D}" type="pres">
      <dgm:prSet presAssocID="{334F0B56-94FC-4090-B9F9-5FB80D7B9E44}" presName="Name37" presStyleLbl="parChTrans1D2" presStyleIdx="2" presStyleCnt="4"/>
      <dgm:spPr/>
      <dgm:t>
        <a:bodyPr/>
        <a:lstStyle/>
        <a:p>
          <a:endParaRPr lang="es-MX"/>
        </a:p>
      </dgm:t>
    </dgm:pt>
    <dgm:pt modelId="{2B112139-C2AE-4489-AEC3-324412A0B155}" type="pres">
      <dgm:prSet presAssocID="{99D5168F-D841-42FF-8241-8DA413E24174}" presName="hierRoot2" presStyleCnt="0">
        <dgm:presLayoutVars>
          <dgm:hierBranch val="init"/>
        </dgm:presLayoutVars>
      </dgm:prSet>
      <dgm:spPr/>
    </dgm:pt>
    <dgm:pt modelId="{B2E93338-16E3-4C7B-A8B6-4EE499B9502D}" type="pres">
      <dgm:prSet presAssocID="{99D5168F-D841-42FF-8241-8DA413E24174}" presName="rootComposite" presStyleCnt="0"/>
      <dgm:spPr/>
    </dgm:pt>
    <dgm:pt modelId="{E286EF99-F240-4E13-A632-40F480D354D6}" type="pres">
      <dgm:prSet presAssocID="{99D5168F-D841-42FF-8241-8DA413E24174}" presName="rootText" presStyleLbl="node2" presStyleIdx="2" presStyleCnt="4">
        <dgm:presLayoutVars>
          <dgm:chPref val="3"/>
        </dgm:presLayoutVars>
      </dgm:prSet>
      <dgm:spPr/>
      <dgm:t>
        <a:bodyPr/>
        <a:lstStyle/>
        <a:p>
          <a:endParaRPr lang="es-MX"/>
        </a:p>
      </dgm:t>
    </dgm:pt>
    <dgm:pt modelId="{91007D8B-F1F7-4DB4-B47F-55B969C0D64B}" type="pres">
      <dgm:prSet presAssocID="{99D5168F-D841-42FF-8241-8DA413E24174}" presName="rootConnector" presStyleLbl="node2" presStyleIdx="2" presStyleCnt="4"/>
      <dgm:spPr/>
      <dgm:t>
        <a:bodyPr/>
        <a:lstStyle/>
        <a:p>
          <a:endParaRPr lang="es-MX"/>
        </a:p>
      </dgm:t>
    </dgm:pt>
    <dgm:pt modelId="{82C196BB-0852-4D2D-8329-E344C62CBF73}" type="pres">
      <dgm:prSet presAssocID="{99D5168F-D841-42FF-8241-8DA413E24174}" presName="hierChild4" presStyleCnt="0"/>
      <dgm:spPr/>
    </dgm:pt>
    <dgm:pt modelId="{5C5293F9-2BEC-42AE-A8AB-1426BBF0BA79}" type="pres">
      <dgm:prSet presAssocID="{99D5168F-D841-42FF-8241-8DA413E24174}" presName="hierChild5" presStyleCnt="0"/>
      <dgm:spPr/>
    </dgm:pt>
    <dgm:pt modelId="{522C2DCD-89AF-46EC-A3C0-557321BA1F9E}" type="pres">
      <dgm:prSet presAssocID="{219ED76A-6645-4789-9BD7-D38E498358C2}" presName="Name37" presStyleLbl="parChTrans1D2" presStyleIdx="3" presStyleCnt="4"/>
      <dgm:spPr/>
      <dgm:t>
        <a:bodyPr/>
        <a:lstStyle/>
        <a:p>
          <a:endParaRPr lang="es-MX"/>
        </a:p>
      </dgm:t>
    </dgm:pt>
    <dgm:pt modelId="{56B09769-16AB-4956-817C-159C2BB2A7E0}" type="pres">
      <dgm:prSet presAssocID="{7A05416E-DF45-43AB-A06F-5F08BA43643E}" presName="hierRoot2" presStyleCnt="0">
        <dgm:presLayoutVars>
          <dgm:hierBranch val="init"/>
        </dgm:presLayoutVars>
      </dgm:prSet>
      <dgm:spPr/>
    </dgm:pt>
    <dgm:pt modelId="{7178B22A-F70E-4880-B257-9EE1924599C7}" type="pres">
      <dgm:prSet presAssocID="{7A05416E-DF45-43AB-A06F-5F08BA43643E}" presName="rootComposite" presStyleCnt="0"/>
      <dgm:spPr/>
    </dgm:pt>
    <dgm:pt modelId="{D4425D88-F46D-4931-9EB8-6740E5147FC5}" type="pres">
      <dgm:prSet presAssocID="{7A05416E-DF45-43AB-A06F-5F08BA43643E}" presName="rootText" presStyleLbl="node2" presStyleIdx="3" presStyleCnt="4">
        <dgm:presLayoutVars>
          <dgm:chPref val="3"/>
        </dgm:presLayoutVars>
      </dgm:prSet>
      <dgm:spPr/>
      <dgm:t>
        <a:bodyPr/>
        <a:lstStyle/>
        <a:p>
          <a:endParaRPr lang="es-MX"/>
        </a:p>
      </dgm:t>
    </dgm:pt>
    <dgm:pt modelId="{216AEBA2-8E78-4BF5-B6C3-3F8B52CAFDD2}" type="pres">
      <dgm:prSet presAssocID="{7A05416E-DF45-43AB-A06F-5F08BA43643E}" presName="rootConnector" presStyleLbl="node2" presStyleIdx="3" presStyleCnt="4"/>
      <dgm:spPr/>
      <dgm:t>
        <a:bodyPr/>
        <a:lstStyle/>
        <a:p>
          <a:endParaRPr lang="es-MX"/>
        </a:p>
      </dgm:t>
    </dgm:pt>
    <dgm:pt modelId="{B50EBF97-1385-4B83-8A4E-CEC673662A47}" type="pres">
      <dgm:prSet presAssocID="{7A05416E-DF45-43AB-A06F-5F08BA43643E}" presName="hierChild4" presStyleCnt="0"/>
      <dgm:spPr/>
    </dgm:pt>
    <dgm:pt modelId="{5C601174-AEA7-4D85-978B-428C7DBCBFFE}" type="pres">
      <dgm:prSet presAssocID="{7A05416E-DF45-43AB-A06F-5F08BA43643E}" presName="hierChild5" presStyleCnt="0"/>
      <dgm:spPr/>
    </dgm:pt>
    <dgm:pt modelId="{B53883E9-55C9-4ECF-A188-FAF1732287A1}" type="pres">
      <dgm:prSet presAssocID="{8A796D8E-1777-4ACD-B8BB-4023E95D99C7}" presName="hierChild3" presStyleCnt="0"/>
      <dgm:spPr/>
    </dgm:pt>
  </dgm:ptLst>
  <dgm:cxnLst>
    <dgm:cxn modelId="{535547BB-8440-4926-B3F1-EB488D048B56}" type="presOf" srcId="{99D5168F-D841-42FF-8241-8DA413E24174}" destId="{91007D8B-F1F7-4DB4-B47F-55B969C0D64B}" srcOrd="1" destOrd="0" presId="urn:microsoft.com/office/officeart/2005/8/layout/orgChart1"/>
    <dgm:cxn modelId="{039ADC83-68A3-465B-BC1A-85C0E80DC091}" type="presOf" srcId="{219ED76A-6645-4789-9BD7-D38E498358C2}" destId="{522C2DCD-89AF-46EC-A3C0-557321BA1F9E}" srcOrd="0" destOrd="0" presId="urn:microsoft.com/office/officeart/2005/8/layout/orgChart1"/>
    <dgm:cxn modelId="{189F1285-B9F0-443D-B828-0BBB04685617}" type="presOf" srcId="{F2928153-EC72-4CD4-8D22-80AA7FE48470}" destId="{BEC18C2D-62F1-4958-A687-744E5C0CD5FA}" srcOrd="0" destOrd="0" presId="urn:microsoft.com/office/officeart/2005/8/layout/orgChart1"/>
    <dgm:cxn modelId="{60658002-8BCB-403C-AC45-46EB75243226}" type="presOf" srcId="{99D5168F-D841-42FF-8241-8DA413E24174}" destId="{E286EF99-F240-4E13-A632-40F480D354D6}" srcOrd="0" destOrd="0" presId="urn:microsoft.com/office/officeart/2005/8/layout/orgChart1"/>
    <dgm:cxn modelId="{882AC974-BC99-464F-BB66-46DC6484B4CA}" srcId="{8A796D8E-1777-4ACD-B8BB-4023E95D99C7}" destId="{7A05416E-DF45-43AB-A06F-5F08BA43643E}" srcOrd="3" destOrd="0" parTransId="{219ED76A-6645-4789-9BD7-D38E498358C2}" sibTransId="{D24349AD-59CD-432A-A10E-D71DF4827610}"/>
    <dgm:cxn modelId="{0E3DFA3B-06EA-4AAB-96B8-DD2F548BB452}" type="presOf" srcId="{5CA7CA21-F7CF-48E6-9279-1060B9FCCD21}" destId="{201F8BCE-6AF1-4C7C-8007-21EFDF590799}" srcOrd="0" destOrd="0" presId="urn:microsoft.com/office/officeart/2005/8/layout/orgChart1"/>
    <dgm:cxn modelId="{08869113-702D-4D18-AA3C-D75F74465923}" type="presOf" srcId="{F2928153-EC72-4CD4-8D22-80AA7FE48470}" destId="{30F4394A-E5B1-410C-A4D5-57A485F3ED05}" srcOrd="1" destOrd="0" presId="urn:microsoft.com/office/officeart/2005/8/layout/orgChart1"/>
    <dgm:cxn modelId="{F7299BD9-CFDE-4646-A16F-87BA8CBC1E85}" type="presOf" srcId="{8A796D8E-1777-4ACD-B8BB-4023E95D99C7}" destId="{EDF869C0-3AB6-47FF-8832-95A03E5AFC36}" srcOrd="1" destOrd="0" presId="urn:microsoft.com/office/officeart/2005/8/layout/orgChart1"/>
    <dgm:cxn modelId="{5161E215-F52A-478B-8925-38747346B695}" srcId="{66BA3CFF-8553-4FC2-A4BF-83034B47C1EA}" destId="{8A796D8E-1777-4ACD-B8BB-4023E95D99C7}" srcOrd="0" destOrd="0" parTransId="{B66A22A1-55E6-4345-8CEC-7D54A2C82960}" sibTransId="{D32BCF41-B253-4A7A-B2A7-A9EDDEACDD7E}"/>
    <dgm:cxn modelId="{C159AFDB-197E-4488-8AC5-25033CA01251}" type="presOf" srcId="{7A05416E-DF45-43AB-A06F-5F08BA43643E}" destId="{D4425D88-F46D-4931-9EB8-6740E5147FC5}" srcOrd="0" destOrd="0" presId="urn:microsoft.com/office/officeart/2005/8/layout/orgChart1"/>
    <dgm:cxn modelId="{1E0FF048-A246-4FC7-A288-32B24DF52806}" type="presOf" srcId="{7A05416E-DF45-43AB-A06F-5F08BA43643E}" destId="{216AEBA2-8E78-4BF5-B6C3-3F8B52CAFDD2}" srcOrd="1" destOrd="0" presId="urn:microsoft.com/office/officeart/2005/8/layout/orgChart1"/>
    <dgm:cxn modelId="{C289E412-F838-45EA-9E84-B7F1F1775C66}" type="presOf" srcId="{66BA3CFF-8553-4FC2-A4BF-83034B47C1EA}" destId="{7F09ACA7-2CA4-430D-B6E2-C2F430393F16}" srcOrd="0" destOrd="0" presId="urn:microsoft.com/office/officeart/2005/8/layout/orgChart1"/>
    <dgm:cxn modelId="{E35CD5EC-1619-4EA3-BE7C-CA68A70AE27E}" type="presOf" srcId="{8A796D8E-1777-4ACD-B8BB-4023E95D99C7}" destId="{A0EA22CC-4A8B-41F4-B4A1-565574C6FF63}" srcOrd="0" destOrd="0" presId="urn:microsoft.com/office/officeart/2005/8/layout/orgChart1"/>
    <dgm:cxn modelId="{47052CC9-48A4-477D-A739-BED612E12EE9}" srcId="{8A796D8E-1777-4ACD-B8BB-4023E95D99C7}" destId="{F2928153-EC72-4CD4-8D22-80AA7FE48470}" srcOrd="0" destOrd="0" parTransId="{A9ADD015-ADDA-48D7-AF21-38D655466E20}" sibTransId="{9A02095F-7DF0-453C-97C2-47784DEF74FF}"/>
    <dgm:cxn modelId="{6073E917-5F8A-466A-800A-C30301B55C10}" type="presOf" srcId="{5CA7CA21-F7CF-48E6-9279-1060B9FCCD21}" destId="{8BC32056-728C-4DE7-8F80-C74C40A8DB3C}" srcOrd="1" destOrd="0" presId="urn:microsoft.com/office/officeart/2005/8/layout/orgChart1"/>
    <dgm:cxn modelId="{F4C8E514-851E-447E-A2E7-07E0B7A7B02E}" type="presOf" srcId="{A9EECFEE-2A89-41D6-BF0A-8EB167FBB250}" destId="{56D9C8D6-88EB-4DAB-822D-A737B985F812}" srcOrd="0" destOrd="0" presId="urn:microsoft.com/office/officeart/2005/8/layout/orgChart1"/>
    <dgm:cxn modelId="{A2E599DC-6E39-41EE-9D3A-875C7F522E2A}" srcId="{8A796D8E-1777-4ACD-B8BB-4023E95D99C7}" destId="{99D5168F-D841-42FF-8241-8DA413E24174}" srcOrd="2" destOrd="0" parTransId="{334F0B56-94FC-4090-B9F9-5FB80D7B9E44}" sibTransId="{52B0F74C-09AD-4FD7-B433-3F4EFB9DE4B9}"/>
    <dgm:cxn modelId="{BDC46C79-B26E-404E-BA42-BC79DCE9E06C}" srcId="{8A796D8E-1777-4ACD-B8BB-4023E95D99C7}" destId="{5CA7CA21-F7CF-48E6-9279-1060B9FCCD21}" srcOrd="1" destOrd="0" parTransId="{A9EECFEE-2A89-41D6-BF0A-8EB167FBB250}" sibTransId="{873D8952-CBA8-4054-AB6C-723F451EAB17}"/>
    <dgm:cxn modelId="{81296DC0-9FAB-410D-BFEB-286CE46E47A0}" type="presOf" srcId="{A9ADD015-ADDA-48D7-AF21-38D655466E20}" destId="{E5581F94-31BF-4065-A1F2-BFB52969404C}" srcOrd="0" destOrd="0" presId="urn:microsoft.com/office/officeart/2005/8/layout/orgChart1"/>
    <dgm:cxn modelId="{03A9CB1A-AE6E-47C2-8A9E-4677592A588D}" type="presOf" srcId="{334F0B56-94FC-4090-B9F9-5FB80D7B9E44}" destId="{85BF16BE-317B-4D11-8B36-33EF68B77A3D}" srcOrd="0" destOrd="0" presId="urn:microsoft.com/office/officeart/2005/8/layout/orgChart1"/>
    <dgm:cxn modelId="{B8B55310-F042-45BB-BC6F-1BED26D921D6}" type="presParOf" srcId="{7F09ACA7-2CA4-430D-B6E2-C2F430393F16}" destId="{5BF8E17C-B7E4-4A85-B985-10530DFA8BBB}" srcOrd="0" destOrd="0" presId="urn:microsoft.com/office/officeart/2005/8/layout/orgChart1"/>
    <dgm:cxn modelId="{73DEEBDC-D401-4A85-9B83-D58D2B9F98B8}" type="presParOf" srcId="{5BF8E17C-B7E4-4A85-B985-10530DFA8BBB}" destId="{D119530F-B64C-466F-B70C-9050DB104D57}" srcOrd="0" destOrd="0" presId="urn:microsoft.com/office/officeart/2005/8/layout/orgChart1"/>
    <dgm:cxn modelId="{29506EF6-8138-4783-A6D9-AFD6FE4CA303}" type="presParOf" srcId="{D119530F-B64C-466F-B70C-9050DB104D57}" destId="{A0EA22CC-4A8B-41F4-B4A1-565574C6FF63}" srcOrd="0" destOrd="0" presId="urn:microsoft.com/office/officeart/2005/8/layout/orgChart1"/>
    <dgm:cxn modelId="{47B92FDD-B0B6-43EE-89DC-9DD4C0FDA0A4}" type="presParOf" srcId="{D119530F-B64C-466F-B70C-9050DB104D57}" destId="{EDF869C0-3AB6-47FF-8832-95A03E5AFC36}" srcOrd="1" destOrd="0" presId="urn:microsoft.com/office/officeart/2005/8/layout/orgChart1"/>
    <dgm:cxn modelId="{660CB86F-04F8-4FB9-8AC6-B7144C89EDA6}" type="presParOf" srcId="{5BF8E17C-B7E4-4A85-B985-10530DFA8BBB}" destId="{B6EC5BFB-C382-4BEB-98A1-064AC23F66C9}" srcOrd="1" destOrd="0" presId="urn:microsoft.com/office/officeart/2005/8/layout/orgChart1"/>
    <dgm:cxn modelId="{32000E79-6E07-481C-A5EE-5368F7367B06}" type="presParOf" srcId="{B6EC5BFB-C382-4BEB-98A1-064AC23F66C9}" destId="{E5581F94-31BF-4065-A1F2-BFB52969404C}" srcOrd="0" destOrd="0" presId="urn:microsoft.com/office/officeart/2005/8/layout/orgChart1"/>
    <dgm:cxn modelId="{BDA801F6-37A6-459C-94F5-33258DE7FC4C}" type="presParOf" srcId="{B6EC5BFB-C382-4BEB-98A1-064AC23F66C9}" destId="{08AEEE05-83F2-4F05-B11A-FB0830F4C8C6}" srcOrd="1" destOrd="0" presId="urn:microsoft.com/office/officeart/2005/8/layout/orgChart1"/>
    <dgm:cxn modelId="{F377DB39-EFE9-4F17-865C-21FBA4066B71}" type="presParOf" srcId="{08AEEE05-83F2-4F05-B11A-FB0830F4C8C6}" destId="{87D45F93-0BB1-4B67-93BA-E681B5C1BB24}" srcOrd="0" destOrd="0" presId="urn:microsoft.com/office/officeart/2005/8/layout/orgChart1"/>
    <dgm:cxn modelId="{61EC368E-D40A-48D0-BB22-F00AD8F22A73}" type="presParOf" srcId="{87D45F93-0BB1-4B67-93BA-E681B5C1BB24}" destId="{BEC18C2D-62F1-4958-A687-744E5C0CD5FA}" srcOrd="0" destOrd="0" presId="urn:microsoft.com/office/officeart/2005/8/layout/orgChart1"/>
    <dgm:cxn modelId="{93057D80-D10A-415E-A6A4-5F49DC44B499}" type="presParOf" srcId="{87D45F93-0BB1-4B67-93BA-E681B5C1BB24}" destId="{30F4394A-E5B1-410C-A4D5-57A485F3ED05}" srcOrd="1" destOrd="0" presId="urn:microsoft.com/office/officeart/2005/8/layout/orgChart1"/>
    <dgm:cxn modelId="{685795DA-C4A5-4416-90EF-C8DD41575A2B}" type="presParOf" srcId="{08AEEE05-83F2-4F05-B11A-FB0830F4C8C6}" destId="{13606B35-5B1E-47C5-98CA-ECC89386A626}" srcOrd="1" destOrd="0" presId="urn:microsoft.com/office/officeart/2005/8/layout/orgChart1"/>
    <dgm:cxn modelId="{DA477FCB-4A42-47FA-8F6F-13BE2D866F5A}" type="presParOf" srcId="{08AEEE05-83F2-4F05-B11A-FB0830F4C8C6}" destId="{D883DFE3-1564-49C7-A603-035F851CC635}" srcOrd="2" destOrd="0" presId="urn:microsoft.com/office/officeart/2005/8/layout/orgChart1"/>
    <dgm:cxn modelId="{F5D14894-0199-40A9-91D1-2BA4B490ED18}" type="presParOf" srcId="{B6EC5BFB-C382-4BEB-98A1-064AC23F66C9}" destId="{56D9C8D6-88EB-4DAB-822D-A737B985F812}" srcOrd="2" destOrd="0" presId="urn:microsoft.com/office/officeart/2005/8/layout/orgChart1"/>
    <dgm:cxn modelId="{F69A80D1-BF97-44C4-9385-7D10A98AF91E}" type="presParOf" srcId="{B6EC5BFB-C382-4BEB-98A1-064AC23F66C9}" destId="{DFC72C0E-5B81-44A8-8E70-058D4AF9C255}" srcOrd="3" destOrd="0" presId="urn:microsoft.com/office/officeart/2005/8/layout/orgChart1"/>
    <dgm:cxn modelId="{F8CDB592-DAB2-4730-82FE-B41329CE1DB2}" type="presParOf" srcId="{DFC72C0E-5B81-44A8-8E70-058D4AF9C255}" destId="{288E40B2-15EA-4840-A212-E7434740E075}" srcOrd="0" destOrd="0" presId="urn:microsoft.com/office/officeart/2005/8/layout/orgChart1"/>
    <dgm:cxn modelId="{BA8C59B7-6935-4621-873E-FEC887B5BF7A}" type="presParOf" srcId="{288E40B2-15EA-4840-A212-E7434740E075}" destId="{201F8BCE-6AF1-4C7C-8007-21EFDF590799}" srcOrd="0" destOrd="0" presId="urn:microsoft.com/office/officeart/2005/8/layout/orgChart1"/>
    <dgm:cxn modelId="{0D2DC4B5-07B9-4DEA-B88A-DC2AC01A8B05}" type="presParOf" srcId="{288E40B2-15EA-4840-A212-E7434740E075}" destId="{8BC32056-728C-4DE7-8F80-C74C40A8DB3C}" srcOrd="1" destOrd="0" presId="urn:microsoft.com/office/officeart/2005/8/layout/orgChart1"/>
    <dgm:cxn modelId="{FE177C56-ABD7-471C-BD85-7231F3742F71}" type="presParOf" srcId="{DFC72C0E-5B81-44A8-8E70-058D4AF9C255}" destId="{11FD04AD-C5EF-40E3-875E-AD7B36C8F354}" srcOrd="1" destOrd="0" presId="urn:microsoft.com/office/officeart/2005/8/layout/orgChart1"/>
    <dgm:cxn modelId="{C8D9FA3F-D041-45B2-B629-C2F1827E6F62}" type="presParOf" srcId="{DFC72C0E-5B81-44A8-8E70-058D4AF9C255}" destId="{CB9BEA8C-59F4-49F1-AD12-047BCFE45833}" srcOrd="2" destOrd="0" presId="urn:microsoft.com/office/officeart/2005/8/layout/orgChart1"/>
    <dgm:cxn modelId="{A31A5650-A48D-469A-AD76-24079A517C39}" type="presParOf" srcId="{B6EC5BFB-C382-4BEB-98A1-064AC23F66C9}" destId="{85BF16BE-317B-4D11-8B36-33EF68B77A3D}" srcOrd="4" destOrd="0" presId="urn:microsoft.com/office/officeart/2005/8/layout/orgChart1"/>
    <dgm:cxn modelId="{9C8CF6EE-81D0-4048-B0C9-5681504A7029}" type="presParOf" srcId="{B6EC5BFB-C382-4BEB-98A1-064AC23F66C9}" destId="{2B112139-C2AE-4489-AEC3-324412A0B155}" srcOrd="5" destOrd="0" presId="urn:microsoft.com/office/officeart/2005/8/layout/orgChart1"/>
    <dgm:cxn modelId="{E8D08A26-0372-4786-AA79-C27C5E164B3D}" type="presParOf" srcId="{2B112139-C2AE-4489-AEC3-324412A0B155}" destId="{B2E93338-16E3-4C7B-A8B6-4EE499B9502D}" srcOrd="0" destOrd="0" presId="urn:microsoft.com/office/officeart/2005/8/layout/orgChart1"/>
    <dgm:cxn modelId="{D35F1375-4059-4667-AA78-90BCE59490B0}" type="presParOf" srcId="{B2E93338-16E3-4C7B-A8B6-4EE499B9502D}" destId="{E286EF99-F240-4E13-A632-40F480D354D6}" srcOrd="0" destOrd="0" presId="urn:microsoft.com/office/officeart/2005/8/layout/orgChart1"/>
    <dgm:cxn modelId="{5BC2E8DB-6449-40DA-9847-E7D16070F57D}" type="presParOf" srcId="{B2E93338-16E3-4C7B-A8B6-4EE499B9502D}" destId="{91007D8B-F1F7-4DB4-B47F-55B969C0D64B}" srcOrd="1" destOrd="0" presId="urn:microsoft.com/office/officeart/2005/8/layout/orgChart1"/>
    <dgm:cxn modelId="{DF7159B0-066E-4B32-8B9F-507159245281}" type="presParOf" srcId="{2B112139-C2AE-4489-AEC3-324412A0B155}" destId="{82C196BB-0852-4D2D-8329-E344C62CBF73}" srcOrd="1" destOrd="0" presId="urn:microsoft.com/office/officeart/2005/8/layout/orgChart1"/>
    <dgm:cxn modelId="{95991199-03CA-4B4D-B668-4C43546A6FD7}" type="presParOf" srcId="{2B112139-C2AE-4489-AEC3-324412A0B155}" destId="{5C5293F9-2BEC-42AE-A8AB-1426BBF0BA79}" srcOrd="2" destOrd="0" presId="urn:microsoft.com/office/officeart/2005/8/layout/orgChart1"/>
    <dgm:cxn modelId="{3A31AD70-208B-4BA9-8166-72BE4BED30C1}" type="presParOf" srcId="{B6EC5BFB-C382-4BEB-98A1-064AC23F66C9}" destId="{522C2DCD-89AF-46EC-A3C0-557321BA1F9E}" srcOrd="6" destOrd="0" presId="urn:microsoft.com/office/officeart/2005/8/layout/orgChart1"/>
    <dgm:cxn modelId="{8CCB019D-20EB-46D2-B30C-4C0FC31EA2E9}" type="presParOf" srcId="{B6EC5BFB-C382-4BEB-98A1-064AC23F66C9}" destId="{56B09769-16AB-4956-817C-159C2BB2A7E0}" srcOrd="7" destOrd="0" presId="urn:microsoft.com/office/officeart/2005/8/layout/orgChart1"/>
    <dgm:cxn modelId="{5B5F3175-CF9B-47AE-82DC-02F03438E21C}" type="presParOf" srcId="{56B09769-16AB-4956-817C-159C2BB2A7E0}" destId="{7178B22A-F70E-4880-B257-9EE1924599C7}" srcOrd="0" destOrd="0" presId="urn:microsoft.com/office/officeart/2005/8/layout/orgChart1"/>
    <dgm:cxn modelId="{5F76C99A-9479-45CD-94B1-171D93DE2DF9}" type="presParOf" srcId="{7178B22A-F70E-4880-B257-9EE1924599C7}" destId="{D4425D88-F46D-4931-9EB8-6740E5147FC5}" srcOrd="0" destOrd="0" presId="urn:microsoft.com/office/officeart/2005/8/layout/orgChart1"/>
    <dgm:cxn modelId="{B27CA5B8-D0DC-41F6-90E8-2DD5D0AE7056}" type="presParOf" srcId="{7178B22A-F70E-4880-B257-9EE1924599C7}" destId="{216AEBA2-8E78-4BF5-B6C3-3F8B52CAFDD2}" srcOrd="1" destOrd="0" presId="urn:microsoft.com/office/officeart/2005/8/layout/orgChart1"/>
    <dgm:cxn modelId="{10CD8C5B-B854-49EA-8C67-1127522FE41A}" type="presParOf" srcId="{56B09769-16AB-4956-817C-159C2BB2A7E0}" destId="{B50EBF97-1385-4B83-8A4E-CEC673662A47}" srcOrd="1" destOrd="0" presId="urn:microsoft.com/office/officeart/2005/8/layout/orgChart1"/>
    <dgm:cxn modelId="{DB73778C-F7A0-49B2-8F67-AA32177882FC}" type="presParOf" srcId="{56B09769-16AB-4956-817C-159C2BB2A7E0}" destId="{5C601174-AEA7-4D85-978B-428C7DBCBFFE}" srcOrd="2" destOrd="0" presId="urn:microsoft.com/office/officeart/2005/8/layout/orgChart1"/>
    <dgm:cxn modelId="{54A8A4DD-589D-411F-B827-3A86DCD92269}" type="presParOf" srcId="{5BF8E17C-B7E4-4A85-B985-10530DFA8BBB}" destId="{B53883E9-55C9-4ECF-A188-FAF1732287A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D3164CD-5E43-44F3-9C48-FA3B763E1BFF}"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s-MX"/>
        </a:p>
      </dgm:t>
    </dgm:pt>
    <dgm:pt modelId="{1F3ECF4C-0D0B-47D5-BC2B-AE143B0F735A}">
      <dgm:prSet phldrT="[Texto]" custT="1"/>
      <dgm:spPr/>
      <dgm:t>
        <a:bodyPr/>
        <a:lstStyle/>
        <a:p>
          <a:r>
            <a:rPr lang="es-MX" sz="1600" b="1" dirty="0" smtClean="0">
              <a:solidFill>
                <a:schemeClr val="tx1"/>
              </a:solidFill>
            </a:rPr>
            <a:t>Espacios e instalaciones para oficinas administrativas y de ventas</a:t>
          </a:r>
          <a:endParaRPr lang="es-MX" sz="1600" b="1" dirty="0">
            <a:solidFill>
              <a:schemeClr val="tx1"/>
            </a:solidFill>
          </a:endParaRPr>
        </a:p>
      </dgm:t>
    </dgm:pt>
    <dgm:pt modelId="{96918028-8684-40E4-82F5-8EA93BF3B253}" type="parTrans" cxnId="{AC981C98-B780-4C7A-9AB2-6227D23D9BF2}">
      <dgm:prSet/>
      <dgm:spPr/>
      <dgm:t>
        <a:bodyPr/>
        <a:lstStyle/>
        <a:p>
          <a:endParaRPr lang="es-MX" sz="1100" b="1">
            <a:solidFill>
              <a:schemeClr val="tx1"/>
            </a:solidFill>
          </a:endParaRPr>
        </a:p>
      </dgm:t>
    </dgm:pt>
    <dgm:pt modelId="{B9EF8C65-0EFE-4E47-B5F6-D01F2E7081E6}" type="sibTrans" cxnId="{AC981C98-B780-4C7A-9AB2-6227D23D9BF2}">
      <dgm:prSet/>
      <dgm:spPr/>
      <dgm:t>
        <a:bodyPr/>
        <a:lstStyle/>
        <a:p>
          <a:endParaRPr lang="es-MX" sz="1100" b="1">
            <a:solidFill>
              <a:schemeClr val="tx1"/>
            </a:solidFill>
          </a:endParaRPr>
        </a:p>
      </dgm:t>
    </dgm:pt>
    <dgm:pt modelId="{2DD829C4-CD27-40D4-8903-13C7710178F6}">
      <dgm:prSet phldrT="[Texto]" custT="1"/>
      <dgm:spPr/>
      <dgm:t>
        <a:bodyPr/>
        <a:lstStyle/>
        <a:p>
          <a:r>
            <a:rPr lang="es-MX" sz="1600" b="1" dirty="0" smtClean="0">
              <a:solidFill>
                <a:schemeClr val="tx1"/>
              </a:solidFill>
            </a:rPr>
            <a:t>Otros requerimientos</a:t>
          </a:r>
          <a:endParaRPr lang="es-MX" sz="1600" b="1" dirty="0">
            <a:solidFill>
              <a:schemeClr val="tx1"/>
            </a:solidFill>
          </a:endParaRPr>
        </a:p>
      </dgm:t>
    </dgm:pt>
    <dgm:pt modelId="{F76694FD-298E-44F4-AB3C-C6C3A58EC72B}" type="parTrans" cxnId="{38BA320B-F41F-4762-B823-A9CBADB0C8D0}">
      <dgm:prSet/>
      <dgm:spPr/>
      <dgm:t>
        <a:bodyPr/>
        <a:lstStyle/>
        <a:p>
          <a:endParaRPr lang="es-MX" sz="1100" b="1">
            <a:solidFill>
              <a:schemeClr val="tx1"/>
            </a:solidFill>
          </a:endParaRPr>
        </a:p>
      </dgm:t>
    </dgm:pt>
    <dgm:pt modelId="{330C3D00-CA28-49E3-9F72-F66B33045A40}" type="sibTrans" cxnId="{38BA320B-F41F-4762-B823-A9CBADB0C8D0}">
      <dgm:prSet/>
      <dgm:spPr/>
      <dgm:t>
        <a:bodyPr/>
        <a:lstStyle/>
        <a:p>
          <a:endParaRPr lang="es-MX" sz="1100" b="1">
            <a:solidFill>
              <a:schemeClr val="tx1"/>
            </a:solidFill>
          </a:endParaRPr>
        </a:p>
      </dgm:t>
    </dgm:pt>
    <dgm:pt modelId="{9FA54316-F15B-4CBD-B4B6-9DB7F3618597}" type="pres">
      <dgm:prSet presAssocID="{DD3164CD-5E43-44F3-9C48-FA3B763E1BFF}" presName="diagram" presStyleCnt="0">
        <dgm:presLayoutVars>
          <dgm:dir/>
          <dgm:resizeHandles val="exact"/>
        </dgm:presLayoutVars>
      </dgm:prSet>
      <dgm:spPr/>
      <dgm:t>
        <a:bodyPr/>
        <a:lstStyle/>
        <a:p>
          <a:endParaRPr lang="es-MX"/>
        </a:p>
      </dgm:t>
    </dgm:pt>
    <dgm:pt modelId="{50B1AC88-2C8B-4F34-83AF-A7F84747F805}" type="pres">
      <dgm:prSet presAssocID="{1F3ECF4C-0D0B-47D5-BC2B-AE143B0F735A}" presName="node" presStyleLbl="node1" presStyleIdx="0" presStyleCnt="2" custScaleY="45529">
        <dgm:presLayoutVars>
          <dgm:bulletEnabled val="1"/>
        </dgm:presLayoutVars>
      </dgm:prSet>
      <dgm:spPr/>
      <dgm:t>
        <a:bodyPr/>
        <a:lstStyle/>
        <a:p>
          <a:endParaRPr lang="es-MX"/>
        </a:p>
      </dgm:t>
    </dgm:pt>
    <dgm:pt modelId="{BE63CDE3-0BC6-4BE9-9AE7-F90F4AE5F726}" type="pres">
      <dgm:prSet presAssocID="{B9EF8C65-0EFE-4E47-B5F6-D01F2E7081E6}" presName="sibTrans" presStyleCnt="0"/>
      <dgm:spPr/>
    </dgm:pt>
    <dgm:pt modelId="{279028DC-0052-4C65-9869-4AFD783240BD}" type="pres">
      <dgm:prSet presAssocID="{2DD829C4-CD27-40D4-8903-13C7710178F6}" presName="node" presStyleLbl="node1" presStyleIdx="1" presStyleCnt="2" custScaleY="45529">
        <dgm:presLayoutVars>
          <dgm:bulletEnabled val="1"/>
        </dgm:presLayoutVars>
      </dgm:prSet>
      <dgm:spPr/>
      <dgm:t>
        <a:bodyPr/>
        <a:lstStyle/>
        <a:p>
          <a:endParaRPr lang="es-MX"/>
        </a:p>
      </dgm:t>
    </dgm:pt>
  </dgm:ptLst>
  <dgm:cxnLst>
    <dgm:cxn modelId="{38BA320B-F41F-4762-B823-A9CBADB0C8D0}" srcId="{DD3164CD-5E43-44F3-9C48-FA3B763E1BFF}" destId="{2DD829C4-CD27-40D4-8903-13C7710178F6}" srcOrd="1" destOrd="0" parTransId="{F76694FD-298E-44F4-AB3C-C6C3A58EC72B}" sibTransId="{330C3D00-CA28-49E3-9F72-F66B33045A40}"/>
    <dgm:cxn modelId="{522C6357-DC9A-4B04-9788-AC52846B6B8D}" type="presOf" srcId="{DD3164CD-5E43-44F3-9C48-FA3B763E1BFF}" destId="{9FA54316-F15B-4CBD-B4B6-9DB7F3618597}" srcOrd="0" destOrd="0" presId="urn:microsoft.com/office/officeart/2005/8/layout/default"/>
    <dgm:cxn modelId="{01BA171C-4D95-4D1A-990C-E071B6E8E96B}" type="presOf" srcId="{2DD829C4-CD27-40D4-8903-13C7710178F6}" destId="{279028DC-0052-4C65-9869-4AFD783240BD}" srcOrd="0" destOrd="0" presId="urn:microsoft.com/office/officeart/2005/8/layout/default"/>
    <dgm:cxn modelId="{AC981C98-B780-4C7A-9AB2-6227D23D9BF2}" srcId="{DD3164CD-5E43-44F3-9C48-FA3B763E1BFF}" destId="{1F3ECF4C-0D0B-47D5-BC2B-AE143B0F735A}" srcOrd="0" destOrd="0" parTransId="{96918028-8684-40E4-82F5-8EA93BF3B253}" sibTransId="{B9EF8C65-0EFE-4E47-B5F6-D01F2E7081E6}"/>
    <dgm:cxn modelId="{583122FA-CBCB-41E5-8BB9-7ACE900211E8}" type="presOf" srcId="{1F3ECF4C-0D0B-47D5-BC2B-AE143B0F735A}" destId="{50B1AC88-2C8B-4F34-83AF-A7F84747F805}" srcOrd="0" destOrd="0" presId="urn:microsoft.com/office/officeart/2005/8/layout/default"/>
    <dgm:cxn modelId="{F6ADF5E7-5705-48B1-B063-970A1196FB35}" type="presParOf" srcId="{9FA54316-F15B-4CBD-B4B6-9DB7F3618597}" destId="{50B1AC88-2C8B-4F34-83AF-A7F84747F805}" srcOrd="0" destOrd="0" presId="urn:microsoft.com/office/officeart/2005/8/layout/default"/>
    <dgm:cxn modelId="{F66167EF-2B28-475B-BD9F-0957AF2F6B3F}" type="presParOf" srcId="{9FA54316-F15B-4CBD-B4B6-9DB7F3618597}" destId="{BE63CDE3-0BC6-4BE9-9AE7-F90F4AE5F726}" srcOrd="1" destOrd="0" presId="urn:microsoft.com/office/officeart/2005/8/layout/default"/>
    <dgm:cxn modelId="{F9996798-7DDC-47D2-A9CC-49CF3C6B8250}" type="presParOf" srcId="{9FA54316-F15B-4CBD-B4B6-9DB7F3618597}" destId="{279028DC-0052-4C65-9869-4AFD783240BD}" srcOrd="2" destOrd="0" presId="urn:microsoft.com/office/officeart/2005/8/layout/defaul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418A002-BD58-42B1-AFE4-EEC3D7CAA5C2}" type="doc">
      <dgm:prSet loTypeId="urn:microsoft.com/office/officeart/2005/8/layout/arrow3" loCatId="relationship" qsTypeId="urn:microsoft.com/office/officeart/2005/8/quickstyle/simple1" qsCatId="simple" csTypeId="urn:microsoft.com/office/officeart/2005/8/colors/colorful1" csCatId="colorful" phldr="1"/>
      <dgm:spPr/>
      <dgm:t>
        <a:bodyPr/>
        <a:lstStyle/>
        <a:p>
          <a:endParaRPr lang="es-MX"/>
        </a:p>
      </dgm:t>
    </dgm:pt>
    <dgm:pt modelId="{74B963C3-B259-4B6F-B3CD-FADA59BBEED4}">
      <dgm:prSet phldrT="[Texto]"/>
      <dgm:spPr/>
      <dgm:t>
        <a:bodyPr/>
        <a:lstStyle/>
        <a:p>
          <a:r>
            <a:rPr lang="es-MX" b="1" dirty="0" smtClean="0"/>
            <a:t>Cuánto cuesta</a:t>
          </a:r>
          <a:endParaRPr lang="es-MX" b="1" dirty="0"/>
        </a:p>
      </dgm:t>
    </dgm:pt>
    <dgm:pt modelId="{66EC893B-F8C3-4E89-9C2C-440CE5ECFFFC}" type="parTrans" cxnId="{FD89CF7B-C46F-4DDC-A34B-3887DBD09E1E}">
      <dgm:prSet/>
      <dgm:spPr/>
      <dgm:t>
        <a:bodyPr/>
        <a:lstStyle/>
        <a:p>
          <a:endParaRPr lang="es-MX" b="1"/>
        </a:p>
      </dgm:t>
    </dgm:pt>
    <dgm:pt modelId="{2ADA0998-8EF7-40EE-A39C-229FF3F5046A}" type="sibTrans" cxnId="{FD89CF7B-C46F-4DDC-A34B-3887DBD09E1E}">
      <dgm:prSet/>
      <dgm:spPr/>
      <dgm:t>
        <a:bodyPr/>
        <a:lstStyle/>
        <a:p>
          <a:endParaRPr lang="es-MX" b="1"/>
        </a:p>
      </dgm:t>
    </dgm:pt>
    <dgm:pt modelId="{D1D3F459-BFAD-4100-ABCC-56FF15036F60}">
      <dgm:prSet phldrT="[Texto]"/>
      <dgm:spPr/>
      <dgm:t>
        <a:bodyPr/>
        <a:lstStyle/>
        <a:p>
          <a:r>
            <a:rPr lang="es-MX" b="1" dirty="0" smtClean="0"/>
            <a:t>Cuanto se genera</a:t>
          </a:r>
          <a:endParaRPr lang="es-MX" b="1" dirty="0"/>
        </a:p>
      </dgm:t>
    </dgm:pt>
    <dgm:pt modelId="{B3411B97-EEF3-490B-9B1A-85625B201C11}" type="parTrans" cxnId="{6BAFB612-7900-4B14-98AC-C7366E1312E3}">
      <dgm:prSet/>
      <dgm:spPr/>
      <dgm:t>
        <a:bodyPr/>
        <a:lstStyle/>
        <a:p>
          <a:endParaRPr lang="es-MX" b="1"/>
        </a:p>
      </dgm:t>
    </dgm:pt>
    <dgm:pt modelId="{6752C095-E249-489E-B854-8A546BDA483A}" type="sibTrans" cxnId="{6BAFB612-7900-4B14-98AC-C7366E1312E3}">
      <dgm:prSet/>
      <dgm:spPr/>
      <dgm:t>
        <a:bodyPr/>
        <a:lstStyle/>
        <a:p>
          <a:endParaRPr lang="es-MX" b="1"/>
        </a:p>
      </dgm:t>
    </dgm:pt>
    <dgm:pt modelId="{88C7253D-548E-43C7-8DA3-C96A36F343D0}" type="pres">
      <dgm:prSet presAssocID="{1418A002-BD58-42B1-AFE4-EEC3D7CAA5C2}" presName="compositeShape" presStyleCnt="0">
        <dgm:presLayoutVars>
          <dgm:chMax val="2"/>
          <dgm:dir/>
          <dgm:resizeHandles val="exact"/>
        </dgm:presLayoutVars>
      </dgm:prSet>
      <dgm:spPr/>
      <dgm:t>
        <a:bodyPr/>
        <a:lstStyle/>
        <a:p>
          <a:endParaRPr lang="es-MX"/>
        </a:p>
      </dgm:t>
    </dgm:pt>
    <dgm:pt modelId="{A567229D-0689-4042-B742-8AFB29FED924}" type="pres">
      <dgm:prSet presAssocID="{1418A002-BD58-42B1-AFE4-EEC3D7CAA5C2}" presName="divider" presStyleLbl="fgShp" presStyleIdx="0" presStyleCnt="1"/>
      <dgm:spPr/>
    </dgm:pt>
    <dgm:pt modelId="{23BA9152-0A7A-4840-976B-E6FA2293F5D8}" type="pres">
      <dgm:prSet presAssocID="{74B963C3-B259-4B6F-B3CD-FADA59BBEED4}" presName="downArrow" presStyleLbl="node1" presStyleIdx="0" presStyleCnt="2"/>
      <dgm:spPr/>
    </dgm:pt>
    <dgm:pt modelId="{AE75A426-ECC8-4E5E-9691-F0004D4ED767}" type="pres">
      <dgm:prSet presAssocID="{74B963C3-B259-4B6F-B3CD-FADA59BBEED4}" presName="downArrowText" presStyleLbl="revTx" presStyleIdx="0" presStyleCnt="2">
        <dgm:presLayoutVars>
          <dgm:bulletEnabled val="1"/>
        </dgm:presLayoutVars>
      </dgm:prSet>
      <dgm:spPr/>
      <dgm:t>
        <a:bodyPr/>
        <a:lstStyle/>
        <a:p>
          <a:endParaRPr lang="es-MX"/>
        </a:p>
      </dgm:t>
    </dgm:pt>
    <dgm:pt modelId="{F0FEB472-72DE-41BC-B631-78D6D3380828}" type="pres">
      <dgm:prSet presAssocID="{D1D3F459-BFAD-4100-ABCC-56FF15036F60}" presName="upArrow" presStyleLbl="node1" presStyleIdx="1" presStyleCnt="2"/>
      <dgm:spPr/>
    </dgm:pt>
    <dgm:pt modelId="{8E6AB6BD-C64C-47EC-8CD8-880BC3D317CF}" type="pres">
      <dgm:prSet presAssocID="{D1D3F459-BFAD-4100-ABCC-56FF15036F60}" presName="upArrowText" presStyleLbl="revTx" presStyleIdx="1" presStyleCnt="2">
        <dgm:presLayoutVars>
          <dgm:bulletEnabled val="1"/>
        </dgm:presLayoutVars>
      </dgm:prSet>
      <dgm:spPr/>
      <dgm:t>
        <a:bodyPr/>
        <a:lstStyle/>
        <a:p>
          <a:endParaRPr lang="es-MX"/>
        </a:p>
      </dgm:t>
    </dgm:pt>
  </dgm:ptLst>
  <dgm:cxnLst>
    <dgm:cxn modelId="{FD89CF7B-C46F-4DDC-A34B-3887DBD09E1E}" srcId="{1418A002-BD58-42B1-AFE4-EEC3D7CAA5C2}" destId="{74B963C3-B259-4B6F-B3CD-FADA59BBEED4}" srcOrd="0" destOrd="0" parTransId="{66EC893B-F8C3-4E89-9C2C-440CE5ECFFFC}" sibTransId="{2ADA0998-8EF7-40EE-A39C-229FF3F5046A}"/>
    <dgm:cxn modelId="{1D23A21C-2951-4DEF-A192-51CF89FA3881}" type="presOf" srcId="{74B963C3-B259-4B6F-B3CD-FADA59BBEED4}" destId="{AE75A426-ECC8-4E5E-9691-F0004D4ED767}" srcOrd="0" destOrd="0" presId="urn:microsoft.com/office/officeart/2005/8/layout/arrow3"/>
    <dgm:cxn modelId="{6BAFB612-7900-4B14-98AC-C7366E1312E3}" srcId="{1418A002-BD58-42B1-AFE4-EEC3D7CAA5C2}" destId="{D1D3F459-BFAD-4100-ABCC-56FF15036F60}" srcOrd="1" destOrd="0" parTransId="{B3411B97-EEF3-490B-9B1A-85625B201C11}" sibTransId="{6752C095-E249-489E-B854-8A546BDA483A}"/>
    <dgm:cxn modelId="{5B4B8DBC-6FC4-4788-8013-F9AC5B262154}" type="presOf" srcId="{1418A002-BD58-42B1-AFE4-EEC3D7CAA5C2}" destId="{88C7253D-548E-43C7-8DA3-C96A36F343D0}" srcOrd="0" destOrd="0" presId="urn:microsoft.com/office/officeart/2005/8/layout/arrow3"/>
    <dgm:cxn modelId="{3EA61757-5219-4AA2-BE18-2F32CABF0249}" type="presOf" srcId="{D1D3F459-BFAD-4100-ABCC-56FF15036F60}" destId="{8E6AB6BD-C64C-47EC-8CD8-880BC3D317CF}" srcOrd="0" destOrd="0" presId="urn:microsoft.com/office/officeart/2005/8/layout/arrow3"/>
    <dgm:cxn modelId="{F1D29965-979B-485E-B0FE-FF6C63B1E99A}" type="presParOf" srcId="{88C7253D-548E-43C7-8DA3-C96A36F343D0}" destId="{A567229D-0689-4042-B742-8AFB29FED924}" srcOrd="0" destOrd="0" presId="urn:microsoft.com/office/officeart/2005/8/layout/arrow3"/>
    <dgm:cxn modelId="{56EC0FBF-12BB-4B67-99AA-B9550B233256}" type="presParOf" srcId="{88C7253D-548E-43C7-8DA3-C96A36F343D0}" destId="{23BA9152-0A7A-4840-976B-E6FA2293F5D8}" srcOrd="1" destOrd="0" presId="urn:microsoft.com/office/officeart/2005/8/layout/arrow3"/>
    <dgm:cxn modelId="{EAA57EEB-95D4-459D-9314-1A6D71C12C3D}" type="presParOf" srcId="{88C7253D-548E-43C7-8DA3-C96A36F343D0}" destId="{AE75A426-ECC8-4E5E-9691-F0004D4ED767}" srcOrd="2" destOrd="0" presId="urn:microsoft.com/office/officeart/2005/8/layout/arrow3"/>
    <dgm:cxn modelId="{6BE3EAA2-8C04-4E1E-ACC7-AA49D403D0C8}" type="presParOf" srcId="{88C7253D-548E-43C7-8DA3-C96A36F343D0}" destId="{F0FEB472-72DE-41BC-B631-78D6D3380828}" srcOrd="3" destOrd="0" presId="urn:microsoft.com/office/officeart/2005/8/layout/arrow3"/>
    <dgm:cxn modelId="{FB863384-9F27-4B1C-AC08-C6D79B4B29D5}" type="presParOf" srcId="{88C7253D-548E-43C7-8DA3-C96A36F343D0}" destId="{8E6AB6BD-C64C-47EC-8CD8-880BC3D317CF}" srcOrd="4" destOrd="0" presId="urn:microsoft.com/office/officeart/2005/8/layout/arrow3"/>
  </dgm:cxnLst>
  <dgm:bg/>
  <dgm:whole>
    <a:ln w="57150">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AA2CCB7-65F5-4263-BDC9-C24419D4AA34}"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s-MX"/>
        </a:p>
      </dgm:t>
    </dgm:pt>
    <dgm:pt modelId="{1776A9C8-ACE0-4754-971F-8E2D2B297487}">
      <dgm:prSet phldrT="[Texto]" custT="1"/>
      <dgm:spPr/>
      <dgm:t>
        <a:bodyPr/>
        <a:lstStyle/>
        <a:p>
          <a:r>
            <a:rPr lang="es-MX" sz="1600" b="1" dirty="0" smtClean="0"/>
            <a:t>Estados financieros</a:t>
          </a:r>
          <a:endParaRPr lang="es-MX" sz="1600" b="1" dirty="0"/>
        </a:p>
      </dgm:t>
    </dgm:pt>
    <dgm:pt modelId="{81147E0A-F34D-4F8C-96EF-E38F39CB0A1B}" type="parTrans" cxnId="{BBE97CCC-7379-4DF2-A838-BE4B275B7F91}">
      <dgm:prSet/>
      <dgm:spPr/>
      <dgm:t>
        <a:bodyPr/>
        <a:lstStyle/>
        <a:p>
          <a:endParaRPr lang="es-MX"/>
        </a:p>
      </dgm:t>
    </dgm:pt>
    <dgm:pt modelId="{AB5B031E-294B-4BE4-9155-15A5D11140A4}" type="sibTrans" cxnId="{BBE97CCC-7379-4DF2-A838-BE4B275B7F91}">
      <dgm:prSet/>
      <dgm:spPr/>
      <dgm:t>
        <a:bodyPr/>
        <a:lstStyle/>
        <a:p>
          <a:endParaRPr lang="es-MX"/>
        </a:p>
      </dgm:t>
    </dgm:pt>
    <dgm:pt modelId="{0B3F4E54-8D20-4BAB-AF25-D20AFA1E1C17}">
      <dgm:prSet phldrT="[Texto]" custT="1"/>
      <dgm:spPr/>
      <dgm:t>
        <a:bodyPr/>
        <a:lstStyle/>
        <a:p>
          <a:r>
            <a:rPr lang="es-MX" sz="1600" b="1" dirty="0" smtClean="0"/>
            <a:t>Flujo de efectivo</a:t>
          </a:r>
          <a:endParaRPr lang="es-MX" sz="1600" b="1" dirty="0"/>
        </a:p>
      </dgm:t>
    </dgm:pt>
    <dgm:pt modelId="{DF858288-9C4B-4386-8F45-8AA358B0CCB1}" type="parTrans" cxnId="{85EE19AA-53C5-4DE2-B74E-076BE5E96504}">
      <dgm:prSet/>
      <dgm:spPr/>
      <dgm:t>
        <a:bodyPr/>
        <a:lstStyle/>
        <a:p>
          <a:endParaRPr lang="es-MX"/>
        </a:p>
      </dgm:t>
    </dgm:pt>
    <dgm:pt modelId="{3FAEBDCD-921C-48DC-B56E-8B44FAD3330B}" type="sibTrans" cxnId="{85EE19AA-53C5-4DE2-B74E-076BE5E96504}">
      <dgm:prSet/>
      <dgm:spPr/>
      <dgm:t>
        <a:bodyPr/>
        <a:lstStyle/>
        <a:p>
          <a:endParaRPr lang="es-MX"/>
        </a:p>
      </dgm:t>
    </dgm:pt>
    <dgm:pt modelId="{AADCA8A3-B653-4201-BB95-012BEABAF884}">
      <dgm:prSet phldrT="[Texto]" custT="1"/>
      <dgm:spPr/>
      <dgm:t>
        <a:bodyPr/>
        <a:lstStyle/>
        <a:p>
          <a:r>
            <a:rPr lang="es-MX" sz="1600" b="1" dirty="0" smtClean="0"/>
            <a:t>Proyecciones</a:t>
          </a:r>
          <a:endParaRPr lang="es-MX" sz="1600" b="1" dirty="0"/>
        </a:p>
      </dgm:t>
    </dgm:pt>
    <dgm:pt modelId="{97F4B1FC-CC0C-4DE2-BD9C-17AFB16465D9}" type="parTrans" cxnId="{6626AAF9-9989-4D68-9782-400FAA7B92F2}">
      <dgm:prSet/>
      <dgm:spPr/>
      <dgm:t>
        <a:bodyPr/>
        <a:lstStyle/>
        <a:p>
          <a:endParaRPr lang="es-MX"/>
        </a:p>
      </dgm:t>
    </dgm:pt>
    <dgm:pt modelId="{2F1818A1-4D3A-438A-90C2-635D0D0EE8AC}" type="sibTrans" cxnId="{6626AAF9-9989-4D68-9782-400FAA7B92F2}">
      <dgm:prSet/>
      <dgm:spPr/>
      <dgm:t>
        <a:bodyPr/>
        <a:lstStyle/>
        <a:p>
          <a:endParaRPr lang="es-MX"/>
        </a:p>
      </dgm:t>
    </dgm:pt>
    <dgm:pt modelId="{0BEF173C-AE47-448B-9BD0-D29C2826A4F0}" type="pres">
      <dgm:prSet presAssocID="{BAA2CCB7-65F5-4263-BDC9-C24419D4AA34}" presName="rootnode" presStyleCnt="0">
        <dgm:presLayoutVars>
          <dgm:chMax/>
          <dgm:chPref/>
          <dgm:dir/>
          <dgm:animLvl val="lvl"/>
        </dgm:presLayoutVars>
      </dgm:prSet>
      <dgm:spPr/>
      <dgm:t>
        <a:bodyPr/>
        <a:lstStyle/>
        <a:p>
          <a:endParaRPr lang="es-MX"/>
        </a:p>
      </dgm:t>
    </dgm:pt>
    <dgm:pt modelId="{25848CD2-86E8-43FF-AFF9-2945FA987E17}" type="pres">
      <dgm:prSet presAssocID="{1776A9C8-ACE0-4754-971F-8E2D2B297487}" presName="composite" presStyleCnt="0"/>
      <dgm:spPr/>
    </dgm:pt>
    <dgm:pt modelId="{91C392D8-351D-4D91-BEFE-53CD9B87D5EA}" type="pres">
      <dgm:prSet presAssocID="{1776A9C8-ACE0-4754-971F-8E2D2B297487}" presName="LShape" presStyleLbl="alignNode1" presStyleIdx="0" presStyleCnt="5"/>
      <dgm:spPr/>
    </dgm:pt>
    <dgm:pt modelId="{BD62F962-0232-4E23-B207-B27A97708BC0}" type="pres">
      <dgm:prSet presAssocID="{1776A9C8-ACE0-4754-971F-8E2D2B297487}" presName="ParentText" presStyleLbl="revTx" presStyleIdx="0" presStyleCnt="3">
        <dgm:presLayoutVars>
          <dgm:chMax val="0"/>
          <dgm:chPref val="0"/>
          <dgm:bulletEnabled val="1"/>
        </dgm:presLayoutVars>
      </dgm:prSet>
      <dgm:spPr/>
      <dgm:t>
        <a:bodyPr/>
        <a:lstStyle/>
        <a:p>
          <a:endParaRPr lang="es-MX"/>
        </a:p>
      </dgm:t>
    </dgm:pt>
    <dgm:pt modelId="{F408489A-6A83-4FD5-9DFA-5EB0CB0853BA}" type="pres">
      <dgm:prSet presAssocID="{1776A9C8-ACE0-4754-971F-8E2D2B297487}" presName="Triangle" presStyleLbl="alignNode1" presStyleIdx="1" presStyleCnt="5"/>
      <dgm:spPr/>
    </dgm:pt>
    <dgm:pt modelId="{2B85C80B-606F-4667-8368-91D776D86FAB}" type="pres">
      <dgm:prSet presAssocID="{AB5B031E-294B-4BE4-9155-15A5D11140A4}" presName="sibTrans" presStyleCnt="0"/>
      <dgm:spPr/>
    </dgm:pt>
    <dgm:pt modelId="{FEC0550D-3271-422F-AC91-3A333CC7837F}" type="pres">
      <dgm:prSet presAssocID="{AB5B031E-294B-4BE4-9155-15A5D11140A4}" presName="space" presStyleCnt="0"/>
      <dgm:spPr/>
    </dgm:pt>
    <dgm:pt modelId="{6D6F381E-BB74-475C-AEB4-06D23B032A65}" type="pres">
      <dgm:prSet presAssocID="{0B3F4E54-8D20-4BAB-AF25-D20AFA1E1C17}" presName="composite" presStyleCnt="0"/>
      <dgm:spPr/>
    </dgm:pt>
    <dgm:pt modelId="{1F0898B7-3CB2-4CB7-A1F0-0128805D2BEF}" type="pres">
      <dgm:prSet presAssocID="{0B3F4E54-8D20-4BAB-AF25-D20AFA1E1C17}" presName="LShape" presStyleLbl="alignNode1" presStyleIdx="2" presStyleCnt="5"/>
      <dgm:spPr/>
    </dgm:pt>
    <dgm:pt modelId="{04FDCC58-A4A8-4EBF-A52E-9ACE70C0BE9B}" type="pres">
      <dgm:prSet presAssocID="{0B3F4E54-8D20-4BAB-AF25-D20AFA1E1C17}" presName="ParentText" presStyleLbl="revTx" presStyleIdx="1" presStyleCnt="3">
        <dgm:presLayoutVars>
          <dgm:chMax val="0"/>
          <dgm:chPref val="0"/>
          <dgm:bulletEnabled val="1"/>
        </dgm:presLayoutVars>
      </dgm:prSet>
      <dgm:spPr/>
      <dgm:t>
        <a:bodyPr/>
        <a:lstStyle/>
        <a:p>
          <a:endParaRPr lang="es-MX"/>
        </a:p>
      </dgm:t>
    </dgm:pt>
    <dgm:pt modelId="{85C2DC00-08B6-42DA-893E-934B02A337C5}" type="pres">
      <dgm:prSet presAssocID="{0B3F4E54-8D20-4BAB-AF25-D20AFA1E1C17}" presName="Triangle" presStyleLbl="alignNode1" presStyleIdx="3" presStyleCnt="5"/>
      <dgm:spPr/>
    </dgm:pt>
    <dgm:pt modelId="{2B969DD9-4850-40BE-8F65-6C4CBD4E1C2D}" type="pres">
      <dgm:prSet presAssocID="{3FAEBDCD-921C-48DC-B56E-8B44FAD3330B}" presName="sibTrans" presStyleCnt="0"/>
      <dgm:spPr/>
    </dgm:pt>
    <dgm:pt modelId="{0B0C0C0B-58EE-4508-B345-AD6D98D4B68A}" type="pres">
      <dgm:prSet presAssocID="{3FAEBDCD-921C-48DC-B56E-8B44FAD3330B}" presName="space" presStyleCnt="0"/>
      <dgm:spPr/>
    </dgm:pt>
    <dgm:pt modelId="{46EDDED3-9858-4F78-825E-4A39CA0B9EEA}" type="pres">
      <dgm:prSet presAssocID="{AADCA8A3-B653-4201-BB95-012BEABAF884}" presName="composite" presStyleCnt="0"/>
      <dgm:spPr/>
    </dgm:pt>
    <dgm:pt modelId="{1B376EF2-A6F8-46A9-B846-BD73F1CDEC4F}" type="pres">
      <dgm:prSet presAssocID="{AADCA8A3-B653-4201-BB95-012BEABAF884}" presName="LShape" presStyleLbl="alignNode1" presStyleIdx="4" presStyleCnt="5"/>
      <dgm:spPr/>
    </dgm:pt>
    <dgm:pt modelId="{0C29049D-2770-4C5F-A45F-9C013F8C55B5}" type="pres">
      <dgm:prSet presAssocID="{AADCA8A3-B653-4201-BB95-012BEABAF884}" presName="ParentText" presStyleLbl="revTx" presStyleIdx="2" presStyleCnt="3">
        <dgm:presLayoutVars>
          <dgm:chMax val="0"/>
          <dgm:chPref val="0"/>
          <dgm:bulletEnabled val="1"/>
        </dgm:presLayoutVars>
      </dgm:prSet>
      <dgm:spPr/>
      <dgm:t>
        <a:bodyPr/>
        <a:lstStyle/>
        <a:p>
          <a:endParaRPr lang="es-MX"/>
        </a:p>
      </dgm:t>
    </dgm:pt>
  </dgm:ptLst>
  <dgm:cxnLst>
    <dgm:cxn modelId="{85EE19AA-53C5-4DE2-B74E-076BE5E96504}" srcId="{BAA2CCB7-65F5-4263-BDC9-C24419D4AA34}" destId="{0B3F4E54-8D20-4BAB-AF25-D20AFA1E1C17}" srcOrd="1" destOrd="0" parTransId="{DF858288-9C4B-4386-8F45-8AA358B0CCB1}" sibTransId="{3FAEBDCD-921C-48DC-B56E-8B44FAD3330B}"/>
    <dgm:cxn modelId="{E666166F-E52F-4F0F-B372-E2260D248559}" type="presOf" srcId="{1776A9C8-ACE0-4754-971F-8E2D2B297487}" destId="{BD62F962-0232-4E23-B207-B27A97708BC0}" srcOrd="0" destOrd="0" presId="urn:microsoft.com/office/officeart/2009/3/layout/StepUpProcess"/>
    <dgm:cxn modelId="{024418C4-6C12-4507-BCAE-3610978B9D1F}" type="presOf" srcId="{BAA2CCB7-65F5-4263-BDC9-C24419D4AA34}" destId="{0BEF173C-AE47-448B-9BD0-D29C2826A4F0}" srcOrd="0" destOrd="0" presId="urn:microsoft.com/office/officeart/2009/3/layout/StepUpProcess"/>
    <dgm:cxn modelId="{6626AAF9-9989-4D68-9782-400FAA7B92F2}" srcId="{BAA2CCB7-65F5-4263-BDC9-C24419D4AA34}" destId="{AADCA8A3-B653-4201-BB95-012BEABAF884}" srcOrd="2" destOrd="0" parTransId="{97F4B1FC-CC0C-4DE2-BD9C-17AFB16465D9}" sibTransId="{2F1818A1-4D3A-438A-90C2-635D0D0EE8AC}"/>
    <dgm:cxn modelId="{68F7EAF6-1FC8-4199-8D70-EA017F9BC76F}" type="presOf" srcId="{AADCA8A3-B653-4201-BB95-012BEABAF884}" destId="{0C29049D-2770-4C5F-A45F-9C013F8C55B5}" srcOrd="0" destOrd="0" presId="urn:microsoft.com/office/officeart/2009/3/layout/StepUpProcess"/>
    <dgm:cxn modelId="{E6B212C9-F6DA-4435-9C03-F4C9684E2D6F}" type="presOf" srcId="{0B3F4E54-8D20-4BAB-AF25-D20AFA1E1C17}" destId="{04FDCC58-A4A8-4EBF-A52E-9ACE70C0BE9B}" srcOrd="0" destOrd="0" presId="urn:microsoft.com/office/officeart/2009/3/layout/StepUpProcess"/>
    <dgm:cxn modelId="{BBE97CCC-7379-4DF2-A838-BE4B275B7F91}" srcId="{BAA2CCB7-65F5-4263-BDC9-C24419D4AA34}" destId="{1776A9C8-ACE0-4754-971F-8E2D2B297487}" srcOrd="0" destOrd="0" parTransId="{81147E0A-F34D-4F8C-96EF-E38F39CB0A1B}" sibTransId="{AB5B031E-294B-4BE4-9155-15A5D11140A4}"/>
    <dgm:cxn modelId="{D6AAF1EC-F71B-41CE-B692-46813F118649}" type="presParOf" srcId="{0BEF173C-AE47-448B-9BD0-D29C2826A4F0}" destId="{25848CD2-86E8-43FF-AFF9-2945FA987E17}" srcOrd="0" destOrd="0" presId="urn:microsoft.com/office/officeart/2009/3/layout/StepUpProcess"/>
    <dgm:cxn modelId="{1C36B4B3-1F09-45FF-9F7E-0CF35DFF8617}" type="presParOf" srcId="{25848CD2-86E8-43FF-AFF9-2945FA987E17}" destId="{91C392D8-351D-4D91-BEFE-53CD9B87D5EA}" srcOrd="0" destOrd="0" presId="urn:microsoft.com/office/officeart/2009/3/layout/StepUpProcess"/>
    <dgm:cxn modelId="{3D4FE51A-7DA5-483D-9DAF-BCF30E4412C6}" type="presParOf" srcId="{25848CD2-86E8-43FF-AFF9-2945FA987E17}" destId="{BD62F962-0232-4E23-B207-B27A97708BC0}" srcOrd="1" destOrd="0" presId="urn:microsoft.com/office/officeart/2009/3/layout/StepUpProcess"/>
    <dgm:cxn modelId="{CD901FA3-28F6-4C4F-9EA5-AFD4E25F6661}" type="presParOf" srcId="{25848CD2-86E8-43FF-AFF9-2945FA987E17}" destId="{F408489A-6A83-4FD5-9DFA-5EB0CB0853BA}" srcOrd="2" destOrd="0" presId="urn:microsoft.com/office/officeart/2009/3/layout/StepUpProcess"/>
    <dgm:cxn modelId="{2CDF49D9-D389-4D0A-84F5-E06C1AB91324}" type="presParOf" srcId="{0BEF173C-AE47-448B-9BD0-D29C2826A4F0}" destId="{2B85C80B-606F-4667-8368-91D776D86FAB}" srcOrd="1" destOrd="0" presId="urn:microsoft.com/office/officeart/2009/3/layout/StepUpProcess"/>
    <dgm:cxn modelId="{7AA2EF15-6F96-4D3E-B750-8FD45BFDFE96}" type="presParOf" srcId="{2B85C80B-606F-4667-8368-91D776D86FAB}" destId="{FEC0550D-3271-422F-AC91-3A333CC7837F}" srcOrd="0" destOrd="0" presId="urn:microsoft.com/office/officeart/2009/3/layout/StepUpProcess"/>
    <dgm:cxn modelId="{01492C65-7A16-47C6-B41F-942702610FA8}" type="presParOf" srcId="{0BEF173C-AE47-448B-9BD0-D29C2826A4F0}" destId="{6D6F381E-BB74-475C-AEB4-06D23B032A65}" srcOrd="2" destOrd="0" presId="urn:microsoft.com/office/officeart/2009/3/layout/StepUpProcess"/>
    <dgm:cxn modelId="{73DA5D9F-1DEB-443E-976C-DD8A364D014E}" type="presParOf" srcId="{6D6F381E-BB74-475C-AEB4-06D23B032A65}" destId="{1F0898B7-3CB2-4CB7-A1F0-0128805D2BEF}" srcOrd="0" destOrd="0" presId="urn:microsoft.com/office/officeart/2009/3/layout/StepUpProcess"/>
    <dgm:cxn modelId="{C1ACDA88-186F-42F3-9867-79CFCF15E376}" type="presParOf" srcId="{6D6F381E-BB74-475C-AEB4-06D23B032A65}" destId="{04FDCC58-A4A8-4EBF-A52E-9ACE70C0BE9B}" srcOrd="1" destOrd="0" presId="urn:microsoft.com/office/officeart/2009/3/layout/StepUpProcess"/>
    <dgm:cxn modelId="{B2C7C83F-ACE0-440D-B518-827C585BB883}" type="presParOf" srcId="{6D6F381E-BB74-475C-AEB4-06D23B032A65}" destId="{85C2DC00-08B6-42DA-893E-934B02A337C5}" srcOrd="2" destOrd="0" presId="urn:microsoft.com/office/officeart/2009/3/layout/StepUpProcess"/>
    <dgm:cxn modelId="{464FD26F-D001-4838-AF49-31CDC6C34ED7}" type="presParOf" srcId="{0BEF173C-AE47-448B-9BD0-D29C2826A4F0}" destId="{2B969DD9-4850-40BE-8F65-6C4CBD4E1C2D}" srcOrd="3" destOrd="0" presId="urn:microsoft.com/office/officeart/2009/3/layout/StepUpProcess"/>
    <dgm:cxn modelId="{028F3FD3-4A9F-441B-8692-8A282ED2D248}" type="presParOf" srcId="{2B969DD9-4850-40BE-8F65-6C4CBD4E1C2D}" destId="{0B0C0C0B-58EE-4508-B345-AD6D98D4B68A}" srcOrd="0" destOrd="0" presId="urn:microsoft.com/office/officeart/2009/3/layout/StepUpProcess"/>
    <dgm:cxn modelId="{9E3653B4-9EE7-41D9-B73B-895D71DF6577}" type="presParOf" srcId="{0BEF173C-AE47-448B-9BD0-D29C2826A4F0}" destId="{46EDDED3-9858-4F78-825E-4A39CA0B9EEA}" srcOrd="4" destOrd="0" presId="urn:microsoft.com/office/officeart/2009/3/layout/StepUpProcess"/>
    <dgm:cxn modelId="{8B1C4879-D4F6-4378-8795-ACBF3008620D}" type="presParOf" srcId="{46EDDED3-9858-4F78-825E-4A39CA0B9EEA}" destId="{1B376EF2-A6F8-46A9-B846-BD73F1CDEC4F}" srcOrd="0" destOrd="0" presId="urn:microsoft.com/office/officeart/2009/3/layout/StepUpProcess"/>
    <dgm:cxn modelId="{E7E5EFD8-DC18-4DAA-BCE7-670B7A6A1773}" type="presParOf" srcId="{46EDDED3-9858-4F78-825E-4A39CA0B9EEA}" destId="{0C29049D-2770-4C5F-A45F-9C013F8C55B5}" srcOrd="1" destOrd="0" presId="urn:microsoft.com/office/officeart/2009/3/layout/StepUpProcess"/>
  </dgm:cxnLst>
  <dgm:bg>
    <a:noFill/>
  </dgm:bg>
  <dgm:whole>
    <a:ln w="28575">
      <a:noFill/>
    </a:ln>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B284B8-2299-4704-841C-61F59F304B64}"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MX"/>
        </a:p>
      </dgm:t>
    </dgm:pt>
    <dgm:pt modelId="{521B1E2E-1EEE-4BEA-B777-D14BA2FEB214}">
      <dgm:prSet/>
      <dgm:spPr/>
      <dgm:t>
        <a:bodyPr/>
        <a:lstStyle/>
        <a:p>
          <a:pPr rtl="0"/>
          <a:r>
            <a:rPr lang="es-MX" b="1" dirty="0" smtClean="0"/>
            <a:t>ATRACTIVO </a:t>
          </a:r>
          <a:endParaRPr lang="es-MX" b="1" dirty="0"/>
        </a:p>
      </dgm:t>
    </dgm:pt>
    <dgm:pt modelId="{17D2DD66-DF7C-4A53-AB19-4BD1FD0DA0D9}" type="parTrans" cxnId="{303716FF-034F-448A-BDAD-EF4C8879EF75}">
      <dgm:prSet/>
      <dgm:spPr/>
      <dgm:t>
        <a:bodyPr/>
        <a:lstStyle/>
        <a:p>
          <a:endParaRPr lang="es-MX" dirty="0"/>
        </a:p>
      </dgm:t>
    </dgm:pt>
    <dgm:pt modelId="{68B5AD39-6188-4CC7-A662-420F1FF3865C}" type="sibTrans" cxnId="{303716FF-034F-448A-BDAD-EF4C8879EF75}">
      <dgm:prSet/>
      <dgm:spPr/>
      <dgm:t>
        <a:bodyPr/>
        <a:lstStyle/>
        <a:p>
          <a:endParaRPr lang="es-MX" dirty="0"/>
        </a:p>
      </dgm:t>
    </dgm:pt>
    <dgm:pt modelId="{9A88BA1D-10E5-4F27-9300-212A4476D7B6}">
      <dgm:prSet/>
      <dgm:spPr/>
      <dgm:t>
        <a:bodyPr/>
        <a:lstStyle/>
        <a:p>
          <a:pPr rtl="0"/>
          <a:r>
            <a:rPr lang="es-MX" b="1" dirty="0" smtClean="0"/>
            <a:t>CONVINCENTE</a:t>
          </a:r>
          <a:endParaRPr lang="es-MX" dirty="0"/>
        </a:p>
      </dgm:t>
    </dgm:pt>
    <dgm:pt modelId="{0003A8D9-022B-4494-B242-4602B0A26213}" type="parTrans" cxnId="{0C832F0A-35BE-46D4-840C-4BE7CBDE2C87}">
      <dgm:prSet/>
      <dgm:spPr/>
      <dgm:t>
        <a:bodyPr/>
        <a:lstStyle/>
        <a:p>
          <a:endParaRPr lang="es-MX" dirty="0"/>
        </a:p>
      </dgm:t>
    </dgm:pt>
    <dgm:pt modelId="{A9A817D4-C0F3-43FF-B6B5-4985935ED824}" type="sibTrans" cxnId="{0C832F0A-35BE-46D4-840C-4BE7CBDE2C87}">
      <dgm:prSet/>
      <dgm:spPr/>
      <dgm:t>
        <a:bodyPr/>
        <a:lstStyle/>
        <a:p>
          <a:endParaRPr lang="es-MX" dirty="0"/>
        </a:p>
      </dgm:t>
    </dgm:pt>
    <dgm:pt modelId="{E0CF6C67-AE9C-449B-92E9-44293227ED49}">
      <dgm:prSet/>
      <dgm:spPr/>
      <dgm:t>
        <a:bodyPr/>
        <a:lstStyle/>
        <a:p>
          <a:pPr rtl="0"/>
          <a:r>
            <a:rPr lang="es-MX" b="1" dirty="0" smtClean="0"/>
            <a:t>ATREVIDO Y A SU VEZ REALISTA</a:t>
          </a:r>
          <a:endParaRPr lang="es-MX" dirty="0"/>
        </a:p>
      </dgm:t>
    </dgm:pt>
    <dgm:pt modelId="{14CBF965-22F5-47D2-BA8F-C243C6616721}" type="parTrans" cxnId="{DFCEF6C3-2DCD-47EC-86A8-6897442B38A0}">
      <dgm:prSet/>
      <dgm:spPr/>
      <dgm:t>
        <a:bodyPr/>
        <a:lstStyle/>
        <a:p>
          <a:endParaRPr lang="es-MX" dirty="0"/>
        </a:p>
      </dgm:t>
    </dgm:pt>
    <dgm:pt modelId="{4B21E7B0-5C43-4AEB-87C5-4AF28D69411F}" type="sibTrans" cxnId="{DFCEF6C3-2DCD-47EC-86A8-6897442B38A0}">
      <dgm:prSet/>
      <dgm:spPr/>
      <dgm:t>
        <a:bodyPr/>
        <a:lstStyle/>
        <a:p>
          <a:endParaRPr lang="es-MX" dirty="0"/>
        </a:p>
      </dgm:t>
    </dgm:pt>
    <dgm:pt modelId="{16082765-DC41-4324-92EC-3262CB976622}">
      <dgm:prSet/>
      <dgm:spPr/>
      <dgm:t>
        <a:bodyPr/>
        <a:lstStyle/>
        <a:p>
          <a:pPr rtl="0"/>
          <a:r>
            <a:rPr lang="es-MX" b="1" dirty="0" smtClean="0"/>
            <a:t>PERSUASIVO </a:t>
          </a:r>
          <a:endParaRPr lang="es-MX" dirty="0"/>
        </a:p>
      </dgm:t>
    </dgm:pt>
    <dgm:pt modelId="{EA20ABB3-68EC-4841-93A3-9D4CE89AEFA4}" type="parTrans" cxnId="{F0C180F6-101C-4808-A9CA-C0F8E25E9E36}">
      <dgm:prSet/>
      <dgm:spPr/>
      <dgm:t>
        <a:bodyPr/>
        <a:lstStyle/>
        <a:p>
          <a:endParaRPr lang="es-MX" dirty="0"/>
        </a:p>
      </dgm:t>
    </dgm:pt>
    <dgm:pt modelId="{74526CB4-49BD-4E9D-807A-D864FD18495E}" type="sibTrans" cxnId="{F0C180F6-101C-4808-A9CA-C0F8E25E9E36}">
      <dgm:prSet/>
      <dgm:spPr/>
      <dgm:t>
        <a:bodyPr/>
        <a:lstStyle/>
        <a:p>
          <a:endParaRPr lang="es-MX" dirty="0"/>
        </a:p>
      </dgm:t>
    </dgm:pt>
    <dgm:pt modelId="{B29AAD68-2E51-43EF-9096-A35A3E2597F4}">
      <dgm:prSet/>
      <dgm:spPr/>
      <dgm:t>
        <a:bodyPr/>
        <a:lstStyle/>
        <a:p>
          <a:pPr rtl="0"/>
          <a:r>
            <a:rPr lang="es-MX" b="1" dirty="0" smtClean="0"/>
            <a:t>VERAZ</a:t>
          </a:r>
          <a:endParaRPr lang="es-MX" b="1" dirty="0"/>
        </a:p>
      </dgm:t>
    </dgm:pt>
    <dgm:pt modelId="{8E52AD53-4936-4655-870E-39F13820E91C}" type="parTrans" cxnId="{F47E2668-FD4E-4A34-A280-E44D240785C9}">
      <dgm:prSet/>
      <dgm:spPr/>
      <dgm:t>
        <a:bodyPr/>
        <a:lstStyle/>
        <a:p>
          <a:endParaRPr lang="es-MX"/>
        </a:p>
      </dgm:t>
    </dgm:pt>
    <dgm:pt modelId="{B9FD86DA-ADF0-4300-861B-B884BD4A021E}" type="sibTrans" cxnId="{F47E2668-FD4E-4A34-A280-E44D240785C9}">
      <dgm:prSet/>
      <dgm:spPr/>
      <dgm:t>
        <a:bodyPr/>
        <a:lstStyle/>
        <a:p>
          <a:endParaRPr lang="es-MX"/>
        </a:p>
      </dgm:t>
    </dgm:pt>
    <dgm:pt modelId="{8F53212C-033D-473C-80E1-0C2BB6D9EC62}">
      <dgm:prSet/>
      <dgm:spPr/>
      <dgm:t>
        <a:bodyPr/>
        <a:lstStyle/>
        <a:p>
          <a:pPr rtl="0"/>
          <a:r>
            <a:rPr lang="es-MX" b="1" dirty="0" smtClean="0"/>
            <a:t>CONSITENTE</a:t>
          </a:r>
          <a:endParaRPr lang="es-MX" b="1" dirty="0"/>
        </a:p>
      </dgm:t>
    </dgm:pt>
    <dgm:pt modelId="{C1B804C3-9FC5-4B50-8763-0C25CFB6395E}" type="parTrans" cxnId="{F2FBA55B-5C80-4397-B019-576F7D6C27D6}">
      <dgm:prSet/>
      <dgm:spPr/>
      <dgm:t>
        <a:bodyPr/>
        <a:lstStyle/>
        <a:p>
          <a:endParaRPr lang="es-MX"/>
        </a:p>
      </dgm:t>
    </dgm:pt>
    <dgm:pt modelId="{64F68EE2-7BDB-402F-83DE-FB19EA7826BA}" type="sibTrans" cxnId="{F2FBA55B-5C80-4397-B019-576F7D6C27D6}">
      <dgm:prSet/>
      <dgm:spPr/>
      <dgm:t>
        <a:bodyPr/>
        <a:lstStyle/>
        <a:p>
          <a:endParaRPr lang="es-MX"/>
        </a:p>
      </dgm:t>
    </dgm:pt>
    <dgm:pt modelId="{406E0A99-B378-43C1-A201-AB3BFCDC941B}" type="pres">
      <dgm:prSet presAssocID="{21B284B8-2299-4704-841C-61F59F304B64}" presName="Name0" presStyleCnt="0">
        <dgm:presLayoutVars>
          <dgm:chMax val="7"/>
          <dgm:dir/>
          <dgm:animLvl val="lvl"/>
          <dgm:resizeHandles val="exact"/>
        </dgm:presLayoutVars>
      </dgm:prSet>
      <dgm:spPr/>
      <dgm:t>
        <a:bodyPr/>
        <a:lstStyle/>
        <a:p>
          <a:endParaRPr lang="es-MX"/>
        </a:p>
      </dgm:t>
    </dgm:pt>
    <dgm:pt modelId="{95FA8869-BBBA-4F0B-B8C9-BCE917CA463E}" type="pres">
      <dgm:prSet presAssocID="{521B1E2E-1EEE-4BEA-B777-D14BA2FEB214}" presName="circle1" presStyleLbl="node1" presStyleIdx="0" presStyleCnt="6"/>
      <dgm:spPr/>
    </dgm:pt>
    <dgm:pt modelId="{814ED0F6-0E55-4496-9A80-A72C345EB6FC}" type="pres">
      <dgm:prSet presAssocID="{521B1E2E-1EEE-4BEA-B777-D14BA2FEB214}" presName="space" presStyleCnt="0"/>
      <dgm:spPr/>
    </dgm:pt>
    <dgm:pt modelId="{063EFB80-806A-47D8-AEEE-A8D2356E3887}" type="pres">
      <dgm:prSet presAssocID="{521B1E2E-1EEE-4BEA-B777-D14BA2FEB214}" presName="rect1" presStyleLbl="alignAcc1" presStyleIdx="0" presStyleCnt="6" custLinFactNeighborX="1937" custLinFactNeighborY="39442"/>
      <dgm:spPr/>
      <dgm:t>
        <a:bodyPr/>
        <a:lstStyle/>
        <a:p>
          <a:endParaRPr lang="es-MX"/>
        </a:p>
      </dgm:t>
    </dgm:pt>
    <dgm:pt modelId="{564BFA2B-49F6-43DD-87A5-7ADCCCE23193}" type="pres">
      <dgm:prSet presAssocID="{9A88BA1D-10E5-4F27-9300-212A4476D7B6}" presName="vertSpace2" presStyleLbl="node1" presStyleIdx="0" presStyleCnt="6"/>
      <dgm:spPr/>
    </dgm:pt>
    <dgm:pt modelId="{6FD138FE-6AE8-4BA1-B92B-55DECD852266}" type="pres">
      <dgm:prSet presAssocID="{9A88BA1D-10E5-4F27-9300-212A4476D7B6}" presName="circle2" presStyleLbl="node1" presStyleIdx="1" presStyleCnt="6"/>
      <dgm:spPr/>
    </dgm:pt>
    <dgm:pt modelId="{8BB46C14-FEC3-4406-803E-0DB394B36E25}" type="pres">
      <dgm:prSet presAssocID="{9A88BA1D-10E5-4F27-9300-212A4476D7B6}" presName="rect2" presStyleLbl="alignAcc1" presStyleIdx="1" presStyleCnt="6"/>
      <dgm:spPr/>
      <dgm:t>
        <a:bodyPr/>
        <a:lstStyle/>
        <a:p>
          <a:endParaRPr lang="es-MX"/>
        </a:p>
      </dgm:t>
    </dgm:pt>
    <dgm:pt modelId="{544A7046-BE3C-40DD-8A34-ADC9259C33C3}" type="pres">
      <dgm:prSet presAssocID="{E0CF6C67-AE9C-449B-92E9-44293227ED49}" presName="vertSpace3" presStyleLbl="node1" presStyleIdx="1" presStyleCnt="6"/>
      <dgm:spPr/>
    </dgm:pt>
    <dgm:pt modelId="{0CC6133E-738D-46FC-AB5D-F8E0B71E7681}" type="pres">
      <dgm:prSet presAssocID="{E0CF6C67-AE9C-449B-92E9-44293227ED49}" presName="circle3" presStyleLbl="node1" presStyleIdx="2" presStyleCnt="6"/>
      <dgm:spPr/>
    </dgm:pt>
    <dgm:pt modelId="{0DFD1E27-28A2-45F5-8524-EBAB4D9A28B8}" type="pres">
      <dgm:prSet presAssocID="{E0CF6C67-AE9C-449B-92E9-44293227ED49}" presName="rect3" presStyleLbl="alignAcc1" presStyleIdx="2" presStyleCnt="6"/>
      <dgm:spPr/>
      <dgm:t>
        <a:bodyPr/>
        <a:lstStyle/>
        <a:p>
          <a:endParaRPr lang="es-MX"/>
        </a:p>
      </dgm:t>
    </dgm:pt>
    <dgm:pt modelId="{358D499F-930C-456B-B445-7EA4F9CFA4BB}" type="pres">
      <dgm:prSet presAssocID="{B29AAD68-2E51-43EF-9096-A35A3E2597F4}" presName="vertSpace4" presStyleLbl="node1" presStyleIdx="2" presStyleCnt="6"/>
      <dgm:spPr/>
    </dgm:pt>
    <dgm:pt modelId="{0EE872D5-509A-4EA5-8167-C6EEE238F7FE}" type="pres">
      <dgm:prSet presAssocID="{B29AAD68-2E51-43EF-9096-A35A3E2597F4}" presName="circle4" presStyleLbl="node1" presStyleIdx="3" presStyleCnt="6"/>
      <dgm:spPr/>
    </dgm:pt>
    <dgm:pt modelId="{10D090BC-57A4-47D6-8D92-69C1A364E0A7}" type="pres">
      <dgm:prSet presAssocID="{B29AAD68-2E51-43EF-9096-A35A3E2597F4}" presName="rect4" presStyleLbl="alignAcc1" presStyleIdx="3" presStyleCnt="6"/>
      <dgm:spPr/>
      <dgm:t>
        <a:bodyPr/>
        <a:lstStyle/>
        <a:p>
          <a:endParaRPr lang="es-MX"/>
        </a:p>
      </dgm:t>
    </dgm:pt>
    <dgm:pt modelId="{2D457DA7-84E1-45ED-A331-CB3CBDDE2A88}" type="pres">
      <dgm:prSet presAssocID="{8F53212C-033D-473C-80E1-0C2BB6D9EC62}" presName="vertSpace5" presStyleLbl="node1" presStyleIdx="3" presStyleCnt="6"/>
      <dgm:spPr/>
    </dgm:pt>
    <dgm:pt modelId="{AAAB2E7E-6DBE-4EAD-98F2-037326B2087D}" type="pres">
      <dgm:prSet presAssocID="{8F53212C-033D-473C-80E1-0C2BB6D9EC62}" presName="circle5" presStyleLbl="node1" presStyleIdx="4" presStyleCnt="6"/>
      <dgm:spPr/>
    </dgm:pt>
    <dgm:pt modelId="{717F2100-F020-455F-9DDE-1B506CA623D6}" type="pres">
      <dgm:prSet presAssocID="{8F53212C-033D-473C-80E1-0C2BB6D9EC62}" presName="rect5" presStyleLbl="alignAcc1" presStyleIdx="4" presStyleCnt="6"/>
      <dgm:spPr/>
      <dgm:t>
        <a:bodyPr/>
        <a:lstStyle/>
        <a:p>
          <a:endParaRPr lang="es-MX"/>
        </a:p>
      </dgm:t>
    </dgm:pt>
    <dgm:pt modelId="{CAFCE0E5-3555-4A21-8908-36E0E016AA20}" type="pres">
      <dgm:prSet presAssocID="{16082765-DC41-4324-92EC-3262CB976622}" presName="vertSpace6" presStyleLbl="node1" presStyleIdx="4" presStyleCnt="6"/>
      <dgm:spPr/>
    </dgm:pt>
    <dgm:pt modelId="{BC24FB72-EC48-4E67-8386-64579D380B8C}" type="pres">
      <dgm:prSet presAssocID="{16082765-DC41-4324-92EC-3262CB976622}" presName="circle6" presStyleLbl="node1" presStyleIdx="5" presStyleCnt="6"/>
      <dgm:spPr/>
    </dgm:pt>
    <dgm:pt modelId="{900A737D-E66B-4F58-A220-4E97CB87904F}" type="pres">
      <dgm:prSet presAssocID="{16082765-DC41-4324-92EC-3262CB976622}" presName="rect6" presStyleLbl="alignAcc1" presStyleIdx="5" presStyleCnt="6"/>
      <dgm:spPr/>
      <dgm:t>
        <a:bodyPr/>
        <a:lstStyle/>
        <a:p>
          <a:endParaRPr lang="es-MX"/>
        </a:p>
      </dgm:t>
    </dgm:pt>
    <dgm:pt modelId="{10EB54AA-DEEE-4888-A110-CE28B9BE9FB8}" type="pres">
      <dgm:prSet presAssocID="{521B1E2E-1EEE-4BEA-B777-D14BA2FEB214}" presName="rect1ParTxNoCh" presStyleLbl="alignAcc1" presStyleIdx="5" presStyleCnt="6">
        <dgm:presLayoutVars>
          <dgm:chMax val="1"/>
          <dgm:bulletEnabled val="1"/>
        </dgm:presLayoutVars>
      </dgm:prSet>
      <dgm:spPr/>
      <dgm:t>
        <a:bodyPr/>
        <a:lstStyle/>
        <a:p>
          <a:endParaRPr lang="es-MX"/>
        </a:p>
      </dgm:t>
    </dgm:pt>
    <dgm:pt modelId="{90F66AF7-79DE-46AA-9E72-F3C9A1A3E5CA}" type="pres">
      <dgm:prSet presAssocID="{9A88BA1D-10E5-4F27-9300-212A4476D7B6}" presName="rect2ParTxNoCh" presStyleLbl="alignAcc1" presStyleIdx="5" presStyleCnt="6">
        <dgm:presLayoutVars>
          <dgm:chMax val="1"/>
          <dgm:bulletEnabled val="1"/>
        </dgm:presLayoutVars>
      </dgm:prSet>
      <dgm:spPr/>
      <dgm:t>
        <a:bodyPr/>
        <a:lstStyle/>
        <a:p>
          <a:endParaRPr lang="es-MX"/>
        </a:p>
      </dgm:t>
    </dgm:pt>
    <dgm:pt modelId="{260406AB-2FE7-4A2D-B76F-EAA3A8C20BE8}" type="pres">
      <dgm:prSet presAssocID="{E0CF6C67-AE9C-449B-92E9-44293227ED49}" presName="rect3ParTxNoCh" presStyleLbl="alignAcc1" presStyleIdx="5" presStyleCnt="6">
        <dgm:presLayoutVars>
          <dgm:chMax val="1"/>
          <dgm:bulletEnabled val="1"/>
        </dgm:presLayoutVars>
      </dgm:prSet>
      <dgm:spPr/>
      <dgm:t>
        <a:bodyPr/>
        <a:lstStyle/>
        <a:p>
          <a:endParaRPr lang="es-MX"/>
        </a:p>
      </dgm:t>
    </dgm:pt>
    <dgm:pt modelId="{EC9C8742-692A-43D7-9D8F-855D783D8034}" type="pres">
      <dgm:prSet presAssocID="{B29AAD68-2E51-43EF-9096-A35A3E2597F4}" presName="rect4ParTxNoCh" presStyleLbl="alignAcc1" presStyleIdx="5" presStyleCnt="6">
        <dgm:presLayoutVars>
          <dgm:chMax val="1"/>
          <dgm:bulletEnabled val="1"/>
        </dgm:presLayoutVars>
      </dgm:prSet>
      <dgm:spPr/>
      <dgm:t>
        <a:bodyPr/>
        <a:lstStyle/>
        <a:p>
          <a:endParaRPr lang="es-MX"/>
        </a:p>
      </dgm:t>
    </dgm:pt>
    <dgm:pt modelId="{43DEFAE5-B732-4C30-BA5D-773F5F4E51D5}" type="pres">
      <dgm:prSet presAssocID="{8F53212C-033D-473C-80E1-0C2BB6D9EC62}" presName="rect5ParTxNoCh" presStyleLbl="alignAcc1" presStyleIdx="5" presStyleCnt="6">
        <dgm:presLayoutVars>
          <dgm:chMax val="1"/>
          <dgm:bulletEnabled val="1"/>
        </dgm:presLayoutVars>
      </dgm:prSet>
      <dgm:spPr/>
      <dgm:t>
        <a:bodyPr/>
        <a:lstStyle/>
        <a:p>
          <a:endParaRPr lang="es-MX"/>
        </a:p>
      </dgm:t>
    </dgm:pt>
    <dgm:pt modelId="{C7884E3C-3493-4DCA-90C1-C45157105272}" type="pres">
      <dgm:prSet presAssocID="{16082765-DC41-4324-92EC-3262CB976622}" presName="rect6ParTxNoCh" presStyleLbl="alignAcc1" presStyleIdx="5" presStyleCnt="6">
        <dgm:presLayoutVars>
          <dgm:chMax val="1"/>
          <dgm:bulletEnabled val="1"/>
        </dgm:presLayoutVars>
      </dgm:prSet>
      <dgm:spPr/>
      <dgm:t>
        <a:bodyPr/>
        <a:lstStyle/>
        <a:p>
          <a:endParaRPr lang="es-MX"/>
        </a:p>
      </dgm:t>
    </dgm:pt>
  </dgm:ptLst>
  <dgm:cxnLst>
    <dgm:cxn modelId="{BC4B074F-4604-4A40-82AE-BFA8906E4B3E}" type="presOf" srcId="{521B1E2E-1EEE-4BEA-B777-D14BA2FEB214}" destId="{10EB54AA-DEEE-4888-A110-CE28B9BE9FB8}" srcOrd="1" destOrd="0" presId="urn:microsoft.com/office/officeart/2005/8/layout/target3"/>
    <dgm:cxn modelId="{0ED1CCA4-CF0D-4EEF-8D25-8BC78E7095DC}" type="presOf" srcId="{8F53212C-033D-473C-80E1-0C2BB6D9EC62}" destId="{43DEFAE5-B732-4C30-BA5D-773F5F4E51D5}" srcOrd="1" destOrd="0" presId="urn:microsoft.com/office/officeart/2005/8/layout/target3"/>
    <dgm:cxn modelId="{F47E2668-FD4E-4A34-A280-E44D240785C9}" srcId="{21B284B8-2299-4704-841C-61F59F304B64}" destId="{B29AAD68-2E51-43EF-9096-A35A3E2597F4}" srcOrd="3" destOrd="0" parTransId="{8E52AD53-4936-4655-870E-39F13820E91C}" sibTransId="{B9FD86DA-ADF0-4300-861B-B884BD4A021E}"/>
    <dgm:cxn modelId="{979A0D64-7749-4C5F-8E67-283DFB084318}" type="presOf" srcId="{21B284B8-2299-4704-841C-61F59F304B64}" destId="{406E0A99-B378-43C1-A201-AB3BFCDC941B}" srcOrd="0" destOrd="0" presId="urn:microsoft.com/office/officeart/2005/8/layout/target3"/>
    <dgm:cxn modelId="{AFB0CDB9-CE5B-46DA-9261-622EA62C404C}" type="presOf" srcId="{16082765-DC41-4324-92EC-3262CB976622}" destId="{C7884E3C-3493-4DCA-90C1-C45157105272}" srcOrd="1" destOrd="0" presId="urn:microsoft.com/office/officeart/2005/8/layout/target3"/>
    <dgm:cxn modelId="{61F6075B-C118-4048-A66D-767FAFB25976}" type="presOf" srcId="{E0CF6C67-AE9C-449B-92E9-44293227ED49}" destId="{260406AB-2FE7-4A2D-B76F-EAA3A8C20BE8}" srcOrd="1" destOrd="0" presId="urn:microsoft.com/office/officeart/2005/8/layout/target3"/>
    <dgm:cxn modelId="{F0C180F6-101C-4808-A9CA-C0F8E25E9E36}" srcId="{21B284B8-2299-4704-841C-61F59F304B64}" destId="{16082765-DC41-4324-92EC-3262CB976622}" srcOrd="5" destOrd="0" parTransId="{EA20ABB3-68EC-4841-93A3-9D4CE89AEFA4}" sibTransId="{74526CB4-49BD-4E9D-807A-D864FD18495E}"/>
    <dgm:cxn modelId="{939DE9EF-C2D0-41AA-AD98-D1A1D65B8156}" type="presOf" srcId="{B29AAD68-2E51-43EF-9096-A35A3E2597F4}" destId="{EC9C8742-692A-43D7-9D8F-855D783D8034}" srcOrd="1" destOrd="0" presId="urn:microsoft.com/office/officeart/2005/8/layout/target3"/>
    <dgm:cxn modelId="{923E35EF-6032-4F7F-B675-4DBD3FD2E49B}" type="presOf" srcId="{16082765-DC41-4324-92EC-3262CB976622}" destId="{900A737D-E66B-4F58-A220-4E97CB87904F}" srcOrd="0" destOrd="0" presId="urn:microsoft.com/office/officeart/2005/8/layout/target3"/>
    <dgm:cxn modelId="{303716FF-034F-448A-BDAD-EF4C8879EF75}" srcId="{21B284B8-2299-4704-841C-61F59F304B64}" destId="{521B1E2E-1EEE-4BEA-B777-D14BA2FEB214}" srcOrd="0" destOrd="0" parTransId="{17D2DD66-DF7C-4A53-AB19-4BD1FD0DA0D9}" sibTransId="{68B5AD39-6188-4CC7-A662-420F1FF3865C}"/>
    <dgm:cxn modelId="{F2FBA55B-5C80-4397-B019-576F7D6C27D6}" srcId="{21B284B8-2299-4704-841C-61F59F304B64}" destId="{8F53212C-033D-473C-80E1-0C2BB6D9EC62}" srcOrd="4" destOrd="0" parTransId="{C1B804C3-9FC5-4B50-8763-0C25CFB6395E}" sibTransId="{64F68EE2-7BDB-402F-83DE-FB19EA7826BA}"/>
    <dgm:cxn modelId="{10972342-F1B2-4DDB-87C3-27D1C5A04A35}" type="presOf" srcId="{9A88BA1D-10E5-4F27-9300-212A4476D7B6}" destId="{90F66AF7-79DE-46AA-9E72-F3C9A1A3E5CA}" srcOrd="1" destOrd="0" presId="urn:microsoft.com/office/officeart/2005/8/layout/target3"/>
    <dgm:cxn modelId="{DFCEF6C3-2DCD-47EC-86A8-6897442B38A0}" srcId="{21B284B8-2299-4704-841C-61F59F304B64}" destId="{E0CF6C67-AE9C-449B-92E9-44293227ED49}" srcOrd="2" destOrd="0" parTransId="{14CBF965-22F5-47D2-BA8F-C243C6616721}" sibTransId="{4B21E7B0-5C43-4AEB-87C5-4AF28D69411F}"/>
    <dgm:cxn modelId="{63056C4F-EB20-4767-AF0E-6F91041D9520}" type="presOf" srcId="{8F53212C-033D-473C-80E1-0C2BB6D9EC62}" destId="{717F2100-F020-455F-9DDE-1B506CA623D6}" srcOrd="0" destOrd="0" presId="urn:microsoft.com/office/officeart/2005/8/layout/target3"/>
    <dgm:cxn modelId="{444721A2-7B3D-42CA-B6C7-96538C040C8A}" type="presOf" srcId="{B29AAD68-2E51-43EF-9096-A35A3E2597F4}" destId="{10D090BC-57A4-47D6-8D92-69C1A364E0A7}" srcOrd="0" destOrd="0" presId="urn:microsoft.com/office/officeart/2005/8/layout/target3"/>
    <dgm:cxn modelId="{C562DCFA-B91F-42F0-A497-90DC77CD4B32}" type="presOf" srcId="{9A88BA1D-10E5-4F27-9300-212A4476D7B6}" destId="{8BB46C14-FEC3-4406-803E-0DB394B36E25}" srcOrd="0" destOrd="0" presId="urn:microsoft.com/office/officeart/2005/8/layout/target3"/>
    <dgm:cxn modelId="{0C832F0A-35BE-46D4-840C-4BE7CBDE2C87}" srcId="{21B284B8-2299-4704-841C-61F59F304B64}" destId="{9A88BA1D-10E5-4F27-9300-212A4476D7B6}" srcOrd="1" destOrd="0" parTransId="{0003A8D9-022B-4494-B242-4602B0A26213}" sibTransId="{A9A817D4-C0F3-43FF-B6B5-4985935ED824}"/>
    <dgm:cxn modelId="{B85511C3-6904-417C-962A-76E3A7E1C7C6}" type="presOf" srcId="{E0CF6C67-AE9C-449B-92E9-44293227ED49}" destId="{0DFD1E27-28A2-45F5-8524-EBAB4D9A28B8}" srcOrd="0" destOrd="0" presId="urn:microsoft.com/office/officeart/2005/8/layout/target3"/>
    <dgm:cxn modelId="{27BB99FC-D7AC-4122-A614-C65E4FE53C91}" type="presOf" srcId="{521B1E2E-1EEE-4BEA-B777-D14BA2FEB214}" destId="{063EFB80-806A-47D8-AEEE-A8D2356E3887}" srcOrd="0" destOrd="0" presId="urn:microsoft.com/office/officeart/2005/8/layout/target3"/>
    <dgm:cxn modelId="{24D7A88C-71D2-4A94-BAB7-C5D76BDAA949}" type="presParOf" srcId="{406E0A99-B378-43C1-A201-AB3BFCDC941B}" destId="{95FA8869-BBBA-4F0B-B8C9-BCE917CA463E}" srcOrd="0" destOrd="0" presId="urn:microsoft.com/office/officeart/2005/8/layout/target3"/>
    <dgm:cxn modelId="{FCFB3335-046C-4339-8ED3-E8513F5792F6}" type="presParOf" srcId="{406E0A99-B378-43C1-A201-AB3BFCDC941B}" destId="{814ED0F6-0E55-4496-9A80-A72C345EB6FC}" srcOrd="1" destOrd="0" presId="urn:microsoft.com/office/officeart/2005/8/layout/target3"/>
    <dgm:cxn modelId="{EDEEA05D-233D-4EA0-8065-5B2505B93421}" type="presParOf" srcId="{406E0A99-B378-43C1-A201-AB3BFCDC941B}" destId="{063EFB80-806A-47D8-AEEE-A8D2356E3887}" srcOrd="2" destOrd="0" presId="urn:microsoft.com/office/officeart/2005/8/layout/target3"/>
    <dgm:cxn modelId="{4E337B20-FA8B-4DC6-9078-85FF5390D0C0}" type="presParOf" srcId="{406E0A99-B378-43C1-A201-AB3BFCDC941B}" destId="{564BFA2B-49F6-43DD-87A5-7ADCCCE23193}" srcOrd="3" destOrd="0" presId="urn:microsoft.com/office/officeart/2005/8/layout/target3"/>
    <dgm:cxn modelId="{B4ABD803-8EDE-4094-A1CF-E98E15F7A684}" type="presParOf" srcId="{406E0A99-B378-43C1-A201-AB3BFCDC941B}" destId="{6FD138FE-6AE8-4BA1-B92B-55DECD852266}" srcOrd="4" destOrd="0" presId="urn:microsoft.com/office/officeart/2005/8/layout/target3"/>
    <dgm:cxn modelId="{23836431-C2A0-4196-AD2F-D585E181AB2D}" type="presParOf" srcId="{406E0A99-B378-43C1-A201-AB3BFCDC941B}" destId="{8BB46C14-FEC3-4406-803E-0DB394B36E25}" srcOrd="5" destOrd="0" presId="urn:microsoft.com/office/officeart/2005/8/layout/target3"/>
    <dgm:cxn modelId="{B6E34A3C-F347-4088-BD18-3651264335C0}" type="presParOf" srcId="{406E0A99-B378-43C1-A201-AB3BFCDC941B}" destId="{544A7046-BE3C-40DD-8A34-ADC9259C33C3}" srcOrd="6" destOrd="0" presId="urn:microsoft.com/office/officeart/2005/8/layout/target3"/>
    <dgm:cxn modelId="{B4ED397B-6A73-4C5D-A775-6FE0713FCFF9}" type="presParOf" srcId="{406E0A99-B378-43C1-A201-AB3BFCDC941B}" destId="{0CC6133E-738D-46FC-AB5D-F8E0B71E7681}" srcOrd="7" destOrd="0" presId="urn:microsoft.com/office/officeart/2005/8/layout/target3"/>
    <dgm:cxn modelId="{33CC9694-500F-4752-834A-C58131CCBFCE}" type="presParOf" srcId="{406E0A99-B378-43C1-A201-AB3BFCDC941B}" destId="{0DFD1E27-28A2-45F5-8524-EBAB4D9A28B8}" srcOrd="8" destOrd="0" presId="urn:microsoft.com/office/officeart/2005/8/layout/target3"/>
    <dgm:cxn modelId="{EF0AB846-C11D-495E-94D3-7EC4DEDE6122}" type="presParOf" srcId="{406E0A99-B378-43C1-A201-AB3BFCDC941B}" destId="{358D499F-930C-456B-B445-7EA4F9CFA4BB}" srcOrd="9" destOrd="0" presId="urn:microsoft.com/office/officeart/2005/8/layout/target3"/>
    <dgm:cxn modelId="{E14B8ED3-6FBC-400D-A12F-238A63963598}" type="presParOf" srcId="{406E0A99-B378-43C1-A201-AB3BFCDC941B}" destId="{0EE872D5-509A-4EA5-8167-C6EEE238F7FE}" srcOrd="10" destOrd="0" presId="urn:microsoft.com/office/officeart/2005/8/layout/target3"/>
    <dgm:cxn modelId="{756CF7A6-DD89-4466-BE52-58439B2339B4}" type="presParOf" srcId="{406E0A99-B378-43C1-A201-AB3BFCDC941B}" destId="{10D090BC-57A4-47D6-8D92-69C1A364E0A7}" srcOrd="11" destOrd="0" presId="urn:microsoft.com/office/officeart/2005/8/layout/target3"/>
    <dgm:cxn modelId="{04788DFB-6160-4881-B7A6-E5AEC6C0E011}" type="presParOf" srcId="{406E0A99-B378-43C1-A201-AB3BFCDC941B}" destId="{2D457DA7-84E1-45ED-A331-CB3CBDDE2A88}" srcOrd="12" destOrd="0" presId="urn:microsoft.com/office/officeart/2005/8/layout/target3"/>
    <dgm:cxn modelId="{792CF06F-DAEB-4CAA-9412-D23C6FF8127B}" type="presParOf" srcId="{406E0A99-B378-43C1-A201-AB3BFCDC941B}" destId="{AAAB2E7E-6DBE-4EAD-98F2-037326B2087D}" srcOrd="13" destOrd="0" presId="urn:microsoft.com/office/officeart/2005/8/layout/target3"/>
    <dgm:cxn modelId="{0D0A0B3D-B398-4E0B-9555-4DE58D2FFE03}" type="presParOf" srcId="{406E0A99-B378-43C1-A201-AB3BFCDC941B}" destId="{717F2100-F020-455F-9DDE-1B506CA623D6}" srcOrd="14" destOrd="0" presId="urn:microsoft.com/office/officeart/2005/8/layout/target3"/>
    <dgm:cxn modelId="{18122B1D-0ABB-4E4E-A96C-36A6F045B207}" type="presParOf" srcId="{406E0A99-B378-43C1-A201-AB3BFCDC941B}" destId="{CAFCE0E5-3555-4A21-8908-36E0E016AA20}" srcOrd="15" destOrd="0" presId="urn:microsoft.com/office/officeart/2005/8/layout/target3"/>
    <dgm:cxn modelId="{A81D70F5-0B3D-4155-A161-53F9FA3EDD1B}" type="presParOf" srcId="{406E0A99-B378-43C1-A201-AB3BFCDC941B}" destId="{BC24FB72-EC48-4E67-8386-64579D380B8C}" srcOrd="16" destOrd="0" presId="urn:microsoft.com/office/officeart/2005/8/layout/target3"/>
    <dgm:cxn modelId="{C890C6DD-D779-4A31-B13F-F7A5634CF3C0}" type="presParOf" srcId="{406E0A99-B378-43C1-A201-AB3BFCDC941B}" destId="{900A737D-E66B-4F58-A220-4E97CB87904F}" srcOrd="17" destOrd="0" presId="urn:microsoft.com/office/officeart/2005/8/layout/target3"/>
    <dgm:cxn modelId="{4B6ACC9F-12CD-46FE-ABD3-EE4E0F34D387}" type="presParOf" srcId="{406E0A99-B378-43C1-A201-AB3BFCDC941B}" destId="{10EB54AA-DEEE-4888-A110-CE28B9BE9FB8}" srcOrd="18" destOrd="0" presId="urn:microsoft.com/office/officeart/2005/8/layout/target3"/>
    <dgm:cxn modelId="{6B38648A-EEC8-4265-8930-CCF9CC86C70A}" type="presParOf" srcId="{406E0A99-B378-43C1-A201-AB3BFCDC941B}" destId="{90F66AF7-79DE-46AA-9E72-F3C9A1A3E5CA}" srcOrd="19" destOrd="0" presId="urn:microsoft.com/office/officeart/2005/8/layout/target3"/>
    <dgm:cxn modelId="{414F6814-1077-4074-B4C2-3F34EA8F51FA}" type="presParOf" srcId="{406E0A99-B378-43C1-A201-AB3BFCDC941B}" destId="{260406AB-2FE7-4A2D-B76F-EAA3A8C20BE8}" srcOrd="20" destOrd="0" presId="urn:microsoft.com/office/officeart/2005/8/layout/target3"/>
    <dgm:cxn modelId="{C8F52042-7EDA-4447-8871-6DF0E0762E05}" type="presParOf" srcId="{406E0A99-B378-43C1-A201-AB3BFCDC941B}" destId="{EC9C8742-692A-43D7-9D8F-855D783D8034}" srcOrd="21" destOrd="0" presId="urn:microsoft.com/office/officeart/2005/8/layout/target3"/>
    <dgm:cxn modelId="{F5906872-217C-468F-B6DD-6F6659D99940}" type="presParOf" srcId="{406E0A99-B378-43C1-A201-AB3BFCDC941B}" destId="{43DEFAE5-B732-4C30-BA5D-773F5F4E51D5}" srcOrd="22" destOrd="0" presId="urn:microsoft.com/office/officeart/2005/8/layout/target3"/>
    <dgm:cxn modelId="{3EBFD2D1-C324-4DEB-AAFA-A7D163F2B2B6}" type="presParOf" srcId="{406E0A99-B378-43C1-A201-AB3BFCDC941B}" destId="{C7884E3C-3493-4DCA-90C1-C45157105272}" srcOrd="23"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AF313E5-0262-4607-ABB5-B8471746B8A2}"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s-MX"/>
        </a:p>
      </dgm:t>
    </dgm:pt>
    <dgm:pt modelId="{46D0F16A-4361-421F-AC55-6A072972BA88}">
      <dgm:prSet/>
      <dgm:spPr>
        <a:solidFill>
          <a:schemeClr val="accent1">
            <a:lumMod val="75000"/>
          </a:schemeClr>
        </a:solidFill>
      </dgm:spPr>
      <dgm:t>
        <a:bodyPr/>
        <a:lstStyle/>
        <a:p>
          <a:pPr algn="just" rtl="0"/>
          <a:r>
            <a:rPr lang="es-MX" b="1" dirty="0" smtClean="0">
              <a:solidFill>
                <a:schemeClr val="tx1"/>
              </a:solidFill>
            </a:rPr>
            <a:t>Documento escrito que define con claridad los objetivos de un negocio y describe los métodos que se van a emplear para alcanzar los objetivos. Sirve como el mapa con el que se guía su compañía.</a:t>
          </a:r>
          <a:endParaRPr lang="es-MX" dirty="0">
            <a:solidFill>
              <a:schemeClr val="tx1"/>
            </a:solidFill>
          </a:endParaRPr>
        </a:p>
      </dgm:t>
    </dgm:pt>
    <dgm:pt modelId="{AD7C0A75-232A-4739-8F99-911071D35F70}" type="parTrans" cxnId="{018D7A85-6B6F-4E0B-8E6A-D68E898C60A3}">
      <dgm:prSet/>
      <dgm:spPr/>
      <dgm:t>
        <a:bodyPr/>
        <a:lstStyle/>
        <a:p>
          <a:endParaRPr lang="es-MX"/>
        </a:p>
      </dgm:t>
    </dgm:pt>
    <dgm:pt modelId="{324CCFB8-D6EB-4DDF-B922-F8594599163B}" type="sibTrans" cxnId="{018D7A85-6B6F-4E0B-8E6A-D68E898C60A3}">
      <dgm:prSet/>
      <dgm:spPr/>
      <dgm:t>
        <a:bodyPr/>
        <a:lstStyle/>
        <a:p>
          <a:endParaRPr lang="es-MX"/>
        </a:p>
      </dgm:t>
    </dgm:pt>
    <dgm:pt modelId="{A9427D3A-810C-455A-BC01-47131940B106}" type="pres">
      <dgm:prSet presAssocID="{5AF313E5-0262-4607-ABB5-B8471746B8A2}" presName="linear" presStyleCnt="0">
        <dgm:presLayoutVars>
          <dgm:animLvl val="lvl"/>
          <dgm:resizeHandles val="exact"/>
        </dgm:presLayoutVars>
      </dgm:prSet>
      <dgm:spPr/>
      <dgm:t>
        <a:bodyPr/>
        <a:lstStyle/>
        <a:p>
          <a:endParaRPr lang="es-MX"/>
        </a:p>
      </dgm:t>
    </dgm:pt>
    <dgm:pt modelId="{9CEB21DE-D499-47ED-B70D-18D48146E3E9}" type="pres">
      <dgm:prSet presAssocID="{46D0F16A-4361-421F-AC55-6A072972BA88}" presName="parentText" presStyleLbl="node1" presStyleIdx="0" presStyleCnt="1">
        <dgm:presLayoutVars>
          <dgm:chMax val="0"/>
          <dgm:bulletEnabled val="1"/>
        </dgm:presLayoutVars>
      </dgm:prSet>
      <dgm:spPr/>
      <dgm:t>
        <a:bodyPr/>
        <a:lstStyle/>
        <a:p>
          <a:endParaRPr lang="es-MX"/>
        </a:p>
      </dgm:t>
    </dgm:pt>
  </dgm:ptLst>
  <dgm:cxnLst>
    <dgm:cxn modelId="{018D7A85-6B6F-4E0B-8E6A-D68E898C60A3}" srcId="{5AF313E5-0262-4607-ABB5-B8471746B8A2}" destId="{46D0F16A-4361-421F-AC55-6A072972BA88}" srcOrd="0" destOrd="0" parTransId="{AD7C0A75-232A-4739-8F99-911071D35F70}" sibTransId="{324CCFB8-D6EB-4DDF-B922-F8594599163B}"/>
    <dgm:cxn modelId="{9B255E01-5077-480C-87E6-9A99F2FF1489}" type="presOf" srcId="{5AF313E5-0262-4607-ABB5-B8471746B8A2}" destId="{A9427D3A-810C-455A-BC01-47131940B106}" srcOrd="0" destOrd="0" presId="urn:microsoft.com/office/officeart/2005/8/layout/vList2"/>
    <dgm:cxn modelId="{D072C729-448A-4764-8130-6D25317CC452}" type="presOf" srcId="{46D0F16A-4361-421F-AC55-6A072972BA88}" destId="{9CEB21DE-D499-47ED-B70D-18D48146E3E9}" srcOrd="0" destOrd="0" presId="urn:microsoft.com/office/officeart/2005/8/layout/vList2"/>
    <dgm:cxn modelId="{2AED18E8-4950-4422-AAB3-8D7B71804865}" type="presParOf" srcId="{A9427D3A-810C-455A-BC01-47131940B106}" destId="{9CEB21DE-D499-47ED-B70D-18D48146E3E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412E37D-9233-4A61-B450-FBB70B9D6609}" type="doc">
      <dgm:prSet loTypeId="urn:microsoft.com/office/officeart/2009/3/layout/StepUpProcess" loCatId="process" qsTypeId="urn:microsoft.com/office/officeart/2005/8/quickstyle/simple1" qsCatId="simple" csTypeId="urn:microsoft.com/office/officeart/2005/8/colors/accent1_2" csCatId="accent1"/>
      <dgm:spPr/>
      <dgm:t>
        <a:bodyPr/>
        <a:lstStyle/>
        <a:p>
          <a:endParaRPr lang="es-MX"/>
        </a:p>
      </dgm:t>
    </dgm:pt>
    <dgm:pt modelId="{C15A53BA-8B5D-4391-9F7A-A13B1A3874DB}">
      <dgm:prSet custT="1"/>
      <dgm:spPr/>
      <dgm:t>
        <a:bodyPr/>
        <a:lstStyle/>
        <a:p>
          <a:pPr rtl="0"/>
          <a:r>
            <a:rPr lang="es-MX" sz="2000" b="1" dirty="0" smtClean="0"/>
            <a:t>Es un documento único que reúne toda la información necesaria para evaluar un negocio y los lineamientos generales para ponerlo en marcha.</a:t>
          </a:r>
          <a:endParaRPr lang="es-MX" sz="2000" dirty="0"/>
        </a:p>
      </dgm:t>
    </dgm:pt>
    <dgm:pt modelId="{E3BC35F7-44CF-4BA5-AE1A-6A74503D004E}" type="parTrans" cxnId="{382E770E-8A7A-463B-93EB-809D48C24222}">
      <dgm:prSet/>
      <dgm:spPr/>
      <dgm:t>
        <a:bodyPr/>
        <a:lstStyle/>
        <a:p>
          <a:endParaRPr lang="es-MX"/>
        </a:p>
      </dgm:t>
    </dgm:pt>
    <dgm:pt modelId="{8415B1C1-2497-4A55-8709-89248FEE3388}" type="sibTrans" cxnId="{382E770E-8A7A-463B-93EB-809D48C24222}">
      <dgm:prSet/>
      <dgm:spPr/>
      <dgm:t>
        <a:bodyPr/>
        <a:lstStyle/>
        <a:p>
          <a:endParaRPr lang="es-MX"/>
        </a:p>
      </dgm:t>
    </dgm:pt>
    <dgm:pt modelId="{ED6BBAF8-6971-466E-8EA7-A61A7FD43DAF}">
      <dgm:prSet custT="1"/>
      <dgm:spPr/>
      <dgm:t>
        <a:bodyPr/>
        <a:lstStyle/>
        <a:p>
          <a:pPr rtl="0"/>
          <a:r>
            <a:rPr lang="es-MX" sz="1800" b="1" dirty="0" smtClean="0"/>
            <a:t>Es un documento imprescindible de consulta para potenciales inversionistas y para el propio emprendedor, así como para proyectos de exportación; ya que ayuda a entender y estructurar mejor el negocio con la finalidad de establecer posteriormente una sólida relación mercantil.</a:t>
          </a:r>
          <a:endParaRPr lang="es-MX" sz="1800" dirty="0"/>
        </a:p>
      </dgm:t>
    </dgm:pt>
    <dgm:pt modelId="{4092278B-330E-422B-97B3-CC6F24206AC8}" type="parTrans" cxnId="{42D76F82-CF86-421E-8BCE-979EDE085755}">
      <dgm:prSet/>
      <dgm:spPr/>
      <dgm:t>
        <a:bodyPr/>
        <a:lstStyle/>
        <a:p>
          <a:endParaRPr lang="es-MX"/>
        </a:p>
      </dgm:t>
    </dgm:pt>
    <dgm:pt modelId="{A8C735E5-915D-435F-8C7E-C06742B401B8}" type="sibTrans" cxnId="{42D76F82-CF86-421E-8BCE-979EDE085755}">
      <dgm:prSet/>
      <dgm:spPr/>
      <dgm:t>
        <a:bodyPr/>
        <a:lstStyle/>
        <a:p>
          <a:endParaRPr lang="es-MX"/>
        </a:p>
      </dgm:t>
    </dgm:pt>
    <dgm:pt modelId="{555D1337-3D44-430D-846A-E3700A5D993F}" type="pres">
      <dgm:prSet presAssocID="{6412E37D-9233-4A61-B450-FBB70B9D6609}" presName="rootnode" presStyleCnt="0">
        <dgm:presLayoutVars>
          <dgm:chMax/>
          <dgm:chPref/>
          <dgm:dir/>
          <dgm:animLvl val="lvl"/>
        </dgm:presLayoutVars>
      </dgm:prSet>
      <dgm:spPr/>
      <dgm:t>
        <a:bodyPr/>
        <a:lstStyle/>
        <a:p>
          <a:endParaRPr lang="es-MX"/>
        </a:p>
      </dgm:t>
    </dgm:pt>
    <dgm:pt modelId="{201CDC63-4374-4BB7-8149-82EA235F4F99}" type="pres">
      <dgm:prSet presAssocID="{C15A53BA-8B5D-4391-9F7A-A13B1A3874DB}" presName="composite" presStyleCnt="0"/>
      <dgm:spPr/>
    </dgm:pt>
    <dgm:pt modelId="{6D71F71B-FE01-4625-85D6-1B32012B3424}" type="pres">
      <dgm:prSet presAssocID="{C15A53BA-8B5D-4391-9F7A-A13B1A3874DB}" presName="LShape" presStyleLbl="alignNode1" presStyleIdx="0" presStyleCnt="3"/>
      <dgm:spPr/>
    </dgm:pt>
    <dgm:pt modelId="{68313B3F-70CC-4FE8-8AA0-1B0869B3306D}" type="pres">
      <dgm:prSet presAssocID="{C15A53BA-8B5D-4391-9F7A-A13B1A3874DB}" presName="ParentText" presStyleLbl="revTx" presStyleIdx="0" presStyleCnt="2">
        <dgm:presLayoutVars>
          <dgm:chMax val="0"/>
          <dgm:chPref val="0"/>
          <dgm:bulletEnabled val="1"/>
        </dgm:presLayoutVars>
      </dgm:prSet>
      <dgm:spPr/>
      <dgm:t>
        <a:bodyPr/>
        <a:lstStyle/>
        <a:p>
          <a:endParaRPr lang="es-MX"/>
        </a:p>
      </dgm:t>
    </dgm:pt>
    <dgm:pt modelId="{7CEBE61B-7601-4CCE-BBF9-C266DDE88892}" type="pres">
      <dgm:prSet presAssocID="{C15A53BA-8B5D-4391-9F7A-A13B1A3874DB}" presName="Triangle" presStyleLbl="alignNode1" presStyleIdx="1" presStyleCnt="3"/>
      <dgm:spPr/>
    </dgm:pt>
    <dgm:pt modelId="{3F463F0B-203E-4CBD-9D1A-EF3641105603}" type="pres">
      <dgm:prSet presAssocID="{8415B1C1-2497-4A55-8709-89248FEE3388}" presName="sibTrans" presStyleCnt="0"/>
      <dgm:spPr/>
    </dgm:pt>
    <dgm:pt modelId="{AA0DE4DD-894D-47C5-97C5-EB80F58EA904}" type="pres">
      <dgm:prSet presAssocID="{8415B1C1-2497-4A55-8709-89248FEE3388}" presName="space" presStyleCnt="0"/>
      <dgm:spPr/>
    </dgm:pt>
    <dgm:pt modelId="{1B8BCBD0-54E0-4683-90C2-5E3F084C5B0F}" type="pres">
      <dgm:prSet presAssocID="{ED6BBAF8-6971-466E-8EA7-A61A7FD43DAF}" presName="composite" presStyleCnt="0"/>
      <dgm:spPr/>
    </dgm:pt>
    <dgm:pt modelId="{B5F6BDF2-B26E-4187-A192-65641DB68A53}" type="pres">
      <dgm:prSet presAssocID="{ED6BBAF8-6971-466E-8EA7-A61A7FD43DAF}" presName="LShape" presStyleLbl="alignNode1" presStyleIdx="2" presStyleCnt="3"/>
      <dgm:spPr/>
    </dgm:pt>
    <dgm:pt modelId="{1F24756F-FB0E-4DF1-BBAA-35A2B6E94501}" type="pres">
      <dgm:prSet presAssocID="{ED6BBAF8-6971-466E-8EA7-A61A7FD43DAF}" presName="ParentText" presStyleLbl="revTx" presStyleIdx="1" presStyleCnt="2">
        <dgm:presLayoutVars>
          <dgm:chMax val="0"/>
          <dgm:chPref val="0"/>
          <dgm:bulletEnabled val="1"/>
        </dgm:presLayoutVars>
      </dgm:prSet>
      <dgm:spPr/>
      <dgm:t>
        <a:bodyPr/>
        <a:lstStyle/>
        <a:p>
          <a:endParaRPr lang="es-MX"/>
        </a:p>
      </dgm:t>
    </dgm:pt>
  </dgm:ptLst>
  <dgm:cxnLst>
    <dgm:cxn modelId="{C44C749F-A665-41CC-B0FF-4D8E079199B0}" type="presOf" srcId="{C15A53BA-8B5D-4391-9F7A-A13B1A3874DB}" destId="{68313B3F-70CC-4FE8-8AA0-1B0869B3306D}" srcOrd="0" destOrd="0" presId="urn:microsoft.com/office/officeart/2009/3/layout/StepUpProcess"/>
    <dgm:cxn modelId="{42D76F82-CF86-421E-8BCE-979EDE085755}" srcId="{6412E37D-9233-4A61-B450-FBB70B9D6609}" destId="{ED6BBAF8-6971-466E-8EA7-A61A7FD43DAF}" srcOrd="1" destOrd="0" parTransId="{4092278B-330E-422B-97B3-CC6F24206AC8}" sibTransId="{A8C735E5-915D-435F-8C7E-C06742B401B8}"/>
    <dgm:cxn modelId="{382E770E-8A7A-463B-93EB-809D48C24222}" srcId="{6412E37D-9233-4A61-B450-FBB70B9D6609}" destId="{C15A53BA-8B5D-4391-9F7A-A13B1A3874DB}" srcOrd="0" destOrd="0" parTransId="{E3BC35F7-44CF-4BA5-AE1A-6A74503D004E}" sibTransId="{8415B1C1-2497-4A55-8709-89248FEE3388}"/>
    <dgm:cxn modelId="{F5D3C6A6-B96C-40AE-9B29-4A066232256D}" type="presOf" srcId="{6412E37D-9233-4A61-B450-FBB70B9D6609}" destId="{555D1337-3D44-430D-846A-E3700A5D993F}" srcOrd="0" destOrd="0" presId="urn:microsoft.com/office/officeart/2009/3/layout/StepUpProcess"/>
    <dgm:cxn modelId="{AB8775F1-2297-4E62-9B2B-F482CD95FB23}" type="presOf" srcId="{ED6BBAF8-6971-466E-8EA7-A61A7FD43DAF}" destId="{1F24756F-FB0E-4DF1-BBAA-35A2B6E94501}" srcOrd="0" destOrd="0" presId="urn:microsoft.com/office/officeart/2009/3/layout/StepUpProcess"/>
    <dgm:cxn modelId="{A77F1329-26E8-4F41-B65A-3EDC2B5ECD72}" type="presParOf" srcId="{555D1337-3D44-430D-846A-E3700A5D993F}" destId="{201CDC63-4374-4BB7-8149-82EA235F4F99}" srcOrd="0" destOrd="0" presId="urn:microsoft.com/office/officeart/2009/3/layout/StepUpProcess"/>
    <dgm:cxn modelId="{6C50F24F-1845-4631-AD91-9849EB7060BF}" type="presParOf" srcId="{201CDC63-4374-4BB7-8149-82EA235F4F99}" destId="{6D71F71B-FE01-4625-85D6-1B32012B3424}" srcOrd="0" destOrd="0" presId="urn:microsoft.com/office/officeart/2009/3/layout/StepUpProcess"/>
    <dgm:cxn modelId="{E0F02B91-4ED6-4044-8610-BA49B74FC7B8}" type="presParOf" srcId="{201CDC63-4374-4BB7-8149-82EA235F4F99}" destId="{68313B3F-70CC-4FE8-8AA0-1B0869B3306D}" srcOrd="1" destOrd="0" presId="urn:microsoft.com/office/officeart/2009/3/layout/StepUpProcess"/>
    <dgm:cxn modelId="{41F8BD55-3B30-46F2-A168-C00B6F48645C}" type="presParOf" srcId="{201CDC63-4374-4BB7-8149-82EA235F4F99}" destId="{7CEBE61B-7601-4CCE-BBF9-C266DDE88892}" srcOrd="2" destOrd="0" presId="urn:microsoft.com/office/officeart/2009/3/layout/StepUpProcess"/>
    <dgm:cxn modelId="{76BAC7C1-AF02-4022-A4DE-85877785F8E6}" type="presParOf" srcId="{555D1337-3D44-430D-846A-E3700A5D993F}" destId="{3F463F0B-203E-4CBD-9D1A-EF3641105603}" srcOrd="1" destOrd="0" presId="urn:microsoft.com/office/officeart/2009/3/layout/StepUpProcess"/>
    <dgm:cxn modelId="{407AD555-4D1C-4009-9BFC-FD4588E3366F}" type="presParOf" srcId="{3F463F0B-203E-4CBD-9D1A-EF3641105603}" destId="{AA0DE4DD-894D-47C5-97C5-EB80F58EA904}" srcOrd="0" destOrd="0" presId="urn:microsoft.com/office/officeart/2009/3/layout/StepUpProcess"/>
    <dgm:cxn modelId="{19F2CADC-B9B8-4931-8F04-6AF2BF3E574B}" type="presParOf" srcId="{555D1337-3D44-430D-846A-E3700A5D993F}" destId="{1B8BCBD0-54E0-4683-90C2-5E3F084C5B0F}" srcOrd="2" destOrd="0" presId="urn:microsoft.com/office/officeart/2009/3/layout/StepUpProcess"/>
    <dgm:cxn modelId="{A585651E-F10A-4193-B904-8464A2A92A0B}" type="presParOf" srcId="{1B8BCBD0-54E0-4683-90C2-5E3F084C5B0F}" destId="{B5F6BDF2-B26E-4187-A192-65641DB68A53}" srcOrd="0" destOrd="0" presId="urn:microsoft.com/office/officeart/2009/3/layout/StepUpProcess"/>
    <dgm:cxn modelId="{D12B8D1C-5ED6-4C42-AC8D-DC556EAA462C}" type="presParOf" srcId="{1B8BCBD0-54E0-4683-90C2-5E3F084C5B0F}" destId="{1F24756F-FB0E-4DF1-BBAA-35A2B6E94501}"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4B8AC96-0D57-4339-9FBC-FEA36CCE20F9}" type="doc">
      <dgm:prSet loTypeId="urn:microsoft.com/office/officeart/2005/8/layout/hProcess9" loCatId="process" qsTypeId="urn:microsoft.com/office/officeart/2005/8/quickstyle/simple1" qsCatId="simple" csTypeId="urn:microsoft.com/office/officeart/2005/8/colors/colorful3" csCatId="colorful" phldr="1"/>
      <dgm:spPr/>
      <dgm:t>
        <a:bodyPr/>
        <a:lstStyle/>
        <a:p>
          <a:endParaRPr lang="es-MX"/>
        </a:p>
      </dgm:t>
    </dgm:pt>
    <dgm:pt modelId="{20960798-7BBC-470E-83E9-DEF2732E45CF}">
      <dgm:prSet custT="1"/>
      <dgm:spPr/>
      <dgm:t>
        <a:bodyPr/>
        <a:lstStyle/>
        <a:p>
          <a:pPr rtl="0"/>
          <a:r>
            <a:rPr lang="es-MX" sz="1800" b="1" dirty="0" smtClean="0">
              <a:solidFill>
                <a:schemeClr val="tx1"/>
              </a:solidFill>
            </a:rPr>
            <a:t>Es la carta de presentación del empresario, dado que los inversionistas y socios se basan en él para evaluar los proyectos que reciben y decidir la factibilidad de la inversión.</a:t>
          </a:r>
          <a:endParaRPr lang="es-MX" sz="1800" dirty="0">
            <a:solidFill>
              <a:schemeClr val="tx1"/>
            </a:solidFill>
          </a:endParaRPr>
        </a:p>
      </dgm:t>
    </dgm:pt>
    <dgm:pt modelId="{FE2648F0-0E2F-4E4A-8BB7-52681ACD1C74}" type="parTrans" cxnId="{08234627-A843-4FA3-8711-8603BBAFE602}">
      <dgm:prSet/>
      <dgm:spPr/>
      <dgm:t>
        <a:bodyPr/>
        <a:lstStyle/>
        <a:p>
          <a:endParaRPr lang="es-MX"/>
        </a:p>
      </dgm:t>
    </dgm:pt>
    <dgm:pt modelId="{A7F7CE92-35AB-4474-BA6E-C21B276C28DD}" type="sibTrans" cxnId="{08234627-A843-4FA3-8711-8603BBAFE602}">
      <dgm:prSet/>
      <dgm:spPr/>
      <dgm:t>
        <a:bodyPr/>
        <a:lstStyle/>
        <a:p>
          <a:endParaRPr lang="es-MX"/>
        </a:p>
      </dgm:t>
    </dgm:pt>
    <dgm:pt modelId="{38287008-47A5-4931-B564-EE42C6A8F425}">
      <dgm:prSet custT="1"/>
      <dgm:spPr/>
      <dgm:t>
        <a:bodyPr/>
        <a:lstStyle/>
        <a:p>
          <a:pPr rtl="0"/>
          <a:r>
            <a:rPr lang="es-MX" sz="1800" b="1" dirty="0" smtClean="0">
              <a:solidFill>
                <a:schemeClr val="tx1"/>
              </a:solidFill>
            </a:rPr>
            <a:t>Muchos proyectos valiosos han sido descartados por los inversionistas porque no cuentan con información clara y precisa para evaluar la idea o negocio.</a:t>
          </a:r>
          <a:endParaRPr lang="es-MX" sz="1800" dirty="0">
            <a:solidFill>
              <a:schemeClr val="tx1"/>
            </a:solidFill>
          </a:endParaRPr>
        </a:p>
      </dgm:t>
    </dgm:pt>
    <dgm:pt modelId="{80811048-12C9-4550-A9C9-FA26297354AE}" type="parTrans" cxnId="{9B733FB2-CEA6-4D99-B8FE-88EE97B88D8B}">
      <dgm:prSet/>
      <dgm:spPr/>
      <dgm:t>
        <a:bodyPr/>
        <a:lstStyle/>
        <a:p>
          <a:endParaRPr lang="es-MX"/>
        </a:p>
      </dgm:t>
    </dgm:pt>
    <dgm:pt modelId="{AFD54CE3-ED04-4633-B5D1-12549807991C}" type="sibTrans" cxnId="{9B733FB2-CEA6-4D99-B8FE-88EE97B88D8B}">
      <dgm:prSet/>
      <dgm:spPr/>
      <dgm:t>
        <a:bodyPr/>
        <a:lstStyle/>
        <a:p>
          <a:endParaRPr lang="es-MX"/>
        </a:p>
      </dgm:t>
    </dgm:pt>
    <dgm:pt modelId="{93672691-E93E-42A7-B1FA-BBA443B2FD15}" type="pres">
      <dgm:prSet presAssocID="{84B8AC96-0D57-4339-9FBC-FEA36CCE20F9}" presName="CompostProcess" presStyleCnt="0">
        <dgm:presLayoutVars>
          <dgm:dir/>
          <dgm:resizeHandles val="exact"/>
        </dgm:presLayoutVars>
      </dgm:prSet>
      <dgm:spPr/>
      <dgm:t>
        <a:bodyPr/>
        <a:lstStyle/>
        <a:p>
          <a:endParaRPr lang="es-MX"/>
        </a:p>
      </dgm:t>
    </dgm:pt>
    <dgm:pt modelId="{C216C9F1-AFDD-43FC-9810-E582209FC9B1}" type="pres">
      <dgm:prSet presAssocID="{84B8AC96-0D57-4339-9FBC-FEA36CCE20F9}" presName="arrow" presStyleLbl="bgShp" presStyleIdx="0" presStyleCnt="1"/>
      <dgm:spPr/>
    </dgm:pt>
    <dgm:pt modelId="{FC39C652-2161-442D-9FDA-A97E6A2621D5}" type="pres">
      <dgm:prSet presAssocID="{84B8AC96-0D57-4339-9FBC-FEA36CCE20F9}" presName="linearProcess" presStyleCnt="0"/>
      <dgm:spPr/>
    </dgm:pt>
    <dgm:pt modelId="{E707541B-37E9-4727-884A-8E5D087A5FF6}" type="pres">
      <dgm:prSet presAssocID="{20960798-7BBC-470E-83E9-DEF2732E45CF}" presName="textNode" presStyleLbl="node1" presStyleIdx="0" presStyleCnt="2" custScaleY="130458">
        <dgm:presLayoutVars>
          <dgm:bulletEnabled val="1"/>
        </dgm:presLayoutVars>
      </dgm:prSet>
      <dgm:spPr/>
      <dgm:t>
        <a:bodyPr/>
        <a:lstStyle/>
        <a:p>
          <a:endParaRPr lang="es-MX"/>
        </a:p>
      </dgm:t>
    </dgm:pt>
    <dgm:pt modelId="{6EBC577A-00B9-4E4F-AC19-29A70F14BEEF}" type="pres">
      <dgm:prSet presAssocID="{A7F7CE92-35AB-4474-BA6E-C21B276C28DD}" presName="sibTrans" presStyleCnt="0"/>
      <dgm:spPr/>
    </dgm:pt>
    <dgm:pt modelId="{53DD87EC-0156-46C6-962A-4D8295CF4E13}" type="pres">
      <dgm:prSet presAssocID="{38287008-47A5-4931-B564-EE42C6A8F425}" presName="textNode" presStyleLbl="node1" presStyleIdx="1" presStyleCnt="2">
        <dgm:presLayoutVars>
          <dgm:bulletEnabled val="1"/>
        </dgm:presLayoutVars>
      </dgm:prSet>
      <dgm:spPr/>
      <dgm:t>
        <a:bodyPr/>
        <a:lstStyle/>
        <a:p>
          <a:endParaRPr lang="es-MX"/>
        </a:p>
      </dgm:t>
    </dgm:pt>
  </dgm:ptLst>
  <dgm:cxnLst>
    <dgm:cxn modelId="{9B733FB2-CEA6-4D99-B8FE-88EE97B88D8B}" srcId="{84B8AC96-0D57-4339-9FBC-FEA36CCE20F9}" destId="{38287008-47A5-4931-B564-EE42C6A8F425}" srcOrd="1" destOrd="0" parTransId="{80811048-12C9-4550-A9C9-FA26297354AE}" sibTransId="{AFD54CE3-ED04-4633-B5D1-12549807991C}"/>
    <dgm:cxn modelId="{2BC801AD-0A89-4EDC-8AFC-7FCABC27A968}" type="presOf" srcId="{38287008-47A5-4931-B564-EE42C6A8F425}" destId="{53DD87EC-0156-46C6-962A-4D8295CF4E13}" srcOrd="0" destOrd="0" presId="urn:microsoft.com/office/officeart/2005/8/layout/hProcess9"/>
    <dgm:cxn modelId="{08234627-A843-4FA3-8711-8603BBAFE602}" srcId="{84B8AC96-0D57-4339-9FBC-FEA36CCE20F9}" destId="{20960798-7BBC-470E-83E9-DEF2732E45CF}" srcOrd="0" destOrd="0" parTransId="{FE2648F0-0E2F-4E4A-8BB7-52681ACD1C74}" sibTransId="{A7F7CE92-35AB-4474-BA6E-C21B276C28DD}"/>
    <dgm:cxn modelId="{12027E19-37E5-4378-AACB-0DFFB72C5467}" type="presOf" srcId="{84B8AC96-0D57-4339-9FBC-FEA36CCE20F9}" destId="{93672691-E93E-42A7-B1FA-BBA443B2FD15}" srcOrd="0" destOrd="0" presId="urn:microsoft.com/office/officeart/2005/8/layout/hProcess9"/>
    <dgm:cxn modelId="{1F46BE3D-3989-4E3A-9A7E-82E97CF7FB95}" type="presOf" srcId="{20960798-7BBC-470E-83E9-DEF2732E45CF}" destId="{E707541B-37E9-4727-884A-8E5D087A5FF6}" srcOrd="0" destOrd="0" presId="urn:microsoft.com/office/officeart/2005/8/layout/hProcess9"/>
    <dgm:cxn modelId="{B2202E7F-60A3-4B92-A050-AA164A6E78E7}" type="presParOf" srcId="{93672691-E93E-42A7-B1FA-BBA443B2FD15}" destId="{C216C9F1-AFDD-43FC-9810-E582209FC9B1}" srcOrd="0" destOrd="0" presId="urn:microsoft.com/office/officeart/2005/8/layout/hProcess9"/>
    <dgm:cxn modelId="{BFEC6E4E-CE38-412E-BFCB-83E0ECB08D5B}" type="presParOf" srcId="{93672691-E93E-42A7-B1FA-BBA443B2FD15}" destId="{FC39C652-2161-442D-9FDA-A97E6A2621D5}" srcOrd="1" destOrd="0" presId="urn:microsoft.com/office/officeart/2005/8/layout/hProcess9"/>
    <dgm:cxn modelId="{8A869437-27B2-4C04-9E4A-88FB4B88C1C2}" type="presParOf" srcId="{FC39C652-2161-442D-9FDA-A97E6A2621D5}" destId="{E707541B-37E9-4727-884A-8E5D087A5FF6}" srcOrd="0" destOrd="0" presId="urn:microsoft.com/office/officeart/2005/8/layout/hProcess9"/>
    <dgm:cxn modelId="{6A004761-FA05-4A00-B9AC-A92D2D36CEC9}" type="presParOf" srcId="{FC39C652-2161-442D-9FDA-A97E6A2621D5}" destId="{6EBC577A-00B9-4E4F-AC19-29A70F14BEEF}" srcOrd="1" destOrd="0" presId="urn:microsoft.com/office/officeart/2005/8/layout/hProcess9"/>
    <dgm:cxn modelId="{5841E4D5-B710-4845-9FB6-B4690C84F55B}" type="presParOf" srcId="{FC39C652-2161-442D-9FDA-A97E6A2621D5}" destId="{53DD87EC-0156-46C6-962A-4D8295CF4E13}"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2E28D34-FA1C-41BA-B05A-1D5EB6AA6A4A}" type="doc">
      <dgm:prSet loTypeId="urn:microsoft.com/office/officeart/2005/8/layout/process1" loCatId="process" qsTypeId="urn:microsoft.com/office/officeart/2005/8/quickstyle/simple1" qsCatId="simple" csTypeId="urn:microsoft.com/office/officeart/2005/8/colors/accent3_3" csCatId="accent3"/>
      <dgm:spPr/>
      <dgm:t>
        <a:bodyPr/>
        <a:lstStyle/>
        <a:p>
          <a:endParaRPr lang="es-MX"/>
        </a:p>
      </dgm:t>
    </dgm:pt>
    <dgm:pt modelId="{0AAACC7C-0634-4339-A608-0D03BB13FD49}">
      <dgm:prSet/>
      <dgm:spPr/>
      <dgm:t>
        <a:bodyPr/>
        <a:lstStyle/>
        <a:p>
          <a:pPr rtl="0"/>
          <a:r>
            <a:rPr lang="es-MX" b="1" dirty="0" smtClean="0">
              <a:solidFill>
                <a:schemeClr val="tx1"/>
              </a:solidFill>
            </a:rPr>
            <a:t>Por ello, para que un plan de negocios se transforme en una poderosa herramienta de venta de ideas, es muy importante formular una buena estrategia que ilustre claramente las características del proyecto, e incluya un análisis completo y riguroso, tanto cualitativo como cuantitativo. </a:t>
          </a:r>
          <a:endParaRPr lang="es-MX" dirty="0">
            <a:solidFill>
              <a:schemeClr val="tx1"/>
            </a:solidFill>
          </a:endParaRPr>
        </a:p>
      </dgm:t>
    </dgm:pt>
    <dgm:pt modelId="{B5A2F51F-0214-495C-89C0-BFEEA12E34A3}" type="parTrans" cxnId="{B5019454-788A-4D84-BD21-F7075372BDC1}">
      <dgm:prSet/>
      <dgm:spPr/>
      <dgm:t>
        <a:bodyPr/>
        <a:lstStyle/>
        <a:p>
          <a:endParaRPr lang="es-MX"/>
        </a:p>
      </dgm:t>
    </dgm:pt>
    <dgm:pt modelId="{28FB5D9A-B523-440C-A12A-7B720292C66D}" type="sibTrans" cxnId="{B5019454-788A-4D84-BD21-F7075372BDC1}">
      <dgm:prSet/>
      <dgm:spPr/>
      <dgm:t>
        <a:bodyPr/>
        <a:lstStyle/>
        <a:p>
          <a:endParaRPr lang="es-MX"/>
        </a:p>
      </dgm:t>
    </dgm:pt>
    <dgm:pt modelId="{6590F7F2-09BE-4ABA-BD78-6F3AA30C6026}" type="pres">
      <dgm:prSet presAssocID="{22E28D34-FA1C-41BA-B05A-1D5EB6AA6A4A}" presName="Name0" presStyleCnt="0">
        <dgm:presLayoutVars>
          <dgm:dir/>
          <dgm:resizeHandles val="exact"/>
        </dgm:presLayoutVars>
      </dgm:prSet>
      <dgm:spPr/>
      <dgm:t>
        <a:bodyPr/>
        <a:lstStyle/>
        <a:p>
          <a:endParaRPr lang="es-MX"/>
        </a:p>
      </dgm:t>
    </dgm:pt>
    <dgm:pt modelId="{7918E32A-943F-4AA6-87E2-0BF0886B52B7}" type="pres">
      <dgm:prSet presAssocID="{0AAACC7C-0634-4339-A608-0D03BB13FD49}" presName="node" presStyleLbl="node1" presStyleIdx="0" presStyleCnt="1">
        <dgm:presLayoutVars>
          <dgm:bulletEnabled val="1"/>
        </dgm:presLayoutVars>
      </dgm:prSet>
      <dgm:spPr/>
      <dgm:t>
        <a:bodyPr/>
        <a:lstStyle/>
        <a:p>
          <a:endParaRPr lang="es-MX"/>
        </a:p>
      </dgm:t>
    </dgm:pt>
  </dgm:ptLst>
  <dgm:cxnLst>
    <dgm:cxn modelId="{B5019454-788A-4D84-BD21-F7075372BDC1}" srcId="{22E28D34-FA1C-41BA-B05A-1D5EB6AA6A4A}" destId="{0AAACC7C-0634-4339-A608-0D03BB13FD49}" srcOrd="0" destOrd="0" parTransId="{B5A2F51F-0214-495C-89C0-BFEEA12E34A3}" sibTransId="{28FB5D9A-B523-440C-A12A-7B720292C66D}"/>
    <dgm:cxn modelId="{8CA260C8-4D57-4639-8177-34B4594C6957}" type="presOf" srcId="{22E28D34-FA1C-41BA-B05A-1D5EB6AA6A4A}" destId="{6590F7F2-09BE-4ABA-BD78-6F3AA30C6026}" srcOrd="0" destOrd="0" presId="urn:microsoft.com/office/officeart/2005/8/layout/process1"/>
    <dgm:cxn modelId="{2054F380-B7BB-4AEE-8384-7E39D98E30B0}" type="presOf" srcId="{0AAACC7C-0634-4339-A608-0D03BB13FD49}" destId="{7918E32A-943F-4AA6-87E2-0BF0886B52B7}" srcOrd="0" destOrd="0" presId="urn:microsoft.com/office/officeart/2005/8/layout/process1"/>
    <dgm:cxn modelId="{02E16AFA-ADB6-4A7C-B2A9-F59BBE371D16}" type="presParOf" srcId="{6590F7F2-09BE-4ABA-BD78-6F3AA30C6026}" destId="{7918E32A-943F-4AA6-87E2-0BF0886B52B7}"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2E478DB-7FD6-4DB8-9710-31A62F0FD509}" type="doc">
      <dgm:prSet loTypeId="urn:microsoft.com/office/officeart/2005/8/layout/process1" loCatId="process" qsTypeId="urn:microsoft.com/office/officeart/2005/8/quickstyle/3d3" qsCatId="3D" csTypeId="urn:microsoft.com/office/officeart/2005/8/colors/accent2_1" csCatId="accent2"/>
      <dgm:spPr/>
      <dgm:t>
        <a:bodyPr/>
        <a:lstStyle/>
        <a:p>
          <a:endParaRPr lang="es-MX"/>
        </a:p>
      </dgm:t>
    </dgm:pt>
    <dgm:pt modelId="{BF2EA68C-58B3-4B70-8950-0E905D08AFF8}">
      <dgm:prSet/>
      <dgm:spPr/>
      <dgm:t>
        <a:bodyPr/>
        <a:lstStyle/>
        <a:p>
          <a:pPr rtl="0"/>
          <a:r>
            <a:rPr lang="es-MX" b="1" smtClean="0"/>
            <a:t>Los negocios con planes escritos tienen más éxito. Este hecho solamente justifica el gasto y el trabajo de realizar un plan de negocios.</a:t>
          </a:r>
          <a:endParaRPr lang="es-MX"/>
        </a:p>
      </dgm:t>
    </dgm:pt>
    <dgm:pt modelId="{ECD482BC-4372-4B11-ADDB-E47369B5365B}" type="parTrans" cxnId="{54E29374-031A-4754-825B-606F6CCC073F}">
      <dgm:prSet/>
      <dgm:spPr/>
      <dgm:t>
        <a:bodyPr/>
        <a:lstStyle/>
        <a:p>
          <a:endParaRPr lang="es-MX"/>
        </a:p>
      </dgm:t>
    </dgm:pt>
    <dgm:pt modelId="{409A712A-E205-48B2-B3BA-A9BEBE0F0D1D}" type="sibTrans" cxnId="{54E29374-031A-4754-825B-606F6CCC073F}">
      <dgm:prSet/>
      <dgm:spPr/>
      <dgm:t>
        <a:bodyPr/>
        <a:lstStyle/>
        <a:p>
          <a:endParaRPr lang="es-MX"/>
        </a:p>
      </dgm:t>
    </dgm:pt>
    <dgm:pt modelId="{E1A94738-D7AF-4AE1-8074-AF8662ED95F8}">
      <dgm:prSet/>
      <dgm:spPr/>
      <dgm:t>
        <a:bodyPr/>
        <a:lstStyle/>
        <a:p>
          <a:pPr rtl="0"/>
          <a:r>
            <a:rPr lang="es-MX" b="1" dirty="0" smtClean="0"/>
            <a:t>Ayuda a clarificar y enfocar las metas y objetivos del negocio.</a:t>
          </a:r>
          <a:endParaRPr lang="es-MX" dirty="0"/>
        </a:p>
      </dgm:t>
    </dgm:pt>
    <dgm:pt modelId="{5E5B1BA3-41BD-4047-9C0D-D5380E92232A}" type="parTrans" cxnId="{CE0423DB-46C8-4F27-BBC0-B68B45772785}">
      <dgm:prSet/>
      <dgm:spPr/>
      <dgm:t>
        <a:bodyPr/>
        <a:lstStyle/>
        <a:p>
          <a:endParaRPr lang="es-MX"/>
        </a:p>
      </dgm:t>
    </dgm:pt>
    <dgm:pt modelId="{AC175696-5F93-4D0E-87AA-C8CE35D05182}" type="sibTrans" cxnId="{CE0423DB-46C8-4F27-BBC0-B68B45772785}">
      <dgm:prSet/>
      <dgm:spPr/>
      <dgm:t>
        <a:bodyPr/>
        <a:lstStyle/>
        <a:p>
          <a:endParaRPr lang="es-MX"/>
        </a:p>
      </dgm:t>
    </dgm:pt>
    <dgm:pt modelId="{9DFF93AC-4141-4055-B241-79C130B03920}">
      <dgm:prSet/>
      <dgm:spPr/>
      <dgm:t>
        <a:bodyPr/>
        <a:lstStyle/>
        <a:p>
          <a:pPr rtl="0"/>
          <a:r>
            <a:rPr lang="es-MX" b="1" smtClean="0"/>
            <a:t>Ayuda a coordinar los diferentes factores de un negocio que son necesarios para el éxito.</a:t>
          </a:r>
          <a:endParaRPr lang="es-MX"/>
        </a:p>
      </dgm:t>
    </dgm:pt>
    <dgm:pt modelId="{9C59C867-DE37-4CBD-9923-5136AB75A9ED}" type="parTrans" cxnId="{411BD647-35EC-45C2-ACF5-73DA4C6E2CA5}">
      <dgm:prSet/>
      <dgm:spPr/>
      <dgm:t>
        <a:bodyPr/>
        <a:lstStyle/>
        <a:p>
          <a:endParaRPr lang="es-MX"/>
        </a:p>
      </dgm:t>
    </dgm:pt>
    <dgm:pt modelId="{F22B4856-98CA-46EB-A7C8-C7B459E9CFB9}" type="sibTrans" cxnId="{411BD647-35EC-45C2-ACF5-73DA4C6E2CA5}">
      <dgm:prSet/>
      <dgm:spPr/>
      <dgm:t>
        <a:bodyPr/>
        <a:lstStyle/>
        <a:p>
          <a:endParaRPr lang="es-MX"/>
        </a:p>
      </dgm:t>
    </dgm:pt>
    <dgm:pt modelId="{36F02F03-BABD-4FE6-886D-B5EA4044C924}" type="pres">
      <dgm:prSet presAssocID="{72E478DB-7FD6-4DB8-9710-31A62F0FD509}" presName="Name0" presStyleCnt="0">
        <dgm:presLayoutVars>
          <dgm:dir/>
          <dgm:resizeHandles val="exact"/>
        </dgm:presLayoutVars>
      </dgm:prSet>
      <dgm:spPr/>
      <dgm:t>
        <a:bodyPr/>
        <a:lstStyle/>
        <a:p>
          <a:endParaRPr lang="es-MX"/>
        </a:p>
      </dgm:t>
    </dgm:pt>
    <dgm:pt modelId="{81319FEA-03F4-42BF-BBB8-4756EEE272A5}" type="pres">
      <dgm:prSet presAssocID="{BF2EA68C-58B3-4B70-8950-0E905D08AFF8}" presName="node" presStyleLbl="node1" presStyleIdx="0" presStyleCnt="3">
        <dgm:presLayoutVars>
          <dgm:bulletEnabled val="1"/>
        </dgm:presLayoutVars>
      </dgm:prSet>
      <dgm:spPr/>
      <dgm:t>
        <a:bodyPr/>
        <a:lstStyle/>
        <a:p>
          <a:endParaRPr lang="es-MX"/>
        </a:p>
      </dgm:t>
    </dgm:pt>
    <dgm:pt modelId="{4211FAF4-CDAC-439A-A55F-6EFDA18CEA62}" type="pres">
      <dgm:prSet presAssocID="{409A712A-E205-48B2-B3BA-A9BEBE0F0D1D}" presName="sibTrans" presStyleLbl="sibTrans2D1" presStyleIdx="0" presStyleCnt="2"/>
      <dgm:spPr/>
      <dgm:t>
        <a:bodyPr/>
        <a:lstStyle/>
        <a:p>
          <a:endParaRPr lang="es-MX"/>
        </a:p>
      </dgm:t>
    </dgm:pt>
    <dgm:pt modelId="{26D0750E-FD6E-47B7-863C-969ECC14EAA5}" type="pres">
      <dgm:prSet presAssocID="{409A712A-E205-48B2-B3BA-A9BEBE0F0D1D}" presName="connectorText" presStyleLbl="sibTrans2D1" presStyleIdx="0" presStyleCnt="2"/>
      <dgm:spPr/>
      <dgm:t>
        <a:bodyPr/>
        <a:lstStyle/>
        <a:p>
          <a:endParaRPr lang="es-MX"/>
        </a:p>
      </dgm:t>
    </dgm:pt>
    <dgm:pt modelId="{6BF9F084-3226-4E6D-A7B5-172F109394C9}" type="pres">
      <dgm:prSet presAssocID="{E1A94738-D7AF-4AE1-8074-AF8662ED95F8}" presName="node" presStyleLbl="node1" presStyleIdx="1" presStyleCnt="3">
        <dgm:presLayoutVars>
          <dgm:bulletEnabled val="1"/>
        </dgm:presLayoutVars>
      </dgm:prSet>
      <dgm:spPr/>
      <dgm:t>
        <a:bodyPr/>
        <a:lstStyle/>
        <a:p>
          <a:endParaRPr lang="es-MX"/>
        </a:p>
      </dgm:t>
    </dgm:pt>
    <dgm:pt modelId="{7641B04C-6E2C-4044-891E-467C393744C6}" type="pres">
      <dgm:prSet presAssocID="{AC175696-5F93-4D0E-87AA-C8CE35D05182}" presName="sibTrans" presStyleLbl="sibTrans2D1" presStyleIdx="1" presStyleCnt="2"/>
      <dgm:spPr/>
      <dgm:t>
        <a:bodyPr/>
        <a:lstStyle/>
        <a:p>
          <a:endParaRPr lang="es-MX"/>
        </a:p>
      </dgm:t>
    </dgm:pt>
    <dgm:pt modelId="{ED155370-FB7A-4FA6-9B0F-10917D2C3425}" type="pres">
      <dgm:prSet presAssocID="{AC175696-5F93-4D0E-87AA-C8CE35D05182}" presName="connectorText" presStyleLbl="sibTrans2D1" presStyleIdx="1" presStyleCnt="2"/>
      <dgm:spPr/>
      <dgm:t>
        <a:bodyPr/>
        <a:lstStyle/>
        <a:p>
          <a:endParaRPr lang="es-MX"/>
        </a:p>
      </dgm:t>
    </dgm:pt>
    <dgm:pt modelId="{B7AF7396-9CA3-4987-98EE-E07ADFE00D99}" type="pres">
      <dgm:prSet presAssocID="{9DFF93AC-4141-4055-B241-79C130B03920}" presName="node" presStyleLbl="node1" presStyleIdx="2" presStyleCnt="3">
        <dgm:presLayoutVars>
          <dgm:bulletEnabled val="1"/>
        </dgm:presLayoutVars>
      </dgm:prSet>
      <dgm:spPr/>
      <dgm:t>
        <a:bodyPr/>
        <a:lstStyle/>
        <a:p>
          <a:endParaRPr lang="es-MX"/>
        </a:p>
      </dgm:t>
    </dgm:pt>
  </dgm:ptLst>
  <dgm:cxnLst>
    <dgm:cxn modelId="{4B369176-7095-4D2A-B8E4-88E48F7D787B}" type="presOf" srcId="{AC175696-5F93-4D0E-87AA-C8CE35D05182}" destId="{ED155370-FB7A-4FA6-9B0F-10917D2C3425}" srcOrd="1" destOrd="0" presId="urn:microsoft.com/office/officeart/2005/8/layout/process1"/>
    <dgm:cxn modelId="{5F3DB08C-FDC6-486C-AE0A-3E598D455FE1}" type="presOf" srcId="{E1A94738-D7AF-4AE1-8074-AF8662ED95F8}" destId="{6BF9F084-3226-4E6D-A7B5-172F109394C9}" srcOrd="0" destOrd="0" presId="urn:microsoft.com/office/officeart/2005/8/layout/process1"/>
    <dgm:cxn modelId="{411BD647-35EC-45C2-ACF5-73DA4C6E2CA5}" srcId="{72E478DB-7FD6-4DB8-9710-31A62F0FD509}" destId="{9DFF93AC-4141-4055-B241-79C130B03920}" srcOrd="2" destOrd="0" parTransId="{9C59C867-DE37-4CBD-9923-5136AB75A9ED}" sibTransId="{F22B4856-98CA-46EB-A7C8-C7B459E9CFB9}"/>
    <dgm:cxn modelId="{54E29374-031A-4754-825B-606F6CCC073F}" srcId="{72E478DB-7FD6-4DB8-9710-31A62F0FD509}" destId="{BF2EA68C-58B3-4B70-8950-0E905D08AFF8}" srcOrd="0" destOrd="0" parTransId="{ECD482BC-4372-4B11-ADDB-E47369B5365B}" sibTransId="{409A712A-E205-48B2-B3BA-A9BEBE0F0D1D}"/>
    <dgm:cxn modelId="{185C17BC-A051-482A-8467-400D517785C2}" type="presOf" srcId="{409A712A-E205-48B2-B3BA-A9BEBE0F0D1D}" destId="{4211FAF4-CDAC-439A-A55F-6EFDA18CEA62}" srcOrd="0" destOrd="0" presId="urn:microsoft.com/office/officeart/2005/8/layout/process1"/>
    <dgm:cxn modelId="{CE0423DB-46C8-4F27-BBC0-B68B45772785}" srcId="{72E478DB-7FD6-4DB8-9710-31A62F0FD509}" destId="{E1A94738-D7AF-4AE1-8074-AF8662ED95F8}" srcOrd="1" destOrd="0" parTransId="{5E5B1BA3-41BD-4047-9C0D-D5380E92232A}" sibTransId="{AC175696-5F93-4D0E-87AA-C8CE35D05182}"/>
    <dgm:cxn modelId="{AA3AFD99-8179-433D-B9AE-7D908F96AFFF}" type="presOf" srcId="{72E478DB-7FD6-4DB8-9710-31A62F0FD509}" destId="{36F02F03-BABD-4FE6-886D-B5EA4044C924}" srcOrd="0" destOrd="0" presId="urn:microsoft.com/office/officeart/2005/8/layout/process1"/>
    <dgm:cxn modelId="{6E702695-F9BA-4529-A647-B47ED502FCE5}" type="presOf" srcId="{409A712A-E205-48B2-B3BA-A9BEBE0F0D1D}" destId="{26D0750E-FD6E-47B7-863C-969ECC14EAA5}" srcOrd="1" destOrd="0" presId="urn:microsoft.com/office/officeart/2005/8/layout/process1"/>
    <dgm:cxn modelId="{BC23C94D-C443-44FB-998B-864FA4BF31D1}" type="presOf" srcId="{BF2EA68C-58B3-4B70-8950-0E905D08AFF8}" destId="{81319FEA-03F4-42BF-BBB8-4756EEE272A5}" srcOrd="0" destOrd="0" presId="urn:microsoft.com/office/officeart/2005/8/layout/process1"/>
    <dgm:cxn modelId="{0897D2AC-A40D-497C-9FC8-7D063995954B}" type="presOf" srcId="{AC175696-5F93-4D0E-87AA-C8CE35D05182}" destId="{7641B04C-6E2C-4044-891E-467C393744C6}" srcOrd="0" destOrd="0" presId="urn:microsoft.com/office/officeart/2005/8/layout/process1"/>
    <dgm:cxn modelId="{23387646-F4E0-4796-8E9D-DB78367C6D95}" type="presOf" srcId="{9DFF93AC-4141-4055-B241-79C130B03920}" destId="{B7AF7396-9CA3-4987-98EE-E07ADFE00D99}" srcOrd="0" destOrd="0" presId="urn:microsoft.com/office/officeart/2005/8/layout/process1"/>
    <dgm:cxn modelId="{7AFDAE0A-91E0-4230-A4DF-EFABEF816871}" type="presParOf" srcId="{36F02F03-BABD-4FE6-886D-B5EA4044C924}" destId="{81319FEA-03F4-42BF-BBB8-4756EEE272A5}" srcOrd="0" destOrd="0" presId="urn:microsoft.com/office/officeart/2005/8/layout/process1"/>
    <dgm:cxn modelId="{531BC535-E233-4834-B291-0E559D644DE1}" type="presParOf" srcId="{36F02F03-BABD-4FE6-886D-B5EA4044C924}" destId="{4211FAF4-CDAC-439A-A55F-6EFDA18CEA62}" srcOrd="1" destOrd="0" presId="urn:microsoft.com/office/officeart/2005/8/layout/process1"/>
    <dgm:cxn modelId="{D7233D1F-CC54-4C49-AF67-C372C32B35FF}" type="presParOf" srcId="{4211FAF4-CDAC-439A-A55F-6EFDA18CEA62}" destId="{26D0750E-FD6E-47B7-863C-969ECC14EAA5}" srcOrd="0" destOrd="0" presId="urn:microsoft.com/office/officeart/2005/8/layout/process1"/>
    <dgm:cxn modelId="{8C2825B6-6445-4959-95A4-E357057BB1C1}" type="presParOf" srcId="{36F02F03-BABD-4FE6-886D-B5EA4044C924}" destId="{6BF9F084-3226-4E6D-A7B5-172F109394C9}" srcOrd="2" destOrd="0" presId="urn:microsoft.com/office/officeart/2005/8/layout/process1"/>
    <dgm:cxn modelId="{1D5E24A1-C29C-439F-916D-8B755CCF54FB}" type="presParOf" srcId="{36F02F03-BABD-4FE6-886D-B5EA4044C924}" destId="{7641B04C-6E2C-4044-891E-467C393744C6}" srcOrd="3" destOrd="0" presId="urn:microsoft.com/office/officeart/2005/8/layout/process1"/>
    <dgm:cxn modelId="{74D827ED-DAFB-4EE8-A441-67147F134E03}" type="presParOf" srcId="{7641B04C-6E2C-4044-891E-467C393744C6}" destId="{ED155370-FB7A-4FA6-9B0F-10917D2C3425}" srcOrd="0" destOrd="0" presId="urn:microsoft.com/office/officeart/2005/8/layout/process1"/>
    <dgm:cxn modelId="{69D7456F-6E35-49B6-858B-133E71CD9D89}" type="presParOf" srcId="{36F02F03-BABD-4FE6-886D-B5EA4044C924}" destId="{B7AF7396-9CA3-4987-98EE-E07ADFE00D99}"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AF1E991-9EF9-452C-827F-ED5315E786FB}" type="doc">
      <dgm:prSet loTypeId="urn:microsoft.com/office/officeart/2005/8/layout/vList2" loCatId="list" qsTypeId="urn:microsoft.com/office/officeart/2005/8/quickstyle/3d2" qsCatId="3D" csTypeId="urn:microsoft.com/office/officeart/2005/8/colors/colorful2" csCatId="colorful"/>
      <dgm:spPr/>
      <dgm:t>
        <a:bodyPr/>
        <a:lstStyle/>
        <a:p>
          <a:endParaRPr lang="es-MX"/>
        </a:p>
      </dgm:t>
    </dgm:pt>
    <dgm:pt modelId="{5E03AC94-3731-4023-93A0-410FAA1ED743}">
      <dgm:prSet/>
      <dgm:spPr/>
      <dgm:t>
        <a:bodyPr/>
        <a:lstStyle/>
        <a:p>
          <a:pPr algn="just" rtl="0"/>
          <a:r>
            <a:rPr lang="es-MX" b="1" smtClean="0">
              <a:solidFill>
                <a:schemeClr val="tx1"/>
              </a:solidFill>
            </a:rPr>
            <a:t>Permite confrontar las ideas con la realidad porque la dinámica del plan fuerza a considerar todos los factores relevantes del negocio, sin olvidarse de ninguno.</a:t>
          </a:r>
          <a:endParaRPr lang="es-MX">
            <a:solidFill>
              <a:schemeClr val="tx1"/>
            </a:solidFill>
          </a:endParaRPr>
        </a:p>
      </dgm:t>
    </dgm:pt>
    <dgm:pt modelId="{878EE285-FA3B-4468-9AAB-8D88FB44703D}" type="parTrans" cxnId="{7482AE4D-104D-4AC5-BDC0-FE5890DF4BD6}">
      <dgm:prSet/>
      <dgm:spPr/>
      <dgm:t>
        <a:bodyPr/>
        <a:lstStyle/>
        <a:p>
          <a:pPr algn="just"/>
          <a:endParaRPr lang="es-MX">
            <a:solidFill>
              <a:schemeClr val="tx1"/>
            </a:solidFill>
          </a:endParaRPr>
        </a:p>
      </dgm:t>
    </dgm:pt>
    <dgm:pt modelId="{BBCE0D28-0981-4487-A86C-5A9A5933FC27}" type="sibTrans" cxnId="{7482AE4D-104D-4AC5-BDC0-FE5890DF4BD6}">
      <dgm:prSet/>
      <dgm:spPr/>
      <dgm:t>
        <a:bodyPr/>
        <a:lstStyle/>
        <a:p>
          <a:pPr algn="just"/>
          <a:endParaRPr lang="es-MX">
            <a:solidFill>
              <a:schemeClr val="tx1"/>
            </a:solidFill>
          </a:endParaRPr>
        </a:p>
      </dgm:t>
    </dgm:pt>
    <dgm:pt modelId="{3AB80D67-CE65-4668-921C-C963D5837C53}">
      <dgm:prSet/>
      <dgm:spPr/>
      <dgm:t>
        <a:bodyPr/>
        <a:lstStyle/>
        <a:p>
          <a:pPr algn="just" rtl="0"/>
          <a:r>
            <a:rPr lang="es-MX" b="1" smtClean="0">
              <a:solidFill>
                <a:schemeClr val="tx1"/>
              </a:solidFill>
            </a:rPr>
            <a:t>Es una herramienta muy útil para conseguir la adhesión de elementos claves del negocio: inversionistas, proveedores, equipo directivo, etc.</a:t>
          </a:r>
          <a:endParaRPr lang="es-MX">
            <a:solidFill>
              <a:schemeClr val="tx1"/>
            </a:solidFill>
          </a:endParaRPr>
        </a:p>
      </dgm:t>
    </dgm:pt>
    <dgm:pt modelId="{7A3CB505-663B-4179-8B3A-B864C215E47E}" type="parTrans" cxnId="{F70BC4F4-7412-44CD-A9B1-1F07075678DC}">
      <dgm:prSet/>
      <dgm:spPr/>
      <dgm:t>
        <a:bodyPr/>
        <a:lstStyle/>
        <a:p>
          <a:pPr algn="just"/>
          <a:endParaRPr lang="es-MX">
            <a:solidFill>
              <a:schemeClr val="tx1"/>
            </a:solidFill>
          </a:endParaRPr>
        </a:p>
      </dgm:t>
    </dgm:pt>
    <dgm:pt modelId="{D618EC2F-6306-4970-A9B4-B2C75F1A062A}" type="sibTrans" cxnId="{F70BC4F4-7412-44CD-A9B1-1F07075678DC}">
      <dgm:prSet/>
      <dgm:spPr/>
      <dgm:t>
        <a:bodyPr/>
        <a:lstStyle/>
        <a:p>
          <a:pPr algn="just"/>
          <a:endParaRPr lang="es-MX">
            <a:solidFill>
              <a:schemeClr val="tx1"/>
            </a:solidFill>
          </a:endParaRPr>
        </a:p>
      </dgm:t>
    </dgm:pt>
    <dgm:pt modelId="{81DB2D0F-DD29-4F46-A6E6-015D303BB522}">
      <dgm:prSet/>
      <dgm:spPr/>
      <dgm:t>
        <a:bodyPr/>
        <a:lstStyle/>
        <a:p>
          <a:pPr algn="just" rtl="0"/>
          <a:r>
            <a:rPr lang="es-MX" b="1" smtClean="0">
              <a:solidFill>
                <a:schemeClr val="tx1"/>
              </a:solidFill>
            </a:rPr>
            <a:t>Es un cronograma de actividades que permite coordinar la realización de tareas de acuerdo con un calendario establecido.</a:t>
          </a:r>
          <a:endParaRPr lang="es-MX">
            <a:solidFill>
              <a:schemeClr val="tx1"/>
            </a:solidFill>
          </a:endParaRPr>
        </a:p>
      </dgm:t>
    </dgm:pt>
    <dgm:pt modelId="{69FB3E36-274C-48F2-B3AF-9434C220A251}" type="parTrans" cxnId="{BA1DB060-0593-40D1-9134-78F711E49934}">
      <dgm:prSet/>
      <dgm:spPr/>
      <dgm:t>
        <a:bodyPr/>
        <a:lstStyle/>
        <a:p>
          <a:pPr algn="just"/>
          <a:endParaRPr lang="es-MX">
            <a:solidFill>
              <a:schemeClr val="tx1"/>
            </a:solidFill>
          </a:endParaRPr>
        </a:p>
      </dgm:t>
    </dgm:pt>
    <dgm:pt modelId="{FF15B3FC-0BBE-4953-AD80-64CF7168C1E4}" type="sibTrans" cxnId="{BA1DB060-0593-40D1-9134-78F711E49934}">
      <dgm:prSet/>
      <dgm:spPr/>
      <dgm:t>
        <a:bodyPr/>
        <a:lstStyle/>
        <a:p>
          <a:pPr algn="just"/>
          <a:endParaRPr lang="es-MX">
            <a:solidFill>
              <a:schemeClr val="tx1"/>
            </a:solidFill>
          </a:endParaRPr>
        </a:p>
      </dgm:t>
    </dgm:pt>
    <dgm:pt modelId="{3E5FF150-4382-45AC-B91D-F1589663694A}" type="pres">
      <dgm:prSet presAssocID="{CAF1E991-9EF9-452C-827F-ED5315E786FB}" presName="linear" presStyleCnt="0">
        <dgm:presLayoutVars>
          <dgm:animLvl val="lvl"/>
          <dgm:resizeHandles val="exact"/>
        </dgm:presLayoutVars>
      </dgm:prSet>
      <dgm:spPr/>
      <dgm:t>
        <a:bodyPr/>
        <a:lstStyle/>
        <a:p>
          <a:endParaRPr lang="es-MX"/>
        </a:p>
      </dgm:t>
    </dgm:pt>
    <dgm:pt modelId="{12BE9E0F-FBFB-47A0-8A42-512740A1703F}" type="pres">
      <dgm:prSet presAssocID="{5E03AC94-3731-4023-93A0-410FAA1ED743}" presName="parentText" presStyleLbl="node1" presStyleIdx="0" presStyleCnt="3">
        <dgm:presLayoutVars>
          <dgm:chMax val="0"/>
          <dgm:bulletEnabled val="1"/>
        </dgm:presLayoutVars>
      </dgm:prSet>
      <dgm:spPr/>
      <dgm:t>
        <a:bodyPr/>
        <a:lstStyle/>
        <a:p>
          <a:endParaRPr lang="es-MX"/>
        </a:p>
      </dgm:t>
    </dgm:pt>
    <dgm:pt modelId="{0D994B3F-EE1C-4226-AF35-740B5C21E5B6}" type="pres">
      <dgm:prSet presAssocID="{BBCE0D28-0981-4487-A86C-5A9A5933FC27}" presName="spacer" presStyleCnt="0"/>
      <dgm:spPr/>
    </dgm:pt>
    <dgm:pt modelId="{55ACA9C2-1C8F-4734-A973-C4ED9ACB74E8}" type="pres">
      <dgm:prSet presAssocID="{3AB80D67-CE65-4668-921C-C963D5837C53}" presName="parentText" presStyleLbl="node1" presStyleIdx="1" presStyleCnt="3">
        <dgm:presLayoutVars>
          <dgm:chMax val="0"/>
          <dgm:bulletEnabled val="1"/>
        </dgm:presLayoutVars>
      </dgm:prSet>
      <dgm:spPr/>
      <dgm:t>
        <a:bodyPr/>
        <a:lstStyle/>
        <a:p>
          <a:endParaRPr lang="es-MX"/>
        </a:p>
      </dgm:t>
    </dgm:pt>
    <dgm:pt modelId="{A91BC25D-95E7-4F4A-AA7B-0CC2CBC6FCD5}" type="pres">
      <dgm:prSet presAssocID="{D618EC2F-6306-4970-A9B4-B2C75F1A062A}" presName="spacer" presStyleCnt="0"/>
      <dgm:spPr/>
    </dgm:pt>
    <dgm:pt modelId="{D38F16E2-48F2-403C-9078-D64BA759977A}" type="pres">
      <dgm:prSet presAssocID="{81DB2D0F-DD29-4F46-A6E6-015D303BB522}" presName="parentText" presStyleLbl="node1" presStyleIdx="2" presStyleCnt="3">
        <dgm:presLayoutVars>
          <dgm:chMax val="0"/>
          <dgm:bulletEnabled val="1"/>
        </dgm:presLayoutVars>
      </dgm:prSet>
      <dgm:spPr/>
      <dgm:t>
        <a:bodyPr/>
        <a:lstStyle/>
        <a:p>
          <a:endParaRPr lang="es-MX"/>
        </a:p>
      </dgm:t>
    </dgm:pt>
  </dgm:ptLst>
  <dgm:cxnLst>
    <dgm:cxn modelId="{BA1DB060-0593-40D1-9134-78F711E49934}" srcId="{CAF1E991-9EF9-452C-827F-ED5315E786FB}" destId="{81DB2D0F-DD29-4F46-A6E6-015D303BB522}" srcOrd="2" destOrd="0" parTransId="{69FB3E36-274C-48F2-B3AF-9434C220A251}" sibTransId="{FF15B3FC-0BBE-4953-AD80-64CF7168C1E4}"/>
    <dgm:cxn modelId="{4BDAE595-D48E-4E6D-8A6D-C458BE161BB7}" type="presOf" srcId="{81DB2D0F-DD29-4F46-A6E6-015D303BB522}" destId="{D38F16E2-48F2-403C-9078-D64BA759977A}" srcOrd="0" destOrd="0" presId="urn:microsoft.com/office/officeart/2005/8/layout/vList2"/>
    <dgm:cxn modelId="{F70BC4F4-7412-44CD-A9B1-1F07075678DC}" srcId="{CAF1E991-9EF9-452C-827F-ED5315E786FB}" destId="{3AB80D67-CE65-4668-921C-C963D5837C53}" srcOrd="1" destOrd="0" parTransId="{7A3CB505-663B-4179-8B3A-B864C215E47E}" sibTransId="{D618EC2F-6306-4970-A9B4-B2C75F1A062A}"/>
    <dgm:cxn modelId="{7D303830-10B8-46C2-98F5-99A2EFE107F3}" type="presOf" srcId="{5E03AC94-3731-4023-93A0-410FAA1ED743}" destId="{12BE9E0F-FBFB-47A0-8A42-512740A1703F}" srcOrd="0" destOrd="0" presId="urn:microsoft.com/office/officeart/2005/8/layout/vList2"/>
    <dgm:cxn modelId="{7482AE4D-104D-4AC5-BDC0-FE5890DF4BD6}" srcId="{CAF1E991-9EF9-452C-827F-ED5315E786FB}" destId="{5E03AC94-3731-4023-93A0-410FAA1ED743}" srcOrd="0" destOrd="0" parTransId="{878EE285-FA3B-4468-9AAB-8D88FB44703D}" sibTransId="{BBCE0D28-0981-4487-A86C-5A9A5933FC27}"/>
    <dgm:cxn modelId="{B1E450C9-50A1-4BDB-8937-F1038BD6F108}" type="presOf" srcId="{3AB80D67-CE65-4668-921C-C963D5837C53}" destId="{55ACA9C2-1C8F-4734-A973-C4ED9ACB74E8}" srcOrd="0" destOrd="0" presId="urn:microsoft.com/office/officeart/2005/8/layout/vList2"/>
    <dgm:cxn modelId="{F2DA27E3-F00E-4123-9D04-3CF482ADD0F3}" type="presOf" srcId="{CAF1E991-9EF9-452C-827F-ED5315E786FB}" destId="{3E5FF150-4382-45AC-B91D-F1589663694A}" srcOrd="0" destOrd="0" presId="urn:microsoft.com/office/officeart/2005/8/layout/vList2"/>
    <dgm:cxn modelId="{D155D4E0-746A-4671-81C0-98C867AEAFE5}" type="presParOf" srcId="{3E5FF150-4382-45AC-B91D-F1589663694A}" destId="{12BE9E0F-FBFB-47A0-8A42-512740A1703F}" srcOrd="0" destOrd="0" presId="urn:microsoft.com/office/officeart/2005/8/layout/vList2"/>
    <dgm:cxn modelId="{0EA6F64D-BDAB-423D-923D-063888142087}" type="presParOf" srcId="{3E5FF150-4382-45AC-B91D-F1589663694A}" destId="{0D994B3F-EE1C-4226-AF35-740B5C21E5B6}" srcOrd="1" destOrd="0" presId="urn:microsoft.com/office/officeart/2005/8/layout/vList2"/>
    <dgm:cxn modelId="{CC7B425B-3309-41F5-97DF-5FF60789C8F0}" type="presParOf" srcId="{3E5FF150-4382-45AC-B91D-F1589663694A}" destId="{55ACA9C2-1C8F-4734-A973-C4ED9ACB74E8}" srcOrd="2" destOrd="0" presId="urn:microsoft.com/office/officeart/2005/8/layout/vList2"/>
    <dgm:cxn modelId="{9C684058-180D-4270-8507-398B732D9948}" type="presParOf" srcId="{3E5FF150-4382-45AC-B91D-F1589663694A}" destId="{A91BC25D-95E7-4F4A-AA7B-0CC2CBC6FCD5}" srcOrd="3" destOrd="0" presId="urn:microsoft.com/office/officeart/2005/8/layout/vList2"/>
    <dgm:cxn modelId="{038D3184-8A2B-4647-A413-97DB8ADA1BBB}" type="presParOf" srcId="{3E5FF150-4382-45AC-B91D-F1589663694A}" destId="{D38F16E2-48F2-403C-9078-D64BA759977A}"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C18C7CB-13AD-4C5B-A70E-D6C66066AD91}"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es-MX"/>
        </a:p>
      </dgm:t>
    </dgm:pt>
    <dgm:pt modelId="{64FA41AF-36EE-4FC2-8CF2-431AEE30A3D6}">
      <dgm:prSet custT="1"/>
      <dgm:spPr/>
      <dgm:t>
        <a:bodyPr/>
        <a:lstStyle/>
        <a:p>
          <a:pPr algn="just" rtl="0"/>
          <a:r>
            <a:rPr lang="es-MX" sz="2000" b="1" dirty="0" smtClean="0">
              <a:solidFill>
                <a:schemeClr val="tx1"/>
              </a:solidFill>
            </a:rPr>
            <a:t>Es una herramienta para el modelado del negocio que permite trabajar con flexibilidad en la organización, al ofrecer la posibilidad de realizar cambios cuando algunos de los factores del negocio experimentan variaciones.</a:t>
          </a:r>
          <a:endParaRPr lang="es-MX" sz="2000" dirty="0">
            <a:solidFill>
              <a:schemeClr val="tx1"/>
            </a:solidFill>
          </a:endParaRPr>
        </a:p>
      </dgm:t>
    </dgm:pt>
    <dgm:pt modelId="{A3F9B0AF-C6CF-4577-92E7-0B8FAEC9EBD6}" type="parTrans" cxnId="{E8029880-755D-41E5-81E9-446550A03227}">
      <dgm:prSet/>
      <dgm:spPr/>
      <dgm:t>
        <a:bodyPr/>
        <a:lstStyle/>
        <a:p>
          <a:pPr algn="just"/>
          <a:endParaRPr lang="es-MX" sz="2000"/>
        </a:p>
      </dgm:t>
    </dgm:pt>
    <dgm:pt modelId="{644A84C1-5927-4979-8191-9EB4E9E43DF5}" type="sibTrans" cxnId="{E8029880-755D-41E5-81E9-446550A03227}">
      <dgm:prSet custT="1"/>
      <dgm:spPr/>
      <dgm:t>
        <a:bodyPr/>
        <a:lstStyle/>
        <a:p>
          <a:pPr algn="just"/>
          <a:endParaRPr lang="es-MX" sz="2000"/>
        </a:p>
      </dgm:t>
    </dgm:pt>
    <dgm:pt modelId="{A2A173FC-3D88-48A2-BA78-9587BDD080CE}">
      <dgm:prSet custT="1"/>
      <dgm:spPr/>
      <dgm:t>
        <a:bodyPr/>
        <a:lstStyle/>
        <a:p>
          <a:pPr algn="just" rtl="0"/>
          <a:r>
            <a:rPr lang="es-MX" sz="2000" b="1" dirty="0" smtClean="0">
              <a:solidFill>
                <a:schemeClr val="tx1"/>
              </a:solidFill>
            </a:rPr>
            <a:t>Es un instrumento de control que permita detectar desviaciones del plan original; así como evaluar el progreso del proyecto y ajustar el plan en función de resultados parciales.</a:t>
          </a:r>
          <a:endParaRPr lang="es-MX" sz="2000" dirty="0">
            <a:solidFill>
              <a:schemeClr val="tx1"/>
            </a:solidFill>
          </a:endParaRPr>
        </a:p>
      </dgm:t>
    </dgm:pt>
    <dgm:pt modelId="{09443C18-6C40-4B25-B355-707608D54778}" type="parTrans" cxnId="{8645F7B9-EAFB-45BB-91F9-F0A8D56CE06B}">
      <dgm:prSet/>
      <dgm:spPr/>
      <dgm:t>
        <a:bodyPr/>
        <a:lstStyle/>
        <a:p>
          <a:pPr algn="just"/>
          <a:endParaRPr lang="es-MX" sz="2000"/>
        </a:p>
      </dgm:t>
    </dgm:pt>
    <dgm:pt modelId="{73E4ECD5-DD36-461A-99FF-C3E20FF7BCCE}" type="sibTrans" cxnId="{8645F7B9-EAFB-45BB-91F9-F0A8D56CE06B}">
      <dgm:prSet custT="1"/>
      <dgm:spPr/>
      <dgm:t>
        <a:bodyPr/>
        <a:lstStyle/>
        <a:p>
          <a:pPr algn="just"/>
          <a:endParaRPr lang="es-MX" sz="2000"/>
        </a:p>
      </dgm:t>
    </dgm:pt>
    <dgm:pt modelId="{FAADC0ED-4171-47A2-845B-03BC7795EDBA}">
      <dgm:prSet custT="1"/>
      <dgm:spPr/>
      <dgm:t>
        <a:bodyPr/>
        <a:lstStyle/>
        <a:p>
          <a:pPr algn="just" rtl="0"/>
          <a:r>
            <a:rPr lang="es-MX" sz="2000" b="1" dirty="0" smtClean="0">
              <a:solidFill>
                <a:schemeClr val="tx1"/>
              </a:solidFill>
            </a:rPr>
            <a:t>Es un punto de referencia para futuros planes de nuevos proyectos que aparezcan a medida que el negocio evoluciona.</a:t>
          </a:r>
          <a:endParaRPr lang="es-MX" sz="2000" dirty="0">
            <a:solidFill>
              <a:schemeClr val="tx1"/>
            </a:solidFill>
          </a:endParaRPr>
        </a:p>
      </dgm:t>
    </dgm:pt>
    <dgm:pt modelId="{4853A87C-93D7-42E6-850A-255956145A6A}" type="parTrans" cxnId="{61BAECB7-26C7-4D9F-A1A5-772A5CF0E7D6}">
      <dgm:prSet/>
      <dgm:spPr/>
      <dgm:t>
        <a:bodyPr/>
        <a:lstStyle/>
        <a:p>
          <a:pPr algn="just"/>
          <a:endParaRPr lang="es-MX" sz="2000"/>
        </a:p>
      </dgm:t>
    </dgm:pt>
    <dgm:pt modelId="{55738124-F72C-4CD7-8120-3CBEC687AA6C}" type="sibTrans" cxnId="{61BAECB7-26C7-4D9F-A1A5-772A5CF0E7D6}">
      <dgm:prSet/>
      <dgm:spPr/>
      <dgm:t>
        <a:bodyPr/>
        <a:lstStyle/>
        <a:p>
          <a:pPr algn="just"/>
          <a:endParaRPr lang="es-MX" sz="2000"/>
        </a:p>
      </dgm:t>
    </dgm:pt>
    <dgm:pt modelId="{1489689E-8EED-4522-9C4F-45407908F438}" type="pres">
      <dgm:prSet presAssocID="{DC18C7CB-13AD-4C5B-A70E-D6C66066AD91}" presName="outerComposite" presStyleCnt="0">
        <dgm:presLayoutVars>
          <dgm:chMax val="5"/>
          <dgm:dir/>
          <dgm:resizeHandles val="exact"/>
        </dgm:presLayoutVars>
      </dgm:prSet>
      <dgm:spPr/>
      <dgm:t>
        <a:bodyPr/>
        <a:lstStyle/>
        <a:p>
          <a:endParaRPr lang="es-MX"/>
        </a:p>
      </dgm:t>
    </dgm:pt>
    <dgm:pt modelId="{15327519-F968-4F47-81DC-522DD79B89B1}" type="pres">
      <dgm:prSet presAssocID="{DC18C7CB-13AD-4C5B-A70E-D6C66066AD91}" presName="dummyMaxCanvas" presStyleCnt="0">
        <dgm:presLayoutVars/>
      </dgm:prSet>
      <dgm:spPr/>
    </dgm:pt>
    <dgm:pt modelId="{33C55CDC-F52A-4EED-A9D0-E5A018F3E5C2}" type="pres">
      <dgm:prSet presAssocID="{DC18C7CB-13AD-4C5B-A70E-D6C66066AD91}" presName="ThreeNodes_1" presStyleLbl="node1" presStyleIdx="0" presStyleCnt="3" custScaleX="117647" custScaleY="121939" custLinFactNeighborX="2202">
        <dgm:presLayoutVars>
          <dgm:bulletEnabled val="1"/>
        </dgm:presLayoutVars>
      </dgm:prSet>
      <dgm:spPr/>
      <dgm:t>
        <a:bodyPr/>
        <a:lstStyle/>
        <a:p>
          <a:endParaRPr lang="es-MX"/>
        </a:p>
      </dgm:t>
    </dgm:pt>
    <dgm:pt modelId="{2B26D8E9-7480-4221-872B-972BDB856DF8}" type="pres">
      <dgm:prSet presAssocID="{DC18C7CB-13AD-4C5B-A70E-D6C66066AD91}" presName="ThreeNodes_2" presStyleLbl="node1" presStyleIdx="1" presStyleCnt="3" custScaleX="113209" custScaleY="101905" custLinFactNeighborX="-447" custLinFactNeighborY="8114">
        <dgm:presLayoutVars>
          <dgm:bulletEnabled val="1"/>
        </dgm:presLayoutVars>
      </dgm:prSet>
      <dgm:spPr/>
      <dgm:t>
        <a:bodyPr/>
        <a:lstStyle/>
        <a:p>
          <a:endParaRPr lang="es-MX"/>
        </a:p>
      </dgm:t>
    </dgm:pt>
    <dgm:pt modelId="{1CCC326E-0C1E-4059-8583-6CB18C81E306}" type="pres">
      <dgm:prSet presAssocID="{DC18C7CB-13AD-4C5B-A70E-D6C66066AD91}" presName="ThreeNodes_3" presStyleLbl="node1" presStyleIdx="2" presStyleCnt="3" custLinFactNeighborX="-2900" custLinFactNeighborY="41095">
        <dgm:presLayoutVars>
          <dgm:bulletEnabled val="1"/>
        </dgm:presLayoutVars>
      </dgm:prSet>
      <dgm:spPr/>
      <dgm:t>
        <a:bodyPr/>
        <a:lstStyle/>
        <a:p>
          <a:endParaRPr lang="es-MX"/>
        </a:p>
      </dgm:t>
    </dgm:pt>
    <dgm:pt modelId="{6EEBEF30-9CDA-4B4B-A242-B3B6D2776182}" type="pres">
      <dgm:prSet presAssocID="{DC18C7CB-13AD-4C5B-A70E-D6C66066AD91}" presName="ThreeConn_1-2" presStyleLbl="fgAccFollowNode1" presStyleIdx="0" presStyleCnt="2">
        <dgm:presLayoutVars>
          <dgm:bulletEnabled val="1"/>
        </dgm:presLayoutVars>
      </dgm:prSet>
      <dgm:spPr/>
      <dgm:t>
        <a:bodyPr/>
        <a:lstStyle/>
        <a:p>
          <a:endParaRPr lang="es-MX"/>
        </a:p>
      </dgm:t>
    </dgm:pt>
    <dgm:pt modelId="{60A152E8-0CB4-4A80-9EA2-CC9FBE3EE158}" type="pres">
      <dgm:prSet presAssocID="{DC18C7CB-13AD-4C5B-A70E-D6C66066AD91}" presName="ThreeConn_2-3" presStyleLbl="fgAccFollowNode1" presStyleIdx="1" presStyleCnt="2">
        <dgm:presLayoutVars>
          <dgm:bulletEnabled val="1"/>
        </dgm:presLayoutVars>
      </dgm:prSet>
      <dgm:spPr/>
      <dgm:t>
        <a:bodyPr/>
        <a:lstStyle/>
        <a:p>
          <a:endParaRPr lang="es-MX"/>
        </a:p>
      </dgm:t>
    </dgm:pt>
    <dgm:pt modelId="{D496F2D3-9515-478B-A529-9377542CA3CB}" type="pres">
      <dgm:prSet presAssocID="{DC18C7CB-13AD-4C5B-A70E-D6C66066AD91}" presName="ThreeNodes_1_text" presStyleLbl="node1" presStyleIdx="2" presStyleCnt="3">
        <dgm:presLayoutVars>
          <dgm:bulletEnabled val="1"/>
        </dgm:presLayoutVars>
      </dgm:prSet>
      <dgm:spPr/>
      <dgm:t>
        <a:bodyPr/>
        <a:lstStyle/>
        <a:p>
          <a:endParaRPr lang="es-MX"/>
        </a:p>
      </dgm:t>
    </dgm:pt>
    <dgm:pt modelId="{46D8AA9F-AC4C-44B1-923B-C008BE7CF6CF}" type="pres">
      <dgm:prSet presAssocID="{DC18C7CB-13AD-4C5B-A70E-D6C66066AD91}" presName="ThreeNodes_2_text" presStyleLbl="node1" presStyleIdx="2" presStyleCnt="3">
        <dgm:presLayoutVars>
          <dgm:bulletEnabled val="1"/>
        </dgm:presLayoutVars>
      </dgm:prSet>
      <dgm:spPr/>
      <dgm:t>
        <a:bodyPr/>
        <a:lstStyle/>
        <a:p>
          <a:endParaRPr lang="es-MX"/>
        </a:p>
      </dgm:t>
    </dgm:pt>
    <dgm:pt modelId="{AD0FEB38-3882-43EB-9138-366B112F5853}" type="pres">
      <dgm:prSet presAssocID="{DC18C7CB-13AD-4C5B-A70E-D6C66066AD91}" presName="ThreeNodes_3_text" presStyleLbl="node1" presStyleIdx="2" presStyleCnt="3">
        <dgm:presLayoutVars>
          <dgm:bulletEnabled val="1"/>
        </dgm:presLayoutVars>
      </dgm:prSet>
      <dgm:spPr/>
      <dgm:t>
        <a:bodyPr/>
        <a:lstStyle/>
        <a:p>
          <a:endParaRPr lang="es-MX"/>
        </a:p>
      </dgm:t>
    </dgm:pt>
  </dgm:ptLst>
  <dgm:cxnLst>
    <dgm:cxn modelId="{38296F7F-F286-411C-A9E5-12A3828F6AE5}" type="presOf" srcId="{73E4ECD5-DD36-461A-99FF-C3E20FF7BCCE}" destId="{60A152E8-0CB4-4A80-9EA2-CC9FBE3EE158}" srcOrd="0" destOrd="0" presId="urn:microsoft.com/office/officeart/2005/8/layout/vProcess5"/>
    <dgm:cxn modelId="{644AD956-FAA2-403D-8178-ACE0916630C1}" type="presOf" srcId="{64FA41AF-36EE-4FC2-8CF2-431AEE30A3D6}" destId="{33C55CDC-F52A-4EED-A9D0-E5A018F3E5C2}" srcOrd="0" destOrd="0" presId="urn:microsoft.com/office/officeart/2005/8/layout/vProcess5"/>
    <dgm:cxn modelId="{8645F7B9-EAFB-45BB-91F9-F0A8D56CE06B}" srcId="{DC18C7CB-13AD-4C5B-A70E-D6C66066AD91}" destId="{A2A173FC-3D88-48A2-BA78-9587BDD080CE}" srcOrd="1" destOrd="0" parTransId="{09443C18-6C40-4B25-B355-707608D54778}" sibTransId="{73E4ECD5-DD36-461A-99FF-C3E20FF7BCCE}"/>
    <dgm:cxn modelId="{6F52E050-C44A-49E3-B309-52DD88D8DF67}" type="presOf" srcId="{644A84C1-5927-4979-8191-9EB4E9E43DF5}" destId="{6EEBEF30-9CDA-4B4B-A242-B3B6D2776182}" srcOrd="0" destOrd="0" presId="urn:microsoft.com/office/officeart/2005/8/layout/vProcess5"/>
    <dgm:cxn modelId="{379597FE-3EF9-401F-A8F9-21DA78725B47}" type="presOf" srcId="{A2A173FC-3D88-48A2-BA78-9587BDD080CE}" destId="{46D8AA9F-AC4C-44B1-923B-C008BE7CF6CF}" srcOrd="1" destOrd="0" presId="urn:microsoft.com/office/officeart/2005/8/layout/vProcess5"/>
    <dgm:cxn modelId="{61BAECB7-26C7-4D9F-A1A5-772A5CF0E7D6}" srcId="{DC18C7CB-13AD-4C5B-A70E-D6C66066AD91}" destId="{FAADC0ED-4171-47A2-845B-03BC7795EDBA}" srcOrd="2" destOrd="0" parTransId="{4853A87C-93D7-42E6-850A-255956145A6A}" sibTransId="{55738124-F72C-4CD7-8120-3CBEC687AA6C}"/>
    <dgm:cxn modelId="{169B9A69-DA44-473C-BD61-924A3EEC4DA6}" type="presOf" srcId="{DC18C7CB-13AD-4C5B-A70E-D6C66066AD91}" destId="{1489689E-8EED-4522-9C4F-45407908F438}" srcOrd="0" destOrd="0" presId="urn:microsoft.com/office/officeart/2005/8/layout/vProcess5"/>
    <dgm:cxn modelId="{C199EA34-8E06-4DA2-9909-AC2B4E21FC4C}" type="presOf" srcId="{64FA41AF-36EE-4FC2-8CF2-431AEE30A3D6}" destId="{D496F2D3-9515-478B-A529-9377542CA3CB}" srcOrd="1" destOrd="0" presId="urn:microsoft.com/office/officeart/2005/8/layout/vProcess5"/>
    <dgm:cxn modelId="{4FB205D8-AD7E-4BE5-97C4-06C969506918}" type="presOf" srcId="{FAADC0ED-4171-47A2-845B-03BC7795EDBA}" destId="{1CCC326E-0C1E-4059-8583-6CB18C81E306}" srcOrd="0" destOrd="0" presId="urn:microsoft.com/office/officeart/2005/8/layout/vProcess5"/>
    <dgm:cxn modelId="{0C607039-64BF-4434-B045-C8F674DD7D7A}" type="presOf" srcId="{A2A173FC-3D88-48A2-BA78-9587BDD080CE}" destId="{2B26D8E9-7480-4221-872B-972BDB856DF8}" srcOrd="0" destOrd="0" presId="urn:microsoft.com/office/officeart/2005/8/layout/vProcess5"/>
    <dgm:cxn modelId="{7BEA9E38-03D3-450C-8C12-D8609C12A1A4}" type="presOf" srcId="{FAADC0ED-4171-47A2-845B-03BC7795EDBA}" destId="{AD0FEB38-3882-43EB-9138-366B112F5853}" srcOrd="1" destOrd="0" presId="urn:microsoft.com/office/officeart/2005/8/layout/vProcess5"/>
    <dgm:cxn modelId="{E8029880-755D-41E5-81E9-446550A03227}" srcId="{DC18C7CB-13AD-4C5B-A70E-D6C66066AD91}" destId="{64FA41AF-36EE-4FC2-8CF2-431AEE30A3D6}" srcOrd="0" destOrd="0" parTransId="{A3F9B0AF-C6CF-4577-92E7-0B8FAEC9EBD6}" sibTransId="{644A84C1-5927-4979-8191-9EB4E9E43DF5}"/>
    <dgm:cxn modelId="{F204DB7B-8918-41A1-B530-173BC1A19CF4}" type="presParOf" srcId="{1489689E-8EED-4522-9C4F-45407908F438}" destId="{15327519-F968-4F47-81DC-522DD79B89B1}" srcOrd="0" destOrd="0" presId="urn:microsoft.com/office/officeart/2005/8/layout/vProcess5"/>
    <dgm:cxn modelId="{D8CD9C32-985B-4788-B22B-EBDC5EDD4CBD}" type="presParOf" srcId="{1489689E-8EED-4522-9C4F-45407908F438}" destId="{33C55CDC-F52A-4EED-A9D0-E5A018F3E5C2}" srcOrd="1" destOrd="0" presId="urn:microsoft.com/office/officeart/2005/8/layout/vProcess5"/>
    <dgm:cxn modelId="{C1551362-477D-448C-8490-7C88093F71A0}" type="presParOf" srcId="{1489689E-8EED-4522-9C4F-45407908F438}" destId="{2B26D8E9-7480-4221-872B-972BDB856DF8}" srcOrd="2" destOrd="0" presId="urn:microsoft.com/office/officeart/2005/8/layout/vProcess5"/>
    <dgm:cxn modelId="{5C66900F-A2F5-4E13-A587-A4F6CF9BFA25}" type="presParOf" srcId="{1489689E-8EED-4522-9C4F-45407908F438}" destId="{1CCC326E-0C1E-4059-8583-6CB18C81E306}" srcOrd="3" destOrd="0" presId="urn:microsoft.com/office/officeart/2005/8/layout/vProcess5"/>
    <dgm:cxn modelId="{8AF675CB-7AE4-4C9D-95CA-BB9B8B572794}" type="presParOf" srcId="{1489689E-8EED-4522-9C4F-45407908F438}" destId="{6EEBEF30-9CDA-4B4B-A242-B3B6D2776182}" srcOrd="4" destOrd="0" presId="urn:microsoft.com/office/officeart/2005/8/layout/vProcess5"/>
    <dgm:cxn modelId="{46566FC7-3035-4249-B299-8D0E8AE3E5D9}" type="presParOf" srcId="{1489689E-8EED-4522-9C4F-45407908F438}" destId="{60A152E8-0CB4-4A80-9EA2-CC9FBE3EE158}" srcOrd="5" destOrd="0" presId="urn:microsoft.com/office/officeart/2005/8/layout/vProcess5"/>
    <dgm:cxn modelId="{347FC47E-9749-4E33-8391-952A16AD44AC}" type="presParOf" srcId="{1489689E-8EED-4522-9C4F-45407908F438}" destId="{D496F2D3-9515-478B-A529-9377542CA3CB}" srcOrd="6" destOrd="0" presId="urn:microsoft.com/office/officeart/2005/8/layout/vProcess5"/>
    <dgm:cxn modelId="{967B26E2-E957-4203-A7AC-6FDEA59F6420}" type="presParOf" srcId="{1489689E-8EED-4522-9C4F-45407908F438}" destId="{46D8AA9F-AC4C-44B1-923B-C008BE7CF6CF}" srcOrd="7" destOrd="0" presId="urn:microsoft.com/office/officeart/2005/8/layout/vProcess5"/>
    <dgm:cxn modelId="{287F35FB-015F-4B40-A493-265C28F1EF0E}" type="presParOf" srcId="{1489689E-8EED-4522-9C4F-45407908F438}" destId="{AD0FEB38-3882-43EB-9138-366B112F5853}"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B7F392-8766-462A-809D-C2CAB9096D85}">
      <dsp:nvSpPr>
        <dsp:cNvPr id="0" name=""/>
        <dsp:cNvSpPr/>
      </dsp:nvSpPr>
      <dsp:spPr>
        <a:xfrm>
          <a:off x="2179" y="1029853"/>
          <a:ext cx="2626375" cy="10828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60960" rIns="170688" bIns="60960" numCol="1" spcCol="1270" anchor="ctr" anchorCtr="0">
          <a:noAutofit/>
        </a:bodyPr>
        <a:lstStyle/>
        <a:p>
          <a:pPr lvl="0" algn="r" defTabSz="1066800">
            <a:lnSpc>
              <a:spcPct val="90000"/>
            </a:lnSpc>
            <a:spcBef>
              <a:spcPct val="0"/>
            </a:spcBef>
            <a:spcAft>
              <a:spcPct val="35000"/>
            </a:spcAft>
          </a:pPr>
          <a:r>
            <a:rPr lang="es-MX" sz="2400" b="1" kern="1200" dirty="0" smtClean="0">
              <a:latin typeface="Arial" panose="020B0604020202020204" pitchFamily="34" charset="0"/>
              <a:cs typeface="Arial" panose="020B0604020202020204" pitchFamily="34" charset="0"/>
            </a:rPr>
            <a:t>Instituciones</a:t>
          </a:r>
          <a:endParaRPr lang="es-MX" sz="2400" b="1" kern="1200" dirty="0">
            <a:latin typeface="Arial" panose="020B0604020202020204" pitchFamily="34" charset="0"/>
            <a:cs typeface="Arial" panose="020B0604020202020204" pitchFamily="34" charset="0"/>
          </a:endParaRPr>
        </a:p>
      </dsp:txBody>
      <dsp:txXfrm>
        <a:off x="2179" y="1029853"/>
        <a:ext cx="2626375" cy="1082812"/>
      </dsp:txXfrm>
    </dsp:sp>
    <dsp:sp modelId="{B4B184C1-0D80-4B09-9229-2902544F45A8}">
      <dsp:nvSpPr>
        <dsp:cNvPr id="0" name=""/>
        <dsp:cNvSpPr/>
      </dsp:nvSpPr>
      <dsp:spPr>
        <a:xfrm>
          <a:off x="2628555" y="1029853"/>
          <a:ext cx="386280" cy="1082812"/>
        </a:xfrm>
        <a:prstGeom prst="leftBrace">
          <a:avLst>
            <a:gd name="adj1" fmla="val 35000"/>
            <a:gd name="adj2" fmla="val 50000"/>
          </a:avLst>
        </a:prstGeom>
        <a:noFill/>
        <a:ln w="1587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75E7B8E-0D0B-444B-99EC-93EEF9B40F59}">
      <dsp:nvSpPr>
        <dsp:cNvPr id="0" name=""/>
        <dsp:cNvSpPr/>
      </dsp:nvSpPr>
      <dsp:spPr>
        <a:xfrm>
          <a:off x="2972125" y="2175317"/>
          <a:ext cx="5253408" cy="1082812"/>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285750" lvl="1" indent="-285750" algn="l" defTabSz="1555750">
            <a:lnSpc>
              <a:spcPct val="90000"/>
            </a:lnSpc>
            <a:spcBef>
              <a:spcPct val="0"/>
            </a:spcBef>
            <a:spcAft>
              <a:spcPct val="15000"/>
            </a:spcAft>
            <a:buChar char="••"/>
          </a:pPr>
          <a:r>
            <a:rPr lang="es-MX" sz="3500" kern="1200" dirty="0" smtClean="0"/>
            <a:t>Lucro </a:t>
          </a:r>
          <a:endParaRPr lang="es-MX" sz="3500" kern="1200" dirty="0"/>
        </a:p>
      </dsp:txBody>
      <dsp:txXfrm>
        <a:off x="2972125" y="2175317"/>
        <a:ext cx="5253408" cy="1082812"/>
      </dsp:txXfrm>
    </dsp:sp>
    <dsp:sp modelId="{1A7A5799-0A5B-4FF7-977F-77677477523D}">
      <dsp:nvSpPr>
        <dsp:cNvPr id="0" name=""/>
        <dsp:cNvSpPr/>
      </dsp:nvSpPr>
      <dsp:spPr>
        <a:xfrm>
          <a:off x="2179" y="2289906"/>
          <a:ext cx="2626375" cy="693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60960" rIns="170688" bIns="60960" numCol="1" spcCol="1270" anchor="ctr" anchorCtr="0">
          <a:noAutofit/>
        </a:bodyPr>
        <a:lstStyle/>
        <a:p>
          <a:pPr lvl="0" algn="r" defTabSz="1066800">
            <a:lnSpc>
              <a:spcPct val="90000"/>
            </a:lnSpc>
            <a:spcBef>
              <a:spcPct val="0"/>
            </a:spcBef>
            <a:spcAft>
              <a:spcPct val="35000"/>
            </a:spcAft>
          </a:pPr>
          <a:r>
            <a:rPr lang="es-MX" sz="2400" b="1" kern="1200" dirty="0" smtClean="0">
              <a:latin typeface="Arial" panose="020B0604020202020204" pitchFamily="34" charset="0"/>
              <a:cs typeface="Arial" panose="020B0604020202020204" pitchFamily="34" charset="0"/>
            </a:rPr>
            <a:t>Privadas </a:t>
          </a:r>
          <a:endParaRPr lang="es-MX" sz="2400" b="1" kern="1200" dirty="0">
            <a:latin typeface="Arial" panose="020B0604020202020204" pitchFamily="34" charset="0"/>
            <a:cs typeface="Arial" panose="020B0604020202020204" pitchFamily="34" charset="0"/>
          </a:endParaRPr>
        </a:p>
      </dsp:txBody>
      <dsp:txXfrm>
        <a:off x="2179" y="2289906"/>
        <a:ext cx="2626375" cy="693000"/>
      </dsp:txXfrm>
    </dsp:sp>
    <dsp:sp modelId="{950D839B-A3A8-48B5-A1F5-64ECFAA785CC}">
      <dsp:nvSpPr>
        <dsp:cNvPr id="0" name=""/>
        <dsp:cNvSpPr/>
      </dsp:nvSpPr>
      <dsp:spPr>
        <a:xfrm>
          <a:off x="2628555" y="2238666"/>
          <a:ext cx="386280" cy="795480"/>
        </a:xfrm>
        <a:prstGeom prst="leftBrace">
          <a:avLst>
            <a:gd name="adj1" fmla="val 35000"/>
            <a:gd name="adj2" fmla="val 50000"/>
          </a:avLst>
        </a:prstGeom>
        <a:noFill/>
        <a:ln w="1587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6EBFE8-E27F-4F7A-8641-A0311AE16C95}">
      <dsp:nvSpPr>
        <dsp:cNvPr id="0" name=""/>
        <dsp:cNvSpPr/>
      </dsp:nvSpPr>
      <dsp:spPr>
        <a:xfrm>
          <a:off x="2972125" y="1282800"/>
          <a:ext cx="5253408" cy="795480"/>
        </a:xfrm>
        <a:prstGeom prst="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285750" lvl="1" indent="-285750" algn="l" defTabSz="1555750">
            <a:lnSpc>
              <a:spcPct val="90000"/>
            </a:lnSpc>
            <a:spcBef>
              <a:spcPct val="0"/>
            </a:spcBef>
            <a:spcAft>
              <a:spcPct val="15000"/>
            </a:spcAft>
            <a:buChar char="••"/>
          </a:pPr>
          <a:r>
            <a:rPr lang="es-MX" sz="3500" kern="1200" dirty="0" smtClean="0"/>
            <a:t>Sin fines de lucro</a:t>
          </a:r>
          <a:endParaRPr lang="es-MX" sz="3500" kern="1200" dirty="0"/>
        </a:p>
      </dsp:txBody>
      <dsp:txXfrm>
        <a:off x="2972125" y="1282800"/>
        <a:ext cx="5253408" cy="79548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B193B6-E62C-4F86-841B-0F11CFA2DF6A}">
      <dsp:nvSpPr>
        <dsp:cNvPr id="0" name=""/>
        <dsp:cNvSpPr/>
      </dsp:nvSpPr>
      <dsp:spPr>
        <a:xfrm>
          <a:off x="3069847" y="771"/>
          <a:ext cx="2114204" cy="893478"/>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solidFill>
                <a:schemeClr val="tx1"/>
              </a:solidFill>
            </a:rPr>
            <a:t>Resumen Ejecutivo</a:t>
          </a:r>
          <a:endParaRPr lang="es-MX" sz="2000" kern="1200" dirty="0">
            <a:solidFill>
              <a:schemeClr val="tx1"/>
            </a:solidFill>
          </a:endParaRPr>
        </a:p>
      </dsp:txBody>
      <dsp:txXfrm>
        <a:off x="3113463" y="44387"/>
        <a:ext cx="2026972" cy="806246"/>
      </dsp:txXfrm>
    </dsp:sp>
    <dsp:sp modelId="{4A163AFA-971C-40BC-9148-33DB6D223DF1}">
      <dsp:nvSpPr>
        <dsp:cNvPr id="0" name=""/>
        <dsp:cNvSpPr/>
      </dsp:nvSpPr>
      <dsp:spPr>
        <a:xfrm>
          <a:off x="2339652" y="447510"/>
          <a:ext cx="3574593" cy="3574593"/>
        </a:xfrm>
        <a:custGeom>
          <a:avLst/>
          <a:gdLst/>
          <a:ahLst/>
          <a:cxnLst/>
          <a:rect l="0" t="0" r="0" b="0"/>
          <a:pathLst>
            <a:path>
              <a:moveTo>
                <a:pt x="2940723" y="421999"/>
              </a:moveTo>
              <a:arcTo wR="1787296" hR="1787296" stAng="18611502" swAng="713534"/>
            </a:path>
          </a:pathLst>
        </a:custGeom>
        <a:noFill/>
        <a:ln w="9525" cap="rnd"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9D4225EA-61BD-4A04-95C1-08169E969649}">
      <dsp:nvSpPr>
        <dsp:cNvPr id="0" name=""/>
        <dsp:cNvSpPr/>
      </dsp:nvSpPr>
      <dsp:spPr>
        <a:xfrm>
          <a:off x="5029326" y="1235762"/>
          <a:ext cx="1594887" cy="893478"/>
        </a:xfrm>
        <a:prstGeom prst="round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solidFill>
                <a:schemeClr val="tx1"/>
              </a:solidFill>
            </a:rPr>
            <a:t>Estudio de Mercado</a:t>
          </a:r>
          <a:endParaRPr lang="es-MX" sz="2000" kern="1200" dirty="0">
            <a:solidFill>
              <a:schemeClr val="tx1"/>
            </a:solidFill>
          </a:endParaRPr>
        </a:p>
      </dsp:txBody>
      <dsp:txXfrm>
        <a:off x="5072942" y="1279378"/>
        <a:ext cx="1507655" cy="806246"/>
      </dsp:txXfrm>
    </dsp:sp>
    <dsp:sp modelId="{6D2FFEDA-1D08-4538-BAB4-0685FBC1A706}">
      <dsp:nvSpPr>
        <dsp:cNvPr id="0" name=""/>
        <dsp:cNvSpPr/>
      </dsp:nvSpPr>
      <dsp:spPr>
        <a:xfrm>
          <a:off x="2641888" y="1341085"/>
          <a:ext cx="3574593" cy="3574593"/>
        </a:xfrm>
        <a:custGeom>
          <a:avLst/>
          <a:gdLst/>
          <a:ahLst/>
          <a:cxnLst/>
          <a:rect l="0" t="0" r="0" b="0"/>
          <a:pathLst>
            <a:path>
              <a:moveTo>
                <a:pt x="3389882" y="996001"/>
              </a:moveTo>
              <a:arcTo wR="1787296" hR="1787296" stAng="20023297" swAng="1433791"/>
            </a:path>
          </a:pathLst>
        </a:custGeom>
        <a:noFill/>
        <a:ln w="9525" cap="rnd"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DD45803-CA1D-4D3C-BF48-61485EB527B2}">
      <dsp:nvSpPr>
        <dsp:cNvPr id="0" name=""/>
        <dsp:cNvSpPr/>
      </dsp:nvSpPr>
      <dsp:spPr>
        <a:xfrm>
          <a:off x="4788842" y="3294346"/>
          <a:ext cx="2247030" cy="893478"/>
        </a:xfrm>
        <a:prstGeom prst="round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solidFill>
                <a:schemeClr val="tx1"/>
              </a:solidFill>
            </a:rPr>
            <a:t>Estudio Técnico</a:t>
          </a:r>
          <a:endParaRPr lang="es-MX" sz="2000" kern="1200" dirty="0">
            <a:solidFill>
              <a:schemeClr val="tx1"/>
            </a:solidFill>
          </a:endParaRPr>
        </a:p>
      </dsp:txBody>
      <dsp:txXfrm>
        <a:off x="4832458" y="3337962"/>
        <a:ext cx="2159798" cy="806246"/>
      </dsp:txXfrm>
    </dsp:sp>
    <dsp:sp modelId="{23CADB8D-94CA-43EC-91E6-95CC53417239}">
      <dsp:nvSpPr>
        <dsp:cNvPr id="0" name=""/>
        <dsp:cNvSpPr/>
      </dsp:nvSpPr>
      <dsp:spPr>
        <a:xfrm>
          <a:off x="2413655" y="1082823"/>
          <a:ext cx="3574593" cy="3574593"/>
        </a:xfrm>
        <a:custGeom>
          <a:avLst/>
          <a:gdLst/>
          <a:ahLst/>
          <a:cxnLst/>
          <a:rect l="0" t="0" r="0" b="0"/>
          <a:pathLst>
            <a:path>
              <a:moveTo>
                <a:pt x="2592437" y="3382971"/>
              </a:moveTo>
              <a:arcTo wR="1787296" hR="1787296" stAng="3793533" swAng="3312533"/>
            </a:path>
          </a:pathLst>
        </a:custGeom>
        <a:noFill/>
        <a:ln w="9525" cap="rnd"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BBD37F4-383B-447C-A769-15468AB1C51A}">
      <dsp:nvSpPr>
        <dsp:cNvPr id="0" name=""/>
        <dsp:cNvSpPr/>
      </dsp:nvSpPr>
      <dsp:spPr>
        <a:xfrm>
          <a:off x="1332458" y="3258814"/>
          <a:ext cx="2191744" cy="893478"/>
        </a:xfrm>
        <a:prstGeom prst="round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solidFill>
                <a:schemeClr val="tx1"/>
              </a:solidFill>
            </a:rPr>
            <a:t>Estudio Administrativo</a:t>
          </a:r>
          <a:endParaRPr lang="es-MX" sz="2000" kern="1200" dirty="0">
            <a:solidFill>
              <a:schemeClr val="tx1"/>
            </a:solidFill>
          </a:endParaRPr>
        </a:p>
      </dsp:txBody>
      <dsp:txXfrm>
        <a:off x="1376074" y="3302430"/>
        <a:ext cx="2104512" cy="806246"/>
      </dsp:txXfrm>
    </dsp:sp>
    <dsp:sp modelId="{DD2213E5-B1ED-42E4-86E7-044DF3CD0218}">
      <dsp:nvSpPr>
        <dsp:cNvPr id="0" name=""/>
        <dsp:cNvSpPr/>
      </dsp:nvSpPr>
      <dsp:spPr>
        <a:xfrm>
          <a:off x="2109811" y="1224256"/>
          <a:ext cx="3574593" cy="3574593"/>
        </a:xfrm>
        <a:custGeom>
          <a:avLst/>
          <a:gdLst/>
          <a:ahLst/>
          <a:cxnLst/>
          <a:rect l="0" t="0" r="0" b="0"/>
          <a:pathLst>
            <a:path>
              <a:moveTo>
                <a:pt x="91" y="1805353"/>
              </a:moveTo>
              <a:arcTo wR="1787296" hR="1787296" stAng="10765268" swAng="1367217"/>
            </a:path>
          </a:pathLst>
        </a:custGeom>
        <a:noFill/>
        <a:ln w="9525" cap="rnd"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186F3B3-437B-45A8-B6CC-FC4797382211}">
      <dsp:nvSpPr>
        <dsp:cNvPr id="0" name=""/>
        <dsp:cNvSpPr/>
      </dsp:nvSpPr>
      <dsp:spPr>
        <a:xfrm>
          <a:off x="1559348" y="1235762"/>
          <a:ext cx="1735561" cy="893478"/>
        </a:xfrm>
        <a:prstGeom prst="roundRect">
          <a:avLst/>
        </a:prstGeom>
        <a:solidFill>
          <a:schemeClr val="accent6">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solidFill>
                <a:schemeClr val="tx1"/>
              </a:solidFill>
            </a:rPr>
            <a:t>Estudio financiero</a:t>
          </a:r>
          <a:endParaRPr lang="es-MX" sz="2000" kern="1200" dirty="0">
            <a:solidFill>
              <a:schemeClr val="tx1"/>
            </a:solidFill>
          </a:endParaRPr>
        </a:p>
      </dsp:txBody>
      <dsp:txXfrm>
        <a:off x="1602964" y="1279378"/>
        <a:ext cx="1648329" cy="806246"/>
      </dsp:txXfrm>
    </dsp:sp>
    <dsp:sp modelId="{D0020460-5400-4033-BEDB-CDB2953F9617}">
      <dsp:nvSpPr>
        <dsp:cNvPr id="0" name=""/>
        <dsp:cNvSpPr/>
      </dsp:nvSpPr>
      <dsp:spPr>
        <a:xfrm>
          <a:off x="2339652" y="447510"/>
          <a:ext cx="3574593" cy="3574593"/>
        </a:xfrm>
        <a:custGeom>
          <a:avLst/>
          <a:gdLst/>
          <a:ahLst/>
          <a:cxnLst/>
          <a:rect l="0" t="0" r="0" b="0"/>
          <a:pathLst>
            <a:path>
              <a:moveTo>
                <a:pt x="377277" y="688991"/>
              </a:moveTo>
              <a:arcTo wR="1787296" hR="1787296" stAng="13074964" swAng="713534"/>
            </a:path>
          </a:pathLst>
        </a:custGeom>
        <a:noFill/>
        <a:ln w="9525" cap="rnd"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FC0C71-3168-4B57-8156-709B0BE9B787}">
      <dsp:nvSpPr>
        <dsp:cNvPr id="0" name=""/>
        <dsp:cNvSpPr/>
      </dsp:nvSpPr>
      <dsp:spPr>
        <a:xfrm>
          <a:off x="0" y="14719"/>
          <a:ext cx="8183562" cy="993128"/>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MX" sz="2500" kern="1200" dirty="0" smtClean="0">
              <a:solidFill>
                <a:schemeClr val="tx1"/>
              </a:solidFill>
            </a:rPr>
            <a:t>Es lo primero que aparece pero es lo último que se integra</a:t>
          </a:r>
          <a:endParaRPr lang="es-MX" sz="2500" kern="1200" dirty="0">
            <a:solidFill>
              <a:schemeClr val="tx1"/>
            </a:solidFill>
          </a:endParaRPr>
        </a:p>
      </dsp:txBody>
      <dsp:txXfrm>
        <a:off x="48481" y="63200"/>
        <a:ext cx="8086600" cy="896166"/>
      </dsp:txXfrm>
    </dsp:sp>
    <dsp:sp modelId="{D016D566-D706-4C72-A5B5-8D081C822D5C}">
      <dsp:nvSpPr>
        <dsp:cNvPr id="0" name=""/>
        <dsp:cNvSpPr/>
      </dsp:nvSpPr>
      <dsp:spPr>
        <a:xfrm>
          <a:off x="0" y="1079848"/>
          <a:ext cx="8183562" cy="993128"/>
        </a:xfrm>
        <a:prstGeom prst="round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MX" sz="2500" kern="1200" dirty="0" smtClean="0">
              <a:solidFill>
                <a:schemeClr val="tx1"/>
              </a:solidFill>
            </a:rPr>
            <a:t>Representa la oportunidad de captar el interés del posible inversionista en 2 cuartillas</a:t>
          </a:r>
          <a:endParaRPr lang="es-MX" sz="2500" kern="1200" dirty="0">
            <a:solidFill>
              <a:schemeClr val="tx1"/>
            </a:solidFill>
          </a:endParaRPr>
        </a:p>
      </dsp:txBody>
      <dsp:txXfrm>
        <a:off x="48481" y="1128329"/>
        <a:ext cx="8086600" cy="896166"/>
      </dsp:txXfrm>
    </dsp:sp>
    <dsp:sp modelId="{B0AEED58-80AC-44FA-9118-23A94A8F0743}">
      <dsp:nvSpPr>
        <dsp:cNvPr id="0" name=""/>
        <dsp:cNvSpPr/>
      </dsp:nvSpPr>
      <dsp:spPr>
        <a:xfrm>
          <a:off x="0" y="2209146"/>
          <a:ext cx="8183562" cy="993128"/>
        </a:xfrm>
        <a:prstGeom prst="round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MX" sz="2500" kern="1200" dirty="0" smtClean="0">
              <a:solidFill>
                <a:schemeClr val="tx1"/>
              </a:solidFill>
            </a:rPr>
            <a:t>Debe contener:</a:t>
          </a:r>
          <a:endParaRPr lang="es-MX" sz="2500" kern="1200" dirty="0">
            <a:solidFill>
              <a:schemeClr val="tx1"/>
            </a:solidFill>
          </a:endParaRPr>
        </a:p>
      </dsp:txBody>
      <dsp:txXfrm>
        <a:off x="48481" y="2257627"/>
        <a:ext cx="8086600" cy="896166"/>
      </dsp:txXfrm>
    </dsp:sp>
    <dsp:sp modelId="{32F0DB17-B2BB-4987-930E-6998E08B3206}">
      <dsp:nvSpPr>
        <dsp:cNvPr id="0" name=""/>
        <dsp:cNvSpPr/>
      </dsp:nvSpPr>
      <dsp:spPr>
        <a:xfrm>
          <a:off x="0" y="3138105"/>
          <a:ext cx="8183562" cy="103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9828" tIns="31750" rIns="177800" bIns="31750" numCol="1" spcCol="1270" anchor="t" anchorCtr="0">
          <a:noAutofit/>
        </a:bodyPr>
        <a:lstStyle/>
        <a:p>
          <a:pPr marL="228600" lvl="1" indent="-228600" algn="l" defTabSz="889000">
            <a:lnSpc>
              <a:spcPct val="90000"/>
            </a:lnSpc>
            <a:spcBef>
              <a:spcPct val="0"/>
            </a:spcBef>
            <a:spcAft>
              <a:spcPct val="20000"/>
            </a:spcAft>
            <a:buChar char="••"/>
          </a:pPr>
          <a:r>
            <a:rPr lang="es-MX" sz="2000" b="1" kern="1200" smtClean="0">
              <a:solidFill>
                <a:schemeClr val="tx1"/>
              </a:solidFill>
            </a:rPr>
            <a:t>En qué consiste el negocio</a:t>
          </a:r>
          <a:endParaRPr lang="es-MX" sz="2000" b="1" kern="1200" dirty="0">
            <a:solidFill>
              <a:schemeClr val="tx1"/>
            </a:solidFill>
          </a:endParaRPr>
        </a:p>
        <a:p>
          <a:pPr marL="228600" lvl="1" indent="-228600" algn="l" defTabSz="889000">
            <a:lnSpc>
              <a:spcPct val="90000"/>
            </a:lnSpc>
            <a:spcBef>
              <a:spcPct val="0"/>
            </a:spcBef>
            <a:spcAft>
              <a:spcPct val="20000"/>
            </a:spcAft>
            <a:buChar char="••"/>
          </a:pPr>
          <a:r>
            <a:rPr lang="es-MX" sz="2000" b="1" kern="1200" smtClean="0">
              <a:solidFill>
                <a:schemeClr val="tx1"/>
              </a:solidFill>
            </a:rPr>
            <a:t>Cuánto se requiere de inversión</a:t>
          </a:r>
          <a:endParaRPr lang="es-MX" sz="2000" b="1" kern="1200" dirty="0">
            <a:solidFill>
              <a:schemeClr val="tx1"/>
            </a:solidFill>
          </a:endParaRPr>
        </a:p>
        <a:p>
          <a:pPr marL="228600" lvl="1" indent="-228600" algn="l" defTabSz="889000">
            <a:lnSpc>
              <a:spcPct val="90000"/>
            </a:lnSpc>
            <a:spcBef>
              <a:spcPct val="0"/>
            </a:spcBef>
            <a:spcAft>
              <a:spcPct val="20000"/>
            </a:spcAft>
            <a:buChar char="••"/>
          </a:pPr>
          <a:r>
            <a:rPr lang="es-MX" sz="2000" b="1" kern="1200" smtClean="0">
              <a:solidFill>
                <a:schemeClr val="tx1"/>
              </a:solidFill>
            </a:rPr>
            <a:t>Cómo y cuándo se recupera la inversión</a:t>
          </a:r>
          <a:endParaRPr lang="es-MX" sz="2000" b="1" kern="1200" dirty="0">
            <a:solidFill>
              <a:schemeClr val="tx1"/>
            </a:solidFill>
          </a:endParaRPr>
        </a:p>
      </dsp:txBody>
      <dsp:txXfrm>
        <a:off x="0" y="3138105"/>
        <a:ext cx="8183562" cy="103500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A5DE87-C9C2-4B23-BAD7-9C98E1993EBB}">
      <dsp:nvSpPr>
        <dsp:cNvPr id="0" name=""/>
        <dsp:cNvSpPr/>
      </dsp:nvSpPr>
      <dsp:spPr>
        <a:xfrm>
          <a:off x="741664" y="53"/>
          <a:ext cx="2093922" cy="1256353"/>
        </a:xfrm>
        <a:prstGeom prst="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solidFill>
                <a:schemeClr val="tx1"/>
              </a:solidFill>
            </a:rPr>
            <a:t>¿Cuánto vale el mercado total?</a:t>
          </a:r>
          <a:endParaRPr lang="es-MX" sz="2000" b="1" kern="1200" dirty="0">
            <a:solidFill>
              <a:schemeClr val="tx1"/>
            </a:solidFill>
          </a:endParaRPr>
        </a:p>
      </dsp:txBody>
      <dsp:txXfrm>
        <a:off x="741664" y="53"/>
        <a:ext cx="2093922" cy="1256353"/>
      </dsp:txXfrm>
    </dsp:sp>
    <dsp:sp modelId="{5F6C463E-7EDC-481D-B1A0-38FB4031C9D9}">
      <dsp:nvSpPr>
        <dsp:cNvPr id="0" name=""/>
        <dsp:cNvSpPr/>
      </dsp:nvSpPr>
      <dsp:spPr>
        <a:xfrm>
          <a:off x="3044978" y="53"/>
          <a:ext cx="2093922" cy="1256353"/>
        </a:xfrm>
        <a:prstGeom prst="rect">
          <a:avLst/>
        </a:prstGeom>
        <a:solidFill>
          <a:schemeClr val="accent3">
            <a:hueOff val="-248147"/>
            <a:satOff val="-1211"/>
            <a:lumOff val="-42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solidFill>
                <a:schemeClr val="tx1"/>
              </a:solidFill>
            </a:rPr>
            <a:t>Segmento Objetivo de Mercado</a:t>
          </a:r>
          <a:endParaRPr lang="es-MX" sz="2000" b="1" kern="1200" dirty="0">
            <a:solidFill>
              <a:schemeClr val="tx1"/>
            </a:solidFill>
          </a:endParaRPr>
        </a:p>
      </dsp:txBody>
      <dsp:txXfrm>
        <a:off x="3044978" y="53"/>
        <a:ext cx="2093922" cy="1256353"/>
      </dsp:txXfrm>
    </dsp:sp>
    <dsp:sp modelId="{8732F78E-02C2-4716-B0CA-10B73E00E062}">
      <dsp:nvSpPr>
        <dsp:cNvPr id="0" name=""/>
        <dsp:cNvSpPr/>
      </dsp:nvSpPr>
      <dsp:spPr>
        <a:xfrm>
          <a:off x="5348293" y="53"/>
          <a:ext cx="2093922" cy="1256353"/>
        </a:xfrm>
        <a:prstGeom prst="rect">
          <a:avLst/>
        </a:prstGeom>
        <a:solidFill>
          <a:schemeClr val="accent3">
            <a:hueOff val="-496294"/>
            <a:satOff val="-2421"/>
            <a:lumOff val="-84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solidFill>
                <a:schemeClr val="tx1"/>
              </a:solidFill>
            </a:rPr>
            <a:t>¿Quiénes son?</a:t>
          </a:r>
          <a:endParaRPr lang="es-MX" sz="2000" b="1" kern="1200" dirty="0">
            <a:solidFill>
              <a:schemeClr val="tx1"/>
            </a:solidFill>
          </a:endParaRPr>
        </a:p>
      </dsp:txBody>
      <dsp:txXfrm>
        <a:off x="5348293" y="53"/>
        <a:ext cx="2093922" cy="1256353"/>
      </dsp:txXfrm>
    </dsp:sp>
    <dsp:sp modelId="{16C272D3-FCD6-4624-A7B6-C31E8229FB53}">
      <dsp:nvSpPr>
        <dsp:cNvPr id="0" name=""/>
        <dsp:cNvSpPr/>
      </dsp:nvSpPr>
      <dsp:spPr>
        <a:xfrm>
          <a:off x="741664" y="1465799"/>
          <a:ext cx="2093922" cy="1256353"/>
        </a:xfrm>
        <a:prstGeom prst="rect">
          <a:avLst/>
        </a:prstGeom>
        <a:solidFill>
          <a:schemeClr val="accent3">
            <a:hueOff val="-744441"/>
            <a:satOff val="-3632"/>
            <a:lumOff val="-126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solidFill>
                <a:schemeClr val="tx1"/>
              </a:solidFill>
            </a:rPr>
            <a:t>¿Dónde están?</a:t>
          </a:r>
          <a:endParaRPr lang="es-MX" sz="2000" b="1" kern="1200" dirty="0">
            <a:solidFill>
              <a:schemeClr val="tx1"/>
            </a:solidFill>
          </a:endParaRPr>
        </a:p>
      </dsp:txBody>
      <dsp:txXfrm>
        <a:off x="741664" y="1465799"/>
        <a:ext cx="2093922" cy="1256353"/>
      </dsp:txXfrm>
    </dsp:sp>
    <dsp:sp modelId="{8F5B178E-6E54-47C2-901F-A0431B32D298}">
      <dsp:nvSpPr>
        <dsp:cNvPr id="0" name=""/>
        <dsp:cNvSpPr/>
      </dsp:nvSpPr>
      <dsp:spPr>
        <a:xfrm>
          <a:off x="3044978" y="1465799"/>
          <a:ext cx="2093922" cy="1256353"/>
        </a:xfrm>
        <a:prstGeom prst="rect">
          <a:avLst/>
        </a:prstGeom>
        <a:solidFill>
          <a:schemeClr val="accent3">
            <a:hueOff val="-992589"/>
            <a:satOff val="-4842"/>
            <a:lumOff val="-168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solidFill>
                <a:schemeClr val="tx1"/>
              </a:solidFill>
            </a:rPr>
            <a:t>Oferta de Valor</a:t>
          </a:r>
          <a:endParaRPr lang="es-MX" sz="2000" b="1" kern="1200" dirty="0">
            <a:solidFill>
              <a:schemeClr val="tx1"/>
            </a:solidFill>
          </a:endParaRPr>
        </a:p>
      </dsp:txBody>
      <dsp:txXfrm>
        <a:off x="3044978" y="1465799"/>
        <a:ext cx="2093922" cy="1256353"/>
      </dsp:txXfrm>
    </dsp:sp>
    <dsp:sp modelId="{B5AC43A6-CE7A-4EAC-88BD-201358DA5711}">
      <dsp:nvSpPr>
        <dsp:cNvPr id="0" name=""/>
        <dsp:cNvSpPr/>
      </dsp:nvSpPr>
      <dsp:spPr>
        <a:xfrm>
          <a:off x="5348293" y="1465799"/>
          <a:ext cx="2093922" cy="1256353"/>
        </a:xfrm>
        <a:prstGeom prst="rect">
          <a:avLst/>
        </a:prstGeom>
        <a:solidFill>
          <a:schemeClr val="accent3">
            <a:hueOff val="-1240736"/>
            <a:satOff val="-6053"/>
            <a:lumOff val="-210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solidFill>
                <a:schemeClr val="tx1"/>
              </a:solidFill>
            </a:rPr>
            <a:t>Análisis FODA</a:t>
          </a:r>
          <a:endParaRPr lang="es-MX" sz="2000" b="1" kern="1200" dirty="0">
            <a:solidFill>
              <a:schemeClr val="tx1"/>
            </a:solidFill>
          </a:endParaRPr>
        </a:p>
      </dsp:txBody>
      <dsp:txXfrm>
        <a:off x="5348293" y="1465799"/>
        <a:ext cx="2093922" cy="1256353"/>
      </dsp:txXfrm>
    </dsp:sp>
    <dsp:sp modelId="{B1F5F923-3D06-496E-8812-BDEA215B3995}">
      <dsp:nvSpPr>
        <dsp:cNvPr id="0" name=""/>
        <dsp:cNvSpPr/>
      </dsp:nvSpPr>
      <dsp:spPr>
        <a:xfrm>
          <a:off x="1893321" y="2931544"/>
          <a:ext cx="2093922" cy="1256353"/>
        </a:xfrm>
        <a:prstGeom prst="rect">
          <a:avLst/>
        </a:prstGeom>
        <a:solidFill>
          <a:schemeClr val="accent3">
            <a:hueOff val="-1488883"/>
            <a:satOff val="-7263"/>
            <a:lumOff val="-252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solidFill>
                <a:schemeClr val="tx1"/>
              </a:solidFill>
            </a:rPr>
            <a:t>Misión, Visión y Valores</a:t>
          </a:r>
          <a:endParaRPr lang="es-MX" sz="2000" b="1" kern="1200" dirty="0">
            <a:solidFill>
              <a:schemeClr val="tx1"/>
            </a:solidFill>
          </a:endParaRPr>
        </a:p>
      </dsp:txBody>
      <dsp:txXfrm>
        <a:off x="1893321" y="2931544"/>
        <a:ext cx="2093922" cy="1256353"/>
      </dsp:txXfrm>
    </dsp:sp>
    <dsp:sp modelId="{F2DDBE98-C4E8-4E5E-8E7E-1A4C29FD3D98}">
      <dsp:nvSpPr>
        <dsp:cNvPr id="0" name=""/>
        <dsp:cNvSpPr/>
      </dsp:nvSpPr>
      <dsp:spPr>
        <a:xfrm>
          <a:off x="4196636" y="2931544"/>
          <a:ext cx="2093922" cy="1256353"/>
        </a:xfrm>
        <a:prstGeom prst="rect">
          <a:avLst/>
        </a:prstGeom>
        <a:solidFill>
          <a:schemeClr val="accent3">
            <a:hueOff val="-1737030"/>
            <a:satOff val="-8474"/>
            <a:lumOff val="-294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smtClean="0">
              <a:solidFill>
                <a:schemeClr val="tx1"/>
              </a:solidFill>
            </a:rPr>
            <a:t>Precio</a:t>
          </a:r>
          <a:r>
            <a:rPr lang="es-MX" sz="2000" b="1" kern="1200" dirty="0" smtClean="0">
              <a:solidFill>
                <a:schemeClr val="tx1"/>
              </a:solidFill>
            </a:rPr>
            <a:t>, Producto, Plaza, Promoción</a:t>
          </a:r>
          <a:endParaRPr lang="es-MX" sz="2000" b="1" kern="1200" dirty="0">
            <a:solidFill>
              <a:schemeClr val="tx1"/>
            </a:solidFill>
          </a:endParaRPr>
        </a:p>
      </dsp:txBody>
      <dsp:txXfrm>
        <a:off x="4196636" y="2931544"/>
        <a:ext cx="2093922" cy="125635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CCF479-E748-4833-99CE-4CADFC9F2C44}">
      <dsp:nvSpPr>
        <dsp:cNvPr id="0" name=""/>
        <dsp:cNvSpPr/>
      </dsp:nvSpPr>
      <dsp:spPr>
        <a:xfrm rot="5400000">
          <a:off x="550154" y="1231879"/>
          <a:ext cx="1071853" cy="1220267"/>
        </a:xfrm>
        <a:prstGeom prst="bentUpArrow">
          <a:avLst>
            <a:gd name="adj1" fmla="val 32840"/>
            <a:gd name="adj2" fmla="val 25000"/>
            <a:gd name="adj3" fmla="val 3578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E69480-8888-4116-8598-9015FAA663AF}">
      <dsp:nvSpPr>
        <dsp:cNvPr id="0" name=""/>
        <dsp:cNvSpPr/>
      </dsp:nvSpPr>
      <dsp:spPr>
        <a:xfrm>
          <a:off x="4535" y="43708"/>
          <a:ext cx="2327656" cy="1263001"/>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dirty="0" smtClean="0">
              <a:solidFill>
                <a:schemeClr val="tx1"/>
              </a:solidFill>
            </a:rPr>
            <a:t>Requerimientos operativos</a:t>
          </a:r>
          <a:endParaRPr lang="es-MX" sz="1800" b="1" kern="1200" dirty="0">
            <a:solidFill>
              <a:schemeClr val="tx1"/>
            </a:solidFill>
          </a:endParaRPr>
        </a:p>
      </dsp:txBody>
      <dsp:txXfrm>
        <a:off x="66201" y="105374"/>
        <a:ext cx="2204324" cy="1139669"/>
      </dsp:txXfrm>
    </dsp:sp>
    <dsp:sp modelId="{5854D302-47AA-46FB-B65F-B9667E2773D6}">
      <dsp:nvSpPr>
        <dsp:cNvPr id="0" name=""/>
        <dsp:cNvSpPr/>
      </dsp:nvSpPr>
      <dsp:spPr>
        <a:xfrm>
          <a:off x="2411321" y="164164"/>
          <a:ext cx="4420759" cy="10208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es-MX" sz="1800" b="1" kern="1200" dirty="0" smtClean="0">
              <a:solidFill>
                <a:schemeClr val="tx1"/>
              </a:solidFill>
            </a:rPr>
            <a:t>Maquinaria</a:t>
          </a:r>
          <a:endParaRPr lang="es-MX" sz="1800" b="1" kern="1200" dirty="0">
            <a:solidFill>
              <a:schemeClr val="tx1"/>
            </a:solidFill>
          </a:endParaRPr>
        </a:p>
        <a:p>
          <a:pPr marL="171450" lvl="1" indent="-171450" algn="l" defTabSz="800100">
            <a:lnSpc>
              <a:spcPct val="90000"/>
            </a:lnSpc>
            <a:spcBef>
              <a:spcPct val="0"/>
            </a:spcBef>
            <a:spcAft>
              <a:spcPct val="15000"/>
            </a:spcAft>
            <a:buChar char="••"/>
          </a:pPr>
          <a:r>
            <a:rPr lang="es-MX" sz="1800" b="1" kern="1200" dirty="0" smtClean="0">
              <a:solidFill>
                <a:schemeClr val="tx1"/>
              </a:solidFill>
            </a:rPr>
            <a:t>Herramienta</a:t>
          </a:r>
          <a:endParaRPr lang="es-MX" sz="1800" b="1" kern="1200" dirty="0">
            <a:solidFill>
              <a:schemeClr val="tx1"/>
            </a:solidFill>
          </a:endParaRPr>
        </a:p>
        <a:p>
          <a:pPr marL="171450" lvl="1" indent="-171450" algn="l" defTabSz="800100">
            <a:lnSpc>
              <a:spcPct val="90000"/>
            </a:lnSpc>
            <a:spcBef>
              <a:spcPct val="0"/>
            </a:spcBef>
            <a:spcAft>
              <a:spcPct val="15000"/>
            </a:spcAft>
            <a:buChar char="••"/>
          </a:pPr>
          <a:r>
            <a:rPr lang="es-MX" sz="1800" b="1" kern="1200" dirty="0" smtClean="0">
              <a:solidFill>
                <a:schemeClr val="tx1"/>
              </a:solidFill>
            </a:rPr>
            <a:t>Instalaciones e infraestructura</a:t>
          </a:r>
          <a:endParaRPr lang="es-MX" sz="1800" b="1" kern="1200" dirty="0">
            <a:solidFill>
              <a:schemeClr val="tx1"/>
            </a:solidFill>
          </a:endParaRPr>
        </a:p>
      </dsp:txBody>
      <dsp:txXfrm>
        <a:off x="2411321" y="164164"/>
        <a:ext cx="4420759" cy="1020813"/>
      </dsp:txXfrm>
    </dsp:sp>
    <dsp:sp modelId="{9340B746-BF91-4EC6-AA9F-B351F73CCE88}">
      <dsp:nvSpPr>
        <dsp:cNvPr id="0" name=""/>
        <dsp:cNvSpPr/>
      </dsp:nvSpPr>
      <dsp:spPr>
        <a:xfrm rot="5400000">
          <a:off x="2832164" y="2650646"/>
          <a:ext cx="1071853" cy="1220267"/>
        </a:xfrm>
        <a:prstGeom prst="bentUpArrow">
          <a:avLst>
            <a:gd name="adj1" fmla="val 32840"/>
            <a:gd name="adj2" fmla="val 25000"/>
            <a:gd name="adj3" fmla="val 3578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A37CBD1-E35A-4C95-B3DF-A8B7E4A492DA}">
      <dsp:nvSpPr>
        <dsp:cNvPr id="0" name=""/>
        <dsp:cNvSpPr/>
      </dsp:nvSpPr>
      <dsp:spPr>
        <a:xfrm>
          <a:off x="2372163" y="1462475"/>
          <a:ext cx="2156421" cy="1263001"/>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b="1" kern="1200" dirty="0" smtClean="0">
              <a:solidFill>
                <a:schemeClr val="tx1"/>
              </a:solidFill>
            </a:rPr>
            <a:t>Almacenes</a:t>
          </a:r>
          <a:endParaRPr lang="es-MX" sz="2300" b="1" kern="1200" dirty="0">
            <a:solidFill>
              <a:schemeClr val="tx1"/>
            </a:solidFill>
          </a:endParaRPr>
        </a:p>
      </dsp:txBody>
      <dsp:txXfrm>
        <a:off x="2433829" y="1524141"/>
        <a:ext cx="2033089" cy="1139669"/>
      </dsp:txXfrm>
    </dsp:sp>
    <dsp:sp modelId="{EB68051F-2680-4D9B-8069-3CEAA055D12F}">
      <dsp:nvSpPr>
        <dsp:cNvPr id="0" name=""/>
        <dsp:cNvSpPr/>
      </dsp:nvSpPr>
      <dsp:spPr>
        <a:xfrm>
          <a:off x="4590557" y="1607185"/>
          <a:ext cx="3556027" cy="10208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ctr" anchorCtr="0">
          <a:noAutofit/>
        </a:bodyPr>
        <a:lstStyle/>
        <a:p>
          <a:pPr marL="171450" lvl="1" indent="-171450" algn="l" defTabSz="800100">
            <a:lnSpc>
              <a:spcPct val="90000"/>
            </a:lnSpc>
            <a:spcBef>
              <a:spcPct val="0"/>
            </a:spcBef>
            <a:spcAft>
              <a:spcPct val="15000"/>
            </a:spcAft>
            <a:buChar char="••"/>
          </a:pPr>
          <a:r>
            <a:rPr lang="es-MX" sz="1800" b="1" kern="1200" dirty="0" smtClean="0">
              <a:solidFill>
                <a:schemeClr val="tx1"/>
              </a:solidFill>
            </a:rPr>
            <a:t>Materia prima</a:t>
          </a:r>
          <a:endParaRPr lang="es-MX" sz="1800" b="1" kern="1200" dirty="0">
            <a:solidFill>
              <a:schemeClr val="tx1"/>
            </a:solidFill>
          </a:endParaRPr>
        </a:p>
        <a:p>
          <a:pPr marL="171450" lvl="1" indent="-171450" algn="l" defTabSz="800100">
            <a:lnSpc>
              <a:spcPct val="90000"/>
            </a:lnSpc>
            <a:spcBef>
              <a:spcPct val="0"/>
            </a:spcBef>
            <a:spcAft>
              <a:spcPct val="15000"/>
            </a:spcAft>
            <a:buChar char="••"/>
          </a:pPr>
          <a:r>
            <a:rPr lang="es-MX" sz="1800" b="1" kern="1200" dirty="0" smtClean="0">
              <a:solidFill>
                <a:schemeClr val="tx1"/>
              </a:solidFill>
            </a:rPr>
            <a:t>Producción en proceso</a:t>
          </a:r>
          <a:endParaRPr lang="es-MX" sz="1800" b="1" kern="1200" dirty="0">
            <a:solidFill>
              <a:schemeClr val="tx1"/>
            </a:solidFill>
          </a:endParaRPr>
        </a:p>
        <a:p>
          <a:pPr marL="171450" lvl="1" indent="-171450" algn="l" defTabSz="800100">
            <a:lnSpc>
              <a:spcPct val="90000"/>
            </a:lnSpc>
            <a:spcBef>
              <a:spcPct val="0"/>
            </a:spcBef>
            <a:spcAft>
              <a:spcPct val="15000"/>
            </a:spcAft>
            <a:buChar char="••"/>
          </a:pPr>
          <a:r>
            <a:rPr lang="es-MX" sz="1800" b="1" kern="1200" dirty="0" smtClean="0">
              <a:solidFill>
                <a:schemeClr val="tx1"/>
              </a:solidFill>
            </a:rPr>
            <a:t>Artículos terminados</a:t>
          </a:r>
          <a:endParaRPr lang="es-MX" sz="1800" b="1" kern="1200" dirty="0">
            <a:solidFill>
              <a:schemeClr val="tx1"/>
            </a:solidFill>
          </a:endParaRPr>
        </a:p>
      </dsp:txBody>
      <dsp:txXfrm>
        <a:off x="4590557" y="1607185"/>
        <a:ext cx="3556027" cy="1020813"/>
      </dsp:txXfrm>
    </dsp:sp>
    <dsp:sp modelId="{B30C3EB5-3462-45B6-BB82-B8887DC27BFE}">
      <dsp:nvSpPr>
        <dsp:cNvPr id="0" name=""/>
        <dsp:cNvSpPr/>
      </dsp:nvSpPr>
      <dsp:spPr>
        <a:xfrm>
          <a:off x="4233935" y="2890980"/>
          <a:ext cx="1804371" cy="1263001"/>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kern="1200" dirty="0" smtClean="0">
              <a:solidFill>
                <a:schemeClr val="tx1"/>
              </a:solidFill>
            </a:rPr>
            <a:t>Tecnología</a:t>
          </a:r>
          <a:endParaRPr lang="es-MX" sz="2300" kern="1200" dirty="0">
            <a:solidFill>
              <a:schemeClr val="tx1"/>
            </a:solidFill>
          </a:endParaRPr>
        </a:p>
      </dsp:txBody>
      <dsp:txXfrm>
        <a:off x="4295601" y="2952646"/>
        <a:ext cx="1681039" cy="1139669"/>
      </dsp:txXfrm>
    </dsp:sp>
    <dsp:sp modelId="{92D9CD50-6B37-49E6-99DE-E33ED3425618}">
      <dsp:nvSpPr>
        <dsp:cNvPr id="0" name=""/>
        <dsp:cNvSpPr/>
      </dsp:nvSpPr>
      <dsp:spPr>
        <a:xfrm>
          <a:off x="6159643" y="3001698"/>
          <a:ext cx="2081364" cy="10208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es-MX" sz="1800" b="1" kern="1200" dirty="0" smtClean="0">
              <a:solidFill>
                <a:schemeClr val="tx1"/>
              </a:solidFill>
            </a:rPr>
            <a:t>Licencias</a:t>
          </a:r>
          <a:endParaRPr lang="es-MX" sz="1800" b="1" kern="1200" dirty="0">
            <a:solidFill>
              <a:schemeClr val="tx1"/>
            </a:solidFill>
          </a:endParaRPr>
        </a:p>
        <a:p>
          <a:pPr marL="171450" lvl="1" indent="-171450" algn="l" defTabSz="800100">
            <a:lnSpc>
              <a:spcPct val="90000"/>
            </a:lnSpc>
            <a:spcBef>
              <a:spcPct val="0"/>
            </a:spcBef>
            <a:spcAft>
              <a:spcPct val="15000"/>
            </a:spcAft>
            <a:buChar char="••"/>
          </a:pPr>
          <a:r>
            <a:rPr lang="es-MX" sz="1800" b="1" kern="1200" dirty="0" smtClean="0">
              <a:solidFill>
                <a:schemeClr val="tx1"/>
              </a:solidFill>
            </a:rPr>
            <a:t>Capacitación</a:t>
          </a:r>
          <a:endParaRPr lang="es-MX" sz="1800" b="1" kern="1200" dirty="0">
            <a:solidFill>
              <a:schemeClr val="tx1"/>
            </a:solidFill>
          </a:endParaRPr>
        </a:p>
      </dsp:txBody>
      <dsp:txXfrm>
        <a:off x="6159643" y="3001698"/>
        <a:ext cx="2081364" cy="1020813"/>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2C2DCD-89AF-46EC-A3C0-557321BA1F9E}">
      <dsp:nvSpPr>
        <dsp:cNvPr id="0" name=""/>
        <dsp:cNvSpPr/>
      </dsp:nvSpPr>
      <dsp:spPr>
        <a:xfrm>
          <a:off x="4091780" y="1908516"/>
          <a:ext cx="3204708" cy="370792"/>
        </a:xfrm>
        <a:custGeom>
          <a:avLst/>
          <a:gdLst/>
          <a:ahLst/>
          <a:cxnLst/>
          <a:rect l="0" t="0" r="0" b="0"/>
          <a:pathLst>
            <a:path>
              <a:moveTo>
                <a:pt x="0" y="0"/>
              </a:moveTo>
              <a:lnTo>
                <a:pt x="0" y="185396"/>
              </a:lnTo>
              <a:lnTo>
                <a:pt x="3204708" y="185396"/>
              </a:lnTo>
              <a:lnTo>
                <a:pt x="3204708" y="370792"/>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5BF16BE-317B-4D11-8B36-33EF68B77A3D}">
      <dsp:nvSpPr>
        <dsp:cNvPr id="0" name=""/>
        <dsp:cNvSpPr/>
      </dsp:nvSpPr>
      <dsp:spPr>
        <a:xfrm>
          <a:off x="4091780" y="1908516"/>
          <a:ext cx="1068236" cy="370792"/>
        </a:xfrm>
        <a:custGeom>
          <a:avLst/>
          <a:gdLst/>
          <a:ahLst/>
          <a:cxnLst/>
          <a:rect l="0" t="0" r="0" b="0"/>
          <a:pathLst>
            <a:path>
              <a:moveTo>
                <a:pt x="0" y="0"/>
              </a:moveTo>
              <a:lnTo>
                <a:pt x="0" y="185396"/>
              </a:lnTo>
              <a:lnTo>
                <a:pt x="1068236" y="185396"/>
              </a:lnTo>
              <a:lnTo>
                <a:pt x="1068236" y="370792"/>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D9C8D6-88EB-4DAB-822D-A737B985F812}">
      <dsp:nvSpPr>
        <dsp:cNvPr id="0" name=""/>
        <dsp:cNvSpPr/>
      </dsp:nvSpPr>
      <dsp:spPr>
        <a:xfrm>
          <a:off x="3023544" y="1908516"/>
          <a:ext cx="1068236" cy="370792"/>
        </a:xfrm>
        <a:custGeom>
          <a:avLst/>
          <a:gdLst/>
          <a:ahLst/>
          <a:cxnLst/>
          <a:rect l="0" t="0" r="0" b="0"/>
          <a:pathLst>
            <a:path>
              <a:moveTo>
                <a:pt x="1068236" y="0"/>
              </a:moveTo>
              <a:lnTo>
                <a:pt x="1068236" y="185396"/>
              </a:lnTo>
              <a:lnTo>
                <a:pt x="0" y="185396"/>
              </a:lnTo>
              <a:lnTo>
                <a:pt x="0" y="370792"/>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581F94-31BF-4065-A1F2-BFB52969404C}">
      <dsp:nvSpPr>
        <dsp:cNvPr id="0" name=""/>
        <dsp:cNvSpPr/>
      </dsp:nvSpPr>
      <dsp:spPr>
        <a:xfrm>
          <a:off x="887072" y="1908516"/>
          <a:ext cx="3204708" cy="370792"/>
        </a:xfrm>
        <a:custGeom>
          <a:avLst/>
          <a:gdLst/>
          <a:ahLst/>
          <a:cxnLst/>
          <a:rect l="0" t="0" r="0" b="0"/>
          <a:pathLst>
            <a:path>
              <a:moveTo>
                <a:pt x="3204708" y="0"/>
              </a:moveTo>
              <a:lnTo>
                <a:pt x="3204708" y="185396"/>
              </a:lnTo>
              <a:lnTo>
                <a:pt x="0" y="185396"/>
              </a:lnTo>
              <a:lnTo>
                <a:pt x="0" y="370792"/>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0EA22CC-4A8B-41F4-B4A1-565574C6FF63}">
      <dsp:nvSpPr>
        <dsp:cNvPr id="0" name=""/>
        <dsp:cNvSpPr/>
      </dsp:nvSpPr>
      <dsp:spPr>
        <a:xfrm>
          <a:off x="3208941" y="1025676"/>
          <a:ext cx="1765679" cy="882839"/>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dirty="0" smtClean="0">
              <a:solidFill>
                <a:schemeClr val="tx1"/>
              </a:solidFill>
            </a:rPr>
            <a:t>Manual de Organización</a:t>
          </a:r>
          <a:endParaRPr lang="es-MX" sz="2100" kern="1200" dirty="0">
            <a:solidFill>
              <a:schemeClr val="tx1"/>
            </a:solidFill>
          </a:endParaRPr>
        </a:p>
      </dsp:txBody>
      <dsp:txXfrm>
        <a:off x="3208941" y="1025676"/>
        <a:ext cx="1765679" cy="882839"/>
      </dsp:txXfrm>
    </dsp:sp>
    <dsp:sp modelId="{BEC18C2D-62F1-4958-A687-744E5C0CD5FA}">
      <dsp:nvSpPr>
        <dsp:cNvPr id="0" name=""/>
        <dsp:cNvSpPr/>
      </dsp:nvSpPr>
      <dsp:spPr>
        <a:xfrm>
          <a:off x="4233" y="2279308"/>
          <a:ext cx="1765679" cy="882839"/>
        </a:xfrm>
        <a:prstGeom prst="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dirty="0" err="1" smtClean="0">
              <a:solidFill>
                <a:schemeClr val="tx1"/>
              </a:solidFill>
            </a:rPr>
            <a:t>Funciogramas</a:t>
          </a:r>
          <a:endParaRPr lang="es-MX" sz="2100" kern="1200" dirty="0">
            <a:solidFill>
              <a:schemeClr val="tx1"/>
            </a:solidFill>
          </a:endParaRPr>
        </a:p>
      </dsp:txBody>
      <dsp:txXfrm>
        <a:off x="4233" y="2279308"/>
        <a:ext cx="1765679" cy="882839"/>
      </dsp:txXfrm>
    </dsp:sp>
    <dsp:sp modelId="{201F8BCE-6AF1-4C7C-8007-21EFDF590799}">
      <dsp:nvSpPr>
        <dsp:cNvPr id="0" name=""/>
        <dsp:cNvSpPr/>
      </dsp:nvSpPr>
      <dsp:spPr>
        <a:xfrm>
          <a:off x="2140705" y="2279308"/>
          <a:ext cx="1765679" cy="882839"/>
        </a:xfrm>
        <a:prstGeom prst="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dirty="0" smtClean="0">
              <a:solidFill>
                <a:schemeClr val="tx1"/>
              </a:solidFill>
            </a:rPr>
            <a:t>Descripciones de Puestos</a:t>
          </a:r>
          <a:endParaRPr lang="es-MX" sz="2100" kern="1200" dirty="0">
            <a:solidFill>
              <a:schemeClr val="tx1"/>
            </a:solidFill>
          </a:endParaRPr>
        </a:p>
      </dsp:txBody>
      <dsp:txXfrm>
        <a:off x="2140705" y="2279308"/>
        <a:ext cx="1765679" cy="882839"/>
      </dsp:txXfrm>
    </dsp:sp>
    <dsp:sp modelId="{E286EF99-F240-4E13-A632-40F480D354D6}">
      <dsp:nvSpPr>
        <dsp:cNvPr id="0" name=""/>
        <dsp:cNvSpPr/>
      </dsp:nvSpPr>
      <dsp:spPr>
        <a:xfrm>
          <a:off x="4277177" y="2279308"/>
          <a:ext cx="1765679" cy="882839"/>
        </a:xfrm>
        <a:prstGeom prst="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dirty="0" smtClean="0">
              <a:solidFill>
                <a:schemeClr val="tx1"/>
              </a:solidFill>
            </a:rPr>
            <a:t>Procedimientos</a:t>
          </a:r>
          <a:endParaRPr lang="es-MX" sz="2100" kern="1200" dirty="0">
            <a:solidFill>
              <a:schemeClr val="tx1"/>
            </a:solidFill>
          </a:endParaRPr>
        </a:p>
      </dsp:txBody>
      <dsp:txXfrm>
        <a:off x="4277177" y="2279308"/>
        <a:ext cx="1765679" cy="882839"/>
      </dsp:txXfrm>
    </dsp:sp>
    <dsp:sp modelId="{D4425D88-F46D-4931-9EB8-6740E5147FC5}">
      <dsp:nvSpPr>
        <dsp:cNvPr id="0" name=""/>
        <dsp:cNvSpPr/>
      </dsp:nvSpPr>
      <dsp:spPr>
        <a:xfrm>
          <a:off x="6413649" y="2279308"/>
          <a:ext cx="1765679" cy="882839"/>
        </a:xfrm>
        <a:prstGeom prst="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dirty="0" smtClean="0">
              <a:solidFill>
                <a:schemeClr val="tx1"/>
              </a:solidFill>
            </a:rPr>
            <a:t>Valuación de Puestos</a:t>
          </a:r>
          <a:endParaRPr lang="es-MX" sz="2100" kern="1200" dirty="0">
            <a:solidFill>
              <a:schemeClr val="tx1"/>
            </a:solidFill>
          </a:endParaRPr>
        </a:p>
      </dsp:txBody>
      <dsp:txXfrm>
        <a:off x="6413649" y="2279308"/>
        <a:ext cx="1765679" cy="88283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B1AC88-2C8B-4F34-83AF-A7F84747F805}">
      <dsp:nvSpPr>
        <dsp:cNvPr id="0" name=""/>
        <dsp:cNvSpPr/>
      </dsp:nvSpPr>
      <dsp:spPr>
        <a:xfrm>
          <a:off x="908" y="504062"/>
          <a:ext cx="3542224" cy="967643"/>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tx1"/>
              </a:solidFill>
            </a:rPr>
            <a:t>Espacios e instalaciones para oficinas administrativas y de ventas</a:t>
          </a:r>
          <a:endParaRPr lang="es-MX" sz="1600" b="1" kern="1200" dirty="0">
            <a:solidFill>
              <a:schemeClr val="tx1"/>
            </a:solidFill>
          </a:endParaRPr>
        </a:p>
      </dsp:txBody>
      <dsp:txXfrm>
        <a:off x="908" y="504062"/>
        <a:ext cx="3542224" cy="967643"/>
      </dsp:txXfrm>
    </dsp:sp>
    <dsp:sp modelId="{279028DC-0052-4C65-9869-4AFD783240BD}">
      <dsp:nvSpPr>
        <dsp:cNvPr id="0" name=""/>
        <dsp:cNvSpPr/>
      </dsp:nvSpPr>
      <dsp:spPr>
        <a:xfrm>
          <a:off x="3897355" y="504062"/>
          <a:ext cx="3542224" cy="967643"/>
        </a:xfrm>
        <a:prstGeom prst="rect">
          <a:avLst/>
        </a:prstGeom>
        <a:solidFill>
          <a:schemeClr val="accent2">
            <a:hueOff val="-3593961"/>
            <a:satOff val="24722"/>
            <a:lumOff val="2744"/>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tx1"/>
              </a:solidFill>
            </a:rPr>
            <a:t>Otros requerimientos</a:t>
          </a:r>
          <a:endParaRPr lang="es-MX" sz="1600" b="1" kern="1200" dirty="0">
            <a:solidFill>
              <a:schemeClr val="tx1"/>
            </a:solidFill>
          </a:endParaRPr>
        </a:p>
      </dsp:txBody>
      <dsp:txXfrm>
        <a:off x="3897355" y="504062"/>
        <a:ext cx="3542224" cy="96764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67229D-0689-4042-B742-8AFB29FED924}">
      <dsp:nvSpPr>
        <dsp:cNvPr id="0" name=""/>
        <dsp:cNvSpPr/>
      </dsp:nvSpPr>
      <dsp:spPr>
        <a:xfrm rot="21300000">
          <a:off x="12062" y="1520984"/>
          <a:ext cx="3906525" cy="447356"/>
        </a:xfrm>
        <a:prstGeom prst="mathMinus">
          <a:avLst/>
        </a:prstGeom>
        <a:solidFill>
          <a:schemeClr val="accent2">
            <a:tint val="4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3BA9152-0A7A-4840-976B-E6FA2293F5D8}">
      <dsp:nvSpPr>
        <dsp:cNvPr id="0" name=""/>
        <dsp:cNvSpPr/>
      </dsp:nvSpPr>
      <dsp:spPr>
        <a:xfrm>
          <a:off x="471678" y="174466"/>
          <a:ext cx="1179195" cy="1395730"/>
        </a:xfrm>
        <a:prstGeom prst="downArrow">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75A426-ECC8-4E5E-9691-F0004D4ED767}">
      <dsp:nvSpPr>
        <dsp:cNvPr id="0" name=""/>
        <dsp:cNvSpPr/>
      </dsp:nvSpPr>
      <dsp:spPr>
        <a:xfrm>
          <a:off x="2083244" y="0"/>
          <a:ext cx="1257808" cy="14655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s-MX" sz="2300" b="1" kern="1200" dirty="0" smtClean="0"/>
            <a:t>Cuánto cuesta</a:t>
          </a:r>
          <a:endParaRPr lang="es-MX" sz="2300" b="1" kern="1200" dirty="0"/>
        </a:p>
      </dsp:txBody>
      <dsp:txXfrm>
        <a:off x="2083244" y="0"/>
        <a:ext cx="1257808" cy="1465516"/>
      </dsp:txXfrm>
    </dsp:sp>
    <dsp:sp modelId="{F0FEB472-72DE-41BC-B631-78D6D3380828}">
      <dsp:nvSpPr>
        <dsp:cNvPr id="0" name=""/>
        <dsp:cNvSpPr/>
      </dsp:nvSpPr>
      <dsp:spPr>
        <a:xfrm>
          <a:off x="2279777" y="1919128"/>
          <a:ext cx="1179195" cy="1395730"/>
        </a:xfrm>
        <a:prstGeom prst="upArrow">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6AB6BD-C64C-47EC-8CD8-880BC3D317CF}">
      <dsp:nvSpPr>
        <dsp:cNvPr id="0" name=""/>
        <dsp:cNvSpPr/>
      </dsp:nvSpPr>
      <dsp:spPr>
        <a:xfrm>
          <a:off x="589597" y="2023808"/>
          <a:ext cx="1257808" cy="14655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s-MX" sz="2300" b="1" kern="1200" dirty="0" smtClean="0"/>
            <a:t>Cuanto se genera</a:t>
          </a:r>
          <a:endParaRPr lang="es-MX" sz="2300" b="1" kern="1200" dirty="0"/>
        </a:p>
      </dsp:txBody>
      <dsp:txXfrm>
        <a:off x="589597" y="2023808"/>
        <a:ext cx="1257808" cy="146551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C392D8-351D-4D91-BEFE-53CD9B87D5EA}">
      <dsp:nvSpPr>
        <dsp:cNvPr id="0" name=""/>
        <dsp:cNvSpPr/>
      </dsp:nvSpPr>
      <dsp:spPr>
        <a:xfrm rot="5400000">
          <a:off x="277071" y="1196455"/>
          <a:ext cx="828927" cy="1379316"/>
        </a:xfrm>
        <a:prstGeom prst="corner">
          <a:avLst>
            <a:gd name="adj1" fmla="val 16120"/>
            <a:gd name="adj2" fmla="val 16110"/>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D62F962-0232-4E23-B207-B27A97708BC0}">
      <dsp:nvSpPr>
        <dsp:cNvPr id="0" name=""/>
        <dsp:cNvSpPr/>
      </dsp:nvSpPr>
      <dsp:spPr>
        <a:xfrm>
          <a:off x="138702" y="1608573"/>
          <a:ext cx="1245255" cy="1091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b="1" kern="1200" dirty="0" smtClean="0"/>
            <a:t>Estados financieros</a:t>
          </a:r>
          <a:endParaRPr lang="es-MX" sz="1600" b="1" kern="1200" dirty="0"/>
        </a:p>
      </dsp:txBody>
      <dsp:txXfrm>
        <a:off x="138702" y="1608573"/>
        <a:ext cx="1245255" cy="1091539"/>
      </dsp:txXfrm>
    </dsp:sp>
    <dsp:sp modelId="{F408489A-6A83-4FD5-9DFA-5EB0CB0853BA}">
      <dsp:nvSpPr>
        <dsp:cNvPr id="0" name=""/>
        <dsp:cNvSpPr/>
      </dsp:nvSpPr>
      <dsp:spPr>
        <a:xfrm>
          <a:off x="1149004" y="1094908"/>
          <a:ext cx="234953" cy="234953"/>
        </a:xfrm>
        <a:prstGeom prst="triangle">
          <a:avLst>
            <a:gd name="adj" fmla="val 100000"/>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0898B7-3CB2-4CB7-A1F0-0128805D2BEF}">
      <dsp:nvSpPr>
        <dsp:cNvPr id="0" name=""/>
        <dsp:cNvSpPr/>
      </dsp:nvSpPr>
      <dsp:spPr>
        <a:xfrm rot="5400000">
          <a:off x="1801507" y="819232"/>
          <a:ext cx="828927" cy="1379316"/>
        </a:xfrm>
        <a:prstGeom prst="corner">
          <a:avLst>
            <a:gd name="adj1" fmla="val 16120"/>
            <a:gd name="adj2" fmla="val 16110"/>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4FDCC58-A4A8-4EBF-A52E-9ACE70C0BE9B}">
      <dsp:nvSpPr>
        <dsp:cNvPr id="0" name=""/>
        <dsp:cNvSpPr/>
      </dsp:nvSpPr>
      <dsp:spPr>
        <a:xfrm>
          <a:off x="1663138" y="1231350"/>
          <a:ext cx="1245255" cy="1091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b="1" kern="1200" dirty="0" smtClean="0"/>
            <a:t>Flujo de efectivo</a:t>
          </a:r>
          <a:endParaRPr lang="es-MX" sz="1600" b="1" kern="1200" dirty="0"/>
        </a:p>
      </dsp:txBody>
      <dsp:txXfrm>
        <a:off x="1663138" y="1231350"/>
        <a:ext cx="1245255" cy="1091539"/>
      </dsp:txXfrm>
    </dsp:sp>
    <dsp:sp modelId="{85C2DC00-08B6-42DA-893E-934B02A337C5}">
      <dsp:nvSpPr>
        <dsp:cNvPr id="0" name=""/>
        <dsp:cNvSpPr/>
      </dsp:nvSpPr>
      <dsp:spPr>
        <a:xfrm>
          <a:off x="2673439" y="717685"/>
          <a:ext cx="234953" cy="234953"/>
        </a:xfrm>
        <a:prstGeom prst="triangle">
          <a:avLst>
            <a:gd name="adj" fmla="val 100000"/>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376EF2-A6F8-46A9-B846-BD73F1CDEC4F}">
      <dsp:nvSpPr>
        <dsp:cNvPr id="0" name=""/>
        <dsp:cNvSpPr/>
      </dsp:nvSpPr>
      <dsp:spPr>
        <a:xfrm rot="5400000">
          <a:off x="3325942" y="442009"/>
          <a:ext cx="828927" cy="1379316"/>
        </a:xfrm>
        <a:prstGeom prst="corner">
          <a:avLst>
            <a:gd name="adj1" fmla="val 16120"/>
            <a:gd name="adj2" fmla="val 16110"/>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29049D-2770-4C5F-A45F-9C013F8C55B5}">
      <dsp:nvSpPr>
        <dsp:cNvPr id="0" name=""/>
        <dsp:cNvSpPr/>
      </dsp:nvSpPr>
      <dsp:spPr>
        <a:xfrm>
          <a:off x="3187573" y="854127"/>
          <a:ext cx="1245255" cy="1091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b="1" kern="1200" dirty="0" smtClean="0"/>
            <a:t>Proyecciones</a:t>
          </a:r>
          <a:endParaRPr lang="es-MX" sz="1600" b="1" kern="1200" dirty="0"/>
        </a:p>
      </dsp:txBody>
      <dsp:txXfrm>
        <a:off x="3187573" y="854127"/>
        <a:ext cx="1245255" cy="10915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FA8869-BBBA-4F0B-B8C9-BCE917CA463E}">
      <dsp:nvSpPr>
        <dsp:cNvPr id="0" name=""/>
        <dsp:cNvSpPr/>
      </dsp:nvSpPr>
      <dsp:spPr>
        <a:xfrm>
          <a:off x="0" y="0"/>
          <a:ext cx="4187952" cy="4187952"/>
        </a:xfrm>
        <a:prstGeom prst="pie">
          <a:avLst>
            <a:gd name="adj1" fmla="val 5400000"/>
            <a:gd name="adj2" fmla="val 162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3EFB80-806A-47D8-AEEE-A8D2356E3887}">
      <dsp:nvSpPr>
        <dsp:cNvPr id="0" name=""/>
        <dsp:cNvSpPr/>
      </dsp:nvSpPr>
      <dsp:spPr>
        <a:xfrm>
          <a:off x="2093976" y="0"/>
          <a:ext cx="6089904" cy="4187952"/>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1" kern="1200" dirty="0" smtClean="0"/>
            <a:t>ATRACTIVO </a:t>
          </a:r>
          <a:endParaRPr lang="es-MX" sz="2400" b="1" kern="1200" dirty="0"/>
        </a:p>
      </dsp:txBody>
      <dsp:txXfrm>
        <a:off x="2093976" y="0"/>
        <a:ext cx="6089904" cy="523495"/>
      </dsp:txXfrm>
    </dsp:sp>
    <dsp:sp modelId="{6FD138FE-6AE8-4BA1-B92B-55DECD852266}">
      <dsp:nvSpPr>
        <dsp:cNvPr id="0" name=""/>
        <dsp:cNvSpPr/>
      </dsp:nvSpPr>
      <dsp:spPr>
        <a:xfrm>
          <a:off x="366446" y="523495"/>
          <a:ext cx="3455059" cy="3455059"/>
        </a:xfrm>
        <a:prstGeom prst="pie">
          <a:avLst>
            <a:gd name="adj1" fmla="val 5400000"/>
            <a:gd name="adj2" fmla="val 162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B46C14-FEC3-4406-803E-0DB394B36E25}">
      <dsp:nvSpPr>
        <dsp:cNvPr id="0" name=""/>
        <dsp:cNvSpPr/>
      </dsp:nvSpPr>
      <dsp:spPr>
        <a:xfrm>
          <a:off x="2093976" y="523495"/>
          <a:ext cx="6089904" cy="3455059"/>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1" kern="1200" dirty="0" smtClean="0"/>
            <a:t>CONVINCENTE</a:t>
          </a:r>
          <a:endParaRPr lang="es-MX" sz="2400" kern="1200" dirty="0"/>
        </a:p>
      </dsp:txBody>
      <dsp:txXfrm>
        <a:off x="2093976" y="523495"/>
        <a:ext cx="6089904" cy="523495"/>
      </dsp:txXfrm>
    </dsp:sp>
    <dsp:sp modelId="{0CC6133E-738D-46FC-AB5D-F8E0B71E7681}">
      <dsp:nvSpPr>
        <dsp:cNvPr id="0" name=""/>
        <dsp:cNvSpPr/>
      </dsp:nvSpPr>
      <dsp:spPr>
        <a:xfrm>
          <a:off x="732892" y="1046990"/>
          <a:ext cx="2722166" cy="2722166"/>
        </a:xfrm>
        <a:prstGeom prst="pie">
          <a:avLst>
            <a:gd name="adj1" fmla="val 5400000"/>
            <a:gd name="adj2" fmla="val 162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FD1E27-28A2-45F5-8524-EBAB4D9A28B8}">
      <dsp:nvSpPr>
        <dsp:cNvPr id="0" name=""/>
        <dsp:cNvSpPr/>
      </dsp:nvSpPr>
      <dsp:spPr>
        <a:xfrm>
          <a:off x="2093976" y="1046990"/>
          <a:ext cx="6089904" cy="2722166"/>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1" kern="1200" dirty="0" smtClean="0"/>
            <a:t>ATREVIDO Y A SU VEZ REALISTA</a:t>
          </a:r>
          <a:endParaRPr lang="es-MX" sz="2400" kern="1200" dirty="0"/>
        </a:p>
      </dsp:txBody>
      <dsp:txXfrm>
        <a:off x="2093976" y="1046990"/>
        <a:ext cx="6089904" cy="523491"/>
      </dsp:txXfrm>
    </dsp:sp>
    <dsp:sp modelId="{0EE872D5-509A-4EA5-8167-C6EEE238F7FE}">
      <dsp:nvSpPr>
        <dsp:cNvPr id="0" name=""/>
        <dsp:cNvSpPr/>
      </dsp:nvSpPr>
      <dsp:spPr>
        <a:xfrm>
          <a:off x="1099337" y="1570482"/>
          <a:ext cx="1989277" cy="1989277"/>
        </a:xfrm>
        <a:prstGeom prst="pie">
          <a:avLst>
            <a:gd name="adj1" fmla="val 5400000"/>
            <a:gd name="adj2" fmla="val 162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D090BC-57A4-47D6-8D92-69C1A364E0A7}">
      <dsp:nvSpPr>
        <dsp:cNvPr id="0" name=""/>
        <dsp:cNvSpPr/>
      </dsp:nvSpPr>
      <dsp:spPr>
        <a:xfrm>
          <a:off x="2093976" y="1570482"/>
          <a:ext cx="6089904" cy="1989277"/>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1" kern="1200" dirty="0" smtClean="0"/>
            <a:t>VERAZ</a:t>
          </a:r>
          <a:endParaRPr lang="es-MX" sz="2400" b="1" kern="1200" dirty="0"/>
        </a:p>
      </dsp:txBody>
      <dsp:txXfrm>
        <a:off x="2093976" y="1570482"/>
        <a:ext cx="6089904" cy="523495"/>
      </dsp:txXfrm>
    </dsp:sp>
    <dsp:sp modelId="{AAAB2E7E-6DBE-4EAD-98F2-037326B2087D}">
      <dsp:nvSpPr>
        <dsp:cNvPr id="0" name=""/>
        <dsp:cNvSpPr/>
      </dsp:nvSpPr>
      <dsp:spPr>
        <a:xfrm>
          <a:off x="1465783" y="2093977"/>
          <a:ext cx="1256384" cy="1256384"/>
        </a:xfrm>
        <a:prstGeom prst="pie">
          <a:avLst>
            <a:gd name="adj1" fmla="val 5400000"/>
            <a:gd name="adj2" fmla="val 162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7F2100-F020-455F-9DDE-1B506CA623D6}">
      <dsp:nvSpPr>
        <dsp:cNvPr id="0" name=""/>
        <dsp:cNvSpPr/>
      </dsp:nvSpPr>
      <dsp:spPr>
        <a:xfrm>
          <a:off x="2093976" y="2093977"/>
          <a:ext cx="6089904" cy="1256384"/>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1" kern="1200" dirty="0" smtClean="0"/>
            <a:t>CONSITENTE</a:t>
          </a:r>
          <a:endParaRPr lang="es-MX" sz="2400" b="1" kern="1200" dirty="0"/>
        </a:p>
      </dsp:txBody>
      <dsp:txXfrm>
        <a:off x="2093976" y="2093977"/>
        <a:ext cx="6089904" cy="523495"/>
      </dsp:txXfrm>
    </dsp:sp>
    <dsp:sp modelId="{BC24FB72-EC48-4E67-8386-64579D380B8C}">
      <dsp:nvSpPr>
        <dsp:cNvPr id="0" name=""/>
        <dsp:cNvSpPr/>
      </dsp:nvSpPr>
      <dsp:spPr>
        <a:xfrm>
          <a:off x="1832230" y="2617472"/>
          <a:ext cx="523491" cy="523491"/>
        </a:xfrm>
        <a:prstGeom prst="pie">
          <a:avLst>
            <a:gd name="adj1" fmla="val 5400000"/>
            <a:gd name="adj2" fmla="val 162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0A737D-E66B-4F58-A220-4E97CB87904F}">
      <dsp:nvSpPr>
        <dsp:cNvPr id="0" name=""/>
        <dsp:cNvSpPr/>
      </dsp:nvSpPr>
      <dsp:spPr>
        <a:xfrm>
          <a:off x="2093976" y="2617472"/>
          <a:ext cx="6089904" cy="523491"/>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1" kern="1200" dirty="0" smtClean="0"/>
            <a:t>PERSUASIVO </a:t>
          </a:r>
          <a:endParaRPr lang="es-MX" sz="2400" kern="1200" dirty="0"/>
        </a:p>
      </dsp:txBody>
      <dsp:txXfrm>
        <a:off x="2093976" y="2617472"/>
        <a:ext cx="6089904" cy="5234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EB21DE-D499-47ED-B70D-18D48146E3E9}">
      <dsp:nvSpPr>
        <dsp:cNvPr id="0" name=""/>
        <dsp:cNvSpPr/>
      </dsp:nvSpPr>
      <dsp:spPr>
        <a:xfrm>
          <a:off x="0" y="86255"/>
          <a:ext cx="8183880" cy="4015440"/>
        </a:xfrm>
        <a:prstGeom prst="roundRect">
          <a:avLst/>
        </a:prstGeom>
        <a:solidFill>
          <a:schemeClr val="accent1">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just" defTabSz="1733550" rtl="0">
            <a:lnSpc>
              <a:spcPct val="90000"/>
            </a:lnSpc>
            <a:spcBef>
              <a:spcPct val="0"/>
            </a:spcBef>
            <a:spcAft>
              <a:spcPct val="35000"/>
            </a:spcAft>
          </a:pPr>
          <a:r>
            <a:rPr lang="es-MX" sz="3900" b="1" kern="1200" dirty="0" smtClean="0">
              <a:solidFill>
                <a:schemeClr val="tx1"/>
              </a:solidFill>
            </a:rPr>
            <a:t>Documento escrito que define con claridad los objetivos de un negocio y describe los métodos que se van a emplear para alcanzar los objetivos. Sirve como el mapa con el que se guía su compañía.</a:t>
          </a:r>
          <a:endParaRPr lang="es-MX" sz="3900" kern="1200" dirty="0">
            <a:solidFill>
              <a:schemeClr val="tx1"/>
            </a:solidFill>
          </a:endParaRPr>
        </a:p>
      </dsp:txBody>
      <dsp:txXfrm>
        <a:off x="196018" y="282273"/>
        <a:ext cx="7791844" cy="362340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71F71B-FE01-4625-85D6-1B32012B3424}">
      <dsp:nvSpPr>
        <dsp:cNvPr id="0" name=""/>
        <dsp:cNvSpPr/>
      </dsp:nvSpPr>
      <dsp:spPr>
        <a:xfrm rot="5400000">
          <a:off x="1021393" y="267347"/>
          <a:ext cx="2160546" cy="3595100"/>
        </a:xfrm>
        <a:prstGeom prst="corner">
          <a:avLst>
            <a:gd name="adj1" fmla="val 16120"/>
            <a:gd name="adj2" fmla="val 16110"/>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313B3F-70CC-4FE8-8AA0-1B0869B3306D}">
      <dsp:nvSpPr>
        <dsp:cNvPr id="0" name=""/>
        <dsp:cNvSpPr/>
      </dsp:nvSpPr>
      <dsp:spPr>
        <a:xfrm>
          <a:off x="660744" y="1341508"/>
          <a:ext cx="3245677" cy="28450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b="1" kern="1200" dirty="0" smtClean="0"/>
            <a:t>Es un documento único que reúne toda la información necesaria para evaluar un negocio y los lineamientos generales para ponerlo en marcha.</a:t>
          </a:r>
          <a:endParaRPr lang="es-MX" sz="2000" kern="1200" dirty="0"/>
        </a:p>
      </dsp:txBody>
      <dsp:txXfrm>
        <a:off x="660744" y="1341508"/>
        <a:ext cx="3245677" cy="2845026"/>
      </dsp:txXfrm>
    </dsp:sp>
    <dsp:sp modelId="{7CEBE61B-7601-4CCE-BBF9-C266DDE88892}">
      <dsp:nvSpPr>
        <dsp:cNvPr id="0" name=""/>
        <dsp:cNvSpPr/>
      </dsp:nvSpPr>
      <dsp:spPr>
        <a:xfrm>
          <a:off x="3294029" y="2672"/>
          <a:ext cx="612391" cy="612391"/>
        </a:xfrm>
        <a:prstGeom prst="triangle">
          <a:avLst>
            <a:gd name="adj" fmla="val 100000"/>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5F6BDF2-B26E-4187-A192-65641DB68A53}">
      <dsp:nvSpPr>
        <dsp:cNvPr id="0" name=""/>
        <dsp:cNvSpPr/>
      </dsp:nvSpPr>
      <dsp:spPr>
        <a:xfrm rot="5400000">
          <a:off x="4994735" y="-715859"/>
          <a:ext cx="2160546" cy="3595100"/>
        </a:xfrm>
        <a:prstGeom prst="corner">
          <a:avLst>
            <a:gd name="adj1" fmla="val 16120"/>
            <a:gd name="adj2" fmla="val 16110"/>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24756F-FB0E-4DF1-BBAA-35A2B6E94501}">
      <dsp:nvSpPr>
        <dsp:cNvPr id="0" name=""/>
        <dsp:cNvSpPr/>
      </dsp:nvSpPr>
      <dsp:spPr>
        <a:xfrm>
          <a:off x="4634086" y="358300"/>
          <a:ext cx="3245677" cy="28450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b="1" kern="1200" dirty="0" smtClean="0"/>
            <a:t>Es un documento imprescindible de consulta para potenciales inversionistas y para el propio emprendedor, así como para proyectos de exportación; ya que ayuda a entender y estructurar mejor el negocio con la finalidad de establecer posteriormente una sólida relación mercantil.</a:t>
          </a:r>
          <a:endParaRPr lang="es-MX" sz="1800" kern="1200" dirty="0"/>
        </a:p>
      </dsp:txBody>
      <dsp:txXfrm>
        <a:off x="4634086" y="358300"/>
        <a:ext cx="3245677" cy="284502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16C9F1-AFDD-43FC-9810-E582209FC9B1}">
      <dsp:nvSpPr>
        <dsp:cNvPr id="0" name=""/>
        <dsp:cNvSpPr/>
      </dsp:nvSpPr>
      <dsp:spPr>
        <a:xfrm>
          <a:off x="613790" y="0"/>
          <a:ext cx="6956298" cy="4187952"/>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707541B-37E9-4727-884A-8E5D087A5FF6}">
      <dsp:nvSpPr>
        <dsp:cNvPr id="0" name=""/>
        <dsp:cNvSpPr/>
      </dsp:nvSpPr>
      <dsp:spPr>
        <a:xfrm>
          <a:off x="104196" y="1001272"/>
          <a:ext cx="3783146" cy="2185407"/>
        </a:xfrm>
        <a:prstGeom prst="round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dirty="0" smtClean="0">
              <a:solidFill>
                <a:schemeClr val="tx1"/>
              </a:solidFill>
            </a:rPr>
            <a:t>Es la carta de presentación del empresario, dado que los inversionistas y socios se basan en él para evaluar los proyectos que reciben y decidir la factibilidad de la inversión.</a:t>
          </a:r>
          <a:endParaRPr lang="es-MX" sz="1800" kern="1200" dirty="0">
            <a:solidFill>
              <a:schemeClr val="tx1"/>
            </a:solidFill>
          </a:endParaRPr>
        </a:p>
      </dsp:txBody>
      <dsp:txXfrm>
        <a:off x="210879" y="1107955"/>
        <a:ext cx="3569780" cy="1972041"/>
      </dsp:txXfrm>
    </dsp:sp>
    <dsp:sp modelId="{53DD87EC-0156-46C6-962A-4D8295CF4E13}">
      <dsp:nvSpPr>
        <dsp:cNvPr id="0" name=""/>
        <dsp:cNvSpPr/>
      </dsp:nvSpPr>
      <dsp:spPr>
        <a:xfrm>
          <a:off x="4296537" y="1256385"/>
          <a:ext cx="3783146" cy="1675180"/>
        </a:xfrm>
        <a:prstGeom prst="roundRect">
          <a:avLst/>
        </a:prstGeom>
        <a:solidFill>
          <a:schemeClr val="accent3">
            <a:hueOff val="-1737030"/>
            <a:satOff val="-8474"/>
            <a:lumOff val="-294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dirty="0" smtClean="0">
              <a:solidFill>
                <a:schemeClr val="tx1"/>
              </a:solidFill>
            </a:rPr>
            <a:t>Muchos proyectos valiosos han sido descartados por los inversionistas porque no cuentan con información clara y precisa para evaluar la idea o negocio.</a:t>
          </a:r>
          <a:endParaRPr lang="es-MX" sz="1800" kern="1200" dirty="0">
            <a:solidFill>
              <a:schemeClr val="tx1"/>
            </a:solidFill>
          </a:endParaRPr>
        </a:p>
      </dsp:txBody>
      <dsp:txXfrm>
        <a:off x="4378313" y="1338161"/>
        <a:ext cx="3619594" cy="151162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18E32A-943F-4AA6-87E2-0BF0886B52B7}">
      <dsp:nvSpPr>
        <dsp:cNvPr id="0" name=""/>
        <dsp:cNvSpPr/>
      </dsp:nvSpPr>
      <dsp:spPr>
        <a:xfrm>
          <a:off x="3996" y="0"/>
          <a:ext cx="8175887" cy="4187952"/>
        </a:xfrm>
        <a:prstGeom prst="roundRect">
          <a:avLst>
            <a:gd name="adj" fmla="val 10000"/>
          </a:avLst>
        </a:prstGeom>
        <a:solidFill>
          <a:schemeClr val="accent3">
            <a:shade val="8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s-MX" sz="3300" b="1" kern="1200" dirty="0" smtClean="0">
              <a:solidFill>
                <a:schemeClr val="tx1"/>
              </a:solidFill>
            </a:rPr>
            <a:t>Por ello, para que un plan de negocios se transforme en una poderosa herramienta de venta de ideas, es muy importante formular una buena estrategia que ilustre claramente las características del proyecto, e incluya un análisis completo y riguroso, tanto cualitativo como cuantitativo. </a:t>
          </a:r>
          <a:endParaRPr lang="es-MX" sz="3300" kern="1200" dirty="0">
            <a:solidFill>
              <a:schemeClr val="tx1"/>
            </a:solidFill>
          </a:endParaRPr>
        </a:p>
      </dsp:txBody>
      <dsp:txXfrm>
        <a:off x="126657" y="122661"/>
        <a:ext cx="7930565" cy="394263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319FEA-03F4-42BF-BBB8-4756EEE272A5}">
      <dsp:nvSpPr>
        <dsp:cNvPr id="0" name=""/>
        <dsp:cNvSpPr/>
      </dsp:nvSpPr>
      <dsp:spPr>
        <a:xfrm>
          <a:off x="7192" y="814133"/>
          <a:ext cx="2149866" cy="2559685"/>
        </a:xfrm>
        <a:prstGeom prst="roundRect">
          <a:avLst>
            <a:gd name="adj" fmla="val 10000"/>
          </a:avLst>
        </a:prstGeom>
        <a:solidFill>
          <a:schemeClr val="lt1">
            <a:hueOff val="0"/>
            <a:satOff val="0"/>
            <a:lumOff val="0"/>
            <a:alphaOff val="0"/>
          </a:schemeClr>
        </a:solidFill>
        <a:ln>
          <a:noFill/>
        </a:ln>
        <a:effectLst>
          <a:reflection blurRad="12700" stA="26000" endPos="32000" dist="12700" dir="5400000" sy="-100000" rotWithShape="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smtClean="0"/>
            <a:t>Los negocios con planes escritos tienen más éxito. Este hecho solamente justifica el gasto y el trabajo de realizar un plan de negocios.</a:t>
          </a:r>
          <a:endParaRPr lang="es-MX" sz="1800" kern="1200"/>
        </a:p>
      </dsp:txBody>
      <dsp:txXfrm>
        <a:off x="70159" y="877100"/>
        <a:ext cx="2023932" cy="2433751"/>
      </dsp:txXfrm>
    </dsp:sp>
    <dsp:sp modelId="{4211FAF4-CDAC-439A-A55F-6EFDA18CEA62}">
      <dsp:nvSpPr>
        <dsp:cNvPr id="0" name=""/>
        <dsp:cNvSpPr/>
      </dsp:nvSpPr>
      <dsp:spPr>
        <a:xfrm>
          <a:off x="2372046" y="1827392"/>
          <a:ext cx="455771" cy="533166"/>
        </a:xfrm>
        <a:prstGeom prst="rightArrow">
          <a:avLst>
            <a:gd name="adj1" fmla="val 60000"/>
            <a:gd name="adj2" fmla="val 50000"/>
          </a:avLst>
        </a:prstGeom>
        <a:solidFill>
          <a:schemeClr val="accent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2372046" y="1934025"/>
        <a:ext cx="319040" cy="319900"/>
      </dsp:txXfrm>
    </dsp:sp>
    <dsp:sp modelId="{6BF9F084-3226-4E6D-A7B5-172F109394C9}">
      <dsp:nvSpPr>
        <dsp:cNvPr id="0" name=""/>
        <dsp:cNvSpPr/>
      </dsp:nvSpPr>
      <dsp:spPr>
        <a:xfrm>
          <a:off x="3017006" y="814133"/>
          <a:ext cx="2149866" cy="2559685"/>
        </a:xfrm>
        <a:prstGeom prst="roundRect">
          <a:avLst>
            <a:gd name="adj" fmla="val 10000"/>
          </a:avLst>
        </a:prstGeom>
        <a:solidFill>
          <a:schemeClr val="lt1">
            <a:hueOff val="0"/>
            <a:satOff val="0"/>
            <a:lumOff val="0"/>
            <a:alphaOff val="0"/>
          </a:schemeClr>
        </a:solidFill>
        <a:ln>
          <a:noFill/>
        </a:ln>
        <a:effectLst>
          <a:reflection blurRad="12700" stA="26000" endPos="32000" dist="12700" dir="5400000" sy="-100000" rotWithShape="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dirty="0" smtClean="0"/>
            <a:t>Ayuda a clarificar y enfocar las metas y objetivos del negocio.</a:t>
          </a:r>
          <a:endParaRPr lang="es-MX" sz="1800" kern="1200" dirty="0"/>
        </a:p>
      </dsp:txBody>
      <dsp:txXfrm>
        <a:off x="3079973" y="877100"/>
        <a:ext cx="2023932" cy="2433751"/>
      </dsp:txXfrm>
    </dsp:sp>
    <dsp:sp modelId="{7641B04C-6E2C-4044-891E-467C393744C6}">
      <dsp:nvSpPr>
        <dsp:cNvPr id="0" name=""/>
        <dsp:cNvSpPr/>
      </dsp:nvSpPr>
      <dsp:spPr>
        <a:xfrm>
          <a:off x="5381860" y="1827392"/>
          <a:ext cx="455771" cy="533166"/>
        </a:xfrm>
        <a:prstGeom prst="rightArrow">
          <a:avLst>
            <a:gd name="adj1" fmla="val 60000"/>
            <a:gd name="adj2" fmla="val 50000"/>
          </a:avLst>
        </a:prstGeom>
        <a:solidFill>
          <a:schemeClr val="accent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5381860" y="1934025"/>
        <a:ext cx="319040" cy="319900"/>
      </dsp:txXfrm>
    </dsp:sp>
    <dsp:sp modelId="{B7AF7396-9CA3-4987-98EE-E07ADFE00D99}">
      <dsp:nvSpPr>
        <dsp:cNvPr id="0" name=""/>
        <dsp:cNvSpPr/>
      </dsp:nvSpPr>
      <dsp:spPr>
        <a:xfrm>
          <a:off x="6026820" y="814133"/>
          <a:ext cx="2149866" cy="2559685"/>
        </a:xfrm>
        <a:prstGeom prst="roundRect">
          <a:avLst>
            <a:gd name="adj" fmla="val 10000"/>
          </a:avLst>
        </a:prstGeom>
        <a:solidFill>
          <a:schemeClr val="lt1">
            <a:hueOff val="0"/>
            <a:satOff val="0"/>
            <a:lumOff val="0"/>
            <a:alphaOff val="0"/>
          </a:schemeClr>
        </a:solidFill>
        <a:ln>
          <a:noFill/>
        </a:ln>
        <a:effectLst>
          <a:reflection blurRad="12700" stA="26000" endPos="32000" dist="12700" dir="5400000" sy="-100000" rotWithShape="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smtClean="0"/>
            <a:t>Ayuda a coordinar los diferentes factores de un negocio que son necesarios para el éxito.</a:t>
          </a:r>
          <a:endParaRPr lang="es-MX" sz="1800" kern="1200"/>
        </a:p>
      </dsp:txBody>
      <dsp:txXfrm>
        <a:off x="6089787" y="877100"/>
        <a:ext cx="2023932" cy="243375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BE9E0F-FBFB-47A0-8A42-512740A1703F}">
      <dsp:nvSpPr>
        <dsp:cNvPr id="0" name=""/>
        <dsp:cNvSpPr/>
      </dsp:nvSpPr>
      <dsp:spPr>
        <a:xfrm>
          <a:off x="0" y="45216"/>
          <a:ext cx="8183880" cy="1319759"/>
        </a:xfrm>
        <a:prstGeom prst="roundRect">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s-MX" sz="2400" b="1" kern="1200" smtClean="0">
              <a:solidFill>
                <a:schemeClr val="tx1"/>
              </a:solidFill>
            </a:rPr>
            <a:t>Permite confrontar las ideas con la realidad porque la dinámica del plan fuerza a considerar todos los factores relevantes del negocio, sin olvidarse de ninguno.</a:t>
          </a:r>
          <a:endParaRPr lang="es-MX" sz="2400" kern="1200">
            <a:solidFill>
              <a:schemeClr val="tx1"/>
            </a:solidFill>
          </a:endParaRPr>
        </a:p>
      </dsp:txBody>
      <dsp:txXfrm>
        <a:off x="64425" y="109641"/>
        <a:ext cx="8055030" cy="1190909"/>
      </dsp:txXfrm>
    </dsp:sp>
    <dsp:sp modelId="{55ACA9C2-1C8F-4734-A973-C4ED9ACB74E8}">
      <dsp:nvSpPr>
        <dsp:cNvPr id="0" name=""/>
        <dsp:cNvSpPr/>
      </dsp:nvSpPr>
      <dsp:spPr>
        <a:xfrm>
          <a:off x="0" y="1434096"/>
          <a:ext cx="8183880" cy="1319759"/>
        </a:xfrm>
        <a:prstGeom prst="roundRect">
          <a:avLst/>
        </a:prstGeom>
        <a:gradFill rotWithShape="0">
          <a:gsLst>
            <a:gs pos="0">
              <a:schemeClr val="accent2">
                <a:hueOff val="-1796981"/>
                <a:satOff val="12361"/>
                <a:lumOff val="1372"/>
                <a:alphaOff val="0"/>
                <a:tint val="96000"/>
                <a:lumMod val="102000"/>
              </a:schemeClr>
            </a:gs>
            <a:gs pos="100000">
              <a:schemeClr val="accent2">
                <a:hueOff val="-1796981"/>
                <a:satOff val="12361"/>
                <a:lumOff val="1372"/>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s-MX" sz="2400" b="1" kern="1200" smtClean="0">
              <a:solidFill>
                <a:schemeClr val="tx1"/>
              </a:solidFill>
            </a:rPr>
            <a:t>Es una herramienta muy útil para conseguir la adhesión de elementos claves del negocio: inversionistas, proveedores, equipo directivo, etc.</a:t>
          </a:r>
          <a:endParaRPr lang="es-MX" sz="2400" kern="1200">
            <a:solidFill>
              <a:schemeClr val="tx1"/>
            </a:solidFill>
          </a:endParaRPr>
        </a:p>
      </dsp:txBody>
      <dsp:txXfrm>
        <a:off x="64425" y="1498521"/>
        <a:ext cx="8055030" cy="1190909"/>
      </dsp:txXfrm>
    </dsp:sp>
    <dsp:sp modelId="{D38F16E2-48F2-403C-9078-D64BA759977A}">
      <dsp:nvSpPr>
        <dsp:cNvPr id="0" name=""/>
        <dsp:cNvSpPr/>
      </dsp:nvSpPr>
      <dsp:spPr>
        <a:xfrm>
          <a:off x="0" y="2822976"/>
          <a:ext cx="8183880" cy="1319759"/>
        </a:xfrm>
        <a:prstGeom prst="roundRect">
          <a:avLst/>
        </a:prstGeom>
        <a:gradFill rotWithShape="0">
          <a:gsLst>
            <a:gs pos="0">
              <a:schemeClr val="accent2">
                <a:hueOff val="-3593961"/>
                <a:satOff val="24722"/>
                <a:lumOff val="2744"/>
                <a:alphaOff val="0"/>
                <a:tint val="96000"/>
                <a:lumMod val="102000"/>
              </a:schemeClr>
            </a:gs>
            <a:gs pos="100000">
              <a:schemeClr val="accent2">
                <a:hueOff val="-3593961"/>
                <a:satOff val="24722"/>
                <a:lumOff val="2744"/>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s-MX" sz="2400" b="1" kern="1200" smtClean="0">
              <a:solidFill>
                <a:schemeClr val="tx1"/>
              </a:solidFill>
            </a:rPr>
            <a:t>Es un cronograma de actividades que permite coordinar la realización de tareas de acuerdo con un calendario establecido.</a:t>
          </a:r>
          <a:endParaRPr lang="es-MX" sz="2400" kern="1200">
            <a:solidFill>
              <a:schemeClr val="tx1"/>
            </a:solidFill>
          </a:endParaRPr>
        </a:p>
      </dsp:txBody>
      <dsp:txXfrm>
        <a:off x="64425" y="2887401"/>
        <a:ext cx="8055030" cy="119090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C55CDC-F52A-4EED-A9D0-E5A018F3E5C2}">
      <dsp:nvSpPr>
        <dsp:cNvPr id="0" name=""/>
        <dsp:cNvSpPr/>
      </dsp:nvSpPr>
      <dsp:spPr>
        <a:xfrm>
          <a:off x="-154381" y="-83240"/>
          <a:ext cx="8219251" cy="1850627"/>
        </a:xfrm>
        <a:prstGeom prst="roundRect">
          <a:avLst>
            <a:gd name="adj" fmla="val 10000"/>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rtl="0">
            <a:lnSpc>
              <a:spcPct val="90000"/>
            </a:lnSpc>
            <a:spcBef>
              <a:spcPct val="0"/>
            </a:spcBef>
            <a:spcAft>
              <a:spcPct val="35000"/>
            </a:spcAft>
          </a:pPr>
          <a:r>
            <a:rPr lang="es-MX" sz="2000" b="1" kern="1200" dirty="0" smtClean="0">
              <a:solidFill>
                <a:schemeClr val="tx1"/>
              </a:solidFill>
            </a:rPr>
            <a:t>Es una herramienta para el modelado del negocio que permite trabajar con flexibilidad en la organización, al ofrecer la posibilidad de realizar cambios cuando algunos de los factores del negocio experimentan variaciones.</a:t>
          </a:r>
          <a:endParaRPr lang="es-MX" sz="2000" kern="1200" dirty="0">
            <a:solidFill>
              <a:schemeClr val="tx1"/>
            </a:solidFill>
          </a:endParaRPr>
        </a:p>
      </dsp:txBody>
      <dsp:txXfrm>
        <a:off x="-100178" y="-29037"/>
        <a:ext cx="6288754" cy="1742221"/>
      </dsp:txXfrm>
    </dsp:sp>
    <dsp:sp modelId="{2B26D8E9-7480-4221-872B-972BDB856DF8}">
      <dsp:nvSpPr>
        <dsp:cNvPr id="0" name=""/>
        <dsp:cNvSpPr/>
      </dsp:nvSpPr>
      <dsp:spPr>
        <a:xfrm>
          <a:off x="432021" y="1962538"/>
          <a:ext cx="7909196" cy="1546577"/>
        </a:xfrm>
        <a:prstGeom prst="roundRect">
          <a:avLst>
            <a:gd name="adj" fmla="val 10000"/>
          </a:avLst>
        </a:prstGeom>
        <a:solidFill>
          <a:schemeClr val="accent3">
            <a:hueOff val="-868515"/>
            <a:satOff val="-4237"/>
            <a:lumOff val="-147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rtl="0">
            <a:lnSpc>
              <a:spcPct val="90000"/>
            </a:lnSpc>
            <a:spcBef>
              <a:spcPct val="0"/>
            </a:spcBef>
            <a:spcAft>
              <a:spcPct val="35000"/>
            </a:spcAft>
          </a:pPr>
          <a:r>
            <a:rPr lang="es-MX" sz="2000" b="1" kern="1200" dirty="0" smtClean="0">
              <a:solidFill>
                <a:schemeClr val="tx1"/>
              </a:solidFill>
            </a:rPr>
            <a:t>Es un instrumento de control que permita detectar desviaciones del plan original; así como evaluar el progreso del proyecto y ajustar el plan en función de resultados parciales.</a:t>
          </a:r>
          <a:endParaRPr lang="es-MX" sz="2000" kern="1200" dirty="0">
            <a:solidFill>
              <a:schemeClr val="tx1"/>
            </a:solidFill>
          </a:endParaRPr>
        </a:p>
      </dsp:txBody>
      <dsp:txXfrm>
        <a:off x="477319" y="2007836"/>
        <a:ext cx="6003942" cy="1455981"/>
      </dsp:txXfrm>
    </dsp:sp>
    <dsp:sp modelId="{1CCC326E-0C1E-4059-8583-6CB18C81E306}">
      <dsp:nvSpPr>
        <dsp:cNvPr id="0" name=""/>
        <dsp:cNvSpPr/>
      </dsp:nvSpPr>
      <dsp:spPr>
        <a:xfrm>
          <a:off x="1338504" y="3624461"/>
          <a:ext cx="6986367" cy="1517666"/>
        </a:xfrm>
        <a:prstGeom prst="roundRect">
          <a:avLst>
            <a:gd name="adj" fmla="val 10000"/>
          </a:avLst>
        </a:prstGeom>
        <a:solidFill>
          <a:schemeClr val="accent3">
            <a:hueOff val="-1737030"/>
            <a:satOff val="-8474"/>
            <a:lumOff val="-294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rtl="0">
            <a:lnSpc>
              <a:spcPct val="90000"/>
            </a:lnSpc>
            <a:spcBef>
              <a:spcPct val="0"/>
            </a:spcBef>
            <a:spcAft>
              <a:spcPct val="35000"/>
            </a:spcAft>
          </a:pPr>
          <a:r>
            <a:rPr lang="es-MX" sz="2000" b="1" kern="1200" dirty="0" smtClean="0">
              <a:solidFill>
                <a:schemeClr val="tx1"/>
              </a:solidFill>
            </a:rPr>
            <a:t>Es un punto de referencia para futuros planes de nuevos proyectos que aparezcan a medida que el negocio evoluciona.</a:t>
          </a:r>
          <a:endParaRPr lang="es-MX" sz="2000" kern="1200" dirty="0">
            <a:solidFill>
              <a:schemeClr val="tx1"/>
            </a:solidFill>
          </a:endParaRPr>
        </a:p>
      </dsp:txBody>
      <dsp:txXfrm>
        <a:off x="1382955" y="3668912"/>
        <a:ext cx="5294538" cy="1428764"/>
      </dsp:txXfrm>
    </dsp:sp>
    <dsp:sp modelId="{6EEBEF30-9CDA-4B4B-A242-B3B6D2776182}">
      <dsp:nvSpPr>
        <dsp:cNvPr id="0" name=""/>
        <dsp:cNvSpPr/>
      </dsp:nvSpPr>
      <dsp:spPr>
        <a:xfrm>
          <a:off x="6308105" y="1234137"/>
          <a:ext cx="986483" cy="986483"/>
        </a:xfrm>
        <a:prstGeom prst="downArrow">
          <a:avLst>
            <a:gd name="adj1" fmla="val 55000"/>
            <a:gd name="adj2" fmla="val 45000"/>
          </a:avLst>
        </a:prstGeom>
        <a:solidFill>
          <a:schemeClr val="accent3">
            <a:tint val="40000"/>
            <a:alpha val="90000"/>
            <a:hueOff val="0"/>
            <a:satOff val="0"/>
            <a:lumOff val="0"/>
            <a:alphaOff val="0"/>
          </a:schemeClr>
        </a:solidFill>
        <a:ln w="15875" cap="rnd"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just" defTabSz="889000">
            <a:lnSpc>
              <a:spcPct val="90000"/>
            </a:lnSpc>
            <a:spcBef>
              <a:spcPct val="0"/>
            </a:spcBef>
            <a:spcAft>
              <a:spcPct val="35000"/>
            </a:spcAft>
          </a:pPr>
          <a:endParaRPr lang="es-MX" sz="2000" kern="1200"/>
        </a:p>
      </dsp:txBody>
      <dsp:txXfrm>
        <a:off x="6530064" y="1234137"/>
        <a:ext cx="542565" cy="742328"/>
      </dsp:txXfrm>
    </dsp:sp>
    <dsp:sp modelId="{60A152E8-0CB4-4A80-9EA2-CC9FBE3EE158}">
      <dsp:nvSpPr>
        <dsp:cNvPr id="0" name=""/>
        <dsp:cNvSpPr/>
      </dsp:nvSpPr>
      <dsp:spPr>
        <a:xfrm>
          <a:off x="6924549" y="2994630"/>
          <a:ext cx="986483" cy="986483"/>
        </a:xfrm>
        <a:prstGeom prst="downArrow">
          <a:avLst>
            <a:gd name="adj1" fmla="val 55000"/>
            <a:gd name="adj2" fmla="val 45000"/>
          </a:avLst>
        </a:prstGeom>
        <a:solidFill>
          <a:schemeClr val="accent3">
            <a:tint val="40000"/>
            <a:alpha val="90000"/>
            <a:hueOff val="-1401228"/>
            <a:satOff val="-10597"/>
            <a:lumOff val="-882"/>
            <a:alphaOff val="0"/>
          </a:schemeClr>
        </a:solidFill>
        <a:ln w="15875" cap="rnd" cmpd="sng" algn="ctr">
          <a:solidFill>
            <a:schemeClr val="accent3">
              <a:tint val="40000"/>
              <a:alpha val="90000"/>
              <a:hueOff val="-1401228"/>
              <a:satOff val="-10597"/>
              <a:lumOff val="-88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just" defTabSz="889000">
            <a:lnSpc>
              <a:spcPct val="90000"/>
            </a:lnSpc>
            <a:spcBef>
              <a:spcPct val="0"/>
            </a:spcBef>
            <a:spcAft>
              <a:spcPct val="35000"/>
            </a:spcAft>
          </a:pPr>
          <a:endParaRPr lang="es-MX" sz="2000" kern="1200"/>
        </a:p>
      </dsp:txBody>
      <dsp:txXfrm>
        <a:off x="7146508" y="2994630"/>
        <a:ext cx="542565" cy="742328"/>
      </dsp:txXfrm>
    </dsp:sp>
  </dsp:spTree>
</dsp:drawing>
</file>

<file path=ppt/diagrams/layout1.xml><?xml version="1.0" encoding="utf-8"?>
<dgm:layoutDef xmlns:dgm="http://schemas.openxmlformats.org/drawingml/2006/diagram" xmlns:a="http://schemas.openxmlformats.org/drawingml/2006/main" uniqueId="urn:diagrams.loki3.com/BracketList+Icon">
  <dgm:title val="Lista de llaves verticales"/>
  <dgm:desc val="Se usa para mostrar bloques de información agrupados. Funciona bien con gran cantidad de texto de nivel 2."/>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EBE273-20C2-4C46-96DD-23300A9A228C}" type="datetimeFigureOut">
              <a:rPr lang="es-MX" smtClean="0"/>
              <a:t>30/09/2019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D15720-4FFE-4B78-A8FA-49B67A95124F}" type="slidenum">
              <a:rPr lang="es-MX" smtClean="0"/>
              <a:t>‹Nº›</a:t>
            </a:fld>
            <a:endParaRPr lang="es-MX"/>
          </a:p>
        </p:txBody>
      </p:sp>
    </p:spTree>
    <p:extLst>
      <p:ext uri="{BB962C8B-B14F-4D97-AF65-F5344CB8AC3E}">
        <p14:creationId xmlns:p14="http://schemas.microsoft.com/office/powerpoint/2010/main" val="2988758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6BB26880-BF50-4CB0-A25B-1C7989E6375D}" type="slidenum">
              <a:rPr lang="es-MX" smtClean="0"/>
              <a:pPr/>
              <a:t>1</a:t>
            </a:fld>
            <a:endParaRPr lang="es-MX" dirty="0"/>
          </a:p>
        </p:txBody>
      </p:sp>
    </p:spTree>
    <p:extLst>
      <p:ext uri="{BB962C8B-B14F-4D97-AF65-F5344CB8AC3E}">
        <p14:creationId xmlns:p14="http://schemas.microsoft.com/office/powerpoint/2010/main" val="2500130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AFD15720-4FFE-4B78-A8FA-49B67A95124F}" type="slidenum">
              <a:rPr lang="es-MX" smtClean="0"/>
              <a:t>6</a:t>
            </a:fld>
            <a:endParaRPr lang="es-MX"/>
          </a:p>
        </p:txBody>
      </p:sp>
    </p:spTree>
    <p:extLst>
      <p:ext uri="{BB962C8B-B14F-4D97-AF65-F5344CB8AC3E}">
        <p14:creationId xmlns:p14="http://schemas.microsoft.com/office/powerpoint/2010/main" val="31933960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1EB75A1E-13EC-4818-888A-8F0862C4D645}" type="slidenum">
              <a:rPr lang="es-MX" smtClean="0"/>
              <a:pPr/>
              <a:t>19</a:t>
            </a:fld>
            <a:endParaRPr lang="es-MX"/>
          </a:p>
        </p:txBody>
      </p:sp>
    </p:spTree>
    <p:extLst>
      <p:ext uri="{BB962C8B-B14F-4D97-AF65-F5344CB8AC3E}">
        <p14:creationId xmlns:p14="http://schemas.microsoft.com/office/powerpoint/2010/main" val="559896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AFD15720-4FFE-4B78-A8FA-49B67A95124F}" type="slidenum">
              <a:rPr lang="es-MX" smtClean="0"/>
              <a:t>32</a:t>
            </a:fld>
            <a:endParaRPr lang="es-MX"/>
          </a:p>
        </p:txBody>
      </p:sp>
    </p:spTree>
    <p:extLst>
      <p:ext uri="{BB962C8B-B14F-4D97-AF65-F5344CB8AC3E}">
        <p14:creationId xmlns:p14="http://schemas.microsoft.com/office/powerpoint/2010/main" val="1875005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3" y="1380068"/>
            <a:ext cx="8574622" cy="2616199"/>
          </a:xfrm>
        </p:spPr>
        <p:txBody>
          <a:bodyPr anchor="b">
            <a:normAutofit/>
          </a:bodyPr>
          <a:lstStyle>
            <a:lvl1pPr algn="r">
              <a:defRPr sz="60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515378" y="3996268"/>
            <a:ext cx="6987644" cy="1388534"/>
          </a:xfrm>
        </p:spPr>
        <p:txBody>
          <a:bodyPr anchor="t">
            <a:normAutofit/>
          </a:bodyPr>
          <a:lstStyle>
            <a:lvl1pPr marL="0" indent="0" algn="r">
              <a:buNone/>
              <a:defRPr sz="2100">
                <a:solidFill>
                  <a:schemeClr val="tx1"/>
                </a:solidFill>
              </a:defRPr>
            </a:lvl1pPr>
            <a:lvl2pPr marL="457206" indent="0" algn="ctr">
              <a:buNone/>
              <a:defRPr>
                <a:solidFill>
                  <a:schemeClr val="tx1">
                    <a:tint val="75000"/>
                  </a:schemeClr>
                </a:solidFill>
              </a:defRPr>
            </a:lvl2pPr>
            <a:lvl3pPr marL="914411" indent="0" algn="ctr">
              <a:buNone/>
              <a:defRPr>
                <a:solidFill>
                  <a:schemeClr val="tx1">
                    <a:tint val="75000"/>
                  </a:schemeClr>
                </a:solidFill>
              </a:defRPr>
            </a:lvl3pPr>
            <a:lvl4pPr marL="1371617" indent="0" algn="ctr">
              <a:buNone/>
              <a:defRPr>
                <a:solidFill>
                  <a:schemeClr val="tx1">
                    <a:tint val="75000"/>
                  </a:schemeClr>
                </a:solidFill>
              </a:defRPr>
            </a:lvl4pPr>
            <a:lvl5pPr marL="1828823" indent="0" algn="ctr">
              <a:buNone/>
              <a:defRPr>
                <a:solidFill>
                  <a:schemeClr val="tx1">
                    <a:tint val="75000"/>
                  </a:schemeClr>
                </a:solidFill>
              </a:defRPr>
            </a:lvl5pPr>
            <a:lvl6pPr marL="2286029" indent="0" algn="ctr">
              <a:buNone/>
              <a:defRPr>
                <a:solidFill>
                  <a:schemeClr val="tx1">
                    <a:tint val="75000"/>
                  </a:schemeClr>
                </a:solidFill>
              </a:defRPr>
            </a:lvl6pPr>
            <a:lvl7pPr marL="2743234" indent="0" algn="ctr">
              <a:buNone/>
              <a:defRPr>
                <a:solidFill>
                  <a:schemeClr val="tx1">
                    <a:tint val="75000"/>
                  </a:schemeClr>
                </a:solidFill>
              </a:defRPr>
            </a:lvl7pPr>
            <a:lvl8pPr marL="3200440" indent="0" algn="ctr">
              <a:buNone/>
              <a:defRPr>
                <a:solidFill>
                  <a:schemeClr val="tx1">
                    <a:tint val="75000"/>
                  </a:schemeClr>
                </a:solidFill>
              </a:defRPr>
            </a:lvl8pPr>
            <a:lvl9pPr marL="3657646"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a:xfrm>
            <a:off x="5332414" y="5883276"/>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2" y="4732865"/>
            <a:ext cx="1001871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386012" y="932112"/>
            <a:ext cx="822594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6" indent="0">
              <a:buNone/>
              <a:defRPr sz="1600"/>
            </a:lvl2pPr>
            <a:lvl3pPr marL="914411" indent="0">
              <a:buNone/>
              <a:defRPr sz="1600"/>
            </a:lvl3pPr>
            <a:lvl4pPr marL="1371617" indent="0">
              <a:buNone/>
              <a:defRPr sz="1600"/>
            </a:lvl4pPr>
            <a:lvl5pPr marL="1828823" indent="0">
              <a:buNone/>
              <a:defRPr sz="1600"/>
            </a:lvl5pPr>
            <a:lvl6pPr marL="2286029" indent="0">
              <a:buNone/>
              <a:defRPr sz="1600"/>
            </a:lvl6pPr>
            <a:lvl7pPr marL="2743234" indent="0">
              <a:buNone/>
              <a:defRPr sz="1600"/>
            </a:lvl7pPr>
            <a:lvl8pPr marL="3200440" indent="0">
              <a:buNone/>
              <a:defRPr sz="1600"/>
            </a:lvl8pPr>
            <a:lvl9pPr marL="3657646"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4312" y="5299603"/>
            <a:ext cx="10018711" cy="493712"/>
          </a:xfrm>
        </p:spPr>
        <p:txBody>
          <a:bodyPr>
            <a:normAutofit/>
          </a:bodyPr>
          <a:lstStyle>
            <a:lvl1pPr marL="0" indent="0" algn="ctr">
              <a:buNone/>
              <a:defRPr sz="1400"/>
            </a:lvl1pPr>
            <a:lvl2pPr marL="457206" indent="0">
              <a:buNone/>
              <a:defRPr sz="1200"/>
            </a:lvl2pPr>
            <a:lvl3pPr marL="914411" indent="0">
              <a:buNone/>
              <a:defRPr sz="1000"/>
            </a:lvl3pPr>
            <a:lvl4pPr marL="1371617" indent="0">
              <a:buNone/>
              <a:defRPr sz="900"/>
            </a:lvl4pPr>
            <a:lvl5pPr marL="1828823" indent="0">
              <a:buNone/>
              <a:defRPr sz="900"/>
            </a:lvl5pPr>
            <a:lvl6pPr marL="2286029" indent="0">
              <a:buNone/>
              <a:defRPr sz="900"/>
            </a:lvl6pPr>
            <a:lvl7pPr marL="2743234" indent="0">
              <a:buNone/>
              <a:defRPr sz="900"/>
            </a:lvl7pPr>
            <a:lvl8pPr marL="3200440" indent="0">
              <a:buNone/>
              <a:defRPr sz="900"/>
            </a:lvl8pPr>
            <a:lvl9pPr marL="3657646"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4" y="685800"/>
            <a:ext cx="1001871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3" y="4343400"/>
            <a:ext cx="10018713" cy="1447800"/>
          </a:xfrm>
        </p:spPr>
        <p:txBody>
          <a:bodyPr anchor="ctr">
            <a:normAutofit/>
          </a:bodyPr>
          <a:lstStyle>
            <a:lvl1pPr marL="0" indent="0" algn="ctr">
              <a:buNone/>
              <a:defRPr sz="2000">
                <a:solidFill>
                  <a:schemeClr val="tx1"/>
                </a:solidFill>
              </a:defRPr>
            </a:lvl1pPr>
            <a:lvl2pPr marL="457206" indent="0">
              <a:buNone/>
              <a:defRPr sz="1800">
                <a:solidFill>
                  <a:schemeClr val="tx1">
                    <a:tint val="75000"/>
                  </a:schemeClr>
                </a:solidFill>
              </a:defRPr>
            </a:lvl2pPr>
            <a:lvl3pPr marL="914411" indent="0">
              <a:buNone/>
              <a:defRPr sz="1600">
                <a:solidFill>
                  <a:schemeClr val="tx1">
                    <a:tint val="75000"/>
                  </a:schemeClr>
                </a:solidFill>
              </a:defRPr>
            </a:lvl3pPr>
            <a:lvl4pPr marL="1371617" indent="0">
              <a:buNone/>
              <a:defRPr sz="1400">
                <a:solidFill>
                  <a:schemeClr val="tx1">
                    <a:tint val="75000"/>
                  </a:schemeClr>
                </a:solidFill>
              </a:defRPr>
            </a:lvl4pPr>
            <a:lvl5pPr marL="1828823" indent="0">
              <a:buNone/>
              <a:defRPr sz="1400">
                <a:solidFill>
                  <a:schemeClr val="tx1">
                    <a:tint val="75000"/>
                  </a:schemeClr>
                </a:solidFill>
              </a:defRPr>
            </a:lvl5pPr>
            <a:lvl6pPr marL="2286029" indent="0">
              <a:buNone/>
              <a:defRPr sz="1400">
                <a:solidFill>
                  <a:schemeClr val="tx1">
                    <a:tint val="75000"/>
                  </a:schemeClr>
                </a:solidFill>
              </a:defRPr>
            </a:lvl6pPr>
            <a:lvl7pPr marL="2743234" indent="0">
              <a:buNone/>
              <a:defRPr sz="1400">
                <a:solidFill>
                  <a:schemeClr val="tx1">
                    <a:tint val="75000"/>
                  </a:schemeClr>
                </a:solidFill>
              </a:defRPr>
            </a:lvl7pPr>
            <a:lvl8pPr marL="3200440" indent="0">
              <a:buNone/>
              <a:defRPr sz="1400">
                <a:solidFill>
                  <a:schemeClr val="tx1">
                    <a:tint val="75000"/>
                  </a:schemeClr>
                </a:solidFill>
              </a:defRPr>
            </a:lvl8pPr>
            <a:lvl9pPr marL="3657646"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6"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1"/>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2436813" y="3428999"/>
            <a:ext cx="8532814" cy="381000"/>
          </a:xfrm>
        </p:spPr>
        <p:txBody>
          <a:bodyPr anchor="ctr">
            <a:normAutofit/>
          </a:bodyPr>
          <a:lstStyle>
            <a:lvl1pPr marL="0" indent="0">
              <a:buFontTx/>
              <a:buNone/>
              <a:defRPr sz="1800"/>
            </a:lvl1pPr>
            <a:lvl2pPr marL="457206" indent="0">
              <a:buFontTx/>
              <a:buNone/>
              <a:defRPr/>
            </a:lvl2pPr>
            <a:lvl3pPr marL="914411" indent="0">
              <a:buFontTx/>
              <a:buNone/>
              <a:defRPr/>
            </a:lvl3pPr>
            <a:lvl4pPr marL="1371617" indent="0">
              <a:buFontTx/>
              <a:buNone/>
              <a:defRPr/>
            </a:lvl4pPr>
            <a:lvl5pPr marL="1828823"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484312" y="4343400"/>
            <a:ext cx="10018711" cy="1447800"/>
          </a:xfrm>
        </p:spPr>
        <p:txBody>
          <a:bodyPr anchor="ctr">
            <a:normAutofit/>
          </a:bodyPr>
          <a:lstStyle>
            <a:lvl1pPr marL="0" indent="0" algn="ctr">
              <a:buNone/>
              <a:defRPr sz="2000">
                <a:solidFill>
                  <a:schemeClr val="tx1"/>
                </a:solidFill>
              </a:defRPr>
            </a:lvl1pPr>
            <a:lvl2pPr marL="457206" indent="0">
              <a:buNone/>
              <a:defRPr sz="1800">
                <a:solidFill>
                  <a:schemeClr val="tx1">
                    <a:tint val="75000"/>
                  </a:schemeClr>
                </a:solidFill>
              </a:defRPr>
            </a:lvl2pPr>
            <a:lvl3pPr marL="914411" indent="0">
              <a:buNone/>
              <a:defRPr sz="1600">
                <a:solidFill>
                  <a:schemeClr val="tx1">
                    <a:tint val="75000"/>
                  </a:schemeClr>
                </a:solidFill>
              </a:defRPr>
            </a:lvl3pPr>
            <a:lvl4pPr marL="1371617" indent="0">
              <a:buNone/>
              <a:defRPr sz="1400">
                <a:solidFill>
                  <a:schemeClr val="tx1">
                    <a:tint val="75000"/>
                  </a:schemeClr>
                </a:solidFill>
              </a:defRPr>
            </a:lvl4pPr>
            <a:lvl5pPr marL="1828823" indent="0">
              <a:buNone/>
              <a:defRPr sz="1400">
                <a:solidFill>
                  <a:schemeClr val="tx1">
                    <a:tint val="75000"/>
                  </a:schemeClr>
                </a:solidFill>
              </a:defRPr>
            </a:lvl5pPr>
            <a:lvl6pPr marL="2286029" indent="0">
              <a:buNone/>
              <a:defRPr sz="1400">
                <a:solidFill>
                  <a:schemeClr val="tx1">
                    <a:tint val="75000"/>
                  </a:schemeClr>
                </a:solidFill>
              </a:defRPr>
            </a:lvl6pPr>
            <a:lvl7pPr marL="2743234" indent="0">
              <a:buNone/>
              <a:defRPr sz="1400">
                <a:solidFill>
                  <a:schemeClr val="tx1">
                    <a:tint val="75000"/>
                  </a:schemeClr>
                </a:solidFill>
              </a:defRPr>
            </a:lvl7pPr>
            <a:lvl8pPr marL="3200440" indent="0">
              <a:buNone/>
              <a:defRPr sz="1400">
                <a:solidFill>
                  <a:schemeClr val="tx1">
                    <a:tint val="75000"/>
                  </a:schemeClr>
                </a:solidFill>
              </a:defRPr>
            </a:lvl8pPr>
            <a:lvl9pPr marL="3657646"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3" y="4777381"/>
            <a:ext cx="10018709" cy="860400"/>
          </a:xfrm>
        </p:spPr>
        <p:txBody>
          <a:bodyPr anchor="t">
            <a:normAutofit/>
          </a:bodyPr>
          <a:lstStyle>
            <a:lvl1pPr marL="0" indent="0" algn="r">
              <a:buNone/>
              <a:defRPr sz="2000">
                <a:solidFill>
                  <a:schemeClr val="tx1"/>
                </a:solidFill>
              </a:defRPr>
            </a:lvl1pPr>
            <a:lvl2pPr marL="457206" indent="0">
              <a:buNone/>
              <a:defRPr sz="1800">
                <a:solidFill>
                  <a:schemeClr val="tx1">
                    <a:tint val="75000"/>
                  </a:schemeClr>
                </a:solidFill>
              </a:defRPr>
            </a:lvl2pPr>
            <a:lvl3pPr marL="914411" indent="0">
              <a:buNone/>
              <a:defRPr sz="1600">
                <a:solidFill>
                  <a:schemeClr val="tx1">
                    <a:tint val="75000"/>
                  </a:schemeClr>
                </a:solidFill>
              </a:defRPr>
            </a:lvl3pPr>
            <a:lvl4pPr marL="1371617" indent="0">
              <a:buNone/>
              <a:defRPr sz="1400">
                <a:solidFill>
                  <a:schemeClr val="tx1">
                    <a:tint val="75000"/>
                  </a:schemeClr>
                </a:solidFill>
              </a:defRPr>
            </a:lvl4pPr>
            <a:lvl5pPr marL="1828823" indent="0">
              <a:buNone/>
              <a:defRPr sz="1400">
                <a:solidFill>
                  <a:schemeClr val="tx1">
                    <a:tint val="75000"/>
                  </a:schemeClr>
                </a:solidFill>
              </a:defRPr>
            </a:lvl5pPr>
            <a:lvl6pPr marL="2286029" indent="0">
              <a:buNone/>
              <a:defRPr sz="1400">
                <a:solidFill>
                  <a:schemeClr val="tx1">
                    <a:tint val="75000"/>
                  </a:schemeClr>
                </a:solidFill>
              </a:defRPr>
            </a:lvl6pPr>
            <a:lvl7pPr marL="2743234" indent="0">
              <a:buNone/>
              <a:defRPr sz="1400">
                <a:solidFill>
                  <a:schemeClr val="tx1">
                    <a:tint val="75000"/>
                  </a:schemeClr>
                </a:solidFill>
              </a:defRPr>
            </a:lvl7pPr>
            <a:lvl8pPr marL="3200440" indent="0">
              <a:buNone/>
              <a:defRPr sz="1400">
                <a:solidFill>
                  <a:schemeClr val="tx1">
                    <a:tint val="75000"/>
                  </a:schemeClr>
                </a:solidFill>
              </a:defRPr>
            </a:lvl8pPr>
            <a:lvl9pPr marL="3657646"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6"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1"/>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3" y="3886200"/>
            <a:ext cx="10018709"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484313" y="4775200"/>
            <a:ext cx="10018709" cy="1016000"/>
          </a:xfrm>
        </p:spPr>
        <p:txBody>
          <a:bodyPr anchor="t">
            <a:normAutofit/>
          </a:bodyPr>
          <a:lstStyle>
            <a:lvl1pPr marL="0" indent="0" algn="r">
              <a:buNone/>
              <a:defRPr sz="1800">
                <a:solidFill>
                  <a:schemeClr val="tx1"/>
                </a:solidFill>
              </a:defRPr>
            </a:lvl1pPr>
            <a:lvl2pPr marL="457206" indent="0">
              <a:buNone/>
              <a:defRPr sz="1800">
                <a:solidFill>
                  <a:schemeClr val="tx1">
                    <a:tint val="75000"/>
                  </a:schemeClr>
                </a:solidFill>
              </a:defRPr>
            </a:lvl2pPr>
            <a:lvl3pPr marL="914411" indent="0">
              <a:buNone/>
              <a:defRPr sz="1600">
                <a:solidFill>
                  <a:schemeClr val="tx1">
                    <a:tint val="75000"/>
                  </a:schemeClr>
                </a:solidFill>
              </a:defRPr>
            </a:lvl3pPr>
            <a:lvl4pPr marL="1371617" indent="0">
              <a:buNone/>
              <a:defRPr sz="1400">
                <a:solidFill>
                  <a:schemeClr val="tx1">
                    <a:tint val="75000"/>
                  </a:schemeClr>
                </a:solidFill>
              </a:defRPr>
            </a:lvl4pPr>
            <a:lvl5pPr marL="1828823" indent="0">
              <a:buNone/>
              <a:defRPr sz="1400">
                <a:solidFill>
                  <a:schemeClr val="tx1">
                    <a:tint val="75000"/>
                  </a:schemeClr>
                </a:solidFill>
              </a:defRPr>
            </a:lvl5pPr>
            <a:lvl6pPr marL="2286029" indent="0">
              <a:buNone/>
              <a:defRPr sz="1400">
                <a:solidFill>
                  <a:schemeClr val="tx1">
                    <a:tint val="75000"/>
                  </a:schemeClr>
                </a:solidFill>
              </a:defRPr>
            </a:lvl6pPr>
            <a:lvl7pPr marL="2743234" indent="0">
              <a:buNone/>
              <a:defRPr sz="1400">
                <a:solidFill>
                  <a:schemeClr val="tx1">
                    <a:tint val="75000"/>
                  </a:schemeClr>
                </a:solidFill>
              </a:defRPr>
            </a:lvl7pPr>
            <a:lvl8pPr marL="3200440" indent="0">
              <a:buNone/>
              <a:defRPr sz="1400">
                <a:solidFill>
                  <a:schemeClr val="tx1">
                    <a:tint val="75000"/>
                  </a:schemeClr>
                </a:solidFill>
              </a:defRPr>
            </a:lvl8pPr>
            <a:lvl9pPr marL="3657646"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1"/>
            <a:ext cx="10018713"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3"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6" indent="0">
              <a:buNone/>
              <a:defRPr sz="1800">
                <a:solidFill>
                  <a:schemeClr val="tx1">
                    <a:tint val="75000"/>
                  </a:schemeClr>
                </a:solidFill>
              </a:defRPr>
            </a:lvl2pPr>
            <a:lvl3pPr marL="914411" indent="0">
              <a:buNone/>
              <a:defRPr sz="1600">
                <a:solidFill>
                  <a:schemeClr val="tx1">
                    <a:tint val="75000"/>
                  </a:schemeClr>
                </a:solidFill>
              </a:defRPr>
            </a:lvl3pPr>
            <a:lvl4pPr marL="1371617" indent="0">
              <a:buNone/>
              <a:defRPr sz="1400">
                <a:solidFill>
                  <a:schemeClr val="tx1">
                    <a:tint val="75000"/>
                  </a:schemeClr>
                </a:solidFill>
              </a:defRPr>
            </a:lvl4pPr>
            <a:lvl5pPr marL="1828823" indent="0">
              <a:buNone/>
              <a:defRPr sz="1400">
                <a:solidFill>
                  <a:schemeClr val="tx1">
                    <a:tint val="75000"/>
                  </a:schemeClr>
                </a:solidFill>
              </a:defRPr>
            </a:lvl5pPr>
            <a:lvl6pPr marL="2286029" indent="0">
              <a:buNone/>
              <a:defRPr sz="1400">
                <a:solidFill>
                  <a:schemeClr val="tx1">
                    <a:tint val="75000"/>
                  </a:schemeClr>
                </a:solidFill>
              </a:defRPr>
            </a:lvl6pPr>
            <a:lvl7pPr marL="2743234" indent="0">
              <a:buNone/>
              <a:defRPr sz="1400">
                <a:solidFill>
                  <a:schemeClr val="tx1">
                    <a:tint val="75000"/>
                  </a:schemeClr>
                </a:solidFill>
              </a:defRPr>
            </a:lvl7pPr>
            <a:lvl8pPr marL="3200440" indent="0">
              <a:buNone/>
              <a:defRPr sz="1400">
                <a:solidFill>
                  <a:schemeClr val="tx1">
                    <a:tint val="75000"/>
                  </a:schemeClr>
                </a:solidFill>
              </a:defRPr>
            </a:lvl8pPr>
            <a:lvl9pPr marL="3657646"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7" y="685800"/>
            <a:ext cx="1770370"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9" y="5867132"/>
            <a:ext cx="551166"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72280" y="2666999"/>
            <a:ext cx="8930747" cy="2110382"/>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6" indent="0">
              <a:buNone/>
              <a:defRPr sz="1800">
                <a:solidFill>
                  <a:schemeClr val="tx1">
                    <a:tint val="75000"/>
                  </a:schemeClr>
                </a:solidFill>
              </a:defRPr>
            </a:lvl2pPr>
            <a:lvl3pPr marL="914411" indent="0">
              <a:buNone/>
              <a:defRPr sz="1600">
                <a:solidFill>
                  <a:schemeClr val="tx1">
                    <a:tint val="75000"/>
                  </a:schemeClr>
                </a:solidFill>
              </a:defRPr>
            </a:lvl3pPr>
            <a:lvl4pPr marL="1371617" indent="0">
              <a:buNone/>
              <a:defRPr sz="1400">
                <a:solidFill>
                  <a:schemeClr val="tx1">
                    <a:tint val="75000"/>
                  </a:schemeClr>
                </a:solidFill>
              </a:defRPr>
            </a:lvl4pPr>
            <a:lvl5pPr marL="1828823" indent="0">
              <a:buNone/>
              <a:defRPr sz="1400">
                <a:solidFill>
                  <a:schemeClr val="tx1">
                    <a:tint val="75000"/>
                  </a:schemeClr>
                </a:solidFill>
              </a:defRPr>
            </a:lvl5pPr>
            <a:lvl6pPr marL="2286029" indent="0">
              <a:buNone/>
              <a:defRPr sz="1400">
                <a:solidFill>
                  <a:schemeClr val="tx1">
                    <a:tint val="75000"/>
                  </a:schemeClr>
                </a:solidFill>
              </a:defRPr>
            </a:lvl6pPr>
            <a:lvl7pPr marL="2743234" indent="0">
              <a:buNone/>
              <a:defRPr sz="1400">
                <a:solidFill>
                  <a:schemeClr val="tx1">
                    <a:tint val="75000"/>
                  </a:schemeClr>
                </a:solidFill>
              </a:defRPr>
            </a:lvl7pPr>
            <a:lvl8pPr marL="3200440" indent="0">
              <a:buNone/>
              <a:defRPr sz="1400">
                <a:solidFill>
                  <a:schemeClr val="tx1">
                    <a:tint val="75000"/>
                  </a:schemeClr>
                </a:solidFill>
              </a:defRPr>
            </a:lvl8pPr>
            <a:lvl9pPr marL="3657646"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1"/>
            <a:ext cx="10018713"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484313" y="2667000"/>
            <a:ext cx="4895054"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607967" y="2667001"/>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72180" y="2658533"/>
            <a:ext cx="4607188" cy="576262"/>
          </a:xfrm>
        </p:spPr>
        <p:txBody>
          <a:bodyPr anchor="b">
            <a:noAutofit/>
          </a:bodyPr>
          <a:lstStyle>
            <a:lvl1pPr marL="0" indent="0">
              <a:buNone/>
              <a:defRPr sz="2800" b="0">
                <a:solidFill>
                  <a:schemeClr val="accent1">
                    <a:lumMod val="75000"/>
                  </a:schemeClr>
                </a:solidFill>
              </a:defRPr>
            </a:lvl1pPr>
            <a:lvl2pPr marL="457206" indent="0">
              <a:buNone/>
              <a:defRPr sz="2000" b="1"/>
            </a:lvl2pPr>
            <a:lvl3pPr marL="914411" indent="0">
              <a:buNone/>
              <a:defRPr sz="1800"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484312"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880488" y="2667000"/>
            <a:ext cx="4622537" cy="576262"/>
          </a:xfrm>
        </p:spPr>
        <p:txBody>
          <a:bodyPr anchor="b">
            <a:noAutofit/>
          </a:bodyPr>
          <a:lstStyle>
            <a:lvl1pPr marL="0" indent="0">
              <a:buNone/>
              <a:defRPr sz="2800" b="0">
                <a:solidFill>
                  <a:schemeClr val="accent1">
                    <a:lumMod val="75000"/>
                  </a:schemeClr>
                </a:solidFill>
              </a:defRPr>
            </a:lvl1pPr>
            <a:lvl2pPr marL="457206" indent="0">
              <a:buNone/>
              <a:defRPr sz="2000" b="1"/>
            </a:lvl2pPr>
            <a:lvl3pPr marL="914411" indent="0">
              <a:buNone/>
              <a:defRPr sz="1800"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4314" y="1600200"/>
            <a:ext cx="3549122"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262035"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84314" y="2971800"/>
            <a:ext cx="3549122" cy="1828800"/>
          </a:xfrm>
        </p:spPr>
        <p:txBody>
          <a:bodyPr>
            <a:normAutofit/>
          </a:bodyPr>
          <a:lstStyle>
            <a:lvl1pPr marL="0" indent="0" algn="ctr">
              <a:buNone/>
              <a:defRPr sz="1600"/>
            </a:lvl1pPr>
            <a:lvl2pPr marL="457206" indent="0">
              <a:buNone/>
              <a:defRPr sz="1200"/>
            </a:lvl2pPr>
            <a:lvl3pPr marL="914411" indent="0">
              <a:buNone/>
              <a:defRPr sz="1000"/>
            </a:lvl3pPr>
            <a:lvl4pPr marL="1371617" indent="0">
              <a:buNone/>
              <a:defRPr sz="900"/>
            </a:lvl4pPr>
            <a:lvl5pPr marL="1828823" indent="0">
              <a:buNone/>
              <a:defRPr sz="900"/>
            </a:lvl5pPr>
            <a:lvl6pPr marL="2286029" indent="0">
              <a:buNone/>
              <a:defRPr sz="900"/>
            </a:lvl6pPr>
            <a:lvl7pPr marL="2743234" indent="0">
              <a:buNone/>
              <a:defRPr sz="900"/>
            </a:lvl7pPr>
            <a:lvl8pPr marL="3200440" indent="0">
              <a:buNone/>
              <a:defRPr sz="900"/>
            </a:lvl8pPr>
            <a:lvl9pPr marL="3657646"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94683"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6" indent="0">
              <a:buNone/>
              <a:defRPr sz="1600"/>
            </a:lvl2pPr>
            <a:lvl3pPr marL="914411" indent="0">
              <a:buNone/>
              <a:defRPr sz="1600"/>
            </a:lvl3pPr>
            <a:lvl4pPr marL="1371617" indent="0">
              <a:buNone/>
              <a:defRPr sz="1600"/>
            </a:lvl4pPr>
            <a:lvl5pPr marL="1828823" indent="0">
              <a:buNone/>
              <a:defRPr sz="1600"/>
            </a:lvl5pPr>
            <a:lvl6pPr marL="2286029" indent="0">
              <a:buNone/>
              <a:defRPr sz="1600"/>
            </a:lvl6pPr>
            <a:lvl7pPr marL="2743234" indent="0">
              <a:buNone/>
              <a:defRPr sz="1600"/>
            </a:lvl7pPr>
            <a:lvl8pPr marL="3200440" indent="0">
              <a:buNone/>
              <a:defRPr sz="1600"/>
            </a:lvl8pPr>
            <a:lvl9pPr marL="3657646"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6" indent="0">
              <a:buNone/>
              <a:defRPr sz="1200"/>
            </a:lvl2pPr>
            <a:lvl3pPr marL="914411" indent="0">
              <a:buNone/>
              <a:defRPr sz="1000"/>
            </a:lvl3pPr>
            <a:lvl4pPr marL="1371617" indent="0">
              <a:buNone/>
              <a:defRPr sz="900"/>
            </a:lvl4pPr>
            <a:lvl5pPr marL="1828823" indent="0">
              <a:buNone/>
              <a:defRPr sz="900"/>
            </a:lvl5pPr>
            <a:lvl6pPr marL="2286029" indent="0">
              <a:buNone/>
              <a:defRPr sz="900"/>
            </a:lvl6pPr>
            <a:lvl7pPr marL="2743234" indent="0">
              <a:buNone/>
              <a:defRPr sz="900"/>
            </a:lvl7pPr>
            <a:lvl8pPr marL="3200440" indent="0">
              <a:buNone/>
              <a:defRPr sz="900"/>
            </a:lvl8pPr>
            <a:lvl9pPr marL="3657646"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4" y="1"/>
            <a:ext cx="2436812"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1"/>
            <a:ext cx="10018713" cy="1752599"/>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1" y="2667000"/>
            <a:ext cx="10018713" cy="3124201"/>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732656" y="5883276"/>
            <a:ext cx="1143001"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9/30/2019</a:t>
            </a:fld>
            <a:endParaRPr lang="en-US" dirty="0"/>
          </a:p>
        </p:txBody>
      </p:sp>
      <p:sp>
        <p:nvSpPr>
          <p:cNvPr id="5" name="Footer Placeholder 4"/>
          <p:cNvSpPr>
            <a:spLocks noGrp="1"/>
          </p:cNvSpPr>
          <p:nvPr>
            <p:ph type="ftr" sz="quarter" idx="3"/>
          </p:nvPr>
        </p:nvSpPr>
        <p:spPr>
          <a:xfrm>
            <a:off x="2572279" y="5883276"/>
            <a:ext cx="7084178"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9" y="5883276"/>
            <a:ext cx="551166"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6"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3" indent="-285753" algn="l" defTabSz="457206"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60" indent="-285753" algn="l" defTabSz="457206"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65" indent="-285753" algn="l" defTabSz="457206"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69" indent="-171452" algn="l" defTabSz="457206"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75" indent="-171452" algn="l" defTabSz="457206"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32" indent="-228603" algn="l" defTabSz="457206"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37" indent="-228603" algn="l" defTabSz="457206"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43" indent="-228603" algn="l" defTabSz="457206"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48" indent="-228603" algn="l" defTabSz="457206"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6" rtl="0" eaLnBrk="1" latinLnBrk="0" hangingPunct="1">
        <a:defRPr sz="1800" kern="1200">
          <a:solidFill>
            <a:schemeClr val="tx1"/>
          </a:solidFill>
          <a:latin typeface="+mn-lt"/>
          <a:ea typeface="+mn-ea"/>
          <a:cs typeface="+mn-cs"/>
        </a:defRPr>
      </a:lvl1pPr>
      <a:lvl2pPr marL="457206" algn="l" defTabSz="457206" rtl="0" eaLnBrk="1" latinLnBrk="0" hangingPunct="1">
        <a:defRPr sz="1800" kern="1200">
          <a:solidFill>
            <a:schemeClr val="tx1"/>
          </a:solidFill>
          <a:latin typeface="+mn-lt"/>
          <a:ea typeface="+mn-ea"/>
          <a:cs typeface="+mn-cs"/>
        </a:defRPr>
      </a:lvl2pPr>
      <a:lvl3pPr marL="914411" algn="l" defTabSz="457206" rtl="0" eaLnBrk="1" latinLnBrk="0" hangingPunct="1">
        <a:defRPr sz="1800" kern="1200">
          <a:solidFill>
            <a:schemeClr val="tx1"/>
          </a:solidFill>
          <a:latin typeface="+mn-lt"/>
          <a:ea typeface="+mn-ea"/>
          <a:cs typeface="+mn-cs"/>
        </a:defRPr>
      </a:lvl3pPr>
      <a:lvl4pPr marL="1371617" algn="l" defTabSz="457206" rtl="0" eaLnBrk="1" latinLnBrk="0" hangingPunct="1">
        <a:defRPr sz="1800" kern="1200">
          <a:solidFill>
            <a:schemeClr val="tx1"/>
          </a:solidFill>
          <a:latin typeface="+mn-lt"/>
          <a:ea typeface="+mn-ea"/>
          <a:cs typeface="+mn-cs"/>
        </a:defRPr>
      </a:lvl4pPr>
      <a:lvl5pPr marL="1828823" algn="l" defTabSz="457206" rtl="0" eaLnBrk="1" latinLnBrk="0" hangingPunct="1">
        <a:defRPr sz="1800" kern="1200">
          <a:solidFill>
            <a:schemeClr val="tx1"/>
          </a:solidFill>
          <a:latin typeface="+mn-lt"/>
          <a:ea typeface="+mn-ea"/>
          <a:cs typeface="+mn-cs"/>
        </a:defRPr>
      </a:lvl5pPr>
      <a:lvl6pPr marL="2286029" algn="l" defTabSz="457206" rtl="0" eaLnBrk="1" latinLnBrk="0" hangingPunct="1">
        <a:defRPr sz="1800" kern="1200">
          <a:solidFill>
            <a:schemeClr val="tx1"/>
          </a:solidFill>
          <a:latin typeface="+mn-lt"/>
          <a:ea typeface="+mn-ea"/>
          <a:cs typeface="+mn-cs"/>
        </a:defRPr>
      </a:lvl6pPr>
      <a:lvl7pPr marL="2743234" algn="l" defTabSz="457206" rtl="0" eaLnBrk="1" latinLnBrk="0" hangingPunct="1">
        <a:defRPr sz="1800" kern="1200">
          <a:solidFill>
            <a:schemeClr val="tx1"/>
          </a:solidFill>
          <a:latin typeface="+mn-lt"/>
          <a:ea typeface="+mn-ea"/>
          <a:cs typeface="+mn-cs"/>
        </a:defRPr>
      </a:lvl7pPr>
      <a:lvl8pPr marL="3200440" algn="l" defTabSz="457206" rtl="0" eaLnBrk="1" latinLnBrk="0" hangingPunct="1">
        <a:defRPr sz="1800" kern="1200">
          <a:solidFill>
            <a:schemeClr val="tx1"/>
          </a:solidFill>
          <a:latin typeface="+mn-lt"/>
          <a:ea typeface="+mn-ea"/>
          <a:cs typeface="+mn-cs"/>
        </a:defRPr>
      </a:lvl8pPr>
      <a:lvl9pPr marL="3657646" algn="l" defTabSz="45720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1.xml.rels><?xml version="1.0" encoding="UTF-8" standalone="yes"?>
<Relationships xmlns="http://schemas.openxmlformats.org/package/2006/relationships"><Relationship Id="rId8" Type="http://schemas.openxmlformats.org/officeDocument/2006/relationships/diagramLayout" Target="../diagrams/layout15.xml"/><Relationship Id="rId3" Type="http://schemas.openxmlformats.org/officeDocument/2006/relationships/diagramLayout" Target="../diagrams/layout14.xml"/><Relationship Id="rId7" Type="http://schemas.openxmlformats.org/officeDocument/2006/relationships/diagramData" Target="../diagrams/data15.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11" Type="http://schemas.microsoft.com/office/2007/relationships/diagramDrawing" Target="../diagrams/drawing15.xml"/><Relationship Id="rId5" Type="http://schemas.openxmlformats.org/officeDocument/2006/relationships/diagramColors" Target="../diagrams/colors14.xml"/><Relationship Id="rId10" Type="http://schemas.openxmlformats.org/officeDocument/2006/relationships/diagramColors" Target="../diagrams/colors15.xml"/><Relationship Id="rId4" Type="http://schemas.openxmlformats.org/officeDocument/2006/relationships/diagramQuickStyle" Target="../diagrams/quickStyle14.xml"/><Relationship Id="rId9" Type="http://schemas.openxmlformats.org/officeDocument/2006/relationships/diagramQuickStyle" Target="../diagrams/quickStyle15.xml"/></Relationships>
</file>

<file path=ppt/slides/_rels/slide32.xml.rels><?xml version="1.0" encoding="UTF-8" standalone="yes"?>
<Relationships xmlns="http://schemas.openxmlformats.org/package/2006/relationships"><Relationship Id="rId8" Type="http://schemas.openxmlformats.org/officeDocument/2006/relationships/diagramData" Target="../diagrams/data17.xml"/><Relationship Id="rId3" Type="http://schemas.openxmlformats.org/officeDocument/2006/relationships/diagramData" Target="../diagrams/data16.xml"/><Relationship Id="rId7" Type="http://schemas.microsoft.com/office/2007/relationships/diagramDrawing" Target="../diagrams/drawing16.xml"/><Relationship Id="rId12" Type="http://schemas.microsoft.com/office/2007/relationships/diagramDrawing" Target="../diagrams/drawing17.xm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diagramColors" Target="../diagrams/colors16.xml"/><Relationship Id="rId11" Type="http://schemas.openxmlformats.org/officeDocument/2006/relationships/diagramColors" Target="../diagrams/colors17.xml"/><Relationship Id="rId5" Type="http://schemas.openxmlformats.org/officeDocument/2006/relationships/diagramQuickStyle" Target="../diagrams/quickStyle16.xml"/><Relationship Id="rId10" Type="http://schemas.openxmlformats.org/officeDocument/2006/relationships/diagramQuickStyle" Target="../diagrams/quickStyle17.xml"/><Relationship Id="rId4" Type="http://schemas.openxmlformats.org/officeDocument/2006/relationships/diagramLayout" Target="../diagrams/layout16.xml"/><Relationship Id="rId9" Type="http://schemas.openxmlformats.org/officeDocument/2006/relationships/diagramLayout" Target="../diagrams/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2827903" y="1126107"/>
            <a:ext cx="6522244" cy="707886"/>
          </a:xfrm>
          <a:prstGeom prst="rect">
            <a:avLst/>
          </a:prstGeom>
          <a:noFill/>
        </p:spPr>
        <p:txBody>
          <a:bodyPr wrap="square" rtlCol="0">
            <a:spAutoFit/>
          </a:bodyPr>
          <a:lstStyle/>
          <a:p>
            <a:pPr algn="ctr"/>
            <a:r>
              <a:rPr lang="es-MX" sz="2000" b="1" dirty="0">
                <a:latin typeface="Arial" panose="020B0604020202020204" pitchFamily="34" charset="0"/>
                <a:cs typeface="Arial" panose="020B0604020202020204" pitchFamily="34" charset="0"/>
              </a:rPr>
              <a:t>Universidad Autónoma del Estado de México </a:t>
            </a:r>
          </a:p>
          <a:p>
            <a:pPr algn="ctr"/>
            <a:r>
              <a:rPr lang="es-MX" sz="2000" b="1" dirty="0">
                <a:latin typeface="Arial" panose="020B0604020202020204" pitchFamily="34" charset="0"/>
                <a:cs typeface="Arial" panose="020B0604020202020204" pitchFamily="34" charset="0"/>
              </a:rPr>
              <a:t>Centro Universitario UAEM Valle de Chalco </a:t>
            </a:r>
          </a:p>
        </p:txBody>
      </p:sp>
      <p:sp>
        <p:nvSpPr>
          <p:cNvPr id="7" name="CuadroTexto 6"/>
          <p:cNvSpPr txBox="1"/>
          <p:nvPr/>
        </p:nvSpPr>
        <p:spPr>
          <a:xfrm>
            <a:off x="3246898" y="2107580"/>
            <a:ext cx="5712154" cy="2077492"/>
          </a:xfrm>
          <a:prstGeom prst="rect">
            <a:avLst/>
          </a:prstGeom>
          <a:solidFill>
            <a:schemeClr val="bg1">
              <a:lumMod val="75000"/>
            </a:schemeClr>
          </a:solidFill>
        </p:spPr>
        <p:txBody>
          <a:bodyPr wrap="square" rtlCol="0">
            <a:spAutoFit/>
          </a:bodyPr>
          <a:lstStyle/>
          <a:p>
            <a:pPr algn="ctr"/>
            <a:r>
              <a:rPr lang="es-MX" sz="2100" b="1" dirty="0" smtClean="0">
                <a:latin typeface="Arial" panose="020B0604020202020204" pitchFamily="34" charset="0"/>
                <a:cs typeface="Arial" panose="020B0604020202020204" pitchFamily="34" charset="0"/>
              </a:rPr>
              <a:t>Proyectos de inversión </a:t>
            </a:r>
            <a:endParaRPr lang="es-MX" sz="2100" b="1" dirty="0">
              <a:latin typeface="Arial" panose="020B0604020202020204" pitchFamily="34" charset="0"/>
              <a:cs typeface="Arial" panose="020B0604020202020204" pitchFamily="34" charset="0"/>
            </a:endParaRPr>
          </a:p>
          <a:p>
            <a:pPr algn="ctr"/>
            <a:r>
              <a:rPr lang="es-MX" sz="2100" b="1" dirty="0">
                <a:latin typeface="Arial" panose="020B0604020202020204" pitchFamily="34" charset="0"/>
                <a:cs typeface="Arial" panose="020B0604020202020204" pitchFamily="34" charset="0"/>
              </a:rPr>
              <a:t>Número de créditos: </a:t>
            </a:r>
            <a:r>
              <a:rPr lang="es-MX" sz="2100" b="1" dirty="0" smtClean="0">
                <a:latin typeface="Arial" panose="020B0604020202020204" pitchFamily="34" charset="0"/>
                <a:cs typeface="Arial" panose="020B0604020202020204" pitchFamily="34" charset="0"/>
              </a:rPr>
              <a:t>7</a:t>
            </a:r>
            <a:endParaRPr lang="es-MX" sz="2100" b="1" dirty="0">
              <a:latin typeface="Arial" panose="020B0604020202020204" pitchFamily="34" charset="0"/>
              <a:cs typeface="Arial" panose="020B0604020202020204" pitchFamily="34" charset="0"/>
            </a:endParaRPr>
          </a:p>
          <a:p>
            <a:pPr algn="ctr"/>
            <a:endParaRPr lang="es-MX" sz="2100" b="1" dirty="0">
              <a:latin typeface="Arial" panose="020B0604020202020204" pitchFamily="34" charset="0"/>
              <a:cs typeface="Arial" panose="020B0604020202020204" pitchFamily="34" charset="0"/>
            </a:endParaRPr>
          </a:p>
          <a:p>
            <a:pPr algn="ctr"/>
            <a:r>
              <a:rPr lang="es-MX" sz="2100" b="1" dirty="0">
                <a:latin typeface="Arial" panose="020B0604020202020204" pitchFamily="34" charset="0"/>
                <a:cs typeface="Arial" panose="020B0604020202020204" pitchFamily="34" charset="0"/>
              </a:rPr>
              <a:t>Licenciatura en Contaduría</a:t>
            </a:r>
          </a:p>
          <a:p>
            <a:pPr algn="ctr"/>
            <a:r>
              <a:rPr lang="es-MX" sz="1350" b="1" dirty="0">
                <a:latin typeface="Arial" panose="020B0604020202020204" pitchFamily="34" charset="0"/>
                <a:cs typeface="Arial" panose="020B0604020202020204" pitchFamily="34" charset="0"/>
              </a:rPr>
              <a:t>Periodo escolar: 2019A (Febrero – Julio 2019)</a:t>
            </a:r>
          </a:p>
          <a:p>
            <a:pPr algn="ctr"/>
            <a:endParaRPr lang="es-MX" sz="1350" b="1" dirty="0">
              <a:latin typeface="Arial" panose="020B0604020202020204" pitchFamily="34" charset="0"/>
              <a:cs typeface="Arial" panose="020B0604020202020204" pitchFamily="34" charset="0"/>
            </a:endParaRPr>
          </a:p>
          <a:p>
            <a:pPr algn="ctr"/>
            <a:r>
              <a:rPr lang="es-MX" b="1" dirty="0" smtClean="0">
                <a:latin typeface="Arial" panose="020B0604020202020204" pitchFamily="34" charset="0"/>
                <a:cs typeface="Arial" panose="020B0604020202020204" pitchFamily="34" charset="0"/>
              </a:rPr>
              <a:t>“Clasificaci</a:t>
            </a:r>
            <a:r>
              <a:rPr lang="es-MX" b="1" dirty="0" smtClean="0">
                <a:latin typeface="Arial" panose="020B0604020202020204" pitchFamily="34" charset="0"/>
                <a:cs typeface="Arial" panose="020B0604020202020204" pitchFamily="34" charset="0"/>
              </a:rPr>
              <a:t>ón de la empresa y plan de negocios</a:t>
            </a:r>
            <a:r>
              <a:rPr lang="es-MX" b="1" dirty="0" smtClean="0">
                <a:latin typeface="Arial" panose="020B0604020202020204" pitchFamily="34" charset="0"/>
                <a:cs typeface="Arial" panose="020B0604020202020204" pitchFamily="34" charset="0"/>
              </a:rPr>
              <a:t>” </a:t>
            </a:r>
            <a:endParaRPr lang="es-MX" b="1" dirty="0">
              <a:latin typeface="Arial" panose="020B0604020202020204" pitchFamily="34" charset="0"/>
              <a:cs typeface="Arial" panose="020B0604020202020204" pitchFamily="34" charset="0"/>
            </a:endParaRPr>
          </a:p>
        </p:txBody>
      </p:sp>
      <p:sp>
        <p:nvSpPr>
          <p:cNvPr id="8" name="Rectángulo 7"/>
          <p:cNvSpPr/>
          <p:nvPr/>
        </p:nvSpPr>
        <p:spPr>
          <a:xfrm>
            <a:off x="3997270" y="4560576"/>
            <a:ext cx="4211410" cy="369332"/>
          </a:xfrm>
          <a:prstGeom prst="rect">
            <a:avLst/>
          </a:prstGeom>
        </p:spPr>
        <p:txBody>
          <a:bodyPr wrap="none">
            <a:spAutoFit/>
          </a:bodyPr>
          <a:lstStyle/>
          <a:p>
            <a:pPr algn="ctr"/>
            <a:r>
              <a:rPr lang="es-MX" b="1" dirty="0">
                <a:latin typeface="Arial" panose="020B0604020202020204" pitchFamily="34" charset="0"/>
                <a:cs typeface="Arial" panose="020B0604020202020204" pitchFamily="34" charset="0"/>
              </a:rPr>
              <a:t>Material de apoyo visual proyectable</a:t>
            </a:r>
          </a:p>
        </p:txBody>
      </p:sp>
      <p:sp>
        <p:nvSpPr>
          <p:cNvPr id="9" name="CuadroTexto 8"/>
          <p:cNvSpPr txBox="1"/>
          <p:nvPr/>
        </p:nvSpPr>
        <p:spPr>
          <a:xfrm>
            <a:off x="6102975" y="6405831"/>
            <a:ext cx="2106234" cy="323165"/>
          </a:xfrm>
          <a:prstGeom prst="rect">
            <a:avLst/>
          </a:prstGeom>
          <a:noFill/>
        </p:spPr>
        <p:txBody>
          <a:bodyPr wrap="square" rtlCol="0">
            <a:spAutoFit/>
          </a:bodyPr>
          <a:lstStyle/>
          <a:p>
            <a:pPr algn="ctr"/>
            <a:r>
              <a:rPr lang="es-MX" sz="1500" b="1" dirty="0">
                <a:latin typeface="Arial" panose="020B0604020202020204" pitchFamily="34" charset="0"/>
                <a:cs typeface="Arial" panose="020B0604020202020204" pitchFamily="34" charset="0"/>
              </a:rPr>
              <a:t>Septiembre 2019</a:t>
            </a:r>
          </a:p>
        </p:txBody>
      </p:sp>
      <p:sp>
        <p:nvSpPr>
          <p:cNvPr id="10" name="CuadroTexto 9"/>
          <p:cNvSpPr txBox="1"/>
          <p:nvPr/>
        </p:nvSpPr>
        <p:spPr>
          <a:xfrm>
            <a:off x="5885503" y="6000751"/>
            <a:ext cx="3780420" cy="323165"/>
          </a:xfrm>
          <a:prstGeom prst="rect">
            <a:avLst/>
          </a:prstGeom>
          <a:noFill/>
        </p:spPr>
        <p:txBody>
          <a:bodyPr wrap="square" rtlCol="0">
            <a:spAutoFit/>
          </a:bodyPr>
          <a:lstStyle/>
          <a:p>
            <a:pPr algn="r"/>
            <a:r>
              <a:rPr lang="es-MX" sz="1500" b="1" dirty="0">
                <a:latin typeface="Arial" panose="020B0604020202020204" pitchFamily="34" charset="0"/>
                <a:cs typeface="Arial" panose="020B0604020202020204" pitchFamily="34" charset="0"/>
              </a:rPr>
              <a:t>Dra. en A.D. Verónica Loera Suárez </a:t>
            </a:r>
          </a:p>
        </p:txBody>
      </p:sp>
      <p:pic>
        <p:nvPicPr>
          <p:cNvPr id="13" name="Imagen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7952" y="26318"/>
            <a:ext cx="9130049" cy="790148"/>
          </a:xfrm>
          <a:prstGeom prst="rect">
            <a:avLst/>
          </a:prstGeom>
        </p:spPr>
      </p:pic>
      <p:pic>
        <p:nvPicPr>
          <p:cNvPr id="14" name="Picture 11" descr="IMAGENinstXICOcolor"/>
          <p:cNvPicPr>
            <a:picLocks noChangeAspect="1" noChangeArrowheads="1"/>
          </p:cNvPicPr>
          <p:nvPr/>
        </p:nvPicPr>
        <p:blipFill>
          <a:blip r:embed="rId4">
            <a:lum bright="6000"/>
            <a:extLst>
              <a:ext uri="{28A0092B-C50C-407E-A947-70E740481C1C}">
                <a14:useLocalDpi xmlns:a14="http://schemas.microsoft.com/office/drawing/2010/main" val="0"/>
              </a:ext>
            </a:extLst>
          </a:blip>
          <a:srcRect/>
          <a:stretch>
            <a:fillRect/>
          </a:stretch>
        </p:blipFill>
        <p:spPr bwMode="auto">
          <a:xfrm>
            <a:off x="10015130" y="5915350"/>
            <a:ext cx="648072" cy="94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61073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822152" y="1628801"/>
            <a:ext cx="8606760" cy="954107"/>
          </a:xfrm>
          <a:prstGeom prst="rect">
            <a:avLst/>
          </a:prstGeom>
          <a:solidFill>
            <a:srgbClr val="002060"/>
          </a:solidFill>
        </p:spPr>
        <p:txBody>
          <a:bodyPr wrap="square">
            <a:spAutoFit/>
          </a:bodyPr>
          <a:lstStyle/>
          <a:p>
            <a:r>
              <a:rPr lang="es-MX" sz="2800" b="1" dirty="0">
                <a:solidFill>
                  <a:schemeClr val="bg1"/>
                </a:solidFill>
                <a:latin typeface="Arial" panose="020B0604020202020204" pitchFamily="34" charset="0"/>
              </a:rPr>
              <a:t>a) Por su tamaño, número de empleados y ventas netas anuales. </a:t>
            </a:r>
            <a:endParaRPr lang="es-MX" sz="2800" dirty="0">
              <a:solidFill>
                <a:schemeClr val="bg1"/>
              </a:solidFill>
              <a:latin typeface="Arial" panose="020B0604020202020204" pitchFamily="34" charset="0"/>
            </a:endParaRPr>
          </a:p>
        </p:txBody>
      </p:sp>
      <p:graphicFrame>
        <p:nvGraphicFramePr>
          <p:cNvPr id="4" name="Tabla 3"/>
          <p:cNvGraphicFramePr>
            <a:graphicFrameLocks noGrp="1"/>
          </p:cNvGraphicFramePr>
          <p:nvPr>
            <p:extLst/>
          </p:nvPr>
        </p:nvGraphicFramePr>
        <p:xfrm>
          <a:off x="1829194" y="2924944"/>
          <a:ext cx="8604447" cy="3279808"/>
        </p:xfrm>
        <a:graphic>
          <a:graphicData uri="http://schemas.openxmlformats.org/drawingml/2006/table">
            <a:tbl>
              <a:tblPr firstRow="1" bandRow="1">
                <a:tableStyleId>{5C22544A-7EE6-4342-B048-85BDC9FD1C3A}</a:tableStyleId>
              </a:tblPr>
              <a:tblGrid>
                <a:gridCol w="2456343"/>
                <a:gridCol w="2952328"/>
                <a:gridCol w="3195776"/>
              </a:tblGrid>
              <a:tr h="720080">
                <a:tc>
                  <a:txBody>
                    <a:bodyPr/>
                    <a:lstStyle/>
                    <a:p>
                      <a:pPr algn="ctr"/>
                      <a:r>
                        <a:rPr kumimoji="0" lang="es-MX" sz="2000" b="1" i="0" u="none" strike="noStrike" kern="1200" baseline="0" dirty="0" smtClean="0">
                          <a:solidFill>
                            <a:schemeClr val="lt1"/>
                          </a:solidFill>
                          <a:latin typeface="Arial" panose="020B0604020202020204" pitchFamily="34" charset="0"/>
                          <a:ea typeface="+mn-ea"/>
                          <a:cs typeface="Arial" panose="020B0604020202020204" pitchFamily="34" charset="0"/>
                        </a:rPr>
                        <a:t>Tamaño </a:t>
                      </a:r>
                      <a:endParaRPr lang="es-MX" sz="2000" dirty="0">
                        <a:latin typeface="Arial" panose="020B0604020202020204" pitchFamily="34" charset="0"/>
                        <a:cs typeface="Arial" panose="020B0604020202020204" pitchFamily="34" charset="0"/>
                      </a:endParaRPr>
                    </a:p>
                  </a:txBody>
                  <a:tcPr/>
                </a:tc>
                <a:tc>
                  <a:txBody>
                    <a:bodyPr/>
                    <a:lstStyle/>
                    <a:p>
                      <a:pPr algn="ctr"/>
                      <a:r>
                        <a:rPr kumimoji="0" lang="es-MX" sz="2000" b="1" i="0" u="none" strike="noStrike" kern="1200" baseline="0" dirty="0" smtClean="0">
                          <a:solidFill>
                            <a:schemeClr val="lt1"/>
                          </a:solidFill>
                          <a:latin typeface="Arial" panose="020B0604020202020204" pitchFamily="34" charset="0"/>
                          <a:ea typeface="+mn-ea"/>
                          <a:cs typeface="Arial" panose="020B0604020202020204" pitchFamily="34" charset="0"/>
                        </a:rPr>
                        <a:t>Número de empleados </a:t>
                      </a:r>
                      <a:endParaRPr lang="es-MX" sz="2000" dirty="0">
                        <a:latin typeface="Arial" panose="020B0604020202020204" pitchFamily="34" charset="0"/>
                        <a:cs typeface="Arial" panose="020B0604020202020204" pitchFamily="34" charset="0"/>
                      </a:endParaRPr>
                    </a:p>
                  </a:txBody>
                  <a:tcPr/>
                </a:tc>
                <a:tc>
                  <a:txBody>
                    <a:bodyPr/>
                    <a:lstStyle/>
                    <a:p>
                      <a:pPr algn="ctr"/>
                      <a:r>
                        <a:rPr kumimoji="0" lang="es-MX" sz="2000" b="1" i="0" u="none" strike="noStrike" kern="1200" baseline="0" dirty="0" smtClean="0">
                          <a:solidFill>
                            <a:schemeClr val="lt1"/>
                          </a:solidFill>
                          <a:latin typeface="Arial" panose="020B0604020202020204" pitchFamily="34" charset="0"/>
                          <a:ea typeface="+mn-ea"/>
                          <a:cs typeface="Arial" panose="020B0604020202020204" pitchFamily="34" charset="0"/>
                        </a:rPr>
                        <a:t>Ventas netas anuales </a:t>
                      </a:r>
                      <a:endParaRPr lang="es-MX" sz="2000" dirty="0">
                        <a:latin typeface="Arial" panose="020B0604020202020204" pitchFamily="34" charset="0"/>
                        <a:cs typeface="Arial" panose="020B0604020202020204" pitchFamily="34" charset="0"/>
                      </a:endParaRPr>
                    </a:p>
                  </a:txBody>
                  <a:tcPr/>
                </a:tc>
              </a:tr>
              <a:tr h="639932">
                <a:tc>
                  <a:txBody>
                    <a:bodyPr/>
                    <a:lstStyle/>
                    <a:p>
                      <a:pPr algn="ctr"/>
                      <a:r>
                        <a:rPr kumimoji="0" lang="es-MX" sz="2000" b="1" i="0" u="none" strike="noStrike" kern="1200" baseline="0" dirty="0" smtClean="0">
                          <a:solidFill>
                            <a:schemeClr val="tx1"/>
                          </a:solidFill>
                          <a:latin typeface="Arial" panose="020B0604020202020204" pitchFamily="34" charset="0"/>
                          <a:ea typeface="+mn-ea"/>
                          <a:cs typeface="Arial" panose="020B0604020202020204" pitchFamily="34" charset="0"/>
                        </a:rPr>
                        <a:t>Micro</a:t>
                      </a:r>
                      <a:endParaRPr kumimoji="0" lang="es-MX" sz="2000" b="1" i="0" u="none" strike="noStrike" kern="1200" baseline="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s-MX" sz="2000" b="1" i="0" u="none" strike="noStrike" kern="1200" baseline="0" dirty="0" smtClean="0">
                          <a:solidFill>
                            <a:schemeClr val="tx1"/>
                          </a:solidFill>
                          <a:latin typeface="Arial" panose="020B0604020202020204" pitchFamily="34" charset="0"/>
                          <a:ea typeface="+mn-ea"/>
                          <a:cs typeface="Arial" panose="020B0604020202020204" pitchFamily="34" charset="0"/>
                        </a:rPr>
                        <a:t>1 a 15 empleados</a:t>
                      </a:r>
                      <a:endParaRPr kumimoji="0" lang="es-MX" sz="2000" b="1" i="0" u="none" strike="noStrike" kern="1200" baseline="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s-MX" sz="2000" b="1" i="0" u="none" strike="noStrike" kern="1200" baseline="0" dirty="0" smtClean="0">
                          <a:solidFill>
                            <a:schemeClr val="tx1"/>
                          </a:solidFill>
                          <a:latin typeface="Arial" panose="020B0604020202020204" pitchFamily="34" charset="0"/>
                          <a:ea typeface="+mn-ea"/>
                          <a:cs typeface="Arial" panose="020B0604020202020204" pitchFamily="34" charset="0"/>
                        </a:rPr>
                        <a:t>Hasta $900 000.00 </a:t>
                      </a:r>
                      <a:endParaRPr kumimoji="0" lang="es-MX" sz="2000" b="1" i="0" u="none" strike="noStrike" kern="1200" baseline="0" dirty="0">
                        <a:solidFill>
                          <a:schemeClr val="tx1"/>
                        </a:solidFill>
                        <a:latin typeface="Arial" panose="020B0604020202020204" pitchFamily="34" charset="0"/>
                        <a:ea typeface="+mn-ea"/>
                        <a:cs typeface="Arial" panose="020B0604020202020204" pitchFamily="34" charset="0"/>
                      </a:endParaRPr>
                    </a:p>
                  </a:txBody>
                  <a:tcPr/>
                </a:tc>
              </a:tr>
              <a:tr h="639932">
                <a:tc>
                  <a:txBody>
                    <a:bodyPr/>
                    <a:lstStyle/>
                    <a:p>
                      <a:pPr algn="ctr"/>
                      <a:r>
                        <a:rPr kumimoji="0" lang="es-MX" sz="2000" b="1" i="0" u="none" strike="noStrike" kern="1200" baseline="0" dirty="0" smtClean="0">
                          <a:solidFill>
                            <a:schemeClr val="tx1"/>
                          </a:solidFill>
                          <a:latin typeface="Arial" panose="020B0604020202020204" pitchFamily="34" charset="0"/>
                          <a:ea typeface="+mn-ea"/>
                          <a:cs typeface="Arial" panose="020B0604020202020204" pitchFamily="34" charset="0"/>
                        </a:rPr>
                        <a:t>Pequeña</a:t>
                      </a:r>
                      <a:endParaRPr kumimoji="0" lang="es-MX" sz="2000" b="1" i="0" u="none" strike="noStrike" kern="1200" baseline="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s-MX" sz="2000" b="1" i="0" u="none" strike="noStrike" kern="1200" baseline="0" dirty="0" smtClean="0">
                          <a:solidFill>
                            <a:schemeClr val="tx1"/>
                          </a:solidFill>
                          <a:latin typeface="Arial" panose="020B0604020202020204" pitchFamily="34" charset="0"/>
                          <a:ea typeface="+mn-ea"/>
                          <a:cs typeface="Arial" panose="020B0604020202020204" pitchFamily="34" charset="0"/>
                        </a:rPr>
                        <a:t>16 a 100 empleados </a:t>
                      </a:r>
                      <a:endParaRPr kumimoji="0" lang="es-MX" sz="2000" b="1" i="0" u="none" strike="noStrike" kern="1200" baseline="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s-MX" sz="2000" b="1" i="0" u="none" strike="noStrike" kern="1200" baseline="0" dirty="0" smtClean="0">
                          <a:solidFill>
                            <a:schemeClr val="tx1"/>
                          </a:solidFill>
                          <a:latin typeface="Arial" panose="020B0604020202020204" pitchFamily="34" charset="0"/>
                          <a:ea typeface="+mn-ea"/>
                          <a:cs typeface="Arial" panose="020B0604020202020204" pitchFamily="34" charset="0"/>
                        </a:rPr>
                        <a:t>Hasta $9 000 000.00 </a:t>
                      </a:r>
                      <a:endParaRPr kumimoji="0" lang="es-MX" sz="2000" b="1" i="0" u="none" strike="noStrike" kern="1200" baseline="0" dirty="0">
                        <a:solidFill>
                          <a:schemeClr val="tx1"/>
                        </a:solidFill>
                        <a:latin typeface="Arial" panose="020B0604020202020204" pitchFamily="34" charset="0"/>
                        <a:ea typeface="+mn-ea"/>
                        <a:cs typeface="Arial" panose="020B0604020202020204" pitchFamily="34" charset="0"/>
                      </a:endParaRPr>
                    </a:p>
                  </a:txBody>
                  <a:tcPr/>
                </a:tc>
              </a:tr>
              <a:tr h="6399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baseline="0" dirty="0" smtClean="0">
                          <a:solidFill>
                            <a:schemeClr val="tx1"/>
                          </a:solidFill>
                          <a:latin typeface="Arial" panose="020B0604020202020204" pitchFamily="34" charset="0"/>
                          <a:ea typeface="+mn-ea"/>
                          <a:cs typeface="Arial" panose="020B0604020202020204" pitchFamily="34" charset="0"/>
                        </a:rPr>
                        <a:t>Mediana</a:t>
                      </a:r>
                      <a:endParaRPr kumimoji="0" lang="es-MX" sz="2000" b="1" i="0" u="none" strike="noStrike" kern="1200" baseline="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s-MX" sz="2000" b="1" i="0" u="none" strike="noStrike" kern="1200" baseline="0" dirty="0" smtClean="0">
                          <a:solidFill>
                            <a:schemeClr val="tx1"/>
                          </a:solidFill>
                          <a:latin typeface="Arial" panose="020B0604020202020204" pitchFamily="34" charset="0"/>
                          <a:ea typeface="+mn-ea"/>
                          <a:cs typeface="Arial" panose="020B0604020202020204" pitchFamily="34" charset="0"/>
                        </a:rPr>
                        <a:t>101 a 250 empleados</a:t>
                      </a:r>
                      <a:endParaRPr kumimoji="0" lang="es-MX" sz="2000" b="1" i="0" u="none" strike="noStrike" kern="1200" baseline="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s-MX" sz="2000" b="1" i="0" u="none" strike="noStrike" kern="1200" baseline="0" dirty="0" smtClean="0">
                          <a:solidFill>
                            <a:schemeClr val="tx1"/>
                          </a:solidFill>
                          <a:latin typeface="Arial" panose="020B0604020202020204" pitchFamily="34" charset="0"/>
                          <a:ea typeface="+mn-ea"/>
                          <a:cs typeface="Arial" panose="020B0604020202020204" pitchFamily="34" charset="0"/>
                        </a:rPr>
                        <a:t>Hasta $20 000 000.00 </a:t>
                      </a:r>
                      <a:endParaRPr kumimoji="0" lang="es-MX" sz="2000" b="1" i="0" u="none" strike="noStrike" kern="1200" baseline="0" dirty="0">
                        <a:solidFill>
                          <a:schemeClr val="tx1"/>
                        </a:solidFill>
                        <a:latin typeface="Arial" panose="020B0604020202020204" pitchFamily="34" charset="0"/>
                        <a:ea typeface="+mn-ea"/>
                        <a:cs typeface="Arial" panose="020B0604020202020204" pitchFamily="34" charset="0"/>
                      </a:endParaRPr>
                    </a:p>
                  </a:txBody>
                  <a:tcPr/>
                </a:tc>
              </a:tr>
              <a:tr h="6399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baseline="0" dirty="0" smtClean="0">
                          <a:solidFill>
                            <a:schemeClr val="tx1"/>
                          </a:solidFill>
                          <a:latin typeface="Arial" panose="020B0604020202020204" pitchFamily="34" charset="0"/>
                          <a:ea typeface="+mn-ea"/>
                          <a:cs typeface="Arial" panose="020B0604020202020204" pitchFamily="34" charset="0"/>
                        </a:rPr>
                        <a:t>Grande</a:t>
                      </a:r>
                      <a:endParaRPr kumimoji="0" lang="es-MX" sz="2000" b="1" i="0" u="none" strike="noStrike" kern="1200" baseline="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s-MX" sz="2000" b="1" i="0" u="none" strike="noStrike" kern="1200" baseline="0" dirty="0" smtClean="0">
                          <a:solidFill>
                            <a:schemeClr val="tx1"/>
                          </a:solidFill>
                          <a:latin typeface="Arial" panose="020B0604020202020204" pitchFamily="34" charset="0"/>
                          <a:ea typeface="+mn-ea"/>
                          <a:cs typeface="Arial" panose="020B0604020202020204" pitchFamily="34" charset="0"/>
                        </a:rPr>
                        <a:t>Más de 250 empleados </a:t>
                      </a:r>
                      <a:endParaRPr kumimoji="0" lang="es-MX" sz="2000" b="1" i="0" u="none" strike="noStrike" kern="1200" baseline="0" dirty="0">
                        <a:solidFill>
                          <a:schemeClr val="tx1"/>
                        </a:solidFill>
                        <a:latin typeface="Arial" panose="020B0604020202020204" pitchFamily="34" charset="0"/>
                        <a:ea typeface="+mn-ea"/>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baseline="0" dirty="0" smtClean="0">
                          <a:solidFill>
                            <a:schemeClr val="tx1"/>
                          </a:solidFill>
                          <a:latin typeface="Arial" panose="020B0604020202020204" pitchFamily="34" charset="0"/>
                          <a:ea typeface="+mn-ea"/>
                          <a:cs typeface="Arial" panose="020B0604020202020204" pitchFamily="34" charset="0"/>
                        </a:rPr>
                        <a:t>Más de $20 000 000.00 </a:t>
                      </a:r>
                      <a:endParaRPr kumimoji="0" lang="es-MX" sz="2000" b="1" i="0" u="none" strike="noStrike" kern="1200" baseline="0" dirty="0">
                        <a:solidFill>
                          <a:schemeClr val="tx1"/>
                        </a:solidFill>
                        <a:latin typeface="Arial" panose="020B0604020202020204" pitchFamily="34" charset="0"/>
                        <a:ea typeface="+mn-ea"/>
                        <a:cs typeface="Arial" panose="020B0604020202020204" pitchFamily="34" charset="0"/>
                      </a:endParaRPr>
                    </a:p>
                  </a:txBody>
                  <a:tcPr/>
                </a:tc>
              </a:tr>
            </a:tbl>
          </a:graphicData>
        </a:graphic>
      </p:graphicFrame>
    </p:spTree>
    <p:extLst>
      <p:ext uri="{BB962C8B-B14F-4D97-AF65-F5344CB8AC3E}">
        <p14:creationId xmlns:p14="http://schemas.microsoft.com/office/powerpoint/2010/main" val="33267106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512632" y="1066778"/>
            <a:ext cx="5724128" cy="4524315"/>
          </a:xfrm>
          <a:prstGeom prst="rect">
            <a:avLst/>
          </a:prstGeom>
        </p:spPr>
        <p:txBody>
          <a:bodyPr wrap="square">
            <a:spAutoFit/>
          </a:bodyPr>
          <a:lstStyle/>
          <a:p>
            <a:pPr algn="just"/>
            <a:endParaRPr lang="es-MX" sz="2400" dirty="0">
              <a:solidFill>
                <a:srgbClr val="000000"/>
              </a:solidFill>
              <a:latin typeface="Arial" panose="020B0604020202020204" pitchFamily="34" charset="0"/>
            </a:endParaRPr>
          </a:p>
          <a:p>
            <a:pPr algn="just"/>
            <a:r>
              <a:rPr lang="es-MX" sz="2400" dirty="0">
                <a:solidFill>
                  <a:srgbClr val="000000"/>
                </a:solidFill>
                <a:latin typeface="Arial" panose="020B0604020202020204" pitchFamily="34" charset="0"/>
              </a:rPr>
              <a:t>Otro criterio de clasificación de las empresas, según la teoría económica, es por su giro, que puede ser industrial, comercial o de servicios.</a:t>
            </a:r>
          </a:p>
          <a:p>
            <a:pPr algn="just"/>
            <a:endParaRPr lang="es-MX" sz="2400" dirty="0">
              <a:solidFill>
                <a:srgbClr val="000000"/>
              </a:solidFill>
              <a:latin typeface="Arial" panose="020B0604020202020204" pitchFamily="34" charset="0"/>
            </a:endParaRPr>
          </a:p>
          <a:p>
            <a:pPr algn="just"/>
            <a:r>
              <a:rPr lang="es-MX" sz="2400" dirty="0">
                <a:solidFill>
                  <a:srgbClr val="000000"/>
                </a:solidFill>
                <a:latin typeface="Arial" panose="020B0604020202020204" pitchFamily="34" charset="0"/>
              </a:rPr>
              <a:t>Las empresas </a:t>
            </a:r>
            <a:r>
              <a:rPr lang="es-MX" sz="2400" b="1" dirty="0">
                <a:solidFill>
                  <a:srgbClr val="000000"/>
                </a:solidFill>
                <a:latin typeface="Arial" panose="020B0604020202020204" pitchFamily="34" charset="0"/>
              </a:rPr>
              <a:t>industriales </a:t>
            </a:r>
            <a:r>
              <a:rPr lang="es-MX" sz="2400" dirty="0">
                <a:solidFill>
                  <a:srgbClr val="000000"/>
                </a:solidFill>
                <a:latin typeface="Arial" panose="020B0604020202020204" pitchFamily="34" charset="0"/>
              </a:rPr>
              <a:t>se dedican tanto a la extracción y transformación de recursos naturales, renovables o no, como a la actividad agropecuaria y a la producción de artículos de consumo final. </a:t>
            </a:r>
          </a:p>
        </p:txBody>
      </p:sp>
      <p:pic>
        <p:nvPicPr>
          <p:cNvPr id="4098" name="Picture 2" descr="http://3.bp.blogspot.com/-ABnQCtV3OiI/Uo6-iXh8bUI/AAAAAAAABX8/PTkjwXtuR2E/s1600/seguridad+Industria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18393" y="3867242"/>
            <a:ext cx="2604709" cy="2083767"/>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1750456" y="1943789"/>
            <a:ext cx="2717411" cy="523220"/>
          </a:xfrm>
          <a:prstGeom prst="rect">
            <a:avLst/>
          </a:prstGeom>
          <a:solidFill>
            <a:schemeClr val="accent1">
              <a:lumMod val="75000"/>
            </a:schemeClr>
          </a:solidFill>
        </p:spPr>
        <p:txBody>
          <a:bodyPr wrap="none">
            <a:spAutoFit/>
          </a:bodyPr>
          <a:lstStyle/>
          <a:p>
            <a:pPr algn="just"/>
            <a:r>
              <a:rPr lang="es-MX" sz="2800" b="1" dirty="0">
                <a:solidFill>
                  <a:schemeClr val="bg1"/>
                </a:solidFill>
                <a:latin typeface="Arial" panose="020B0604020202020204" pitchFamily="34" charset="0"/>
              </a:rPr>
              <a:t>b) Por su giro. </a:t>
            </a:r>
          </a:p>
        </p:txBody>
      </p:sp>
    </p:spTree>
    <p:extLst>
      <p:ext uri="{BB962C8B-B14F-4D97-AF65-F5344CB8AC3E}">
        <p14:creationId xmlns:p14="http://schemas.microsoft.com/office/powerpoint/2010/main" val="23711887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809720" y="1484784"/>
            <a:ext cx="5582424" cy="3785652"/>
          </a:xfrm>
          <a:prstGeom prst="rect">
            <a:avLst/>
          </a:prstGeom>
        </p:spPr>
        <p:txBody>
          <a:bodyPr wrap="square">
            <a:spAutoFit/>
          </a:bodyPr>
          <a:lstStyle/>
          <a:p>
            <a:pPr algn="just"/>
            <a:r>
              <a:rPr lang="es-MX" sz="2400" dirty="0">
                <a:solidFill>
                  <a:srgbClr val="000000"/>
                </a:solidFill>
                <a:latin typeface="Arial" panose="020B0604020202020204" pitchFamily="34" charset="0"/>
              </a:rPr>
              <a:t>Las empresas </a:t>
            </a:r>
            <a:r>
              <a:rPr lang="es-MX" sz="2400" b="1" dirty="0">
                <a:solidFill>
                  <a:srgbClr val="000000"/>
                </a:solidFill>
                <a:latin typeface="Arial" panose="020B0604020202020204" pitchFamily="34" charset="0"/>
              </a:rPr>
              <a:t>comerciales </a:t>
            </a:r>
            <a:r>
              <a:rPr lang="es-MX" sz="2400" dirty="0">
                <a:solidFill>
                  <a:srgbClr val="000000"/>
                </a:solidFill>
                <a:latin typeface="Arial" panose="020B0604020202020204" pitchFamily="34" charset="0"/>
              </a:rPr>
              <a:t>se dedican a la compra-venta de productos terminados, y sus canales de distribución son los mercados mayoristas, minoristas o detallistas, así como los comisionistas. </a:t>
            </a:r>
          </a:p>
          <a:p>
            <a:pPr algn="just"/>
            <a:endParaRPr lang="es-MX" sz="2400" dirty="0">
              <a:solidFill>
                <a:srgbClr val="000000"/>
              </a:solidFill>
              <a:latin typeface="Arial" panose="020B0604020202020204" pitchFamily="34" charset="0"/>
            </a:endParaRPr>
          </a:p>
          <a:p>
            <a:pPr algn="just"/>
            <a:r>
              <a:rPr lang="es-MX" sz="2400" dirty="0">
                <a:solidFill>
                  <a:srgbClr val="000000"/>
                </a:solidFill>
                <a:latin typeface="Arial" panose="020B0604020202020204" pitchFamily="34" charset="0"/>
              </a:rPr>
              <a:t>Las empresas de </a:t>
            </a:r>
            <a:r>
              <a:rPr lang="es-MX" sz="2400" b="1" dirty="0">
                <a:solidFill>
                  <a:srgbClr val="000000"/>
                </a:solidFill>
                <a:latin typeface="Arial" panose="020B0604020202020204" pitchFamily="34" charset="0"/>
              </a:rPr>
              <a:t>servicios</a:t>
            </a:r>
            <a:r>
              <a:rPr lang="es-MX" sz="2400" dirty="0">
                <a:solidFill>
                  <a:srgbClr val="000000"/>
                </a:solidFill>
                <a:latin typeface="Arial" panose="020B0604020202020204" pitchFamily="34" charset="0"/>
              </a:rPr>
              <a:t> ofrecen productos intangibles a la sociedad, y sus fines pueden ser o no lucrativos. </a:t>
            </a:r>
          </a:p>
        </p:txBody>
      </p:sp>
      <p:pic>
        <p:nvPicPr>
          <p:cNvPr id="5122" name="Picture 2" descr="http://sipse.com/archivo/imgs/25082012/25082012180834237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8800" y="890334"/>
            <a:ext cx="2974766" cy="231083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s://encrypted-tbn0.gstatic.com/images?q=tbn:ANd9GcS8p5Gy3zIFg6_2aOQcaL2iI8lcfR5qIyTgTXlGzr5OtmjdLP_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8484" y="4221088"/>
            <a:ext cx="2758742" cy="1409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31325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84072" y="2924945"/>
            <a:ext cx="8606760" cy="1384995"/>
          </a:xfrm>
          <a:prstGeom prst="rect">
            <a:avLst/>
          </a:prstGeom>
        </p:spPr>
        <p:txBody>
          <a:bodyPr wrap="square">
            <a:spAutoFit/>
          </a:bodyPr>
          <a:lstStyle/>
          <a:p>
            <a:pPr algn="just"/>
            <a:r>
              <a:rPr lang="es-MX" sz="2800" dirty="0">
                <a:solidFill>
                  <a:srgbClr val="000000"/>
                </a:solidFill>
                <a:latin typeface="Arial" panose="020B0604020202020204" pitchFamily="34" charset="0"/>
              </a:rPr>
              <a:t>Las empresas </a:t>
            </a:r>
            <a:r>
              <a:rPr lang="es-MX" sz="2800" b="1" dirty="0">
                <a:solidFill>
                  <a:srgbClr val="000000"/>
                </a:solidFill>
                <a:latin typeface="Arial" panose="020B0604020202020204" pitchFamily="34" charset="0"/>
              </a:rPr>
              <a:t>públicas </a:t>
            </a:r>
            <a:r>
              <a:rPr lang="es-MX" sz="2800" dirty="0">
                <a:solidFill>
                  <a:srgbClr val="000000"/>
                </a:solidFill>
                <a:latin typeface="Arial" panose="020B0604020202020204" pitchFamily="34" charset="0"/>
              </a:rPr>
              <a:t>son aquellas cuyo capital proviene del Estado y su propósito es satisfacer las necesidades que no cubre la iniciativa privada.  </a:t>
            </a:r>
            <a:endParaRPr lang="es-MX" sz="2800" dirty="0"/>
          </a:p>
        </p:txBody>
      </p:sp>
      <p:sp>
        <p:nvSpPr>
          <p:cNvPr id="3" name="Rectángulo 2"/>
          <p:cNvSpPr/>
          <p:nvPr/>
        </p:nvSpPr>
        <p:spPr>
          <a:xfrm>
            <a:off x="2135560" y="1114216"/>
            <a:ext cx="7920880" cy="1384995"/>
          </a:xfrm>
          <a:prstGeom prst="rect">
            <a:avLst/>
          </a:prstGeom>
          <a:solidFill>
            <a:srgbClr val="00B050"/>
          </a:solidFill>
        </p:spPr>
        <p:txBody>
          <a:bodyPr wrap="square">
            <a:spAutoFit/>
          </a:bodyPr>
          <a:lstStyle/>
          <a:p>
            <a:pPr algn="ctr"/>
            <a:r>
              <a:rPr lang="es-MX" sz="2800" b="1" dirty="0">
                <a:solidFill>
                  <a:schemeClr val="bg1"/>
                </a:solidFill>
                <a:latin typeface="Arial" panose="020B0604020202020204" pitchFamily="34" charset="0"/>
              </a:rPr>
              <a:t>c) Por el origen y propiedad de sus recursos, se clasifican en </a:t>
            </a:r>
            <a:r>
              <a:rPr lang="es-MX" sz="2800" b="1" dirty="0">
                <a:solidFill>
                  <a:schemeClr val="bg1"/>
                </a:solidFill>
                <a:latin typeface="Arial" panose="020B0604020202020204" pitchFamily="34" charset="0"/>
                <a:cs typeface="Arial" panose="020B0604020202020204" pitchFamily="34" charset="0"/>
              </a:rPr>
              <a:t>públicas, privadas, transnacionales o mixtas</a:t>
            </a:r>
            <a:r>
              <a:rPr lang="es-MX" sz="2800" dirty="0">
                <a:solidFill>
                  <a:schemeClr val="bg1"/>
                </a:solidFill>
                <a:latin typeface="Arial" panose="020B0604020202020204" pitchFamily="34" charset="0"/>
                <a:cs typeface="Arial" panose="020B0604020202020204" pitchFamily="34" charset="0"/>
              </a:rPr>
              <a:t>.</a:t>
            </a:r>
            <a:endParaRPr lang="es-MX" sz="2800" dirty="0">
              <a:solidFill>
                <a:schemeClr val="bg1"/>
              </a:solidFill>
              <a:latin typeface="Arial" panose="020B0604020202020204" pitchFamily="34" charset="0"/>
            </a:endParaRPr>
          </a:p>
        </p:txBody>
      </p:sp>
      <p:pic>
        <p:nvPicPr>
          <p:cNvPr id="6146" name="Picture 2" descr="http://www.solostocks.com/img/coleccion-servicios-publicos-3972970z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9776" y="4221089"/>
            <a:ext cx="3619500" cy="2612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88394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842986" y="1340769"/>
            <a:ext cx="5837191" cy="4524315"/>
          </a:xfrm>
          <a:prstGeom prst="rect">
            <a:avLst/>
          </a:prstGeom>
        </p:spPr>
        <p:txBody>
          <a:bodyPr wrap="square">
            <a:spAutoFit/>
          </a:bodyPr>
          <a:lstStyle/>
          <a:p>
            <a:pPr algn="just"/>
            <a:r>
              <a:rPr lang="es-MX" sz="2400" dirty="0">
                <a:solidFill>
                  <a:srgbClr val="000000"/>
                </a:solidFill>
                <a:latin typeface="Arial" panose="020B0604020202020204" pitchFamily="34" charset="0"/>
              </a:rPr>
              <a:t>Las empresas </a:t>
            </a:r>
            <a:r>
              <a:rPr lang="es-MX" sz="2400" b="1" dirty="0">
                <a:solidFill>
                  <a:srgbClr val="000000"/>
                </a:solidFill>
                <a:latin typeface="Arial" panose="020B0604020202020204" pitchFamily="34" charset="0"/>
              </a:rPr>
              <a:t>privadas </a:t>
            </a:r>
            <a:r>
              <a:rPr lang="es-MX" sz="2400" dirty="0">
                <a:solidFill>
                  <a:srgbClr val="000000"/>
                </a:solidFill>
                <a:latin typeface="Arial" panose="020B0604020202020204" pitchFamily="34" charset="0"/>
              </a:rPr>
              <a:t>se distinguen porque su capital proviene de inversionistas particulares. </a:t>
            </a:r>
          </a:p>
          <a:p>
            <a:pPr algn="just"/>
            <a:endParaRPr lang="es-MX" sz="2400" dirty="0">
              <a:solidFill>
                <a:srgbClr val="000000"/>
              </a:solidFill>
              <a:latin typeface="Arial" panose="020B0604020202020204" pitchFamily="34" charset="0"/>
            </a:endParaRPr>
          </a:p>
          <a:p>
            <a:pPr algn="just"/>
            <a:r>
              <a:rPr lang="es-MX" sz="2400" dirty="0">
                <a:solidFill>
                  <a:srgbClr val="000000"/>
                </a:solidFill>
                <a:latin typeface="Arial" panose="020B0604020202020204" pitchFamily="34" charset="0"/>
              </a:rPr>
              <a:t>Las </a:t>
            </a:r>
            <a:r>
              <a:rPr lang="es-MX" sz="2400" b="1" dirty="0">
                <a:solidFill>
                  <a:srgbClr val="000000"/>
                </a:solidFill>
                <a:latin typeface="Arial" panose="020B0604020202020204" pitchFamily="34" charset="0"/>
              </a:rPr>
              <a:t>transnacionales </a:t>
            </a:r>
            <a:r>
              <a:rPr lang="es-MX" sz="2400" dirty="0">
                <a:solidFill>
                  <a:srgbClr val="000000"/>
                </a:solidFill>
                <a:latin typeface="Arial" panose="020B0604020202020204" pitchFamily="34" charset="0"/>
              </a:rPr>
              <a:t>son las empresas cuyo capital proviene del extranjero y tienen presencia en muchos países, sean privadas o públicas. </a:t>
            </a:r>
          </a:p>
          <a:p>
            <a:pPr algn="just"/>
            <a:endParaRPr lang="es-MX" sz="2400" dirty="0">
              <a:solidFill>
                <a:srgbClr val="000000"/>
              </a:solidFill>
              <a:latin typeface="Arial" panose="020B0604020202020204" pitchFamily="34" charset="0"/>
            </a:endParaRPr>
          </a:p>
          <a:p>
            <a:pPr algn="just"/>
            <a:r>
              <a:rPr lang="es-MX" sz="2400" dirty="0">
                <a:solidFill>
                  <a:srgbClr val="000000"/>
                </a:solidFill>
                <a:latin typeface="Arial" panose="020B0604020202020204" pitchFamily="34" charset="0"/>
              </a:rPr>
              <a:t>Las </a:t>
            </a:r>
            <a:r>
              <a:rPr lang="es-MX" sz="2400" b="1" dirty="0">
                <a:solidFill>
                  <a:srgbClr val="000000"/>
                </a:solidFill>
                <a:latin typeface="Arial" panose="020B0604020202020204" pitchFamily="34" charset="0"/>
              </a:rPr>
              <a:t>empresas mixtas </a:t>
            </a:r>
            <a:r>
              <a:rPr lang="es-MX" sz="2400" dirty="0">
                <a:solidFill>
                  <a:srgbClr val="000000"/>
                </a:solidFill>
                <a:latin typeface="Arial" panose="020B0604020202020204" pitchFamily="34" charset="0"/>
              </a:rPr>
              <a:t>trabajan con capital del Estado y de la iniciativa privada. </a:t>
            </a:r>
            <a:endParaRPr lang="es-MX" sz="2400" dirty="0"/>
          </a:p>
        </p:txBody>
      </p:sp>
      <p:pic>
        <p:nvPicPr>
          <p:cNvPr id="7170" name="Picture 2" descr="http://www.elciudadano.cl/wp-content/uploads/2010/07/multinacionales-e12798435494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96200" y="604814"/>
            <a:ext cx="2304256" cy="1954902"/>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mercadotecnia.portada-online.com/files/2013/05/Bimbo-logo-25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0236" y="2559717"/>
            <a:ext cx="1656184" cy="1511597"/>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i0.wp.com/ferriz.com.mx/wp-content/uploads/2013/02/pemex_2_521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0176" y="4514619"/>
            <a:ext cx="2816226" cy="16897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01399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nvPr>
        </p:nvGraphicFramePr>
        <p:xfrm>
          <a:off x="1809720" y="404664"/>
          <a:ext cx="842493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lecha abajo 2"/>
          <p:cNvSpPr/>
          <p:nvPr/>
        </p:nvSpPr>
        <p:spPr>
          <a:xfrm>
            <a:off x="6816080" y="3356992"/>
            <a:ext cx="1368152" cy="14401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1822499" y="4581128"/>
            <a:ext cx="4572000" cy="1477328"/>
          </a:xfrm>
          <a:prstGeom prst="rect">
            <a:avLst/>
          </a:prstGeom>
        </p:spPr>
        <p:txBody>
          <a:bodyPr>
            <a:spAutoFit/>
          </a:bodyPr>
          <a:lstStyle/>
          <a:p>
            <a:pPr algn="just"/>
            <a:r>
              <a:rPr lang="es-MX" dirty="0">
                <a:latin typeface="Arial" panose="020B0604020202020204" pitchFamily="34" charset="0"/>
              </a:rPr>
              <a:t>Entidad cuyo fin no es la consecución de un beneficio económico, sino que principalmente persigue una finalidad social y/o altruista y/o humanitaria y/o comunitaria</a:t>
            </a:r>
            <a:endParaRPr lang="es-MX" dirty="0"/>
          </a:p>
        </p:txBody>
      </p:sp>
      <p:grpSp>
        <p:nvGrpSpPr>
          <p:cNvPr id="6" name="Grupo 5"/>
          <p:cNvGrpSpPr/>
          <p:nvPr/>
        </p:nvGrpSpPr>
        <p:grpSpPr>
          <a:xfrm>
            <a:off x="7104112" y="4799992"/>
            <a:ext cx="3240360" cy="673200"/>
            <a:chOff x="2179" y="2114894"/>
            <a:chExt cx="2626375" cy="673200"/>
          </a:xfrm>
        </p:grpSpPr>
        <p:sp>
          <p:nvSpPr>
            <p:cNvPr id="7" name="Rectángulo 6"/>
            <p:cNvSpPr/>
            <p:nvPr/>
          </p:nvSpPr>
          <p:spPr>
            <a:xfrm>
              <a:off x="2179" y="2114894"/>
              <a:ext cx="2626375" cy="67320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8" name="Rectángulo 7"/>
            <p:cNvSpPr/>
            <p:nvPr/>
          </p:nvSpPr>
          <p:spPr>
            <a:xfrm>
              <a:off x="2179" y="2114894"/>
              <a:ext cx="2626375" cy="67320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70688" tIns="60960" rIns="170688" bIns="60960" numCol="1" spcCol="1270" anchor="ctr" anchorCtr="0">
              <a:noAutofit/>
            </a:bodyPr>
            <a:lstStyle/>
            <a:p>
              <a:pPr lvl="1" algn="r" defTabSz="1066800">
                <a:lnSpc>
                  <a:spcPct val="90000"/>
                </a:lnSpc>
                <a:spcBef>
                  <a:spcPct val="0"/>
                </a:spcBef>
                <a:spcAft>
                  <a:spcPct val="35000"/>
                </a:spcAft>
              </a:pPr>
              <a:r>
                <a:rPr lang="es-MX" sz="2400" b="1" dirty="0">
                  <a:latin typeface="Arial" panose="020B0604020202020204" pitchFamily="34" charset="0"/>
                  <a:cs typeface="Arial" panose="020B0604020202020204" pitchFamily="34" charset="0"/>
                </a:rPr>
                <a:t>Asociaciones</a:t>
              </a:r>
            </a:p>
            <a:p>
              <a:pPr lvl="1" algn="r" defTabSz="1066800">
                <a:lnSpc>
                  <a:spcPct val="90000"/>
                </a:lnSpc>
                <a:spcBef>
                  <a:spcPct val="0"/>
                </a:spcBef>
                <a:spcAft>
                  <a:spcPct val="35000"/>
                </a:spcAft>
              </a:pPr>
              <a:r>
                <a:rPr lang="es-MX" sz="2400" b="1" dirty="0">
                  <a:latin typeface="Arial" panose="020B0604020202020204" pitchFamily="34" charset="0"/>
                  <a:cs typeface="Arial" panose="020B0604020202020204" pitchFamily="34" charset="0"/>
                </a:rPr>
                <a:t>Fundaciones</a:t>
              </a:r>
            </a:p>
            <a:p>
              <a:pPr lvl="1" algn="r" defTabSz="1066800">
                <a:lnSpc>
                  <a:spcPct val="90000"/>
                </a:lnSpc>
                <a:spcBef>
                  <a:spcPct val="0"/>
                </a:spcBef>
                <a:spcAft>
                  <a:spcPct val="35000"/>
                </a:spcAft>
              </a:pPr>
              <a:r>
                <a:rPr lang="es-MX" sz="2400" b="1" dirty="0">
                  <a:latin typeface="Arial" panose="020B0604020202020204" pitchFamily="34" charset="0"/>
                  <a:cs typeface="Arial" panose="020B0604020202020204" pitchFamily="34" charset="0"/>
                </a:rPr>
                <a:t>Sindicatos </a:t>
              </a:r>
            </a:p>
          </p:txBody>
        </p:sp>
      </p:grpSp>
      <p:sp>
        <p:nvSpPr>
          <p:cNvPr id="5" name="CuadroTexto 4"/>
          <p:cNvSpPr txBox="1"/>
          <p:nvPr/>
        </p:nvSpPr>
        <p:spPr>
          <a:xfrm>
            <a:off x="8739100" y="3690296"/>
            <a:ext cx="1296144" cy="369332"/>
          </a:xfrm>
          <a:prstGeom prst="rect">
            <a:avLst/>
          </a:prstGeom>
          <a:noFill/>
        </p:spPr>
        <p:txBody>
          <a:bodyPr wrap="square" rtlCol="0">
            <a:spAutoFit/>
          </a:bodyPr>
          <a:lstStyle/>
          <a:p>
            <a:pPr algn="ctr"/>
            <a:r>
              <a:rPr lang="es-MX" b="1" dirty="0">
                <a:latin typeface="Arial" panose="020B0604020202020204" pitchFamily="34" charset="0"/>
                <a:cs typeface="Arial" panose="020B0604020202020204" pitchFamily="34" charset="0"/>
              </a:rPr>
              <a:t>Ejemplos</a:t>
            </a:r>
          </a:p>
        </p:txBody>
      </p:sp>
    </p:spTree>
    <p:extLst>
      <p:ext uri="{BB962C8B-B14F-4D97-AF65-F5344CB8AC3E}">
        <p14:creationId xmlns:p14="http://schemas.microsoft.com/office/powerpoint/2010/main" val="32400101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727848" y="343204"/>
            <a:ext cx="5688632" cy="523220"/>
          </a:xfrm>
          <a:prstGeom prst="rect">
            <a:avLst/>
          </a:prstGeom>
          <a:solidFill>
            <a:schemeClr val="accent1">
              <a:lumMod val="75000"/>
            </a:schemeClr>
          </a:solidFill>
        </p:spPr>
        <p:txBody>
          <a:bodyPr wrap="square">
            <a:spAutoFit/>
          </a:bodyPr>
          <a:lstStyle/>
          <a:p>
            <a:pPr algn="ctr"/>
            <a:r>
              <a:rPr lang="es-MX" sz="2800" b="1" dirty="0">
                <a:solidFill>
                  <a:schemeClr val="bg1"/>
                </a:solidFill>
                <a:latin typeface="Arial" panose="020B0604020202020204" pitchFamily="34" charset="0"/>
              </a:rPr>
              <a:t>d) Por sectores económicos</a:t>
            </a:r>
          </a:p>
        </p:txBody>
      </p:sp>
      <p:pic>
        <p:nvPicPr>
          <p:cNvPr id="9218" name="Picture 2" descr="http://cmapspublic.ihmc.us/rid=1MC90LMMZ-M603YV-68F9/Sector%20Primari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5721" y="1066777"/>
            <a:ext cx="5215049" cy="5215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9808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809720" y="142853"/>
            <a:ext cx="2667000" cy="923925"/>
          </a:xfrm>
          <a:prstGeom prst="rect">
            <a:avLst/>
          </a:prstGeom>
          <a:noFill/>
          <a:ln w="9525">
            <a:noFill/>
            <a:miter lim="800000"/>
            <a:headEnd/>
            <a:tailEnd/>
          </a:ln>
          <a:effectLst/>
        </p:spPr>
      </p:pic>
      <p:sp>
        <p:nvSpPr>
          <p:cNvPr id="3" name="Rectángulo 2"/>
          <p:cNvSpPr/>
          <p:nvPr/>
        </p:nvSpPr>
        <p:spPr>
          <a:xfrm>
            <a:off x="6023992" y="260649"/>
            <a:ext cx="2901756" cy="954107"/>
          </a:xfrm>
          <a:prstGeom prst="rect">
            <a:avLst/>
          </a:prstGeom>
          <a:solidFill>
            <a:schemeClr val="accent1">
              <a:lumMod val="75000"/>
            </a:schemeClr>
          </a:solidFill>
        </p:spPr>
        <p:txBody>
          <a:bodyPr wrap="none">
            <a:spAutoFit/>
          </a:bodyPr>
          <a:lstStyle/>
          <a:p>
            <a:pPr algn="ctr"/>
            <a:r>
              <a:rPr lang="es-MX" sz="2800" b="1" dirty="0">
                <a:solidFill>
                  <a:schemeClr val="bg1"/>
                </a:solidFill>
                <a:latin typeface="Arial" panose="020B0604020202020204" pitchFamily="34" charset="0"/>
              </a:rPr>
              <a:t>b) Por sectores </a:t>
            </a:r>
          </a:p>
          <a:p>
            <a:pPr algn="ctr"/>
            <a:r>
              <a:rPr lang="es-MX" sz="2800" b="1" dirty="0">
                <a:solidFill>
                  <a:schemeClr val="bg1"/>
                </a:solidFill>
                <a:latin typeface="Arial" panose="020B0604020202020204" pitchFamily="34" charset="0"/>
              </a:rPr>
              <a:t>económicos</a:t>
            </a:r>
          </a:p>
        </p:txBody>
      </p:sp>
      <p:pic>
        <p:nvPicPr>
          <p:cNvPr id="2" name="Imagen 1"/>
          <p:cNvPicPr>
            <a:picLocks noChangeAspect="1"/>
          </p:cNvPicPr>
          <p:nvPr/>
        </p:nvPicPr>
        <p:blipFill>
          <a:blip r:embed="rId3"/>
          <a:stretch>
            <a:fillRect/>
          </a:stretch>
        </p:blipFill>
        <p:spPr>
          <a:xfrm>
            <a:off x="1524000" y="1"/>
            <a:ext cx="9036496" cy="6768000"/>
          </a:xfrm>
          <a:prstGeom prst="rect">
            <a:avLst/>
          </a:prstGeom>
        </p:spPr>
      </p:pic>
    </p:spTree>
    <p:extLst>
      <p:ext uri="{BB962C8B-B14F-4D97-AF65-F5344CB8AC3E}">
        <p14:creationId xmlns:p14="http://schemas.microsoft.com/office/powerpoint/2010/main" val="32129552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810986" y="1082233"/>
            <a:ext cx="8677503" cy="5355121"/>
          </a:xfrm>
          <a:prstGeom prst="rect">
            <a:avLst/>
          </a:prstGeom>
        </p:spPr>
      </p:pic>
      <p:sp>
        <p:nvSpPr>
          <p:cNvPr id="3" name="Rectángulo 2"/>
          <p:cNvSpPr/>
          <p:nvPr/>
        </p:nvSpPr>
        <p:spPr>
          <a:xfrm>
            <a:off x="4727848" y="343204"/>
            <a:ext cx="5688632" cy="523220"/>
          </a:xfrm>
          <a:prstGeom prst="rect">
            <a:avLst/>
          </a:prstGeom>
          <a:solidFill>
            <a:schemeClr val="accent1">
              <a:lumMod val="75000"/>
            </a:schemeClr>
          </a:solidFill>
        </p:spPr>
        <p:txBody>
          <a:bodyPr wrap="square">
            <a:spAutoFit/>
          </a:bodyPr>
          <a:lstStyle/>
          <a:p>
            <a:pPr algn="ctr"/>
            <a:r>
              <a:rPr lang="es-MX" sz="2800" b="1" dirty="0">
                <a:solidFill>
                  <a:schemeClr val="bg1"/>
                </a:solidFill>
                <a:latin typeface="Arial" panose="020B0604020202020204" pitchFamily="34" charset="0"/>
              </a:rPr>
              <a:t>AREAS FUNCIONALES </a:t>
            </a:r>
          </a:p>
        </p:txBody>
      </p:sp>
    </p:spTree>
    <p:extLst>
      <p:ext uri="{BB962C8B-B14F-4D97-AF65-F5344CB8AC3E}">
        <p14:creationId xmlns:p14="http://schemas.microsoft.com/office/powerpoint/2010/main" val="4232554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¿Cómo debe ser el Plan de Negocios?</a:t>
            </a:r>
            <a:endParaRPr lang="es-MX"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4021966322"/>
              </p:ext>
            </p:extLst>
          </p:nvPr>
        </p:nvGraphicFramePr>
        <p:xfrm>
          <a:off x="1746701" y="2058790"/>
          <a:ext cx="8183880" cy="41879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Marcador de número de diapositiva"/>
          <p:cNvSpPr>
            <a:spLocks noGrp="1"/>
          </p:cNvSpPr>
          <p:nvPr>
            <p:ph type="sldNum" sz="quarter" idx="12"/>
          </p:nvPr>
        </p:nvSpPr>
        <p:spPr/>
        <p:txBody>
          <a:bodyPr/>
          <a:lstStyle/>
          <a:p>
            <a:fld id="{7D93458E-B117-4102-BFA3-ED412EC932DE}" type="slidenum">
              <a:rPr lang="es-MX" smtClean="0"/>
              <a:pPr/>
              <a:t>19</a:t>
            </a:fld>
            <a:endParaRPr lang="es-MX" dirty="0"/>
          </a:p>
        </p:txBody>
      </p:sp>
    </p:spTree>
    <p:extLst>
      <p:ext uri="{BB962C8B-B14F-4D97-AF65-F5344CB8AC3E}">
        <p14:creationId xmlns:p14="http://schemas.microsoft.com/office/powerpoint/2010/main" val="41118508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0" y="0"/>
            <a:ext cx="2322258" cy="523220"/>
          </a:xfrm>
          <a:prstGeom prst="rect">
            <a:avLst/>
          </a:prstGeom>
          <a:solidFill>
            <a:schemeClr val="bg1">
              <a:lumMod val="65000"/>
            </a:schemeClr>
          </a:solidFill>
        </p:spPr>
        <p:txBody>
          <a:bodyPr wrap="square" rtlCol="0">
            <a:spAutoFit/>
          </a:bodyPr>
          <a:lstStyle/>
          <a:p>
            <a:pPr algn="ctr"/>
            <a:r>
              <a:rPr lang="es-MX" sz="2800" b="1" dirty="0">
                <a:solidFill>
                  <a:schemeClr val="bg1"/>
                </a:solidFill>
                <a:latin typeface="Arial" panose="020B0604020202020204" pitchFamily="34" charset="0"/>
                <a:cs typeface="Arial" panose="020B0604020202020204" pitchFamily="34" charset="0"/>
              </a:rPr>
              <a:t>Contenido </a:t>
            </a:r>
          </a:p>
        </p:txBody>
      </p:sp>
      <p:sp>
        <p:nvSpPr>
          <p:cNvPr id="2" name="CuadroTexto 1"/>
          <p:cNvSpPr txBox="1"/>
          <p:nvPr/>
        </p:nvSpPr>
        <p:spPr>
          <a:xfrm>
            <a:off x="501445" y="911332"/>
            <a:ext cx="11341509" cy="5632311"/>
          </a:xfrm>
          <a:prstGeom prst="rect">
            <a:avLst/>
          </a:prstGeom>
          <a:solidFill>
            <a:schemeClr val="bg1">
              <a:lumMod val="65000"/>
            </a:schemeClr>
          </a:solidFill>
        </p:spPr>
        <p:txBody>
          <a:bodyPr wrap="square" rtlCol="0">
            <a:spAutoFit/>
          </a:bodyPr>
          <a:lstStyle/>
          <a:p>
            <a:r>
              <a:rPr lang="es-MX" sz="2400" b="1" dirty="0">
                <a:solidFill>
                  <a:schemeClr val="bg1"/>
                </a:solidFill>
                <a:latin typeface="Arial" panose="020B0604020202020204" pitchFamily="34" charset="0"/>
                <a:cs typeface="Arial" panose="020B0604020202020204" pitchFamily="34" charset="0"/>
              </a:rPr>
              <a:t>Justificación</a:t>
            </a:r>
          </a:p>
          <a:p>
            <a:r>
              <a:rPr lang="es-MX" sz="2400" b="1" dirty="0">
                <a:solidFill>
                  <a:schemeClr val="bg1"/>
                </a:solidFill>
                <a:latin typeface="Arial" panose="020B0604020202020204" pitchFamily="34" charset="0"/>
                <a:cs typeface="Arial" panose="020B0604020202020204" pitchFamily="34" charset="0"/>
              </a:rPr>
              <a:t>Guía para su uso </a:t>
            </a:r>
          </a:p>
          <a:p>
            <a:r>
              <a:rPr lang="es-MX" sz="2400" b="1" dirty="0">
                <a:solidFill>
                  <a:schemeClr val="bg1"/>
                </a:solidFill>
                <a:latin typeface="Arial" panose="020B0604020202020204" pitchFamily="34" charset="0"/>
                <a:cs typeface="Arial" panose="020B0604020202020204" pitchFamily="34" charset="0"/>
              </a:rPr>
              <a:t>Portada </a:t>
            </a:r>
          </a:p>
          <a:p>
            <a:pPr marL="342900" indent="-342900">
              <a:buAutoNum type="arabicPeriod"/>
            </a:pPr>
            <a:r>
              <a:rPr lang="es-MX" sz="2400" b="1" dirty="0" smtClean="0">
                <a:solidFill>
                  <a:schemeClr val="bg1"/>
                </a:solidFill>
                <a:latin typeface="Arial" panose="020B0604020202020204" pitchFamily="34" charset="0"/>
                <a:cs typeface="Arial" panose="020B0604020202020204" pitchFamily="34" charset="0"/>
              </a:rPr>
              <a:t>¿Qué es una empresa?</a:t>
            </a:r>
          </a:p>
          <a:p>
            <a:pPr marL="342900" indent="-342900">
              <a:buAutoNum type="arabicPeriod"/>
            </a:pPr>
            <a:r>
              <a:rPr lang="es-MX" sz="2400" b="1" dirty="0" smtClean="0">
                <a:solidFill>
                  <a:schemeClr val="bg1"/>
                </a:solidFill>
                <a:latin typeface="Arial" panose="020B0604020202020204" pitchFamily="34" charset="0"/>
                <a:cs typeface="Arial" panose="020B0604020202020204" pitchFamily="34" charset="0"/>
              </a:rPr>
              <a:t>Clasificación de la empresa </a:t>
            </a:r>
          </a:p>
          <a:p>
            <a:pPr marL="342900" indent="-342900">
              <a:buFont typeface="Wingdings" panose="05000000000000000000" pitchFamily="2" charset="2"/>
              <a:buChar char="ü"/>
            </a:pPr>
            <a:r>
              <a:rPr lang="es-MX" sz="2400" b="1" dirty="0" smtClean="0">
                <a:solidFill>
                  <a:schemeClr val="bg1"/>
                </a:solidFill>
                <a:latin typeface="Arial" panose="020B0604020202020204" pitchFamily="34" charset="0"/>
                <a:cs typeface="Arial" panose="020B0604020202020204" pitchFamily="34" charset="0"/>
              </a:rPr>
              <a:t>De acuerdo a su tamaño </a:t>
            </a:r>
          </a:p>
          <a:p>
            <a:pPr marL="342900" indent="-342900">
              <a:buFont typeface="Wingdings" panose="05000000000000000000" pitchFamily="2" charset="2"/>
              <a:buChar char="ü"/>
            </a:pPr>
            <a:r>
              <a:rPr lang="es-MX" sz="2400" b="1" dirty="0" smtClean="0">
                <a:solidFill>
                  <a:schemeClr val="bg1"/>
                </a:solidFill>
                <a:latin typeface="Arial" panose="020B0604020202020204" pitchFamily="34" charset="0"/>
                <a:cs typeface="Arial" panose="020B0604020202020204" pitchFamily="34" charset="0"/>
              </a:rPr>
              <a:t>De acuerdo a su giro o actividad </a:t>
            </a:r>
          </a:p>
          <a:p>
            <a:pPr marL="342900" indent="-342900">
              <a:buFont typeface="Wingdings" panose="05000000000000000000" pitchFamily="2" charset="2"/>
              <a:buChar char="ü"/>
            </a:pPr>
            <a:r>
              <a:rPr lang="es-MX" sz="2400" b="1" dirty="0" smtClean="0">
                <a:solidFill>
                  <a:schemeClr val="bg1"/>
                </a:solidFill>
                <a:latin typeface="Arial" panose="020B0604020202020204" pitchFamily="34" charset="0"/>
                <a:cs typeface="Arial" panose="020B0604020202020204" pitchFamily="34" charset="0"/>
              </a:rPr>
              <a:t>Origen del cual provienen sus recursos</a:t>
            </a:r>
          </a:p>
          <a:p>
            <a:pPr marL="342900" indent="-342900">
              <a:buFont typeface="Wingdings" panose="05000000000000000000" pitchFamily="2" charset="2"/>
              <a:buChar char="ü"/>
            </a:pPr>
            <a:r>
              <a:rPr lang="es-MX" sz="2400" b="1" dirty="0" smtClean="0">
                <a:solidFill>
                  <a:schemeClr val="bg1"/>
                </a:solidFill>
                <a:latin typeface="Arial" panose="020B0604020202020204" pitchFamily="34" charset="0"/>
                <a:cs typeface="Arial" panose="020B0604020202020204" pitchFamily="34" charset="0"/>
              </a:rPr>
              <a:t>Por sector </a:t>
            </a:r>
            <a:endParaRPr lang="es-MX" sz="2400" b="1" dirty="0">
              <a:solidFill>
                <a:schemeClr val="bg1"/>
              </a:solidFill>
              <a:latin typeface="Arial" panose="020B0604020202020204" pitchFamily="34" charset="0"/>
              <a:cs typeface="Arial" panose="020B0604020202020204" pitchFamily="34" charset="0"/>
            </a:endParaRPr>
          </a:p>
          <a:p>
            <a:r>
              <a:rPr lang="es-ES" sz="2400" b="1" dirty="0" smtClean="0">
                <a:solidFill>
                  <a:schemeClr val="bg1"/>
                </a:solidFill>
                <a:latin typeface="Arial" panose="020B0604020202020204" pitchFamily="34" charset="0"/>
                <a:cs typeface="Arial" panose="020B0604020202020204" pitchFamily="34" charset="0"/>
              </a:rPr>
              <a:t>3. Áreas funcionales</a:t>
            </a:r>
          </a:p>
          <a:p>
            <a:r>
              <a:rPr lang="es-ES" sz="2400" b="1" dirty="0" smtClean="0">
                <a:solidFill>
                  <a:schemeClr val="bg1"/>
                </a:solidFill>
                <a:latin typeface="Arial" panose="020B0604020202020204" pitchFamily="34" charset="0"/>
                <a:cs typeface="Arial" panose="020B0604020202020204" pitchFamily="34" charset="0"/>
              </a:rPr>
              <a:t>4. ¿Cómo debe ser un plan de negocios?</a:t>
            </a:r>
          </a:p>
          <a:p>
            <a:r>
              <a:rPr lang="es-ES" sz="2400" b="1" dirty="0" smtClean="0">
                <a:solidFill>
                  <a:schemeClr val="bg1"/>
                </a:solidFill>
                <a:latin typeface="Arial" panose="020B0604020202020204" pitchFamily="34" charset="0"/>
                <a:cs typeface="Arial" panose="020B0604020202020204" pitchFamily="34" charset="0"/>
              </a:rPr>
              <a:t>5. Beneficios del plan de negocios </a:t>
            </a:r>
          </a:p>
          <a:p>
            <a:r>
              <a:rPr lang="es-ES" sz="2400" b="1" dirty="0" smtClean="0">
                <a:solidFill>
                  <a:schemeClr val="bg1"/>
                </a:solidFill>
                <a:latin typeface="Arial" panose="020B0604020202020204" pitchFamily="34" charset="0"/>
                <a:cs typeface="Arial" panose="020B0604020202020204" pitchFamily="34" charset="0"/>
              </a:rPr>
              <a:t>6. Estructura del plan de negocios </a:t>
            </a:r>
            <a:endParaRPr lang="es-ES" sz="2400" b="1" dirty="0" smtClean="0">
              <a:solidFill>
                <a:schemeClr val="bg1"/>
              </a:solidFill>
              <a:latin typeface="Arial" panose="020B0604020202020204" pitchFamily="34" charset="0"/>
              <a:cs typeface="Arial" panose="020B0604020202020204" pitchFamily="34" charset="0"/>
            </a:endParaRPr>
          </a:p>
          <a:p>
            <a:r>
              <a:rPr lang="es-ES" sz="2400" b="1" dirty="0" smtClean="0">
                <a:solidFill>
                  <a:schemeClr val="bg1"/>
                </a:solidFill>
                <a:latin typeface="Arial" panose="020B0604020202020204" pitchFamily="34" charset="0"/>
                <a:cs typeface="Arial" panose="020B0604020202020204" pitchFamily="34" charset="0"/>
              </a:rPr>
              <a:t>Conclusiones </a:t>
            </a:r>
            <a:endParaRPr lang="es-ES" sz="2400" b="1" dirty="0">
              <a:solidFill>
                <a:schemeClr val="bg1"/>
              </a:solidFill>
              <a:latin typeface="Arial" panose="020B0604020202020204" pitchFamily="34" charset="0"/>
              <a:cs typeface="Arial" panose="020B0604020202020204" pitchFamily="34" charset="0"/>
            </a:endParaRPr>
          </a:p>
          <a:p>
            <a:r>
              <a:rPr lang="es-ES" sz="2400" b="1" dirty="0">
                <a:solidFill>
                  <a:schemeClr val="bg1"/>
                </a:solidFill>
                <a:latin typeface="Arial" panose="020B0604020202020204" pitchFamily="34" charset="0"/>
                <a:cs typeface="Arial" panose="020B0604020202020204" pitchFamily="34" charset="0"/>
              </a:rPr>
              <a:t>Bibliografía  </a:t>
            </a:r>
            <a:endParaRPr lang="es-MX"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73175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Plan de Negocios</a:t>
            </a:r>
            <a:endParaRPr lang="es-MX"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2816526638"/>
              </p:ext>
            </p:extLst>
          </p:nvPr>
        </p:nvGraphicFramePr>
        <p:xfrm>
          <a:off x="2026920" y="530352"/>
          <a:ext cx="8183880" cy="4187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7D93458E-B117-4102-BFA3-ED412EC932DE}" type="slidenum">
              <a:rPr lang="es-MX" smtClean="0"/>
              <a:pPr/>
              <a:t>20</a:t>
            </a:fld>
            <a:endParaRPr lang="es-MX" dirty="0"/>
          </a:p>
        </p:txBody>
      </p:sp>
    </p:spTree>
    <p:extLst>
      <p:ext uri="{BB962C8B-B14F-4D97-AF65-F5344CB8AC3E}">
        <p14:creationId xmlns:p14="http://schemas.microsoft.com/office/powerpoint/2010/main" val="13166238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Plan de Negocios</a:t>
            </a:r>
            <a:endParaRPr lang="es-MX"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2025050910"/>
              </p:ext>
            </p:extLst>
          </p:nvPr>
        </p:nvGraphicFramePr>
        <p:xfrm>
          <a:off x="1967927" y="2438400"/>
          <a:ext cx="8183880" cy="4187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7D93458E-B117-4102-BFA3-ED412EC932DE}" type="slidenum">
              <a:rPr lang="es-MX" smtClean="0"/>
              <a:pPr/>
              <a:t>21</a:t>
            </a:fld>
            <a:endParaRPr lang="es-MX" dirty="0"/>
          </a:p>
        </p:txBody>
      </p:sp>
    </p:spTree>
    <p:extLst>
      <p:ext uri="{BB962C8B-B14F-4D97-AF65-F5344CB8AC3E}">
        <p14:creationId xmlns:p14="http://schemas.microsoft.com/office/powerpoint/2010/main" val="16702466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Plan de Negocios</a:t>
            </a:r>
            <a:endParaRPr lang="es-MX"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4148763236"/>
              </p:ext>
            </p:extLst>
          </p:nvPr>
        </p:nvGraphicFramePr>
        <p:xfrm>
          <a:off x="2401727" y="1861742"/>
          <a:ext cx="8183880" cy="4187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7D93458E-B117-4102-BFA3-ED412EC932DE}" type="slidenum">
              <a:rPr lang="es-MX" smtClean="0"/>
              <a:pPr/>
              <a:t>22</a:t>
            </a:fld>
            <a:endParaRPr lang="es-MX" dirty="0"/>
          </a:p>
        </p:txBody>
      </p:sp>
    </p:spTree>
    <p:extLst>
      <p:ext uri="{BB962C8B-B14F-4D97-AF65-F5344CB8AC3E}">
        <p14:creationId xmlns:p14="http://schemas.microsoft.com/office/powerpoint/2010/main" val="3458794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Plan de Negocio</a:t>
            </a:r>
            <a:endParaRPr lang="es-MX"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2290144448"/>
              </p:ext>
            </p:extLst>
          </p:nvPr>
        </p:nvGraphicFramePr>
        <p:xfrm>
          <a:off x="2026920" y="530352"/>
          <a:ext cx="8183880" cy="4187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7D93458E-B117-4102-BFA3-ED412EC932DE}" type="slidenum">
              <a:rPr lang="es-MX" smtClean="0"/>
              <a:pPr/>
              <a:t>23</a:t>
            </a:fld>
            <a:endParaRPr lang="es-MX" dirty="0"/>
          </a:p>
        </p:txBody>
      </p:sp>
    </p:spTree>
    <p:extLst>
      <p:ext uri="{BB962C8B-B14F-4D97-AF65-F5344CB8AC3E}">
        <p14:creationId xmlns:p14="http://schemas.microsoft.com/office/powerpoint/2010/main" val="32063847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Beneficios del Plan de Negocios</a:t>
            </a:r>
            <a:endParaRPr lang="es-MX"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1809324700"/>
              </p:ext>
            </p:extLst>
          </p:nvPr>
        </p:nvGraphicFramePr>
        <p:xfrm>
          <a:off x="2041668" y="1679180"/>
          <a:ext cx="8183880" cy="4187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7D93458E-B117-4102-BFA3-ED412EC932DE}" type="slidenum">
              <a:rPr lang="es-MX" smtClean="0"/>
              <a:pPr/>
              <a:t>24</a:t>
            </a:fld>
            <a:endParaRPr lang="es-MX" dirty="0"/>
          </a:p>
        </p:txBody>
      </p:sp>
    </p:spTree>
    <p:extLst>
      <p:ext uri="{BB962C8B-B14F-4D97-AF65-F5344CB8AC3E}">
        <p14:creationId xmlns:p14="http://schemas.microsoft.com/office/powerpoint/2010/main" val="39447963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Beneficios del Plan de Negocios</a:t>
            </a:r>
            <a:endParaRPr lang="es-MX" dirty="0"/>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82396057"/>
              </p:ext>
            </p:extLst>
          </p:nvPr>
        </p:nvGraphicFramePr>
        <p:xfrm>
          <a:off x="2026920" y="530352"/>
          <a:ext cx="8183880" cy="4187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7D93458E-B117-4102-BFA3-ED412EC932DE}" type="slidenum">
              <a:rPr lang="es-MX" smtClean="0"/>
              <a:pPr/>
              <a:t>25</a:t>
            </a:fld>
            <a:endParaRPr lang="es-MX" dirty="0"/>
          </a:p>
        </p:txBody>
      </p:sp>
    </p:spTree>
    <p:extLst>
      <p:ext uri="{BB962C8B-B14F-4D97-AF65-F5344CB8AC3E}">
        <p14:creationId xmlns:p14="http://schemas.microsoft.com/office/powerpoint/2010/main" val="21555071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5229200"/>
            <a:ext cx="8183880" cy="1051560"/>
          </a:xfrm>
        </p:spPr>
        <p:txBody>
          <a:bodyPr>
            <a:normAutofit/>
          </a:bodyPr>
          <a:lstStyle/>
          <a:p>
            <a:r>
              <a:rPr lang="es-MX" dirty="0" smtClean="0"/>
              <a:t>Beneficios del Plan de Negocios</a:t>
            </a:r>
            <a:endParaRPr lang="es-MX"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2810929594"/>
              </p:ext>
            </p:extLst>
          </p:nvPr>
        </p:nvGraphicFramePr>
        <p:xfrm>
          <a:off x="1991544" y="309126"/>
          <a:ext cx="8219256" cy="5058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7D93458E-B117-4102-BFA3-ED412EC932DE}" type="slidenum">
              <a:rPr lang="es-MX" smtClean="0"/>
              <a:pPr/>
              <a:t>26</a:t>
            </a:fld>
            <a:endParaRPr lang="es-MX" dirty="0"/>
          </a:p>
        </p:txBody>
      </p:sp>
    </p:spTree>
    <p:extLst>
      <p:ext uri="{BB962C8B-B14F-4D97-AF65-F5344CB8AC3E}">
        <p14:creationId xmlns:p14="http://schemas.microsoft.com/office/powerpoint/2010/main" val="25712881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5417" y="0"/>
            <a:ext cx="10018713" cy="1752599"/>
          </a:xfrm>
        </p:spPr>
        <p:txBody>
          <a:bodyPr>
            <a:noAutofit/>
          </a:bodyPr>
          <a:lstStyle/>
          <a:p>
            <a:r>
              <a:rPr lang="es-MX" sz="3200" dirty="0"/>
              <a:t>Estructura del Plan de Negocios</a:t>
            </a: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301324903"/>
              </p:ext>
            </p:extLst>
          </p:nvPr>
        </p:nvGraphicFramePr>
        <p:xfrm>
          <a:off x="1982992" y="1448914"/>
          <a:ext cx="8183562" cy="4187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7D93458E-B117-4102-BFA3-ED412EC932DE}" type="slidenum">
              <a:rPr lang="es-MX" smtClean="0"/>
              <a:pPr/>
              <a:t>27</a:t>
            </a:fld>
            <a:endParaRPr lang="es-MX" dirty="0"/>
          </a:p>
        </p:txBody>
      </p:sp>
    </p:spTree>
    <p:extLst>
      <p:ext uri="{BB962C8B-B14F-4D97-AF65-F5344CB8AC3E}">
        <p14:creationId xmlns:p14="http://schemas.microsoft.com/office/powerpoint/2010/main" val="4636146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0888" y="109270"/>
            <a:ext cx="10018713" cy="1752599"/>
          </a:xfrm>
        </p:spPr>
        <p:txBody>
          <a:bodyPr/>
          <a:lstStyle/>
          <a:p>
            <a:r>
              <a:rPr lang="es-MX" dirty="0" smtClean="0"/>
              <a:t>Resumen Ejecutivo</a:t>
            </a:r>
            <a:endParaRPr lang="es-MX"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739745023"/>
              </p:ext>
            </p:extLst>
          </p:nvPr>
        </p:nvGraphicFramePr>
        <p:xfrm>
          <a:off x="2248464" y="1861869"/>
          <a:ext cx="8183562" cy="4187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7D93458E-B117-4102-BFA3-ED412EC932DE}" type="slidenum">
              <a:rPr lang="es-MX" smtClean="0"/>
              <a:pPr/>
              <a:t>28</a:t>
            </a:fld>
            <a:endParaRPr lang="es-MX" dirty="0"/>
          </a:p>
        </p:txBody>
      </p:sp>
    </p:spTree>
    <p:extLst>
      <p:ext uri="{BB962C8B-B14F-4D97-AF65-F5344CB8AC3E}">
        <p14:creationId xmlns:p14="http://schemas.microsoft.com/office/powerpoint/2010/main" val="16418232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Estudio de Mercado</a:t>
            </a:r>
            <a:endParaRPr lang="es-MX"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2539079825"/>
              </p:ext>
            </p:extLst>
          </p:nvPr>
        </p:nvGraphicFramePr>
        <p:xfrm>
          <a:off x="1967926" y="2044305"/>
          <a:ext cx="8183880" cy="4187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7D93458E-B117-4102-BFA3-ED412EC932DE}" type="slidenum">
              <a:rPr lang="es-MX" smtClean="0"/>
              <a:pPr/>
              <a:t>29</a:t>
            </a:fld>
            <a:endParaRPr lang="es-MX" dirty="0"/>
          </a:p>
        </p:txBody>
      </p:sp>
    </p:spTree>
    <p:extLst>
      <p:ext uri="{BB962C8B-B14F-4D97-AF65-F5344CB8AC3E}">
        <p14:creationId xmlns:p14="http://schemas.microsoft.com/office/powerpoint/2010/main" val="22575819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19665" y="14287"/>
            <a:ext cx="3132348" cy="415498"/>
          </a:xfrm>
          <a:prstGeom prst="rect">
            <a:avLst/>
          </a:prstGeom>
          <a:solidFill>
            <a:srgbClr val="002060"/>
          </a:solidFill>
        </p:spPr>
        <p:txBody>
          <a:bodyPr wrap="square" rtlCol="0">
            <a:spAutoFit/>
          </a:bodyPr>
          <a:lstStyle/>
          <a:p>
            <a:pPr algn="ctr"/>
            <a:r>
              <a:rPr lang="es-MX" sz="2100" b="1" dirty="0">
                <a:solidFill>
                  <a:schemeClr val="bg1"/>
                </a:solidFill>
                <a:latin typeface="Arial" panose="020B0604020202020204" pitchFamily="34" charset="0"/>
                <a:cs typeface="Arial" panose="020B0604020202020204" pitchFamily="34" charset="0"/>
              </a:rPr>
              <a:t>Justificación  </a:t>
            </a:r>
            <a:endParaRPr lang="es-MX" sz="1350" b="1" dirty="0">
              <a:solidFill>
                <a:schemeClr val="bg1"/>
              </a:solidFill>
              <a:latin typeface="Arial" panose="020B0604020202020204" pitchFamily="34" charset="0"/>
              <a:cs typeface="Arial" panose="020B0604020202020204" pitchFamily="34" charset="0"/>
            </a:endParaRPr>
          </a:p>
        </p:txBody>
      </p:sp>
      <p:sp>
        <p:nvSpPr>
          <p:cNvPr id="2" name="CuadroTexto 1"/>
          <p:cNvSpPr txBox="1"/>
          <p:nvPr/>
        </p:nvSpPr>
        <p:spPr>
          <a:xfrm>
            <a:off x="693174" y="1034470"/>
            <a:ext cx="11061290" cy="5632311"/>
          </a:xfrm>
          <a:prstGeom prst="rect">
            <a:avLst/>
          </a:prstGeom>
          <a:noFill/>
        </p:spPr>
        <p:txBody>
          <a:bodyPr wrap="square" rtlCol="0">
            <a:spAutoFit/>
          </a:bodyPr>
          <a:lstStyle/>
          <a:p>
            <a:pPr algn="just">
              <a:lnSpc>
                <a:spcPct val="150000"/>
              </a:lnSpc>
            </a:pPr>
            <a:r>
              <a:rPr lang="es-MX" sz="2400" b="1" dirty="0">
                <a:latin typeface="Arial" panose="020B0604020202020204" pitchFamily="34" charset="0"/>
                <a:cs typeface="Arial" panose="020B0604020202020204" pitchFamily="34" charset="0"/>
              </a:rPr>
              <a:t>La materia de </a:t>
            </a:r>
            <a:r>
              <a:rPr lang="es-MX" sz="2400" b="1" dirty="0" smtClean="0">
                <a:latin typeface="Arial" panose="020B0604020202020204" pitchFamily="34" charset="0"/>
                <a:cs typeface="Arial" panose="020B0604020202020204" pitchFamily="34" charset="0"/>
              </a:rPr>
              <a:t>proyectos de inversión es </a:t>
            </a:r>
            <a:r>
              <a:rPr lang="es-MX" sz="2400" b="1" dirty="0">
                <a:latin typeface="Arial" panose="020B0604020202020204" pitchFamily="34" charset="0"/>
                <a:cs typeface="Arial" panose="020B0604020202020204" pitchFamily="34" charset="0"/>
              </a:rPr>
              <a:t>una unidad de aprendizaje </a:t>
            </a:r>
            <a:r>
              <a:rPr lang="es-MX" sz="2400" b="1" dirty="0" smtClean="0">
                <a:latin typeface="Arial" panose="020B0604020202020204" pitchFamily="34" charset="0"/>
                <a:cs typeface="Arial" panose="020B0604020202020204" pitchFamily="34" charset="0"/>
              </a:rPr>
              <a:t>obligatoria que </a:t>
            </a:r>
            <a:r>
              <a:rPr lang="es-MX" sz="2400" b="1" dirty="0">
                <a:latin typeface="Arial" panose="020B0604020202020204" pitchFamily="34" charset="0"/>
                <a:cs typeface="Arial" panose="020B0604020202020204" pitchFamily="34" charset="0"/>
              </a:rPr>
              <a:t>tiene la finalidad de aportar al perfil de egreso de los licenciados en contaduría, los conocimientos que les permitan </a:t>
            </a:r>
            <a:r>
              <a:rPr lang="es-MX" sz="2400" b="1" dirty="0" smtClean="0">
                <a:latin typeface="Arial" panose="020B0604020202020204" pitchFamily="34" charset="0"/>
                <a:cs typeface="Arial" panose="020B0604020202020204" pitchFamily="34" charset="0"/>
              </a:rPr>
              <a:t>dar servicios de consultoría, asesorar a empresarios en el inicio de sus negocios, así como crear sus propios negocios.</a:t>
            </a:r>
            <a:endParaRPr lang="es-MX" sz="2400" b="1" dirty="0">
              <a:latin typeface="Arial" panose="020B0604020202020204" pitchFamily="34" charset="0"/>
              <a:cs typeface="Arial" panose="020B0604020202020204" pitchFamily="34" charset="0"/>
            </a:endParaRP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a:latin typeface="Arial" panose="020B0604020202020204" pitchFamily="34" charset="0"/>
                <a:cs typeface="Arial" panose="020B0604020202020204" pitchFamily="34" charset="0"/>
              </a:rPr>
              <a:t>El presente material didáctico fue creado para facilitar a los estudiantes la comprensión del tema </a:t>
            </a:r>
            <a:r>
              <a:rPr lang="es-MX" sz="2400" b="1" dirty="0" smtClean="0">
                <a:latin typeface="Arial" panose="020B0604020202020204" pitchFamily="34" charset="0"/>
                <a:cs typeface="Arial" panose="020B0604020202020204" pitchFamily="34" charset="0"/>
              </a:rPr>
              <a:t>“Clasificación de la empresa y generalidades del plan de negocios”, conceptos básicos que deben contemplarse para iniciar un proyecto para la creación de una empresa. </a:t>
            </a:r>
            <a:endParaRPr lang="es-MX"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029435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Estudio Técnico</a:t>
            </a:r>
            <a:endParaRPr lang="es-MX" dirty="0"/>
          </a:p>
        </p:txBody>
      </p:sp>
      <p:graphicFrame>
        <p:nvGraphicFramePr>
          <p:cNvPr id="16" name="15 Marcador de contenido"/>
          <p:cNvGraphicFramePr>
            <a:graphicFrameLocks noGrp="1"/>
          </p:cNvGraphicFramePr>
          <p:nvPr>
            <p:ph idx="1"/>
            <p:extLst>
              <p:ext uri="{D42A27DB-BD31-4B8C-83A1-F6EECF244321}">
                <p14:modId xmlns:p14="http://schemas.microsoft.com/office/powerpoint/2010/main" val="2881923941"/>
              </p:ext>
            </p:extLst>
          </p:nvPr>
        </p:nvGraphicFramePr>
        <p:xfrm>
          <a:off x="1938430" y="2058790"/>
          <a:ext cx="8245544" cy="4187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7D93458E-B117-4102-BFA3-ED412EC932DE}" type="slidenum">
              <a:rPr lang="es-MX" smtClean="0"/>
              <a:pPr/>
              <a:t>30</a:t>
            </a:fld>
            <a:endParaRPr lang="es-MX" dirty="0"/>
          </a:p>
        </p:txBody>
      </p:sp>
    </p:spTree>
    <p:extLst>
      <p:ext uri="{BB962C8B-B14F-4D97-AF65-F5344CB8AC3E}">
        <p14:creationId xmlns:p14="http://schemas.microsoft.com/office/powerpoint/2010/main" val="5689166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Estudio Administrativo</a:t>
            </a:r>
            <a:endParaRPr lang="es-MX"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3200405559"/>
              </p:ext>
            </p:extLst>
          </p:nvPr>
        </p:nvGraphicFramePr>
        <p:xfrm>
          <a:off x="2196071" y="1253532"/>
          <a:ext cx="8183562" cy="4187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7D93458E-B117-4102-BFA3-ED412EC932DE}" type="slidenum">
              <a:rPr lang="es-MX" smtClean="0"/>
              <a:pPr/>
              <a:t>31</a:t>
            </a:fld>
            <a:endParaRPr lang="es-MX" dirty="0"/>
          </a:p>
        </p:txBody>
      </p:sp>
      <p:graphicFrame>
        <p:nvGraphicFramePr>
          <p:cNvPr id="17" name="16 Diagrama"/>
          <p:cNvGraphicFramePr/>
          <p:nvPr>
            <p:extLst>
              <p:ext uri="{D42A27DB-BD31-4B8C-83A1-F6EECF244321}">
                <p14:modId xmlns:p14="http://schemas.microsoft.com/office/powerpoint/2010/main" val="2491600533"/>
              </p:ext>
            </p:extLst>
          </p:nvPr>
        </p:nvGraphicFramePr>
        <p:xfrm>
          <a:off x="2567608" y="4453473"/>
          <a:ext cx="7440488" cy="197576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2325532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19536" y="5013176"/>
            <a:ext cx="8183880" cy="1051560"/>
          </a:xfrm>
        </p:spPr>
        <p:txBody>
          <a:bodyPr/>
          <a:lstStyle/>
          <a:p>
            <a:r>
              <a:rPr lang="es-MX" dirty="0" smtClean="0"/>
              <a:t>Estudio Financiero</a:t>
            </a:r>
            <a:endParaRPr lang="es-MX" dirty="0"/>
          </a:p>
        </p:txBody>
      </p:sp>
      <p:graphicFrame>
        <p:nvGraphicFramePr>
          <p:cNvPr id="6" name="5 Marcador de contenido"/>
          <p:cNvGraphicFramePr>
            <a:graphicFrameLocks noGrp="1"/>
          </p:cNvGraphicFramePr>
          <p:nvPr>
            <p:ph sz="quarter" idx="2"/>
            <p:extLst/>
          </p:nvPr>
        </p:nvGraphicFramePr>
        <p:xfrm>
          <a:off x="1991544" y="1052737"/>
          <a:ext cx="3930650" cy="34893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0" name="9 Marcador de contenido"/>
          <p:cNvGraphicFramePr>
            <a:graphicFrameLocks noGrp="1"/>
          </p:cNvGraphicFramePr>
          <p:nvPr>
            <p:ph sz="quarter" idx="4"/>
            <p:extLst/>
          </p:nvPr>
        </p:nvGraphicFramePr>
        <p:xfrm>
          <a:off x="5735960" y="980729"/>
          <a:ext cx="4434706" cy="341731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4" name="3 Marcador de número de diapositiva"/>
          <p:cNvSpPr>
            <a:spLocks noGrp="1"/>
          </p:cNvSpPr>
          <p:nvPr>
            <p:ph type="sldNum" sz="quarter" idx="12"/>
          </p:nvPr>
        </p:nvSpPr>
        <p:spPr>
          <a:xfrm>
            <a:off x="9872328" y="5175772"/>
            <a:ext cx="457200" cy="365125"/>
          </a:xfrm>
        </p:spPr>
        <p:txBody>
          <a:bodyPr/>
          <a:lstStyle/>
          <a:p>
            <a:fld id="{7D93458E-B117-4102-BFA3-ED412EC932DE}" type="slidenum">
              <a:rPr lang="es-MX" smtClean="0"/>
              <a:pPr/>
              <a:t>32</a:t>
            </a:fld>
            <a:endParaRPr lang="es-MX" dirty="0"/>
          </a:p>
        </p:txBody>
      </p:sp>
    </p:spTree>
    <p:extLst>
      <p:ext uri="{BB962C8B-B14F-4D97-AF65-F5344CB8AC3E}">
        <p14:creationId xmlns:p14="http://schemas.microsoft.com/office/powerpoint/2010/main" val="25142829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0" y="0"/>
            <a:ext cx="3635896" cy="461665"/>
          </a:xfrm>
          <a:prstGeom prst="rect">
            <a:avLst/>
          </a:prstGeom>
          <a:solidFill>
            <a:srgbClr val="002060"/>
          </a:solidFill>
        </p:spPr>
        <p:txBody>
          <a:bodyPr wrap="square" rtlCol="0">
            <a:spAutoFit/>
          </a:bodyPr>
          <a:lstStyle/>
          <a:p>
            <a:pPr algn="ctr"/>
            <a:r>
              <a:rPr lang="es-MX" sz="2400" b="1" dirty="0">
                <a:solidFill>
                  <a:schemeClr val="bg1"/>
                </a:solidFill>
                <a:latin typeface="Arial" panose="020B0604020202020204" pitchFamily="34" charset="0"/>
                <a:cs typeface="Arial" panose="020B0604020202020204" pitchFamily="34" charset="0"/>
              </a:rPr>
              <a:t>Conclusiones </a:t>
            </a:r>
          </a:p>
        </p:txBody>
      </p:sp>
      <p:sp>
        <p:nvSpPr>
          <p:cNvPr id="2" name="CuadroTexto 1"/>
          <p:cNvSpPr txBox="1"/>
          <p:nvPr/>
        </p:nvSpPr>
        <p:spPr>
          <a:xfrm>
            <a:off x="191729" y="439416"/>
            <a:ext cx="11665973" cy="6186309"/>
          </a:xfrm>
          <a:prstGeom prst="rect">
            <a:avLst/>
          </a:prstGeom>
          <a:noFill/>
        </p:spPr>
        <p:txBody>
          <a:bodyPr wrap="square" rtlCol="0">
            <a:spAutoFit/>
          </a:bodyPr>
          <a:lstStyle/>
          <a:p>
            <a:pPr algn="just">
              <a:lnSpc>
                <a:spcPct val="150000"/>
              </a:lnSpc>
            </a:pPr>
            <a:r>
              <a:rPr lang="es-MX" sz="2200" dirty="0" smtClean="0">
                <a:latin typeface="Arial" panose="020B0604020202020204" pitchFamily="34" charset="0"/>
                <a:cs typeface="Arial" panose="020B0604020202020204" pitchFamily="34" charset="0"/>
              </a:rPr>
              <a:t>En la actualidad, la formación de profesionistas contempla el desarrollo de capacidades no solo para conseguir empleo, se tiene un objetivo mas ambicioso que busca la generación de fuentes de empleo y en la profesión contable a través de unidades de aprendizaje como proyectos de inversión, se tiene la finalidad de que los profesionistas diseñen e implementen ideas de negocio propias y que asesoren a las personas que requieran de este tipo de servicios. </a:t>
            </a:r>
          </a:p>
          <a:p>
            <a:pPr algn="just">
              <a:lnSpc>
                <a:spcPct val="150000"/>
              </a:lnSpc>
            </a:pPr>
            <a:r>
              <a:rPr lang="es-MX" sz="2200" dirty="0" smtClean="0">
                <a:latin typeface="Arial" panose="020B0604020202020204" pitchFamily="34" charset="0"/>
                <a:cs typeface="Arial" panose="020B0604020202020204" pitchFamily="34" charset="0"/>
              </a:rPr>
              <a:t>Es por ello, que a través de los temas abordados en el presente material, se contribuye a conocer los elementos esenciales para poder responder preguntas que se formulan al inicio de un negocio: ¿Qué necesidades hay en el mercado? ¿Con que recursos cuento? ¿Qué me gustaría hacer como empresario?, etc. respuestas que pueden construirse a </a:t>
            </a:r>
            <a:r>
              <a:rPr lang="es-MX" sz="2200" smtClean="0">
                <a:latin typeface="Arial" panose="020B0604020202020204" pitchFamily="34" charset="0"/>
                <a:cs typeface="Arial" panose="020B0604020202020204" pitchFamily="34" charset="0"/>
              </a:rPr>
              <a:t>través de la </a:t>
            </a:r>
            <a:r>
              <a:rPr lang="es-MX" sz="2200" dirty="0" smtClean="0">
                <a:latin typeface="Arial" panose="020B0604020202020204" pitchFamily="34" charset="0"/>
                <a:cs typeface="Arial" panose="020B0604020202020204" pitchFamily="34" charset="0"/>
              </a:rPr>
              <a:t>información proporcionada en el tema del plan de negocios y las generalidades de la empresa. </a:t>
            </a:r>
            <a:endParaRPr lang="es-MX"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023705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536030" y="1"/>
            <a:ext cx="3635896" cy="461665"/>
          </a:xfrm>
          <a:prstGeom prst="rect">
            <a:avLst/>
          </a:prstGeom>
          <a:solidFill>
            <a:srgbClr val="002060"/>
          </a:solidFill>
        </p:spPr>
        <p:txBody>
          <a:bodyPr wrap="square" rtlCol="0">
            <a:spAutoFit/>
          </a:bodyPr>
          <a:lstStyle/>
          <a:p>
            <a:pPr algn="ctr"/>
            <a:r>
              <a:rPr lang="es-MX" sz="2400" b="1">
                <a:solidFill>
                  <a:schemeClr val="bg1"/>
                </a:solidFill>
                <a:latin typeface="Arial" panose="020B0604020202020204" pitchFamily="34" charset="0"/>
                <a:cs typeface="Arial" panose="020B0604020202020204" pitchFamily="34" charset="0"/>
              </a:rPr>
              <a:t>Bibliografía </a:t>
            </a:r>
            <a:endParaRPr lang="es-MX" sz="2400" b="1" dirty="0">
              <a:solidFill>
                <a:schemeClr val="bg1"/>
              </a:solidFill>
              <a:latin typeface="Arial" panose="020B0604020202020204" pitchFamily="34" charset="0"/>
              <a:cs typeface="Arial" panose="020B0604020202020204" pitchFamily="34" charset="0"/>
            </a:endParaRPr>
          </a:p>
        </p:txBody>
      </p:sp>
      <p:sp>
        <p:nvSpPr>
          <p:cNvPr id="2" name="CuadroTexto 1"/>
          <p:cNvSpPr txBox="1"/>
          <p:nvPr/>
        </p:nvSpPr>
        <p:spPr>
          <a:xfrm>
            <a:off x="1371599" y="1464833"/>
            <a:ext cx="9778181" cy="4154984"/>
          </a:xfrm>
          <a:prstGeom prst="rect">
            <a:avLst/>
          </a:prstGeom>
          <a:noFill/>
        </p:spPr>
        <p:txBody>
          <a:bodyPr wrap="square" rtlCol="0">
            <a:spAutoFit/>
          </a:bodyPr>
          <a:lstStyle/>
          <a:p>
            <a:pPr algn="just"/>
            <a:r>
              <a:rPr lang="es-MX" sz="2400" dirty="0" smtClean="0">
                <a:latin typeface="Arial" panose="020B0604020202020204" pitchFamily="34" charset="0"/>
                <a:cs typeface="Arial" panose="020B0604020202020204" pitchFamily="34" charset="0"/>
              </a:rPr>
              <a:t>Chiavenato</a:t>
            </a:r>
            <a:r>
              <a:rPr lang="es-MX" sz="2400" dirty="0">
                <a:latin typeface="Arial" panose="020B0604020202020204" pitchFamily="34" charset="0"/>
                <a:cs typeface="Arial" panose="020B0604020202020204" pitchFamily="34" charset="0"/>
              </a:rPr>
              <a:t>, Idalberto. Introducción a la teoría general de </a:t>
            </a:r>
            <a:r>
              <a:rPr lang="es-MX" sz="2400" dirty="0" smtClean="0">
                <a:latin typeface="Arial" panose="020B0604020202020204" pitchFamily="34" charset="0"/>
                <a:cs typeface="Arial" panose="020B0604020202020204" pitchFamily="34" charset="0"/>
              </a:rPr>
              <a:t>la administración. Ed</a:t>
            </a: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Mc Graw Hill</a:t>
            </a: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Hernández </a:t>
            </a:r>
            <a:r>
              <a:rPr lang="es-MX" sz="2400" dirty="0">
                <a:latin typeface="Arial" panose="020B0604020202020204" pitchFamily="34" charset="0"/>
                <a:cs typeface="Arial" panose="020B0604020202020204" pitchFamily="34" charset="0"/>
              </a:rPr>
              <a:t>y Rodríguez, Sergio. Administración: Teoría, proceso </a:t>
            </a:r>
            <a:r>
              <a:rPr lang="es-MX" sz="2400" dirty="0" smtClean="0">
                <a:latin typeface="Arial" panose="020B0604020202020204" pitchFamily="34" charset="0"/>
                <a:cs typeface="Arial" panose="020B0604020202020204" pitchFamily="34" charset="0"/>
              </a:rPr>
              <a:t>y vanguardia</a:t>
            </a:r>
            <a:r>
              <a:rPr lang="es-MX" sz="2400" dirty="0">
                <a:latin typeface="Arial" panose="020B0604020202020204" pitchFamily="34" charset="0"/>
                <a:cs typeface="Arial" panose="020B0604020202020204" pitchFamily="34" charset="0"/>
              </a:rPr>
              <a:t>. Ed. </a:t>
            </a:r>
            <a:r>
              <a:rPr lang="es-MX" sz="2400" dirty="0" smtClean="0">
                <a:latin typeface="Arial" panose="020B0604020202020204" pitchFamily="34" charset="0"/>
                <a:cs typeface="Arial" panose="020B0604020202020204" pitchFamily="34" charset="0"/>
              </a:rPr>
              <a:t>Mc Graw </a:t>
            </a:r>
            <a:r>
              <a:rPr lang="es-MX" sz="2400" dirty="0">
                <a:latin typeface="Arial" panose="020B0604020202020204" pitchFamily="34" charset="0"/>
                <a:cs typeface="Arial" panose="020B0604020202020204" pitchFamily="34" charset="0"/>
              </a:rPr>
              <a:t>Hill 2001</a:t>
            </a: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Hernández </a:t>
            </a:r>
            <a:r>
              <a:rPr lang="es-MX" sz="2400" dirty="0">
                <a:latin typeface="Arial" panose="020B0604020202020204" pitchFamily="34" charset="0"/>
                <a:cs typeface="Arial" panose="020B0604020202020204" pitchFamily="34" charset="0"/>
              </a:rPr>
              <a:t>y Rodríguez, Sergio. Introducción a la administración: Un</a:t>
            </a:r>
          </a:p>
          <a:p>
            <a:pPr algn="just"/>
            <a:r>
              <a:rPr lang="es-MX" sz="2400" dirty="0">
                <a:latin typeface="Arial" panose="020B0604020202020204" pitchFamily="34" charset="0"/>
                <a:cs typeface="Arial" panose="020B0604020202020204" pitchFamily="34" charset="0"/>
              </a:rPr>
              <a:t>enfoque teórico </a:t>
            </a:r>
            <a:r>
              <a:rPr lang="es-MX" sz="2400" dirty="0" smtClean="0">
                <a:latin typeface="Arial" panose="020B0604020202020204" pitchFamily="34" charset="0"/>
                <a:cs typeface="Arial" panose="020B0604020202020204" pitchFamily="34" charset="0"/>
              </a:rPr>
              <a:t>práctico. Ed. </a:t>
            </a:r>
            <a:r>
              <a:rPr lang="es-MX" sz="2400" dirty="0">
                <a:latin typeface="Arial" panose="020B0604020202020204" pitchFamily="34" charset="0"/>
                <a:cs typeface="Arial" panose="020B0604020202020204" pitchFamily="34" charset="0"/>
              </a:rPr>
              <a:t>Mc Graw Hill </a:t>
            </a:r>
            <a:endParaRPr lang="es-MX" sz="2400" dirty="0" smtClean="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r>
              <a:rPr lang="es-MX" sz="2400" dirty="0" err="1" smtClean="0">
                <a:latin typeface="Arial" panose="020B0604020202020204" pitchFamily="34" charset="0"/>
                <a:cs typeface="Arial" panose="020B0604020202020204" pitchFamily="34" charset="0"/>
              </a:rPr>
              <a:t>Koontz</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y </a:t>
            </a:r>
            <a:r>
              <a:rPr lang="es-MX" sz="2400" dirty="0" err="1">
                <a:latin typeface="Arial" panose="020B0604020202020204" pitchFamily="34" charset="0"/>
                <a:cs typeface="Arial" panose="020B0604020202020204" pitchFamily="34" charset="0"/>
              </a:rPr>
              <a:t>Weihrich</a:t>
            </a:r>
            <a:r>
              <a:rPr lang="es-MX" sz="2400" dirty="0">
                <a:latin typeface="Arial" panose="020B0604020202020204" pitchFamily="34" charset="0"/>
                <a:cs typeface="Arial" panose="020B0604020202020204" pitchFamily="34" charset="0"/>
              </a:rPr>
              <a:t>. Administración, una perspectiva global. Ed. </a:t>
            </a:r>
            <a:r>
              <a:rPr lang="es-MX" sz="2400" dirty="0" smtClean="0">
                <a:latin typeface="Arial" panose="020B0604020202020204" pitchFamily="34" charset="0"/>
                <a:cs typeface="Arial" panose="020B0604020202020204" pitchFamily="34" charset="0"/>
              </a:rPr>
              <a:t>Mc Graw Hill </a:t>
            </a:r>
            <a:r>
              <a:rPr lang="es-MX" sz="2400" dirty="0">
                <a:latin typeface="Arial" panose="020B0604020202020204" pitchFamily="34" charset="0"/>
                <a:cs typeface="Arial" panose="020B0604020202020204" pitchFamily="34" charset="0"/>
              </a:rPr>
              <a:t>2003 12ª ed.</a:t>
            </a:r>
          </a:p>
        </p:txBody>
      </p:sp>
    </p:spTree>
    <p:extLst>
      <p:ext uri="{BB962C8B-B14F-4D97-AF65-F5344CB8AC3E}">
        <p14:creationId xmlns:p14="http://schemas.microsoft.com/office/powerpoint/2010/main" val="3368996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111266" y="671691"/>
            <a:ext cx="8330453" cy="6740307"/>
          </a:xfrm>
          <a:prstGeom prst="rect">
            <a:avLst/>
          </a:prstGeom>
          <a:noFill/>
        </p:spPr>
        <p:txBody>
          <a:bodyPr wrap="square" rtlCol="0">
            <a:spAutoFit/>
          </a:bodyPr>
          <a:lstStyle/>
          <a:p>
            <a:pPr algn="just">
              <a:lnSpc>
                <a:spcPct val="150000"/>
              </a:lnSpc>
            </a:pPr>
            <a:r>
              <a:rPr lang="es-MX" sz="2400" b="1" dirty="0" smtClean="0">
                <a:latin typeface="Arial" panose="020B0604020202020204" pitchFamily="34" charset="0"/>
                <a:cs typeface="Arial" panose="020B0604020202020204" pitchFamily="34" charset="0"/>
              </a:rPr>
              <a:t>Se inicia con un concepto de empresa, para posteriormente contemplar los diferentes criterios de clasificación de las empresas que existen y se concluye con las generalidades del plan de negocios: concepto, beneficios y su estructura. </a:t>
            </a:r>
            <a:endParaRPr lang="es-MX" sz="2400" b="1" dirty="0">
              <a:latin typeface="Arial" panose="020B0604020202020204" pitchFamily="34" charset="0"/>
              <a:cs typeface="Arial" panose="020B0604020202020204" pitchFamily="34" charset="0"/>
            </a:endParaRP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a:latin typeface="Arial" panose="020B0604020202020204" pitchFamily="34" charset="0"/>
                <a:cs typeface="Arial" panose="020B0604020202020204" pitchFamily="34" charset="0"/>
              </a:rPr>
              <a:t>A través de este tema, los estudiantes </a:t>
            </a:r>
            <a:r>
              <a:rPr lang="es-MX" sz="2400" b="1" dirty="0" smtClean="0">
                <a:latin typeface="Arial" panose="020B0604020202020204" pitchFamily="34" charset="0"/>
                <a:cs typeface="Arial" panose="020B0604020202020204" pitchFamily="34" charset="0"/>
              </a:rPr>
              <a:t>podrán proponer opciones de negocios viables de acuerdo a los recursos disponibles, demandas del mercado y objetivos de los inversionistas. </a:t>
            </a:r>
            <a:endParaRPr lang="es-MX" sz="2400" b="1" dirty="0">
              <a:latin typeface="Arial" panose="020B0604020202020204" pitchFamily="34" charset="0"/>
              <a:cs typeface="Arial" panose="020B0604020202020204" pitchFamily="34" charset="0"/>
            </a:endParaRP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5768710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1524000" y="0"/>
            <a:ext cx="3132348" cy="415498"/>
          </a:xfrm>
          <a:prstGeom prst="rect">
            <a:avLst/>
          </a:prstGeom>
          <a:solidFill>
            <a:srgbClr val="002060"/>
          </a:solidFill>
        </p:spPr>
        <p:txBody>
          <a:bodyPr wrap="square" rtlCol="0">
            <a:spAutoFit/>
          </a:bodyPr>
          <a:lstStyle/>
          <a:p>
            <a:pPr algn="ctr"/>
            <a:r>
              <a:rPr lang="es-MX" sz="2100" b="1" dirty="0">
                <a:solidFill>
                  <a:schemeClr val="bg1"/>
                </a:solidFill>
                <a:latin typeface="Arial" panose="020B0604020202020204" pitchFamily="34" charset="0"/>
                <a:cs typeface="Arial" panose="020B0604020202020204" pitchFamily="34" charset="0"/>
              </a:rPr>
              <a:t>Guía para su uso</a:t>
            </a:r>
            <a:endParaRPr lang="es-MX" sz="1350" b="1" dirty="0">
              <a:solidFill>
                <a:schemeClr val="bg1"/>
              </a:solidFill>
              <a:latin typeface="Arial" panose="020B0604020202020204" pitchFamily="34" charset="0"/>
              <a:cs typeface="Arial" panose="020B0604020202020204" pitchFamily="34" charset="0"/>
            </a:endParaRPr>
          </a:p>
        </p:txBody>
      </p:sp>
      <p:sp>
        <p:nvSpPr>
          <p:cNvPr id="3" name="CuadroTexto 2"/>
          <p:cNvSpPr txBox="1"/>
          <p:nvPr/>
        </p:nvSpPr>
        <p:spPr>
          <a:xfrm>
            <a:off x="1847529" y="436112"/>
            <a:ext cx="8330453" cy="6186309"/>
          </a:xfrm>
          <a:prstGeom prst="rect">
            <a:avLst/>
          </a:prstGeom>
          <a:noFill/>
        </p:spPr>
        <p:txBody>
          <a:bodyPr wrap="square" rtlCol="0">
            <a:spAutoFit/>
          </a:bodyPr>
          <a:lstStyle/>
          <a:p>
            <a:pPr algn="just">
              <a:lnSpc>
                <a:spcPct val="150000"/>
              </a:lnSpc>
            </a:pPr>
            <a:r>
              <a:rPr lang="es-MX" sz="2400" b="1" dirty="0">
                <a:latin typeface="Arial" panose="020B0604020202020204" pitchFamily="34" charset="0"/>
                <a:cs typeface="Arial" panose="020B0604020202020204" pitchFamily="34" charset="0"/>
              </a:rPr>
              <a:t>La estructura del material esta diseñada de forma que facilite al estudiante el abordar y comprender el tema. </a:t>
            </a: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a:latin typeface="Arial" panose="020B0604020202020204" pitchFamily="34" charset="0"/>
                <a:cs typeface="Arial" panose="020B0604020202020204" pitchFamily="34" charset="0"/>
              </a:rPr>
              <a:t>Se inicia </a:t>
            </a:r>
            <a:r>
              <a:rPr lang="es-MX" sz="2400" b="1" dirty="0" smtClean="0">
                <a:latin typeface="Arial" panose="020B0604020202020204" pitchFamily="34" charset="0"/>
                <a:cs typeface="Arial" panose="020B0604020202020204" pitchFamily="34" charset="0"/>
              </a:rPr>
              <a:t>con información teórica de que es una empresa, así como los diferentes criterios de clasificación que existen, para posteriormente abordar el tema del plan de negocios, el cual podrá formularse tomando como base la información analizada previamente. </a:t>
            </a: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a:latin typeface="Arial" panose="020B0604020202020204" pitchFamily="34" charset="0"/>
                <a:cs typeface="Arial" panose="020B0604020202020204" pitchFamily="34" charset="0"/>
              </a:rPr>
              <a:t>Al final se menciona una conclusión breve sobre el tema y las referencias bibliográficas consultadas. </a:t>
            </a:r>
          </a:p>
        </p:txBody>
      </p:sp>
    </p:spTree>
    <p:extLst>
      <p:ext uri="{BB962C8B-B14F-4D97-AF65-F5344CB8AC3E}">
        <p14:creationId xmlns:p14="http://schemas.microsoft.com/office/powerpoint/2010/main" val="8790441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428452" y="2598733"/>
            <a:ext cx="5154312" cy="584775"/>
          </a:xfrm>
          <a:prstGeom prst="rect">
            <a:avLst/>
          </a:prstGeom>
          <a:solidFill>
            <a:schemeClr val="accent4">
              <a:lumMod val="75000"/>
            </a:schemeClr>
          </a:solidFill>
        </p:spPr>
        <p:txBody>
          <a:bodyPr wrap="square" rtlCol="0">
            <a:spAutoFit/>
          </a:bodyPr>
          <a:lstStyle/>
          <a:p>
            <a:pPr algn="ctr"/>
            <a:r>
              <a:rPr lang="es-MX" sz="3200" b="1" dirty="0" smtClean="0">
                <a:solidFill>
                  <a:schemeClr val="bg1"/>
                </a:solidFill>
                <a:latin typeface="Arial" panose="020B0604020202020204" pitchFamily="34" charset="0"/>
                <a:cs typeface="Arial" panose="020B0604020202020204" pitchFamily="34" charset="0"/>
              </a:rPr>
              <a:t>Conceptos generales </a:t>
            </a:r>
            <a:endParaRPr lang="es-MX"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189611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013263" y="317381"/>
            <a:ext cx="6755949" cy="5632311"/>
          </a:xfrm>
          <a:prstGeom prst="rect">
            <a:avLst/>
          </a:prstGeom>
        </p:spPr>
        <p:txBody>
          <a:bodyPr wrap="square">
            <a:spAutoFit/>
          </a:bodyPr>
          <a:lstStyle/>
          <a:p>
            <a:pPr algn="ctr"/>
            <a:r>
              <a:rPr lang="es-MX" sz="2400" b="1" dirty="0">
                <a:solidFill>
                  <a:srgbClr val="000000"/>
                </a:solidFill>
                <a:latin typeface="Arial" panose="020B0604020202020204" pitchFamily="34" charset="0"/>
              </a:rPr>
              <a:t>¿Qué es una empresa?</a:t>
            </a:r>
          </a:p>
          <a:p>
            <a:endParaRPr lang="es-MX" sz="2400" b="1" dirty="0">
              <a:solidFill>
                <a:srgbClr val="000000"/>
              </a:solidFill>
              <a:latin typeface="Arial" panose="020B0604020202020204" pitchFamily="34" charset="0"/>
            </a:endParaRPr>
          </a:p>
          <a:p>
            <a:pPr algn="just"/>
            <a:r>
              <a:rPr lang="es-MX" sz="2400" dirty="0">
                <a:solidFill>
                  <a:srgbClr val="000000"/>
                </a:solidFill>
                <a:latin typeface="Arial" panose="020B0604020202020204" pitchFamily="34" charset="0"/>
              </a:rPr>
              <a:t>Es una organización o institución que brinda bienes o servicios con un fin económico o social. </a:t>
            </a:r>
          </a:p>
          <a:p>
            <a:pPr algn="just"/>
            <a:endParaRPr lang="es-MX" sz="2400" dirty="0">
              <a:solidFill>
                <a:srgbClr val="000000"/>
              </a:solidFill>
              <a:latin typeface="Arial" panose="020B0604020202020204" pitchFamily="34" charset="0"/>
            </a:endParaRPr>
          </a:p>
          <a:p>
            <a:pPr algn="just"/>
            <a:r>
              <a:rPr lang="es-MX" sz="2400" dirty="0">
                <a:solidFill>
                  <a:srgbClr val="000000"/>
                </a:solidFill>
                <a:latin typeface="Arial" panose="020B0604020202020204" pitchFamily="34" charset="0"/>
              </a:rPr>
              <a:t>Según Pallares, Diego Romero y Manuel Herrera, autores del libro </a:t>
            </a:r>
            <a:r>
              <a:rPr lang="es-MX" sz="2400" i="1" dirty="0">
                <a:solidFill>
                  <a:srgbClr val="000000"/>
                </a:solidFill>
                <a:latin typeface="Arial" panose="020B0604020202020204" pitchFamily="34" charset="0"/>
              </a:rPr>
              <a:t>"Hacer Empresa: Un Reto</a:t>
            </a:r>
            <a:r>
              <a:rPr lang="es-MX" sz="2400" dirty="0">
                <a:solidFill>
                  <a:srgbClr val="000000"/>
                </a:solidFill>
                <a:latin typeface="Arial" panose="020B0604020202020204" pitchFamily="34" charset="0"/>
              </a:rPr>
              <a:t>", a la empresa se le puede considerar como "</a:t>
            </a:r>
            <a:r>
              <a:rPr lang="es-MX" sz="2400" b="1" dirty="0">
                <a:solidFill>
                  <a:srgbClr val="000000"/>
                </a:solidFill>
                <a:latin typeface="Arial" panose="020B0604020202020204" pitchFamily="34" charset="0"/>
              </a:rPr>
              <a:t>un sistema dentro del cual una persona o grupo de personas desarrollan un conjunto de actividades encaminadas a la producción y/o distribución de bienes y/o servicios, enmarcados en un objeto social determinado</a:t>
            </a:r>
            <a:r>
              <a:rPr lang="es-MX" sz="2400" dirty="0">
                <a:solidFill>
                  <a:srgbClr val="000000"/>
                </a:solidFill>
                <a:latin typeface="Arial" panose="020B0604020202020204" pitchFamily="34" charset="0"/>
              </a:rPr>
              <a:t>"</a:t>
            </a:r>
            <a:endParaRPr lang="es-MX" sz="2400" dirty="0"/>
          </a:p>
        </p:txBody>
      </p:sp>
      <p:pic>
        <p:nvPicPr>
          <p:cNvPr id="3" name="Picture 2" descr="http://1.bp.blogspot.com/-7IDMhuZTX9M/UQlWJleXmyI/AAAAAAAABbA/V8W8ygQV3_Y/s1600/GraficaEmpresa_junta_9167732_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9720" y="1844824"/>
            <a:ext cx="2950488"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22271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490099" y="1460489"/>
            <a:ext cx="9807166" cy="4401205"/>
          </a:xfrm>
          <a:prstGeom prst="rect">
            <a:avLst/>
          </a:prstGeom>
          <a:noFill/>
        </p:spPr>
        <p:txBody>
          <a:bodyPr wrap="square" rtlCol="0">
            <a:spAutoFit/>
          </a:bodyPr>
          <a:lstStyle/>
          <a:p>
            <a:pPr algn="just"/>
            <a:r>
              <a:rPr lang="es-MX" sz="2800" dirty="0">
                <a:latin typeface="Arial" panose="020B0604020202020204" pitchFamily="34" charset="0"/>
                <a:cs typeface="Arial" panose="020B0604020202020204" pitchFamily="34" charset="0"/>
              </a:rPr>
              <a:t>La empresa es un organismo social con vida jurídica propia, que opera conforme a las leyes vigentes, legalmente autorizada para elaborar productos o servicios con el fin de cubrir necesidades del mercado, mediante una retribución que le permita recuperar sus costos, obtener una utilidad por el riesgo que corre su inversión y, en algunos casos, para pagar la explotación de una marca, una patente y/o una tecnología, y para canalizar los recursos en el mejoramiento continuo de sus procesos, sus productos y de su personal (capacitación).</a:t>
            </a:r>
          </a:p>
        </p:txBody>
      </p:sp>
    </p:spTree>
    <p:extLst>
      <p:ext uri="{BB962C8B-B14F-4D97-AF65-F5344CB8AC3E}">
        <p14:creationId xmlns:p14="http://schemas.microsoft.com/office/powerpoint/2010/main" val="23453981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3359696" y="1394048"/>
            <a:ext cx="5688632" cy="1323439"/>
          </a:xfrm>
          <a:prstGeom prst="rect">
            <a:avLst/>
          </a:prstGeom>
          <a:solidFill>
            <a:srgbClr val="002060"/>
          </a:solidFill>
        </p:spPr>
        <p:txBody>
          <a:bodyPr wrap="square" rtlCol="0">
            <a:spAutoFit/>
          </a:bodyPr>
          <a:lstStyle/>
          <a:p>
            <a:pPr algn="ctr"/>
            <a:r>
              <a:rPr lang="es-MX" sz="4000" dirty="0">
                <a:solidFill>
                  <a:schemeClr val="bg1"/>
                </a:solidFill>
              </a:rPr>
              <a:t>Clasificación de la empresa</a:t>
            </a:r>
          </a:p>
        </p:txBody>
      </p:sp>
      <p:pic>
        <p:nvPicPr>
          <p:cNvPr id="2050" name="Picture 2" descr="https://encrypted-tbn0.gstatic.com/images?q=tbn:ANd9GcSuA4-Aa1MOxoMz0h_VUirbdmdBWFQOgImjuTfi75FU5ffap3G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2838" y="3044756"/>
            <a:ext cx="4642349" cy="3145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57284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TC103457496[[fn=Paralaje]]</Template>
  <TotalTime>1770</TotalTime>
  <Words>1753</Words>
  <Application>Microsoft Office PowerPoint</Application>
  <PresentationFormat>Panorámica</PresentationFormat>
  <Paragraphs>201</Paragraphs>
  <Slides>34</Slides>
  <Notes>4</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34</vt:i4>
      </vt:variant>
    </vt:vector>
  </HeadingPairs>
  <TitlesOfParts>
    <vt:vector size="39" baseType="lpstr">
      <vt:lpstr>Arial</vt:lpstr>
      <vt:lpstr>Calibri</vt:lpstr>
      <vt:lpstr>Corbel</vt:lpstr>
      <vt:lpstr>Wingdings</vt:lpstr>
      <vt:lpstr>Parallax</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¿Cómo debe ser el Plan de Negocios?</vt:lpstr>
      <vt:lpstr>El Plan de Negocios</vt:lpstr>
      <vt:lpstr>Plan de Negocios</vt:lpstr>
      <vt:lpstr>Plan de Negocios</vt:lpstr>
      <vt:lpstr>Plan de Negocio</vt:lpstr>
      <vt:lpstr>Beneficios del Plan de Negocios</vt:lpstr>
      <vt:lpstr>Beneficios del Plan de Negocios</vt:lpstr>
      <vt:lpstr>Beneficios del Plan de Negocios</vt:lpstr>
      <vt:lpstr>Estructura del Plan de Negocios</vt:lpstr>
      <vt:lpstr>Resumen Ejecutivo</vt:lpstr>
      <vt:lpstr>Estudio de Mercado</vt:lpstr>
      <vt:lpstr>Estudio Técnico</vt:lpstr>
      <vt:lpstr>Estudio Administrativo</vt:lpstr>
      <vt:lpstr>Estudio Financiero</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Veronica</dc:creator>
  <cp:lastModifiedBy>VERONICA</cp:lastModifiedBy>
  <cp:revision>179</cp:revision>
  <dcterms:created xsi:type="dcterms:W3CDTF">2014-05-16T22:46:48Z</dcterms:created>
  <dcterms:modified xsi:type="dcterms:W3CDTF">2019-10-01T03:29:37Z</dcterms:modified>
</cp:coreProperties>
</file>