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2.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37"/>
  </p:notesMasterIdLst>
  <p:sldIdLst>
    <p:sldId id="280" r:id="rId2"/>
    <p:sldId id="273" r:id="rId3"/>
    <p:sldId id="281" r:id="rId4"/>
    <p:sldId id="282" r:id="rId5"/>
    <p:sldId id="292" r:id="rId6"/>
    <p:sldId id="283" r:id="rId7"/>
    <p:sldId id="256" r:id="rId8"/>
    <p:sldId id="257" r:id="rId9"/>
    <p:sldId id="258" r:id="rId10"/>
    <p:sldId id="259" r:id="rId11"/>
    <p:sldId id="260" r:id="rId12"/>
    <p:sldId id="261" r:id="rId13"/>
    <p:sldId id="262" r:id="rId14"/>
    <p:sldId id="263" r:id="rId15"/>
    <p:sldId id="293" r:id="rId16"/>
    <p:sldId id="294" r:id="rId17"/>
    <p:sldId id="295" r:id="rId18"/>
    <p:sldId id="265" r:id="rId19"/>
    <p:sldId id="264" r:id="rId20"/>
    <p:sldId id="284" r:id="rId21"/>
    <p:sldId id="266" r:id="rId22"/>
    <p:sldId id="267" r:id="rId23"/>
    <p:sldId id="268" r:id="rId24"/>
    <p:sldId id="270" r:id="rId25"/>
    <p:sldId id="272" r:id="rId26"/>
    <p:sldId id="275" r:id="rId27"/>
    <p:sldId id="276" r:id="rId28"/>
    <p:sldId id="279" r:id="rId29"/>
    <p:sldId id="285" r:id="rId30"/>
    <p:sldId id="286" r:id="rId31"/>
    <p:sldId id="287" r:id="rId32"/>
    <p:sldId id="288" r:id="rId33"/>
    <p:sldId id="289" r:id="rId34"/>
    <p:sldId id="290" r:id="rId35"/>
    <p:sldId id="291" r:id="rId36"/>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cción predeterminada" id="{09251E0D-6C97-49CE-98A5-498F7CE3DFF8}">
          <p14:sldIdLst>
            <p14:sldId id="280"/>
            <p14:sldId id="273"/>
            <p14:sldId id="281"/>
            <p14:sldId id="282"/>
            <p14:sldId id="292"/>
            <p14:sldId id="283"/>
            <p14:sldId id="256"/>
            <p14:sldId id="257"/>
            <p14:sldId id="258"/>
            <p14:sldId id="259"/>
            <p14:sldId id="260"/>
            <p14:sldId id="261"/>
            <p14:sldId id="262"/>
            <p14:sldId id="263"/>
            <p14:sldId id="293"/>
            <p14:sldId id="294"/>
            <p14:sldId id="295"/>
            <p14:sldId id="265"/>
            <p14:sldId id="264"/>
            <p14:sldId id="284"/>
            <p14:sldId id="266"/>
          </p14:sldIdLst>
        </p14:section>
        <p14:section name="Sección sin título" id="{E51C4B2B-05E7-49A2-868F-F856F93F333B}">
          <p14:sldIdLst>
            <p14:sldId id="267"/>
            <p14:sldId id="268"/>
            <p14:sldId id="270"/>
            <p14:sldId id="272"/>
            <p14:sldId id="275"/>
            <p14:sldId id="276"/>
            <p14:sldId id="279"/>
            <p14:sldId id="285"/>
            <p14:sldId id="286"/>
            <p14:sldId id="287"/>
            <p14:sldId id="288"/>
            <p14:sldId id="289"/>
            <p14:sldId id="290"/>
            <p14:sldId id="291"/>
          </p14:sldIdLst>
        </p14:section>
        <p14:section name="Sección sin título" id="{59AB5F76-300E-4EEB-9551-AD1D789B5A18}">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34559" autoAdjust="0"/>
    <p:restoredTop sz="86477" autoAdjust="0"/>
  </p:normalViewPr>
  <p:slideViewPr>
    <p:cSldViewPr>
      <p:cViewPr>
        <p:scale>
          <a:sx n="110" d="100"/>
          <a:sy n="110" d="100"/>
        </p:scale>
        <p:origin x="-72" y="54"/>
      </p:cViewPr>
      <p:guideLst>
        <p:guide orient="horz" pos="2160"/>
        <p:guide pos="2880"/>
      </p:guideLst>
    </p:cSldViewPr>
  </p:slideViewPr>
  <p:outlineViewPr>
    <p:cViewPr>
      <p:scale>
        <a:sx n="33" d="100"/>
        <a:sy n="33" d="100"/>
      </p:scale>
      <p:origin x="0" y="12138"/>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3_5">
  <dgm:title val=""/>
  <dgm:desc val=""/>
  <dgm:catLst>
    <dgm:cat type="accent3" pri="11500"/>
  </dgm:catLst>
  <dgm:styleLbl name="node0">
    <dgm:fillClrLst meth="cycle">
      <a:schemeClr val="accent3">
        <a:alpha val="80000"/>
      </a:schemeClr>
    </dgm:fillClrLst>
    <dgm:linClrLst meth="repeat">
      <a:schemeClr val="lt1"/>
    </dgm:linClrLst>
    <dgm:effectClrLst/>
    <dgm:txLinClrLst/>
    <dgm:txFillClrLst/>
    <dgm:txEffectClrLst/>
  </dgm:styleLbl>
  <dgm:styleLbl name="node1">
    <dgm:fillClrLst>
      <a:schemeClr val="accent3">
        <a:alpha val="90000"/>
      </a:schemeClr>
      <a:schemeClr val="accent3">
        <a:alpha val="50000"/>
      </a:schemeClr>
    </dgm:fillClrLst>
    <dgm:linClrLst meth="repeat">
      <a:schemeClr val="lt1"/>
    </dgm:linClrLst>
    <dgm:effectClrLst/>
    <dgm:txLinClrLst/>
    <dgm:txFillClrLst/>
    <dgm:txEffectClrLst/>
  </dgm:styleLbl>
  <dgm:styleLbl name="alignNode1">
    <dgm:fillClrLst>
      <a:schemeClr val="accent3">
        <a:alpha val="90000"/>
      </a:schemeClr>
      <a:schemeClr val="accent3">
        <a:alpha val="50000"/>
      </a:schemeClr>
    </dgm:fillClrLst>
    <dgm:linClrLst>
      <a:schemeClr val="accent3">
        <a:alpha val="90000"/>
      </a:schemeClr>
      <a:schemeClr val="accent3">
        <a:alpha val="50000"/>
      </a:schemeClr>
    </dgm:linClrLst>
    <dgm:effectClrLst/>
    <dgm:txLinClrLst/>
    <dgm:txFillClrLst/>
    <dgm:txEffectClrLst/>
  </dgm:styleLbl>
  <dgm:styleLbl name="lnNode1">
    <dgm:fillClrLst>
      <a:schemeClr val="accent3">
        <a:shade val="90000"/>
      </a:schemeClr>
      <a:schemeClr val="accent3">
        <a:alpha val="50000"/>
        <a:tint val="5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alpha val="80000"/>
      </a:schemeClr>
    </dgm:fillClrLst>
    <dgm:linClrLst meth="repeat">
      <a:schemeClr val="lt1"/>
    </dgm:linClrLst>
    <dgm:effectClrLst/>
    <dgm:txLinClrLst/>
    <dgm:txFillClrLst/>
    <dgm:txEffectClrLst/>
  </dgm:styleLbl>
  <dgm:styleLbl name="node2">
    <dgm:fillClrLst>
      <a:schemeClr val="accent3">
        <a:alpha val="70000"/>
      </a:schemeClr>
    </dgm:fillClrLst>
    <dgm:linClrLst meth="repeat">
      <a:schemeClr val="lt1"/>
    </dgm:linClrLst>
    <dgm:effectClrLst/>
    <dgm:txLinClrLst/>
    <dgm:txFillClrLst/>
    <dgm:txEffectClrLst/>
  </dgm:styleLbl>
  <dgm:styleLbl name="node3">
    <dgm:fillClrLst>
      <a:schemeClr val="accent3">
        <a:alpha val="50000"/>
      </a:schemeClr>
    </dgm:fillClrLst>
    <dgm:linClrLst meth="repeat">
      <a:schemeClr val="lt1"/>
    </dgm:linClrLst>
    <dgm:effectClrLst/>
    <dgm:txLinClrLst/>
    <dgm:txFillClrLst/>
    <dgm:txEffectClrLst/>
  </dgm:styleLbl>
  <dgm:styleLbl name="node4">
    <dgm:fillClrLst>
      <a:schemeClr val="accent3">
        <a:alpha val="30000"/>
      </a:schemeClr>
    </dgm:fillClrLst>
    <dgm:linClrLst meth="repeat">
      <a:schemeClr val="lt1"/>
    </dgm:linClrLst>
    <dgm:effectClrLst/>
    <dgm:txLinClrLst/>
    <dgm:txFillClrLst/>
    <dgm:txEffectClrLst/>
  </dgm:styleLbl>
  <dgm:styleLbl name="fgImgPlace1">
    <dgm:fillClrLst>
      <a:schemeClr val="accent3">
        <a:tint val="50000"/>
        <a:alpha val="90000"/>
      </a:schemeClr>
      <a:schemeClr val="accent3">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f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b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sibTrans1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alpha val="90000"/>
      </a:schemeClr>
    </dgm:fillClrLst>
    <dgm:linClrLst meth="repeat">
      <a:schemeClr val="lt1"/>
    </dgm:linClrLst>
    <dgm:effectClrLst/>
    <dgm:txLinClrLst/>
    <dgm:txFillClrLst/>
    <dgm:txEffectClrLst/>
  </dgm:styleLbl>
  <dgm:styleLbl name="asst1">
    <dgm:fillClrLst meth="repeat">
      <a:schemeClr val="accent3">
        <a:alpha val="90000"/>
      </a:schemeClr>
    </dgm:fillClrLst>
    <dgm:linClrLst meth="repeat">
      <a:schemeClr val="lt1"/>
    </dgm:linClrLst>
    <dgm:effectClrLst/>
    <dgm:txLinClrLst/>
    <dgm:txFillClrLst/>
    <dgm:txEffectClrLst/>
  </dgm:styleLbl>
  <dgm:styleLbl name="asst2">
    <dgm:fillClrLst>
      <a:schemeClr val="accent3">
        <a:alpha val="90000"/>
      </a:schemeClr>
    </dgm:fillClrLst>
    <dgm:linClrLst meth="repeat">
      <a:schemeClr val="lt1"/>
    </dgm:linClrLst>
    <dgm:effectClrLst/>
    <dgm:txLinClrLst/>
    <dgm:txFillClrLst/>
    <dgm:txEffectClrLst/>
  </dgm:styleLbl>
  <dgm:styleLbl name="asst3">
    <dgm:fillClrLst>
      <a:schemeClr val="accent3">
        <a:alpha val="70000"/>
      </a:schemeClr>
    </dgm:fillClrLst>
    <dgm:linClrLst meth="repeat">
      <a:schemeClr val="lt1"/>
    </dgm:linClrLst>
    <dgm:effectClrLst/>
    <dgm:txLinClrLst/>
    <dgm:txFillClrLst/>
    <dgm:txEffectClrLst/>
  </dgm:styleLbl>
  <dgm:styleLbl name="asst4">
    <dgm:fillClrLst>
      <a:schemeClr val="accent3">
        <a:alpha val="50000"/>
      </a:schemeClr>
    </dgm:fillClrLst>
    <dgm:linClrLst meth="repeat">
      <a:schemeClr val="lt1"/>
    </dgm:linClrLst>
    <dgm:effectClrLst/>
    <dgm:txLinClrLst/>
    <dgm:txFillClrLst/>
    <dgm:txEffectClrLst/>
  </dgm:styleLbl>
  <dgm:styleLbl name="parChTrans2D1">
    <dgm:fillClrLst meth="repeat">
      <a:schemeClr val="accent3">
        <a:shade val="8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a:schemeClr val="accent3">
        <a:alpha val="90000"/>
        <a:tint val="40000"/>
      </a:schemeClr>
      <a:schemeClr val="accent3">
        <a:alpha val="5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F4873DB-EAF1-4298-8DB9-92CEBC8FF084}"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s-MX"/>
        </a:p>
      </dgm:t>
    </dgm:pt>
    <dgm:pt modelId="{DAAEB866-D338-4F0C-B5B9-856C085FB160}">
      <dgm:prSet/>
      <dgm:spPr/>
      <dgm:t>
        <a:bodyPr/>
        <a:lstStyle/>
        <a:p>
          <a:pPr rtl="0"/>
          <a:r>
            <a:rPr lang="es-MX" b="1" i="1" u="sng" dirty="0" smtClean="0"/>
            <a:t>Justicia retenida</a:t>
          </a:r>
          <a:r>
            <a:rPr lang="es-MX" dirty="0" smtClean="0"/>
            <a:t>:  Aquella que conocía en los conflictos en que era parte el monarca.</a:t>
          </a:r>
          <a:endParaRPr lang="es-MX" dirty="0"/>
        </a:p>
      </dgm:t>
    </dgm:pt>
    <dgm:pt modelId="{012A8851-1DCF-4AD9-81DF-EDD75B78A81B}" type="parTrans" cxnId="{1792F59C-200B-4861-8573-D17C285C0CAB}">
      <dgm:prSet/>
      <dgm:spPr/>
      <dgm:t>
        <a:bodyPr/>
        <a:lstStyle/>
        <a:p>
          <a:endParaRPr lang="es-MX"/>
        </a:p>
      </dgm:t>
    </dgm:pt>
    <dgm:pt modelId="{53420019-0D49-4159-BBC5-61015899343B}" type="sibTrans" cxnId="{1792F59C-200B-4861-8573-D17C285C0CAB}">
      <dgm:prSet/>
      <dgm:spPr/>
      <dgm:t>
        <a:bodyPr/>
        <a:lstStyle/>
        <a:p>
          <a:endParaRPr lang="es-MX"/>
        </a:p>
      </dgm:t>
    </dgm:pt>
    <dgm:pt modelId="{4F60427F-B7DD-4C0E-9479-834DA51636F7}" type="pres">
      <dgm:prSet presAssocID="{2F4873DB-EAF1-4298-8DB9-92CEBC8FF084}" presName="Name0" presStyleCnt="0">
        <dgm:presLayoutVars>
          <dgm:chPref val="3"/>
          <dgm:dir/>
          <dgm:animLvl val="lvl"/>
          <dgm:resizeHandles/>
        </dgm:presLayoutVars>
      </dgm:prSet>
      <dgm:spPr/>
      <dgm:t>
        <a:bodyPr/>
        <a:lstStyle/>
        <a:p>
          <a:endParaRPr lang="es-MX"/>
        </a:p>
      </dgm:t>
    </dgm:pt>
    <dgm:pt modelId="{2719EC4A-EAFF-4A79-AD36-DF215B6D60DD}" type="pres">
      <dgm:prSet presAssocID="{DAAEB866-D338-4F0C-B5B9-856C085FB160}" presName="horFlow" presStyleCnt="0"/>
      <dgm:spPr/>
    </dgm:pt>
    <dgm:pt modelId="{B46F2FB9-D0A0-407D-B8DD-CEDF7773E27F}" type="pres">
      <dgm:prSet presAssocID="{DAAEB866-D338-4F0C-B5B9-856C085FB160}" presName="bigChev" presStyleLbl="node1" presStyleIdx="0" presStyleCnt="1" custScaleY="100000" custLinFactNeighborX="256" custLinFactNeighborY="24467"/>
      <dgm:spPr/>
      <dgm:t>
        <a:bodyPr/>
        <a:lstStyle/>
        <a:p>
          <a:endParaRPr lang="es-MX"/>
        </a:p>
      </dgm:t>
    </dgm:pt>
  </dgm:ptLst>
  <dgm:cxnLst>
    <dgm:cxn modelId="{67C3324D-EA7E-460A-9CCF-ECAD9125F21B}" type="presOf" srcId="{2F4873DB-EAF1-4298-8DB9-92CEBC8FF084}" destId="{4F60427F-B7DD-4C0E-9479-834DA51636F7}" srcOrd="0" destOrd="0" presId="urn:microsoft.com/office/officeart/2005/8/layout/lProcess3"/>
    <dgm:cxn modelId="{1792F59C-200B-4861-8573-D17C285C0CAB}" srcId="{2F4873DB-EAF1-4298-8DB9-92CEBC8FF084}" destId="{DAAEB866-D338-4F0C-B5B9-856C085FB160}" srcOrd="0" destOrd="0" parTransId="{012A8851-1DCF-4AD9-81DF-EDD75B78A81B}" sibTransId="{53420019-0D49-4159-BBC5-61015899343B}"/>
    <dgm:cxn modelId="{1B034023-E40D-4BFC-AC23-F04086DB9F85}" type="presOf" srcId="{DAAEB866-D338-4F0C-B5B9-856C085FB160}" destId="{B46F2FB9-D0A0-407D-B8DD-CEDF7773E27F}" srcOrd="0" destOrd="0" presId="urn:microsoft.com/office/officeart/2005/8/layout/lProcess3"/>
    <dgm:cxn modelId="{815D7D0F-5B4F-4C53-8348-CA3EF167CC7C}" type="presParOf" srcId="{4F60427F-B7DD-4C0E-9479-834DA51636F7}" destId="{2719EC4A-EAFF-4A79-AD36-DF215B6D60DD}" srcOrd="0" destOrd="0" presId="urn:microsoft.com/office/officeart/2005/8/layout/lProcess3"/>
    <dgm:cxn modelId="{2860ABC5-7CD7-42D5-8058-5F2CAC64FDFE}" type="presParOf" srcId="{2719EC4A-EAFF-4A79-AD36-DF215B6D60DD}" destId="{B46F2FB9-D0A0-407D-B8DD-CEDF7773E27F}" srcOrd="0" destOrd="0" presId="urn:microsoft.com/office/officeart/2005/8/layout/l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CD7DE614-C03C-4852-BB41-AAE8E44E4B4C}" type="doc">
      <dgm:prSet loTypeId="urn:microsoft.com/office/officeart/2005/8/layout/chevron2" loCatId="list" qsTypeId="urn:microsoft.com/office/officeart/2005/8/quickstyle/3d1" qsCatId="3D" csTypeId="urn:microsoft.com/office/officeart/2005/8/colors/accent3_2" csCatId="accent3" phldr="1"/>
      <dgm:spPr/>
      <dgm:t>
        <a:bodyPr/>
        <a:lstStyle/>
        <a:p>
          <a:endParaRPr lang="es-MX"/>
        </a:p>
      </dgm:t>
    </dgm:pt>
    <dgm:pt modelId="{B88E9929-DD08-4A47-A978-2AD002744B59}">
      <dgm:prSet phldrT="[Texto]" custT="1">
        <dgm:style>
          <a:lnRef idx="1">
            <a:schemeClr val="accent1"/>
          </a:lnRef>
          <a:fillRef idx="2">
            <a:schemeClr val="accent1"/>
          </a:fillRef>
          <a:effectRef idx="1">
            <a:schemeClr val="accent1"/>
          </a:effectRef>
          <a:fontRef idx="minor">
            <a:schemeClr val="dk1"/>
          </a:fontRef>
        </dgm:style>
      </dgm:prSet>
      <dgm:spPr/>
      <dgm:t>
        <a:bodyPr/>
        <a:lstStyle/>
        <a:p>
          <a:r>
            <a:rPr lang="es-MX" sz="800" b="1" dirty="0" smtClean="0"/>
            <a:t>CON EL DERECHO CONSTITUCIONAL:</a:t>
          </a:r>
          <a:r>
            <a:rPr lang="es-MX" sz="800" dirty="0" smtClean="0"/>
            <a:t> </a:t>
          </a:r>
          <a:endParaRPr lang="es-MX" sz="800" dirty="0"/>
        </a:p>
      </dgm:t>
    </dgm:pt>
    <dgm:pt modelId="{C2B530FB-E523-4D41-A0F3-CAB62A236FD0}" type="parTrans" cxnId="{C0952BB4-0E8C-4196-8A34-7ADB5F50533C}">
      <dgm:prSet/>
      <dgm:spPr/>
      <dgm:t>
        <a:bodyPr/>
        <a:lstStyle/>
        <a:p>
          <a:endParaRPr lang="es-MX"/>
        </a:p>
      </dgm:t>
    </dgm:pt>
    <dgm:pt modelId="{9F02BDE9-EB27-42A5-8182-E234FF856743}" type="sibTrans" cxnId="{C0952BB4-0E8C-4196-8A34-7ADB5F50533C}">
      <dgm:prSet/>
      <dgm:spPr/>
      <dgm:t>
        <a:bodyPr/>
        <a:lstStyle/>
        <a:p>
          <a:endParaRPr lang="es-MX"/>
        </a:p>
      </dgm:t>
    </dgm:pt>
    <dgm:pt modelId="{749F8ECA-EC9F-4C3B-8F62-A10268EC587E}">
      <dgm:prSet phldrT="[Texto]" custT="1">
        <dgm:style>
          <a:lnRef idx="2">
            <a:schemeClr val="accent1"/>
          </a:lnRef>
          <a:fillRef idx="1">
            <a:schemeClr val="lt1"/>
          </a:fillRef>
          <a:effectRef idx="0">
            <a:schemeClr val="accent1"/>
          </a:effectRef>
          <a:fontRef idx="minor">
            <a:schemeClr val="dk1"/>
          </a:fontRef>
        </dgm:style>
      </dgm:prSet>
      <dgm:spPr/>
      <dgm:t>
        <a:bodyPr/>
        <a:lstStyle/>
        <a:p>
          <a:r>
            <a:rPr lang="es-MX" sz="1400" dirty="0" smtClean="0"/>
            <a:t>El derecho administrativo tiene su origen en el derecho constitucional. Porque el derecho administrativo se encuentra subordinado al constitucional ya que este lo orienta y le impone limitaciones a la administración por la misma jerarquía de la norma, se puede decir que el constitucional es el órgano y el administrativo es el funcionamiento.</a:t>
          </a:r>
          <a:endParaRPr lang="es-MX" sz="1400" dirty="0"/>
        </a:p>
      </dgm:t>
    </dgm:pt>
    <dgm:pt modelId="{E432E2B1-1131-47C8-9911-0BD80E91468E}" type="parTrans" cxnId="{CD0EF848-9E0F-4654-B91D-00A88D55B840}">
      <dgm:prSet/>
      <dgm:spPr/>
      <dgm:t>
        <a:bodyPr/>
        <a:lstStyle/>
        <a:p>
          <a:endParaRPr lang="es-MX"/>
        </a:p>
      </dgm:t>
    </dgm:pt>
    <dgm:pt modelId="{53B34016-0E08-4463-80FA-A4E446C6F062}" type="sibTrans" cxnId="{CD0EF848-9E0F-4654-B91D-00A88D55B840}">
      <dgm:prSet/>
      <dgm:spPr/>
      <dgm:t>
        <a:bodyPr/>
        <a:lstStyle/>
        <a:p>
          <a:endParaRPr lang="es-MX"/>
        </a:p>
      </dgm:t>
    </dgm:pt>
    <dgm:pt modelId="{403550F2-5AF9-4CCA-B310-78788E69AF9E}">
      <dgm:prSet phldrT="[Texto]">
        <dgm:style>
          <a:lnRef idx="3">
            <a:schemeClr val="lt1"/>
          </a:lnRef>
          <a:fillRef idx="1">
            <a:schemeClr val="accent1"/>
          </a:fillRef>
          <a:effectRef idx="1">
            <a:schemeClr val="accent1"/>
          </a:effectRef>
          <a:fontRef idx="minor">
            <a:schemeClr val="lt1"/>
          </a:fontRef>
        </dgm:style>
      </dgm:prSet>
      <dgm:spPr/>
      <dgm:t>
        <a:bodyPr/>
        <a:lstStyle/>
        <a:p>
          <a:r>
            <a:rPr lang="es-MX" b="1" dirty="0" smtClean="0"/>
            <a:t>CON EL DERECHO PENAL</a:t>
          </a:r>
          <a:endParaRPr lang="es-MX" dirty="0"/>
        </a:p>
      </dgm:t>
    </dgm:pt>
    <dgm:pt modelId="{FBFCB92C-7912-47C3-B48E-85BF5B0D34F5}" type="parTrans" cxnId="{A401CEAD-74DC-43AD-A8D8-948405C3CE4A}">
      <dgm:prSet/>
      <dgm:spPr/>
      <dgm:t>
        <a:bodyPr/>
        <a:lstStyle/>
        <a:p>
          <a:endParaRPr lang="es-MX"/>
        </a:p>
      </dgm:t>
    </dgm:pt>
    <dgm:pt modelId="{A8BAD495-CA3D-458C-ABD4-4163C5F0FF75}" type="sibTrans" cxnId="{A401CEAD-74DC-43AD-A8D8-948405C3CE4A}">
      <dgm:prSet/>
      <dgm:spPr/>
      <dgm:t>
        <a:bodyPr/>
        <a:lstStyle/>
        <a:p>
          <a:endParaRPr lang="es-MX"/>
        </a:p>
      </dgm:t>
    </dgm:pt>
    <dgm:pt modelId="{1C4EC554-BF0E-4B97-A2A5-440E7CA99B5E}">
      <dgm:prSet phldrT="[Texto]" custT="1"/>
      <dgm:spPr/>
      <dgm:t>
        <a:bodyPr/>
        <a:lstStyle/>
        <a:p>
          <a:r>
            <a:rPr lang="es-MX" sz="1400" dirty="0" smtClean="0"/>
            <a:t>Se relaciona en cuanto a que garantiza la existencia y el normal desenvolvimiento de la institución administrativa contra los atentados punibles en la legislación penal existen normas expresas, referentes a los delitos contra los deberes de función y deberes profesionales contra la administración publica el régimen disciplinario administrativo tiene sanción y se vincula a lo penal.</a:t>
          </a:r>
          <a:endParaRPr lang="es-MX" sz="1400" dirty="0"/>
        </a:p>
      </dgm:t>
    </dgm:pt>
    <dgm:pt modelId="{E0336708-495B-49EE-A76C-E7BF429297AC}" type="parTrans" cxnId="{C5A99B7B-F47A-4652-8288-3BE2DF62A1CF}">
      <dgm:prSet/>
      <dgm:spPr/>
      <dgm:t>
        <a:bodyPr/>
        <a:lstStyle/>
        <a:p>
          <a:endParaRPr lang="es-MX"/>
        </a:p>
      </dgm:t>
    </dgm:pt>
    <dgm:pt modelId="{491B026F-2C55-4E04-89B0-CCA757038997}" type="sibTrans" cxnId="{C5A99B7B-F47A-4652-8288-3BE2DF62A1CF}">
      <dgm:prSet/>
      <dgm:spPr/>
      <dgm:t>
        <a:bodyPr/>
        <a:lstStyle/>
        <a:p>
          <a:endParaRPr lang="es-MX"/>
        </a:p>
      </dgm:t>
    </dgm:pt>
    <dgm:pt modelId="{8159ED64-0AA2-480C-ABD5-B17DDB442A79}">
      <dgm:prSet>
        <dgm:style>
          <a:lnRef idx="2">
            <a:schemeClr val="accent1">
              <a:shade val="50000"/>
            </a:schemeClr>
          </a:lnRef>
          <a:fillRef idx="1">
            <a:schemeClr val="accent1"/>
          </a:fillRef>
          <a:effectRef idx="0">
            <a:schemeClr val="accent1"/>
          </a:effectRef>
          <a:fontRef idx="minor">
            <a:schemeClr val="lt1"/>
          </a:fontRef>
        </dgm:style>
      </dgm:prSet>
      <dgm:spPr/>
      <dgm:t>
        <a:bodyPr/>
        <a:lstStyle/>
        <a:p>
          <a:r>
            <a:rPr lang="es-MX" b="1" dirty="0" smtClean="0"/>
            <a:t>CON EL DERECHO CIVIL:</a:t>
          </a:r>
          <a:endParaRPr lang="es-MX" dirty="0"/>
        </a:p>
      </dgm:t>
    </dgm:pt>
    <dgm:pt modelId="{81E5EFE3-82D1-4476-8C86-4A75548EF971}" type="parTrans" cxnId="{C7FCE2D2-6F2D-4F5D-AB3D-E1663A66FABA}">
      <dgm:prSet/>
      <dgm:spPr/>
      <dgm:t>
        <a:bodyPr/>
        <a:lstStyle/>
        <a:p>
          <a:endParaRPr lang="es-MX"/>
        </a:p>
      </dgm:t>
    </dgm:pt>
    <dgm:pt modelId="{E6861E34-4C9D-48D6-A94A-60FC4D71F423}" type="sibTrans" cxnId="{C7FCE2D2-6F2D-4F5D-AB3D-E1663A66FABA}">
      <dgm:prSet/>
      <dgm:spPr/>
      <dgm:t>
        <a:bodyPr/>
        <a:lstStyle/>
        <a:p>
          <a:endParaRPr lang="es-MX"/>
        </a:p>
      </dgm:t>
    </dgm:pt>
    <dgm:pt modelId="{E6DAC713-5B3D-490A-9AC0-0C55F4535878}">
      <dgm:prSet>
        <dgm:style>
          <a:lnRef idx="0">
            <a:schemeClr val="accent1"/>
          </a:lnRef>
          <a:fillRef idx="3">
            <a:schemeClr val="accent1"/>
          </a:fillRef>
          <a:effectRef idx="3">
            <a:schemeClr val="accent1"/>
          </a:effectRef>
          <a:fontRef idx="minor">
            <a:schemeClr val="lt1"/>
          </a:fontRef>
        </dgm:style>
      </dgm:prSet>
      <dgm:spPr/>
      <dgm:t>
        <a:bodyPr/>
        <a:lstStyle/>
        <a:p>
          <a:r>
            <a:rPr lang="es-MX" b="1" dirty="0" smtClean="0"/>
            <a:t>CON EL DERECHO PROCESAL CIVIL</a:t>
          </a:r>
          <a:endParaRPr lang="es-MX" dirty="0"/>
        </a:p>
      </dgm:t>
    </dgm:pt>
    <dgm:pt modelId="{B980955F-3C76-4410-83EB-70BE928D8FA0}" type="parTrans" cxnId="{1851A53F-BA60-4F6F-A29B-9671DADA81DA}">
      <dgm:prSet/>
      <dgm:spPr/>
      <dgm:t>
        <a:bodyPr/>
        <a:lstStyle/>
        <a:p>
          <a:endParaRPr lang="es-MX"/>
        </a:p>
      </dgm:t>
    </dgm:pt>
    <dgm:pt modelId="{191BAAD6-32D9-4C12-85FC-32530B6D117D}" type="sibTrans" cxnId="{1851A53F-BA60-4F6F-A29B-9671DADA81DA}">
      <dgm:prSet/>
      <dgm:spPr/>
      <dgm:t>
        <a:bodyPr/>
        <a:lstStyle/>
        <a:p>
          <a:endParaRPr lang="es-MX"/>
        </a:p>
      </dgm:t>
    </dgm:pt>
    <dgm:pt modelId="{1063E97E-72E8-4C7C-9A4D-844A2DB77A14}">
      <dgm:prSet custT="1"/>
      <dgm:spPr/>
      <dgm:t>
        <a:bodyPr/>
        <a:lstStyle/>
        <a:p>
          <a:r>
            <a:rPr lang="es-MX" sz="1200" dirty="0" smtClean="0"/>
            <a:t>En el derecho administrativo en ocasiones es necesario recurrir a normas e instituciones jurídicas que pertenecen al derecho civil, para resolver necesidades que a la administración pública les son indispensables atender. Ej.: Adquirir bienes por medio de la expropiación. El derecho civil en los asuntos de las personas naturales, los actos jurídicos, los contratos, el régimen legal privado, las obligaciones, la prescripción, la indemnización; están vinculados al derecho administrativo.</a:t>
          </a:r>
          <a:endParaRPr lang="es-MX" sz="1200" dirty="0"/>
        </a:p>
      </dgm:t>
    </dgm:pt>
    <dgm:pt modelId="{BEF9F741-3EC4-438D-97A1-DD651B4A8146}" type="parTrans" cxnId="{A18CCF4E-A125-478D-A899-11053BD4888A}">
      <dgm:prSet/>
      <dgm:spPr/>
      <dgm:t>
        <a:bodyPr/>
        <a:lstStyle/>
        <a:p>
          <a:endParaRPr lang="es-MX"/>
        </a:p>
      </dgm:t>
    </dgm:pt>
    <dgm:pt modelId="{57D8AC73-8382-486B-B2F6-2C2353A82B7E}" type="sibTrans" cxnId="{A18CCF4E-A125-478D-A899-11053BD4888A}">
      <dgm:prSet/>
      <dgm:spPr/>
      <dgm:t>
        <a:bodyPr/>
        <a:lstStyle/>
        <a:p>
          <a:endParaRPr lang="es-MX"/>
        </a:p>
      </dgm:t>
    </dgm:pt>
    <dgm:pt modelId="{504D1A54-7A2B-4604-9C64-3E61293BFB77}">
      <dgm:prSet custT="1"/>
      <dgm:spPr/>
      <dgm:t>
        <a:bodyPr/>
        <a:lstStyle/>
        <a:p>
          <a:r>
            <a:rPr lang="es-MX" sz="1200" dirty="0" smtClean="0"/>
            <a:t>Es aquella rama del derecho que regula las relaciones comerciales entre personas jurídicas tanto individuales como colectivas. La esencia jurídica del derecho mercantil tiene mayor importancia en el estado de derecho burgués que en el estado socialista, pues en los estados burgueses, la administración interviene en las actividades mercantiles de los particulares que facilitan la circulación comercial, se dictan normas administrativas - jurídicas reglamentando esas actividades.</a:t>
          </a:r>
          <a:endParaRPr lang="es-MX" sz="1200" dirty="0"/>
        </a:p>
      </dgm:t>
    </dgm:pt>
    <dgm:pt modelId="{9C94F416-D2AE-4575-8210-3A0E7E2B09F3}" type="parTrans" cxnId="{F3791969-A1B7-47C7-B6E5-3425ADCACBAE}">
      <dgm:prSet/>
      <dgm:spPr/>
      <dgm:t>
        <a:bodyPr/>
        <a:lstStyle/>
        <a:p>
          <a:endParaRPr lang="es-MX"/>
        </a:p>
      </dgm:t>
    </dgm:pt>
    <dgm:pt modelId="{9984D405-6CB7-427C-AC38-2DCE2E1F1BDC}" type="sibTrans" cxnId="{F3791969-A1B7-47C7-B6E5-3425ADCACBAE}">
      <dgm:prSet/>
      <dgm:spPr/>
      <dgm:t>
        <a:bodyPr/>
        <a:lstStyle/>
        <a:p>
          <a:endParaRPr lang="es-MX"/>
        </a:p>
      </dgm:t>
    </dgm:pt>
    <dgm:pt modelId="{C77F45BD-1A07-4487-BD5F-BEFDAA51D31F}">
      <dgm:prSet custT="1"/>
      <dgm:spPr/>
      <dgm:t>
        <a:bodyPr/>
        <a:lstStyle/>
        <a:p>
          <a:r>
            <a:rPr lang="es-MX" sz="1400" dirty="0" smtClean="0"/>
            <a:t>Se relaciona porque al existir el derecho procesal administrativo este tiene a su cargo la regulación de los procedimientos y procesos de las demandas administrativas, para decidir y resolver las peticiones, reclamaciones o impugnaciones que le formulen los particulares las cuales pueden ser cuestionadas en procesos contenciosos administrativos.</a:t>
          </a:r>
          <a:endParaRPr lang="es-MX" sz="1400" dirty="0"/>
        </a:p>
      </dgm:t>
    </dgm:pt>
    <dgm:pt modelId="{E139961B-6006-4105-8CA2-FFE3D12861F9}" type="parTrans" cxnId="{7AB4AC31-425B-49FC-A450-02180D61957B}">
      <dgm:prSet/>
      <dgm:spPr/>
      <dgm:t>
        <a:bodyPr/>
        <a:lstStyle/>
        <a:p>
          <a:endParaRPr lang="es-MX"/>
        </a:p>
      </dgm:t>
    </dgm:pt>
    <dgm:pt modelId="{BB473ED9-3E17-4588-A67B-12EBE657EEF0}" type="sibTrans" cxnId="{7AB4AC31-425B-49FC-A450-02180D61957B}">
      <dgm:prSet/>
      <dgm:spPr/>
      <dgm:t>
        <a:bodyPr/>
        <a:lstStyle/>
        <a:p>
          <a:endParaRPr lang="es-MX"/>
        </a:p>
      </dgm:t>
    </dgm:pt>
    <dgm:pt modelId="{BB662E9A-10C0-4474-A41B-8A911E3D371D}">
      <dgm:prSet>
        <dgm:style>
          <a:lnRef idx="1">
            <a:schemeClr val="accent1"/>
          </a:lnRef>
          <a:fillRef idx="2">
            <a:schemeClr val="accent1"/>
          </a:fillRef>
          <a:effectRef idx="1">
            <a:schemeClr val="accent1"/>
          </a:effectRef>
          <a:fontRef idx="minor">
            <a:schemeClr val="dk1"/>
          </a:fontRef>
        </dgm:style>
      </dgm:prSet>
      <dgm:spPr/>
      <dgm:t>
        <a:bodyPr/>
        <a:lstStyle/>
        <a:p>
          <a:r>
            <a:rPr lang="es-MX" b="1" dirty="0" smtClean="0"/>
            <a:t>CON EL DERECHO MERCANTIL</a:t>
          </a:r>
          <a:endParaRPr lang="es-MX" dirty="0"/>
        </a:p>
      </dgm:t>
    </dgm:pt>
    <dgm:pt modelId="{EE8C9ED8-1738-457E-9DB7-2593E6C0C7C3}" type="parTrans" cxnId="{C140BD9F-105B-4C14-831E-D84DFD83386E}">
      <dgm:prSet/>
      <dgm:spPr/>
      <dgm:t>
        <a:bodyPr/>
        <a:lstStyle/>
        <a:p>
          <a:endParaRPr lang="es-MX"/>
        </a:p>
      </dgm:t>
    </dgm:pt>
    <dgm:pt modelId="{8943C1F3-233F-4E43-BE29-E29381385C65}" type="sibTrans" cxnId="{C140BD9F-105B-4C14-831E-D84DFD83386E}">
      <dgm:prSet/>
      <dgm:spPr/>
      <dgm:t>
        <a:bodyPr/>
        <a:lstStyle/>
        <a:p>
          <a:endParaRPr lang="es-MX"/>
        </a:p>
      </dgm:t>
    </dgm:pt>
    <dgm:pt modelId="{221E0B90-2318-4370-96B4-EE8EFF11B778}" type="pres">
      <dgm:prSet presAssocID="{CD7DE614-C03C-4852-BB41-AAE8E44E4B4C}" presName="linearFlow" presStyleCnt="0">
        <dgm:presLayoutVars>
          <dgm:dir/>
          <dgm:animLvl val="lvl"/>
          <dgm:resizeHandles val="exact"/>
        </dgm:presLayoutVars>
      </dgm:prSet>
      <dgm:spPr/>
      <dgm:t>
        <a:bodyPr/>
        <a:lstStyle/>
        <a:p>
          <a:endParaRPr lang="es-MX"/>
        </a:p>
      </dgm:t>
    </dgm:pt>
    <dgm:pt modelId="{83418F36-AA44-458A-8A00-69266E297020}" type="pres">
      <dgm:prSet presAssocID="{B88E9929-DD08-4A47-A978-2AD002744B59}" presName="composite" presStyleCnt="0"/>
      <dgm:spPr/>
    </dgm:pt>
    <dgm:pt modelId="{451CD45F-D287-4311-B5CC-6F8B9E358C93}" type="pres">
      <dgm:prSet presAssocID="{B88E9929-DD08-4A47-A978-2AD002744B59}" presName="parentText" presStyleLbl="alignNode1" presStyleIdx="0" presStyleCnt="5">
        <dgm:presLayoutVars>
          <dgm:chMax val="1"/>
          <dgm:bulletEnabled val="1"/>
        </dgm:presLayoutVars>
      </dgm:prSet>
      <dgm:spPr/>
      <dgm:t>
        <a:bodyPr/>
        <a:lstStyle/>
        <a:p>
          <a:endParaRPr lang="es-MX"/>
        </a:p>
      </dgm:t>
    </dgm:pt>
    <dgm:pt modelId="{CE0D6E77-BA38-4350-87CC-996C73058AEB}" type="pres">
      <dgm:prSet presAssocID="{B88E9929-DD08-4A47-A978-2AD002744B59}" presName="descendantText" presStyleLbl="alignAcc1" presStyleIdx="0" presStyleCnt="5">
        <dgm:presLayoutVars>
          <dgm:bulletEnabled val="1"/>
        </dgm:presLayoutVars>
      </dgm:prSet>
      <dgm:spPr/>
      <dgm:t>
        <a:bodyPr/>
        <a:lstStyle/>
        <a:p>
          <a:endParaRPr lang="es-MX"/>
        </a:p>
      </dgm:t>
    </dgm:pt>
    <dgm:pt modelId="{2BBA945F-E921-45F9-8C8A-EAA97C66AE94}" type="pres">
      <dgm:prSet presAssocID="{9F02BDE9-EB27-42A5-8182-E234FF856743}" presName="sp" presStyleCnt="0"/>
      <dgm:spPr/>
    </dgm:pt>
    <dgm:pt modelId="{1CB53CAD-58D7-4647-B132-51AD178CFC17}" type="pres">
      <dgm:prSet presAssocID="{403550F2-5AF9-4CCA-B310-78788E69AF9E}" presName="composite" presStyleCnt="0"/>
      <dgm:spPr/>
    </dgm:pt>
    <dgm:pt modelId="{9459AA55-7F82-424D-B06A-EA62BC55FC20}" type="pres">
      <dgm:prSet presAssocID="{403550F2-5AF9-4CCA-B310-78788E69AF9E}" presName="parentText" presStyleLbl="alignNode1" presStyleIdx="1" presStyleCnt="5">
        <dgm:presLayoutVars>
          <dgm:chMax val="1"/>
          <dgm:bulletEnabled val="1"/>
        </dgm:presLayoutVars>
      </dgm:prSet>
      <dgm:spPr/>
      <dgm:t>
        <a:bodyPr/>
        <a:lstStyle/>
        <a:p>
          <a:endParaRPr lang="es-MX"/>
        </a:p>
      </dgm:t>
    </dgm:pt>
    <dgm:pt modelId="{D01BED55-8FFA-472A-B8B1-FA004676595F}" type="pres">
      <dgm:prSet presAssocID="{403550F2-5AF9-4CCA-B310-78788E69AF9E}" presName="descendantText" presStyleLbl="alignAcc1" presStyleIdx="1" presStyleCnt="5">
        <dgm:presLayoutVars>
          <dgm:bulletEnabled val="1"/>
        </dgm:presLayoutVars>
      </dgm:prSet>
      <dgm:spPr/>
      <dgm:t>
        <a:bodyPr/>
        <a:lstStyle/>
        <a:p>
          <a:endParaRPr lang="es-MX"/>
        </a:p>
      </dgm:t>
    </dgm:pt>
    <dgm:pt modelId="{05D6A627-E36A-4F0F-804B-EF75894FC561}" type="pres">
      <dgm:prSet presAssocID="{A8BAD495-CA3D-458C-ABD4-4163C5F0FF75}" presName="sp" presStyleCnt="0"/>
      <dgm:spPr/>
    </dgm:pt>
    <dgm:pt modelId="{4941072C-0C24-4BDD-B05D-DF4FCDB874C4}" type="pres">
      <dgm:prSet presAssocID="{8159ED64-0AA2-480C-ABD5-B17DDB442A79}" presName="composite" presStyleCnt="0"/>
      <dgm:spPr/>
    </dgm:pt>
    <dgm:pt modelId="{752AC8EC-0CFF-44DD-BB32-B2A67BABD09B}" type="pres">
      <dgm:prSet presAssocID="{8159ED64-0AA2-480C-ABD5-B17DDB442A79}" presName="parentText" presStyleLbl="alignNode1" presStyleIdx="2" presStyleCnt="5">
        <dgm:presLayoutVars>
          <dgm:chMax val="1"/>
          <dgm:bulletEnabled val="1"/>
        </dgm:presLayoutVars>
      </dgm:prSet>
      <dgm:spPr/>
      <dgm:t>
        <a:bodyPr/>
        <a:lstStyle/>
        <a:p>
          <a:endParaRPr lang="es-MX"/>
        </a:p>
      </dgm:t>
    </dgm:pt>
    <dgm:pt modelId="{AAFE4DAB-7707-4E17-9759-2A5707070587}" type="pres">
      <dgm:prSet presAssocID="{8159ED64-0AA2-480C-ABD5-B17DDB442A79}" presName="descendantText" presStyleLbl="alignAcc1" presStyleIdx="2" presStyleCnt="5">
        <dgm:presLayoutVars>
          <dgm:bulletEnabled val="1"/>
        </dgm:presLayoutVars>
      </dgm:prSet>
      <dgm:spPr/>
      <dgm:t>
        <a:bodyPr/>
        <a:lstStyle/>
        <a:p>
          <a:endParaRPr lang="es-MX"/>
        </a:p>
      </dgm:t>
    </dgm:pt>
    <dgm:pt modelId="{5CEC3447-BC7D-42A9-8275-2A9597284E2F}" type="pres">
      <dgm:prSet presAssocID="{E6861E34-4C9D-48D6-A94A-60FC4D71F423}" presName="sp" presStyleCnt="0"/>
      <dgm:spPr/>
    </dgm:pt>
    <dgm:pt modelId="{1D95DF99-A4A2-4785-85F1-7C80AE5F4C64}" type="pres">
      <dgm:prSet presAssocID="{E6DAC713-5B3D-490A-9AC0-0C55F4535878}" presName="composite" presStyleCnt="0"/>
      <dgm:spPr/>
    </dgm:pt>
    <dgm:pt modelId="{410B789E-5377-4AD5-BDFE-B641470E168E}" type="pres">
      <dgm:prSet presAssocID="{E6DAC713-5B3D-490A-9AC0-0C55F4535878}" presName="parentText" presStyleLbl="alignNode1" presStyleIdx="3" presStyleCnt="5">
        <dgm:presLayoutVars>
          <dgm:chMax val="1"/>
          <dgm:bulletEnabled val="1"/>
        </dgm:presLayoutVars>
      </dgm:prSet>
      <dgm:spPr/>
      <dgm:t>
        <a:bodyPr/>
        <a:lstStyle/>
        <a:p>
          <a:endParaRPr lang="es-MX"/>
        </a:p>
      </dgm:t>
    </dgm:pt>
    <dgm:pt modelId="{30ACFB5A-D397-4FA3-9986-B8AC562E99EE}" type="pres">
      <dgm:prSet presAssocID="{E6DAC713-5B3D-490A-9AC0-0C55F4535878}" presName="descendantText" presStyleLbl="alignAcc1" presStyleIdx="3" presStyleCnt="5">
        <dgm:presLayoutVars>
          <dgm:bulletEnabled val="1"/>
        </dgm:presLayoutVars>
      </dgm:prSet>
      <dgm:spPr/>
      <dgm:t>
        <a:bodyPr/>
        <a:lstStyle/>
        <a:p>
          <a:endParaRPr lang="es-MX"/>
        </a:p>
      </dgm:t>
    </dgm:pt>
    <dgm:pt modelId="{29EBCA43-13AB-47AB-B793-48F1F97ABD0D}" type="pres">
      <dgm:prSet presAssocID="{191BAAD6-32D9-4C12-85FC-32530B6D117D}" presName="sp" presStyleCnt="0"/>
      <dgm:spPr/>
    </dgm:pt>
    <dgm:pt modelId="{7EA25590-C186-4C8F-B842-9CB66B3ADC6D}" type="pres">
      <dgm:prSet presAssocID="{BB662E9A-10C0-4474-A41B-8A911E3D371D}" presName="composite" presStyleCnt="0"/>
      <dgm:spPr/>
    </dgm:pt>
    <dgm:pt modelId="{D69304EC-A82F-4A29-B221-1146ADFFF679}" type="pres">
      <dgm:prSet presAssocID="{BB662E9A-10C0-4474-A41B-8A911E3D371D}" presName="parentText" presStyleLbl="alignNode1" presStyleIdx="4" presStyleCnt="5">
        <dgm:presLayoutVars>
          <dgm:chMax val="1"/>
          <dgm:bulletEnabled val="1"/>
        </dgm:presLayoutVars>
      </dgm:prSet>
      <dgm:spPr/>
      <dgm:t>
        <a:bodyPr/>
        <a:lstStyle/>
        <a:p>
          <a:endParaRPr lang="es-MX"/>
        </a:p>
      </dgm:t>
    </dgm:pt>
    <dgm:pt modelId="{DF2C90E2-3486-4EBC-933F-53F6296DC6D7}" type="pres">
      <dgm:prSet presAssocID="{BB662E9A-10C0-4474-A41B-8A911E3D371D}" presName="descendantText" presStyleLbl="alignAcc1" presStyleIdx="4" presStyleCnt="5">
        <dgm:presLayoutVars>
          <dgm:bulletEnabled val="1"/>
        </dgm:presLayoutVars>
      </dgm:prSet>
      <dgm:spPr/>
      <dgm:t>
        <a:bodyPr/>
        <a:lstStyle/>
        <a:p>
          <a:endParaRPr lang="es-MX"/>
        </a:p>
      </dgm:t>
    </dgm:pt>
  </dgm:ptLst>
  <dgm:cxnLst>
    <dgm:cxn modelId="{A401CEAD-74DC-43AD-A8D8-948405C3CE4A}" srcId="{CD7DE614-C03C-4852-BB41-AAE8E44E4B4C}" destId="{403550F2-5AF9-4CCA-B310-78788E69AF9E}" srcOrd="1" destOrd="0" parTransId="{FBFCB92C-7912-47C3-B48E-85BF5B0D34F5}" sibTransId="{A8BAD495-CA3D-458C-ABD4-4163C5F0FF75}"/>
    <dgm:cxn modelId="{BBA155CF-C07F-4DB4-9996-4BA8195E1843}" type="presOf" srcId="{1063E97E-72E8-4C7C-9A4D-844A2DB77A14}" destId="{AAFE4DAB-7707-4E17-9759-2A5707070587}" srcOrd="0" destOrd="0" presId="urn:microsoft.com/office/officeart/2005/8/layout/chevron2"/>
    <dgm:cxn modelId="{7AB4AC31-425B-49FC-A450-02180D61957B}" srcId="{E6DAC713-5B3D-490A-9AC0-0C55F4535878}" destId="{C77F45BD-1A07-4487-BD5F-BEFDAA51D31F}" srcOrd="0" destOrd="0" parTransId="{E139961B-6006-4105-8CA2-FFE3D12861F9}" sibTransId="{BB473ED9-3E17-4588-A67B-12EBE657EEF0}"/>
    <dgm:cxn modelId="{5D40B6AC-EDC0-4FF6-A540-A2FDF07C7417}" type="presOf" srcId="{403550F2-5AF9-4CCA-B310-78788E69AF9E}" destId="{9459AA55-7F82-424D-B06A-EA62BC55FC20}" srcOrd="0" destOrd="0" presId="urn:microsoft.com/office/officeart/2005/8/layout/chevron2"/>
    <dgm:cxn modelId="{EFD0889D-65AA-401F-8F67-1D13750203D5}" type="presOf" srcId="{CD7DE614-C03C-4852-BB41-AAE8E44E4B4C}" destId="{221E0B90-2318-4370-96B4-EE8EFF11B778}" srcOrd="0" destOrd="0" presId="urn:microsoft.com/office/officeart/2005/8/layout/chevron2"/>
    <dgm:cxn modelId="{BD19F3E8-63A8-4ECF-BF93-2D49B2EF7F39}" type="presOf" srcId="{B88E9929-DD08-4A47-A978-2AD002744B59}" destId="{451CD45F-D287-4311-B5CC-6F8B9E358C93}" srcOrd="0" destOrd="0" presId="urn:microsoft.com/office/officeart/2005/8/layout/chevron2"/>
    <dgm:cxn modelId="{A18CCF4E-A125-478D-A899-11053BD4888A}" srcId="{8159ED64-0AA2-480C-ABD5-B17DDB442A79}" destId="{1063E97E-72E8-4C7C-9A4D-844A2DB77A14}" srcOrd="0" destOrd="0" parTransId="{BEF9F741-3EC4-438D-97A1-DD651B4A8146}" sibTransId="{57D8AC73-8382-486B-B2F6-2C2353A82B7E}"/>
    <dgm:cxn modelId="{CD0EF848-9E0F-4654-B91D-00A88D55B840}" srcId="{B88E9929-DD08-4A47-A978-2AD002744B59}" destId="{749F8ECA-EC9F-4C3B-8F62-A10268EC587E}" srcOrd="0" destOrd="0" parTransId="{E432E2B1-1131-47C8-9911-0BD80E91468E}" sibTransId="{53B34016-0E08-4463-80FA-A4E446C6F062}"/>
    <dgm:cxn modelId="{F3791969-A1B7-47C7-B6E5-3425ADCACBAE}" srcId="{BB662E9A-10C0-4474-A41B-8A911E3D371D}" destId="{504D1A54-7A2B-4604-9C64-3E61293BFB77}" srcOrd="0" destOrd="0" parTransId="{9C94F416-D2AE-4575-8210-3A0E7E2B09F3}" sibTransId="{9984D405-6CB7-427C-AC38-2DCE2E1F1BDC}"/>
    <dgm:cxn modelId="{5047785E-7F06-4DE5-92C2-CE976A8AB473}" type="presOf" srcId="{BB662E9A-10C0-4474-A41B-8A911E3D371D}" destId="{D69304EC-A82F-4A29-B221-1146ADFFF679}" srcOrd="0" destOrd="0" presId="urn:microsoft.com/office/officeart/2005/8/layout/chevron2"/>
    <dgm:cxn modelId="{C0952BB4-0E8C-4196-8A34-7ADB5F50533C}" srcId="{CD7DE614-C03C-4852-BB41-AAE8E44E4B4C}" destId="{B88E9929-DD08-4A47-A978-2AD002744B59}" srcOrd="0" destOrd="0" parTransId="{C2B530FB-E523-4D41-A0F3-CAB62A236FD0}" sibTransId="{9F02BDE9-EB27-42A5-8182-E234FF856743}"/>
    <dgm:cxn modelId="{64C164A3-DDB4-4C83-BDDF-87A8E28D89EB}" type="presOf" srcId="{749F8ECA-EC9F-4C3B-8F62-A10268EC587E}" destId="{CE0D6E77-BA38-4350-87CC-996C73058AEB}" srcOrd="0" destOrd="0" presId="urn:microsoft.com/office/officeart/2005/8/layout/chevron2"/>
    <dgm:cxn modelId="{AA3FFB00-6B03-413E-85CC-8E22470886FF}" type="presOf" srcId="{E6DAC713-5B3D-490A-9AC0-0C55F4535878}" destId="{410B789E-5377-4AD5-BDFE-B641470E168E}" srcOrd="0" destOrd="0" presId="urn:microsoft.com/office/officeart/2005/8/layout/chevron2"/>
    <dgm:cxn modelId="{297D4D08-7A7F-468F-8E72-E76D6AC0369C}" type="presOf" srcId="{8159ED64-0AA2-480C-ABD5-B17DDB442A79}" destId="{752AC8EC-0CFF-44DD-BB32-B2A67BABD09B}" srcOrd="0" destOrd="0" presId="urn:microsoft.com/office/officeart/2005/8/layout/chevron2"/>
    <dgm:cxn modelId="{C5A99B7B-F47A-4652-8288-3BE2DF62A1CF}" srcId="{403550F2-5AF9-4CCA-B310-78788E69AF9E}" destId="{1C4EC554-BF0E-4B97-A2A5-440E7CA99B5E}" srcOrd="0" destOrd="0" parTransId="{E0336708-495B-49EE-A76C-E7BF429297AC}" sibTransId="{491B026F-2C55-4E04-89B0-CCA757038997}"/>
    <dgm:cxn modelId="{E00830A7-934F-4FA8-B2EF-22482AD82491}" type="presOf" srcId="{C77F45BD-1A07-4487-BD5F-BEFDAA51D31F}" destId="{30ACFB5A-D397-4FA3-9986-B8AC562E99EE}" srcOrd="0" destOrd="0" presId="urn:microsoft.com/office/officeart/2005/8/layout/chevron2"/>
    <dgm:cxn modelId="{CD82B488-34CD-4C25-A3BA-F546B6FD4DFB}" type="presOf" srcId="{1C4EC554-BF0E-4B97-A2A5-440E7CA99B5E}" destId="{D01BED55-8FFA-472A-B8B1-FA004676595F}" srcOrd="0" destOrd="0" presId="urn:microsoft.com/office/officeart/2005/8/layout/chevron2"/>
    <dgm:cxn modelId="{C7FCE2D2-6F2D-4F5D-AB3D-E1663A66FABA}" srcId="{CD7DE614-C03C-4852-BB41-AAE8E44E4B4C}" destId="{8159ED64-0AA2-480C-ABD5-B17DDB442A79}" srcOrd="2" destOrd="0" parTransId="{81E5EFE3-82D1-4476-8C86-4A75548EF971}" sibTransId="{E6861E34-4C9D-48D6-A94A-60FC4D71F423}"/>
    <dgm:cxn modelId="{1851A53F-BA60-4F6F-A29B-9671DADA81DA}" srcId="{CD7DE614-C03C-4852-BB41-AAE8E44E4B4C}" destId="{E6DAC713-5B3D-490A-9AC0-0C55F4535878}" srcOrd="3" destOrd="0" parTransId="{B980955F-3C76-4410-83EB-70BE928D8FA0}" sibTransId="{191BAAD6-32D9-4C12-85FC-32530B6D117D}"/>
    <dgm:cxn modelId="{C140BD9F-105B-4C14-831E-D84DFD83386E}" srcId="{CD7DE614-C03C-4852-BB41-AAE8E44E4B4C}" destId="{BB662E9A-10C0-4474-A41B-8A911E3D371D}" srcOrd="4" destOrd="0" parTransId="{EE8C9ED8-1738-457E-9DB7-2593E6C0C7C3}" sibTransId="{8943C1F3-233F-4E43-BE29-E29381385C65}"/>
    <dgm:cxn modelId="{9BA6A888-5068-4668-AEB7-5E1B3EA14B6F}" type="presOf" srcId="{504D1A54-7A2B-4604-9C64-3E61293BFB77}" destId="{DF2C90E2-3486-4EBC-933F-53F6296DC6D7}" srcOrd="0" destOrd="0" presId="urn:microsoft.com/office/officeart/2005/8/layout/chevron2"/>
    <dgm:cxn modelId="{EA70CD4D-6B7E-4653-AF54-5A58C80EAE4F}" type="presParOf" srcId="{221E0B90-2318-4370-96B4-EE8EFF11B778}" destId="{83418F36-AA44-458A-8A00-69266E297020}" srcOrd="0" destOrd="0" presId="urn:microsoft.com/office/officeart/2005/8/layout/chevron2"/>
    <dgm:cxn modelId="{2687D287-82E3-4FE8-8D81-ACABE7B0435B}" type="presParOf" srcId="{83418F36-AA44-458A-8A00-69266E297020}" destId="{451CD45F-D287-4311-B5CC-6F8B9E358C93}" srcOrd="0" destOrd="0" presId="urn:microsoft.com/office/officeart/2005/8/layout/chevron2"/>
    <dgm:cxn modelId="{6D625D0A-8080-4FDD-AD5C-1622A7B6944F}" type="presParOf" srcId="{83418F36-AA44-458A-8A00-69266E297020}" destId="{CE0D6E77-BA38-4350-87CC-996C73058AEB}" srcOrd="1" destOrd="0" presId="urn:microsoft.com/office/officeart/2005/8/layout/chevron2"/>
    <dgm:cxn modelId="{0080A880-8E6D-4DAD-8282-388A3471A3D5}" type="presParOf" srcId="{221E0B90-2318-4370-96B4-EE8EFF11B778}" destId="{2BBA945F-E921-45F9-8C8A-EAA97C66AE94}" srcOrd="1" destOrd="0" presId="urn:microsoft.com/office/officeart/2005/8/layout/chevron2"/>
    <dgm:cxn modelId="{C5505E2B-0D2E-4207-9D52-FE6A1EC5E214}" type="presParOf" srcId="{221E0B90-2318-4370-96B4-EE8EFF11B778}" destId="{1CB53CAD-58D7-4647-B132-51AD178CFC17}" srcOrd="2" destOrd="0" presId="urn:microsoft.com/office/officeart/2005/8/layout/chevron2"/>
    <dgm:cxn modelId="{7B50057B-AD12-420B-89F9-DACCC44D126C}" type="presParOf" srcId="{1CB53CAD-58D7-4647-B132-51AD178CFC17}" destId="{9459AA55-7F82-424D-B06A-EA62BC55FC20}" srcOrd="0" destOrd="0" presId="urn:microsoft.com/office/officeart/2005/8/layout/chevron2"/>
    <dgm:cxn modelId="{D34C49C7-2633-4A2F-A7C2-346359E31A34}" type="presParOf" srcId="{1CB53CAD-58D7-4647-B132-51AD178CFC17}" destId="{D01BED55-8FFA-472A-B8B1-FA004676595F}" srcOrd="1" destOrd="0" presId="urn:microsoft.com/office/officeart/2005/8/layout/chevron2"/>
    <dgm:cxn modelId="{570DC005-6038-4405-916E-9D613071D31E}" type="presParOf" srcId="{221E0B90-2318-4370-96B4-EE8EFF11B778}" destId="{05D6A627-E36A-4F0F-804B-EF75894FC561}" srcOrd="3" destOrd="0" presId="urn:microsoft.com/office/officeart/2005/8/layout/chevron2"/>
    <dgm:cxn modelId="{6037C401-5D5B-48B4-B2EF-601C226695C6}" type="presParOf" srcId="{221E0B90-2318-4370-96B4-EE8EFF11B778}" destId="{4941072C-0C24-4BDD-B05D-DF4FCDB874C4}" srcOrd="4" destOrd="0" presId="urn:microsoft.com/office/officeart/2005/8/layout/chevron2"/>
    <dgm:cxn modelId="{C5EFBF2C-3F2A-4ABA-9D71-2EB84B0BA0A0}" type="presParOf" srcId="{4941072C-0C24-4BDD-B05D-DF4FCDB874C4}" destId="{752AC8EC-0CFF-44DD-BB32-B2A67BABD09B}" srcOrd="0" destOrd="0" presId="urn:microsoft.com/office/officeart/2005/8/layout/chevron2"/>
    <dgm:cxn modelId="{7010EC00-524D-4734-8F88-A7F45E72D21E}" type="presParOf" srcId="{4941072C-0C24-4BDD-B05D-DF4FCDB874C4}" destId="{AAFE4DAB-7707-4E17-9759-2A5707070587}" srcOrd="1" destOrd="0" presId="urn:microsoft.com/office/officeart/2005/8/layout/chevron2"/>
    <dgm:cxn modelId="{65A9DD64-B891-4DCC-96E2-6BC250946E6A}" type="presParOf" srcId="{221E0B90-2318-4370-96B4-EE8EFF11B778}" destId="{5CEC3447-BC7D-42A9-8275-2A9597284E2F}" srcOrd="5" destOrd="0" presId="urn:microsoft.com/office/officeart/2005/8/layout/chevron2"/>
    <dgm:cxn modelId="{B4C714B9-0E0B-427B-ADAB-EA9078F25D0E}" type="presParOf" srcId="{221E0B90-2318-4370-96B4-EE8EFF11B778}" destId="{1D95DF99-A4A2-4785-85F1-7C80AE5F4C64}" srcOrd="6" destOrd="0" presId="urn:microsoft.com/office/officeart/2005/8/layout/chevron2"/>
    <dgm:cxn modelId="{5AD7B094-BEA8-42DB-BF50-55ACEB1CB7CC}" type="presParOf" srcId="{1D95DF99-A4A2-4785-85F1-7C80AE5F4C64}" destId="{410B789E-5377-4AD5-BDFE-B641470E168E}" srcOrd="0" destOrd="0" presId="urn:microsoft.com/office/officeart/2005/8/layout/chevron2"/>
    <dgm:cxn modelId="{097596BC-98FA-45D7-918E-705ACEF4360D}" type="presParOf" srcId="{1D95DF99-A4A2-4785-85F1-7C80AE5F4C64}" destId="{30ACFB5A-D397-4FA3-9986-B8AC562E99EE}" srcOrd="1" destOrd="0" presId="urn:microsoft.com/office/officeart/2005/8/layout/chevron2"/>
    <dgm:cxn modelId="{FDE2A701-0E86-4A20-8D00-5AD8B1945594}" type="presParOf" srcId="{221E0B90-2318-4370-96B4-EE8EFF11B778}" destId="{29EBCA43-13AB-47AB-B793-48F1F97ABD0D}" srcOrd="7" destOrd="0" presId="urn:microsoft.com/office/officeart/2005/8/layout/chevron2"/>
    <dgm:cxn modelId="{765E33B1-D8D9-43E0-87BD-94DA82EB049D}" type="presParOf" srcId="{221E0B90-2318-4370-96B4-EE8EFF11B778}" destId="{7EA25590-C186-4C8F-B842-9CB66B3ADC6D}" srcOrd="8" destOrd="0" presId="urn:microsoft.com/office/officeart/2005/8/layout/chevron2"/>
    <dgm:cxn modelId="{36FC37A6-12A5-44F8-BD1B-FAF1716CF024}" type="presParOf" srcId="{7EA25590-C186-4C8F-B842-9CB66B3ADC6D}" destId="{D69304EC-A82F-4A29-B221-1146ADFFF679}" srcOrd="0" destOrd="0" presId="urn:microsoft.com/office/officeart/2005/8/layout/chevron2"/>
    <dgm:cxn modelId="{D9C30453-1152-4274-ADF7-BC9BD7225949}" type="presParOf" srcId="{7EA25590-C186-4C8F-B842-9CB66B3ADC6D}" destId="{DF2C90E2-3486-4EBC-933F-53F6296DC6D7}"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29C3AF7A-878D-45CE-8807-BAA75D580653}"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s-MX"/>
        </a:p>
      </dgm:t>
    </dgm:pt>
    <dgm:pt modelId="{F2F6EFAD-7256-4A2C-A629-F167BF4C0367}">
      <dgm:prSet phldrT="[Texto]" custT="1">
        <dgm:style>
          <a:lnRef idx="1">
            <a:schemeClr val="accent1"/>
          </a:lnRef>
          <a:fillRef idx="3">
            <a:schemeClr val="accent1"/>
          </a:fillRef>
          <a:effectRef idx="2">
            <a:schemeClr val="accent1"/>
          </a:effectRef>
          <a:fontRef idx="minor">
            <a:schemeClr val="lt1"/>
          </a:fontRef>
        </dgm:style>
      </dgm:prSet>
      <dgm:spPr/>
      <dgm:t>
        <a:bodyPr/>
        <a:lstStyle/>
        <a:p>
          <a:r>
            <a:rPr lang="es-MX" sz="1800" b="1" dirty="0" smtClean="0"/>
            <a:t>Con el Derecho Notarial y Registral</a:t>
          </a:r>
          <a:endParaRPr lang="es-MX" sz="1800" dirty="0"/>
        </a:p>
      </dgm:t>
    </dgm:pt>
    <dgm:pt modelId="{DBB6D591-0069-4753-A326-EEF42B7EB94F}" type="parTrans" cxnId="{D9F81AB4-4A9F-4999-993B-C948A24914D2}">
      <dgm:prSet/>
      <dgm:spPr/>
      <dgm:t>
        <a:bodyPr/>
        <a:lstStyle/>
        <a:p>
          <a:endParaRPr lang="es-MX"/>
        </a:p>
      </dgm:t>
    </dgm:pt>
    <dgm:pt modelId="{BAFE121A-DB46-48E2-AC72-79B9FAA3FE45}" type="sibTrans" cxnId="{D9F81AB4-4A9F-4999-993B-C948A24914D2}">
      <dgm:prSet/>
      <dgm:spPr/>
      <dgm:t>
        <a:bodyPr/>
        <a:lstStyle/>
        <a:p>
          <a:endParaRPr lang="es-MX"/>
        </a:p>
      </dgm:t>
    </dgm:pt>
    <dgm:pt modelId="{69C6BDB7-677A-4493-B581-D8195D8BA138}">
      <dgm:prSet phldrT="[Texto]" custT="1">
        <dgm:style>
          <a:lnRef idx="1">
            <a:schemeClr val="accent1"/>
          </a:lnRef>
          <a:fillRef idx="2">
            <a:schemeClr val="accent1"/>
          </a:fillRef>
          <a:effectRef idx="1">
            <a:schemeClr val="accent1"/>
          </a:effectRef>
          <a:fontRef idx="minor">
            <a:schemeClr val="dk1"/>
          </a:fontRef>
        </dgm:style>
      </dgm:prSet>
      <dgm:spPr/>
      <dgm:t>
        <a:bodyPr/>
        <a:lstStyle/>
        <a:p>
          <a:r>
            <a:rPr lang="es-MX" sz="1100" dirty="0" smtClean="0"/>
            <a:t> </a:t>
          </a:r>
          <a:r>
            <a:rPr lang="es-MX" sz="1400" dirty="0" smtClean="0"/>
            <a:t>El derecho registral y notarial forma parte de los entes públicos que constituyen la organización jurídica del estado al servicio de la colectividad y de la administración pública. El registro de propiedad inmueble, garantiza el derecho inmobiliario, registrando los derechos reales sobre inmuebles y dando publicidad a los mismos, los cuales tienen uso y finalidad en la administración pública.</a:t>
          </a:r>
          <a:endParaRPr lang="es-MX" sz="1400" dirty="0"/>
        </a:p>
      </dgm:t>
    </dgm:pt>
    <dgm:pt modelId="{D1650557-72A8-4CF8-834E-151E86C5BA9F}" type="parTrans" cxnId="{CB98B310-2927-43EC-98BC-8019FF8991C6}">
      <dgm:prSet/>
      <dgm:spPr/>
      <dgm:t>
        <a:bodyPr/>
        <a:lstStyle/>
        <a:p>
          <a:endParaRPr lang="es-MX"/>
        </a:p>
      </dgm:t>
    </dgm:pt>
    <dgm:pt modelId="{1E8D93A2-C7AF-4BD7-A5C4-CE0D3CD7EE9B}" type="sibTrans" cxnId="{CB98B310-2927-43EC-98BC-8019FF8991C6}">
      <dgm:prSet/>
      <dgm:spPr/>
      <dgm:t>
        <a:bodyPr/>
        <a:lstStyle/>
        <a:p>
          <a:endParaRPr lang="es-MX"/>
        </a:p>
      </dgm:t>
    </dgm:pt>
    <dgm:pt modelId="{D4F1BE8D-37E5-4FD9-92F7-8C6867DEF01C}">
      <dgm:prSet phldrT="[Texto]" custT="1">
        <dgm:style>
          <a:lnRef idx="0">
            <a:schemeClr val="accent1"/>
          </a:lnRef>
          <a:fillRef idx="3">
            <a:schemeClr val="accent1"/>
          </a:fillRef>
          <a:effectRef idx="3">
            <a:schemeClr val="accent1"/>
          </a:effectRef>
          <a:fontRef idx="minor">
            <a:schemeClr val="lt1"/>
          </a:fontRef>
        </dgm:style>
      </dgm:prSet>
      <dgm:spPr/>
      <dgm:t>
        <a:bodyPr/>
        <a:lstStyle/>
        <a:p>
          <a:r>
            <a:rPr lang="es-MX" sz="1800" b="1" dirty="0" smtClean="0"/>
            <a:t>Con el Derecho Marítimo</a:t>
          </a:r>
          <a:endParaRPr lang="es-MX" sz="1800" dirty="0"/>
        </a:p>
      </dgm:t>
    </dgm:pt>
    <dgm:pt modelId="{60C66634-CF80-4FB8-9F88-5D8F16D94A3D}" type="parTrans" cxnId="{19AB3927-85F9-463D-B585-C8188F878B1C}">
      <dgm:prSet/>
      <dgm:spPr/>
      <dgm:t>
        <a:bodyPr/>
        <a:lstStyle/>
        <a:p>
          <a:endParaRPr lang="es-MX"/>
        </a:p>
      </dgm:t>
    </dgm:pt>
    <dgm:pt modelId="{F38CE4D2-A626-45EB-BF93-5A77F4ECA245}" type="sibTrans" cxnId="{19AB3927-85F9-463D-B585-C8188F878B1C}">
      <dgm:prSet/>
      <dgm:spPr/>
      <dgm:t>
        <a:bodyPr/>
        <a:lstStyle/>
        <a:p>
          <a:endParaRPr lang="es-MX"/>
        </a:p>
      </dgm:t>
    </dgm:pt>
    <dgm:pt modelId="{082AE34D-A3FA-4A9A-9970-2C3A0FE4BBC6}">
      <dgm:prSet phldrT="[Texto]" custT="1">
        <dgm:style>
          <a:lnRef idx="1">
            <a:schemeClr val="accent1"/>
          </a:lnRef>
          <a:fillRef idx="2">
            <a:schemeClr val="accent1"/>
          </a:fillRef>
          <a:effectRef idx="1">
            <a:schemeClr val="accent1"/>
          </a:effectRef>
          <a:fontRef idx="minor">
            <a:schemeClr val="dk1"/>
          </a:fontRef>
        </dgm:style>
      </dgm:prSet>
      <dgm:spPr/>
      <dgm:t>
        <a:bodyPr/>
        <a:lstStyle/>
        <a:p>
          <a:r>
            <a:rPr lang="es-MX" sz="1400" dirty="0" smtClean="0"/>
            <a:t>Esta rama se originó con el desprendimiento del derecho mercantil, tiene gran importancia por el desarrollo de nuestro comercio internacional. Existe una estrecha relación entre ambas ramas ya que las empresas que se encargan del tráfico marítimo, internamente son dependencias de la administración.</a:t>
          </a:r>
          <a:endParaRPr lang="es-MX" sz="1400" dirty="0"/>
        </a:p>
      </dgm:t>
    </dgm:pt>
    <dgm:pt modelId="{EDA0799A-2458-4FA3-9B47-853E217BC372}" type="parTrans" cxnId="{4C040A92-877C-4939-9D3E-9EA60B11DA70}">
      <dgm:prSet/>
      <dgm:spPr/>
      <dgm:t>
        <a:bodyPr/>
        <a:lstStyle/>
        <a:p>
          <a:endParaRPr lang="es-MX"/>
        </a:p>
      </dgm:t>
    </dgm:pt>
    <dgm:pt modelId="{91B703E4-B4AF-495D-8B5E-11813DAF1910}" type="sibTrans" cxnId="{4C040A92-877C-4939-9D3E-9EA60B11DA70}">
      <dgm:prSet/>
      <dgm:spPr/>
      <dgm:t>
        <a:bodyPr/>
        <a:lstStyle/>
        <a:p>
          <a:endParaRPr lang="es-MX"/>
        </a:p>
      </dgm:t>
    </dgm:pt>
    <dgm:pt modelId="{7B57B43B-6761-47F9-8E43-E27933A86628}">
      <dgm:prSet phldrT="[Texto]" custT="1">
        <dgm:style>
          <a:lnRef idx="1">
            <a:schemeClr val="accent1"/>
          </a:lnRef>
          <a:fillRef idx="3">
            <a:schemeClr val="accent1"/>
          </a:fillRef>
          <a:effectRef idx="2">
            <a:schemeClr val="accent1"/>
          </a:effectRef>
          <a:fontRef idx="minor">
            <a:schemeClr val="lt1"/>
          </a:fontRef>
        </dgm:style>
      </dgm:prSet>
      <dgm:spPr/>
      <dgm:t>
        <a:bodyPr/>
        <a:lstStyle/>
        <a:p>
          <a:r>
            <a:rPr lang="es-MX" sz="1800" b="1" dirty="0" smtClean="0"/>
            <a:t>Con el Derecho Tributario o Fiscal:</a:t>
          </a:r>
          <a:r>
            <a:rPr lang="es-MX" sz="1800" dirty="0" smtClean="0"/>
            <a:t> </a:t>
          </a:r>
          <a:endParaRPr lang="es-MX" sz="1800" dirty="0"/>
        </a:p>
      </dgm:t>
    </dgm:pt>
    <dgm:pt modelId="{9111839C-A53C-4DC1-BAE1-263440BEC5F5}" type="parTrans" cxnId="{DFC97A57-2A98-4FF9-8B3B-3F760FF6C39F}">
      <dgm:prSet/>
      <dgm:spPr/>
      <dgm:t>
        <a:bodyPr/>
        <a:lstStyle/>
        <a:p>
          <a:endParaRPr lang="es-MX"/>
        </a:p>
      </dgm:t>
    </dgm:pt>
    <dgm:pt modelId="{6BDCD131-3E4E-4878-A6A6-EC37EF2966F6}" type="sibTrans" cxnId="{DFC97A57-2A98-4FF9-8B3B-3F760FF6C39F}">
      <dgm:prSet/>
      <dgm:spPr/>
      <dgm:t>
        <a:bodyPr/>
        <a:lstStyle/>
        <a:p>
          <a:endParaRPr lang="es-MX"/>
        </a:p>
      </dgm:t>
    </dgm:pt>
    <dgm:pt modelId="{C47C5BEF-B232-4DF7-A804-D39FE0E16C22}">
      <dgm:prSet custT="1">
        <dgm:style>
          <a:lnRef idx="1">
            <a:schemeClr val="accent1"/>
          </a:lnRef>
          <a:fillRef idx="3">
            <a:schemeClr val="accent1"/>
          </a:fillRef>
          <a:effectRef idx="2">
            <a:schemeClr val="accent1"/>
          </a:effectRef>
          <a:fontRef idx="minor">
            <a:schemeClr val="lt1"/>
          </a:fontRef>
        </dgm:style>
      </dgm:prSet>
      <dgm:spPr/>
      <dgm:t>
        <a:bodyPr/>
        <a:lstStyle/>
        <a:p>
          <a:r>
            <a:rPr lang="es-MX" sz="1800" b="1" dirty="0" smtClean="0"/>
            <a:t>Con el Derecho Internacional Privado</a:t>
          </a:r>
          <a:endParaRPr lang="es-MX" sz="1800" dirty="0"/>
        </a:p>
      </dgm:t>
    </dgm:pt>
    <dgm:pt modelId="{A4446542-B15C-42DD-BAB6-6FEAAD8390D8}" type="parTrans" cxnId="{AB1F78C1-D6E7-4E49-A3B4-0EA333645F6C}">
      <dgm:prSet/>
      <dgm:spPr/>
      <dgm:t>
        <a:bodyPr/>
        <a:lstStyle/>
        <a:p>
          <a:endParaRPr lang="es-MX"/>
        </a:p>
      </dgm:t>
    </dgm:pt>
    <dgm:pt modelId="{24E79B2C-819B-466A-99A7-BC5BD82C2294}" type="sibTrans" cxnId="{AB1F78C1-D6E7-4E49-A3B4-0EA333645F6C}">
      <dgm:prSet/>
      <dgm:spPr/>
      <dgm:t>
        <a:bodyPr/>
        <a:lstStyle/>
        <a:p>
          <a:endParaRPr lang="es-MX"/>
        </a:p>
      </dgm:t>
    </dgm:pt>
    <dgm:pt modelId="{740A7600-8615-43E0-B2FA-0224E72A9C10}">
      <dgm:prSet phldrT="[Texto]" custT="1">
        <dgm:style>
          <a:lnRef idx="1">
            <a:schemeClr val="accent1"/>
          </a:lnRef>
          <a:fillRef idx="2">
            <a:schemeClr val="accent1"/>
          </a:fillRef>
          <a:effectRef idx="1">
            <a:schemeClr val="accent1"/>
          </a:effectRef>
          <a:fontRef idx="minor">
            <a:schemeClr val="dk1"/>
          </a:fontRef>
        </dgm:style>
      </dgm:prSet>
      <dgm:spPr/>
      <dgm:t>
        <a:bodyPr/>
        <a:lstStyle/>
        <a:p>
          <a:r>
            <a:rPr lang="es-MX" sz="1400" dirty="0" smtClean="0"/>
            <a:t>El derecho tributario tiene cercana vinculación con el derecho administrativo, y se está abriendo paso a paso como especialidad en materia tributaria con incidencia en la vida económica del país, los presupuestos y la administración pública</a:t>
          </a:r>
          <a:endParaRPr lang="es-MX" sz="1400" dirty="0"/>
        </a:p>
      </dgm:t>
    </dgm:pt>
    <dgm:pt modelId="{9EE4C700-1D9C-45D5-B381-E3916C92B656}" type="sibTrans" cxnId="{5BDCCDA2-FD78-433A-B0F9-A1A1F049D8C9}">
      <dgm:prSet/>
      <dgm:spPr/>
      <dgm:t>
        <a:bodyPr/>
        <a:lstStyle/>
        <a:p>
          <a:endParaRPr lang="es-MX"/>
        </a:p>
      </dgm:t>
    </dgm:pt>
    <dgm:pt modelId="{1FD3D3D0-82BA-4F2E-8C07-DEF1956C4238}" type="parTrans" cxnId="{5BDCCDA2-FD78-433A-B0F9-A1A1F049D8C9}">
      <dgm:prSet/>
      <dgm:spPr/>
      <dgm:t>
        <a:bodyPr/>
        <a:lstStyle/>
        <a:p>
          <a:endParaRPr lang="es-MX"/>
        </a:p>
      </dgm:t>
    </dgm:pt>
    <dgm:pt modelId="{FE16FF4F-75C1-4F8E-9C79-62936BCA14EA}">
      <dgm:prSet phldrT="[Texto]" custT="1">
        <dgm:style>
          <a:lnRef idx="0">
            <a:schemeClr val="accent1"/>
          </a:lnRef>
          <a:fillRef idx="3">
            <a:schemeClr val="accent1"/>
          </a:fillRef>
          <a:effectRef idx="3">
            <a:schemeClr val="accent1"/>
          </a:effectRef>
          <a:fontRef idx="minor">
            <a:schemeClr val="lt1"/>
          </a:fontRef>
        </dgm:style>
      </dgm:prSet>
      <dgm:spPr/>
      <dgm:t>
        <a:bodyPr/>
        <a:lstStyle/>
        <a:p>
          <a:r>
            <a:rPr lang="es-MX" sz="1800" b="1" dirty="0" smtClean="0"/>
            <a:t>Con el Derecho Internacional Publico:</a:t>
          </a:r>
          <a:endParaRPr lang="es-MX" sz="1800" dirty="0"/>
        </a:p>
      </dgm:t>
    </dgm:pt>
    <dgm:pt modelId="{0312691A-F676-414F-803C-B55CF3A377D6}" type="parTrans" cxnId="{A43EEFA8-4727-407D-8929-698181EDFE76}">
      <dgm:prSet/>
      <dgm:spPr/>
      <dgm:t>
        <a:bodyPr/>
        <a:lstStyle/>
        <a:p>
          <a:endParaRPr lang="es-MX"/>
        </a:p>
      </dgm:t>
    </dgm:pt>
    <dgm:pt modelId="{F005023B-F141-46A8-8A8B-BDCE5B307D51}" type="sibTrans" cxnId="{A43EEFA8-4727-407D-8929-698181EDFE76}">
      <dgm:prSet/>
      <dgm:spPr/>
      <dgm:t>
        <a:bodyPr/>
        <a:lstStyle/>
        <a:p>
          <a:endParaRPr lang="es-MX"/>
        </a:p>
      </dgm:t>
    </dgm:pt>
    <dgm:pt modelId="{F711431D-6F86-45C8-B3DB-37B8900EC8C6}">
      <dgm:prSet phldrT="[Texto]">
        <dgm:style>
          <a:lnRef idx="1">
            <a:schemeClr val="accent1"/>
          </a:lnRef>
          <a:fillRef idx="2">
            <a:schemeClr val="accent1"/>
          </a:fillRef>
          <a:effectRef idx="1">
            <a:schemeClr val="accent1"/>
          </a:effectRef>
          <a:fontRef idx="minor">
            <a:schemeClr val="dk1"/>
          </a:fontRef>
        </dgm:style>
      </dgm:prSet>
      <dgm:spPr/>
      <dgm:t>
        <a:bodyPr/>
        <a:lstStyle/>
        <a:p>
          <a:endParaRPr lang="es-MX" sz="1100" dirty="0"/>
        </a:p>
      </dgm:t>
    </dgm:pt>
    <dgm:pt modelId="{DC0C066A-3E98-446A-888E-039A5C86D34C}" type="parTrans" cxnId="{BE2DC22B-A8FD-4173-8DAD-CBC85EB55A19}">
      <dgm:prSet/>
      <dgm:spPr/>
      <dgm:t>
        <a:bodyPr/>
        <a:lstStyle/>
        <a:p>
          <a:endParaRPr lang="es-MX"/>
        </a:p>
      </dgm:t>
    </dgm:pt>
    <dgm:pt modelId="{0639784F-CC2B-4E9A-BB20-6202980633F9}" type="sibTrans" cxnId="{BE2DC22B-A8FD-4173-8DAD-CBC85EB55A19}">
      <dgm:prSet/>
      <dgm:spPr/>
      <dgm:t>
        <a:bodyPr/>
        <a:lstStyle/>
        <a:p>
          <a:endParaRPr lang="es-MX"/>
        </a:p>
      </dgm:t>
    </dgm:pt>
    <dgm:pt modelId="{E560DD71-10EC-4159-870C-9CD1326499B7}">
      <dgm:prSet custT="1">
        <dgm:style>
          <a:lnRef idx="1">
            <a:schemeClr val="accent1"/>
          </a:lnRef>
          <a:fillRef idx="2">
            <a:schemeClr val="accent1"/>
          </a:fillRef>
          <a:effectRef idx="1">
            <a:schemeClr val="accent1"/>
          </a:effectRef>
          <a:fontRef idx="minor">
            <a:schemeClr val="dk1"/>
          </a:fontRef>
        </dgm:style>
      </dgm:prSet>
      <dgm:spPr/>
      <dgm:t>
        <a:bodyPr/>
        <a:lstStyle/>
        <a:p>
          <a:r>
            <a:rPr lang="es-MX" sz="1400" dirty="0" smtClean="0"/>
            <a:t>Es el conjunto de normas que establecen las leyes que rigen el estado en las relaciones mutuas de propiedad entre los ciudadanos y los órganos económicos de las diferentes naciones, también le competen las normas que regulan la situación jurídica civil de los extranjeros.</a:t>
          </a:r>
          <a:endParaRPr lang="es-MX" sz="1400" dirty="0"/>
        </a:p>
      </dgm:t>
    </dgm:pt>
    <dgm:pt modelId="{CE93A9E7-8019-4014-B731-E74C84691598}" type="parTrans" cxnId="{BC123647-D166-4CD7-BAF0-13C9B08F32EC}">
      <dgm:prSet/>
      <dgm:spPr/>
      <dgm:t>
        <a:bodyPr/>
        <a:lstStyle/>
        <a:p>
          <a:endParaRPr lang="es-MX"/>
        </a:p>
      </dgm:t>
    </dgm:pt>
    <dgm:pt modelId="{0B1C6FA1-C285-44CA-8DBD-5AB0979B80B5}" type="sibTrans" cxnId="{BC123647-D166-4CD7-BAF0-13C9B08F32EC}">
      <dgm:prSet/>
      <dgm:spPr/>
      <dgm:t>
        <a:bodyPr/>
        <a:lstStyle/>
        <a:p>
          <a:endParaRPr lang="es-MX"/>
        </a:p>
      </dgm:t>
    </dgm:pt>
    <dgm:pt modelId="{C3A84872-E00E-4A2B-864C-4053CAEE1A4C}">
      <dgm:prSet phldrT="[Texto]" custT="1">
        <dgm:style>
          <a:lnRef idx="1">
            <a:schemeClr val="accent1"/>
          </a:lnRef>
          <a:fillRef idx="2">
            <a:schemeClr val="accent1"/>
          </a:fillRef>
          <a:effectRef idx="1">
            <a:schemeClr val="accent1"/>
          </a:effectRef>
          <a:fontRef idx="minor">
            <a:schemeClr val="dk1"/>
          </a:fontRef>
        </dgm:style>
      </dgm:prSet>
      <dgm:spPr/>
      <dgm:t>
        <a:bodyPr/>
        <a:lstStyle/>
        <a:p>
          <a:r>
            <a:rPr lang="es-MX" sz="1400" dirty="0" smtClean="0"/>
            <a:t>Es el conjunto de reglas que determinan los deberes recíprocos de los estados y demás sujetos internacionales.</a:t>
          </a:r>
          <a:endParaRPr lang="es-MX" sz="1400" dirty="0"/>
        </a:p>
      </dgm:t>
    </dgm:pt>
    <dgm:pt modelId="{DD1F5BDC-F787-4695-A7C1-E77726032120}" type="parTrans" cxnId="{3CF9E630-9834-4B40-8CB6-637DCD7D607A}">
      <dgm:prSet/>
      <dgm:spPr/>
      <dgm:t>
        <a:bodyPr/>
        <a:lstStyle/>
        <a:p>
          <a:endParaRPr lang="es-MX"/>
        </a:p>
      </dgm:t>
    </dgm:pt>
    <dgm:pt modelId="{D51193DD-5343-47DA-902E-BBCF70FA5429}" type="sibTrans" cxnId="{3CF9E630-9834-4B40-8CB6-637DCD7D607A}">
      <dgm:prSet/>
      <dgm:spPr/>
      <dgm:t>
        <a:bodyPr/>
        <a:lstStyle/>
        <a:p>
          <a:endParaRPr lang="es-MX"/>
        </a:p>
      </dgm:t>
    </dgm:pt>
    <dgm:pt modelId="{3ABAC142-5798-44D5-A358-D5070CCF5561}">
      <dgm:prSet phldrT="[Texto]" custT="1">
        <dgm:style>
          <a:lnRef idx="1">
            <a:schemeClr val="accent1"/>
          </a:lnRef>
          <a:fillRef idx="2">
            <a:schemeClr val="accent1"/>
          </a:fillRef>
          <a:effectRef idx="1">
            <a:schemeClr val="accent1"/>
          </a:effectRef>
          <a:fontRef idx="minor">
            <a:schemeClr val="dk1"/>
          </a:fontRef>
        </dgm:style>
      </dgm:prSet>
      <dgm:spPr/>
      <dgm:t>
        <a:bodyPr/>
        <a:lstStyle/>
        <a:p>
          <a:endParaRPr lang="es-MX" sz="1400" dirty="0"/>
        </a:p>
      </dgm:t>
    </dgm:pt>
    <dgm:pt modelId="{ADD805CD-5C60-4F7D-8EE3-D24CFCACD246}" type="parTrans" cxnId="{1C2320D8-390F-4EF8-8A71-49756B81D83E}">
      <dgm:prSet/>
      <dgm:spPr/>
      <dgm:t>
        <a:bodyPr/>
        <a:lstStyle/>
        <a:p>
          <a:endParaRPr lang="es-MX"/>
        </a:p>
      </dgm:t>
    </dgm:pt>
    <dgm:pt modelId="{926434ED-0797-4D8C-8A0F-E7F4A6F4CB1A}" type="sibTrans" cxnId="{1C2320D8-390F-4EF8-8A71-49756B81D83E}">
      <dgm:prSet/>
      <dgm:spPr/>
      <dgm:t>
        <a:bodyPr/>
        <a:lstStyle/>
        <a:p>
          <a:endParaRPr lang="es-MX"/>
        </a:p>
      </dgm:t>
    </dgm:pt>
    <dgm:pt modelId="{CAC8443A-2941-4C4E-9EDA-019965CFE918}" type="pres">
      <dgm:prSet presAssocID="{29C3AF7A-878D-45CE-8807-BAA75D580653}" presName="Name0" presStyleCnt="0">
        <dgm:presLayoutVars>
          <dgm:dir/>
          <dgm:animLvl val="lvl"/>
          <dgm:resizeHandles val="exact"/>
        </dgm:presLayoutVars>
      </dgm:prSet>
      <dgm:spPr/>
      <dgm:t>
        <a:bodyPr/>
        <a:lstStyle/>
        <a:p>
          <a:endParaRPr lang="es-MX"/>
        </a:p>
      </dgm:t>
    </dgm:pt>
    <dgm:pt modelId="{9FD5399C-0729-48BD-A387-EE6EC69A702F}" type="pres">
      <dgm:prSet presAssocID="{F2F6EFAD-7256-4A2C-A629-F167BF4C0367}" presName="linNode" presStyleCnt="0"/>
      <dgm:spPr/>
    </dgm:pt>
    <dgm:pt modelId="{826F7719-0A3D-4600-B788-7DB88EC0A50C}" type="pres">
      <dgm:prSet presAssocID="{F2F6EFAD-7256-4A2C-A629-F167BF4C0367}" presName="parentText" presStyleLbl="node1" presStyleIdx="0" presStyleCnt="5" custScaleX="109890" custLinFactNeighborY="1308">
        <dgm:presLayoutVars>
          <dgm:chMax val="1"/>
          <dgm:bulletEnabled val="1"/>
        </dgm:presLayoutVars>
      </dgm:prSet>
      <dgm:spPr/>
      <dgm:t>
        <a:bodyPr/>
        <a:lstStyle/>
        <a:p>
          <a:endParaRPr lang="es-MX"/>
        </a:p>
      </dgm:t>
    </dgm:pt>
    <dgm:pt modelId="{9A6618B8-8E47-469F-8450-FC4CB3BF7641}" type="pres">
      <dgm:prSet presAssocID="{F2F6EFAD-7256-4A2C-A629-F167BF4C0367}" presName="descendantText" presStyleLbl="alignAccFollowNode1" presStyleIdx="0" presStyleCnt="5" custScaleX="228912">
        <dgm:presLayoutVars>
          <dgm:bulletEnabled val="1"/>
        </dgm:presLayoutVars>
      </dgm:prSet>
      <dgm:spPr/>
      <dgm:t>
        <a:bodyPr/>
        <a:lstStyle/>
        <a:p>
          <a:endParaRPr lang="es-MX"/>
        </a:p>
      </dgm:t>
    </dgm:pt>
    <dgm:pt modelId="{4D5CA3BD-C3B0-4FB3-BEA5-8EE4EDCBFF18}" type="pres">
      <dgm:prSet presAssocID="{BAFE121A-DB46-48E2-AC72-79B9FAA3FE45}" presName="sp" presStyleCnt="0"/>
      <dgm:spPr/>
    </dgm:pt>
    <dgm:pt modelId="{9BFE4806-CA43-423B-BBFE-6A0D5DF1A56F}" type="pres">
      <dgm:prSet presAssocID="{D4F1BE8D-37E5-4FD9-92F7-8C6867DEF01C}" presName="linNode" presStyleCnt="0"/>
      <dgm:spPr/>
    </dgm:pt>
    <dgm:pt modelId="{0C006958-9F5C-4925-AB97-E147A270C0E9}" type="pres">
      <dgm:prSet presAssocID="{D4F1BE8D-37E5-4FD9-92F7-8C6867DEF01C}" presName="parentText" presStyleLbl="node1" presStyleIdx="1" presStyleCnt="5" custScaleX="58059" custLinFactNeighborX="0" custLinFactNeighborY="1494">
        <dgm:presLayoutVars>
          <dgm:chMax val="1"/>
          <dgm:bulletEnabled val="1"/>
        </dgm:presLayoutVars>
      </dgm:prSet>
      <dgm:spPr/>
      <dgm:t>
        <a:bodyPr/>
        <a:lstStyle/>
        <a:p>
          <a:endParaRPr lang="es-MX"/>
        </a:p>
      </dgm:t>
    </dgm:pt>
    <dgm:pt modelId="{430DAF11-7CA4-45EF-B832-25CE9B4F7CDD}" type="pres">
      <dgm:prSet presAssocID="{D4F1BE8D-37E5-4FD9-92F7-8C6867DEF01C}" presName="descendantText" presStyleLbl="alignAccFollowNode1" presStyleIdx="1" presStyleCnt="5" custScaleX="121649">
        <dgm:presLayoutVars>
          <dgm:bulletEnabled val="1"/>
        </dgm:presLayoutVars>
      </dgm:prSet>
      <dgm:spPr/>
      <dgm:t>
        <a:bodyPr/>
        <a:lstStyle/>
        <a:p>
          <a:endParaRPr lang="es-MX"/>
        </a:p>
      </dgm:t>
    </dgm:pt>
    <dgm:pt modelId="{FA5DE388-313E-4896-BF5E-0DBD0BE578D3}" type="pres">
      <dgm:prSet presAssocID="{F38CE4D2-A626-45EB-BF93-5A77F4ECA245}" presName="sp" presStyleCnt="0"/>
      <dgm:spPr/>
    </dgm:pt>
    <dgm:pt modelId="{7CE0F8E0-895B-4BEF-B7AB-E07D5B4D6EDE}" type="pres">
      <dgm:prSet presAssocID="{7B57B43B-6761-47F9-8E43-E27933A86628}" presName="linNode" presStyleCnt="0"/>
      <dgm:spPr/>
    </dgm:pt>
    <dgm:pt modelId="{D5D96DF4-8822-43AB-B284-E0ABB2CE56BB}" type="pres">
      <dgm:prSet presAssocID="{7B57B43B-6761-47F9-8E43-E27933A86628}" presName="parentText" presStyleLbl="node1" presStyleIdx="2" presStyleCnt="5" custScaleX="60377">
        <dgm:presLayoutVars>
          <dgm:chMax val="1"/>
          <dgm:bulletEnabled val="1"/>
        </dgm:presLayoutVars>
      </dgm:prSet>
      <dgm:spPr/>
      <dgm:t>
        <a:bodyPr/>
        <a:lstStyle/>
        <a:p>
          <a:endParaRPr lang="es-MX"/>
        </a:p>
      </dgm:t>
    </dgm:pt>
    <dgm:pt modelId="{653DD545-D7B1-4DF3-B308-CAF1D01FCC6E}" type="pres">
      <dgm:prSet presAssocID="{7B57B43B-6761-47F9-8E43-E27933A86628}" presName="descendantText" presStyleLbl="alignAccFollowNode1" presStyleIdx="2" presStyleCnt="5" custScaleX="127412">
        <dgm:presLayoutVars>
          <dgm:bulletEnabled val="1"/>
        </dgm:presLayoutVars>
      </dgm:prSet>
      <dgm:spPr/>
      <dgm:t>
        <a:bodyPr/>
        <a:lstStyle/>
        <a:p>
          <a:endParaRPr lang="es-MX"/>
        </a:p>
      </dgm:t>
    </dgm:pt>
    <dgm:pt modelId="{22D59619-1368-4C5E-B2C4-BD45A1485622}" type="pres">
      <dgm:prSet presAssocID="{6BDCD131-3E4E-4878-A6A6-EC37EF2966F6}" presName="sp" presStyleCnt="0"/>
      <dgm:spPr/>
    </dgm:pt>
    <dgm:pt modelId="{A8715C44-5773-495A-8695-694F783087D7}" type="pres">
      <dgm:prSet presAssocID="{FE16FF4F-75C1-4F8E-9C79-62936BCA14EA}" presName="linNode" presStyleCnt="0"/>
      <dgm:spPr/>
    </dgm:pt>
    <dgm:pt modelId="{E47E6533-0FA6-4348-AE8B-1605AF721D76}" type="pres">
      <dgm:prSet presAssocID="{FE16FF4F-75C1-4F8E-9C79-62936BCA14EA}" presName="parentText" presStyleLbl="node1" presStyleIdx="3" presStyleCnt="5" custScaleX="59241">
        <dgm:presLayoutVars>
          <dgm:chMax val="1"/>
          <dgm:bulletEnabled val="1"/>
        </dgm:presLayoutVars>
      </dgm:prSet>
      <dgm:spPr/>
      <dgm:t>
        <a:bodyPr/>
        <a:lstStyle/>
        <a:p>
          <a:endParaRPr lang="es-MX"/>
        </a:p>
      </dgm:t>
    </dgm:pt>
    <dgm:pt modelId="{BC3A25BD-5428-4DCB-9CBD-465D6B1DADA5}" type="pres">
      <dgm:prSet presAssocID="{FE16FF4F-75C1-4F8E-9C79-62936BCA14EA}" presName="descendantText" presStyleLbl="alignAccFollowNode1" presStyleIdx="3" presStyleCnt="5" custScaleX="119779">
        <dgm:presLayoutVars>
          <dgm:bulletEnabled val="1"/>
        </dgm:presLayoutVars>
      </dgm:prSet>
      <dgm:spPr/>
      <dgm:t>
        <a:bodyPr/>
        <a:lstStyle/>
        <a:p>
          <a:endParaRPr lang="es-MX"/>
        </a:p>
      </dgm:t>
    </dgm:pt>
    <dgm:pt modelId="{C62E6F83-6852-4DA8-9A15-6E5EFB7BB044}" type="pres">
      <dgm:prSet presAssocID="{F005023B-F141-46A8-8A8B-BDCE5B307D51}" presName="sp" presStyleCnt="0"/>
      <dgm:spPr/>
    </dgm:pt>
    <dgm:pt modelId="{A5FAC68C-F1F0-4349-AD51-0309CA3F5EB3}" type="pres">
      <dgm:prSet presAssocID="{C47C5BEF-B232-4DF7-A804-D39FE0E16C22}" presName="linNode" presStyleCnt="0"/>
      <dgm:spPr/>
    </dgm:pt>
    <dgm:pt modelId="{207A37EC-D4EF-44C2-9088-9189512642FA}" type="pres">
      <dgm:prSet presAssocID="{C47C5BEF-B232-4DF7-A804-D39FE0E16C22}" presName="parentText" presStyleLbl="node1" presStyleIdx="4" presStyleCnt="5" custScaleX="82453">
        <dgm:presLayoutVars>
          <dgm:chMax val="1"/>
          <dgm:bulletEnabled val="1"/>
        </dgm:presLayoutVars>
      </dgm:prSet>
      <dgm:spPr/>
      <dgm:t>
        <a:bodyPr/>
        <a:lstStyle/>
        <a:p>
          <a:endParaRPr lang="es-MX"/>
        </a:p>
      </dgm:t>
    </dgm:pt>
    <dgm:pt modelId="{7610CA21-756C-491B-8187-55154B8FA51D}" type="pres">
      <dgm:prSet presAssocID="{C47C5BEF-B232-4DF7-A804-D39FE0E16C22}" presName="descendantText" presStyleLbl="alignAccFollowNode1" presStyleIdx="4" presStyleCnt="5" custScaleX="171970">
        <dgm:presLayoutVars>
          <dgm:bulletEnabled val="1"/>
        </dgm:presLayoutVars>
      </dgm:prSet>
      <dgm:spPr/>
      <dgm:t>
        <a:bodyPr/>
        <a:lstStyle/>
        <a:p>
          <a:endParaRPr lang="es-MX"/>
        </a:p>
      </dgm:t>
    </dgm:pt>
  </dgm:ptLst>
  <dgm:cxnLst>
    <dgm:cxn modelId="{4C040A92-877C-4939-9D3E-9EA60B11DA70}" srcId="{D4F1BE8D-37E5-4FD9-92F7-8C6867DEF01C}" destId="{082AE34D-A3FA-4A9A-9970-2C3A0FE4BBC6}" srcOrd="0" destOrd="0" parTransId="{EDA0799A-2458-4FA3-9B47-853E217BC372}" sibTransId="{91B703E4-B4AF-495D-8B5E-11813DAF1910}"/>
    <dgm:cxn modelId="{55496604-F597-4900-98D7-17EF8D973307}" type="presOf" srcId="{C3A84872-E00E-4A2B-864C-4053CAEE1A4C}" destId="{BC3A25BD-5428-4DCB-9CBD-465D6B1DADA5}" srcOrd="0" destOrd="0" presId="urn:microsoft.com/office/officeart/2005/8/layout/vList5"/>
    <dgm:cxn modelId="{CB1383D9-FE47-496F-B6CF-FEDD6D91ABED}" type="presOf" srcId="{C47C5BEF-B232-4DF7-A804-D39FE0E16C22}" destId="{207A37EC-D4EF-44C2-9088-9189512642FA}" srcOrd="0" destOrd="0" presId="urn:microsoft.com/office/officeart/2005/8/layout/vList5"/>
    <dgm:cxn modelId="{3CF9E630-9834-4B40-8CB6-637DCD7D607A}" srcId="{FE16FF4F-75C1-4F8E-9C79-62936BCA14EA}" destId="{C3A84872-E00E-4A2B-864C-4053CAEE1A4C}" srcOrd="0" destOrd="0" parTransId="{DD1F5BDC-F787-4695-A7C1-E77726032120}" sibTransId="{D51193DD-5343-47DA-902E-BBCF70FA5429}"/>
    <dgm:cxn modelId="{FE9505F2-624C-48CE-B696-4A43ECF468F2}" type="presOf" srcId="{740A7600-8615-43E0-B2FA-0224E72A9C10}" destId="{653DD545-D7B1-4DF3-B308-CAF1D01FCC6E}" srcOrd="0" destOrd="1" presId="urn:microsoft.com/office/officeart/2005/8/layout/vList5"/>
    <dgm:cxn modelId="{BE2DC22B-A8FD-4173-8DAD-CBC85EB55A19}" srcId="{7B57B43B-6761-47F9-8E43-E27933A86628}" destId="{F711431D-6F86-45C8-B3DB-37B8900EC8C6}" srcOrd="2" destOrd="0" parTransId="{DC0C066A-3E98-446A-888E-039A5C86D34C}" sibTransId="{0639784F-CC2B-4E9A-BB20-6202980633F9}"/>
    <dgm:cxn modelId="{19AB3927-85F9-463D-B585-C8188F878B1C}" srcId="{29C3AF7A-878D-45CE-8807-BAA75D580653}" destId="{D4F1BE8D-37E5-4FD9-92F7-8C6867DEF01C}" srcOrd="1" destOrd="0" parTransId="{60C66634-CF80-4FB8-9F88-5D8F16D94A3D}" sibTransId="{F38CE4D2-A626-45EB-BF93-5A77F4ECA245}"/>
    <dgm:cxn modelId="{1DB47499-68C4-47C0-BE1E-C8D56C4F3D31}" type="presOf" srcId="{FE16FF4F-75C1-4F8E-9C79-62936BCA14EA}" destId="{E47E6533-0FA6-4348-AE8B-1605AF721D76}" srcOrd="0" destOrd="0" presId="urn:microsoft.com/office/officeart/2005/8/layout/vList5"/>
    <dgm:cxn modelId="{B38C522A-CEBF-4508-B2FB-BB0E84C7A5AC}" type="presOf" srcId="{69C6BDB7-677A-4493-B581-D8195D8BA138}" destId="{9A6618B8-8E47-469F-8450-FC4CB3BF7641}" srcOrd="0" destOrd="0" presId="urn:microsoft.com/office/officeart/2005/8/layout/vList5"/>
    <dgm:cxn modelId="{D8AF27C9-C1CF-48B7-9D4B-EC174413DCAC}" type="presOf" srcId="{D4F1BE8D-37E5-4FD9-92F7-8C6867DEF01C}" destId="{0C006958-9F5C-4925-AB97-E147A270C0E9}" srcOrd="0" destOrd="0" presId="urn:microsoft.com/office/officeart/2005/8/layout/vList5"/>
    <dgm:cxn modelId="{D9F81AB4-4A9F-4999-993B-C948A24914D2}" srcId="{29C3AF7A-878D-45CE-8807-BAA75D580653}" destId="{F2F6EFAD-7256-4A2C-A629-F167BF4C0367}" srcOrd="0" destOrd="0" parTransId="{DBB6D591-0069-4753-A326-EEF42B7EB94F}" sibTransId="{BAFE121A-DB46-48E2-AC72-79B9FAA3FE45}"/>
    <dgm:cxn modelId="{1C2320D8-390F-4EF8-8A71-49756B81D83E}" srcId="{7B57B43B-6761-47F9-8E43-E27933A86628}" destId="{3ABAC142-5798-44D5-A358-D5070CCF5561}" srcOrd="0" destOrd="0" parTransId="{ADD805CD-5C60-4F7D-8EE3-D24CFCACD246}" sibTransId="{926434ED-0797-4D8C-8A0F-E7F4A6F4CB1A}"/>
    <dgm:cxn modelId="{DFC97A57-2A98-4FF9-8B3B-3F760FF6C39F}" srcId="{29C3AF7A-878D-45CE-8807-BAA75D580653}" destId="{7B57B43B-6761-47F9-8E43-E27933A86628}" srcOrd="2" destOrd="0" parTransId="{9111839C-A53C-4DC1-BAE1-263440BEC5F5}" sibTransId="{6BDCD131-3E4E-4878-A6A6-EC37EF2966F6}"/>
    <dgm:cxn modelId="{5FB3C146-7E4C-407C-A0AA-9691E495368C}" type="presOf" srcId="{F711431D-6F86-45C8-B3DB-37B8900EC8C6}" destId="{653DD545-D7B1-4DF3-B308-CAF1D01FCC6E}" srcOrd="0" destOrd="2" presId="urn:microsoft.com/office/officeart/2005/8/layout/vList5"/>
    <dgm:cxn modelId="{9009511C-DB68-4AC6-BF01-B777D643BA32}" type="presOf" srcId="{29C3AF7A-878D-45CE-8807-BAA75D580653}" destId="{CAC8443A-2941-4C4E-9EDA-019965CFE918}" srcOrd="0" destOrd="0" presId="urn:microsoft.com/office/officeart/2005/8/layout/vList5"/>
    <dgm:cxn modelId="{E7AA90EC-406F-43BB-9900-B47A6F1978AC}" type="presOf" srcId="{3ABAC142-5798-44D5-A358-D5070CCF5561}" destId="{653DD545-D7B1-4DF3-B308-CAF1D01FCC6E}" srcOrd="0" destOrd="0" presId="urn:microsoft.com/office/officeart/2005/8/layout/vList5"/>
    <dgm:cxn modelId="{5BDCCDA2-FD78-433A-B0F9-A1A1F049D8C9}" srcId="{7B57B43B-6761-47F9-8E43-E27933A86628}" destId="{740A7600-8615-43E0-B2FA-0224E72A9C10}" srcOrd="1" destOrd="0" parTransId="{1FD3D3D0-82BA-4F2E-8C07-DEF1956C4238}" sibTransId="{9EE4C700-1D9C-45D5-B381-E3916C92B656}"/>
    <dgm:cxn modelId="{97546C7D-28EF-4013-97F0-E393DBC5FC7A}" type="presOf" srcId="{F2F6EFAD-7256-4A2C-A629-F167BF4C0367}" destId="{826F7719-0A3D-4600-B788-7DB88EC0A50C}" srcOrd="0" destOrd="0" presId="urn:microsoft.com/office/officeart/2005/8/layout/vList5"/>
    <dgm:cxn modelId="{AB1F78C1-D6E7-4E49-A3B4-0EA333645F6C}" srcId="{29C3AF7A-878D-45CE-8807-BAA75D580653}" destId="{C47C5BEF-B232-4DF7-A804-D39FE0E16C22}" srcOrd="4" destOrd="0" parTransId="{A4446542-B15C-42DD-BAB6-6FEAAD8390D8}" sibTransId="{24E79B2C-819B-466A-99A7-BC5BD82C2294}"/>
    <dgm:cxn modelId="{2397F374-8F7C-49BA-ABA2-8C2FCE05A410}" type="presOf" srcId="{7B57B43B-6761-47F9-8E43-E27933A86628}" destId="{D5D96DF4-8822-43AB-B284-E0ABB2CE56BB}" srcOrd="0" destOrd="0" presId="urn:microsoft.com/office/officeart/2005/8/layout/vList5"/>
    <dgm:cxn modelId="{BC123647-D166-4CD7-BAF0-13C9B08F32EC}" srcId="{C47C5BEF-B232-4DF7-A804-D39FE0E16C22}" destId="{E560DD71-10EC-4159-870C-9CD1326499B7}" srcOrd="0" destOrd="0" parTransId="{CE93A9E7-8019-4014-B731-E74C84691598}" sibTransId="{0B1C6FA1-C285-44CA-8DBD-5AB0979B80B5}"/>
    <dgm:cxn modelId="{2DC22080-FA8E-49CF-82FC-FB8F00E4CCB5}" type="presOf" srcId="{082AE34D-A3FA-4A9A-9970-2C3A0FE4BBC6}" destId="{430DAF11-7CA4-45EF-B832-25CE9B4F7CDD}" srcOrd="0" destOrd="0" presId="urn:microsoft.com/office/officeart/2005/8/layout/vList5"/>
    <dgm:cxn modelId="{CB98B310-2927-43EC-98BC-8019FF8991C6}" srcId="{F2F6EFAD-7256-4A2C-A629-F167BF4C0367}" destId="{69C6BDB7-677A-4493-B581-D8195D8BA138}" srcOrd="0" destOrd="0" parTransId="{D1650557-72A8-4CF8-834E-151E86C5BA9F}" sibTransId="{1E8D93A2-C7AF-4BD7-A5C4-CE0D3CD7EE9B}"/>
    <dgm:cxn modelId="{A43EEFA8-4727-407D-8929-698181EDFE76}" srcId="{29C3AF7A-878D-45CE-8807-BAA75D580653}" destId="{FE16FF4F-75C1-4F8E-9C79-62936BCA14EA}" srcOrd="3" destOrd="0" parTransId="{0312691A-F676-414F-803C-B55CF3A377D6}" sibTransId="{F005023B-F141-46A8-8A8B-BDCE5B307D51}"/>
    <dgm:cxn modelId="{D81BC523-746E-4691-AB04-B708606F5C49}" type="presOf" srcId="{E560DD71-10EC-4159-870C-9CD1326499B7}" destId="{7610CA21-756C-491B-8187-55154B8FA51D}" srcOrd="0" destOrd="0" presId="urn:microsoft.com/office/officeart/2005/8/layout/vList5"/>
    <dgm:cxn modelId="{37A64D6A-5D72-4BF9-BFA7-8738AF2135F9}" type="presParOf" srcId="{CAC8443A-2941-4C4E-9EDA-019965CFE918}" destId="{9FD5399C-0729-48BD-A387-EE6EC69A702F}" srcOrd="0" destOrd="0" presId="urn:microsoft.com/office/officeart/2005/8/layout/vList5"/>
    <dgm:cxn modelId="{96277369-8059-445F-8073-DE406BA8CB83}" type="presParOf" srcId="{9FD5399C-0729-48BD-A387-EE6EC69A702F}" destId="{826F7719-0A3D-4600-B788-7DB88EC0A50C}" srcOrd="0" destOrd="0" presId="urn:microsoft.com/office/officeart/2005/8/layout/vList5"/>
    <dgm:cxn modelId="{9502E882-F726-4D79-988C-4CF2F67CF10D}" type="presParOf" srcId="{9FD5399C-0729-48BD-A387-EE6EC69A702F}" destId="{9A6618B8-8E47-469F-8450-FC4CB3BF7641}" srcOrd="1" destOrd="0" presId="urn:microsoft.com/office/officeart/2005/8/layout/vList5"/>
    <dgm:cxn modelId="{9C0AC6A9-6975-4712-85C2-18148D321008}" type="presParOf" srcId="{CAC8443A-2941-4C4E-9EDA-019965CFE918}" destId="{4D5CA3BD-C3B0-4FB3-BEA5-8EE4EDCBFF18}" srcOrd="1" destOrd="0" presId="urn:microsoft.com/office/officeart/2005/8/layout/vList5"/>
    <dgm:cxn modelId="{6CD15A97-4EBF-4D03-818F-26D55845DAB7}" type="presParOf" srcId="{CAC8443A-2941-4C4E-9EDA-019965CFE918}" destId="{9BFE4806-CA43-423B-BBFE-6A0D5DF1A56F}" srcOrd="2" destOrd="0" presId="urn:microsoft.com/office/officeart/2005/8/layout/vList5"/>
    <dgm:cxn modelId="{F7E52738-C082-4349-ABA8-EEB22B9BDEC7}" type="presParOf" srcId="{9BFE4806-CA43-423B-BBFE-6A0D5DF1A56F}" destId="{0C006958-9F5C-4925-AB97-E147A270C0E9}" srcOrd="0" destOrd="0" presId="urn:microsoft.com/office/officeart/2005/8/layout/vList5"/>
    <dgm:cxn modelId="{A5E9BB4B-0EE9-464F-8BCD-8AA4A6BDADF7}" type="presParOf" srcId="{9BFE4806-CA43-423B-BBFE-6A0D5DF1A56F}" destId="{430DAF11-7CA4-45EF-B832-25CE9B4F7CDD}" srcOrd="1" destOrd="0" presId="urn:microsoft.com/office/officeart/2005/8/layout/vList5"/>
    <dgm:cxn modelId="{9ED0F197-23C0-49DD-AB07-3D4B9CB63EB0}" type="presParOf" srcId="{CAC8443A-2941-4C4E-9EDA-019965CFE918}" destId="{FA5DE388-313E-4896-BF5E-0DBD0BE578D3}" srcOrd="3" destOrd="0" presId="urn:microsoft.com/office/officeart/2005/8/layout/vList5"/>
    <dgm:cxn modelId="{5E8B1829-9168-4D32-8502-6276FA33E794}" type="presParOf" srcId="{CAC8443A-2941-4C4E-9EDA-019965CFE918}" destId="{7CE0F8E0-895B-4BEF-B7AB-E07D5B4D6EDE}" srcOrd="4" destOrd="0" presId="urn:microsoft.com/office/officeart/2005/8/layout/vList5"/>
    <dgm:cxn modelId="{5EA16D3E-6509-4619-91A7-F25F8F8C51FD}" type="presParOf" srcId="{7CE0F8E0-895B-4BEF-B7AB-E07D5B4D6EDE}" destId="{D5D96DF4-8822-43AB-B284-E0ABB2CE56BB}" srcOrd="0" destOrd="0" presId="urn:microsoft.com/office/officeart/2005/8/layout/vList5"/>
    <dgm:cxn modelId="{26BD7FB2-4D3A-499D-B0C9-4374E881887E}" type="presParOf" srcId="{7CE0F8E0-895B-4BEF-B7AB-E07D5B4D6EDE}" destId="{653DD545-D7B1-4DF3-B308-CAF1D01FCC6E}" srcOrd="1" destOrd="0" presId="urn:microsoft.com/office/officeart/2005/8/layout/vList5"/>
    <dgm:cxn modelId="{B93DCF9E-49BE-45FF-AA77-2B891C7A22BE}" type="presParOf" srcId="{CAC8443A-2941-4C4E-9EDA-019965CFE918}" destId="{22D59619-1368-4C5E-B2C4-BD45A1485622}" srcOrd="5" destOrd="0" presId="urn:microsoft.com/office/officeart/2005/8/layout/vList5"/>
    <dgm:cxn modelId="{6F85A436-B5D8-4897-8EE4-46CE8938EA23}" type="presParOf" srcId="{CAC8443A-2941-4C4E-9EDA-019965CFE918}" destId="{A8715C44-5773-495A-8695-694F783087D7}" srcOrd="6" destOrd="0" presId="urn:microsoft.com/office/officeart/2005/8/layout/vList5"/>
    <dgm:cxn modelId="{68F60AD3-5F59-42BD-8DB3-79B54353AE51}" type="presParOf" srcId="{A8715C44-5773-495A-8695-694F783087D7}" destId="{E47E6533-0FA6-4348-AE8B-1605AF721D76}" srcOrd="0" destOrd="0" presId="urn:microsoft.com/office/officeart/2005/8/layout/vList5"/>
    <dgm:cxn modelId="{AFAF4E91-153C-415A-81D3-38F1466DFC80}" type="presParOf" srcId="{A8715C44-5773-495A-8695-694F783087D7}" destId="{BC3A25BD-5428-4DCB-9CBD-465D6B1DADA5}" srcOrd="1" destOrd="0" presId="urn:microsoft.com/office/officeart/2005/8/layout/vList5"/>
    <dgm:cxn modelId="{4BF01A62-E3DD-4461-9DA9-19A6209823E4}" type="presParOf" srcId="{CAC8443A-2941-4C4E-9EDA-019965CFE918}" destId="{C62E6F83-6852-4DA8-9A15-6E5EFB7BB044}" srcOrd="7" destOrd="0" presId="urn:microsoft.com/office/officeart/2005/8/layout/vList5"/>
    <dgm:cxn modelId="{8A7F3243-E5D4-40DD-8D7D-540FA1313142}" type="presParOf" srcId="{CAC8443A-2941-4C4E-9EDA-019965CFE918}" destId="{A5FAC68C-F1F0-4349-AD51-0309CA3F5EB3}" srcOrd="8" destOrd="0" presId="urn:microsoft.com/office/officeart/2005/8/layout/vList5"/>
    <dgm:cxn modelId="{359D3B33-3842-4FF5-BC33-EA908B20386E}" type="presParOf" srcId="{A5FAC68C-F1F0-4349-AD51-0309CA3F5EB3}" destId="{207A37EC-D4EF-44C2-9088-9189512642FA}" srcOrd="0" destOrd="0" presId="urn:microsoft.com/office/officeart/2005/8/layout/vList5"/>
    <dgm:cxn modelId="{65EF8F11-EE24-40FD-B438-0F1A03D7D339}" type="presParOf" srcId="{A5FAC68C-F1F0-4349-AD51-0309CA3F5EB3}" destId="{7610CA21-756C-491B-8187-55154B8FA51D}"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4626805E-9B13-4853-B44E-B0BB39809527}" type="doc">
      <dgm:prSet loTypeId="urn:microsoft.com/office/officeart/2005/8/layout/vList6" loCatId="list" qsTypeId="urn:microsoft.com/office/officeart/2005/8/quickstyle/simple1" qsCatId="simple" csTypeId="urn:microsoft.com/office/officeart/2005/8/colors/accent3_2" csCatId="accent3" phldr="1"/>
      <dgm:spPr/>
      <dgm:t>
        <a:bodyPr/>
        <a:lstStyle/>
        <a:p>
          <a:endParaRPr lang="es-MX"/>
        </a:p>
      </dgm:t>
    </dgm:pt>
    <dgm:pt modelId="{05DAD5DC-1C43-4258-B8F5-14264CC37436}">
      <dgm:prSet phldrT="[Texto]" custT="1">
        <dgm:style>
          <a:lnRef idx="1">
            <a:schemeClr val="accent1"/>
          </a:lnRef>
          <a:fillRef idx="2">
            <a:schemeClr val="accent1"/>
          </a:fillRef>
          <a:effectRef idx="1">
            <a:schemeClr val="accent1"/>
          </a:effectRef>
          <a:fontRef idx="minor">
            <a:schemeClr val="dk1"/>
          </a:fontRef>
        </dgm:style>
      </dgm:prSet>
      <dgm:spPr/>
      <dgm:t>
        <a:bodyPr/>
        <a:lstStyle/>
        <a:p>
          <a:r>
            <a:rPr lang="es-MX" sz="2000" b="1" dirty="0" smtClean="0"/>
            <a:t>Con el Derecho Agrario</a:t>
          </a:r>
          <a:r>
            <a:rPr lang="es-MX" sz="2000" dirty="0" smtClean="0"/>
            <a:t> </a:t>
          </a:r>
          <a:endParaRPr lang="es-MX" sz="2000" dirty="0"/>
        </a:p>
      </dgm:t>
    </dgm:pt>
    <dgm:pt modelId="{E9F2E486-4D2E-4FA7-A531-E918F9DE924B}" type="parTrans" cxnId="{6064F33C-CF63-46E2-849C-BCD6D726DF19}">
      <dgm:prSet/>
      <dgm:spPr/>
      <dgm:t>
        <a:bodyPr/>
        <a:lstStyle/>
        <a:p>
          <a:endParaRPr lang="es-MX"/>
        </a:p>
      </dgm:t>
    </dgm:pt>
    <dgm:pt modelId="{F1C46C9F-0FA7-4C4F-AFB8-80DCD549736B}" type="sibTrans" cxnId="{6064F33C-CF63-46E2-849C-BCD6D726DF19}">
      <dgm:prSet/>
      <dgm:spPr/>
      <dgm:t>
        <a:bodyPr/>
        <a:lstStyle/>
        <a:p>
          <a:endParaRPr lang="es-MX"/>
        </a:p>
      </dgm:t>
    </dgm:pt>
    <dgm:pt modelId="{DF25F714-F15B-4BEE-8E46-16B4F465EDC9}">
      <dgm:prSet phldrT="[Texto]" custT="1">
        <dgm:style>
          <a:lnRef idx="1">
            <a:schemeClr val="accent1"/>
          </a:lnRef>
          <a:fillRef idx="2">
            <a:schemeClr val="accent1"/>
          </a:fillRef>
          <a:effectRef idx="1">
            <a:schemeClr val="accent1"/>
          </a:effectRef>
          <a:fontRef idx="minor">
            <a:schemeClr val="dk1"/>
          </a:fontRef>
        </dgm:style>
      </dgm:prSet>
      <dgm:spPr/>
      <dgm:t>
        <a:bodyPr/>
        <a:lstStyle/>
        <a:p>
          <a:r>
            <a:rPr lang="es-MX" sz="1400" dirty="0" smtClean="0"/>
            <a:t>Es el conjunto de normas que permiten resolver los conflictos sociales. Lo agrario, por otra parte, está vinculado a la agricultura, los trabajos relacionados con el tratamiento del suelo, la plantación de vegetales y la transformación del medio ambiente para la satisfacción de las necesidades del ser humano, y se mezcla con la administración de los productos y productores, así como su administración.</a:t>
          </a:r>
          <a:endParaRPr lang="es-MX" sz="1400" dirty="0"/>
        </a:p>
      </dgm:t>
    </dgm:pt>
    <dgm:pt modelId="{E1C8CB4E-2748-4674-A892-2E234055E2EC}" type="parTrans" cxnId="{EC9C3B89-EF1C-4121-8E42-D978594D956C}">
      <dgm:prSet/>
      <dgm:spPr/>
      <dgm:t>
        <a:bodyPr/>
        <a:lstStyle/>
        <a:p>
          <a:endParaRPr lang="es-MX"/>
        </a:p>
      </dgm:t>
    </dgm:pt>
    <dgm:pt modelId="{8E93F5BF-1214-4E61-B791-1415C1143979}" type="sibTrans" cxnId="{EC9C3B89-EF1C-4121-8E42-D978594D956C}">
      <dgm:prSet/>
      <dgm:spPr/>
      <dgm:t>
        <a:bodyPr/>
        <a:lstStyle/>
        <a:p>
          <a:endParaRPr lang="es-MX"/>
        </a:p>
      </dgm:t>
    </dgm:pt>
    <dgm:pt modelId="{A41DE5EB-7666-4B6A-90D0-D5D63E1BA6EF}">
      <dgm:prSet phldrT="[Texto]" custT="1">
        <dgm:style>
          <a:lnRef idx="1">
            <a:schemeClr val="accent1"/>
          </a:lnRef>
          <a:fillRef idx="3">
            <a:schemeClr val="accent1"/>
          </a:fillRef>
          <a:effectRef idx="2">
            <a:schemeClr val="accent1"/>
          </a:effectRef>
          <a:fontRef idx="minor">
            <a:schemeClr val="lt1"/>
          </a:fontRef>
        </dgm:style>
      </dgm:prSet>
      <dgm:spPr/>
      <dgm:t>
        <a:bodyPr/>
        <a:lstStyle/>
        <a:p>
          <a:r>
            <a:rPr lang="es-MX" sz="2000" b="1" dirty="0" smtClean="0"/>
            <a:t>Con el Derecho Laboral o del Trabajo</a:t>
          </a:r>
          <a:endParaRPr lang="es-MX" sz="2000" dirty="0"/>
        </a:p>
      </dgm:t>
    </dgm:pt>
    <dgm:pt modelId="{F13C98F5-C4F5-4D24-A9B8-F894E08B3B97}" type="parTrans" cxnId="{86367919-8FB8-450F-84B1-C75314E40968}">
      <dgm:prSet/>
      <dgm:spPr/>
      <dgm:t>
        <a:bodyPr/>
        <a:lstStyle/>
        <a:p>
          <a:endParaRPr lang="es-MX"/>
        </a:p>
      </dgm:t>
    </dgm:pt>
    <dgm:pt modelId="{3C849CEE-F65F-411C-96F0-2F398EEAA972}" type="sibTrans" cxnId="{86367919-8FB8-450F-84B1-C75314E40968}">
      <dgm:prSet/>
      <dgm:spPr/>
      <dgm:t>
        <a:bodyPr/>
        <a:lstStyle/>
        <a:p>
          <a:endParaRPr lang="es-MX"/>
        </a:p>
      </dgm:t>
    </dgm:pt>
    <dgm:pt modelId="{8FAA1B82-E915-47DF-A341-F90C1AA69664}">
      <dgm:prSet phldrT="[Texto]" custT="1">
        <dgm:style>
          <a:lnRef idx="1">
            <a:schemeClr val="accent1"/>
          </a:lnRef>
          <a:fillRef idx="2">
            <a:schemeClr val="accent1"/>
          </a:fillRef>
          <a:effectRef idx="1">
            <a:schemeClr val="accent1"/>
          </a:effectRef>
          <a:fontRef idx="minor">
            <a:schemeClr val="dk1"/>
          </a:fontRef>
        </dgm:style>
      </dgm:prSet>
      <dgm:spPr/>
      <dgm:t>
        <a:bodyPr/>
        <a:lstStyle/>
        <a:p>
          <a:r>
            <a:rPr lang="es-MX" sz="1400" dirty="0" smtClean="0"/>
            <a:t>El derecho laboral, también es llamado derecho del trabajo o derecho social es una rama del derecho cuyos principios y normas jurídicas tienen por objeto la tutela del trabajo humano realizado en forma libre, por cuenta ajena, en relación de dependencia y a cambio de una contraprestación. Es un sistema normativo heterónomo y autónomo que regula determinados tipos de trabajo dependiente y de relaciones laborales, así como su administración.</a:t>
          </a:r>
          <a:endParaRPr lang="es-MX" sz="1400" dirty="0"/>
        </a:p>
      </dgm:t>
    </dgm:pt>
    <dgm:pt modelId="{BAC993D8-B0E5-4EF0-B82B-9B443DB7B349}" type="parTrans" cxnId="{56C18985-0948-4E93-BFB2-674BE255D929}">
      <dgm:prSet/>
      <dgm:spPr/>
      <dgm:t>
        <a:bodyPr/>
        <a:lstStyle/>
        <a:p>
          <a:endParaRPr lang="es-MX"/>
        </a:p>
      </dgm:t>
    </dgm:pt>
    <dgm:pt modelId="{2F22B3C1-2803-4E0E-AC34-1D9C9CB0EF2C}" type="sibTrans" cxnId="{56C18985-0948-4E93-BFB2-674BE255D929}">
      <dgm:prSet/>
      <dgm:spPr/>
      <dgm:t>
        <a:bodyPr/>
        <a:lstStyle/>
        <a:p>
          <a:endParaRPr lang="es-MX"/>
        </a:p>
      </dgm:t>
    </dgm:pt>
    <dgm:pt modelId="{B917F44B-16A8-49B1-83B5-AE35F7E6A511}">
      <dgm:prSet custT="1">
        <dgm:style>
          <a:lnRef idx="1">
            <a:schemeClr val="accent1"/>
          </a:lnRef>
          <a:fillRef idx="2">
            <a:schemeClr val="accent1"/>
          </a:fillRef>
          <a:effectRef idx="1">
            <a:schemeClr val="accent1"/>
          </a:effectRef>
          <a:fontRef idx="minor">
            <a:schemeClr val="dk1"/>
          </a:fontRef>
        </dgm:style>
      </dgm:prSet>
      <dgm:spPr/>
      <dgm:t>
        <a:bodyPr/>
        <a:lstStyle/>
        <a:p>
          <a:r>
            <a:rPr lang="es-MX" sz="1800" b="1" dirty="0" smtClean="0"/>
            <a:t>Con el Derecho Ecológico</a:t>
          </a:r>
          <a:endParaRPr lang="es-MX" sz="1800" dirty="0"/>
        </a:p>
      </dgm:t>
    </dgm:pt>
    <dgm:pt modelId="{5CDCF068-AA24-47EB-BEF2-048F25B0A58B}" type="parTrans" cxnId="{4A38AB9F-3692-4045-B63C-EF6CEA9CF1A7}">
      <dgm:prSet/>
      <dgm:spPr/>
      <dgm:t>
        <a:bodyPr/>
        <a:lstStyle/>
        <a:p>
          <a:endParaRPr lang="es-MX"/>
        </a:p>
      </dgm:t>
    </dgm:pt>
    <dgm:pt modelId="{49B992E8-9B22-4D1E-AE2E-24CF0081B481}" type="sibTrans" cxnId="{4A38AB9F-3692-4045-B63C-EF6CEA9CF1A7}">
      <dgm:prSet/>
      <dgm:spPr/>
      <dgm:t>
        <a:bodyPr/>
        <a:lstStyle/>
        <a:p>
          <a:endParaRPr lang="es-MX"/>
        </a:p>
      </dgm:t>
    </dgm:pt>
    <dgm:pt modelId="{DD973423-6DDB-445D-8468-1CFF78168733}">
      <dgm:prSet custT="1">
        <dgm:style>
          <a:lnRef idx="1">
            <a:schemeClr val="accent1"/>
          </a:lnRef>
          <a:fillRef idx="2">
            <a:schemeClr val="accent1"/>
          </a:fillRef>
          <a:effectRef idx="1">
            <a:schemeClr val="accent1"/>
          </a:effectRef>
          <a:fontRef idx="minor">
            <a:schemeClr val="dk1"/>
          </a:fontRef>
        </dgm:style>
      </dgm:prSet>
      <dgm:spPr/>
      <dgm:t>
        <a:bodyPr/>
        <a:lstStyle/>
        <a:p>
          <a:r>
            <a:rPr lang="es-MX" sz="1600" dirty="0" smtClean="0"/>
            <a:t>Corresponde a la SEMARNAT, llevar a cabo programas administrativos tendientes a controlar la contaminación ambiental y a proteger a los ecosistemas, y la administración que conlleve en cualquier punto de que se trate, un ejemplo el programa hoy no circula.</a:t>
          </a:r>
          <a:endParaRPr lang="es-MX" sz="1600" dirty="0"/>
        </a:p>
      </dgm:t>
    </dgm:pt>
    <dgm:pt modelId="{BA16A31A-9C0B-41FD-AED6-2CFFCA389674}" type="parTrans" cxnId="{5691158E-0BAA-4C81-91C2-8BF53CA68F96}">
      <dgm:prSet/>
      <dgm:spPr/>
      <dgm:t>
        <a:bodyPr/>
        <a:lstStyle/>
        <a:p>
          <a:endParaRPr lang="es-MX"/>
        </a:p>
      </dgm:t>
    </dgm:pt>
    <dgm:pt modelId="{8FE99696-5767-4489-9769-B733D4A93CAD}" type="sibTrans" cxnId="{5691158E-0BAA-4C81-91C2-8BF53CA68F96}">
      <dgm:prSet/>
      <dgm:spPr/>
      <dgm:t>
        <a:bodyPr/>
        <a:lstStyle/>
        <a:p>
          <a:endParaRPr lang="es-MX"/>
        </a:p>
      </dgm:t>
    </dgm:pt>
    <dgm:pt modelId="{DB0A6297-D7F6-4F99-8CBF-6B1A67E1E5BB}" type="pres">
      <dgm:prSet presAssocID="{4626805E-9B13-4853-B44E-B0BB39809527}" presName="Name0" presStyleCnt="0">
        <dgm:presLayoutVars>
          <dgm:dir/>
          <dgm:animLvl val="lvl"/>
          <dgm:resizeHandles/>
        </dgm:presLayoutVars>
      </dgm:prSet>
      <dgm:spPr/>
      <dgm:t>
        <a:bodyPr/>
        <a:lstStyle/>
        <a:p>
          <a:endParaRPr lang="es-MX"/>
        </a:p>
      </dgm:t>
    </dgm:pt>
    <dgm:pt modelId="{29DA9718-5540-4CA8-85F4-577A00FC82A3}" type="pres">
      <dgm:prSet presAssocID="{05DAD5DC-1C43-4258-B8F5-14264CC37436}" presName="linNode" presStyleCnt="0"/>
      <dgm:spPr/>
    </dgm:pt>
    <dgm:pt modelId="{17025059-EC69-4CE6-9170-C3EB1331AED0}" type="pres">
      <dgm:prSet presAssocID="{05DAD5DC-1C43-4258-B8F5-14264CC37436}" presName="parentShp" presStyleLbl="node1" presStyleIdx="0" presStyleCnt="3" custScaleX="71539">
        <dgm:presLayoutVars>
          <dgm:bulletEnabled val="1"/>
        </dgm:presLayoutVars>
      </dgm:prSet>
      <dgm:spPr/>
      <dgm:t>
        <a:bodyPr/>
        <a:lstStyle/>
        <a:p>
          <a:endParaRPr lang="es-MX"/>
        </a:p>
      </dgm:t>
    </dgm:pt>
    <dgm:pt modelId="{AC0A14CC-3BA7-41D3-A036-E90D56AF6B1D}" type="pres">
      <dgm:prSet presAssocID="{05DAD5DC-1C43-4258-B8F5-14264CC37436}" presName="childShp" presStyleLbl="bgAccFollowNode1" presStyleIdx="0" presStyleCnt="3" custScaleX="126335" custScaleY="116196" custLinFactNeighborX="24307" custLinFactNeighborY="-46">
        <dgm:presLayoutVars>
          <dgm:bulletEnabled val="1"/>
        </dgm:presLayoutVars>
      </dgm:prSet>
      <dgm:spPr/>
      <dgm:t>
        <a:bodyPr/>
        <a:lstStyle/>
        <a:p>
          <a:endParaRPr lang="es-MX"/>
        </a:p>
      </dgm:t>
    </dgm:pt>
    <dgm:pt modelId="{28C425AE-6859-4A34-AA85-8C1082695468}" type="pres">
      <dgm:prSet presAssocID="{F1C46C9F-0FA7-4C4F-AFB8-80DCD549736B}" presName="spacing" presStyleCnt="0"/>
      <dgm:spPr/>
    </dgm:pt>
    <dgm:pt modelId="{F01ABF32-B5CC-42C6-87EE-1AB8573B201C}" type="pres">
      <dgm:prSet presAssocID="{A41DE5EB-7666-4B6A-90D0-D5D63E1BA6EF}" presName="linNode" presStyleCnt="0"/>
      <dgm:spPr/>
    </dgm:pt>
    <dgm:pt modelId="{3DCC3200-699D-423E-B617-A13EB66EA403}" type="pres">
      <dgm:prSet presAssocID="{A41DE5EB-7666-4B6A-90D0-D5D63E1BA6EF}" presName="parentShp" presStyleLbl="node1" presStyleIdx="1" presStyleCnt="3" custScaleX="71660" custLinFactNeighborX="-309" custLinFactNeighborY="-5523">
        <dgm:presLayoutVars>
          <dgm:bulletEnabled val="1"/>
        </dgm:presLayoutVars>
      </dgm:prSet>
      <dgm:spPr/>
      <dgm:t>
        <a:bodyPr/>
        <a:lstStyle/>
        <a:p>
          <a:endParaRPr lang="es-MX"/>
        </a:p>
      </dgm:t>
    </dgm:pt>
    <dgm:pt modelId="{EEBDF094-CBD9-4F1C-9661-B45B24E8075D}" type="pres">
      <dgm:prSet presAssocID="{A41DE5EB-7666-4B6A-90D0-D5D63E1BA6EF}" presName="childShp" presStyleLbl="bgAccFollowNode1" presStyleIdx="1" presStyleCnt="3" custScaleX="115432" custScaleY="124192" custLinFactNeighborX="188" custLinFactNeighborY="-5523">
        <dgm:presLayoutVars>
          <dgm:bulletEnabled val="1"/>
        </dgm:presLayoutVars>
      </dgm:prSet>
      <dgm:spPr/>
      <dgm:t>
        <a:bodyPr/>
        <a:lstStyle/>
        <a:p>
          <a:endParaRPr lang="es-MX"/>
        </a:p>
      </dgm:t>
    </dgm:pt>
    <dgm:pt modelId="{808591C3-04AB-47ED-B41F-DBB3BDE19ABF}" type="pres">
      <dgm:prSet presAssocID="{3C849CEE-F65F-411C-96F0-2F398EEAA972}" presName="spacing" presStyleCnt="0"/>
      <dgm:spPr/>
    </dgm:pt>
    <dgm:pt modelId="{4C57F715-24EF-46C6-AC7B-FDB1F0B2ABAA}" type="pres">
      <dgm:prSet presAssocID="{B917F44B-16A8-49B1-83B5-AE35F7E6A511}" presName="linNode" presStyleCnt="0"/>
      <dgm:spPr/>
    </dgm:pt>
    <dgm:pt modelId="{82D32174-D20C-4A08-987F-B6EC6DFBDFB3}" type="pres">
      <dgm:prSet presAssocID="{B917F44B-16A8-49B1-83B5-AE35F7E6A511}" presName="parentShp" presStyleLbl="node1" presStyleIdx="2" presStyleCnt="3" custScaleX="63715" custLinFactNeighborX="-9259" custLinFactNeighborY="-39">
        <dgm:presLayoutVars>
          <dgm:bulletEnabled val="1"/>
        </dgm:presLayoutVars>
      </dgm:prSet>
      <dgm:spPr/>
      <dgm:t>
        <a:bodyPr/>
        <a:lstStyle/>
        <a:p>
          <a:endParaRPr lang="es-MX"/>
        </a:p>
      </dgm:t>
    </dgm:pt>
    <dgm:pt modelId="{E7AF4FD7-A5A2-4367-8DF8-E509B6AF6EB6}" type="pres">
      <dgm:prSet presAssocID="{B917F44B-16A8-49B1-83B5-AE35F7E6A511}" presName="childShp" presStyleLbl="bgAccFollowNode1" presStyleIdx="2" presStyleCnt="3" custScaleX="115431">
        <dgm:presLayoutVars>
          <dgm:bulletEnabled val="1"/>
        </dgm:presLayoutVars>
      </dgm:prSet>
      <dgm:spPr/>
      <dgm:t>
        <a:bodyPr/>
        <a:lstStyle/>
        <a:p>
          <a:endParaRPr lang="es-MX"/>
        </a:p>
      </dgm:t>
    </dgm:pt>
  </dgm:ptLst>
  <dgm:cxnLst>
    <dgm:cxn modelId="{EC9C3B89-EF1C-4121-8E42-D978594D956C}" srcId="{05DAD5DC-1C43-4258-B8F5-14264CC37436}" destId="{DF25F714-F15B-4BEE-8E46-16B4F465EDC9}" srcOrd="0" destOrd="0" parTransId="{E1C8CB4E-2748-4674-A892-2E234055E2EC}" sibTransId="{8E93F5BF-1214-4E61-B791-1415C1143979}"/>
    <dgm:cxn modelId="{86367919-8FB8-450F-84B1-C75314E40968}" srcId="{4626805E-9B13-4853-B44E-B0BB39809527}" destId="{A41DE5EB-7666-4B6A-90D0-D5D63E1BA6EF}" srcOrd="1" destOrd="0" parTransId="{F13C98F5-C4F5-4D24-A9B8-F894E08B3B97}" sibTransId="{3C849CEE-F65F-411C-96F0-2F398EEAA972}"/>
    <dgm:cxn modelId="{4A38AB9F-3692-4045-B63C-EF6CEA9CF1A7}" srcId="{4626805E-9B13-4853-B44E-B0BB39809527}" destId="{B917F44B-16A8-49B1-83B5-AE35F7E6A511}" srcOrd="2" destOrd="0" parTransId="{5CDCF068-AA24-47EB-BEF2-048F25B0A58B}" sibTransId="{49B992E8-9B22-4D1E-AE2E-24CF0081B481}"/>
    <dgm:cxn modelId="{F5289EC5-792B-4EBB-BE49-6BF4D508619F}" type="presOf" srcId="{05DAD5DC-1C43-4258-B8F5-14264CC37436}" destId="{17025059-EC69-4CE6-9170-C3EB1331AED0}" srcOrd="0" destOrd="0" presId="urn:microsoft.com/office/officeart/2005/8/layout/vList6"/>
    <dgm:cxn modelId="{6064F33C-CF63-46E2-849C-BCD6D726DF19}" srcId="{4626805E-9B13-4853-B44E-B0BB39809527}" destId="{05DAD5DC-1C43-4258-B8F5-14264CC37436}" srcOrd="0" destOrd="0" parTransId="{E9F2E486-4D2E-4FA7-A531-E918F9DE924B}" sibTransId="{F1C46C9F-0FA7-4C4F-AFB8-80DCD549736B}"/>
    <dgm:cxn modelId="{DEAFF8DE-6818-4EDE-B61F-E04A1AC9A418}" type="presOf" srcId="{DD973423-6DDB-445D-8468-1CFF78168733}" destId="{E7AF4FD7-A5A2-4367-8DF8-E509B6AF6EB6}" srcOrd="0" destOrd="0" presId="urn:microsoft.com/office/officeart/2005/8/layout/vList6"/>
    <dgm:cxn modelId="{4312D9ED-B038-42AA-A6BB-B4C45CD13EC5}" type="presOf" srcId="{DF25F714-F15B-4BEE-8E46-16B4F465EDC9}" destId="{AC0A14CC-3BA7-41D3-A036-E90D56AF6B1D}" srcOrd="0" destOrd="0" presId="urn:microsoft.com/office/officeart/2005/8/layout/vList6"/>
    <dgm:cxn modelId="{C4149863-C261-4AE2-AB03-AFB7DAF40FA3}" type="presOf" srcId="{A41DE5EB-7666-4B6A-90D0-D5D63E1BA6EF}" destId="{3DCC3200-699D-423E-B617-A13EB66EA403}" srcOrd="0" destOrd="0" presId="urn:microsoft.com/office/officeart/2005/8/layout/vList6"/>
    <dgm:cxn modelId="{930E9068-E095-482B-9083-866DB175A8D8}" type="presOf" srcId="{B917F44B-16A8-49B1-83B5-AE35F7E6A511}" destId="{82D32174-D20C-4A08-987F-B6EC6DFBDFB3}" srcOrd="0" destOrd="0" presId="urn:microsoft.com/office/officeart/2005/8/layout/vList6"/>
    <dgm:cxn modelId="{56C18985-0948-4E93-BFB2-674BE255D929}" srcId="{A41DE5EB-7666-4B6A-90D0-D5D63E1BA6EF}" destId="{8FAA1B82-E915-47DF-A341-F90C1AA69664}" srcOrd="0" destOrd="0" parTransId="{BAC993D8-B0E5-4EF0-B82B-9B443DB7B349}" sibTransId="{2F22B3C1-2803-4E0E-AC34-1D9C9CB0EF2C}"/>
    <dgm:cxn modelId="{3DFD4C2E-91EE-4A13-98EF-EDB0B2F1A8E2}" type="presOf" srcId="{4626805E-9B13-4853-B44E-B0BB39809527}" destId="{DB0A6297-D7F6-4F99-8CBF-6B1A67E1E5BB}" srcOrd="0" destOrd="0" presId="urn:microsoft.com/office/officeart/2005/8/layout/vList6"/>
    <dgm:cxn modelId="{5691158E-0BAA-4C81-91C2-8BF53CA68F96}" srcId="{B917F44B-16A8-49B1-83B5-AE35F7E6A511}" destId="{DD973423-6DDB-445D-8468-1CFF78168733}" srcOrd="0" destOrd="0" parTransId="{BA16A31A-9C0B-41FD-AED6-2CFFCA389674}" sibTransId="{8FE99696-5767-4489-9769-B733D4A93CAD}"/>
    <dgm:cxn modelId="{750E0292-7ACD-4A5D-8938-27BAB05FFC2C}" type="presOf" srcId="{8FAA1B82-E915-47DF-A341-F90C1AA69664}" destId="{EEBDF094-CBD9-4F1C-9661-B45B24E8075D}" srcOrd="0" destOrd="0" presId="urn:microsoft.com/office/officeart/2005/8/layout/vList6"/>
    <dgm:cxn modelId="{86FCDA5E-4E39-42EF-B42B-A1FE5673D223}" type="presParOf" srcId="{DB0A6297-D7F6-4F99-8CBF-6B1A67E1E5BB}" destId="{29DA9718-5540-4CA8-85F4-577A00FC82A3}" srcOrd="0" destOrd="0" presId="urn:microsoft.com/office/officeart/2005/8/layout/vList6"/>
    <dgm:cxn modelId="{18C8BE50-71EC-4921-A350-AD378C23811F}" type="presParOf" srcId="{29DA9718-5540-4CA8-85F4-577A00FC82A3}" destId="{17025059-EC69-4CE6-9170-C3EB1331AED0}" srcOrd="0" destOrd="0" presId="urn:microsoft.com/office/officeart/2005/8/layout/vList6"/>
    <dgm:cxn modelId="{011231C6-3737-4100-B596-48DA2405EE72}" type="presParOf" srcId="{29DA9718-5540-4CA8-85F4-577A00FC82A3}" destId="{AC0A14CC-3BA7-41D3-A036-E90D56AF6B1D}" srcOrd="1" destOrd="0" presId="urn:microsoft.com/office/officeart/2005/8/layout/vList6"/>
    <dgm:cxn modelId="{3C4DC0B1-8D8F-4A5A-9AAF-65455D445AD1}" type="presParOf" srcId="{DB0A6297-D7F6-4F99-8CBF-6B1A67E1E5BB}" destId="{28C425AE-6859-4A34-AA85-8C1082695468}" srcOrd="1" destOrd="0" presId="urn:microsoft.com/office/officeart/2005/8/layout/vList6"/>
    <dgm:cxn modelId="{07E23ED4-30D4-4CE2-BD2F-4B4AF2DE0D8A}" type="presParOf" srcId="{DB0A6297-D7F6-4F99-8CBF-6B1A67E1E5BB}" destId="{F01ABF32-B5CC-42C6-87EE-1AB8573B201C}" srcOrd="2" destOrd="0" presId="urn:microsoft.com/office/officeart/2005/8/layout/vList6"/>
    <dgm:cxn modelId="{09DB1E7F-310A-4A3B-B958-395A15B73C88}" type="presParOf" srcId="{F01ABF32-B5CC-42C6-87EE-1AB8573B201C}" destId="{3DCC3200-699D-423E-B617-A13EB66EA403}" srcOrd="0" destOrd="0" presId="urn:microsoft.com/office/officeart/2005/8/layout/vList6"/>
    <dgm:cxn modelId="{F196C4D2-C010-469C-B27C-1C85DF4212AB}" type="presParOf" srcId="{F01ABF32-B5CC-42C6-87EE-1AB8573B201C}" destId="{EEBDF094-CBD9-4F1C-9661-B45B24E8075D}" srcOrd="1" destOrd="0" presId="urn:microsoft.com/office/officeart/2005/8/layout/vList6"/>
    <dgm:cxn modelId="{907AAC87-E070-4A01-8B3D-12F780E9DC9B}" type="presParOf" srcId="{DB0A6297-D7F6-4F99-8CBF-6B1A67E1E5BB}" destId="{808591C3-04AB-47ED-B41F-DBB3BDE19ABF}" srcOrd="3" destOrd="0" presId="urn:microsoft.com/office/officeart/2005/8/layout/vList6"/>
    <dgm:cxn modelId="{356693AC-A6B3-4E51-AB83-FEF602872BE6}" type="presParOf" srcId="{DB0A6297-D7F6-4F99-8CBF-6B1A67E1E5BB}" destId="{4C57F715-24EF-46C6-AC7B-FDB1F0B2ABAA}" srcOrd="4" destOrd="0" presId="urn:microsoft.com/office/officeart/2005/8/layout/vList6"/>
    <dgm:cxn modelId="{700BFB5D-8B82-4CFD-92A3-06A5D022226D}" type="presParOf" srcId="{4C57F715-24EF-46C6-AC7B-FDB1F0B2ABAA}" destId="{82D32174-D20C-4A08-987F-B6EC6DFBDFB3}" srcOrd="0" destOrd="0" presId="urn:microsoft.com/office/officeart/2005/8/layout/vList6"/>
    <dgm:cxn modelId="{C2A52931-5F5A-42AE-9911-25B0A95E8E3B}" type="presParOf" srcId="{4C57F715-24EF-46C6-AC7B-FDB1F0B2ABAA}" destId="{E7AF4FD7-A5A2-4367-8DF8-E509B6AF6EB6}"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25548859-7463-43AD-AC3D-366169C9E21E}" type="doc">
      <dgm:prSet loTypeId="urn:microsoft.com/office/officeart/2005/8/layout/hierarchy3" loCatId="hierarchy" qsTypeId="urn:microsoft.com/office/officeart/2005/8/quickstyle/simple1" qsCatId="simple" csTypeId="urn:microsoft.com/office/officeart/2005/8/colors/accent1_2" csCatId="accent1" phldr="1"/>
      <dgm:spPr/>
      <dgm:t>
        <a:bodyPr/>
        <a:lstStyle/>
        <a:p>
          <a:endParaRPr lang="es-MX"/>
        </a:p>
      </dgm:t>
    </dgm:pt>
    <dgm:pt modelId="{7BE032CC-51D6-415A-9D12-9DB56A2F623E}">
      <dgm:prSet custT="1"/>
      <dgm:spPr/>
      <dgm:t>
        <a:bodyPr/>
        <a:lstStyle/>
        <a:p>
          <a:pPr rtl="0"/>
          <a:r>
            <a:rPr lang="es-MX" sz="2000" dirty="0" smtClean="0"/>
            <a:t>Es el documento formal de mayor peso consolidando todos los órganos del Estado.</a:t>
          </a:r>
          <a:endParaRPr lang="es-MX" sz="2000" dirty="0"/>
        </a:p>
      </dgm:t>
    </dgm:pt>
    <dgm:pt modelId="{FAF337A0-74BA-4494-AB94-12926F3471F0}" type="parTrans" cxnId="{A97A988D-3D61-4FB4-B64E-353968390748}">
      <dgm:prSet/>
      <dgm:spPr/>
      <dgm:t>
        <a:bodyPr/>
        <a:lstStyle/>
        <a:p>
          <a:endParaRPr lang="es-MX"/>
        </a:p>
      </dgm:t>
    </dgm:pt>
    <dgm:pt modelId="{1F7AB549-CE4C-4D3C-B120-71D39875AAB5}" type="sibTrans" cxnId="{A97A988D-3D61-4FB4-B64E-353968390748}">
      <dgm:prSet/>
      <dgm:spPr/>
      <dgm:t>
        <a:bodyPr/>
        <a:lstStyle/>
        <a:p>
          <a:endParaRPr lang="es-MX"/>
        </a:p>
      </dgm:t>
    </dgm:pt>
    <dgm:pt modelId="{6FF2DB26-3D38-4153-9657-C4FB98ED95EF}">
      <dgm:prSet custT="1"/>
      <dgm:spPr/>
      <dgm:t>
        <a:bodyPr/>
        <a:lstStyle/>
        <a:p>
          <a:pPr rtl="0"/>
          <a:r>
            <a:rPr lang="es-MX" sz="1400" dirty="0" smtClean="0"/>
            <a:t>Es la primera Fuente del derecho administrativo constituye la base de actuación y organización del aparato administrativo del Estado; la dota de una serie de potestades que le permiten ejercer la función administrativa de acuerdo con los principios y valores que en ella se resguardan.</a:t>
          </a:r>
          <a:endParaRPr lang="es-MX" sz="1400" dirty="0"/>
        </a:p>
      </dgm:t>
    </dgm:pt>
    <dgm:pt modelId="{5289C43C-ACAE-4D10-96AA-A3041C83DAE2}" type="parTrans" cxnId="{E9D934DB-B748-47BF-AC0B-4F62741830C3}">
      <dgm:prSet/>
      <dgm:spPr/>
      <dgm:t>
        <a:bodyPr/>
        <a:lstStyle/>
        <a:p>
          <a:endParaRPr lang="es-MX"/>
        </a:p>
      </dgm:t>
    </dgm:pt>
    <dgm:pt modelId="{7689B0C9-6E41-4A97-B6DD-FDD7CC7DBE4E}" type="sibTrans" cxnId="{E9D934DB-B748-47BF-AC0B-4F62741830C3}">
      <dgm:prSet/>
      <dgm:spPr/>
      <dgm:t>
        <a:bodyPr/>
        <a:lstStyle/>
        <a:p>
          <a:endParaRPr lang="es-MX"/>
        </a:p>
      </dgm:t>
    </dgm:pt>
    <dgm:pt modelId="{D8439473-4A78-4F3C-B824-5265B704EDA6}">
      <dgm:prSet custT="1"/>
      <dgm:spPr/>
      <dgm:t>
        <a:bodyPr/>
        <a:lstStyle/>
        <a:p>
          <a:pPr rtl="0"/>
          <a:r>
            <a:rPr lang="es-MX" sz="1400" dirty="0" smtClean="0"/>
            <a:t>Como producto de la actividad materialmente legislativa y formalmente constitutiva la constitución mexicana contiene en sus artículos: 26, 69, 73 fracción XXIX-H, 90,108,115 fracciones II, IV y V, 116 fracción V,123 apartado B, fracciones VII y XIII y134, los preceptos jurídicos fundamentales que regulan la organización y administración pública que dan pauta para su funcionamiento y para la regulación de sus relaciones con los particulares, por tanto, dicha actividad que produce los preceptos contenidos en los referidos artículos vienen a ser fuente formal del derecho administrativo mexicano.</a:t>
          </a:r>
          <a:endParaRPr lang="es-MX" sz="1400" dirty="0"/>
        </a:p>
      </dgm:t>
    </dgm:pt>
    <dgm:pt modelId="{723F263D-9F56-47DF-8783-F2DE88842983}" type="parTrans" cxnId="{F38C0271-A7A7-4391-80E8-D778B7AF64C0}">
      <dgm:prSet/>
      <dgm:spPr/>
      <dgm:t>
        <a:bodyPr/>
        <a:lstStyle/>
        <a:p>
          <a:endParaRPr lang="es-MX"/>
        </a:p>
      </dgm:t>
    </dgm:pt>
    <dgm:pt modelId="{F3DF7585-EB8E-4BAF-BB06-F6DC0AE7F3D7}" type="sibTrans" cxnId="{F38C0271-A7A7-4391-80E8-D778B7AF64C0}">
      <dgm:prSet/>
      <dgm:spPr/>
      <dgm:t>
        <a:bodyPr/>
        <a:lstStyle/>
        <a:p>
          <a:endParaRPr lang="es-MX"/>
        </a:p>
      </dgm:t>
    </dgm:pt>
    <dgm:pt modelId="{CA0B3086-0FA8-48D5-A83B-D966942BE3B1}" type="pres">
      <dgm:prSet presAssocID="{25548859-7463-43AD-AC3D-366169C9E21E}" presName="diagram" presStyleCnt="0">
        <dgm:presLayoutVars>
          <dgm:chPref val="1"/>
          <dgm:dir/>
          <dgm:animOne val="branch"/>
          <dgm:animLvl val="lvl"/>
          <dgm:resizeHandles/>
        </dgm:presLayoutVars>
      </dgm:prSet>
      <dgm:spPr/>
      <dgm:t>
        <a:bodyPr/>
        <a:lstStyle/>
        <a:p>
          <a:endParaRPr lang="es-MX"/>
        </a:p>
      </dgm:t>
    </dgm:pt>
    <dgm:pt modelId="{570B9DCA-67AC-4DAE-9EEA-7916182CF85D}" type="pres">
      <dgm:prSet presAssocID="{7BE032CC-51D6-415A-9D12-9DB56A2F623E}" presName="root" presStyleCnt="0"/>
      <dgm:spPr/>
    </dgm:pt>
    <dgm:pt modelId="{F186F523-BF90-402D-AD95-DF7F31572556}" type="pres">
      <dgm:prSet presAssocID="{7BE032CC-51D6-415A-9D12-9DB56A2F623E}" presName="rootComposite" presStyleCnt="0"/>
      <dgm:spPr/>
    </dgm:pt>
    <dgm:pt modelId="{C1D8DA22-D785-462B-8E99-2D713FDBA54F}" type="pres">
      <dgm:prSet presAssocID="{7BE032CC-51D6-415A-9D12-9DB56A2F623E}" presName="rootText" presStyleLbl="node1" presStyleIdx="0" presStyleCnt="1" custScaleX="195467"/>
      <dgm:spPr/>
      <dgm:t>
        <a:bodyPr/>
        <a:lstStyle/>
        <a:p>
          <a:endParaRPr lang="es-MX"/>
        </a:p>
      </dgm:t>
    </dgm:pt>
    <dgm:pt modelId="{7C36367E-094D-4DEB-B6EC-816749940903}" type="pres">
      <dgm:prSet presAssocID="{7BE032CC-51D6-415A-9D12-9DB56A2F623E}" presName="rootConnector" presStyleLbl="node1" presStyleIdx="0" presStyleCnt="1"/>
      <dgm:spPr/>
      <dgm:t>
        <a:bodyPr/>
        <a:lstStyle/>
        <a:p>
          <a:endParaRPr lang="es-MX"/>
        </a:p>
      </dgm:t>
    </dgm:pt>
    <dgm:pt modelId="{0189CC9D-5A18-421B-8113-45A3DD2305F1}" type="pres">
      <dgm:prSet presAssocID="{7BE032CC-51D6-415A-9D12-9DB56A2F623E}" presName="childShape" presStyleCnt="0"/>
      <dgm:spPr/>
    </dgm:pt>
    <dgm:pt modelId="{6CDDFCB8-3F2D-4FF7-BC74-50B925DE0E17}" type="pres">
      <dgm:prSet presAssocID="{5289C43C-ACAE-4D10-96AA-A3041C83DAE2}" presName="Name13" presStyleLbl="parChTrans1D2" presStyleIdx="0" presStyleCnt="2"/>
      <dgm:spPr/>
      <dgm:t>
        <a:bodyPr/>
        <a:lstStyle/>
        <a:p>
          <a:endParaRPr lang="es-MX"/>
        </a:p>
      </dgm:t>
    </dgm:pt>
    <dgm:pt modelId="{CF94DCD5-F1E0-4C92-B36D-5FBC89E2A1EF}" type="pres">
      <dgm:prSet presAssocID="{6FF2DB26-3D38-4153-9657-C4FB98ED95EF}" presName="childText" presStyleLbl="bgAcc1" presStyleIdx="0" presStyleCnt="2" custScaleX="398181" custScaleY="74078">
        <dgm:presLayoutVars>
          <dgm:bulletEnabled val="1"/>
        </dgm:presLayoutVars>
      </dgm:prSet>
      <dgm:spPr/>
      <dgm:t>
        <a:bodyPr/>
        <a:lstStyle/>
        <a:p>
          <a:endParaRPr lang="es-MX"/>
        </a:p>
      </dgm:t>
    </dgm:pt>
    <dgm:pt modelId="{544ED430-A435-42CC-9DE6-2B5922C39D33}" type="pres">
      <dgm:prSet presAssocID="{723F263D-9F56-47DF-8783-F2DE88842983}" presName="Name13" presStyleLbl="parChTrans1D2" presStyleIdx="1" presStyleCnt="2"/>
      <dgm:spPr/>
      <dgm:t>
        <a:bodyPr/>
        <a:lstStyle/>
        <a:p>
          <a:endParaRPr lang="es-MX"/>
        </a:p>
      </dgm:t>
    </dgm:pt>
    <dgm:pt modelId="{D77E3F1F-A14B-4461-83BD-7BC9C9D6305B}" type="pres">
      <dgm:prSet presAssocID="{D8439473-4A78-4F3C-B824-5265B704EDA6}" presName="childText" presStyleLbl="bgAcc1" presStyleIdx="1" presStyleCnt="2" custScaleX="384443" custScaleY="146310">
        <dgm:presLayoutVars>
          <dgm:bulletEnabled val="1"/>
        </dgm:presLayoutVars>
      </dgm:prSet>
      <dgm:spPr/>
      <dgm:t>
        <a:bodyPr/>
        <a:lstStyle/>
        <a:p>
          <a:endParaRPr lang="es-MX"/>
        </a:p>
      </dgm:t>
    </dgm:pt>
  </dgm:ptLst>
  <dgm:cxnLst>
    <dgm:cxn modelId="{8E006B69-1F19-4DE9-BC68-8272AAD50249}" type="presOf" srcId="{5289C43C-ACAE-4D10-96AA-A3041C83DAE2}" destId="{6CDDFCB8-3F2D-4FF7-BC74-50B925DE0E17}" srcOrd="0" destOrd="0" presId="urn:microsoft.com/office/officeart/2005/8/layout/hierarchy3"/>
    <dgm:cxn modelId="{4071F3BD-9743-455D-A35B-C8F82A573E3B}" type="presOf" srcId="{7BE032CC-51D6-415A-9D12-9DB56A2F623E}" destId="{7C36367E-094D-4DEB-B6EC-816749940903}" srcOrd="1" destOrd="0" presId="urn:microsoft.com/office/officeart/2005/8/layout/hierarchy3"/>
    <dgm:cxn modelId="{FD17245A-E8F3-4E15-8213-8686C58DD03B}" type="presOf" srcId="{723F263D-9F56-47DF-8783-F2DE88842983}" destId="{544ED430-A435-42CC-9DE6-2B5922C39D33}" srcOrd="0" destOrd="0" presId="urn:microsoft.com/office/officeart/2005/8/layout/hierarchy3"/>
    <dgm:cxn modelId="{4A085AE3-EACB-45C2-84C3-EB07C0715368}" type="presOf" srcId="{7BE032CC-51D6-415A-9D12-9DB56A2F623E}" destId="{C1D8DA22-D785-462B-8E99-2D713FDBA54F}" srcOrd="0" destOrd="0" presId="urn:microsoft.com/office/officeart/2005/8/layout/hierarchy3"/>
    <dgm:cxn modelId="{F9A4017E-2FAD-4131-93BE-96BBF8105EDA}" type="presOf" srcId="{D8439473-4A78-4F3C-B824-5265B704EDA6}" destId="{D77E3F1F-A14B-4461-83BD-7BC9C9D6305B}" srcOrd="0" destOrd="0" presId="urn:microsoft.com/office/officeart/2005/8/layout/hierarchy3"/>
    <dgm:cxn modelId="{E9D934DB-B748-47BF-AC0B-4F62741830C3}" srcId="{7BE032CC-51D6-415A-9D12-9DB56A2F623E}" destId="{6FF2DB26-3D38-4153-9657-C4FB98ED95EF}" srcOrd="0" destOrd="0" parTransId="{5289C43C-ACAE-4D10-96AA-A3041C83DAE2}" sibTransId="{7689B0C9-6E41-4A97-B6DD-FDD7CC7DBE4E}"/>
    <dgm:cxn modelId="{A97A988D-3D61-4FB4-B64E-353968390748}" srcId="{25548859-7463-43AD-AC3D-366169C9E21E}" destId="{7BE032CC-51D6-415A-9D12-9DB56A2F623E}" srcOrd="0" destOrd="0" parTransId="{FAF337A0-74BA-4494-AB94-12926F3471F0}" sibTransId="{1F7AB549-CE4C-4D3C-B120-71D39875AAB5}"/>
    <dgm:cxn modelId="{1971E838-96B4-4568-B5E0-808E023D0453}" type="presOf" srcId="{25548859-7463-43AD-AC3D-366169C9E21E}" destId="{CA0B3086-0FA8-48D5-A83B-D966942BE3B1}" srcOrd="0" destOrd="0" presId="urn:microsoft.com/office/officeart/2005/8/layout/hierarchy3"/>
    <dgm:cxn modelId="{E37611D6-E1D8-4E60-89E8-4CA8FE903B85}" type="presOf" srcId="{6FF2DB26-3D38-4153-9657-C4FB98ED95EF}" destId="{CF94DCD5-F1E0-4C92-B36D-5FBC89E2A1EF}" srcOrd="0" destOrd="0" presId="urn:microsoft.com/office/officeart/2005/8/layout/hierarchy3"/>
    <dgm:cxn modelId="{F38C0271-A7A7-4391-80E8-D778B7AF64C0}" srcId="{7BE032CC-51D6-415A-9D12-9DB56A2F623E}" destId="{D8439473-4A78-4F3C-B824-5265B704EDA6}" srcOrd="1" destOrd="0" parTransId="{723F263D-9F56-47DF-8783-F2DE88842983}" sibTransId="{F3DF7585-EB8E-4BAF-BB06-F6DC0AE7F3D7}"/>
    <dgm:cxn modelId="{F00AF5CA-1F71-421B-8715-6A80EF66E75A}" type="presParOf" srcId="{CA0B3086-0FA8-48D5-A83B-D966942BE3B1}" destId="{570B9DCA-67AC-4DAE-9EEA-7916182CF85D}" srcOrd="0" destOrd="0" presId="urn:microsoft.com/office/officeart/2005/8/layout/hierarchy3"/>
    <dgm:cxn modelId="{DE6D01BF-8E64-44E1-8D6D-3D8E91D6D235}" type="presParOf" srcId="{570B9DCA-67AC-4DAE-9EEA-7916182CF85D}" destId="{F186F523-BF90-402D-AD95-DF7F31572556}" srcOrd="0" destOrd="0" presId="urn:microsoft.com/office/officeart/2005/8/layout/hierarchy3"/>
    <dgm:cxn modelId="{CBDD92AB-2A57-4D05-A328-0DB27B64E08B}" type="presParOf" srcId="{F186F523-BF90-402D-AD95-DF7F31572556}" destId="{C1D8DA22-D785-462B-8E99-2D713FDBA54F}" srcOrd="0" destOrd="0" presId="urn:microsoft.com/office/officeart/2005/8/layout/hierarchy3"/>
    <dgm:cxn modelId="{35F74A55-FC6E-467C-BD5B-DB0EE4CD69F8}" type="presParOf" srcId="{F186F523-BF90-402D-AD95-DF7F31572556}" destId="{7C36367E-094D-4DEB-B6EC-816749940903}" srcOrd="1" destOrd="0" presId="urn:microsoft.com/office/officeart/2005/8/layout/hierarchy3"/>
    <dgm:cxn modelId="{669FB21F-8166-4F76-B966-44D7D6577993}" type="presParOf" srcId="{570B9DCA-67AC-4DAE-9EEA-7916182CF85D}" destId="{0189CC9D-5A18-421B-8113-45A3DD2305F1}" srcOrd="1" destOrd="0" presId="urn:microsoft.com/office/officeart/2005/8/layout/hierarchy3"/>
    <dgm:cxn modelId="{3120B7B8-E2FC-4999-8A84-D2D5E5464EE4}" type="presParOf" srcId="{0189CC9D-5A18-421B-8113-45A3DD2305F1}" destId="{6CDDFCB8-3F2D-4FF7-BC74-50B925DE0E17}" srcOrd="0" destOrd="0" presId="urn:microsoft.com/office/officeart/2005/8/layout/hierarchy3"/>
    <dgm:cxn modelId="{DB7BBE11-3636-4FA0-8D7E-F0E9D5D2D1F9}" type="presParOf" srcId="{0189CC9D-5A18-421B-8113-45A3DD2305F1}" destId="{CF94DCD5-F1E0-4C92-B36D-5FBC89E2A1EF}" srcOrd="1" destOrd="0" presId="urn:microsoft.com/office/officeart/2005/8/layout/hierarchy3"/>
    <dgm:cxn modelId="{DE66A36D-C3E7-41C6-A76E-6BE8BAD706E0}" type="presParOf" srcId="{0189CC9D-5A18-421B-8113-45A3DD2305F1}" destId="{544ED430-A435-42CC-9DE6-2B5922C39D33}" srcOrd="2" destOrd="0" presId="urn:microsoft.com/office/officeart/2005/8/layout/hierarchy3"/>
    <dgm:cxn modelId="{F9BD9A16-7F7F-4BF9-9591-BC0309248972}" type="presParOf" srcId="{0189CC9D-5A18-421B-8113-45A3DD2305F1}" destId="{D77E3F1F-A14B-4461-83BD-7BC9C9D6305B}" srcOrd="3"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9071B00C-38BA-4A74-9FA5-B2760E3611E3}" type="doc">
      <dgm:prSet loTypeId="urn:microsoft.com/office/officeart/2005/8/layout/venn1" loCatId="relationship" qsTypeId="urn:microsoft.com/office/officeart/2005/8/quickstyle/simple1" qsCatId="simple" csTypeId="urn:microsoft.com/office/officeart/2005/8/colors/accent1_2" csCatId="accent1"/>
      <dgm:spPr/>
      <dgm:t>
        <a:bodyPr/>
        <a:lstStyle/>
        <a:p>
          <a:endParaRPr lang="es-MX"/>
        </a:p>
      </dgm:t>
    </dgm:pt>
    <dgm:pt modelId="{AB752FA6-9C34-45A4-82D8-4B9C0F8E8FC2}">
      <dgm:prSet/>
      <dgm:spPr/>
      <dgm:t>
        <a:bodyPr/>
        <a:lstStyle/>
        <a:p>
          <a:pPr rtl="0"/>
          <a:r>
            <a:rPr lang="es-MX" smtClean="0"/>
            <a:t>El Estado legalmente lleva a cabo sus propósitos por medio de los funcionarios públicos a quienes se encomienda el cumplimiento de los fines políticos contenidos en el orden jurídico vigente. Por ello el funcionario tiene una limitada capacidad para actuar pues se subordina estrictamente a los mandatos legales. </a:t>
          </a:r>
          <a:endParaRPr lang="es-MX"/>
        </a:p>
      </dgm:t>
    </dgm:pt>
    <dgm:pt modelId="{8A9A9312-E811-4A55-99D5-BB097164C07B}" type="parTrans" cxnId="{A9BA2ECC-412B-4FFD-ACA3-4974FFB1B098}">
      <dgm:prSet/>
      <dgm:spPr/>
      <dgm:t>
        <a:bodyPr/>
        <a:lstStyle/>
        <a:p>
          <a:endParaRPr lang="es-MX"/>
        </a:p>
      </dgm:t>
    </dgm:pt>
    <dgm:pt modelId="{9111C34D-FDA9-49BE-A74B-59B574D7AC68}" type="sibTrans" cxnId="{A9BA2ECC-412B-4FFD-ACA3-4974FFB1B098}">
      <dgm:prSet/>
      <dgm:spPr/>
      <dgm:t>
        <a:bodyPr/>
        <a:lstStyle/>
        <a:p>
          <a:endParaRPr lang="es-MX"/>
        </a:p>
      </dgm:t>
    </dgm:pt>
    <dgm:pt modelId="{3EB25D54-11C6-4830-BAE9-59CF7B08D423}">
      <dgm:prSet/>
      <dgm:spPr/>
      <dgm:t>
        <a:bodyPr/>
        <a:lstStyle/>
        <a:p>
          <a:pPr rtl="0"/>
          <a:r>
            <a:rPr lang="es-MX" smtClean="0"/>
            <a:t>El régimen administrativo está sometido a un límite qué es el que determina a la ley. Este principio ha sido reconocido por la Suprema Corte de Justicia de la Nación (SCJN) como "las autoridades sólo pueden hacer lo que la ley les permite". Es en este principio en el que descansa el Estado del derecho.</a:t>
          </a:r>
          <a:endParaRPr lang="es-MX"/>
        </a:p>
      </dgm:t>
    </dgm:pt>
    <dgm:pt modelId="{B8A008B0-6337-40C1-BF07-E6444CDA4C6E}" type="parTrans" cxnId="{1A2F25B2-2307-4477-AB54-EA62C3B2E725}">
      <dgm:prSet/>
      <dgm:spPr/>
      <dgm:t>
        <a:bodyPr/>
        <a:lstStyle/>
        <a:p>
          <a:endParaRPr lang="es-MX"/>
        </a:p>
      </dgm:t>
    </dgm:pt>
    <dgm:pt modelId="{74258A93-9AFC-4003-BC5A-F3EB4CFBD4D9}" type="sibTrans" cxnId="{1A2F25B2-2307-4477-AB54-EA62C3B2E725}">
      <dgm:prSet/>
      <dgm:spPr/>
      <dgm:t>
        <a:bodyPr/>
        <a:lstStyle/>
        <a:p>
          <a:endParaRPr lang="es-MX"/>
        </a:p>
      </dgm:t>
    </dgm:pt>
    <dgm:pt modelId="{F410371C-2C77-4200-997D-67D72746EE6A}" type="pres">
      <dgm:prSet presAssocID="{9071B00C-38BA-4A74-9FA5-B2760E3611E3}" presName="compositeShape" presStyleCnt="0">
        <dgm:presLayoutVars>
          <dgm:chMax val="7"/>
          <dgm:dir/>
          <dgm:resizeHandles val="exact"/>
        </dgm:presLayoutVars>
      </dgm:prSet>
      <dgm:spPr/>
      <dgm:t>
        <a:bodyPr/>
        <a:lstStyle/>
        <a:p>
          <a:endParaRPr lang="es-MX"/>
        </a:p>
      </dgm:t>
    </dgm:pt>
    <dgm:pt modelId="{36679DA2-6E6A-4664-A1DC-99CB8C0CB8D6}" type="pres">
      <dgm:prSet presAssocID="{AB752FA6-9C34-45A4-82D8-4B9C0F8E8FC2}" presName="circ1" presStyleLbl="vennNode1" presStyleIdx="0" presStyleCnt="2"/>
      <dgm:spPr/>
      <dgm:t>
        <a:bodyPr/>
        <a:lstStyle/>
        <a:p>
          <a:endParaRPr lang="es-MX"/>
        </a:p>
      </dgm:t>
    </dgm:pt>
    <dgm:pt modelId="{4C5BBF03-677D-4856-B9C8-76B4ADB53EEC}" type="pres">
      <dgm:prSet presAssocID="{AB752FA6-9C34-45A4-82D8-4B9C0F8E8FC2}" presName="circ1Tx" presStyleLbl="revTx" presStyleIdx="0" presStyleCnt="0">
        <dgm:presLayoutVars>
          <dgm:chMax val="0"/>
          <dgm:chPref val="0"/>
          <dgm:bulletEnabled val="1"/>
        </dgm:presLayoutVars>
      </dgm:prSet>
      <dgm:spPr/>
      <dgm:t>
        <a:bodyPr/>
        <a:lstStyle/>
        <a:p>
          <a:endParaRPr lang="es-MX"/>
        </a:p>
      </dgm:t>
    </dgm:pt>
    <dgm:pt modelId="{8330D6FF-70A8-4E9C-9F39-A85D34368204}" type="pres">
      <dgm:prSet presAssocID="{3EB25D54-11C6-4830-BAE9-59CF7B08D423}" presName="circ2" presStyleLbl="vennNode1" presStyleIdx="1" presStyleCnt="2"/>
      <dgm:spPr/>
      <dgm:t>
        <a:bodyPr/>
        <a:lstStyle/>
        <a:p>
          <a:endParaRPr lang="es-MX"/>
        </a:p>
      </dgm:t>
    </dgm:pt>
    <dgm:pt modelId="{492307FC-1794-47B9-9B8C-8844DBB3E784}" type="pres">
      <dgm:prSet presAssocID="{3EB25D54-11C6-4830-BAE9-59CF7B08D423}" presName="circ2Tx" presStyleLbl="revTx" presStyleIdx="0" presStyleCnt="0">
        <dgm:presLayoutVars>
          <dgm:chMax val="0"/>
          <dgm:chPref val="0"/>
          <dgm:bulletEnabled val="1"/>
        </dgm:presLayoutVars>
      </dgm:prSet>
      <dgm:spPr/>
      <dgm:t>
        <a:bodyPr/>
        <a:lstStyle/>
        <a:p>
          <a:endParaRPr lang="es-MX"/>
        </a:p>
      </dgm:t>
    </dgm:pt>
  </dgm:ptLst>
  <dgm:cxnLst>
    <dgm:cxn modelId="{914F28A8-F0B6-4C73-A3A5-BB596C4F8695}" type="presOf" srcId="{3EB25D54-11C6-4830-BAE9-59CF7B08D423}" destId="{8330D6FF-70A8-4E9C-9F39-A85D34368204}" srcOrd="0" destOrd="0" presId="urn:microsoft.com/office/officeart/2005/8/layout/venn1"/>
    <dgm:cxn modelId="{7FD1710C-85C1-4992-8A6B-BEA7FCD6D5B7}" type="presOf" srcId="{3EB25D54-11C6-4830-BAE9-59CF7B08D423}" destId="{492307FC-1794-47B9-9B8C-8844DBB3E784}" srcOrd="1" destOrd="0" presId="urn:microsoft.com/office/officeart/2005/8/layout/venn1"/>
    <dgm:cxn modelId="{086320D6-DD96-4852-A762-675B5A7B3322}" type="presOf" srcId="{AB752FA6-9C34-45A4-82D8-4B9C0F8E8FC2}" destId="{4C5BBF03-677D-4856-B9C8-76B4ADB53EEC}" srcOrd="1" destOrd="0" presId="urn:microsoft.com/office/officeart/2005/8/layout/venn1"/>
    <dgm:cxn modelId="{BB6616AF-FD90-44D8-B3C7-DD9FC6F670C1}" type="presOf" srcId="{AB752FA6-9C34-45A4-82D8-4B9C0F8E8FC2}" destId="{36679DA2-6E6A-4664-A1DC-99CB8C0CB8D6}" srcOrd="0" destOrd="0" presId="urn:microsoft.com/office/officeart/2005/8/layout/venn1"/>
    <dgm:cxn modelId="{A9BA2ECC-412B-4FFD-ACA3-4974FFB1B098}" srcId="{9071B00C-38BA-4A74-9FA5-B2760E3611E3}" destId="{AB752FA6-9C34-45A4-82D8-4B9C0F8E8FC2}" srcOrd="0" destOrd="0" parTransId="{8A9A9312-E811-4A55-99D5-BB097164C07B}" sibTransId="{9111C34D-FDA9-49BE-A74B-59B574D7AC68}"/>
    <dgm:cxn modelId="{1A2F25B2-2307-4477-AB54-EA62C3B2E725}" srcId="{9071B00C-38BA-4A74-9FA5-B2760E3611E3}" destId="{3EB25D54-11C6-4830-BAE9-59CF7B08D423}" srcOrd="1" destOrd="0" parTransId="{B8A008B0-6337-40C1-BF07-E6444CDA4C6E}" sibTransId="{74258A93-9AFC-4003-BC5A-F3EB4CFBD4D9}"/>
    <dgm:cxn modelId="{C1BFCE4C-6B87-4A8D-9FED-1EDE8965455E}" type="presOf" srcId="{9071B00C-38BA-4A74-9FA5-B2760E3611E3}" destId="{F410371C-2C77-4200-997D-67D72746EE6A}" srcOrd="0" destOrd="0" presId="urn:microsoft.com/office/officeart/2005/8/layout/venn1"/>
    <dgm:cxn modelId="{1C89FEE1-2D0C-44CD-913B-A03A354CBC8A}" type="presParOf" srcId="{F410371C-2C77-4200-997D-67D72746EE6A}" destId="{36679DA2-6E6A-4664-A1DC-99CB8C0CB8D6}" srcOrd="0" destOrd="0" presId="urn:microsoft.com/office/officeart/2005/8/layout/venn1"/>
    <dgm:cxn modelId="{20BD2A07-B47F-4D01-855D-6B8B7367B7FE}" type="presParOf" srcId="{F410371C-2C77-4200-997D-67D72746EE6A}" destId="{4C5BBF03-677D-4856-B9C8-76B4ADB53EEC}" srcOrd="1" destOrd="0" presId="urn:microsoft.com/office/officeart/2005/8/layout/venn1"/>
    <dgm:cxn modelId="{D837F493-D87A-410D-9A85-44EA7B348FFA}" type="presParOf" srcId="{F410371C-2C77-4200-997D-67D72746EE6A}" destId="{8330D6FF-70A8-4E9C-9F39-A85D34368204}" srcOrd="2" destOrd="0" presId="urn:microsoft.com/office/officeart/2005/8/layout/venn1"/>
    <dgm:cxn modelId="{C4A3507F-F482-486E-B95F-3D110D566A0C}" type="presParOf" srcId="{F410371C-2C77-4200-997D-67D72746EE6A}" destId="{492307FC-1794-47B9-9B8C-8844DBB3E784}" srcOrd="3"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857EFD7C-BD4D-4A78-B84E-6BC919A71CF5}" type="doc">
      <dgm:prSet loTypeId="urn:microsoft.com/office/officeart/2005/8/layout/target3" loCatId="relationship" qsTypeId="urn:microsoft.com/office/officeart/2005/8/quickstyle/simple1" qsCatId="simple" csTypeId="urn:microsoft.com/office/officeart/2005/8/colors/accent1_2" csCatId="accent1" phldr="1"/>
      <dgm:spPr/>
      <dgm:t>
        <a:bodyPr/>
        <a:lstStyle/>
        <a:p>
          <a:endParaRPr lang="es-MX"/>
        </a:p>
      </dgm:t>
    </dgm:pt>
    <dgm:pt modelId="{C05C854C-00EC-4CEC-A445-1383EC3FCB5D}">
      <dgm:prSet custT="1"/>
      <dgm:spPr/>
      <dgm:t>
        <a:bodyPr/>
        <a:lstStyle/>
        <a:p>
          <a:pPr rtl="0"/>
          <a:r>
            <a:rPr lang="es-MX" sz="1300" dirty="0" smtClean="0"/>
            <a:t>Un reglamento es un documento que especifica una norma jurídica para regular todas las actividades de los miembros de una comunidad. Establecen bases para la convivencia y prevenir los conflictos que se puedan generar entre los individuos.</a:t>
          </a:r>
          <a:endParaRPr lang="es-MX" sz="1300" dirty="0"/>
        </a:p>
      </dgm:t>
    </dgm:pt>
    <dgm:pt modelId="{1998A969-BAF1-4EBC-AC51-5E405538566B}" type="parTrans" cxnId="{5537BA4A-DF0E-4FED-89BD-6F788570993F}">
      <dgm:prSet/>
      <dgm:spPr/>
      <dgm:t>
        <a:bodyPr/>
        <a:lstStyle/>
        <a:p>
          <a:endParaRPr lang="es-MX"/>
        </a:p>
      </dgm:t>
    </dgm:pt>
    <dgm:pt modelId="{A74D3E42-E5BC-4468-9299-5C23A6E883DB}" type="sibTrans" cxnId="{5537BA4A-DF0E-4FED-89BD-6F788570993F}">
      <dgm:prSet/>
      <dgm:spPr/>
      <dgm:t>
        <a:bodyPr/>
        <a:lstStyle/>
        <a:p>
          <a:endParaRPr lang="es-MX"/>
        </a:p>
      </dgm:t>
    </dgm:pt>
    <dgm:pt modelId="{86C33BCA-F1DD-4213-87CD-C84C021C8414}">
      <dgm:prSet/>
      <dgm:spPr/>
      <dgm:t>
        <a:bodyPr/>
        <a:lstStyle/>
        <a:p>
          <a:pPr rtl="0"/>
          <a:r>
            <a:rPr lang="es-MX" dirty="0" smtClean="0"/>
            <a:t>La aprobación corresponde tradicionalmente al poder ejecutivo, aunque los ordenamientos jurídicos actuales reconocen potestad reglamentaria a otros órganos del Estado.</a:t>
          </a:r>
          <a:endParaRPr lang="es-MX" dirty="0"/>
        </a:p>
      </dgm:t>
    </dgm:pt>
    <dgm:pt modelId="{66F0A2CA-5236-4A10-A1A8-B544381EECB7}" type="parTrans" cxnId="{6AF5EAC8-8382-482B-9F8A-5B78B709B45B}">
      <dgm:prSet/>
      <dgm:spPr/>
      <dgm:t>
        <a:bodyPr/>
        <a:lstStyle/>
        <a:p>
          <a:endParaRPr lang="es-MX"/>
        </a:p>
      </dgm:t>
    </dgm:pt>
    <dgm:pt modelId="{546E1EB0-4DE3-4509-9639-1F80675555AD}" type="sibTrans" cxnId="{6AF5EAC8-8382-482B-9F8A-5B78B709B45B}">
      <dgm:prSet/>
      <dgm:spPr/>
      <dgm:t>
        <a:bodyPr/>
        <a:lstStyle/>
        <a:p>
          <a:endParaRPr lang="es-MX"/>
        </a:p>
      </dgm:t>
    </dgm:pt>
    <dgm:pt modelId="{8C951ACE-7F45-4775-9FA7-538D253CF357}">
      <dgm:prSet/>
      <dgm:spPr/>
      <dgm:t>
        <a:bodyPr/>
        <a:lstStyle/>
        <a:p>
          <a:pPr rtl="0"/>
          <a:r>
            <a:rPr lang="es-MX" dirty="0" smtClean="0"/>
            <a:t>•Su fundamento constitucional se encuentra en el artículo 89, fracción I</a:t>
          </a:r>
          <a:endParaRPr lang="es-MX" dirty="0"/>
        </a:p>
      </dgm:t>
    </dgm:pt>
    <dgm:pt modelId="{A6BA365D-3967-464D-ADE7-C1D4D5DAFE0E}" type="parTrans" cxnId="{718A09E9-67DB-4570-8DFB-833808EEE4E2}">
      <dgm:prSet/>
      <dgm:spPr/>
      <dgm:t>
        <a:bodyPr/>
        <a:lstStyle/>
        <a:p>
          <a:endParaRPr lang="es-MX"/>
        </a:p>
      </dgm:t>
    </dgm:pt>
    <dgm:pt modelId="{DA6450AD-7BEC-4D6C-9795-85C82770A61F}" type="sibTrans" cxnId="{718A09E9-67DB-4570-8DFB-833808EEE4E2}">
      <dgm:prSet/>
      <dgm:spPr/>
      <dgm:t>
        <a:bodyPr/>
        <a:lstStyle/>
        <a:p>
          <a:endParaRPr lang="es-MX"/>
        </a:p>
      </dgm:t>
    </dgm:pt>
    <dgm:pt modelId="{92110D55-C7FE-44C7-864B-3F86EE417656}">
      <dgm:prSet/>
      <dgm:spPr/>
      <dgm:t>
        <a:bodyPr/>
        <a:lstStyle/>
        <a:p>
          <a:pPr rtl="0"/>
          <a:r>
            <a:rPr lang="es-MX" dirty="0" smtClean="0"/>
            <a:t>•Su finalidad es pormenorizar lo que en su momento en la ley quedó ambigua.</a:t>
          </a:r>
          <a:endParaRPr lang="es-MX" dirty="0"/>
        </a:p>
      </dgm:t>
    </dgm:pt>
    <dgm:pt modelId="{D65B4F23-9D21-47D2-BCB2-006369DA0911}" type="parTrans" cxnId="{70779465-9AAC-4A41-8E86-E97B3115D049}">
      <dgm:prSet/>
      <dgm:spPr/>
      <dgm:t>
        <a:bodyPr/>
        <a:lstStyle/>
        <a:p>
          <a:endParaRPr lang="es-MX"/>
        </a:p>
      </dgm:t>
    </dgm:pt>
    <dgm:pt modelId="{485964BA-3B33-4A05-80E2-DC3CCF7C11E5}" type="sibTrans" cxnId="{70779465-9AAC-4A41-8E86-E97B3115D049}">
      <dgm:prSet/>
      <dgm:spPr/>
      <dgm:t>
        <a:bodyPr/>
        <a:lstStyle/>
        <a:p>
          <a:endParaRPr lang="es-MX"/>
        </a:p>
      </dgm:t>
    </dgm:pt>
    <dgm:pt modelId="{EE01E0B2-F3CF-4038-8019-C190BD3D598B}" type="pres">
      <dgm:prSet presAssocID="{857EFD7C-BD4D-4A78-B84E-6BC919A71CF5}" presName="Name0" presStyleCnt="0">
        <dgm:presLayoutVars>
          <dgm:chMax val="7"/>
          <dgm:dir/>
          <dgm:animLvl val="lvl"/>
          <dgm:resizeHandles val="exact"/>
        </dgm:presLayoutVars>
      </dgm:prSet>
      <dgm:spPr/>
      <dgm:t>
        <a:bodyPr/>
        <a:lstStyle/>
        <a:p>
          <a:endParaRPr lang="es-MX"/>
        </a:p>
      </dgm:t>
    </dgm:pt>
    <dgm:pt modelId="{B62E5C7F-3A48-4DE3-AC6D-2621C22CB3F3}" type="pres">
      <dgm:prSet presAssocID="{C05C854C-00EC-4CEC-A445-1383EC3FCB5D}" presName="circle1" presStyleLbl="node1" presStyleIdx="0" presStyleCnt="4"/>
      <dgm:spPr/>
    </dgm:pt>
    <dgm:pt modelId="{2683C09A-DF6C-4B8D-A781-9F92148D3540}" type="pres">
      <dgm:prSet presAssocID="{C05C854C-00EC-4CEC-A445-1383EC3FCB5D}" presName="space" presStyleCnt="0"/>
      <dgm:spPr/>
    </dgm:pt>
    <dgm:pt modelId="{40016207-C602-41FA-9BDD-86AD9F2A8E0D}" type="pres">
      <dgm:prSet presAssocID="{C05C854C-00EC-4CEC-A445-1383EC3FCB5D}" presName="rect1" presStyleLbl="alignAcc1" presStyleIdx="0" presStyleCnt="4" custScaleY="100000" custLinFactNeighborY="-6897"/>
      <dgm:spPr/>
      <dgm:t>
        <a:bodyPr/>
        <a:lstStyle/>
        <a:p>
          <a:endParaRPr lang="es-MX"/>
        </a:p>
      </dgm:t>
    </dgm:pt>
    <dgm:pt modelId="{60DB964E-BFC1-4913-A827-B8149ECF52A9}" type="pres">
      <dgm:prSet presAssocID="{86C33BCA-F1DD-4213-87CD-C84C021C8414}" presName="vertSpace2" presStyleLbl="node1" presStyleIdx="0" presStyleCnt="4"/>
      <dgm:spPr/>
    </dgm:pt>
    <dgm:pt modelId="{013DDD2C-38F0-48A9-8FFA-7D050F9469DD}" type="pres">
      <dgm:prSet presAssocID="{86C33BCA-F1DD-4213-87CD-C84C021C8414}" presName="circle2" presStyleLbl="node1" presStyleIdx="1" presStyleCnt="4"/>
      <dgm:spPr/>
    </dgm:pt>
    <dgm:pt modelId="{F8C55B27-4978-4966-83A0-D3DDF4325067}" type="pres">
      <dgm:prSet presAssocID="{86C33BCA-F1DD-4213-87CD-C84C021C8414}" presName="rect2" presStyleLbl="alignAcc1" presStyleIdx="1" presStyleCnt="4"/>
      <dgm:spPr/>
      <dgm:t>
        <a:bodyPr/>
        <a:lstStyle/>
        <a:p>
          <a:endParaRPr lang="es-MX"/>
        </a:p>
      </dgm:t>
    </dgm:pt>
    <dgm:pt modelId="{FB5BEDEB-1E71-45E7-980F-EF2D12DE1FFD}" type="pres">
      <dgm:prSet presAssocID="{8C951ACE-7F45-4775-9FA7-538D253CF357}" presName="vertSpace3" presStyleLbl="node1" presStyleIdx="1" presStyleCnt="4"/>
      <dgm:spPr/>
    </dgm:pt>
    <dgm:pt modelId="{95F938B3-DABB-4B27-A4DB-1E40C083B0B5}" type="pres">
      <dgm:prSet presAssocID="{8C951ACE-7F45-4775-9FA7-538D253CF357}" presName="circle3" presStyleLbl="node1" presStyleIdx="2" presStyleCnt="4"/>
      <dgm:spPr/>
    </dgm:pt>
    <dgm:pt modelId="{3682426C-272A-4E30-B7E9-A5EE7098B307}" type="pres">
      <dgm:prSet presAssocID="{8C951ACE-7F45-4775-9FA7-538D253CF357}" presName="rect3" presStyleLbl="alignAcc1" presStyleIdx="2" presStyleCnt="4"/>
      <dgm:spPr/>
      <dgm:t>
        <a:bodyPr/>
        <a:lstStyle/>
        <a:p>
          <a:endParaRPr lang="es-MX"/>
        </a:p>
      </dgm:t>
    </dgm:pt>
    <dgm:pt modelId="{513D133F-2C0B-48C7-8054-A2F93EA0D0EE}" type="pres">
      <dgm:prSet presAssocID="{92110D55-C7FE-44C7-864B-3F86EE417656}" presName="vertSpace4" presStyleLbl="node1" presStyleIdx="2" presStyleCnt="4"/>
      <dgm:spPr/>
    </dgm:pt>
    <dgm:pt modelId="{AE4C2746-C7D3-4FEB-B5A8-737DDCE8E2DC}" type="pres">
      <dgm:prSet presAssocID="{92110D55-C7FE-44C7-864B-3F86EE417656}" presName="circle4" presStyleLbl="node1" presStyleIdx="3" presStyleCnt="4"/>
      <dgm:spPr/>
    </dgm:pt>
    <dgm:pt modelId="{DA7584EC-DE06-47C3-ACE6-451CFC6D2C88}" type="pres">
      <dgm:prSet presAssocID="{92110D55-C7FE-44C7-864B-3F86EE417656}" presName="rect4" presStyleLbl="alignAcc1" presStyleIdx="3" presStyleCnt="4"/>
      <dgm:spPr/>
      <dgm:t>
        <a:bodyPr/>
        <a:lstStyle/>
        <a:p>
          <a:endParaRPr lang="es-MX"/>
        </a:p>
      </dgm:t>
    </dgm:pt>
    <dgm:pt modelId="{6797E90B-A761-4C09-AA80-B1F380EA4007}" type="pres">
      <dgm:prSet presAssocID="{C05C854C-00EC-4CEC-A445-1383EC3FCB5D}" presName="rect1ParTxNoCh" presStyleLbl="alignAcc1" presStyleIdx="3" presStyleCnt="4">
        <dgm:presLayoutVars>
          <dgm:chMax val="1"/>
          <dgm:bulletEnabled val="1"/>
        </dgm:presLayoutVars>
      </dgm:prSet>
      <dgm:spPr/>
      <dgm:t>
        <a:bodyPr/>
        <a:lstStyle/>
        <a:p>
          <a:endParaRPr lang="es-MX"/>
        </a:p>
      </dgm:t>
    </dgm:pt>
    <dgm:pt modelId="{FAFD6F37-13DE-4E98-A4B1-1F28B44E25CE}" type="pres">
      <dgm:prSet presAssocID="{86C33BCA-F1DD-4213-87CD-C84C021C8414}" presName="rect2ParTxNoCh" presStyleLbl="alignAcc1" presStyleIdx="3" presStyleCnt="4">
        <dgm:presLayoutVars>
          <dgm:chMax val="1"/>
          <dgm:bulletEnabled val="1"/>
        </dgm:presLayoutVars>
      </dgm:prSet>
      <dgm:spPr/>
      <dgm:t>
        <a:bodyPr/>
        <a:lstStyle/>
        <a:p>
          <a:endParaRPr lang="es-MX"/>
        </a:p>
      </dgm:t>
    </dgm:pt>
    <dgm:pt modelId="{7446B738-2978-44B1-95CD-EE3E7D65FD3A}" type="pres">
      <dgm:prSet presAssocID="{8C951ACE-7F45-4775-9FA7-538D253CF357}" presName="rect3ParTxNoCh" presStyleLbl="alignAcc1" presStyleIdx="3" presStyleCnt="4">
        <dgm:presLayoutVars>
          <dgm:chMax val="1"/>
          <dgm:bulletEnabled val="1"/>
        </dgm:presLayoutVars>
      </dgm:prSet>
      <dgm:spPr/>
      <dgm:t>
        <a:bodyPr/>
        <a:lstStyle/>
        <a:p>
          <a:endParaRPr lang="es-MX"/>
        </a:p>
      </dgm:t>
    </dgm:pt>
    <dgm:pt modelId="{EDEDBD24-A0E9-4176-B066-F6A8B3A0D02C}" type="pres">
      <dgm:prSet presAssocID="{92110D55-C7FE-44C7-864B-3F86EE417656}" presName="rect4ParTxNoCh" presStyleLbl="alignAcc1" presStyleIdx="3" presStyleCnt="4">
        <dgm:presLayoutVars>
          <dgm:chMax val="1"/>
          <dgm:bulletEnabled val="1"/>
        </dgm:presLayoutVars>
      </dgm:prSet>
      <dgm:spPr/>
      <dgm:t>
        <a:bodyPr/>
        <a:lstStyle/>
        <a:p>
          <a:endParaRPr lang="es-MX"/>
        </a:p>
      </dgm:t>
    </dgm:pt>
  </dgm:ptLst>
  <dgm:cxnLst>
    <dgm:cxn modelId="{924860A9-AB4A-45F7-988C-086FE6B64EB1}" type="presOf" srcId="{86C33BCA-F1DD-4213-87CD-C84C021C8414}" destId="{FAFD6F37-13DE-4E98-A4B1-1F28B44E25CE}" srcOrd="1" destOrd="0" presId="urn:microsoft.com/office/officeart/2005/8/layout/target3"/>
    <dgm:cxn modelId="{93A0C3C5-913E-475D-B580-1875FB960746}" type="presOf" srcId="{C05C854C-00EC-4CEC-A445-1383EC3FCB5D}" destId="{40016207-C602-41FA-9BDD-86AD9F2A8E0D}" srcOrd="0" destOrd="0" presId="urn:microsoft.com/office/officeart/2005/8/layout/target3"/>
    <dgm:cxn modelId="{996329B8-3D6A-4BEB-AAC6-BAFF44F2364A}" type="presOf" srcId="{86C33BCA-F1DD-4213-87CD-C84C021C8414}" destId="{F8C55B27-4978-4966-83A0-D3DDF4325067}" srcOrd="0" destOrd="0" presId="urn:microsoft.com/office/officeart/2005/8/layout/target3"/>
    <dgm:cxn modelId="{F9EC4904-FC1C-4F0A-B94B-E31CA7891B3E}" type="presOf" srcId="{8C951ACE-7F45-4775-9FA7-538D253CF357}" destId="{7446B738-2978-44B1-95CD-EE3E7D65FD3A}" srcOrd="1" destOrd="0" presId="urn:microsoft.com/office/officeart/2005/8/layout/target3"/>
    <dgm:cxn modelId="{5537BA4A-DF0E-4FED-89BD-6F788570993F}" srcId="{857EFD7C-BD4D-4A78-B84E-6BC919A71CF5}" destId="{C05C854C-00EC-4CEC-A445-1383EC3FCB5D}" srcOrd="0" destOrd="0" parTransId="{1998A969-BAF1-4EBC-AC51-5E405538566B}" sibTransId="{A74D3E42-E5BC-4468-9299-5C23A6E883DB}"/>
    <dgm:cxn modelId="{285EEFB5-B4EA-4004-9E93-B4438BD94B30}" type="presOf" srcId="{92110D55-C7FE-44C7-864B-3F86EE417656}" destId="{EDEDBD24-A0E9-4176-B066-F6A8B3A0D02C}" srcOrd="1" destOrd="0" presId="urn:microsoft.com/office/officeart/2005/8/layout/target3"/>
    <dgm:cxn modelId="{73C974ED-51F6-4C6C-B632-D83E14B8CFA0}" type="presOf" srcId="{857EFD7C-BD4D-4A78-B84E-6BC919A71CF5}" destId="{EE01E0B2-F3CF-4038-8019-C190BD3D598B}" srcOrd="0" destOrd="0" presId="urn:microsoft.com/office/officeart/2005/8/layout/target3"/>
    <dgm:cxn modelId="{909C3DC5-E524-4729-922F-5765CEC228E0}" type="presOf" srcId="{C05C854C-00EC-4CEC-A445-1383EC3FCB5D}" destId="{6797E90B-A761-4C09-AA80-B1F380EA4007}" srcOrd="1" destOrd="0" presId="urn:microsoft.com/office/officeart/2005/8/layout/target3"/>
    <dgm:cxn modelId="{26BCE278-A447-4517-98DB-CB14067D47B4}" type="presOf" srcId="{8C951ACE-7F45-4775-9FA7-538D253CF357}" destId="{3682426C-272A-4E30-B7E9-A5EE7098B307}" srcOrd="0" destOrd="0" presId="urn:microsoft.com/office/officeart/2005/8/layout/target3"/>
    <dgm:cxn modelId="{70779465-9AAC-4A41-8E86-E97B3115D049}" srcId="{857EFD7C-BD4D-4A78-B84E-6BC919A71CF5}" destId="{92110D55-C7FE-44C7-864B-3F86EE417656}" srcOrd="3" destOrd="0" parTransId="{D65B4F23-9D21-47D2-BCB2-006369DA0911}" sibTransId="{485964BA-3B33-4A05-80E2-DC3CCF7C11E5}"/>
    <dgm:cxn modelId="{718A09E9-67DB-4570-8DFB-833808EEE4E2}" srcId="{857EFD7C-BD4D-4A78-B84E-6BC919A71CF5}" destId="{8C951ACE-7F45-4775-9FA7-538D253CF357}" srcOrd="2" destOrd="0" parTransId="{A6BA365D-3967-464D-ADE7-C1D4D5DAFE0E}" sibTransId="{DA6450AD-7BEC-4D6C-9795-85C82770A61F}"/>
    <dgm:cxn modelId="{6AF5EAC8-8382-482B-9F8A-5B78B709B45B}" srcId="{857EFD7C-BD4D-4A78-B84E-6BC919A71CF5}" destId="{86C33BCA-F1DD-4213-87CD-C84C021C8414}" srcOrd="1" destOrd="0" parTransId="{66F0A2CA-5236-4A10-A1A8-B544381EECB7}" sibTransId="{546E1EB0-4DE3-4509-9639-1F80675555AD}"/>
    <dgm:cxn modelId="{A23CD48E-AAF7-454D-9F1D-A431F7257B43}" type="presOf" srcId="{92110D55-C7FE-44C7-864B-3F86EE417656}" destId="{DA7584EC-DE06-47C3-ACE6-451CFC6D2C88}" srcOrd="0" destOrd="0" presId="urn:microsoft.com/office/officeart/2005/8/layout/target3"/>
    <dgm:cxn modelId="{E4CC0EA9-3ECA-44FA-8D40-F86D844106D1}" type="presParOf" srcId="{EE01E0B2-F3CF-4038-8019-C190BD3D598B}" destId="{B62E5C7F-3A48-4DE3-AC6D-2621C22CB3F3}" srcOrd="0" destOrd="0" presId="urn:microsoft.com/office/officeart/2005/8/layout/target3"/>
    <dgm:cxn modelId="{B746D1D4-6376-44ED-A296-8A61D80ABE20}" type="presParOf" srcId="{EE01E0B2-F3CF-4038-8019-C190BD3D598B}" destId="{2683C09A-DF6C-4B8D-A781-9F92148D3540}" srcOrd="1" destOrd="0" presId="urn:microsoft.com/office/officeart/2005/8/layout/target3"/>
    <dgm:cxn modelId="{2C8522C2-D7CB-4FD3-BD0C-4CA6F5B1EA18}" type="presParOf" srcId="{EE01E0B2-F3CF-4038-8019-C190BD3D598B}" destId="{40016207-C602-41FA-9BDD-86AD9F2A8E0D}" srcOrd="2" destOrd="0" presId="urn:microsoft.com/office/officeart/2005/8/layout/target3"/>
    <dgm:cxn modelId="{7DD11883-E0F2-4147-9728-FC99A56E1CAF}" type="presParOf" srcId="{EE01E0B2-F3CF-4038-8019-C190BD3D598B}" destId="{60DB964E-BFC1-4913-A827-B8149ECF52A9}" srcOrd="3" destOrd="0" presId="urn:microsoft.com/office/officeart/2005/8/layout/target3"/>
    <dgm:cxn modelId="{D6D1A453-BC80-4D55-94E0-56EA88385064}" type="presParOf" srcId="{EE01E0B2-F3CF-4038-8019-C190BD3D598B}" destId="{013DDD2C-38F0-48A9-8FFA-7D050F9469DD}" srcOrd="4" destOrd="0" presId="urn:microsoft.com/office/officeart/2005/8/layout/target3"/>
    <dgm:cxn modelId="{5F1FD3D8-67E6-40CF-835E-0EDE2C9EEC40}" type="presParOf" srcId="{EE01E0B2-F3CF-4038-8019-C190BD3D598B}" destId="{F8C55B27-4978-4966-83A0-D3DDF4325067}" srcOrd="5" destOrd="0" presId="urn:microsoft.com/office/officeart/2005/8/layout/target3"/>
    <dgm:cxn modelId="{BD846007-967C-46C1-83F7-46FBE8B5C084}" type="presParOf" srcId="{EE01E0B2-F3CF-4038-8019-C190BD3D598B}" destId="{FB5BEDEB-1E71-45E7-980F-EF2D12DE1FFD}" srcOrd="6" destOrd="0" presId="urn:microsoft.com/office/officeart/2005/8/layout/target3"/>
    <dgm:cxn modelId="{889FE62E-2577-4004-87A5-D3EBB0D48B38}" type="presParOf" srcId="{EE01E0B2-F3CF-4038-8019-C190BD3D598B}" destId="{95F938B3-DABB-4B27-A4DB-1E40C083B0B5}" srcOrd="7" destOrd="0" presId="urn:microsoft.com/office/officeart/2005/8/layout/target3"/>
    <dgm:cxn modelId="{74C2348C-017B-4FF5-9439-D24D8CBBC8B3}" type="presParOf" srcId="{EE01E0B2-F3CF-4038-8019-C190BD3D598B}" destId="{3682426C-272A-4E30-B7E9-A5EE7098B307}" srcOrd="8" destOrd="0" presId="urn:microsoft.com/office/officeart/2005/8/layout/target3"/>
    <dgm:cxn modelId="{A208ABFE-8B8D-4282-A9FF-B6A377581F7B}" type="presParOf" srcId="{EE01E0B2-F3CF-4038-8019-C190BD3D598B}" destId="{513D133F-2C0B-48C7-8054-A2F93EA0D0EE}" srcOrd="9" destOrd="0" presId="urn:microsoft.com/office/officeart/2005/8/layout/target3"/>
    <dgm:cxn modelId="{42122E0A-EAAD-49CC-97F0-81D68EEAE535}" type="presParOf" srcId="{EE01E0B2-F3CF-4038-8019-C190BD3D598B}" destId="{AE4C2746-C7D3-4FEB-B5A8-737DDCE8E2DC}" srcOrd="10" destOrd="0" presId="urn:microsoft.com/office/officeart/2005/8/layout/target3"/>
    <dgm:cxn modelId="{16E38152-249B-49F4-B5EA-375C35B1B258}" type="presParOf" srcId="{EE01E0B2-F3CF-4038-8019-C190BD3D598B}" destId="{DA7584EC-DE06-47C3-ACE6-451CFC6D2C88}" srcOrd="11" destOrd="0" presId="urn:microsoft.com/office/officeart/2005/8/layout/target3"/>
    <dgm:cxn modelId="{726918B3-A140-4B02-AC92-B55A59065D5F}" type="presParOf" srcId="{EE01E0B2-F3CF-4038-8019-C190BD3D598B}" destId="{6797E90B-A761-4C09-AA80-B1F380EA4007}" srcOrd="12" destOrd="0" presId="urn:microsoft.com/office/officeart/2005/8/layout/target3"/>
    <dgm:cxn modelId="{B91B781C-9725-4F61-B761-2A12E7B096B0}" type="presParOf" srcId="{EE01E0B2-F3CF-4038-8019-C190BD3D598B}" destId="{FAFD6F37-13DE-4E98-A4B1-1F28B44E25CE}" srcOrd="13" destOrd="0" presId="urn:microsoft.com/office/officeart/2005/8/layout/target3"/>
    <dgm:cxn modelId="{4A07E87E-3196-4A20-B7E2-F51D1349FDD5}" type="presParOf" srcId="{EE01E0B2-F3CF-4038-8019-C190BD3D598B}" destId="{7446B738-2978-44B1-95CD-EE3E7D65FD3A}" srcOrd="14" destOrd="0" presId="urn:microsoft.com/office/officeart/2005/8/layout/target3"/>
    <dgm:cxn modelId="{43F4D5FC-D48B-4ABC-A0BC-015219293AFB}" type="presParOf" srcId="{EE01E0B2-F3CF-4038-8019-C190BD3D598B}" destId="{EDEDBD24-A0E9-4176-B066-F6A8B3A0D02C}" srcOrd="15"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CFE8144D-A784-44F5-90A6-5D2357BA3EC1}" type="doc">
      <dgm:prSet loTypeId="urn:microsoft.com/office/officeart/2005/8/layout/cycle4" loCatId="relationship" qsTypeId="urn:microsoft.com/office/officeart/2005/8/quickstyle/simple1" qsCatId="simple" csTypeId="urn:microsoft.com/office/officeart/2005/8/colors/accent1_2" csCatId="accent1" phldr="1"/>
      <dgm:spPr/>
      <dgm:t>
        <a:bodyPr/>
        <a:lstStyle/>
        <a:p>
          <a:endParaRPr lang="es-MX"/>
        </a:p>
      </dgm:t>
    </dgm:pt>
    <dgm:pt modelId="{8FBBB61A-F82F-42EC-B936-828AF4340923}">
      <dgm:prSet custT="1">
        <dgm:style>
          <a:lnRef idx="1">
            <a:schemeClr val="accent1"/>
          </a:lnRef>
          <a:fillRef idx="2">
            <a:schemeClr val="accent1"/>
          </a:fillRef>
          <a:effectRef idx="1">
            <a:schemeClr val="accent1"/>
          </a:effectRef>
          <a:fontRef idx="minor">
            <a:schemeClr val="dk1"/>
          </a:fontRef>
        </dgm:style>
      </dgm:prSet>
      <dgm:spPr/>
      <dgm:t>
        <a:bodyPr/>
        <a:lstStyle/>
        <a:p>
          <a:pPr rtl="0"/>
          <a:r>
            <a:rPr lang="es-MX" sz="1200" dirty="0" smtClean="0"/>
            <a:t>Resolución escrita de carácter normativo expedida por el titular del Poder Ejecutivo, en uso de sus facultades legislativas, o por el Poder Legislativo. </a:t>
          </a:r>
          <a:endParaRPr lang="es-MX" sz="1200" dirty="0"/>
        </a:p>
      </dgm:t>
    </dgm:pt>
    <dgm:pt modelId="{14034A79-06A6-422B-B529-10D2A39E2A21}" type="parTrans" cxnId="{43C185B4-6BB8-4759-8790-0BD1504BE301}">
      <dgm:prSet/>
      <dgm:spPr/>
      <dgm:t>
        <a:bodyPr/>
        <a:lstStyle/>
        <a:p>
          <a:endParaRPr lang="es-MX"/>
        </a:p>
      </dgm:t>
    </dgm:pt>
    <dgm:pt modelId="{12462F33-B451-45C3-84AC-5DC410F334FD}" type="sibTrans" cxnId="{43C185B4-6BB8-4759-8790-0BD1504BE301}">
      <dgm:prSet/>
      <dgm:spPr/>
      <dgm:t>
        <a:bodyPr/>
        <a:lstStyle/>
        <a:p>
          <a:endParaRPr lang="es-MX"/>
        </a:p>
      </dgm:t>
    </dgm:pt>
    <dgm:pt modelId="{A4222E61-55B2-4A0C-98B6-0F71697D52B7}">
      <dgm:prSet custT="1">
        <dgm:style>
          <a:lnRef idx="2">
            <a:schemeClr val="accent1">
              <a:shade val="50000"/>
            </a:schemeClr>
          </a:lnRef>
          <a:fillRef idx="1">
            <a:schemeClr val="accent1"/>
          </a:fillRef>
          <a:effectRef idx="0">
            <a:schemeClr val="accent1"/>
          </a:effectRef>
          <a:fontRef idx="minor">
            <a:schemeClr val="lt1"/>
          </a:fontRef>
        </dgm:style>
      </dgm:prSet>
      <dgm:spPr/>
      <dgm:t>
        <a:bodyPr/>
        <a:lstStyle/>
        <a:p>
          <a:pPr rtl="0"/>
          <a:r>
            <a:rPr lang="es-MX" sz="1050" dirty="0" smtClean="0"/>
            <a:t>Al interior del Congreso, el decreto contiene un proyecto de ley aprobado por el Pleno de una o de ambas cámaras. Sus disposiciones son regularmente de carácter particular y su vigencia está limitada en espacio, tiempo, lugares, corporaciones, establecimientos y/o personas, a diferencia de la ley que contiene disposiciones generales y abstractas.</a:t>
          </a:r>
          <a:endParaRPr lang="es-MX" sz="1050" dirty="0"/>
        </a:p>
      </dgm:t>
    </dgm:pt>
    <dgm:pt modelId="{E001CF36-7450-4B3D-A549-607C7089237B}" type="parTrans" cxnId="{9C01EA90-756F-4D4D-98C0-A77B45AB4E11}">
      <dgm:prSet/>
      <dgm:spPr/>
      <dgm:t>
        <a:bodyPr/>
        <a:lstStyle/>
        <a:p>
          <a:endParaRPr lang="es-MX"/>
        </a:p>
      </dgm:t>
    </dgm:pt>
    <dgm:pt modelId="{70DA3068-C031-460A-BC77-7F2159985A70}" type="sibTrans" cxnId="{9C01EA90-756F-4D4D-98C0-A77B45AB4E11}">
      <dgm:prSet/>
      <dgm:spPr/>
      <dgm:t>
        <a:bodyPr/>
        <a:lstStyle/>
        <a:p>
          <a:endParaRPr lang="es-MX"/>
        </a:p>
      </dgm:t>
    </dgm:pt>
    <dgm:pt modelId="{309C3FB3-1558-47F7-9A1A-ED3D49DDC528}">
      <dgm:prSet custT="1">
        <dgm:style>
          <a:lnRef idx="0">
            <a:schemeClr val="accent1"/>
          </a:lnRef>
          <a:fillRef idx="3">
            <a:schemeClr val="accent1"/>
          </a:fillRef>
          <a:effectRef idx="3">
            <a:schemeClr val="accent1"/>
          </a:effectRef>
          <a:fontRef idx="minor">
            <a:schemeClr val="lt1"/>
          </a:fontRef>
        </dgm:style>
      </dgm:prSet>
      <dgm:spPr/>
      <dgm:t>
        <a:bodyPr/>
        <a:lstStyle/>
        <a:p>
          <a:pPr rtl="0"/>
          <a:r>
            <a:rPr lang="es-MX" sz="2400" dirty="0" smtClean="0"/>
            <a:t>•</a:t>
          </a:r>
          <a:r>
            <a:rPr lang="es-MX" sz="1600" dirty="0" smtClean="0"/>
            <a:t>Emanan del órgano ejecutivo.</a:t>
          </a:r>
          <a:endParaRPr lang="es-MX" sz="1600" dirty="0"/>
        </a:p>
      </dgm:t>
    </dgm:pt>
    <dgm:pt modelId="{49C9F807-4F9B-4EF3-AED7-A26A4ED68CEE}" type="parTrans" cxnId="{D5217066-2A3C-421F-92C8-660BDA09B4D8}">
      <dgm:prSet/>
      <dgm:spPr/>
      <dgm:t>
        <a:bodyPr/>
        <a:lstStyle/>
        <a:p>
          <a:endParaRPr lang="es-MX"/>
        </a:p>
      </dgm:t>
    </dgm:pt>
    <dgm:pt modelId="{7F931CC1-9A31-4414-B937-1E2BFF355E1B}" type="sibTrans" cxnId="{D5217066-2A3C-421F-92C8-660BDA09B4D8}">
      <dgm:prSet/>
      <dgm:spPr/>
      <dgm:t>
        <a:bodyPr/>
        <a:lstStyle/>
        <a:p>
          <a:endParaRPr lang="es-MX"/>
        </a:p>
      </dgm:t>
    </dgm:pt>
    <dgm:pt modelId="{BA4ECDC1-B471-4158-B22B-C554A1F02B10}">
      <dgm:prSet custT="1">
        <dgm:style>
          <a:lnRef idx="1">
            <a:schemeClr val="accent1"/>
          </a:lnRef>
          <a:fillRef idx="2">
            <a:schemeClr val="accent1"/>
          </a:fillRef>
          <a:effectRef idx="1">
            <a:schemeClr val="accent1"/>
          </a:effectRef>
          <a:fontRef idx="minor">
            <a:schemeClr val="dk1"/>
          </a:fontRef>
        </dgm:style>
      </dgm:prSet>
      <dgm:spPr/>
      <dgm:t>
        <a:bodyPr/>
        <a:lstStyle/>
        <a:p>
          <a:pPr rtl="0"/>
          <a:r>
            <a:rPr lang="es-MX" sz="1400" dirty="0" smtClean="0"/>
            <a:t>•El decreto va dirigido sólo a una persona o a una comunidad específica. </a:t>
          </a:r>
          <a:endParaRPr lang="es-MX" sz="1400" dirty="0"/>
        </a:p>
      </dgm:t>
    </dgm:pt>
    <dgm:pt modelId="{C4384212-49AB-4472-A6A9-95385614E321}" type="parTrans" cxnId="{2F336473-9FB9-4A02-A4C0-762719AD8A5D}">
      <dgm:prSet/>
      <dgm:spPr/>
      <dgm:t>
        <a:bodyPr/>
        <a:lstStyle/>
        <a:p>
          <a:endParaRPr lang="es-MX"/>
        </a:p>
      </dgm:t>
    </dgm:pt>
    <dgm:pt modelId="{F50D4533-928E-4AE8-9583-54D7AD49B153}" type="sibTrans" cxnId="{2F336473-9FB9-4A02-A4C0-762719AD8A5D}">
      <dgm:prSet/>
      <dgm:spPr/>
      <dgm:t>
        <a:bodyPr/>
        <a:lstStyle/>
        <a:p>
          <a:endParaRPr lang="es-MX"/>
        </a:p>
      </dgm:t>
    </dgm:pt>
    <dgm:pt modelId="{B365F676-A68B-471D-A083-84E21FB4CF1A}">
      <dgm:prSet/>
      <dgm:spPr/>
      <dgm:t>
        <a:bodyPr/>
        <a:lstStyle/>
        <a:p>
          <a:endParaRPr lang="es-MX"/>
        </a:p>
      </dgm:t>
    </dgm:pt>
    <dgm:pt modelId="{CF8C5201-7B2A-4C51-8847-0F0A4079C006}" type="parTrans" cxnId="{7867099F-3520-45D8-B38F-33A4033ED6D1}">
      <dgm:prSet/>
      <dgm:spPr/>
      <dgm:t>
        <a:bodyPr/>
        <a:lstStyle/>
        <a:p>
          <a:endParaRPr lang="es-MX"/>
        </a:p>
      </dgm:t>
    </dgm:pt>
    <dgm:pt modelId="{8363D1A7-F047-4645-9E8B-CB4457075980}" type="sibTrans" cxnId="{7867099F-3520-45D8-B38F-33A4033ED6D1}">
      <dgm:prSet/>
      <dgm:spPr/>
      <dgm:t>
        <a:bodyPr/>
        <a:lstStyle/>
        <a:p>
          <a:endParaRPr lang="es-MX"/>
        </a:p>
      </dgm:t>
    </dgm:pt>
    <dgm:pt modelId="{A71DC45A-AD60-4DE3-932B-48AD172578A9}" type="pres">
      <dgm:prSet presAssocID="{CFE8144D-A784-44F5-90A6-5D2357BA3EC1}" presName="cycleMatrixDiagram" presStyleCnt="0">
        <dgm:presLayoutVars>
          <dgm:chMax val="1"/>
          <dgm:dir/>
          <dgm:animLvl val="lvl"/>
          <dgm:resizeHandles val="exact"/>
        </dgm:presLayoutVars>
      </dgm:prSet>
      <dgm:spPr/>
      <dgm:t>
        <a:bodyPr/>
        <a:lstStyle/>
        <a:p>
          <a:endParaRPr lang="es-MX"/>
        </a:p>
      </dgm:t>
    </dgm:pt>
    <dgm:pt modelId="{5CCBFBBE-B333-4BD4-9965-64B03133ACA3}" type="pres">
      <dgm:prSet presAssocID="{CFE8144D-A784-44F5-90A6-5D2357BA3EC1}" presName="children" presStyleCnt="0"/>
      <dgm:spPr/>
    </dgm:pt>
    <dgm:pt modelId="{60B4083D-7239-4274-AC09-1CA44AE1B83D}" type="pres">
      <dgm:prSet presAssocID="{CFE8144D-A784-44F5-90A6-5D2357BA3EC1}" presName="childPlaceholder" presStyleCnt="0"/>
      <dgm:spPr/>
    </dgm:pt>
    <dgm:pt modelId="{B3FB5B23-3D2B-4BD0-A9EE-8024E07858E6}" type="pres">
      <dgm:prSet presAssocID="{CFE8144D-A784-44F5-90A6-5D2357BA3EC1}" presName="circle" presStyleCnt="0"/>
      <dgm:spPr/>
    </dgm:pt>
    <dgm:pt modelId="{41AB35D8-A81F-4F93-B8D1-FCF6988087DD}" type="pres">
      <dgm:prSet presAssocID="{CFE8144D-A784-44F5-90A6-5D2357BA3EC1}" presName="quadrant1" presStyleLbl="node1" presStyleIdx="0" presStyleCnt="4">
        <dgm:presLayoutVars>
          <dgm:chMax val="1"/>
          <dgm:bulletEnabled val="1"/>
        </dgm:presLayoutVars>
      </dgm:prSet>
      <dgm:spPr/>
      <dgm:t>
        <a:bodyPr/>
        <a:lstStyle/>
        <a:p>
          <a:endParaRPr lang="es-MX"/>
        </a:p>
      </dgm:t>
    </dgm:pt>
    <dgm:pt modelId="{805BEAD2-667D-4579-BDC6-FACE7DF63E8B}" type="pres">
      <dgm:prSet presAssocID="{CFE8144D-A784-44F5-90A6-5D2357BA3EC1}" presName="quadrant2" presStyleLbl="node1" presStyleIdx="1" presStyleCnt="4">
        <dgm:presLayoutVars>
          <dgm:chMax val="1"/>
          <dgm:bulletEnabled val="1"/>
        </dgm:presLayoutVars>
      </dgm:prSet>
      <dgm:spPr/>
      <dgm:t>
        <a:bodyPr/>
        <a:lstStyle/>
        <a:p>
          <a:endParaRPr lang="es-MX"/>
        </a:p>
      </dgm:t>
    </dgm:pt>
    <dgm:pt modelId="{BA510BEC-EAEC-4792-BDA0-FEF22E8F6019}" type="pres">
      <dgm:prSet presAssocID="{CFE8144D-A784-44F5-90A6-5D2357BA3EC1}" presName="quadrant3" presStyleLbl="node1" presStyleIdx="2" presStyleCnt="4">
        <dgm:presLayoutVars>
          <dgm:chMax val="1"/>
          <dgm:bulletEnabled val="1"/>
        </dgm:presLayoutVars>
      </dgm:prSet>
      <dgm:spPr/>
      <dgm:t>
        <a:bodyPr/>
        <a:lstStyle/>
        <a:p>
          <a:endParaRPr lang="es-MX"/>
        </a:p>
      </dgm:t>
    </dgm:pt>
    <dgm:pt modelId="{E383B352-F248-4242-9EB9-35DDFC99950D}" type="pres">
      <dgm:prSet presAssocID="{CFE8144D-A784-44F5-90A6-5D2357BA3EC1}" presName="quadrant4" presStyleLbl="node1" presStyleIdx="3" presStyleCnt="4">
        <dgm:presLayoutVars>
          <dgm:chMax val="1"/>
          <dgm:bulletEnabled val="1"/>
        </dgm:presLayoutVars>
      </dgm:prSet>
      <dgm:spPr/>
      <dgm:t>
        <a:bodyPr/>
        <a:lstStyle/>
        <a:p>
          <a:endParaRPr lang="es-MX"/>
        </a:p>
      </dgm:t>
    </dgm:pt>
    <dgm:pt modelId="{0CEE094F-D861-4AA9-9C0C-51D013FC2BD1}" type="pres">
      <dgm:prSet presAssocID="{CFE8144D-A784-44F5-90A6-5D2357BA3EC1}" presName="quadrantPlaceholder" presStyleCnt="0"/>
      <dgm:spPr/>
    </dgm:pt>
    <dgm:pt modelId="{B0BDEEE3-779F-4A67-AF9C-212F54AE1392}" type="pres">
      <dgm:prSet presAssocID="{CFE8144D-A784-44F5-90A6-5D2357BA3EC1}" presName="center1" presStyleLbl="fgShp" presStyleIdx="0" presStyleCnt="2"/>
      <dgm:spPr/>
    </dgm:pt>
    <dgm:pt modelId="{1D2B5C4B-57AC-42E6-A25C-13446ECE2E15}" type="pres">
      <dgm:prSet presAssocID="{CFE8144D-A784-44F5-90A6-5D2357BA3EC1}" presName="center2" presStyleLbl="fgShp" presStyleIdx="1" presStyleCnt="2"/>
      <dgm:spPr/>
    </dgm:pt>
  </dgm:ptLst>
  <dgm:cxnLst>
    <dgm:cxn modelId="{2F336473-9FB9-4A02-A4C0-762719AD8A5D}" srcId="{CFE8144D-A784-44F5-90A6-5D2357BA3EC1}" destId="{BA4ECDC1-B471-4158-B22B-C554A1F02B10}" srcOrd="3" destOrd="0" parTransId="{C4384212-49AB-4472-A6A9-95385614E321}" sibTransId="{F50D4533-928E-4AE8-9583-54D7AD49B153}"/>
    <dgm:cxn modelId="{2E5BAC5B-C4AB-4999-991E-88345905E133}" type="presOf" srcId="{BA4ECDC1-B471-4158-B22B-C554A1F02B10}" destId="{E383B352-F248-4242-9EB9-35DDFC99950D}" srcOrd="0" destOrd="0" presId="urn:microsoft.com/office/officeart/2005/8/layout/cycle4"/>
    <dgm:cxn modelId="{B883DFF3-8AAE-4639-B447-70C9AF7B9211}" type="presOf" srcId="{CFE8144D-A784-44F5-90A6-5D2357BA3EC1}" destId="{A71DC45A-AD60-4DE3-932B-48AD172578A9}" srcOrd="0" destOrd="0" presId="urn:microsoft.com/office/officeart/2005/8/layout/cycle4"/>
    <dgm:cxn modelId="{43C185B4-6BB8-4759-8790-0BD1504BE301}" srcId="{CFE8144D-A784-44F5-90A6-5D2357BA3EC1}" destId="{8FBBB61A-F82F-42EC-B936-828AF4340923}" srcOrd="0" destOrd="0" parTransId="{14034A79-06A6-422B-B529-10D2A39E2A21}" sibTransId="{12462F33-B451-45C3-84AC-5DC410F334FD}"/>
    <dgm:cxn modelId="{12E2004E-20B7-4960-8C04-F570ECF32D3C}" type="presOf" srcId="{309C3FB3-1558-47F7-9A1A-ED3D49DDC528}" destId="{BA510BEC-EAEC-4792-BDA0-FEF22E8F6019}" srcOrd="0" destOrd="0" presId="urn:microsoft.com/office/officeart/2005/8/layout/cycle4"/>
    <dgm:cxn modelId="{9C01EA90-756F-4D4D-98C0-A77B45AB4E11}" srcId="{CFE8144D-A784-44F5-90A6-5D2357BA3EC1}" destId="{A4222E61-55B2-4A0C-98B6-0F71697D52B7}" srcOrd="1" destOrd="0" parTransId="{E001CF36-7450-4B3D-A549-607C7089237B}" sibTransId="{70DA3068-C031-460A-BC77-7F2159985A70}"/>
    <dgm:cxn modelId="{7867099F-3520-45D8-B38F-33A4033ED6D1}" srcId="{CFE8144D-A784-44F5-90A6-5D2357BA3EC1}" destId="{B365F676-A68B-471D-A083-84E21FB4CF1A}" srcOrd="4" destOrd="0" parTransId="{CF8C5201-7B2A-4C51-8847-0F0A4079C006}" sibTransId="{8363D1A7-F047-4645-9E8B-CB4457075980}"/>
    <dgm:cxn modelId="{D5217066-2A3C-421F-92C8-660BDA09B4D8}" srcId="{CFE8144D-A784-44F5-90A6-5D2357BA3EC1}" destId="{309C3FB3-1558-47F7-9A1A-ED3D49DDC528}" srcOrd="2" destOrd="0" parTransId="{49C9F807-4F9B-4EF3-AED7-A26A4ED68CEE}" sibTransId="{7F931CC1-9A31-4414-B937-1E2BFF355E1B}"/>
    <dgm:cxn modelId="{F21BD8DE-F515-4776-B5CB-3237B5A72388}" type="presOf" srcId="{A4222E61-55B2-4A0C-98B6-0F71697D52B7}" destId="{805BEAD2-667D-4579-BDC6-FACE7DF63E8B}" srcOrd="0" destOrd="0" presId="urn:microsoft.com/office/officeart/2005/8/layout/cycle4"/>
    <dgm:cxn modelId="{C540F0EE-5E18-4A1C-A33D-391C6F431DCD}" type="presOf" srcId="{8FBBB61A-F82F-42EC-B936-828AF4340923}" destId="{41AB35D8-A81F-4F93-B8D1-FCF6988087DD}" srcOrd="0" destOrd="0" presId="urn:microsoft.com/office/officeart/2005/8/layout/cycle4"/>
    <dgm:cxn modelId="{411264D0-0CC9-469B-87E6-C03D7CE41483}" type="presParOf" srcId="{A71DC45A-AD60-4DE3-932B-48AD172578A9}" destId="{5CCBFBBE-B333-4BD4-9965-64B03133ACA3}" srcOrd="0" destOrd="0" presId="urn:microsoft.com/office/officeart/2005/8/layout/cycle4"/>
    <dgm:cxn modelId="{F4FDB3E9-3B85-4980-8DD8-11BB56F785A1}" type="presParOf" srcId="{5CCBFBBE-B333-4BD4-9965-64B03133ACA3}" destId="{60B4083D-7239-4274-AC09-1CA44AE1B83D}" srcOrd="0" destOrd="0" presId="urn:microsoft.com/office/officeart/2005/8/layout/cycle4"/>
    <dgm:cxn modelId="{891CB613-39E0-4ACC-A5A1-20E38C964D4B}" type="presParOf" srcId="{A71DC45A-AD60-4DE3-932B-48AD172578A9}" destId="{B3FB5B23-3D2B-4BD0-A9EE-8024E07858E6}" srcOrd="1" destOrd="0" presId="urn:microsoft.com/office/officeart/2005/8/layout/cycle4"/>
    <dgm:cxn modelId="{2201F6AA-6251-416E-881E-1A3C421A0757}" type="presParOf" srcId="{B3FB5B23-3D2B-4BD0-A9EE-8024E07858E6}" destId="{41AB35D8-A81F-4F93-B8D1-FCF6988087DD}" srcOrd="0" destOrd="0" presId="urn:microsoft.com/office/officeart/2005/8/layout/cycle4"/>
    <dgm:cxn modelId="{8D0BECC4-2EE8-44CC-86AC-1FC9C9E78CAC}" type="presParOf" srcId="{B3FB5B23-3D2B-4BD0-A9EE-8024E07858E6}" destId="{805BEAD2-667D-4579-BDC6-FACE7DF63E8B}" srcOrd="1" destOrd="0" presId="urn:microsoft.com/office/officeart/2005/8/layout/cycle4"/>
    <dgm:cxn modelId="{7EA605FB-78B3-4A57-810E-9FA2D635A16B}" type="presParOf" srcId="{B3FB5B23-3D2B-4BD0-A9EE-8024E07858E6}" destId="{BA510BEC-EAEC-4792-BDA0-FEF22E8F6019}" srcOrd="2" destOrd="0" presId="urn:microsoft.com/office/officeart/2005/8/layout/cycle4"/>
    <dgm:cxn modelId="{0D6813BA-FAB5-4A78-A878-8B157FCFDC93}" type="presParOf" srcId="{B3FB5B23-3D2B-4BD0-A9EE-8024E07858E6}" destId="{E383B352-F248-4242-9EB9-35DDFC99950D}" srcOrd="3" destOrd="0" presId="urn:microsoft.com/office/officeart/2005/8/layout/cycle4"/>
    <dgm:cxn modelId="{D9CBAFFD-1DB9-4DD5-92A0-A1528BC1CA7A}" type="presParOf" srcId="{B3FB5B23-3D2B-4BD0-A9EE-8024E07858E6}" destId="{0CEE094F-D861-4AA9-9C0C-51D013FC2BD1}" srcOrd="4" destOrd="0" presId="urn:microsoft.com/office/officeart/2005/8/layout/cycle4"/>
    <dgm:cxn modelId="{FEA1D99F-F9A4-415B-B993-FE2A5FF22DDF}" type="presParOf" srcId="{A71DC45A-AD60-4DE3-932B-48AD172578A9}" destId="{B0BDEEE3-779F-4A67-AF9C-212F54AE1392}" srcOrd="2" destOrd="0" presId="urn:microsoft.com/office/officeart/2005/8/layout/cycle4"/>
    <dgm:cxn modelId="{98D46BEC-B2C3-4789-A149-8094FDC50917}" type="presParOf" srcId="{A71DC45A-AD60-4DE3-932B-48AD172578A9}" destId="{1D2B5C4B-57AC-42E6-A25C-13446ECE2E15}" srcOrd="3" destOrd="0" presId="urn:microsoft.com/office/officeart/2005/8/layout/cycle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0387C362-41FA-4A23-BDBD-4202A96C438F}" type="doc">
      <dgm:prSet loTypeId="urn:microsoft.com/office/officeart/2005/8/layout/matrix3" loCatId="matrix" qsTypeId="urn:microsoft.com/office/officeart/2005/8/quickstyle/simple1" qsCatId="simple" csTypeId="urn:microsoft.com/office/officeart/2005/8/colors/accent1_2" csCatId="accent1"/>
      <dgm:spPr/>
      <dgm:t>
        <a:bodyPr/>
        <a:lstStyle/>
        <a:p>
          <a:endParaRPr lang="es-MX"/>
        </a:p>
      </dgm:t>
    </dgm:pt>
    <dgm:pt modelId="{5ECC9FAF-BDAC-4195-A588-33D4371DDF89}">
      <dgm:prSet custT="1"/>
      <dgm:spPr/>
      <dgm:t>
        <a:bodyPr/>
        <a:lstStyle/>
        <a:p>
          <a:pPr rtl="0"/>
          <a:r>
            <a:rPr lang="es-MX" sz="1600" dirty="0" smtClean="0"/>
            <a:t>Contrato, convención o acuerdo que se desarrolla en función de un asunto específico.</a:t>
          </a:r>
          <a:endParaRPr lang="es-MX" sz="1600" dirty="0"/>
        </a:p>
      </dgm:t>
    </dgm:pt>
    <dgm:pt modelId="{6EF4D3C6-3B42-45F7-8D7B-A0A11690F2EE}" type="parTrans" cxnId="{920FA92C-7CF2-4FFF-8335-527A978A794C}">
      <dgm:prSet/>
      <dgm:spPr/>
      <dgm:t>
        <a:bodyPr/>
        <a:lstStyle/>
        <a:p>
          <a:endParaRPr lang="es-MX"/>
        </a:p>
      </dgm:t>
    </dgm:pt>
    <dgm:pt modelId="{08E52A7B-EE96-42B5-9077-B62C750B6521}" type="sibTrans" cxnId="{920FA92C-7CF2-4FFF-8335-527A978A794C}">
      <dgm:prSet/>
      <dgm:spPr/>
      <dgm:t>
        <a:bodyPr/>
        <a:lstStyle/>
        <a:p>
          <a:endParaRPr lang="es-MX"/>
        </a:p>
      </dgm:t>
    </dgm:pt>
    <dgm:pt modelId="{7BDA5F32-C1D1-4347-B419-7CA50CD296E3}">
      <dgm:prSet custT="1"/>
      <dgm:spPr/>
      <dgm:t>
        <a:bodyPr/>
        <a:lstStyle/>
        <a:p>
          <a:pPr rtl="0"/>
          <a:r>
            <a:rPr lang="es-MX" sz="1600" dirty="0" smtClean="0"/>
            <a:t>Situación de conformidad o acuerdo entre dos o más personas sobre un asunto determinado.</a:t>
          </a:r>
          <a:endParaRPr lang="es-MX" sz="1600" dirty="0"/>
        </a:p>
      </dgm:t>
    </dgm:pt>
    <dgm:pt modelId="{0D9EEC85-25D8-4048-975D-CE29AF366F45}" type="parTrans" cxnId="{2AF9158C-09D3-4D0D-BCFA-3D5784E69DC9}">
      <dgm:prSet/>
      <dgm:spPr/>
      <dgm:t>
        <a:bodyPr/>
        <a:lstStyle/>
        <a:p>
          <a:endParaRPr lang="es-MX"/>
        </a:p>
      </dgm:t>
    </dgm:pt>
    <dgm:pt modelId="{FD03C548-4C7E-48C8-A3C0-FED9F6836A94}" type="sibTrans" cxnId="{2AF9158C-09D3-4D0D-BCFA-3D5784E69DC9}">
      <dgm:prSet/>
      <dgm:spPr/>
      <dgm:t>
        <a:bodyPr/>
        <a:lstStyle/>
        <a:p>
          <a:endParaRPr lang="es-MX"/>
        </a:p>
      </dgm:t>
    </dgm:pt>
    <dgm:pt modelId="{95C0BAD4-BF72-4678-9A48-95BBA9C57D03}">
      <dgm:prSet custT="1"/>
      <dgm:spPr/>
      <dgm:t>
        <a:bodyPr/>
        <a:lstStyle/>
        <a:p>
          <a:pPr rtl="0"/>
          <a:r>
            <a:rPr lang="es-MX" sz="1600" dirty="0" smtClean="0"/>
            <a:t>•Son contratos qué celebra la administración.</a:t>
          </a:r>
          <a:endParaRPr lang="es-MX" sz="1600" dirty="0"/>
        </a:p>
      </dgm:t>
    </dgm:pt>
    <dgm:pt modelId="{E109E360-70FF-4E59-8F28-249DCEB7A985}" type="parTrans" cxnId="{5D41F97D-7BAA-443A-A8BF-EDED3CF099EF}">
      <dgm:prSet/>
      <dgm:spPr/>
      <dgm:t>
        <a:bodyPr/>
        <a:lstStyle/>
        <a:p>
          <a:endParaRPr lang="es-MX"/>
        </a:p>
      </dgm:t>
    </dgm:pt>
    <dgm:pt modelId="{95F4A876-1AAE-479F-B313-F1B6BFE572E8}" type="sibTrans" cxnId="{5D41F97D-7BAA-443A-A8BF-EDED3CF099EF}">
      <dgm:prSet/>
      <dgm:spPr/>
      <dgm:t>
        <a:bodyPr/>
        <a:lstStyle/>
        <a:p>
          <a:endParaRPr lang="es-MX"/>
        </a:p>
      </dgm:t>
    </dgm:pt>
    <dgm:pt modelId="{9EC42575-33BC-485D-B679-0945985B36C7}">
      <dgm:prSet custT="1"/>
      <dgm:spPr/>
      <dgm:t>
        <a:bodyPr/>
        <a:lstStyle/>
        <a:p>
          <a:pPr rtl="0"/>
          <a:r>
            <a:rPr lang="es-MX" sz="1800" dirty="0" smtClean="0"/>
            <a:t>•Es bilateral, voluntad de las partes</a:t>
          </a:r>
          <a:r>
            <a:rPr lang="es-MX" sz="1600" dirty="0" smtClean="0"/>
            <a:t>.</a:t>
          </a:r>
          <a:endParaRPr lang="es-MX" sz="1600" dirty="0"/>
        </a:p>
      </dgm:t>
    </dgm:pt>
    <dgm:pt modelId="{77D8C6C9-7FDA-48B6-B7CF-C812722CB52A}" type="parTrans" cxnId="{4D8D75E1-3390-49F3-A4DE-6C614BA5C1ED}">
      <dgm:prSet/>
      <dgm:spPr/>
      <dgm:t>
        <a:bodyPr/>
        <a:lstStyle/>
        <a:p>
          <a:endParaRPr lang="es-MX"/>
        </a:p>
      </dgm:t>
    </dgm:pt>
    <dgm:pt modelId="{5342652A-256E-4938-817E-6EBAD97FB986}" type="sibTrans" cxnId="{4D8D75E1-3390-49F3-A4DE-6C614BA5C1ED}">
      <dgm:prSet/>
      <dgm:spPr/>
      <dgm:t>
        <a:bodyPr/>
        <a:lstStyle/>
        <a:p>
          <a:endParaRPr lang="es-MX"/>
        </a:p>
      </dgm:t>
    </dgm:pt>
    <dgm:pt modelId="{203CC3DF-3A19-4B34-9996-30541841CF4A}" type="pres">
      <dgm:prSet presAssocID="{0387C362-41FA-4A23-BDBD-4202A96C438F}" presName="matrix" presStyleCnt="0">
        <dgm:presLayoutVars>
          <dgm:chMax val="1"/>
          <dgm:dir/>
          <dgm:resizeHandles val="exact"/>
        </dgm:presLayoutVars>
      </dgm:prSet>
      <dgm:spPr/>
      <dgm:t>
        <a:bodyPr/>
        <a:lstStyle/>
        <a:p>
          <a:endParaRPr lang="es-MX"/>
        </a:p>
      </dgm:t>
    </dgm:pt>
    <dgm:pt modelId="{CD2C9F0F-DAC5-4DB4-BB2C-69F8B60886BC}" type="pres">
      <dgm:prSet presAssocID="{0387C362-41FA-4A23-BDBD-4202A96C438F}" presName="diamond" presStyleLbl="bgShp" presStyleIdx="0" presStyleCnt="1"/>
      <dgm:spPr/>
    </dgm:pt>
    <dgm:pt modelId="{42AA98D0-C2E5-434E-A4B2-2855CFCD1712}" type="pres">
      <dgm:prSet presAssocID="{0387C362-41FA-4A23-BDBD-4202A96C438F}" presName="quad1" presStyleLbl="node1" presStyleIdx="0" presStyleCnt="4">
        <dgm:presLayoutVars>
          <dgm:chMax val="0"/>
          <dgm:chPref val="0"/>
          <dgm:bulletEnabled val="1"/>
        </dgm:presLayoutVars>
      </dgm:prSet>
      <dgm:spPr/>
      <dgm:t>
        <a:bodyPr/>
        <a:lstStyle/>
        <a:p>
          <a:endParaRPr lang="es-MX"/>
        </a:p>
      </dgm:t>
    </dgm:pt>
    <dgm:pt modelId="{1849826F-F630-4BA8-B6A7-E505C7AB921F}" type="pres">
      <dgm:prSet presAssocID="{0387C362-41FA-4A23-BDBD-4202A96C438F}" presName="quad2" presStyleLbl="node1" presStyleIdx="1" presStyleCnt="4">
        <dgm:presLayoutVars>
          <dgm:chMax val="0"/>
          <dgm:chPref val="0"/>
          <dgm:bulletEnabled val="1"/>
        </dgm:presLayoutVars>
      </dgm:prSet>
      <dgm:spPr/>
      <dgm:t>
        <a:bodyPr/>
        <a:lstStyle/>
        <a:p>
          <a:endParaRPr lang="es-MX"/>
        </a:p>
      </dgm:t>
    </dgm:pt>
    <dgm:pt modelId="{36054503-5F3E-4597-A91F-1F0AC9C05C30}" type="pres">
      <dgm:prSet presAssocID="{0387C362-41FA-4A23-BDBD-4202A96C438F}" presName="quad3" presStyleLbl="node1" presStyleIdx="2" presStyleCnt="4">
        <dgm:presLayoutVars>
          <dgm:chMax val="0"/>
          <dgm:chPref val="0"/>
          <dgm:bulletEnabled val="1"/>
        </dgm:presLayoutVars>
      </dgm:prSet>
      <dgm:spPr/>
      <dgm:t>
        <a:bodyPr/>
        <a:lstStyle/>
        <a:p>
          <a:endParaRPr lang="es-MX"/>
        </a:p>
      </dgm:t>
    </dgm:pt>
    <dgm:pt modelId="{C5D33852-493F-4798-81E6-A0F68733A525}" type="pres">
      <dgm:prSet presAssocID="{0387C362-41FA-4A23-BDBD-4202A96C438F}" presName="quad4" presStyleLbl="node1" presStyleIdx="3" presStyleCnt="4">
        <dgm:presLayoutVars>
          <dgm:chMax val="0"/>
          <dgm:chPref val="0"/>
          <dgm:bulletEnabled val="1"/>
        </dgm:presLayoutVars>
      </dgm:prSet>
      <dgm:spPr/>
      <dgm:t>
        <a:bodyPr/>
        <a:lstStyle/>
        <a:p>
          <a:endParaRPr lang="es-MX"/>
        </a:p>
      </dgm:t>
    </dgm:pt>
  </dgm:ptLst>
  <dgm:cxnLst>
    <dgm:cxn modelId="{920FA92C-7CF2-4FFF-8335-527A978A794C}" srcId="{0387C362-41FA-4A23-BDBD-4202A96C438F}" destId="{5ECC9FAF-BDAC-4195-A588-33D4371DDF89}" srcOrd="0" destOrd="0" parTransId="{6EF4D3C6-3B42-45F7-8D7B-A0A11690F2EE}" sibTransId="{08E52A7B-EE96-42B5-9077-B62C750B6521}"/>
    <dgm:cxn modelId="{6586430E-1C95-43C9-B062-D64771BDC6C5}" type="presOf" srcId="{9EC42575-33BC-485D-B679-0945985B36C7}" destId="{C5D33852-493F-4798-81E6-A0F68733A525}" srcOrd="0" destOrd="0" presId="urn:microsoft.com/office/officeart/2005/8/layout/matrix3"/>
    <dgm:cxn modelId="{4C5EF1F0-0FA0-4B0D-8F52-435BBAF362DC}" type="presOf" srcId="{95C0BAD4-BF72-4678-9A48-95BBA9C57D03}" destId="{36054503-5F3E-4597-A91F-1F0AC9C05C30}" srcOrd="0" destOrd="0" presId="urn:microsoft.com/office/officeart/2005/8/layout/matrix3"/>
    <dgm:cxn modelId="{4D8D75E1-3390-49F3-A4DE-6C614BA5C1ED}" srcId="{0387C362-41FA-4A23-BDBD-4202A96C438F}" destId="{9EC42575-33BC-485D-B679-0945985B36C7}" srcOrd="3" destOrd="0" parTransId="{77D8C6C9-7FDA-48B6-B7CF-C812722CB52A}" sibTransId="{5342652A-256E-4938-817E-6EBAD97FB986}"/>
    <dgm:cxn modelId="{D5F3791C-1092-4872-B590-E7F628961EA0}" type="presOf" srcId="{0387C362-41FA-4A23-BDBD-4202A96C438F}" destId="{203CC3DF-3A19-4B34-9996-30541841CF4A}" srcOrd="0" destOrd="0" presId="urn:microsoft.com/office/officeart/2005/8/layout/matrix3"/>
    <dgm:cxn modelId="{C0203D01-6875-4A76-86C5-E96C6D37E255}" type="presOf" srcId="{5ECC9FAF-BDAC-4195-A588-33D4371DDF89}" destId="{42AA98D0-C2E5-434E-A4B2-2855CFCD1712}" srcOrd="0" destOrd="0" presId="urn:microsoft.com/office/officeart/2005/8/layout/matrix3"/>
    <dgm:cxn modelId="{5D41F97D-7BAA-443A-A8BF-EDED3CF099EF}" srcId="{0387C362-41FA-4A23-BDBD-4202A96C438F}" destId="{95C0BAD4-BF72-4678-9A48-95BBA9C57D03}" srcOrd="2" destOrd="0" parTransId="{E109E360-70FF-4E59-8F28-249DCEB7A985}" sibTransId="{95F4A876-1AAE-479F-B313-F1B6BFE572E8}"/>
    <dgm:cxn modelId="{22E5844F-FA89-4C58-A9DB-D5979254CFFA}" type="presOf" srcId="{7BDA5F32-C1D1-4347-B419-7CA50CD296E3}" destId="{1849826F-F630-4BA8-B6A7-E505C7AB921F}" srcOrd="0" destOrd="0" presId="urn:microsoft.com/office/officeart/2005/8/layout/matrix3"/>
    <dgm:cxn modelId="{2AF9158C-09D3-4D0D-BCFA-3D5784E69DC9}" srcId="{0387C362-41FA-4A23-BDBD-4202A96C438F}" destId="{7BDA5F32-C1D1-4347-B419-7CA50CD296E3}" srcOrd="1" destOrd="0" parTransId="{0D9EEC85-25D8-4048-975D-CE29AF366F45}" sibTransId="{FD03C548-4C7E-48C8-A3C0-FED9F6836A94}"/>
    <dgm:cxn modelId="{680C8EAA-8986-4B34-8059-53992A42ACDC}" type="presParOf" srcId="{203CC3DF-3A19-4B34-9996-30541841CF4A}" destId="{CD2C9F0F-DAC5-4DB4-BB2C-69F8B60886BC}" srcOrd="0" destOrd="0" presId="urn:microsoft.com/office/officeart/2005/8/layout/matrix3"/>
    <dgm:cxn modelId="{B8775CD7-60BC-46A3-9190-59685342CA57}" type="presParOf" srcId="{203CC3DF-3A19-4B34-9996-30541841CF4A}" destId="{42AA98D0-C2E5-434E-A4B2-2855CFCD1712}" srcOrd="1" destOrd="0" presId="urn:microsoft.com/office/officeart/2005/8/layout/matrix3"/>
    <dgm:cxn modelId="{C017D51A-8DF0-4EF7-9CF7-E0E951E2C4FC}" type="presParOf" srcId="{203CC3DF-3A19-4B34-9996-30541841CF4A}" destId="{1849826F-F630-4BA8-B6A7-E505C7AB921F}" srcOrd="2" destOrd="0" presId="urn:microsoft.com/office/officeart/2005/8/layout/matrix3"/>
    <dgm:cxn modelId="{C6E2EDBB-535B-4661-B269-4F5C644047E8}" type="presParOf" srcId="{203CC3DF-3A19-4B34-9996-30541841CF4A}" destId="{36054503-5F3E-4597-A91F-1F0AC9C05C30}" srcOrd="3" destOrd="0" presId="urn:microsoft.com/office/officeart/2005/8/layout/matrix3"/>
    <dgm:cxn modelId="{B6E492B3-25A3-416A-84EA-A8C953391A60}" type="presParOf" srcId="{203CC3DF-3A19-4B34-9996-30541841CF4A}" destId="{C5D33852-493F-4798-81E6-A0F68733A525}" srcOrd="4" destOrd="0" presId="urn:microsoft.com/office/officeart/2005/8/layout/matrix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EBA1E5A5-7766-4F03-9740-08DFFCA10BA9}" type="doc">
      <dgm:prSet loTypeId="urn:microsoft.com/office/officeart/2005/8/layout/venn1" loCatId="relationship" qsTypeId="urn:microsoft.com/office/officeart/2005/8/quickstyle/simple1" qsCatId="simple" csTypeId="urn:microsoft.com/office/officeart/2005/8/colors/accent1_2" csCatId="accent1"/>
      <dgm:spPr/>
      <dgm:t>
        <a:bodyPr/>
        <a:lstStyle/>
        <a:p>
          <a:endParaRPr lang="es-MX"/>
        </a:p>
      </dgm:t>
    </dgm:pt>
    <dgm:pt modelId="{315B5020-DBF2-4653-9648-EFEA3FF5A6E5}">
      <dgm:prSet/>
      <dgm:spPr/>
      <dgm:t>
        <a:bodyPr/>
        <a:lstStyle/>
        <a:p>
          <a:pPr rtl="0"/>
          <a:r>
            <a:rPr lang="es-MX" smtClean="0"/>
            <a:t>La jurisprudencia va a tratar de minimizar las lagunas de la ley.</a:t>
          </a:r>
          <a:endParaRPr lang="es-MX"/>
        </a:p>
      </dgm:t>
    </dgm:pt>
    <dgm:pt modelId="{0F443F2B-9D62-47BD-8EFB-1A82CB02991D}" type="parTrans" cxnId="{424763F5-7B90-45FD-A11E-F6F5F7F5068D}">
      <dgm:prSet/>
      <dgm:spPr/>
      <dgm:t>
        <a:bodyPr/>
        <a:lstStyle/>
        <a:p>
          <a:endParaRPr lang="es-MX"/>
        </a:p>
      </dgm:t>
    </dgm:pt>
    <dgm:pt modelId="{F3FE7E5F-E7BD-4D73-933F-5EDC1238DB95}" type="sibTrans" cxnId="{424763F5-7B90-45FD-A11E-F6F5F7F5068D}">
      <dgm:prSet/>
      <dgm:spPr/>
      <dgm:t>
        <a:bodyPr/>
        <a:lstStyle/>
        <a:p>
          <a:endParaRPr lang="es-MX"/>
        </a:p>
      </dgm:t>
    </dgm:pt>
    <dgm:pt modelId="{B0FFAFDA-AC67-405B-9048-975EBE66ADAA}">
      <dgm:prSet/>
      <dgm:spPr/>
      <dgm:t>
        <a:bodyPr/>
        <a:lstStyle/>
        <a:p>
          <a:pPr rtl="0"/>
          <a:r>
            <a:rPr lang="es-MX" smtClean="0"/>
            <a:t>La jurisprudencia son criterios de interpretación de la ley emitido por los órganos del poder judicial.</a:t>
          </a:r>
          <a:br>
            <a:rPr lang="es-MX" smtClean="0"/>
          </a:br>
          <a:endParaRPr lang="es-MX"/>
        </a:p>
      </dgm:t>
    </dgm:pt>
    <dgm:pt modelId="{F7734CA4-3EB1-4128-A315-3D16C09D5405}" type="parTrans" cxnId="{77B4B051-634E-4751-B055-E7171A1AD6EC}">
      <dgm:prSet/>
      <dgm:spPr/>
      <dgm:t>
        <a:bodyPr/>
        <a:lstStyle/>
        <a:p>
          <a:endParaRPr lang="es-MX"/>
        </a:p>
      </dgm:t>
    </dgm:pt>
    <dgm:pt modelId="{BB22CB42-8D2D-457D-BEE3-6DF85855480D}" type="sibTrans" cxnId="{77B4B051-634E-4751-B055-E7171A1AD6EC}">
      <dgm:prSet/>
      <dgm:spPr/>
      <dgm:t>
        <a:bodyPr/>
        <a:lstStyle/>
        <a:p>
          <a:endParaRPr lang="es-MX"/>
        </a:p>
      </dgm:t>
    </dgm:pt>
    <dgm:pt modelId="{F86E1496-B4BC-438D-8DDC-F4D2F022FA75}" type="pres">
      <dgm:prSet presAssocID="{EBA1E5A5-7766-4F03-9740-08DFFCA10BA9}" presName="compositeShape" presStyleCnt="0">
        <dgm:presLayoutVars>
          <dgm:chMax val="7"/>
          <dgm:dir/>
          <dgm:resizeHandles val="exact"/>
        </dgm:presLayoutVars>
      </dgm:prSet>
      <dgm:spPr/>
      <dgm:t>
        <a:bodyPr/>
        <a:lstStyle/>
        <a:p>
          <a:endParaRPr lang="es-MX"/>
        </a:p>
      </dgm:t>
    </dgm:pt>
    <dgm:pt modelId="{31E540C4-B203-4B6A-AA71-156B68415C89}" type="pres">
      <dgm:prSet presAssocID="{315B5020-DBF2-4653-9648-EFEA3FF5A6E5}" presName="circ1" presStyleLbl="vennNode1" presStyleIdx="0" presStyleCnt="2"/>
      <dgm:spPr/>
      <dgm:t>
        <a:bodyPr/>
        <a:lstStyle/>
        <a:p>
          <a:endParaRPr lang="es-MX"/>
        </a:p>
      </dgm:t>
    </dgm:pt>
    <dgm:pt modelId="{AD66CBD9-0F12-44B3-9D4F-B57B5A77E463}" type="pres">
      <dgm:prSet presAssocID="{315B5020-DBF2-4653-9648-EFEA3FF5A6E5}" presName="circ1Tx" presStyleLbl="revTx" presStyleIdx="0" presStyleCnt="0">
        <dgm:presLayoutVars>
          <dgm:chMax val="0"/>
          <dgm:chPref val="0"/>
          <dgm:bulletEnabled val="1"/>
        </dgm:presLayoutVars>
      </dgm:prSet>
      <dgm:spPr/>
      <dgm:t>
        <a:bodyPr/>
        <a:lstStyle/>
        <a:p>
          <a:endParaRPr lang="es-MX"/>
        </a:p>
      </dgm:t>
    </dgm:pt>
    <dgm:pt modelId="{4B34D22A-A75C-463A-A5D9-79A2CA04D0A6}" type="pres">
      <dgm:prSet presAssocID="{B0FFAFDA-AC67-405B-9048-975EBE66ADAA}" presName="circ2" presStyleLbl="vennNode1" presStyleIdx="1" presStyleCnt="2"/>
      <dgm:spPr/>
      <dgm:t>
        <a:bodyPr/>
        <a:lstStyle/>
        <a:p>
          <a:endParaRPr lang="es-MX"/>
        </a:p>
      </dgm:t>
    </dgm:pt>
    <dgm:pt modelId="{B419A4EE-037D-43FD-BE68-5AAEA682AD08}" type="pres">
      <dgm:prSet presAssocID="{B0FFAFDA-AC67-405B-9048-975EBE66ADAA}" presName="circ2Tx" presStyleLbl="revTx" presStyleIdx="0" presStyleCnt="0">
        <dgm:presLayoutVars>
          <dgm:chMax val="0"/>
          <dgm:chPref val="0"/>
          <dgm:bulletEnabled val="1"/>
        </dgm:presLayoutVars>
      </dgm:prSet>
      <dgm:spPr/>
      <dgm:t>
        <a:bodyPr/>
        <a:lstStyle/>
        <a:p>
          <a:endParaRPr lang="es-MX"/>
        </a:p>
      </dgm:t>
    </dgm:pt>
  </dgm:ptLst>
  <dgm:cxnLst>
    <dgm:cxn modelId="{BE1AE391-828B-4764-9006-506A99D3B615}" type="presOf" srcId="{315B5020-DBF2-4653-9648-EFEA3FF5A6E5}" destId="{31E540C4-B203-4B6A-AA71-156B68415C89}" srcOrd="0" destOrd="0" presId="urn:microsoft.com/office/officeart/2005/8/layout/venn1"/>
    <dgm:cxn modelId="{EFB84CA8-55F3-4074-B13B-BE869013C983}" type="presOf" srcId="{B0FFAFDA-AC67-405B-9048-975EBE66ADAA}" destId="{B419A4EE-037D-43FD-BE68-5AAEA682AD08}" srcOrd="1" destOrd="0" presId="urn:microsoft.com/office/officeart/2005/8/layout/venn1"/>
    <dgm:cxn modelId="{424763F5-7B90-45FD-A11E-F6F5F7F5068D}" srcId="{EBA1E5A5-7766-4F03-9740-08DFFCA10BA9}" destId="{315B5020-DBF2-4653-9648-EFEA3FF5A6E5}" srcOrd="0" destOrd="0" parTransId="{0F443F2B-9D62-47BD-8EFB-1A82CB02991D}" sibTransId="{F3FE7E5F-E7BD-4D73-933F-5EDC1238DB95}"/>
    <dgm:cxn modelId="{77B4B051-634E-4751-B055-E7171A1AD6EC}" srcId="{EBA1E5A5-7766-4F03-9740-08DFFCA10BA9}" destId="{B0FFAFDA-AC67-405B-9048-975EBE66ADAA}" srcOrd="1" destOrd="0" parTransId="{F7734CA4-3EB1-4128-A315-3D16C09D5405}" sibTransId="{BB22CB42-8D2D-457D-BEE3-6DF85855480D}"/>
    <dgm:cxn modelId="{0DC722F2-64AF-4652-A238-861A8BE9C602}" type="presOf" srcId="{EBA1E5A5-7766-4F03-9740-08DFFCA10BA9}" destId="{F86E1496-B4BC-438D-8DDC-F4D2F022FA75}" srcOrd="0" destOrd="0" presId="urn:microsoft.com/office/officeart/2005/8/layout/venn1"/>
    <dgm:cxn modelId="{167AF22E-3E42-438B-89DD-025591F8E0AE}" type="presOf" srcId="{315B5020-DBF2-4653-9648-EFEA3FF5A6E5}" destId="{AD66CBD9-0F12-44B3-9D4F-B57B5A77E463}" srcOrd="1" destOrd="0" presId="urn:microsoft.com/office/officeart/2005/8/layout/venn1"/>
    <dgm:cxn modelId="{04CC54E7-6914-4DA6-935B-EEAABC1A17E5}" type="presOf" srcId="{B0FFAFDA-AC67-405B-9048-975EBE66ADAA}" destId="{4B34D22A-A75C-463A-A5D9-79A2CA04D0A6}" srcOrd="0" destOrd="0" presId="urn:microsoft.com/office/officeart/2005/8/layout/venn1"/>
    <dgm:cxn modelId="{7158BA6C-8D64-4047-9F15-0BCF29CBFBCE}" type="presParOf" srcId="{F86E1496-B4BC-438D-8DDC-F4D2F022FA75}" destId="{31E540C4-B203-4B6A-AA71-156B68415C89}" srcOrd="0" destOrd="0" presId="urn:microsoft.com/office/officeart/2005/8/layout/venn1"/>
    <dgm:cxn modelId="{EE4D3C13-09C8-43F4-9162-22816B872B16}" type="presParOf" srcId="{F86E1496-B4BC-438D-8DDC-F4D2F022FA75}" destId="{AD66CBD9-0F12-44B3-9D4F-B57B5A77E463}" srcOrd="1" destOrd="0" presId="urn:microsoft.com/office/officeart/2005/8/layout/venn1"/>
    <dgm:cxn modelId="{EB4B9934-94CD-4B32-B1D0-814EF1C2B10A}" type="presParOf" srcId="{F86E1496-B4BC-438D-8DDC-F4D2F022FA75}" destId="{4B34D22A-A75C-463A-A5D9-79A2CA04D0A6}" srcOrd="2" destOrd="0" presId="urn:microsoft.com/office/officeart/2005/8/layout/venn1"/>
    <dgm:cxn modelId="{EFCD3E39-A821-4F53-A755-7906BE34F454}" type="presParOf" srcId="{F86E1496-B4BC-438D-8DDC-F4D2F022FA75}" destId="{B419A4EE-037D-43FD-BE68-5AAEA682AD08}" srcOrd="3"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66B74D8D-6AB2-4428-9A5C-4DDBDC247809}" type="doc">
      <dgm:prSet loTypeId="urn:microsoft.com/office/officeart/2005/8/layout/pyramid2" loCatId="pyramid" qsTypeId="urn:microsoft.com/office/officeart/2005/8/quickstyle/simple1" qsCatId="simple" csTypeId="urn:microsoft.com/office/officeart/2005/8/colors/accent1_2" csCatId="accent1" phldr="1"/>
      <dgm:spPr/>
      <dgm:t>
        <a:bodyPr/>
        <a:lstStyle/>
        <a:p>
          <a:endParaRPr lang="es-MX"/>
        </a:p>
      </dgm:t>
    </dgm:pt>
    <dgm:pt modelId="{485C68A0-4B5C-4899-B31D-F8076AFA470B}">
      <dgm:prSet custT="1"/>
      <dgm:spPr/>
      <dgm:t>
        <a:bodyPr/>
        <a:lstStyle/>
        <a:p>
          <a:pPr algn="just" rtl="0"/>
          <a:r>
            <a:rPr lang="es-MX" sz="1000" b="1" dirty="0" smtClean="0"/>
            <a:t>Reglamentos subordinados o de ejecución:</a:t>
          </a:r>
          <a:r>
            <a:rPr lang="es-MX" sz="1000" dirty="0" smtClean="0"/>
            <a:t> Son emitidos por el órgano ejecutivo, en ejercicio de atribuciones constitucionales propias, con el objeto de hacer posible la aplicación y el cumplimiento de las leyes. En este orden de ideas, este tipo de reglamento se deriva directamente de la facultad establecida en favor del ejecutivo. en el artículo 89 fracción I</a:t>
          </a:r>
          <a:endParaRPr lang="es-MX" sz="1000" dirty="0"/>
        </a:p>
      </dgm:t>
    </dgm:pt>
    <dgm:pt modelId="{39E4E890-085F-4896-93A0-51D3E026E92C}" type="parTrans" cxnId="{7E0E7862-578B-454B-934D-B35C66052824}">
      <dgm:prSet/>
      <dgm:spPr/>
      <dgm:t>
        <a:bodyPr/>
        <a:lstStyle/>
        <a:p>
          <a:endParaRPr lang="es-MX"/>
        </a:p>
      </dgm:t>
    </dgm:pt>
    <dgm:pt modelId="{A2A48DF0-646E-4F50-B61A-E07845BEDC07}" type="sibTrans" cxnId="{7E0E7862-578B-454B-934D-B35C66052824}">
      <dgm:prSet/>
      <dgm:spPr/>
      <dgm:t>
        <a:bodyPr/>
        <a:lstStyle/>
        <a:p>
          <a:endParaRPr lang="es-MX"/>
        </a:p>
      </dgm:t>
    </dgm:pt>
    <dgm:pt modelId="{2648D645-B4A2-454B-95E5-233B33E63355}">
      <dgm:prSet custT="1"/>
      <dgm:spPr/>
      <dgm:t>
        <a:bodyPr/>
        <a:lstStyle/>
        <a:p>
          <a:pPr algn="just" rtl="0"/>
          <a:r>
            <a:rPr lang="es-MX" sz="1000" b="1" dirty="0" smtClean="0"/>
            <a:t>Reglamentos autorizados o de integración:</a:t>
          </a:r>
          <a:r>
            <a:rPr lang="es-MX" sz="1000" dirty="0" smtClean="0"/>
            <a:t> Consistentes en los emitidos por el ejecutivo, en virtud de una habilitación conferida expresamente por el órgano legislativo; en pocas palabras es una extensión de la facultad reglamentaria contemplada en nuestra Constitución Federal. Tal sería el caso de la Ley Orgánica de la Administración pública Federal mediante la cual se faculta al presidente para reglamentar el funcionamiento interno de la Administración pública Federal.</a:t>
          </a:r>
          <a:endParaRPr lang="es-MX" sz="1000" dirty="0"/>
        </a:p>
      </dgm:t>
    </dgm:pt>
    <dgm:pt modelId="{780DF23B-8B99-4E07-AF77-7BF9D1014D09}" type="parTrans" cxnId="{7D4541F4-3B98-44F5-8A92-6C0B1F2922CF}">
      <dgm:prSet/>
      <dgm:spPr/>
      <dgm:t>
        <a:bodyPr/>
        <a:lstStyle/>
        <a:p>
          <a:endParaRPr lang="es-MX"/>
        </a:p>
      </dgm:t>
    </dgm:pt>
    <dgm:pt modelId="{676A9164-0C3B-4B18-9B80-24BCE7294AA7}" type="sibTrans" cxnId="{7D4541F4-3B98-44F5-8A92-6C0B1F2922CF}">
      <dgm:prSet/>
      <dgm:spPr/>
      <dgm:t>
        <a:bodyPr/>
        <a:lstStyle/>
        <a:p>
          <a:endParaRPr lang="es-MX"/>
        </a:p>
      </dgm:t>
    </dgm:pt>
    <dgm:pt modelId="{B814437A-8309-4C38-A7EA-4E3F07302ABF}">
      <dgm:prSet custT="1"/>
      <dgm:spPr/>
      <dgm:t>
        <a:bodyPr/>
        <a:lstStyle/>
        <a:p>
          <a:pPr algn="just" rtl="0"/>
          <a:r>
            <a:rPr lang="es-MX" sz="1000" b="1" dirty="0" smtClean="0"/>
            <a:t>Reglamentos delegados:</a:t>
          </a:r>
          <a:r>
            <a:rPr lang="es-MX" sz="1000" dirty="0" smtClean="0"/>
            <a:t> considerando como tales aquellas delegaciones constitucionalmente expresadas por el Constituyente a favor del ejecutivo, ejemplo: artículo 134 constitucional facultad de la Federación reglamentar tarifas arancelarias. La CPEUM, delega al ejecutivo facultad de hacer reglamentos tal como el 131, en materia de regulación económica</a:t>
          </a:r>
          <a:r>
            <a:rPr lang="es-MX" sz="900" dirty="0" smtClean="0"/>
            <a:t>.</a:t>
          </a:r>
          <a:endParaRPr lang="es-MX" sz="900" dirty="0"/>
        </a:p>
      </dgm:t>
    </dgm:pt>
    <dgm:pt modelId="{29068F8A-8ECA-488B-BE7C-4E8F5B64E985}" type="parTrans" cxnId="{DE36CB6D-67F4-47D4-868C-C887A29F7C02}">
      <dgm:prSet/>
      <dgm:spPr/>
      <dgm:t>
        <a:bodyPr/>
        <a:lstStyle/>
        <a:p>
          <a:endParaRPr lang="es-MX"/>
        </a:p>
      </dgm:t>
    </dgm:pt>
    <dgm:pt modelId="{783F91A8-4B59-495D-B014-0D7BF2191508}" type="sibTrans" cxnId="{DE36CB6D-67F4-47D4-868C-C887A29F7C02}">
      <dgm:prSet/>
      <dgm:spPr/>
      <dgm:t>
        <a:bodyPr/>
        <a:lstStyle/>
        <a:p>
          <a:endParaRPr lang="es-MX"/>
        </a:p>
      </dgm:t>
    </dgm:pt>
    <dgm:pt modelId="{59CF5AE5-3870-4CE9-95B9-3EEBA5CFC382}">
      <dgm:prSet custT="1"/>
      <dgm:spPr/>
      <dgm:t>
        <a:bodyPr/>
        <a:lstStyle/>
        <a:p>
          <a:pPr algn="just" rtl="0"/>
          <a:r>
            <a:rPr lang="es-MX" sz="1000" b="1" dirty="0" smtClean="0"/>
            <a:t>Reglamentos autónomos, independientes o de servicio: </a:t>
          </a:r>
          <a:r>
            <a:rPr lang="es-MX" sz="1000" dirty="0" smtClean="0"/>
            <a:t>Los cuales son los dictados por el ejecutivo cómo decisión administrativa sin subordinarse a una ley formal, entendiendo dentro de esta modalidad a todas aquellas </a:t>
          </a:r>
          <a:r>
            <a:rPr lang="es-MX" sz="1000" u="sng" dirty="0" smtClean="0"/>
            <a:t>circulares,</a:t>
          </a:r>
          <a:r>
            <a:rPr lang="es-MX" sz="1000" dirty="0" smtClean="0"/>
            <a:t> e instrucciones administrativas de </a:t>
          </a:r>
          <a:r>
            <a:rPr lang="es-MX" sz="1000" u="sng" dirty="0" smtClean="0"/>
            <a:t>carácter generalmente interno.</a:t>
          </a:r>
          <a:r>
            <a:rPr lang="es-MX" sz="1000" dirty="0" smtClean="0"/>
            <a:t> Autónomos = No tienen origen en una ley</a:t>
          </a:r>
          <a:endParaRPr lang="es-MX" sz="1000" dirty="0"/>
        </a:p>
      </dgm:t>
    </dgm:pt>
    <dgm:pt modelId="{6B256ACB-46B3-49D9-A921-33240E8B08B2}" type="parTrans" cxnId="{D2A26A66-D5F6-4740-833F-5FA1FFF5062D}">
      <dgm:prSet/>
      <dgm:spPr/>
      <dgm:t>
        <a:bodyPr/>
        <a:lstStyle/>
        <a:p>
          <a:endParaRPr lang="es-MX"/>
        </a:p>
      </dgm:t>
    </dgm:pt>
    <dgm:pt modelId="{0A22ADCC-F2CC-4D51-ACBE-4F26CA948850}" type="sibTrans" cxnId="{D2A26A66-D5F6-4740-833F-5FA1FFF5062D}">
      <dgm:prSet/>
      <dgm:spPr/>
      <dgm:t>
        <a:bodyPr/>
        <a:lstStyle/>
        <a:p>
          <a:endParaRPr lang="es-MX"/>
        </a:p>
      </dgm:t>
    </dgm:pt>
    <dgm:pt modelId="{9FE63B76-8814-4BF1-82A0-C38735707B6D}">
      <dgm:prSet custT="1"/>
      <dgm:spPr/>
      <dgm:t>
        <a:bodyPr/>
        <a:lstStyle/>
        <a:p>
          <a:pPr algn="just" rtl="0"/>
          <a:r>
            <a:rPr lang="es-MX" sz="1000" b="1" dirty="0" smtClean="0"/>
            <a:t>Reglamentos de urgencia o necesidad:</a:t>
          </a:r>
          <a:r>
            <a:rPr lang="es-MX" sz="1000" dirty="0" smtClean="0"/>
            <a:t> Artículo 29. El presidente con autorización del Congreso podrá suspender garantías individuales en caso de Invasión, perturbación de la paz pública, conflicto, para hacer frente a la situación. Las cuales son dictadas por el ejecutivo en virtud de causas graves y urgentes necesidades públicas, regulando por encima del poder legislativo, denominado por la doctrina mexicana como decreto-ley.</a:t>
          </a:r>
          <a:br>
            <a:rPr lang="es-MX" sz="1000" dirty="0" smtClean="0"/>
          </a:br>
          <a:endParaRPr lang="es-MX" sz="1000" dirty="0"/>
        </a:p>
      </dgm:t>
    </dgm:pt>
    <dgm:pt modelId="{D946F55D-EE90-49F2-9ABE-C7612B4D218A}" type="parTrans" cxnId="{4FC87F9D-0DFD-4CBD-98D0-BEAC1E63BB3D}">
      <dgm:prSet/>
      <dgm:spPr/>
      <dgm:t>
        <a:bodyPr/>
        <a:lstStyle/>
        <a:p>
          <a:endParaRPr lang="es-MX"/>
        </a:p>
      </dgm:t>
    </dgm:pt>
    <dgm:pt modelId="{5A16300F-AF6E-4DDB-B9BD-68E247241F06}" type="sibTrans" cxnId="{4FC87F9D-0DFD-4CBD-98D0-BEAC1E63BB3D}">
      <dgm:prSet/>
      <dgm:spPr/>
      <dgm:t>
        <a:bodyPr/>
        <a:lstStyle/>
        <a:p>
          <a:endParaRPr lang="es-MX"/>
        </a:p>
      </dgm:t>
    </dgm:pt>
    <dgm:pt modelId="{2F2B6A8C-EE96-4713-A1E5-27EC614C65BA}" type="pres">
      <dgm:prSet presAssocID="{66B74D8D-6AB2-4428-9A5C-4DDBDC247809}" presName="compositeShape" presStyleCnt="0">
        <dgm:presLayoutVars>
          <dgm:dir/>
          <dgm:resizeHandles/>
        </dgm:presLayoutVars>
      </dgm:prSet>
      <dgm:spPr/>
      <dgm:t>
        <a:bodyPr/>
        <a:lstStyle/>
        <a:p>
          <a:endParaRPr lang="es-MX"/>
        </a:p>
      </dgm:t>
    </dgm:pt>
    <dgm:pt modelId="{80AF8A5D-5545-4569-A25E-359CC1A411FE}" type="pres">
      <dgm:prSet presAssocID="{66B74D8D-6AB2-4428-9A5C-4DDBDC247809}" presName="pyramid" presStyleLbl="node1" presStyleIdx="0" presStyleCnt="1"/>
      <dgm:spPr/>
    </dgm:pt>
    <dgm:pt modelId="{AE405FF9-6396-459C-9D98-50EB966987AB}" type="pres">
      <dgm:prSet presAssocID="{66B74D8D-6AB2-4428-9A5C-4DDBDC247809}" presName="theList" presStyleCnt="0"/>
      <dgm:spPr/>
    </dgm:pt>
    <dgm:pt modelId="{F1C6B681-19DB-4754-BAB0-AB343292A6B4}" type="pres">
      <dgm:prSet presAssocID="{485C68A0-4B5C-4899-B31D-F8076AFA470B}" presName="aNode" presStyleLbl="fgAcc1" presStyleIdx="0" presStyleCnt="5" custScaleX="135735" custScaleY="150791" custLinFactY="11535" custLinFactNeighborX="936" custLinFactNeighborY="100000">
        <dgm:presLayoutVars>
          <dgm:bulletEnabled val="1"/>
        </dgm:presLayoutVars>
      </dgm:prSet>
      <dgm:spPr/>
      <dgm:t>
        <a:bodyPr/>
        <a:lstStyle/>
        <a:p>
          <a:endParaRPr lang="es-MX"/>
        </a:p>
      </dgm:t>
    </dgm:pt>
    <dgm:pt modelId="{1884B08C-B58A-4DE9-B411-C71620DBD08D}" type="pres">
      <dgm:prSet presAssocID="{485C68A0-4B5C-4899-B31D-F8076AFA470B}" presName="aSpace" presStyleCnt="0"/>
      <dgm:spPr/>
    </dgm:pt>
    <dgm:pt modelId="{F99FB03D-62C8-4510-9EDD-6B152F81C0D2}" type="pres">
      <dgm:prSet presAssocID="{2648D645-B4A2-454B-95E5-233B33E63355}" presName="aNode" presStyleLbl="fgAcc1" presStyleIdx="1" presStyleCnt="5" custScaleX="135587" custScaleY="181231" custLinFactY="31932" custLinFactNeighborX="862" custLinFactNeighborY="100000">
        <dgm:presLayoutVars>
          <dgm:bulletEnabled val="1"/>
        </dgm:presLayoutVars>
      </dgm:prSet>
      <dgm:spPr/>
      <dgm:t>
        <a:bodyPr/>
        <a:lstStyle/>
        <a:p>
          <a:endParaRPr lang="es-MX"/>
        </a:p>
      </dgm:t>
    </dgm:pt>
    <dgm:pt modelId="{BC2BFAAC-5A8C-40B6-BBBB-9C7039EC1079}" type="pres">
      <dgm:prSet presAssocID="{2648D645-B4A2-454B-95E5-233B33E63355}" presName="aSpace" presStyleCnt="0"/>
      <dgm:spPr/>
    </dgm:pt>
    <dgm:pt modelId="{91C19082-7E8F-4EC7-8B94-E77FD1ACF10D}" type="pres">
      <dgm:prSet presAssocID="{B814437A-8309-4C38-A7EA-4E3F07302ABF}" presName="aNode" presStyleLbl="fgAcc1" presStyleIdx="2" presStyleCnt="5" custScaleX="138842" custScaleY="156107" custLinFactY="52504" custLinFactNeighborX="410" custLinFactNeighborY="100000">
        <dgm:presLayoutVars>
          <dgm:bulletEnabled val="1"/>
        </dgm:presLayoutVars>
      </dgm:prSet>
      <dgm:spPr/>
      <dgm:t>
        <a:bodyPr/>
        <a:lstStyle/>
        <a:p>
          <a:endParaRPr lang="es-MX"/>
        </a:p>
      </dgm:t>
    </dgm:pt>
    <dgm:pt modelId="{385A7216-C611-417E-B035-19518859AF2F}" type="pres">
      <dgm:prSet presAssocID="{B814437A-8309-4C38-A7EA-4E3F07302ABF}" presName="aSpace" presStyleCnt="0"/>
      <dgm:spPr/>
    </dgm:pt>
    <dgm:pt modelId="{D08AA83B-1807-4123-AA66-A3E64E2728AC}" type="pres">
      <dgm:prSet presAssocID="{59CF5AE5-3870-4CE9-95B9-3EEBA5CFC382}" presName="aNode" presStyleLbl="fgAcc1" presStyleIdx="3" presStyleCnt="5" custScaleX="139635" custScaleY="152883" custLinFactY="67585" custLinFactNeighborX="807" custLinFactNeighborY="100000">
        <dgm:presLayoutVars>
          <dgm:bulletEnabled val="1"/>
        </dgm:presLayoutVars>
      </dgm:prSet>
      <dgm:spPr/>
      <dgm:t>
        <a:bodyPr/>
        <a:lstStyle/>
        <a:p>
          <a:endParaRPr lang="es-MX"/>
        </a:p>
      </dgm:t>
    </dgm:pt>
    <dgm:pt modelId="{3F211535-117C-4110-8707-1FD518774B56}" type="pres">
      <dgm:prSet presAssocID="{59CF5AE5-3870-4CE9-95B9-3EEBA5CFC382}" presName="aSpace" presStyleCnt="0"/>
      <dgm:spPr/>
    </dgm:pt>
    <dgm:pt modelId="{E41F6BA0-E6E1-42DE-9857-FDF7FA2A0E23}" type="pres">
      <dgm:prSet presAssocID="{9FE63B76-8814-4BF1-82A0-C38735707B6D}" presName="aNode" presStyleLbl="fgAcc1" presStyleIdx="4" presStyleCnt="5" custScaleX="139965" custScaleY="201769" custLinFactY="69247" custLinFactNeighborX="245" custLinFactNeighborY="100000">
        <dgm:presLayoutVars>
          <dgm:bulletEnabled val="1"/>
        </dgm:presLayoutVars>
      </dgm:prSet>
      <dgm:spPr/>
      <dgm:t>
        <a:bodyPr/>
        <a:lstStyle/>
        <a:p>
          <a:endParaRPr lang="es-MX"/>
        </a:p>
      </dgm:t>
    </dgm:pt>
    <dgm:pt modelId="{5DAE322D-C565-4D20-991E-B947FD8D5F9C}" type="pres">
      <dgm:prSet presAssocID="{9FE63B76-8814-4BF1-82A0-C38735707B6D}" presName="aSpace" presStyleCnt="0"/>
      <dgm:spPr/>
    </dgm:pt>
  </dgm:ptLst>
  <dgm:cxnLst>
    <dgm:cxn modelId="{1F530464-E6AB-459E-B1CC-BE4BF9474EA0}" type="presOf" srcId="{2648D645-B4A2-454B-95E5-233B33E63355}" destId="{F99FB03D-62C8-4510-9EDD-6B152F81C0D2}" srcOrd="0" destOrd="0" presId="urn:microsoft.com/office/officeart/2005/8/layout/pyramid2"/>
    <dgm:cxn modelId="{7B6186EE-E37C-4F58-A8EB-0EE5892E62D1}" type="presOf" srcId="{485C68A0-4B5C-4899-B31D-F8076AFA470B}" destId="{F1C6B681-19DB-4754-BAB0-AB343292A6B4}" srcOrd="0" destOrd="0" presId="urn:microsoft.com/office/officeart/2005/8/layout/pyramid2"/>
    <dgm:cxn modelId="{D2A26A66-D5F6-4740-833F-5FA1FFF5062D}" srcId="{66B74D8D-6AB2-4428-9A5C-4DDBDC247809}" destId="{59CF5AE5-3870-4CE9-95B9-3EEBA5CFC382}" srcOrd="3" destOrd="0" parTransId="{6B256ACB-46B3-49D9-A921-33240E8B08B2}" sibTransId="{0A22ADCC-F2CC-4D51-ACBE-4F26CA948850}"/>
    <dgm:cxn modelId="{FF8A9E3F-968D-4A45-912A-13F410B2D8E7}" type="presOf" srcId="{B814437A-8309-4C38-A7EA-4E3F07302ABF}" destId="{91C19082-7E8F-4EC7-8B94-E77FD1ACF10D}" srcOrd="0" destOrd="0" presId="urn:microsoft.com/office/officeart/2005/8/layout/pyramid2"/>
    <dgm:cxn modelId="{7E0E7862-578B-454B-934D-B35C66052824}" srcId="{66B74D8D-6AB2-4428-9A5C-4DDBDC247809}" destId="{485C68A0-4B5C-4899-B31D-F8076AFA470B}" srcOrd="0" destOrd="0" parTransId="{39E4E890-085F-4896-93A0-51D3E026E92C}" sibTransId="{A2A48DF0-646E-4F50-B61A-E07845BEDC07}"/>
    <dgm:cxn modelId="{4FC87F9D-0DFD-4CBD-98D0-BEAC1E63BB3D}" srcId="{66B74D8D-6AB2-4428-9A5C-4DDBDC247809}" destId="{9FE63B76-8814-4BF1-82A0-C38735707B6D}" srcOrd="4" destOrd="0" parTransId="{D946F55D-EE90-49F2-9ABE-C7612B4D218A}" sibTransId="{5A16300F-AF6E-4DDB-B9BD-68E247241F06}"/>
    <dgm:cxn modelId="{AFE9C5F7-1533-4697-9E71-6C4DDCBAF8F7}" type="presOf" srcId="{59CF5AE5-3870-4CE9-95B9-3EEBA5CFC382}" destId="{D08AA83B-1807-4123-AA66-A3E64E2728AC}" srcOrd="0" destOrd="0" presId="urn:microsoft.com/office/officeart/2005/8/layout/pyramid2"/>
    <dgm:cxn modelId="{DE36CB6D-67F4-47D4-868C-C887A29F7C02}" srcId="{66B74D8D-6AB2-4428-9A5C-4DDBDC247809}" destId="{B814437A-8309-4C38-A7EA-4E3F07302ABF}" srcOrd="2" destOrd="0" parTransId="{29068F8A-8ECA-488B-BE7C-4E8F5B64E985}" sibTransId="{783F91A8-4B59-495D-B014-0D7BF2191508}"/>
    <dgm:cxn modelId="{7D4541F4-3B98-44F5-8A92-6C0B1F2922CF}" srcId="{66B74D8D-6AB2-4428-9A5C-4DDBDC247809}" destId="{2648D645-B4A2-454B-95E5-233B33E63355}" srcOrd="1" destOrd="0" parTransId="{780DF23B-8B99-4E07-AF77-7BF9D1014D09}" sibTransId="{676A9164-0C3B-4B18-9B80-24BCE7294AA7}"/>
    <dgm:cxn modelId="{23F6EB92-88FA-402D-B36B-8506EDFBB944}" type="presOf" srcId="{66B74D8D-6AB2-4428-9A5C-4DDBDC247809}" destId="{2F2B6A8C-EE96-4713-A1E5-27EC614C65BA}" srcOrd="0" destOrd="0" presId="urn:microsoft.com/office/officeart/2005/8/layout/pyramid2"/>
    <dgm:cxn modelId="{AAA2DC1C-DF7A-4B44-8BDF-BA481B10339B}" type="presOf" srcId="{9FE63B76-8814-4BF1-82A0-C38735707B6D}" destId="{E41F6BA0-E6E1-42DE-9857-FDF7FA2A0E23}" srcOrd="0" destOrd="0" presId="urn:microsoft.com/office/officeart/2005/8/layout/pyramid2"/>
    <dgm:cxn modelId="{3402A7AB-4A99-415D-9957-A135CD1FD378}" type="presParOf" srcId="{2F2B6A8C-EE96-4713-A1E5-27EC614C65BA}" destId="{80AF8A5D-5545-4569-A25E-359CC1A411FE}" srcOrd="0" destOrd="0" presId="urn:microsoft.com/office/officeart/2005/8/layout/pyramid2"/>
    <dgm:cxn modelId="{FC795FCD-885D-471E-8126-FA1D3F4693DA}" type="presParOf" srcId="{2F2B6A8C-EE96-4713-A1E5-27EC614C65BA}" destId="{AE405FF9-6396-459C-9D98-50EB966987AB}" srcOrd="1" destOrd="0" presId="urn:microsoft.com/office/officeart/2005/8/layout/pyramid2"/>
    <dgm:cxn modelId="{329C987E-8F1D-4AE1-919C-340CC8B49329}" type="presParOf" srcId="{AE405FF9-6396-459C-9D98-50EB966987AB}" destId="{F1C6B681-19DB-4754-BAB0-AB343292A6B4}" srcOrd="0" destOrd="0" presId="urn:microsoft.com/office/officeart/2005/8/layout/pyramid2"/>
    <dgm:cxn modelId="{E6CF0658-5830-4B84-AF4B-A2800507F953}" type="presParOf" srcId="{AE405FF9-6396-459C-9D98-50EB966987AB}" destId="{1884B08C-B58A-4DE9-B411-C71620DBD08D}" srcOrd="1" destOrd="0" presId="urn:microsoft.com/office/officeart/2005/8/layout/pyramid2"/>
    <dgm:cxn modelId="{4F87A0EE-01CB-4B6D-9DD6-AEE59EDE25D4}" type="presParOf" srcId="{AE405FF9-6396-459C-9D98-50EB966987AB}" destId="{F99FB03D-62C8-4510-9EDD-6B152F81C0D2}" srcOrd="2" destOrd="0" presId="urn:microsoft.com/office/officeart/2005/8/layout/pyramid2"/>
    <dgm:cxn modelId="{6E11B005-A36B-4EF7-88C6-520D9BCD0F80}" type="presParOf" srcId="{AE405FF9-6396-459C-9D98-50EB966987AB}" destId="{BC2BFAAC-5A8C-40B6-BBBB-9C7039EC1079}" srcOrd="3" destOrd="0" presId="urn:microsoft.com/office/officeart/2005/8/layout/pyramid2"/>
    <dgm:cxn modelId="{408717E0-E1B4-4C67-8525-53B8A9497F10}" type="presParOf" srcId="{AE405FF9-6396-459C-9D98-50EB966987AB}" destId="{91C19082-7E8F-4EC7-8B94-E77FD1ACF10D}" srcOrd="4" destOrd="0" presId="urn:microsoft.com/office/officeart/2005/8/layout/pyramid2"/>
    <dgm:cxn modelId="{A322A244-2466-4EA5-9B88-9F51FAC79135}" type="presParOf" srcId="{AE405FF9-6396-459C-9D98-50EB966987AB}" destId="{385A7216-C611-417E-B035-19518859AF2F}" srcOrd="5" destOrd="0" presId="urn:microsoft.com/office/officeart/2005/8/layout/pyramid2"/>
    <dgm:cxn modelId="{2BD99DD4-86A8-4C1C-890C-B08DF341A3CA}" type="presParOf" srcId="{AE405FF9-6396-459C-9D98-50EB966987AB}" destId="{D08AA83B-1807-4123-AA66-A3E64E2728AC}" srcOrd="6" destOrd="0" presId="urn:microsoft.com/office/officeart/2005/8/layout/pyramid2"/>
    <dgm:cxn modelId="{7D4B1009-7C8E-4FA6-9968-28C3CD3E91E9}" type="presParOf" srcId="{AE405FF9-6396-459C-9D98-50EB966987AB}" destId="{3F211535-117C-4110-8707-1FD518774B56}" srcOrd="7" destOrd="0" presId="urn:microsoft.com/office/officeart/2005/8/layout/pyramid2"/>
    <dgm:cxn modelId="{97E2FFAE-A0C7-40D5-A363-14849DE03506}" type="presParOf" srcId="{AE405FF9-6396-459C-9D98-50EB966987AB}" destId="{E41F6BA0-E6E1-42DE-9857-FDF7FA2A0E23}" srcOrd="8" destOrd="0" presId="urn:microsoft.com/office/officeart/2005/8/layout/pyramid2"/>
    <dgm:cxn modelId="{4850824A-746E-46EA-9008-1E160807D556}" type="presParOf" srcId="{AE405FF9-6396-459C-9D98-50EB966987AB}" destId="{5DAE322D-C565-4D20-991E-B947FD8D5F9C}" srcOrd="9" destOrd="0" presId="urn:microsoft.com/office/officeart/2005/8/layout/pyramid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B8C0A36-A550-4D3A-A409-A888EEF32B1F}"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s-MX"/>
        </a:p>
      </dgm:t>
    </dgm:pt>
    <dgm:pt modelId="{7F9592E7-17DF-4F88-8D22-FE0F859440B3}">
      <dgm:prSet/>
      <dgm:spPr/>
      <dgm:t>
        <a:bodyPr/>
        <a:lstStyle/>
        <a:p>
          <a:pPr rtl="0"/>
          <a:r>
            <a:rPr lang="es-MX" b="1" i="1" u="sng" dirty="0" smtClean="0"/>
            <a:t>Justicia Delegada</a:t>
          </a:r>
          <a:r>
            <a:rPr lang="es-MX" dirty="0" smtClean="0"/>
            <a:t>:  Asuntos de orden penal y conflictos entre particulares de naturaleza civil o mercantil.</a:t>
          </a:r>
          <a:endParaRPr lang="es-MX" dirty="0"/>
        </a:p>
      </dgm:t>
    </dgm:pt>
    <dgm:pt modelId="{A3BAA648-687B-41AA-9C0C-BA3C52F26B3D}" type="parTrans" cxnId="{9C1CB98B-C96F-45C7-BD71-C2DA742E1253}">
      <dgm:prSet/>
      <dgm:spPr/>
      <dgm:t>
        <a:bodyPr/>
        <a:lstStyle/>
        <a:p>
          <a:endParaRPr lang="es-MX"/>
        </a:p>
      </dgm:t>
    </dgm:pt>
    <dgm:pt modelId="{9120EA04-1050-48B3-8D31-396BA28DCA9D}" type="sibTrans" cxnId="{9C1CB98B-C96F-45C7-BD71-C2DA742E1253}">
      <dgm:prSet/>
      <dgm:spPr/>
      <dgm:t>
        <a:bodyPr/>
        <a:lstStyle/>
        <a:p>
          <a:endParaRPr lang="es-MX"/>
        </a:p>
      </dgm:t>
    </dgm:pt>
    <dgm:pt modelId="{567FFD07-0791-40D3-973B-8092865907B3}" type="pres">
      <dgm:prSet presAssocID="{AB8C0A36-A550-4D3A-A409-A888EEF32B1F}" presName="Name0" presStyleCnt="0">
        <dgm:presLayoutVars>
          <dgm:chPref val="3"/>
          <dgm:dir/>
          <dgm:animLvl val="lvl"/>
          <dgm:resizeHandles/>
        </dgm:presLayoutVars>
      </dgm:prSet>
      <dgm:spPr/>
      <dgm:t>
        <a:bodyPr/>
        <a:lstStyle/>
        <a:p>
          <a:endParaRPr lang="es-MX"/>
        </a:p>
      </dgm:t>
    </dgm:pt>
    <dgm:pt modelId="{7D02DCED-B96B-4C47-BF21-FE05A2A64FA4}" type="pres">
      <dgm:prSet presAssocID="{7F9592E7-17DF-4F88-8D22-FE0F859440B3}" presName="horFlow" presStyleCnt="0"/>
      <dgm:spPr/>
    </dgm:pt>
    <dgm:pt modelId="{521DF7C7-CCB2-49CF-A85F-9E43272EDC57}" type="pres">
      <dgm:prSet presAssocID="{7F9592E7-17DF-4F88-8D22-FE0F859440B3}" presName="bigChev" presStyleLbl="node1" presStyleIdx="0" presStyleCnt="1" custScaleY="96130" custLinFactNeighborX="-104" custLinFactNeighborY="18074"/>
      <dgm:spPr/>
      <dgm:t>
        <a:bodyPr/>
        <a:lstStyle/>
        <a:p>
          <a:endParaRPr lang="es-MX"/>
        </a:p>
      </dgm:t>
    </dgm:pt>
  </dgm:ptLst>
  <dgm:cxnLst>
    <dgm:cxn modelId="{4446EB01-EC17-4639-91D9-C4B125886028}" type="presOf" srcId="{AB8C0A36-A550-4D3A-A409-A888EEF32B1F}" destId="{567FFD07-0791-40D3-973B-8092865907B3}" srcOrd="0" destOrd="0" presId="urn:microsoft.com/office/officeart/2005/8/layout/lProcess3"/>
    <dgm:cxn modelId="{B36A41D0-BD54-4AC4-9991-27D87C1D8658}" type="presOf" srcId="{7F9592E7-17DF-4F88-8D22-FE0F859440B3}" destId="{521DF7C7-CCB2-49CF-A85F-9E43272EDC57}" srcOrd="0" destOrd="0" presId="urn:microsoft.com/office/officeart/2005/8/layout/lProcess3"/>
    <dgm:cxn modelId="{9C1CB98B-C96F-45C7-BD71-C2DA742E1253}" srcId="{AB8C0A36-A550-4D3A-A409-A888EEF32B1F}" destId="{7F9592E7-17DF-4F88-8D22-FE0F859440B3}" srcOrd="0" destOrd="0" parTransId="{A3BAA648-687B-41AA-9C0C-BA3C52F26B3D}" sibTransId="{9120EA04-1050-48B3-8D31-396BA28DCA9D}"/>
    <dgm:cxn modelId="{B5081877-432F-4AC1-9851-8675CD579C3F}" type="presParOf" srcId="{567FFD07-0791-40D3-973B-8092865907B3}" destId="{7D02DCED-B96B-4C47-BF21-FE05A2A64FA4}" srcOrd="0" destOrd="0" presId="urn:microsoft.com/office/officeart/2005/8/layout/lProcess3"/>
    <dgm:cxn modelId="{D3981B22-5B2E-4F18-B9B4-F2894E707301}" type="presParOf" srcId="{7D02DCED-B96B-4C47-BF21-FE05A2A64FA4}" destId="{521DF7C7-CCB2-49CF-A85F-9E43272EDC57}" srcOrd="0" destOrd="0" presId="urn:microsoft.com/office/officeart/2005/8/layout/lProcess3"/>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6AF0F15A-E974-4F2B-9A28-ED94B874A16C}" type="doc">
      <dgm:prSet loTypeId="urn:microsoft.com/office/officeart/2005/8/layout/hList3" loCatId="list" qsTypeId="urn:microsoft.com/office/officeart/2005/8/quickstyle/simple1" qsCatId="simple" csTypeId="urn:microsoft.com/office/officeart/2005/8/colors/accent1_2" csCatId="accent1" phldr="1"/>
      <dgm:spPr/>
      <dgm:t>
        <a:bodyPr/>
        <a:lstStyle/>
        <a:p>
          <a:endParaRPr lang="es-MX"/>
        </a:p>
      </dgm:t>
    </dgm:pt>
    <dgm:pt modelId="{AE68296A-6B10-461A-8273-318A7F9C708F}">
      <dgm:prSet phldrT="[Texto]">
        <dgm:style>
          <a:lnRef idx="0">
            <a:schemeClr val="accent1"/>
          </a:lnRef>
          <a:fillRef idx="3">
            <a:schemeClr val="accent1"/>
          </a:fillRef>
          <a:effectRef idx="3">
            <a:schemeClr val="accent1"/>
          </a:effectRef>
          <a:fontRef idx="minor">
            <a:schemeClr val="lt1"/>
          </a:fontRef>
        </dgm:style>
      </dgm:prSet>
      <dgm:spPr/>
      <dgm:t>
        <a:bodyPr/>
        <a:lstStyle/>
        <a:p>
          <a:pPr algn="just"/>
          <a:r>
            <a:rPr lang="es-MX" dirty="0" smtClean="0"/>
            <a:t>El decreto se define como una decisión de un órgano del Estado, la cual crea situaciones generalmente concretas e individuales, y requiere publicidad a efecto de ser conocida por aquellos a quienes va dirigido.</a:t>
          </a:r>
        </a:p>
        <a:p>
          <a:pPr algn="ctr"/>
          <a:r>
            <a:rPr lang="es-MX" dirty="0" smtClean="0"/>
            <a:t>Desde el punto de vista constitucional podemos distinguir algunas clases de decretos, entre los que se encuentran:</a:t>
          </a:r>
          <a:endParaRPr lang="es-MX" dirty="0"/>
        </a:p>
      </dgm:t>
    </dgm:pt>
    <dgm:pt modelId="{5A90D552-12D4-4B7E-A0CB-5C5E4D13BD48}" type="parTrans" cxnId="{1A0706D5-1748-4E84-BA08-6193E3563E78}">
      <dgm:prSet/>
      <dgm:spPr/>
      <dgm:t>
        <a:bodyPr/>
        <a:lstStyle/>
        <a:p>
          <a:endParaRPr lang="es-MX"/>
        </a:p>
      </dgm:t>
    </dgm:pt>
    <dgm:pt modelId="{75C64DF3-CD5A-4EF0-85C1-6A1B4609772E}" type="sibTrans" cxnId="{1A0706D5-1748-4E84-BA08-6193E3563E78}">
      <dgm:prSet/>
      <dgm:spPr/>
      <dgm:t>
        <a:bodyPr/>
        <a:lstStyle/>
        <a:p>
          <a:endParaRPr lang="es-MX"/>
        </a:p>
      </dgm:t>
    </dgm:pt>
    <dgm:pt modelId="{C31A8897-0725-45C2-AF04-CBA4073BB40F}">
      <dgm:prSet phldrT="[Texto]" custT="1"/>
      <dgm:spPr/>
      <dgm:t>
        <a:bodyPr/>
        <a:lstStyle/>
        <a:p>
          <a:r>
            <a:rPr lang="es-MX" sz="900" dirty="0" smtClean="0">
              <a:solidFill>
                <a:schemeClr val="bg1"/>
              </a:solidFill>
            </a:rPr>
            <a:t>Decreto ley.</a:t>
          </a:r>
        </a:p>
        <a:p>
          <a:endParaRPr lang="es-MX" sz="900" dirty="0" smtClean="0">
            <a:solidFill>
              <a:schemeClr val="tx1"/>
            </a:solidFill>
          </a:endParaRPr>
        </a:p>
        <a:p>
          <a:r>
            <a:rPr lang="es-MX" sz="900" dirty="0" smtClean="0">
              <a:solidFill>
                <a:schemeClr val="tx1"/>
              </a:solidFill>
            </a:rPr>
            <a:t>El cual encuentra su fundamento constitucional en el artículo 29 constitucional, su característica principal es la transitoriedad, es decir, este documento sólo opera en tanto no se controle la situación grave que alude el propio texto constitucional y requiere de una declaración previa de una situación de emergencia.</a:t>
          </a:r>
          <a:endParaRPr lang="es-MX" sz="900" dirty="0">
            <a:solidFill>
              <a:schemeClr val="tx1"/>
            </a:solidFill>
          </a:endParaRPr>
        </a:p>
      </dgm:t>
    </dgm:pt>
    <dgm:pt modelId="{746C12B8-4E0D-412E-9AE6-7E0597026C51}" type="parTrans" cxnId="{837E0D79-EEAD-41A8-A48D-FF4E7E5FFA32}">
      <dgm:prSet/>
      <dgm:spPr/>
      <dgm:t>
        <a:bodyPr/>
        <a:lstStyle/>
        <a:p>
          <a:endParaRPr lang="es-MX"/>
        </a:p>
      </dgm:t>
    </dgm:pt>
    <dgm:pt modelId="{92378353-80D8-4B4C-B7DB-B72358ED98A6}" type="sibTrans" cxnId="{837E0D79-EEAD-41A8-A48D-FF4E7E5FFA32}">
      <dgm:prSet/>
      <dgm:spPr/>
      <dgm:t>
        <a:bodyPr/>
        <a:lstStyle/>
        <a:p>
          <a:endParaRPr lang="es-MX"/>
        </a:p>
      </dgm:t>
    </dgm:pt>
    <dgm:pt modelId="{95816680-32F3-485F-8794-6AEEF53C491F}">
      <dgm:prSet custT="1"/>
      <dgm:spPr/>
      <dgm:t>
        <a:bodyPr/>
        <a:lstStyle/>
        <a:p>
          <a:r>
            <a:rPr lang="es-MX" sz="900" dirty="0" smtClean="0">
              <a:solidFill>
                <a:schemeClr val="bg1"/>
              </a:solidFill>
            </a:rPr>
            <a:t>Decreto delegado.</a:t>
          </a:r>
        </a:p>
        <a:p>
          <a:r>
            <a:rPr lang="es-MX" sz="900" dirty="0" smtClean="0">
              <a:solidFill>
                <a:schemeClr val="tx1"/>
              </a:solidFill>
            </a:rPr>
            <a:t> Es aquel en el que el poder legislativo, por disposición expresa del propio texto constitucional, le confiere facultades al Ejecutivo, tal como lo establece el segundo párrafo del artículo 131 constitucional que menciona las facultades del Ejecutivo para aumentar, disminuir o suprimir las cuotas de las tarifas de exportación e importación, emitidas por el propio Legislativo, aunque sujetas a la aprobación de éste último.</a:t>
          </a:r>
          <a:endParaRPr lang="es-MX" sz="900" dirty="0">
            <a:solidFill>
              <a:schemeClr val="tx1"/>
            </a:solidFill>
          </a:endParaRPr>
        </a:p>
      </dgm:t>
    </dgm:pt>
    <dgm:pt modelId="{662700A5-360F-4724-A1F2-814296FDB1EC}" type="parTrans" cxnId="{8C44BB01-8C1C-4AF5-8416-1FCDB91BF40B}">
      <dgm:prSet/>
      <dgm:spPr/>
      <dgm:t>
        <a:bodyPr/>
        <a:lstStyle/>
        <a:p>
          <a:endParaRPr lang="es-MX"/>
        </a:p>
      </dgm:t>
    </dgm:pt>
    <dgm:pt modelId="{B8B316D1-1E57-4241-950E-564C3C097D53}" type="sibTrans" cxnId="{8C44BB01-8C1C-4AF5-8416-1FCDB91BF40B}">
      <dgm:prSet/>
      <dgm:spPr/>
      <dgm:t>
        <a:bodyPr/>
        <a:lstStyle/>
        <a:p>
          <a:endParaRPr lang="es-MX"/>
        </a:p>
      </dgm:t>
    </dgm:pt>
    <dgm:pt modelId="{DB3835BD-6F25-4173-99CE-3D1BB4841858}">
      <dgm:prSet custT="1"/>
      <dgm:spPr/>
      <dgm:t>
        <a:bodyPr/>
        <a:lstStyle/>
        <a:p>
          <a:r>
            <a:rPr lang="es-MX" sz="900" dirty="0" smtClean="0">
              <a:solidFill>
                <a:schemeClr val="bg1"/>
              </a:solidFill>
            </a:rPr>
            <a:t>Decretos administrativos.</a:t>
          </a:r>
        </a:p>
        <a:p>
          <a:r>
            <a:rPr lang="es-MX" sz="900" dirty="0" smtClean="0">
              <a:solidFill>
                <a:schemeClr val="tx1"/>
              </a:solidFill>
            </a:rPr>
            <a:t> Las principales características de este tipo de decretos encontramos que, son actos unilaterales de la voluntad administrativa; carecen de contenido legislativo; se deben expedir con las formalidades esenciales contenidas en la legislación aplicable, es decir, que se encuentre debidamente fundado y motivado; y finalmente debe contar con el refrendo del secretario de despacho que corresponda.</a:t>
          </a:r>
          <a:endParaRPr lang="es-MX" sz="900" dirty="0">
            <a:solidFill>
              <a:schemeClr val="tx1"/>
            </a:solidFill>
          </a:endParaRPr>
        </a:p>
      </dgm:t>
    </dgm:pt>
    <dgm:pt modelId="{5760BC0D-8C5C-40F3-ADE5-D4CE5E1DB3F2}" type="parTrans" cxnId="{D996C988-B7FA-4845-A624-09AF1268BEF5}">
      <dgm:prSet/>
      <dgm:spPr/>
      <dgm:t>
        <a:bodyPr/>
        <a:lstStyle/>
        <a:p>
          <a:endParaRPr lang="es-MX"/>
        </a:p>
      </dgm:t>
    </dgm:pt>
    <dgm:pt modelId="{3C934488-68FA-43D1-A21E-363E7C160CE9}" type="sibTrans" cxnId="{D996C988-B7FA-4845-A624-09AF1268BEF5}">
      <dgm:prSet/>
      <dgm:spPr/>
      <dgm:t>
        <a:bodyPr/>
        <a:lstStyle/>
        <a:p>
          <a:endParaRPr lang="es-MX"/>
        </a:p>
      </dgm:t>
    </dgm:pt>
    <dgm:pt modelId="{9E6DFCC1-EEEA-49DF-965E-024FF4123C6E}">
      <dgm:prSet/>
      <dgm:spPr/>
      <dgm:t>
        <a:bodyPr/>
        <a:lstStyle/>
        <a:p>
          <a:r>
            <a:rPr lang="es-MX" dirty="0" smtClean="0">
              <a:solidFill>
                <a:schemeClr val="bg1"/>
              </a:solidFill>
            </a:rPr>
            <a:t>Decreto ordinario</a:t>
          </a:r>
          <a:endParaRPr lang="es-MX" dirty="0" smtClean="0">
            <a:solidFill>
              <a:schemeClr val="tx1"/>
            </a:solidFill>
          </a:endParaRPr>
        </a:p>
        <a:p>
          <a:endParaRPr lang="es-MX" dirty="0" smtClean="0">
            <a:solidFill>
              <a:schemeClr val="tx1"/>
            </a:solidFill>
          </a:endParaRPr>
        </a:p>
        <a:p>
          <a:endParaRPr lang="es-MX" dirty="0" smtClean="0">
            <a:solidFill>
              <a:schemeClr val="tx1"/>
            </a:solidFill>
          </a:endParaRPr>
        </a:p>
        <a:p>
          <a:r>
            <a:rPr lang="es-MX" dirty="0" smtClean="0">
              <a:solidFill>
                <a:schemeClr val="tx1"/>
              </a:solidFill>
            </a:rPr>
            <a:t> Son los que expide el presidente de la república y que tiene como límite a la ley administrativa en que se apoya, el cual debe satisfacer las características de generalidad y de ser abstracto.</a:t>
          </a:r>
          <a:endParaRPr lang="es-MX" dirty="0">
            <a:solidFill>
              <a:schemeClr val="tx1"/>
            </a:solidFill>
          </a:endParaRPr>
        </a:p>
      </dgm:t>
    </dgm:pt>
    <dgm:pt modelId="{C2A3E835-9FB0-4196-B145-DDF27EC1EB40}" type="parTrans" cxnId="{480F80D9-4A26-4804-8A1C-DEFB31AF950D}">
      <dgm:prSet/>
      <dgm:spPr/>
      <dgm:t>
        <a:bodyPr/>
        <a:lstStyle/>
        <a:p>
          <a:endParaRPr lang="es-MX"/>
        </a:p>
      </dgm:t>
    </dgm:pt>
    <dgm:pt modelId="{89BABEBF-09D9-4460-A554-735DCEDC1850}" type="sibTrans" cxnId="{480F80D9-4A26-4804-8A1C-DEFB31AF950D}">
      <dgm:prSet/>
      <dgm:spPr/>
      <dgm:t>
        <a:bodyPr/>
        <a:lstStyle/>
        <a:p>
          <a:endParaRPr lang="es-MX"/>
        </a:p>
      </dgm:t>
    </dgm:pt>
    <dgm:pt modelId="{B47516BC-4AF3-4792-B5E7-9284C66F678C}">
      <dgm:prSet/>
      <dgm:spPr/>
      <dgm:t>
        <a:bodyPr/>
        <a:lstStyle/>
        <a:p>
          <a:r>
            <a:rPr lang="es-MX" dirty="0" smtClean="0">
              <a:solidFill>
                <a:schemeClr val="bg1"/>
              </a:solidFill>
            </a:rPr>
            <a:t>Decreto específico</a:t>
          </a:r>
          <a:endParaRPr lang="es-MX" dirty="0" smtClean="0">
            <a:solidFill>
              <a:schemeClr val="tx1"/>
            </a:solidFill>
          </a:endParaRPr>
        </a:p>
        <a:p>
          <a:endParaRPr lang="es-MX" dirty="0" smtClean="0">
            <a:solidFill>
              <a:schemeClr val="tx1"/>
            </a:solidFill>
          </a:endParaRPr>
        </a:p>
        <a:p>
          <a:endParaRPr lang="es-MX" dirty="0" smtClean="0">
            <a:solidFill>
              <a:schemeClr val="tx1"/>
            </a:solidFill>
          </a:endParaRPr>
        </a:p>
        <a:p>
          <a:r>
            <a:rPr lang="es-MX" dirty="0" smtClean="0">
              <a:solidFill>
                <a:schemeClr val="tx1"/>
              </a:solidFill>
            </a:rPr>
            <a:t> Esta clase de decretos se expide a favor o en perjuicio de una persona, sea física o moral</a:t>
          </a:r>
          <a:endParaRPr lang="es-MX" dirty="0">
            <a:solidFill>
              <a:schemeClr val="tx1"/>
            </a:solidFill>
          </a:endParaRPr>
        </a:p>
      </dgm:t>
    </dgm:pt>
    <dgm:pt modelId="{27C06F3B-DD6B-495C-ADE8-E020356E5495}" type="parTrans" cxnId="{CE8FB77A-F2FC-4167-A45D-AFC440226D4D}">
      <dgm:prSet/>
      <dgm:spPr/>
      <dgm:t>
        <a:bodyPr/>
        <a:lstStyle/>
        <a:p>
          <a:endParaRPr lang="es-MX"/>
        </a:p>
      </dgm:t>
    </dgm:pt>
    <dgm:pt modelId="{65D3E7FE-9787-495C-BEFC-0F2D72E223D3}" type="sibTrans" cxnId="{CE8FB77A-F2FC-4167-A45D-AFC440226D4D}">
      <dgm:prSet/>
      <dgm:spPr/>
      <dgm:t>
        <a:bodyPr/>
        <a:lstStyle/>
        <a:p>
          <a:endParaRPr lang="es-MX"/>
        </a:p>
      </dgm:t>
    </dgm:pt>
    <dgm:pt modelId="{AF3D39A8-1333-47F8-9832-48CB9931E6D1}">
      <dgm:prSet/>
      <dgm:spPr/>
      <dgm:t>
        <a:bodyPr/>
        <a:lstStyle/>
        <a:p>
          <a:r>
            <a:rPr lang="es-MX" dirty="0" smtClean="0">
              <a:solidFill>
                <a:schemeClr val="bg1"/>
              </a:solidFill>
            </a:rPr>
            <a:t>Decreto de delegación de facultades</a:t>
          </a:r>
          <a:endParaRPr lang="es-MX" dirty="0" smtClean="0">
            <a:solidFill>
              <a:schemeClr val="tx1"/>
            </a:solidFill>
          </a:endParaRPr>
        </a:p>
        <a:p>
          <a:r>
            <a:rPr lang="es-MX" dirty="0" smtClean="0">
              <a:solidFill>
                <a:schemeClr val="tx1"/>
              </a:solidFill>
            </a:rPr>
            <a:t>El Ejecutivo federal, mediante el poder de delegación que le fue conferido por ministerio de ley, admita que sus subordinados de la administración pública centralizada deleguen o confieran parte de facultades a sus subalternos, con el fin de ser más eficaces en el cumplimiento de sus funciones.</a:t>
          </a:r>
          <a:endParaRPr lang="es-MX" dirty="0">
            <a:solidFill>
              <a:schemeClr val="tx1"/>
            </a:solidFill>
          </a:endParaRPr>
        </a:p>
      </dgm:t>
    </dgm:pt>
    <dgm:pt modelId="{C13C633F-050A-4FE6-85DB-906AA1885991}" type="parTrans" cxnId="{04AD6609-66D2-4C92-80BD-76489B0DBADC}">
      <dgm:prSet/>
      <dgm:spPr/>
      <dgm:t>
        <a:bodyPr/>
        <a:lstStyle/>
        <a:p>
          <a:endParaRPr lang="es-MX"/>
        </a:p>
      </dgm:t>
    </dgm:pt>
    <dgm:pt modelId="{80A51225-3C17-4476-9680-85443005D966}" type="sibTrans" cxnId="{04AD6609-66D2-4C92-80BD-76489B0DBADC}">
      <dgm:prSet/>
      <dgm:spPr/>
      <dgm:t>
        <a:bodyPr/>
        <a:lstStyle/>
        <a:p>
          <a:endParaRPr lang="es-MX"/>
        </a:p>
      </dgm:t>
    </dgm:pt>
    <dgm:pt modelId="{9A573F66-2974-4536-9A28-F975A1FD197D}" type="pres">
      <dgm:prSet presAssocID="{6AF0F15A-E974-4F2B-9A28-ED94B874A16C}" presName="composite" presStyleCnt="0">
        <dgm:presLayoutVars>
          <dgm:chMax val="1"/>
          <dgm:dir/>
          <dgm:resizeHandles val="exact"/>
        </dgm:presLayoutVars>
      </dgm:prSet>
      <dgm:spPr/>
    </dgm:pt>
    <dgm:pt modelId="{42A528D1-246C-4599-B7DA-639B2C679BA3}" type="pres">
      <dgm:prSet presAssocID="{AE68296A-6B10-461A-8273-318A7F9C708F}" presName="roof" presStyleLbl="dkBgShp" presStyleIdx="0" presStyleCnt="2" custScaleY="91372"/>
      <dgm:spPr/>
      <dgm:t>
        <a:bodyPr/>
        <a:lstStyle/>
        <a:p>
          <a:endParaRPr lang="es-MX"/>
        </a:p>
      </dgm:t>
    </dgm:pt>
    <dgm:pt modelId="{0954144B-1091-4F57-8861-FE4843867873}" type="pres">
      <dgm:prSet presAssocID="{AE68296A-6B10-461A-8273-318A7F9C708F}" presName="pillars" presStyleCnt="0"/>
      <dgm:spPr/>
    </dgm:pt>
    <dgm:pt modelId="{7103EB38-DC8C-4B63-A6E7-A665CE6FD159}" type="pres">
      <dgm:prSet presAssocID="{AE68296A-6B10-461A-8273-318A7F9C708F}" presName="pillar1" presStyleLbl="node1" presStyleIdx="0" presStyleCnt="6">
        <dgm:presLayoutVars>
          <dgm:bulletEnabled val="1"/>
        </dgm:presLayoutVars>
      </dgm:prSet>
      <dgm:spPr/>
      <dgm:t>
        <a:bodyPr/>
        <a:lstStyle/>
        <a:p>
          <a:endParaRPr lang="es-MX"/>
        </a:p>
      </dgm:t>
    </dgm:pt>
    <dgm:pt modelId="{A5F4371B-E928-4E43-9676-7160B6A355AC}" type="pres">
      <dgm:prSet presAssocID="{95816680-32F3-485F-8794-6AEEF53C491F}" presName="pillarX" presStyleLbl="node1" presStyleIdx="1" presStyleCnt="6">
        <dgm:presLayoutVars>
          <dgm:bulletEnabled val="1"/>
        </dgm:presLayoutVars>
      </dgm:prSet>
      <dgm:spPr/>
      <dgm:t>
        <a:bodyPr/>
        <a:lstStyle/>
        <a:p>
          <a:endParaRPr lang="es-MX"/>
        </a:p>
      </dgm:t>
    </dgm:pt>
    <dgm:pt modelId="{058924F9-BC56-471C-92CD-F43A2602FC0C}" type="pres">
      <dgm:prSet presAssocID="{DB3835BD-6F25-4173-99CE-3D1BB4841858}" presName="pillarX" presStyleLbl="node1" presStyleIdx="2" presStyleCnt="6">
        <dgm:presLayoutVars>
          <dgm:bulletEnabled val="1"/>
        </dgm:presLayoutVars>
      </dgm:prSet>
      <dgm:spPr/>
      <dgm:t>
        <a:bodyPr/>
        <a:lstStyle/>
        <a:p>
          <a:endParaRPr lang="es-MX"/>
        </a:p>
      </dgm:t>
    </dgm:pt>
    <dgm:pt modelId="{1B81A2FA-DDA1-4076-8FD7-EE69CBEEAEE8}" type="pres">
      <dgm:prSet presAssocID="{9E6DFCC1-EEEA-49DF-965E-024FF4123C6E}" presName="pillarX" presStyleLbl="node1" presStyleIdx="3" presStyleCnt="6">
        <dgm:presLayoutVars>
          <dgm:bulletEnabled val="1"/>
        </dgm:presLayoutVars>
      </dgm:prSet>
      <dgm:spPr/>
      <dgm:t>
        <a:bodyPr/>
        <a:lstStyle/>
        <a:p>
          <a:endParaRPr lang="es-MX"/>
        </a:p>
      </dgm:t>
    </dgm:pt>
    <dgm:pt modelId="{1EB831DF-7B53-4395-AC8A-F80C04C61D1A}" type="pres">
      <dgm:prSet presAssocID="{B47516BC-4AF3-4792-B5E7-9284C66F678C}" presName="pillarX" presStyleLbl="node1" presStyleIdx="4" presStyleCnt="6">
        <dgm:presLayoutVars>
          <dgm:bulletEnabled val="1"/>
        </dgm:presLayoutVars>
      </dgm:prSet>
      <dgm:spPr/>
      <dgm:t>
        <a:bodyPr/>
        <a:lstStyle/>
        <a:p>
          <a:endParaRPr lang="es-MX"/>
        </a:p>
      </dgm:t>
    </dgm:pt>
    <dgm:pt modelId="{EDED88E8-77E5-43F2-9A34-85D4971A1BCC}" type="pres">
      <dgm:prSet presAssocID="{AF3D39A8-1333-47F8-9832-48CB9931E6D1}" presName="pillarX" presStyleLbl="node1" presStyleIdx="5" presStyleCnt="6">
        <dgm:presLayoutVars>
          <dgm:bulletEnabled val="1"/>
        </dgm:presLayoutVars>
      </dgm:prSet>
      <dgm:spPr/>
      <dgm:t>
        <a:bodyPr/>
        <a:lstStyle/>
        <a:p>
          <a:endParaRPr lang="es-MX"/>
        </a:p>
      </dgm:t>
    </dgm:pt>
    <dgm:pt modelId="{76671149-D302-414F-888E-475F2706403A}" type="pres">
      <dgm:prSet presAssocID="{AE68296A-6B10-461A-8273-318A7F9C708F}" presName="base" presStyleLbl="dkBgShp" presStyleIdx="1" presStyleCnt="2"/>
      <dgm:spPr/>
    </dgm:pt>
  </dgm:ptLst>
  <dgm:cxnLst>
    <dgm:cxn modelId="{837E0D79-EEAD-41A8-A48D-FF4E7E5FFA32}" srcId="{AE68296A-6B10-461A-8273-318A7F9C708F}" destId="{C31A8897-0725-45C2-AF04-CBA4073BB40F}" srcOrd="0" destOrd="0" parTransId="{746C12B8-4E0D-412E-9AE6-7E0597026C51}" sibTransId="{92378353-80D8-4B4C-B7DB-B72358ED98A6}"/>
    <dgm:cxn modelId="{04AD6609-66D2-4C92-80BD-76489B0DBADC}" srcId="{AE68296A-6B10-461A-8273-318A7F9C708F}" destId="{AF3D39A8-1333-47F8-9832-48CB9931E6D1}" srcOrd="5" destOrd="0" parTransId="{C13C633F-050A-4FE6-85DB-906AA1885991}" sibTransId="{80A51225-3C17-4476-9680-85443005D966}"/>
    <dgm:cxn modelId="{9295EF91-2DF0-4989-A42E-27D2FC73A51A}" type="presOf" srcId="{B47516BC-4AF3-4792-B5E7-9284C66F678C}" destId="{1EB831DF-7B53-4395-AC8A-F80C04C61D1A}" srcOrd="0" destOrd="0" presId="urn:microsoft.com/office/officeart/2005/8/layout/hList3"/>
    <dgm:cxn modelId="{1A0706D5-1748-4E84-BA08-6193E3563E78}" srcId="{6AF0F15A-E974-4F2B-9A28-ED94B874A16C}" destId="{AE68296A-6B10-461A-8273-318A7F9C708F}" srcOrd="0" destOrd="0" parTransId="{5A90D552-12D4-4B7E-A0CB-5C5E4D13BD48}" sibTransId="{75C64DF3-CD5A-4EF0-85C1-6A1B4609772E}"/>
    <dgm:cxn modelId="{9589B7FC-B8BF-43A7-9716-A03BDC8E1969}" type="presOf" srcId="{6AF0F15A-E974-4F2B-9A28-ED94B874A16C}" destId="{9A573F66-2974-4536-9A28-F975A1FD197D}" srcOrd="0" destOrd="0" presId="urn:microsoft.com/office/officeart/2005/8/layout/hList3"/>
    <dgm:cxn modelId="{C4BF9B35-CC97-4862-8735-ED6BF7951423}" type="presOf" srcId="{AF3D39A8-1333-47F8-9832-48CB9931E6D1}" destId="{EDED88E8-77E5-43F2-9A34-85D4971A1BCC}" srcOrd="0" destOrd="0" presId="urn:microsoft.com/office/officeart/2005/8/layout/hList3"/>
    <dgm:cxn modelId="{8C44BB01-8C1C-4AF5-8416-1FCDB91BF40B}" srcId="{AE68296A-6B10-461A-8273-318A7F9C708F}" destId="{95816680-32F3-485F-8794-6AEEF53C491F}" srcOrd="1" destOrd="0" parTransId="{662700A5-360F-4724-A1F2-814296FDB1EC}" sibTransId="{B8B316D1-1E57-4241-950E-564C3C097D53}"/>
    <dgm:cxn modelId="{A99F92E0-9A79-4816-A4F7-91B7906BBC2E}" type="presOf" srcId="{9E6DFCC1-EEEA-49DF-965E-024FF4123C6E}" destId="{1B81A2FA-DDA1-4076-8FD7-EE69CBEEAEE8}" srcOrd="0" destOrd="0" presId="urn:microsoft.com/office/officeart/2005/8/layout/hList3"/>
    <dgm:cxn modelId="{480F80D9-4A26-4804-8A1C-DEFB31AF950D}" srcId="{AE68296A-6B10-461A-8273-318A7F9C708F}" destId="{9E6DFCC1-EEEA-49DF-965E-024FF4123C6E}" srcOrd="3" destOrd="0" parTransId="{C2A3E835-9FB0-4196-B145-DDF27EC1EB40}" sibTransId="{89BABEBF-09D9-4460-A554-735DCEDC1850}"/>
    <dgm:cxn modelId="{D996C988-B7FA-4845-A624-09AF1268BEF5}" srcId="{AE68296A-6B10-461A-8273-318A7F9C708F}" destId="{DB3835BD-6F25-4173-99CE-3D1BB4841858}" srcOrd="2" destOrd="0" parTransId="{5760BC0D-8C5C-40F3-ADE5-D4CE5E1DB3F2}" sibTransId="{3C934488-68FA-43D1-A21E-363E7C160CE9}"/>
    <dgm:cxn modelId="{30D14C81-41CC-4517-A6C7-DF2F8419141F}" type="presOf" srcId="{95816680-32F3-485F-8794-6AEEF53C491F}" destId="{A5F4371B-E928-4E43-9676-7160B6A355AC}" srcOrd="0" destOrd="0" presId="urn:microsoft.com/office/officeart/2005/8/layout/hList3"/>
    <dgm:cxn modelId="{007A06D4-825F-41F8-A7C6-7A269BA5B09D}" type="presOf" srcId="{AE68296A-6B10-461A-8273-318A7F9C708F}" destId="{42A528D1-246C-4599-B7DA-639B2C679BA3}" srcOrd="0" destOrd="0" presId="urn:microsoft.com/office/officeart/2005/8/layout/hList3"/>
    <dgm:cxn modelId="{2FD27366-9DF8-4EEE-8C33-5D30B54E3AD8}" type="presOf" srcId="{C31A8897-0725-45C2-AF04-CBA4073BB40F}" destId="{7103EB38-DC8C-4B63-A6E7-A665CE6FD159}" srcOrd="0" destOrd="0" presId="urn:microsoft.com/office/officeart/2005/8/layout/hList3"/>
    <dgm:cxn modelId="{5347EB16-4A5D-4D4F-829C-7D88C39E4E7C}" type="presOf" srcId="{DB3835BD-6F25-4173-99CE-3D1BB4841858}" destId="{058924F9-BC56-471C-92CD-F43A2602FC0C}" srcOrd="0" destOrd="0" presId="urn:microsoft.com/office/officeart/2005/8/layout/hList3"/>
    <dgm:cxn modelId="{CE8FB77A-F2FC-4167-A45D-AFC440226D4D}" srcId="{AE68296A-6B10-461A-8273-318A7F9C708F}" destId="{B47516BC-4AF3-4792-B5E7-9284C66F678C}" srcOrd="4" destOrd="0" parTransId="{27C06F3B-DD6B-495C-ADE8-E020356E5495}" sibTransId="{65D3E7FE-9787-495C-BEFC-0F2D72E223D3}"/>
    <dgm:cxn modelId="{8A198805-D18A-45CC-9F6D-1D0D4A34E6E5}" type="presParOf" srcId="{9A573F66-2974-4536-9A28-F975A1FD197D}" destId="{42A528D1-246C-4599-B7DA-639B2C679BA3}" srcOrd="0" destOrd="0" presId="urn:microsoft.com/office/officeart/2005/8/layout/hList3"/>
    <dgm:cxn modelId="{1B576503-2BDB-44A3-845C-11D5F41BD429}" type="presParOf" srcId="{9A573F66-2974-4536-9A28-F975A1FD197D}" destId="{0954144B-1091-4F57-8861-FE4843867873}" srcOrd="1" destOrd="0" presId="urn:microsoft.com/office/officeart/2005/8/layout/hList3"/>
    <dgm:cxn modelId="{162BF74B-21CE-4703-AB97-A63C3DDFE9FF}" type="presParOf" srcId="{0954144B-1091-4F57-8861-FE4843867873}" destId="{7103EB38-DC8C-4B63-A6E7-A665CE6FD159}" srcOrd="0" destOrd="0" presId="urn:microsoft.com/office/officeart/2005/8/layout/hList3"/>
    <dgm:cxn modelId="{441BD38D-C3BF-44BF-B4C1-50163FB4FE5E}" type="presParOf" srcId="{0954144B-1091-4F57-8861-FE4843867873}" destId="{A5F4371B-E928-4E43-9676-7160B6A355AC}" srcOrd="1" destOrd="0" presId="urn:microsoft.com/office/officeart/2005/8/layout/hList3"/>
    <dgm:cxn modelId="{57996A32-6359-4262-B6C0-2E44F563C6A4}" type="presParOf" srcId="{0954144B-1091-4F57-8861-FE4843867873}" destId="{058924F9-BC56-471C-92CD-F43A2602FC0C}" srcOrd="2" destOrd="0" presId="urn:microsoft.com/office/officeart/2005/8/layout/hList3"/>
    <dgm:cxn modelId="{7ADD7E28-3DD0-4E5B-B4EB-30B1096801E1}" type="presParOf" srcId="{0954144B-1091-4F57-8861-FE4843867873}" destId="{1B81A2FA-DDA1-4076-8FD7-EE69CBEEAEE8}" srcOrd="3" destOrd="0" presId="urn:microsoft.com/office/officeart/2005/8/layout/hList3"/>
    <dgm:cxn modelId="{9294AC65-E50A-4A9E-827D-4B2A8FDE2B6B}" type="presParOf" srcId="{0954144B-1091-4F57-8861-FE4843867873}" destId="{1EB831DF-7B53-4395-AC8A-F80C04C61D1A}" srcOrd="4" destOrd="0" presId="urn:microsoft.com/office/officeart/2005/8/layout/hList3"/>
    <dgm:cxn modelId="{33C7B47D-B488-4224-9CB7-50C2ADCCE569}" type="presParOf" srcId="{0954144B-1091-4F57-8861-FE4843867873}" destId="{EDED88E8-77E5-43F2-9A34-85D4971A1BCC}" srcOrd="5" destOrd="0" presId="urn:microsoft.com/office/officeart/2005/8/layout/hList3"/>
    <dgm:cxn modelId="{98129646-E10C-4423-85EB-3C38FB2D38D2}" type="presParOf" srcId="{9A573F66-2974-4536-9A28-F975A1FD197D}" destId="{76671149-D302-414F-888E-475F2706403A}" srcOrd="2" destOrd="0" presId="urn:microsoft.com/office/officeart/2005/8/layout/h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27B708AA-7E48-4248-B833-198D3DF2309B}" type="doc">
      <dgm:prSet loTypeId="urn:microsoft.com/office/officeart/2009/layout/ReverseList" loCatId="relationship" qsTypeId="urn:microsoft.com/office/officeart/2005/8/quickstyle/simple1" qsCatId="simple" csTypeId="urn:microsoft.com/office/officeart/2005/8/colors/accent1_2" csCatId="accent1"/>
      <dgm:spPr/>
      <dgm:t>
        <a:bodyPr/>
        <a:lstStyle/>
        <a:p>
          <a:endParaRPr lang="es-MX"/>
        </a:p>
      </dgm:t>
    </dgm:pt>
    <dgm:pt modelId="{4C3CA441-EE98-42AD-B529-BB79A0BF2C77}">
      <dgm:prSet custT="1"/>
      <dgm:spPr/>
      <dgm:t>
        <a:bodyPr/>
        <a:lstStyle/>
        <a:p>
          <a:pPr rtl="0"/>
          <a:r>
            <a:rPr lang="es-MX" sz="1200" dirty="0" smtClean="0"/>
            <a:t>En un régimen de derecho, la facultad discrecional que confieren las leyes, está subordinada a la regla general establecida por el artículo 16 constitucional, en cuanto este precepto impone al Estado la ineludible obligación de fundar y motivar los actos que puedan traducirse en una molestia en la posesión y derechos de los particulares. </a:t>
          </a:r>
          <a:endParaRPr lang="es-MX" sz="1200" dirty="0"/>
        </a:p>
      </dgm:t>
    </dgm:pt>
    <dgm:pt modelId="{A2443CFD-3D53-477B-976D-E62E0A599E90}" type="parTrans" cxnId="{7EB96514-A45B-441E-914A-5026EF1A70AC}">
      <dgm:prSet/>
      <dgm:spPr/>
      <dgm:t>
        <a:bodyPr/>
        <a:lstStyle/>
        <a:p>
          <a:endParaRPr lang="es-MX"/>
        </a:p>
      </dgm:t>
    </dgm:pt>
    <dgm:pt modelId="{19505103-C722-403B-97C8-F79D37D28F65}" type="sibTrans" cxnId="{7EB96514-A45B-441E-914A-5026EF1A70AC}">
      <dgm:prSet/>
      <dgm:spPr/>
      <dgm:t>
        <a:bodyPr/>
        <a:lstStyle/>
        <a:p>
          <a:endParaRPr lang="es-MX"/>
        </a:p>
      </dgm:t>
    </dgm:pt>
    <dgm:pt modelId="{BCC1794A-3B8E-40FF-B063-A8B31166D581}">
      <dgm:prSet custT="1"/>
      <dgm:spPr/>
      <dgm:t>
        <a:bodyPr/>
        <a:lstStyle/>
        <a:p>
          <a:pPr rtl="0"/>
          <a:r>
            <a:rPr lang="es-MX" sz="1000" dirty="0" smtClean="0"/>
            <a:t>Cuando una ley establece que la administración puede hacer o abstenerse de hacer un acto que beneficie a un particular, guiándose para su decisión por las exigencias del interés público, esta facultad discrecional debe ejercitarse en forma tal, que se respete el principio de igualdad de los individuos ante la ley. De manera que si las circunstancias de hecho y de derecho son las mismas en dos casos, la decisión debe ser idéntica para ambos; de otro modo no se trataría de una facultad legítima, sino de un poder arbitrario, incompatible con el régimen de la legalidad.</a:t>
          </a:r>
          <a:endParaRPr lang="es-MX" sz="1000" dirty="0"/>
        </a:p>
      </dgm:t>
    </dgm:pt>
    <dgm:pt modelId="{F7FDD74D-EFA4-486D-BA88-278789543F88}" type="parTrans" cxnId="{C30B3582-DC98-4365-956D-0FB91E619007}">
      <dgm:prSet/>
      <dgm:spPr/>
      <dgm:t>
        <a:bodyPr/>
        <a:lstStyle/>
        <a:p>
          <a:endParaRPr lang="es-MX"/>
        </a:p>
      </dgm:t>
    </dgm:pt>
    <dgm:pt modelId="{B5B86DBA-3CD5-4E1B-9B00-DEF7A1024E37}" type="sibTrans" cxnId="{C30B3582-DC98-4365-956D-0FB91E619007}">
      <dgm:prSet/>
      <dgm:spPr/>
      <dgm:t>
        <a:bodyPr/>
        <a:lstStyle/>
        <a:p>
          <a:endParaRPr lang="es-MX"/>
        </a:p>
      </dgm:t>
    </dgm:pt>
    <dgm:pt modelId="{8F4BE10A-024C-46AA-8A1B-88FD427221AA}" type="pres">
      <dgm:prSet presAssocID="{27B708AA-7E48-4248-B833-198D3DF2309B}" presName="Name0" presStyleCnt="0">
        <dgm:presLayoutVars>
          <dgm:chMax val="2"/>
          <dgm:chPref val="2"/>
          <dgm:animLvl val="lvl"/>
        </dgm:presLayoutVars>
      </dgm:prSet>
      <dgm:spPr/>
    </dgm:pt>
    <dgm:pt modelId="{19C55120-B274-4B84-A03B-A225BA03CD18}" type="pres">
      <dgm:prSet presAssocID="{27B708AA-7E48-4248-B833-198D3DF2309B}" presName="LeftText" presStyleLbl="revTx" presStyleIdx="0" presStyleCnt="0">
        <dgm:presLayoutVars>
          <dgm:bulletEnabled val="1"/>
        </dgm:presLayoutVars>
      </dgm:prSet>
      <dgm:spPr/>
    </dgm:pt>
    <dgm:pt modelId="{C16D2F8C-8B52-48BB-9CCE-1FD77D61693C}" type="pres">
      <dgm:prSet presAssocID="{27B708AA-7E48-4248-B833-198D3DF2309B}" presName="LeftNode" presStyleLbl="bgImgPlace1" presStyleIdx="0" presStyleCnt="2">
        <dgm:presLayoutVars>
          <dgm:chMax val="2"/>
          <dgm:chPref val="2"/>
        </dgm:presLayoutVars>
      </dgm:prSet>
      <dgm:spPr/>
    </dgm:pt>
    <dgm:pt modelId="{41D19629-0D73-431E-8D62-A7A26AE5F801}" type="pres">
      <dgm:prSet presAssocID="{27B708AA-7E48-4248-B833-198D3DF2309B}" presName="RightText" presStyleLbl="revTx" presStyleIdx="0" presStyleCnt="0">
        <dgm:presLayoutVars>
          <dgm:bulletEnabled val="1"/>
        </dgm:presLayoutVars>
      </dgm:prSet>
      <dgm:spPr/>
    </dgm:pt>
    <dgm:pt modelId="{D742B2A3-DB5A-40D9-9ABD-8E700F0AFD8E}" type="pres">
      <dgm:prSet presAssocID="{27B708AA-7E48-4248-B833-198D3DF2309B}" presName="RightNode" presStyleLbl="bgImgPlace1" presStyleIdx="1" presStyleCnt="2">
        <dgm:presLayoutVars>
          <dgm:chMax val="0"/>
          <dgm:chPref val="0"/>
        </dgm:presLayoutVars>
      </dgm:prSet>
      <dgm:spPr/>
    </dgm:pt>
    <dgm:pt modelId="{2D594249-128C-4F12-B874-05035127E701}" type="pres">
      <dgm:prSet presAssocID="{27B708AA-7E48-4248-B833-198D3DF2309B}" presName="TopArrow" presStyleLbl="node1" presStyleIdx="0" presStyleCnt="2"/>
      <dgm:spPr/>
    </dgm:pt>
    <dgm:pt modelId="{280E2BD9-9CBE-4CEF-A6F0-1A0167AC235F}" type="pres">
      <dgm:prSet presAssocID="{27B708AA-7E48-4248-B833-198D3DF2309B}" presName="BottomArrow" presStyleLbl="node1" presStyleIdx="1" presStyleCnt="2"/>
      <dgm:spPr/>
    </dgm:pt>
  </dgm:ptLst>
  <dgm:cxnLst>
    <dgm:cxn modelId="{C30B3582-DC98-4365-956D-0FB91E619007}" srcId="{27B708AA-7E48-4248-B833-198D3DF2309B}" destId="{BCC1794A-3B8E-40FF-B063-A8B31166D581}" srcOrd="1" destOrd="0" parTransId="{F7FDD74D-EFA4-486D-BA88-278789543F88}" sibTransId="{B5B86DBA-3CD5-4E1B-9B00-DEF7A1024E37}"/>
    <dgm:cxn modelId="{AD54A2C1-F92B-40EC-B789-97266A36B5E8}" type="presOf" srcId="{BCC1794A-3B8E-40FF-B063-A8B31166D581}" destId="{D742B2A3-DB5A-40D9-9ABD-8E700F0AFD8E}" srcOrd="1" destOrd="0" presId="urn:microsoft.com/office/officeart/2009/layout/ReverseList"/>
    <dgm:cxn modelId="{0738D337-0EB9-46A6-A4B6-81886283E77C}" type="presOf" srcId="{4C3CA441-EE98-42AD-B529-BB79A0BF2C77}" destId="{19C55120-B274-4B84-A03B-A225BA03CD18}" srcOrd="0" destOrd="0" presId="urn:microsoft.com/office/officeart/2009/layout/ReverseList"/>
    <dgm:cxn modelId="{7EB96514-A45B-441E-914A-5026EF1A70AC}" srcId="{27B708AA-7E48-4248-B833-198D3DF2309B}" destId="{4C3CA441-EE98-42AD-B529-BB79A0BF2C77}" srcOrd="0" destOrd="0" parTransId="{A2443CFD-3D53-477B-976D-E62E0A599E90}" sibTransId="{19505103-C722-403B-97C8-F79D37D28F65}"/>
    <dgm:cxn modelId="{E6E11C8E-B6EE-478C-B645-6700394AC63E}" type="presOf" srcId="{27B708AA-7E48-4248-B833-198D3DF2309B}" destId="{8F4BE10A-024C-46AA-8A1B-88FD427221AA}" srcOrd="0" destOrd="0" presId="urn:microsoft.com/office/officeart/2009/layout/ReverseList"/>
    <dgm:cxn modelId="{ABE29FD9-390F-4EE1-9A4C-2A4DAC201DD6}" type="presOf" srcId="{4C3CA441-EE98-42AD-B529-BB79A0BF2C77}" destId="{C16D2F8C-8B52-48BB-9CCE-1FD77D61693C}" srcOrd="1" destOrd="0" presId="urn:microsoft.com/office/officeart/2009/layout/ReverseList"/>
    <dgm:cxn modelId="{CB066579-4B1F-4E65-8051-136BB7447ED3}" type="presOf" srcId="{BCC1794A-3B8E-40FF-B063-A8B31166D581}" destId="{41D19629-0D73-431E-8D62-A7A26AE5F801}" srcOrd="0" destOrd="0" presId="urn:microsoft.com/office/officeart/2009/layout/ReverseList"/>
    <dgm:cxn modelId="{8F80E506-2251-496F-AAC2-20285A82DDF6}" type="presParOf" srcId="{8F4BE10A-024C-46AA-8A1B-88FD427221AA}" destId="{19C55120-B274-4B84-A03B-A225BA03CD18}" srcOrd="0" destOrd="0" presId="urn:microsoft.com/office/officeart/2009/layout/ReverseList"/>
    <dgm:cxn modelId="{1C14E0BE-F7F2-4CE6-86E6-4C00D63546A8}" type="presParOf" srcId="{8F4BE10A-024C-46AA-8A1B-88FD427221AA}" destId="{C16D2F8C-8B52-48BB-9CCE-1FD77D61693C}" srcOrd="1" destOrd="0" presId="urn:microsoft.com/office/officeart/2009/layout/ReverseList"/>
    <dgm:cxn modelId="{15CC70BA-1F2E-4AB0-9EF7-33A88E24F806}" type="presParOf" srcId="{8F4BE10A-024C-46AA-8A1B-88FD427221AA}" destId="{41D19629-0D73-431E-8D62-A7A26AE5F801}" srcOrd="2" destOrd="0" presId="urn:microsoft.com/office/officeart/2009/layout/ReverseList"/>
    <dgm:cxn modelId="{9D552B61-AA68-43A0-B3D4-C09AAFF26E8E}" type="presParOf" srcId="{8F4BE10A-024C-46AA-8A1B-88FD427221AA}" destId="{D742B2A3-DB5A-40D9-9ABD-8E700F0AFD8E}" srcOrd="3" destOrd="0" presId="urn:microsoft.com/office/officeart/2009/layout/ReverseList"/>
    <dgm:cxn modelId="{489BFF1C-E71B-4E4E-8CD0-1A727B93D4F6}" type="presParOf" srcId="{8F4BE10A-024C-46AA-8A1B-88FD427221AA}" destId="{2D594249-128C-4F12-B874-05035127E701}" srcOrd="4" destOrd="0" presId="urn:microsoft.com/office/officeart/2009/layout/ReverseList"/>
    <dgm:cxn modelId="{B05A9160-FEBA-4F6D-AD44-7B53C45759A7}" type="presParOf" srcId="{8F4BE10A-024C-46AA-8A1B-88FD427221AA}" destId="{280E2BD9-9CBE-4CEF-A6F0-1A0167AC235F}" srcOrd="5" destOrd="0" presId="urn:microsoft.com/office/officeart/2009/layout/Reverse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4DE201D-DD37-4E8A-8E7A-7A8170C4D9BA}"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C68C09CC-A3A9-4B75-9C2C-9F86AB03098A}">
      <dgm:prSet custT="1"/>
      <dgm:spPr/>
      <dgm:t>
        <a:bodyPr/>
        <a:lstStyle/>
        <a:p>
          <a:pPr algn="ctr" rtl="0"/>
          <a:r>
            <a:rPr lang="es-MX" sz="1800" b="1" dirty="0" smtClean="0"/>
            <a:t>CRITERIOS PARA DEFINIR EL DERECHO ADMINISTRATIVO </a:t>
          </a:r>
        </a:p>
        <a:p>
          <a:pPr algn="ctr" rtl="0"/>
          <a:r>
            <a:rPr lang="es-MX" sz="1800" b="1" dirty="0" smtClean="0"/>
            <a:t>SEGÚN MIGUEL ACOSTA ROMERO</a:t>
          </a:r>
          <a:r>
            <a:rPr lang="es-MX" sz="1300" dirty="0" smtClean="0"/>
            <a:t/>
          </a:r>
          <a:br>
            <a:rPr lang="es-MX" sz="1300" dirty="0" smtClean="0"/>
          </a:br>
          <a:endParaRPr lang="es-MX" sz="1300" dirty="0"/>
        </a:p>
      </dgm:t>
    </dgm:pt>
    <dgm:pt modelId="{09208BAE-14F7-4289-AB83-9993C5562F94}" type="parTrans" cxnId="{D10B5A81-07FA-49F3-BA79-47223614D436}">
      <dgm:prSet/>
      <dgm:spPr/>
      <dgm:t>
        <a:bodyPr/>
        <a:lstStyle/>
        <a:p>
          <a:endParaRPr lang="es-MX"/>
        </a:p>
      </dgm:t>
    </dgm:pt>
    <dgm:pt modelId="{AAEBBA81-C524-4ACF-8E7F-B75AC7F7A72C}" type="sibTrans" cxnId="{D10B5A81-07FA-49F3-BA79-47223614D436}">
      <dgm:prSet/>
      <dgm:spPr/>
      <dgm:t>
        <a:bodyPr/>
        <a:lstStyle/>
        <a:p>
          <a:endParaRPr lang="es-MX"/>
        </a:p>
      </dgm:t>
    </dgm:pt>
    <dgm:pt modelId="{BD8DFC0D-1D56-4B31-AD12-B72D31B3059D}" type="pres">
      <dgm:prSet presAssocID="{14DE201D-DD37-4E8A-8E7A-7A8170C4D9BA}" presName="linear" presStyleCnt="0">
        <dgm:presLayoutVars>
          <dgm:animLvl val="lvl"/>
          <dgm:resizeHandles val="exact"/>
        </dgm:presLayoutVars>
      </dgm:prSet>
      <dgm:spPr/>
      <dgm:t>
        <a:bodyPr/>
        <a:lstStyle/>
        <a:p>
          <a:endParaRPr lang="es-MX"/>
        </a:p>
      </dgm:t>
    </dgm:pt>
    <dgm:pt modelId="{6A116EE3-1D4D-4F52-8258-1BD28F32F630}" type="pres">
      <dgm:prSet presAssocID="{C68C09CC-A3A9-4B75-9C2C-9F86AB03098A}" presName="parentText" presStyleLbl="node1" presStyleIdx="0" presStyleCnt="1" custScaleX="91855" custScaleY="317127" custLinFactNeighborX="126" custLinFactNeighborY="30219">
        <dgm:presLayoutVars>
          <dgm:chMax val="0"/>
          <dgm:bulletEnabled val="1"/>
        </dgm:presLayoutVars>
      </dgm:prSet>
      <dgm:spPr/>
      <dgm:t>
        <a:bodyPr/>
        <a:lstStyle/>
        <a:p>
          <a:endParaRPr lang="es-MX"/>
        </a:p>
      </dgm:t>
    </dgm:pt>
  </dgm:ptLst>
  <dgm:cxnLst>
    <dgm:cxn modelId="{30F6FAE0-3ADF-4CBE-B35B-AECC38006EEF}" type="presOf" srcId="{14DE201D-DD37-4E8A-8E7A-7A8170C4D9BA}" destId="{BD8DFC0D-1D56-4B31-AD12-B72D31B3059D}" srcOrd="0" destOrd="0" presId="urn:microsoft.com/office/officeart/2005/8/layout/vList2"/>
    <dgm:cxn modelId="{C273530A-4EF2-4189-8E64-16EDA1BF07BD}" type="presOf" srcId="{C68C09CC-A3A9-4B75-9C2C-9F86AB03098A}" destId="{6A116EE3-1D4D-4F52-8258-1BD28F32F630}" srcOrd="0" destOrd="0" presId="urn:microsoft.com/office/officeart/2005/8/layout/vList2"/>
    <dgm:cxn modelId="{D10B5A81-07FA-49F3-BA79-47223614D436}" srcId="{14DE201D-DD37-4E8A-8E7A-7A8170C4D9BA}" destId="{C68C09CC-A3A9-4B75-9C2C-9F86AB03098A}" srcOrd="0" destOrd="0" parTransId="{09208BAE-14F7-4289-AB83-9993C5562F94}" sibTransId="{AAEBBA81-C524-4ACF-8E7F-B75AC7F7A72C}"/>
    <dgm:cxn modelId="{7AD746D9-09C5-4584-A3ED-9FD373A7614C}" type="presParOf" srcId="{BD8DFC0D-1D56-4B31-AD12-B72D31B3059D}" destId="{6A116EE3-1D4D-4F52-8258-1BD28F32F630}"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AC5F962-FFBE-4228-9947-3DA2C9EF334E}" type="doc">
      <dgm:prSet loTypeId="urn:microsoft.com/office/officeart/2005/8/layout/cycle2" loCatId="cycle" qsTypeId="urn:microsoft.com/office/officeart/2005/8/quickstyle/simple1" qsCatId="simple" csTypeId="urn:microsoft.com/office/officeart/2005/8/colors/accent3_2" csCatId="accent3" phldr="1"/>
      <dgm:spPr/>
      <dgm:t>
        <a:bodyPr/>
        <a:lstStyle/>
        <a:p>
          <a:endParaRPr lang="es-MX"/>
        </a:p>
      </dgm:t>
    </dgm:pt>
    <dgm:pt modelId="{BDAA422F-89CD-4975-947B-7DE51285BD25}">
      <dgm:prSet phldrT="[Texto]" custT="1"/>
      <dgm:spPr/>
      <dgm:t>
        <a:bodyPr/>
        <a:lstStyle/>
        <a:p>
          <a:r>
            <a:rPr lang="es-MX" sz="1400" dirty="0" smtClean="0"/>
            <a:t>Criterio de las relaciones jurídicas </a:t>
          </a:r>
          <a:endParaRPr lang="es-MX" sz="1400" dirty="0"/>
        </a:p>
      </dgm:t>
    </dgm:pt>
    <dgm:pt modelId="{C0374E91-AC0B-45D3-B348-5FBDABBC5DD7}" type="parTrans" cxnId="{AB4F1A66-8D2D-4D8F-8D23-14ACA252F9D2}">
      <dgm:prSet/>
      <dgm:spPr/>
      <dgm:t>
        <a:bodyPr/>
        <a:lstStyle/>
        <a:p>
          <a:endParaRPr lang="es-MX"/>
        </a:p>
      </dgm:t>
    </dgm:pt>
    <dgm:pt modelId="{A40710C7-600D-4189-A930-97A33A7585EF}" type="sibTrans" cxnId="{AB4F1A66-8D2D-4D8F-8D23-14ACA252F9D2}">
      <dgm:prSet/>
      <dgm:spPr/>
      <dgm:t>
        <a:bodyPr/>
        <a:lstStyle/>
        <a:p>
          <a:endParaRPr lang="es-MX"/>
        </a:p>
      </dgm:t>
    </dgm:pt>
    <dgm:pt modelId="{ECBECE34-3A1C-4FD3-A212-9AF26B0C0CA9}">
      <dgm:prSet phldrT="[Texto]" custT="1"/>
      <dgm:spPr/>
      <dgm:t>
        <a:bodyPr/>
        <a:lstStyle/>
        <a:p>
          <a:r>
            <a:rPr lang="es-MX" sz="1200" dirty="0" smtClean="0"/>
            <a:t>Criterio de los órganos de aplicación </a:t>
          </a:r>
          <a:endParaRPr lang="es-MX" sz="1200" dirty="0"/>
        </a:p>
      </dgm:t>
    </dgm:pt>
    <dgm:pt modelId="{DA5B00CF-79AA-44B7-A2C3-0750B34B89D0}" type="parTrans" cxnId="{7155A5B9-9AC8-4FAA-8172-54B2E8C2B64A}">
      <dgm:prSet/>
      <dgm:spPr/>
      <dgm:t>
        <a:bodyPr/>
        <a:lstStyle/>
        <a:p>
          <a:endParaRPr lang="es-MX"/>
        </a:p>
      </dgm:t>
    </dgm:pt>
    <dgm:pt modelId="{9DB00530-B3D1-4E81-809B-9ED89E6C8FC2}" type="sibTrans" cxnId="{7155A5B9-9AC8-4FAA-8172-54B2E8C2B64A}">
      <dgm:prSet/>
      <dgm:spPr/>
      <dgm:t>
        <a:bodyPr/>
        <a:lstStyle/>
        <a:p>
          <a:endParaRPr lang="es-MX"/>
        </a:p>
      </dgm:t>
    </dgm:pt>
    <dgm:pt modelId="{7C990B0F-DBEF-46B3-B989-724BE6C9D4F1}">
      <dgm:prSet custT="1"/>
      <dgm:spPr/>
      <dgm:t>
        <a:bodyPr/>
        <a:lstStyle/>
        <a:p>
          <a:r>
            <a:rPr lang="es-MX" sz="1000" dirty="0" smtClean="0"/>
            <a:t>Criterio de la organización</a:t>
          </a:r>
          <a:endParaRPr lang="es-MX" sz="1000" dirty="0"/>
        </a:p>
      </dgm:t>
    </dgm:pt>
    <dgm:pt modelId="{F0F6B000-1AE7-40CF-87A0-FC92DCE88F90}" type="parTrans" cxnId="{1761E0D6-AD5A-43D1-8530-E64BC5F5B01F}">
      <dgm:prSet/>
      <dgm:spPr/>
      <dgm:t>
        <a:bodyPr/>
        <a:lstStyle/>
        <a:p>
          <a:endParaRPr lang="es-MX"/>
        </a:p>
      </dgm:t>
    </dgm:pt>
    <dgm:pt modelId="{9DF7B78D-C71E-4F86-875B-D1F7F31E40CD}" type="sibTrans" cxnId="{1761E0D6-AD5A-43D1-8530-E64BC5F5B01F}">
      <dgm:prSet/>
      <dgm:spPr/>
      <dgm:t>
        <a:bodyPr/>
        <a:lstStyle/>
        <a:p>
          <a:endParaRPr lang="es-MX"/>
        </a:p>
      </dgm:t>
    </dgm:pt>
    <dgm:pt modelId="{FEBC3BF2-6A8C-474B-B197-047CB6D70F12}">
      <dgm:prSet custT="1"/>
      <dgm:spPr/>
      <dgm:t>
        <a:bodyPr/>
        <a:lstStyle/>
        <a:p>
          <a:r>
            <a:rPr lang="es-MX" sz="1400" dirty="0" smtClean="0"/>
            <a:t>Criterio </a:t>
          </a:r>
          <a:r>
            <a:rPr lang="es-MX" sz="1400" dirty="0" smtClean="0"/>
            <a:t>de los </a:t>
          </a:r>
          <a:r>
            <a:rPr lang="es-MX" sz="1400" dirty="0" smtClean="0"/>
            <a:t>servicios públicos </a:t>
          </a:r>
          <a:endParaRPr lang="es-MX" sz="1400" dirty="0"/>
        </a:p>
      </dgm:t>
    </dgm:pt>
    <dgm:pt modelId="{BB972D4F-26AD-45F5-B8B8-90BD8335B5EE}" type="parTrans" cxnId="{B67A7160-0B9E-464B-ADB6-E36B229BED6F}">
      <dgm:prSet/>
      <dgm:spPr/>
      <dgm:t>
        <a:bodyPr/>
        <a:lstStyle/>
        <a:p>
          <a:endParaRPr lang="es-MX"/>
        </a:p>
      </dgm:t>
    </dgm:pt>
    <dgm:pt modelId="{765D6091-4735-4767-899D-0987A6A5B294}" type="sibTrans" cxnId="{B67A7160-0B9E-464B-ADB6-E36B229BED6F}">
      <dgm:prSet/>
      <dgm:spPr/>
      <dgm:t>
        <a:bodyPr/>
        <a:lstStyle/>
        <a:p>
          <a:endParaRPr lang="es-MX"/>
        </a:p>
      </dgm:t>
    </dgm:pt>
    <dgm:pt modelId="{BB233A98-0E1F-4736-B00F-49D3F90B2B9B}">
      <dgm:prSet custT="1"/>
      <dgm:spPr/>
      <dgm:t>
        <a:bodyPr/>
        <a:lstStyle/>
        <a:p>
          <a:r>
            <a:rPr lang="es-MX" sz="1400" dirty="0" smtClean="0"/>
            <a:t>Criterio legalista </a:t>
          </a:r>
          <a:endParaRPr lang="es-MX" sz="1400" dirty="0"/>
        </a:p>
      </dgm:t>
    </dgm:pt>
    <dgm:pt modelId="{AC91CEC6-F0A5-4B24-960D-3BAE04EB7AD5}" type="parTrans" cxnId="{E8DAAEB3-A417-45C5-93E8-C8CF7EACE70E}">
      <dgm:prSet/>
      <dgm:spPr/>
      <dgm:t>
        <a:bodyPr/>
        <a:lstStyle/>
        <a:p>
          <a:endParaRPr lang="es-MX"/>
        </a:p>
      </dgm:t>
    </dgm:pt>
    <dgm:pt modelId="{1A3A522A-1837-485F-8C81-8834D4226963}" type="sibTrans" cxnId="{E8DAAEB3-A417-45C5-93E8-C8CF7EACE70E}">
      <dgm:prSet/>
      <dgm:spPr/>
      <dgm:t>
        <a:bodyPr/>
        <a:lstStyle/>
        <a:p>
          <a:endParaRPr lang="es-MX"/>
        </a:p>
      </dgm:t>
    </dgm:pt>
    <dgm:pt modelId="{43F1CE5E-6A46-4590-A7BE-C27A45DD7C67}" type="pres">
      <dgm:prSet presAssocID="{2AC5F962-FFBE-4228-9947-3DA2C9EF334E}" presName="cycle" presStyleCnt="0">
        <dgm:presLayoutVars>
          <dgm:dir/>
          <dgm:resizeHandles val="exact"/>
        </dgm:presLayoutVars>
      </dgm:prSet>
      <dgm:spPr/>
      <dgm:t>
        <a:bodyPr/>
        <a:lstStyle/>
        <a:p>
          <a:endParaRPr lang="es-MX"/>
        </a:p>
      </dgm:t>
    </dgm:pt>
    <dgm:pt modelId="{B7C243E1-148B-49F9-B222-85FB61991BF6}" type="pres">
      <dgm:prSet presAssocID="{BB233A98-0E1F-4736-B00F-49D3F90B2B9B}" presName="node" presStyleLbl="node1" presStyleIdx="0" presStyleCnt="5">
        <dgm:presLayoutVars>
          <dgm:bulletEnabled val="1"/>
        </dgm:presLayoutVars>
      </dgm:prSet>
      <dgm:spPr/>
      <dgm:t>
        <a:bodyPr/>
        <a:lstStyle/>
        <a:p>
          <a:endParaRPr lang="es-MX"/>
        </a:p>
      </dgm:t>
    </dgm:pt>
    <dgm:pt modelId="{3BAD1D58-4AA2-4CE8-B094-EEB22558963D}" type="pres">
      <dgm:prSet presAssocID="{1A3A522A-1837-485F-8C81-8834D4226963}" presName="sibTrans" presStyleLbl="sibTrans2D1" presStyleIdx="0" presStyleCnt="5"/>
      <dgm:spPr/>
      <dgm:t>
        <a:bodyPr/>
        <a:lstStyle/>
        <a:p>
          <a:endParaRPr lang="es-MX"/>
        </a:p>
      </dgm:t>
    </dgm:pt>
    <dgm:pt modelId="{489F6E3C-6606-489E-B80C-800E71158A90}" type="pres">
      <dgm:prSet presAssocID="{1A3A522A-1837-485F-8C81-8834D4226963}" presName="connectorText" presStyleLbl="sibTrans2D1" presStyleIdx="0" presStyleCnt="5"/>
      <dgm:spPr/>
      <dgm:t>
        <a:bodyPr/>
        <a:lstStyle/>
        <a:p>
          <a:endParaRPr lang="es-MX"/>
        </a:p>
      </dgm:t>
    </dgm:pt>
    <dgm:pt modelId="{F85800AC-431A-4C77-A677-D041CDE487A6}" type="pres">
      <dgm:prSet presAssocID="{FEBC3BF2-6A8C-474B-B197-047CB6D70F12}" presName="node" presStyleLbl="node1" presStyleIdx="1" presStyleCnt="5">
        <dgm:presLayoutVars>
          <dgm:bulletEnabled val="1"/>
        </dgm:presLayoutVars>
      </dgm:prSet>
      <dgm:spPr/>
      <dgm:t>
        <a:bodyPr/>
        <a:lstStyle/>
        <a:p>
          <a:endParaRPr lang="es-MX"/>
        </a:p>
      </dgm:t>
    </dgm:pt>
    <dgm:pt modelId="{BB66D4A0-3744-4053-8893-05A9760DD66F}" type="pres">
      <dgm:prSet presAssocID="{765D6091-4735-4767-899D-0987A6A5B294}" presName="sibTrans" presStyleLbl="sibTrans2D1" presStyleIdx="1" presStyleCnt="5"/>
      <dgm:spPr/>
      <dgm:t>
        <a:bodyPr/>
        <a:lstStyle/>
        <a:p>
          <a:endParaRPr lang="es-MX"/>
        </a:p>
      </dgm:t>
    </dgm:pt>
    <dgm:pt modelId="{40D5259D-F4A1-47AB-96F8-1E79668A5E8D}" type="pres">
      <dgm:prSet presAssocID="{765D6091-4735-4767-899D-0987A6A5B294}" presName="connectorText" presStyleLbl="sibTrans2D1" presStyleIdx="1" presStyleCnt="5"/>
      <dgm:spPr/>
      <dgm:t>
        <a:bodyPr/>
        <a:lstStyle/>
        <a:p>
          <a:endParaRPr lang="es-MX"/>
        </a:p>
      </dgm:t>
    </dgm:pt>
    <dgm:pt modelId="{020D5CA8-3903-4B9E-9039-504C484E53A1}" type="pres">
      <dgm:prSet presAssocID="{BDAA422F-89CD-4975-947B-7DE51285BD25}" presName="node" presStyleLbl="node1" presStyleIdx="2" presStyleCnt="5">
        <dgm:presLayoutVars>
          <dgm:bulletEnabled val="1"/>
        </dgm:presLayoutVars>
      </dgm:prSet>
      <dgm:spPr/>
      <dgm:t>
        <a:bodyPr/>
        <a:lstStyle/>
        <a:p>
          <a:endParaRPr lang="es-MX"/>
        </a:p>
      </dgm:t>
    </dgm:pt>
    <dgm:pt modelId="{7324972F-E33C-4B9A-805B-2A3AE28CF8B9}" type="pres">
      <dgm:prSet presAssocID="{A40710C7-600D-4189-A930-97A33A7585EF}" presName="sibTrans" presStyleLbl="sibTrans2D1" presStyleIdx="2" presStyleCnt="5"/>
      <dgm:spPr/>
      <dgm:t>
        <a:bodyPr/>
        <a:lstStyle/>
        <a:p>
          <a:endParaRPr lang="es-MX"/>
        </a:p>
      </dgm:t>
    </dgm:pt>
    <dgm:pt modelId="{3F8DC415-E12F-4C76-B380-D35113512A70}" type="pres">
      <dgm:prSet presAssocID="{A40710C7-600D-4189-A930-97A33A7585EF}" presName="connectorText" presStyleLbl="sibTrans2D1" presStyleIdx="2" presStyleCnt="5"/>
      <dgm:spPr/>
      <dgm:t>
        <a:bodyPr/>
        <a:lstStyle/>
        <a:p>
          <a:endParaRPr lang="es-MX"/>
        </a:p>
      </dgm:t>
    </dgm:pt>
    <dgm:pt modelId="{9DBE2555-563B-4F36-9F02-9D2BF9E8DD02}" type="pres">
      <dgm:prSet presAssocID="{ECBECE34-3A1C-4FD3-A212-9AF26B0C0CA9}" presName="node" presStyleLbl="node1" presStyleIdx="3" presStyleCnt="5">
        <dgm:presLayoutVars>
          <dgm:bulletEnabled val="1"/>
        </dgm:presLayoutVars>
      </dgm:prSet>
      <dgm:spPr/>
      <dgm:t>
        <a:bodyPr/>
        <a:lstStyle/>
        <a:p>
          <a:endParaRPr lang="es-MX"/>
        </a:p>
      </dgm:t>
    </dgm:pt>
    <dgm:pt modelId="{56BD7A36-8E55-437A-9D63-11CBF33050AC}" type="pres">
      <dgm:prSet presAssocID="{9DB00530-B3D1-4E81-809B-9ED89E6C8FC2}" presName="sibTrans" presStyleLbl="sibTrans2D1" presStyleIdx="3" presStyleCnt="5"/>
      <dgm:spPr/>
      <dgm:t>
        <a:bodyPr/>
        <a:lstStyle/>
        <a:p>
          <a:endParaRPr lang="es-MX"/>
        </a:p>
      </dgm:t>
    </dgm:pt>
    <dgm:pt modelId="{72638AFC-4911-4E5C-BEA4-8EE4B34C9529}" type="pres">
      <dgm:prSet presAssocID="{9DB00530-B3D1-4E81-809B-9ED89E6C8FC2}" presName="connectorText" presStyleLbl="sibTrans2D1" presStyleIdx="3" presStyleCnt="5"/>
      <dgm:spPr/>
      <dgm:t>
        <a:bodyPr/>
        <a:lstStyle/>
        <a:p>
          <a:endParaRPr lang="es-MX"/>
        </a:p>
      </dgm:t>
    </dgm:pt>
    <dgm:pt modelId="{A376C50D-97A6-454A-9FA3-E08C382EF774}" type="pres">
      <dgm:prSet presAssocID="{7C990B0F-DBEF-46B3-B989-724BE6C9D4F1}" presName="node" presStyleLbl="node1" presStyleIdx="4" presStyleCnt="5">
        <dgm:presLayoutVars>
          <dgm:bulletEnabled val="1"/>
        </dgm:presLayoutVars>
      </dgm:prSet>
      <dgm:spPr/>
      <dgm:t>
        <a:bodyPr/>
        <a:lstStyle/>
        <a:p>
          <a:endParaRPr lang="es-MX"/>
        </a:p>
      </dgm:t>
    </dgm:pt>
    <dgm:pt modelId="{65A58105-3A3E-4941-9B6E-80619375D73A}" type="pres">
      <dgm:prSet presAssocID="{9DF7B78D-C71E-4F86-875B-D1F7F31E40CD}" presName="sibTrans" presStyleLbl="sibTrans2D1" presStyleIdx="4" presStyleCnt="5"/>
      <dgm:spPr/>
      <dgm:t>
        <a:bodyPr/>
        <a:lstStyle/>
        <a:p>
          <a:endParaRPr lang="es-MX"/>
        </a:p>
      </dgm:t>
    </dgm:pt>
    <dgm:pt modelId="{3A78EF50-149E-44C1-A866-21FD533B7795}" type="pres">
      <dgm:prSet presAssocID="{9DF7B78D-C71E-4F86-875B-D1F7F31E40CD}" presName="connectorText" presStyleLbl="sibTrans2D1" presStyleIdx="4" presStyleCnt="5"/>
      <dgm:spPr/>
      <dgm:t>
        <a:bodyPr/>
        <a:lstStyle/>
        <a:p>
          <a:endParaRPr lang="es-MX"/>
        </a:p>
      </dgm:t>
    </dgm:pt>
  </dgm:ptLst>
  <dgm:cxnLst>
    <dgm:cxn modelId="{A866C782-2868-4F0D-B863-CCE2C4BA59AE}" type="presOf" srcId="{7C990B0F-DBEF-46B3-B989-724BE6C9D4F1}" destId="{A376C50D-97A6-454A-9FA3-E08C382EF774}" srcOrd="0" destOrd="0" presId="urn:microsoft.com/office/officeart/2005/8/layout/cycle2"/>
    <dgm:cxn modelId="{FBBE5429-025D-474F-A351-3E915B2F5E96}" type="presOf" srcId="{BDAA422F-89CD-4975-947B-7DE51285BD25}" destId="{020D5CA8-3903-4B9E-9039-504C484E53A1}" srcOrd="0" destOrd="0" presId="urn:microsoft.com/office/officeart/2005/8/layout/cycle2"/>
    <dgm:cxn modelId="{CC1A6ECD-105D-4988-9163-46B372783B46}" type="presOf" srcId="{1A3A522A-1837-485F-8C81-8834D4226963}" destId="{3BAD1D58-4AA2-4CE8-B094-EEB22558963D}" srcOrd="0" destOrd="0" presId="urn:microsoft.com/office/officeart/2005/8/layout/cycle2"/>
    <dgm:cxn modelId="{E8DAAEB3-A417-45C5-93E8-C8CF7EACE70E}" srcId="{2AC5F962-FFBE-4228-9947-3DA2C9EF334E}" destId="{BB233A98-0E1F-4736-B00F-49D3F90B2B9B}" srcOrd="0" destOrd="0" parTransId="{AC91CEC6-F0A5-4B24-960D-3BAE04EB7AD5}" sibTransId="{1A3A522A-1837-485F-8C81-8834D4226963}"/>
    <dgm:cxn modelId="{CAF0586F-83A4-4E50-AB3B-A0ECE205334C}" type="presOf" srcId="{765D6091-4735-4767-899D-0987A6A5B294}" destId="{BB66D4A0-3744-4053-8893-05A9760DD66F}" srcOrd="0" destOrd="0" presId="urn:microsoft.com/office/officeart/2005/8/layout/cycle2"/>
    <dgm:cxn modelId="{15F2467E-D6FD-4BCF-89C0-D1CC2ED91EA7}" type="presOf" srcId="{9DF7B78D-C71E-4F86-875B-D1F7F31E40CD}" destId="{65A58105-3A3E-4941-9B6E-80619375D73A}" srcOrd="0" destOrd="0" presId="urn:microsoft.com/office/officeart/2005/8/layout/cycle2"/>
    <dgm:cxn modelId="{1761E0D6-AD5A-43D1-8530-E64BC5F5B01F}" srcId="{2AC5F962-FFBE-4228-9947-3DA2C9EF334E}" destId="{7C990B0F-DBEF-46B3-B989-724BE6C9D4F1}" srcOrd="4" destOrd="0" parTransId="{F0F6B000-1AE7-40CF-87A0-FC92DCE88F90}" sibTransId="{9DF7B78D-C71E-4F86-875B-D1F7F31E40CD}"/>
    <dgm:cxn modelId="{0457AAAA-2E47-4AA1-AA21-27E0A46BC712}" type="presOf" srcId="{9DB00530-B3D1-4E81-809B-9ED89E6C8FC2}" destId="{72638AFC-4911-4E5C-BEA4-8EE4B34C9529}" srcOrd="1" destOrd="0" presId="urn:microsoft.com/office/officeart/2005/8/layout/cycle2"/>
    <dgm:cxn modelId="{9D10B543-201B-4DC2-A648-58D11FDFD130}" type="presOf" srcId="{1A3A522A-1837-485F-8C81-8834D4226963}" destId="{489F6E3C-6606-489E-B80C-800E71158A90}" srcOrd="1" destOrd="0" presId="urn:microsoft.com/office/officeart/2005/8/layout/cycle2"/>
    <dgm:cxn modelId="{1BC620EE-5E8E-4B2F-81F4-10D801D796AD}" type="presOf" srcId="{FEBC3BF2-6A8C-474B-B197-047CB6D70F12}" destId="{F85800AC-431A-4C77-A677-D041CDE487A6}" srcOrd="0" destOrd="0" presId="urn:microsoft.com/office/officeart/2005/8/layout/cycle2"/>
    <dgm:cxn modelId="{8A6AB925-D654-419A-8A02-A14A477FCCFB}" type="presOf" srcId="{BB233A98-0E1F-4736-B00F-49D3F90B2B9B}" destId="{B7C243E1-148B-49F9-B222-85FB61991BF6}" srcOrd="0" destOrd="0" presId="urn:microsoft.com/office/officeart/2005/8/layout/cycle2"/>
    <dgm:cxn modelId="{BBDDFF17-0F28-4814-80DC-D562AB01BABD}" type="presOf" srcId="{A40710C7-600D-4189-A930-97A33A7585EF}" destId="{7324972F-E33C-4B9A-805B-2A3AE28CF8B9}" srcOrd="0" destOrd="0" presId="urn:microsoft.com/office/officeart/2005/8/layout/cycle2"/>
    <dgm:cxn modelId="{B67A7160-0B9E-464B-ADB6-E36B229BED6F}" srcId="{2AC5F962-FFBE-4228-9947-3DA2C9EF334E}" destId="{FEBC3BF2-6A8C-474B-B197-047CB6D70F12}" srcOrd="1" destOrd="0" parTransId="{BB972D4F-26AD-45F5-B8B8-90BD8335B5EE}" sibTransId="{765D6091-4735-4767-899D-0987A6A5B294}"/>
    <dgm:cxn modelId="{66102BAB-3E54-4A0C-8BF6-831D4068D3F4}" type="presOf" srcId="{A40710C7-600D-4189-A930-97A33A7585EF}" destId="{3F8DC415-E12F-4C76-B380-D35113512A70}" srcOrd="1" destOrd="0" presId="urn:microsoft.com/office/officeart/2005/8/layout/cycle2"/>
    <dgm:cxn modelId="{7155A5B9-9AC8-4FAA-8172-54B2E8C2B64A}" srcId="{2AC5F962-FFBE-4228-9947-3DA2C9EF334E}" destId="{ECBECE34-3A1C-4FD3-A212-9AF26B0C0CA9}" srcOrd="3" destOrd="0" parTransId="{DA5B00CF-79AA-44B7-A2C3-0750B34B89D0}" sibTransId="{9DB00530-B3D1-4E81-809B-9ED89E6C8FC2}"/>
    <dgm:cxn modelId="{F338A7BC-22EC-4F4F-B819-A02FFB7D117B}" type="presOf" srcId="{ECBECE34-3A1C-4FD3-A212-9AF26B0C0CA9}" destId="{9DBE2555-563B-4F36-9F02-9D2BF9E8DD02}" srcOrd="0" destOrd="0" presId="urn:microsoft.com/office/officeart/2005/8/layout/cycle2"/>
    <dgm:cxn modelId="{AB4F1A66-8D2D-4D8F-8D23-14ACA252F9D2}" srcId="{2AC5F962-FFBE-4228-9947-3DA2C9EF334E}" destId="{BDAA422F-89CD-4975-947B-7DE51285BD25}" srcOrd="2" destOrd="0" parTransId="{C0374E91-AC0B-45D3-B348-5FBDABBC5DD7}" sibTransId="{A40710C7-600D-4189-A930-97A33A7585EF}"/>
    <dgm:cxn modelId="{F968709B-239A-4AA0-809D-026DB5D429EB}" type="presOf" srcId="{9DF7B78D-C71E-4F86-875B-D1F7F31E40CD}" destId="{3A78EF50-149E-44C1-A866-21FD533B7795}" srcOrd="1" destOrd="0" presId="urn:microsoft.com/office/officeart/2005/8/layout/cycle2"/>
    <dgm:cxn modelId="{D9E00067-9C9B-4630-B433-6430300FE4AB}" type="presOf" srcId="{2AC5F962-FFBE-4228-9947-3DA2C9EF334E}" destId="{43F1CE5E-6A46-4590-A7BE-C27A45DD7C67}" srcOrd="0" destOrd="0" presId="urn:microsoft.com/office/officeart/2005/8/layout/cycle2"/>
    <dgm:cxn modelId="{E9EAE7B4-51B6-49CA-992F-AFEB52DA6784}" type="presOf" srcId="{9DB00530-B3D1-4E81-809B-9ED89E6C8FC2}" destId="{56BD7A36-8E55-437A-9D63-11CBF33050AC}" srcOrd="0" destOrd="0" presId="urn:microsoft.com/office/officeart/2005/8/layout/cycle2"/>
    <dgm:cxn modelId="{7EAA85A0-FD69-4355-A7B5-8030D5412689}" type="presOf" srcId="{765D6091-4735-4767-899D-0987A6A5B294}" destId="{40D5259D-F4A1-47AB-96F8-1E79668A5E8D}" srcOrd="1" destOrd="0" presId="urn:microsoft.com/office/officeart/2005/8/layout/cycle2"/>
    <dgm:cxn modelId="{3D581D26-1EF1-47DB-8B9B-D51AF70AE875}" type="presParOf" srcId="{43F1CE5E-6A46-4590-A7BE-C27A45DD7C67}" destId="{B7C243E1-148B-49F9-B222-85FB61991BF6}" srcOrd="0" destOrd="0" presId="urn:microsoft.com/office/officeart/2005/8/layout/cycle2"/>
    <dgm:cxn modelId="{E0784CE9-93A0-41E8-B527-1959B0EA031F}" type="presParOf" srcId="{43F1CE5E-6A46-4590-A7BE-C27A45DD7C67}" destId="{3BAD1D58-4AA2-4CE8-B094-EEB22558963D}" srcOrd="1" destOrd="0" presId="urn:microsoft.com/office/officeart/2005/8/layout/cycle2"/>
    <dgm:cxn modelId="{E6365B0E-40E5-489F-A493-0CC23541FDA5}" type="presParOf" srcId="{3BAD1D58-4AA2-4CE8-B094-EEB22558963D}" destId="{489F6E3C-6606-489E-B80C-800E71158A90}" srcOrd="0" destOrd="0" presId="urn:microsoft.com/office/officeart/2005/8/layout/cycle2"/>
    <dgm:cxn modelId="{B63D0FEA-5602-4A55-A5E9-D25C93D20A8B}" type="presParOf" srcId="{43F1CE5E-6A46-4590-A7BE-C27A45DD7C67}" destId="{F85800AC-431A-4C77-A677-D041CDE487A6}" srcOrd="2" destOrd="0" presId="urn:microsoft.com/office/officeart/2005/8/layout/cycle2"/>
    <dgm:cxn modelId="{803F8C28-A8E1-481E-A5E4-8BE2AA3B2C12}" type="presParOf" srcId="{43F1CE5E-6A46-4590-A7BE-C27A45DD7C67}" destId="{BB66D4A0-3744-4053-8893-05A9760DD66F}" srcOrd="3" destOrd="0" presId="urn:microsoft.com/office/officeart/2005/8/layout/cycle2"/>
    <dgm:cxn modelId="{1830D4FA-9355-4A9A-880C-5DE97199E7EF}" type="presParOf" srcId="{BB66D4A0-3744-4053-8893-05A9760DD66F}" destId="{40D5259D-F4A1-47AB-96F8-1E79668A5E8D}" srcOrd="0" destOrd="0" presId="urn:microsoft.com/office/officeart/2005/8/layout/cycle2"/>
    <dgm:cxn modelId="{DBA073B0-E5CA-4003-B6BD-BF9C064DF828}" type="presParOf" srcId="{43F1CE5E-6A46-4590-A7BE-C27A45DD7C67}" destId="{020D5CA8-3903-4B9E-9039-504C484E53A1}" srcOrd="4" destOrd="0" presId="urn:microsoft.com/office/officeart/2005/8/layout/cycle2"/>
    <dgm:cxn modelId="{047696B2-A732-416C-9C39-BAA9BEBE7B4E}" type="presParOf" srcId="{43F1CE5E-6A46-4590-A7BE-C27A45DD7C67}" destId="{7324972F-E33C-4B9A-805B-2A3AE28CF8B9}" srcOrd="5" destOrd="0" presId="urn:microsoft.com/office/officeart/2005/8/layout/cycle2"/>
    <dgm:cxn modelId="{190B987C-0D85-4E81-B4AF-A74B66729EDB}" type="presParOf" srcId="{7324972F-E33C-4B9A-805B-2A3AE28CF8B9}" destId="{3F8DC415-E12F-4C76-B380-D35113512A70}" srcOrd="0" destOrd="0" presId="urn:microsoft.com/office/officeart/2005/8/layout/cycle2"/>
    <dgm:cxn modelId="{80522446-8AF7-4045-AE75-AD32B59AA8A7}" type="presParOf" srcId="{43F1CE5E-6A46-4590-A7BE-C27A45DD7C67}" destId="{9DBE2555-563B-4F36-9F02-9D2BF9E8DD02}" srcOrd="6" destOrd="0" presId="urn:microsoft.com/office/officeart/2005/8/layout/cycle2"/>
    <dgm:cxn modelId="{A6F69B70-28BA-41BE-B500-8E321933DDB3}" type="presParOf" srcId="{43F1CE5E-6A46-4590-A7BE-C27A45DD7C67}" destId="{56BD7A36-8E55-437A-9D63-11CBF33050AC}" srcOrd="7" destOrd="0" presId="urn:microsoft.com/office/officeart/2005/8/layout/cycle2"/>
    <dgm:cxn modelId="{49DA62DA-061F-46EE-B943-975208DE052F}" type="presParOf" srcId="{56BD7A36-8E55-437A-9D63-11CBF33050AC}" destId="{72638AFC-4911-4E5C-BEA4-8EE4B34C9529}" srcOrd="0" destOrd="0" presId="urn:microsoft.com/office/officeart/2005/8/layout/cycle2"/>
    <dgm:cxn modelId="{51E23414-AA1E-43B1-9C8B-133088073866}" type="presParOf" srcId="{43F1CE5E-6A46-4590-A7BE-C27A45DD7C67}" destId="{A376C50D-97A6-454A-9FA3-E08C382EF774}" srcOrd="8" destOrd="0" presId="urn:microsoft.com/office/officeart/2005/8/layout/cycle2"/>
    <dgm:cxn modelId="{3B9B5B23-FE4B-47E8-949E-44152F04CE5A}" type="presParOf" srcId="{43F1CE5E-6A46-4590-A7BE-C27A45DD7C67}" destId="{65A58105-3A3E-4941-9B6E-80619375D73A}" srcOrd="9" destOrd="0" presId="urn:microsoft.com/office/officeart/2005/8/layout/cycle2"/>
    <dgm:cxn modelId="{61FAD011-3E22-44D0-847A-41269E2A11CA}" type="presParOf" srcId="{65A58105-3A3E-4941-9B6E-80619375D73A}" destId="{3A78EF50-149E-44C1-A866-21FD533B7795}" srcOrd="0" destOrd="0" presId="urn:microsoft.com/office/officeart/2005/8/layout/cycle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E11EB27-D165-4F96-9CF6-A4AB1F6803B7}" type="doc">
      <dgm:prSet loTypeId="urn:microsoft.com/office/officeart/2005/8/layout/vList5" loCatId="list" qsTypeId="urn:microsoft.com/office/officeart/2005/8/quickstyle/simple2" qsCatId="simple" csTypeId="urn:microsoft.com/office/officeart/2005/8/colors/accent3_5" csCatId="accent3" phldr="1"/>
      <dgm:spPr/>
      <dgm:t>
        <a:bodyPr/>
        <a:lstStyle/>
        <a:p>
          <a:endParaRPr lang="es-MX"/>
        </a:p>
      </dgm:t>
    </dgm:pt>
    <dgm:pt modelId="{D2EB6C51-3EEA-45DC-8749-67423A7C7B53}">
      <dgm:prSet phldrT="[Texto]"/>
      <dgm:spPr/>
      <dgm:t>
        <a:bodyPr/>
        <a:lstStyle/>
        <a:p>
          <a:r>
            <a:rPr lang="es-MX" dirty="0" smtClean="0"/>
            <a:t>Criterio </a:t>
          </a:r>
          <a:r>
            <a:rPr lang="es-MX" smtClean="0"/>
            <a:t>legalista:</a:t>
          </a:r>
          <a:endParaRPr lang="es-MX" dirty="0"/>
        </a:p>
      </dgm:t>
    </dgm:pt>
    <dgm:pt modelId="{C653435D-02DB-47C7-BC4F-FEC051363EFA}" type="parTrans" cxnId="{AE647B13-DCDC-4832-9ED9-557ABFEB02F5}">
      <dgm:prSet/>
      <dgm:spPr/>
      <dgm:t>
        <a:bodyPr/>
        <a:lstStyle/>
        <a:p>
          <a:endParaRPr lang="es-MX"/>
        </a:p>
      </dgm:t>
    </dgm:pt>
    <dgm:pt modelId="{FFCDAF4B-1A59-4BD0-B2F2-FF2538DC2197}" type="sibTrans" cxnId="{AE647B13-DCDC-4832-9ED9-557ABFEB02F5}">
      <dgm:prSet/>
      <dgm:spPr/>
      <dgm:t>
        <a:bodyPr/>
        <a:lstStyle/>
        <a:p>
          <a:endParaRPr lang="es-MX"/>
        </a:p>
      </dgm:t>
    </dgm:pt>
    <dgm:pt modelId="{00E2C31E-C6F2-4EC8-8F52-AC7D894706AF}">
      <dgm:prSet phldrT="[Texto]"/>
      <dgm:spPr/>
      <dgm:t>
        <a:bodyPr/>
        <a:lstStyle/>
        <a:p>
          <a:r>
            <a:rPr lang="es-MX" dirty="0" smtClean="0"/>
            <a:t>Vincula al derecho administrativo con el conjunto de disposiciones legales tendientes a regular la actividad del Estado, especialmente asuntos públicos</a:t>
          </a:r>
          <a:endParaRPr lang="es-MX" dirty="0"/>
        </a:p>
      </dgm:t>
    </dgm:pt>
    <dgm:pt modelId="{F05854FB-7511-4E1A-93B1-630CF7AF1F2B}" type="parTrans" cxnId="{E25E564D-C096-4C4C-9F78-3307A36C4189}">
      <dgm:prSet/>
      <dgm:spPr/>
      <dgm:t>
        <a:bodyPr/>
        <a:lstStyle/>
        <a:p>
          <a:endParaRPr lang="es-MX"/>
        </a:p>
      </dgm:t>
    </dgm:pt>
    <dgm:pt modelId="{D58A16F7-25E9-41D5-90B9-25B77A57BDE5}" type="sibTrans" cxnId="{E25E564D-C096-4C4C-9F78-3307A36C4189}">
      <dgm:prSet/>
      <dgm:spPr/>
      <dgm:t>
        <a:bodyPr/>
        <a:lstStyle/>
        <a:p>
          <a:endParaRPr lang="es-MX"/>
        </a:p>
      </dgm:t>
    </dgm:pt>
    <dgm:pt modelId="{30B9CBC9-70D0-45CD-A318-892B61E4AFBD}">
      <dgm:prSet phldrT="[Texto]"/>
      <dgm:spPr/>
      <dgm:t>
        <a:bodyPr/>
        <a:lstStyle/>
        <a:p>
          <a:r>
            <a:rPr lang="es-MX" dirty="0" smtClean="0"/>
            <a:t>Criterio de las relaciones jurídicas:</a:t>
          </a:r>
          <a:endParaRPr lang="es-MX" dirty="0"/>
        </a:p>
      </dgm:t>
    </dgm:pt>
    <dgm:pt modelId="{96DBE7CE-C6D9-45A7-81F3-903378194049}" type="parTrans" cxnId="{9C72A2E2-7AF7-40AE-9451-657A00A68304}">
      <dgm:prSet/>
      <dgm:spPr/>
      <dgm:t>
        <a:bodyPr/>
        <a:lstStyle/>
        <a:p>
          <a:endParaRPr lang="es-MX"/>
        </a:p>
      </dgm:t>
    </dgm:pt>
    <dgm:pt modelId="{A89FDF0F-4E1C-490A-8DEA-893CDEC998F1}" type="sibTrans" cxnId="{9C72A2E2-7AF7-40AE-9451-657A00A68304}">
      <dgm:prSet/>
      <dgm:spPr/>
      <dgm:t>
        <a:bodyPr/>
        <a:lstStyle/>
        <a:p>
          <a:endParaRPr lang="es-MX"/>
        </a:p>
      </dgm:t>
    </dgm:pt>
    <dgm:pt modelId="{02C11442-C1B4-4566-9A7B-B913FA4D9093}">
      <dgm:prSet phldrT="[Texto]"/>
      <dgm:spPr/>
      <dgm:t>
        <a:bodyPr/>
        <a:lstStyle/>
        <a:p>
          <a:r>
            <a:rPr lang="es-MX" dirty="0" smtClean="0"/>
            <a:t>Criterio de la organización:</a:t>
          </a:r>
          <a:endParaRPr lang="es-MX" dirty="0"/>
        </a:p>
      </dgm:t>
    </dgm:pt>
    <dgm:pt modelId="{9BC371FF-F8FB-4F14-B7D2-EC016ACC054C}" type="parTrans" cxnId="{F1DC02B9-8A96-41D8-BE8E-98EFD55F227D}">
      <dgm:prSet/>
      <dgm:spPr/>
      <dgm:t>
        <a:bodyPr/>
        <a:lstStyle/>
        <a:p>
          <a:endParaRPr lang="es-MX"/>
        </a:p>
      </dgm:t>
    </dgm:pt>
    <dgm:pt modelId="{1573B85C-AC8E-4919-8978-7483D24D5071}" type="sibTrans" cxnId="{F1DC02B9-8A96-41D8-BE8E-98EFD55F227D}">
      <dgm:prSet/>
      <dgm:spPr/>
      <dgm:t>
        <a:bodyPr/>
        <a:lstStyle/>
        <a:p>
          <a:endParaRPr lang="es-MX"/>
        </a:p>
      </dgm:t>
    </dgm:pt>
    <dgm:pt modelId="{1125DF82-BA90-4981-9C55-D3A19BDD831E}">
      <dgm:prSet phldrT="[Texto]"/>
      <dgm:spPr/>
      <dgm:t>
        <a:bodyPr/>
        <a:lstStyle/>
        <a:p>
          <a:r>
            <a:rPr lang="es-MX" smtClean="0"/>
            <a:t>Identifica al derecho administrativo como el conjunto de normas que regulan las relaciones entre el Estado y los particulares.</a:t>
          </a:r>
          <a:endParaRPr lang="es-MX" dirty="0"/>
        </a:p>
      </dgm:t>
    </dgm:pt>
    <dgm:pt modelId="{405E527D-AD76-44D7-9CF1-B4855143FDFF}" type="parTrans" cxnId="{669BDCA5-A463-4A40-B891-6F5192E7C851}">
      <dgm:prSet/>
      <dgm:spPr/>
      <dgm:t>
        <a:bodyPr/>
        <a:lstStyle/>
        <a:p>
          <a:endParaRPr lang="es-MX"/>
        </a:p>
      </dgm:t>
    </dgm:pt>
    <dgm:pt modelId="{E513B093-4F7E-4C31-9585-A999CCFF4115}" type="sibTrans" cxnId="{669BDCA5-A463-4A40-B891-6F5192E7C851}">
      <dgm:prSet/>
      <dgm:spPr/>
      <dgm:t>
        <a:bodyPr/>
        <a:lstStyle/>
        <a:p>
          <a:endParaRPr lang="es-MX"/>
        </a:p>
      </dgm:t>
    </dgm:pt>
    <dgm:pt modelId="{C3B27714-559D-43DA-8AC7-E180CE687E68}">
      <dgm:prSet phldrT="[Texto]"/>
      <dgm:spPr/>
      <dgm:t>
        <a:bodyPr/>
        <a:lstStyle/>
        <a:p>
          <a:r>
            <a:rPr lang="es-MX" dirty="0" smtClean="0"/>
            <a:t>Criterio de los servicios públicos:</a:t>
          </a:r>
          <a:endParaRPr lang="es-MX" dirty="0"/>
        </a:p>
      </dgm:t>
    </dgm:pt>
    <dgm:pt modelId="{17E23F21-B838-4F6C-9738-ED3175F1AC8F}" type="parTrans" cxnId="{B2D3A81D-80A7-4890-9645-B1732850E9C0}">
      <dgm:prSet/>
      <dgm:spPr/>
      <dgm:t>
        <a:bodyPr/>
        <a:lstStyle/>
        <a:p>
          <a:endParaRPr lang="es-MX"/>
        </a:p>
      </dgm:t>
    </dgm:pt>
    <dgm:pt modelId="{26A6FD39-C606-40E3-9D03-A69C15C8FC32}" type="sibTrans" cxnId="{B2D3A81D-80A7-4890-9645-B1732850E9C0}">
      <dgm:prSet/>
      <dgm:spPr/>
      <dgm:t>
        <a:bodyPr/>
        <a:lstStyle/>
        <a:p>
          <a:endParaRPr lang="es-MX"/>
        </a:p>
      </dgm:t>
    </dgm:pt>
    <dgm:pt modelId="{FCE9E7F5-12D0-460C-A329-528C02BECA29}">
      <dgm:prSet phldrT="[Texto]"/>
      <dgm:spPr/>
      <dgm:t>
        <a:bodyPr/>
        <a:lstStyle/>
        <a:p>
          <a:r>
            <a:rPr lang="es-MX" dirty="0" smtClean="0"/>
            <a:t>Criterio de los órganos de aplicación:</a:t>
          </a:r>
          <a:endParaRPr lang="es-MX" dirty="0"/>
        </a:p>
      </dgm:t>
    </dgm:pt>
    <dgm:pt modelId="{2C7251BE-C6EC-46EC-995B-8ED2C68BB81D}" type="parTrans" cxnId="{DE1A85AA-8280-4BD3-8F78-5991CA652997}">
      <dgm:prSet/>
      <dgm:spPr/>
      <dgm:t>
        <a:bodyPr/>
        <a:lstStyle/>
        <a:p>
          <a:endParaRPr lang="es-MX"/>
        </a:p>
      </dgm:t>
    </dgm:pt>
    <dgm:pt modelId="{52563A0A-8182-4CA8-B489-BB93C2C95492}" type="sibTrans" cxnId="{DE1A85AA-8280-4BD3-8F78-5991CA652997}">
      <dgm:prSet/>
      <dgm:spPr/>
      <dgm:t>
        <a:bodyPr/>
        <a:lstStyle/>
        <a:p>
          <a:endParaRPr lang="es-MX"/>
        </a:p>
      </dgm:t>
    </dgm:pt>
    <dgm:pt modelId="{B56E62AC-B2BC-45F1-AC6B-D01CC14D1AD1}">
      <dgm:prSet/>
      <dgm:spPr/>
      <dgm:t>
        <a:bodyPr/>
        <a:lstStyle/>
        <a:p>
          <a:endParaRPr lang="es-MX" dirty="0"/>
        </a:p>
      </dgm:t>
    </dgm:pt>
    <dgm:pt modelId="{CD1E3EC7-9253-415B-93F1-031EDAB937A2}" type="parTrans" cxnId="{7E022B02-7573-46DC-8C7E-CA56078E8D42}">
      <dgm:prSet/>
      <dgm:spPr/>
      <dgm:t>
        <a:bodyPr/>
        <a:lstStyle/>
        <a:p>
          <a:endParaRPr lang="es-MX"/>
        </a:p>
      </dgm:t>
    </dgm:pt>
    <dgm:pt modelId="{0BF2DA1A-30C2-4351-B7EC-14B32AA6313C}" type="sibTrans" cxnId="{7E022B02-7573-46DC-8C7E-CA56078E8D42}">
      <dgm:prSet/>
      <dgm:spPr/>
      <dgm:t>
        <a:bodyPr/>
        <a:lstStyle/>
        <a:p>
          <a:endParaRPr lang="es-MX"/>
        </a:p>
      </dgm:t>
    </dgm:pt>
    <dgm:pt modelId="{E0D31B32-9A1A-4A5C-ADA8-6DE86FEDCA1F}">
      <dgm:prSet/>
      <dgm:spPr/>
      <dgm:t>
        <a:bodyPr/>
        <a:lstStyle/>
        <a:p>
          <a:r>
            <a:rPr lang="es-MX" dirty="0" smtClean="0"/>
            <a:t>Consiste en definir al derecho administrativo como el conjunto de normas que regulan la prestación de los servicios públicos.</a:t>
          </a:r>
          <a:endParaRPr lang="es-MX" dirty="0"/>
        </a:p>
      </dgm:t>
    </dgm:pt>
    <dgm:pt modelId="{BAD4BF23-99AA-4C2F-95A5-B33B8EB429DA}" type="parTrans" cxnId="{A8FB9FF6-9220-4724-A71A-D633BC9BDFD8}">
      <dgm:prSet/>
      <dgm:spPr/>
      <dgm:t>
        <a:bodyPr/>
        <a:lstStyle/>
        <a:p>
          <a:endParaRPr lang="es-MX"/>
        </a:p>
      </dgm:t>
    </dgm:pt>
    <dgm:pt modelId="{DA737596-11AB-4069-A3D9-86E92558C8A4}" type="sibTrans" cxnId="{A8FB9FF6-9220-4724-A71A-D633BC9BDFD8}">
      <dgm:prSet/>
      <dgm:spPr/>
      <dgm:t>
        <a:bodyPr/>
        <a:lstStyle/>
        <a:p>
          <a:endParaRPr lang="es-MX"/>
        </a:p>
      </dgm:t>
    </dgm:pt>
    <dgm:pt modelId="{264C471A-8CF3-449D-B6B2-3F93708A530B}">
      <dgm:prSet phldrT="[Texto]"/>
      <dgm:spPr/>
      <dgm:t>
        <a:bodyPr/>
        <a:lstStyle/>
        <a:p>
          <a:r>
            <a:rPr lang="es-MX" dirty="0" smtClean="0"/>
            <a:t>Incluye en su conceptualización la estructura y organización del aparato administrativo, así como sus funciones y la situación de los particulares frente a la administración pública.</a:t>
          </a:r>
          <a:endParaRPr lang="es-MX" dirty="0"/>
        </a:p>
      </dgm:t>
    </dgm:pt>
    <dgm:pt modelId="{B5459B25-745A-40C2-A931-989187815830}" type="parTrans" cxnId="{5B793C3D-177C-4B26-BBA1-4B3DAD8F4B76}">
      <dgm:prSet/>
      <dgm:spPr/>
      <dgm:t>
        <a:bodyPr/>
        <a:lstStyle/>
        <a:p>
          <a:endParaRPr lang="es-MX"/>
        </a:p>
      </dgm:t>
    </dgm:pt>
    <dgm:pt modelId="{FCA5BCC2-CD4E-4BA6-A126-9DF7771B7604}" type="sibTrans" cxnId="{5B793C3D-177C-4B26-BBA1-4B3DAD8F4B76}">
      <dgm:prSet/>
      <dgm:spPr/>
      <dgm:t>
        <a:bodyPr/>
        <a:lstStyle/>
        <a:p>
          <a:endParaRPr lang="es-MX"/>
        </a:p>
      </dgm:t>
    </dgm:pt>
    <dgm:pt modelId="{2318461C-BB15-4D1F-8557-25E381DDD5B5}">
      <dgm:prSet phldrT="[Texto]"/>
      <dgm:spPr/>
      <dgm:t>
        <a:bodyPr/>
        <a:lstStyle/>
        <a:p>
          <a:r>
            <a:rPr lang="es-MX" smtClean="0"/>
            <a:t>Identifica al derecho administrativo como un sector del orden jurídico total, cuya aplicación corresponde a los órganos ejecutivos.</a:t>
          </a:r>
          <a:endParaRPr lang="es-MX"/>
        </a:p>
      </dgm:t>
    </dgm:pt>
    <dgm:pt modelId="{3552906E-B973-4CB4-AD93-122DC49783C1}" type="parTrans" cxnId="{11A6E462-DCDE-41D2-AC44-CFBD951BD6D0}">
      <dgm:prSet/>
      <dgm:spPr/>
      <dgm:t>
        <a:bodyPr/>
        <a:lstStyle/>
        <a:p>
          <a:endParaRPr lang="es-MX"/>
        </a:p>
      </dgm:t>
    </dgm:pt>
    <dgm:pt modelId="{280B28C6-B735-4672-BFAA-EF1F3D1F364A}" type="sibTrans" cxnId="{11A6E462-DCDE-41D2-AC44-CFBD951BD6D0}">
      <dgm:prSet/>
      <dgm:spPr/>
      <dgm:t>
        <a:bodyPr/>
        <a:lstStyle/>
        <a:p>
          <a:endParaRPr lang="es-MX"/>
        </a:p>
      </dgm:t>
    </dgm:pt>
    <dgm:pt modelId="{3E6876D2-490D-4F51-9B7F-AFE63B9A1152}" type="pres">
      <dgm:prSet presAssocID="{CE11EB27-D165-4F96-9CF6-A4AB1F6803B7}" presName="Name0" presStyleCnt="0">
        <dgm:presLayoutVars>
          <dgm:dir/>
          <dgm:animLvl val="lvl"/>
          <dgm:resizeHandles val="exact"/>
        </dgm:presLayoutVars>
      </dgm:prSet>
      <dgm:spPr/>
      <dgm:t>
        <a:bodyPr/>
        <a:lstStyle/>
        <a:p>
          <a:endParaRPr lang="es-MX"/>
        </a:p>
      </dgm:t>
    </dgm:pt>
    <dgm:pt modelId="{B99A99EF-88CE-4BA9-A268-B70376AC7820}" type="pres">
      <dgm:prSet presAssocID="{D2EB6C51-3EEA-45DC-8749-67423A7C7B53}" presName="linNode" presStyleCnt="0"/>
      <dgm:spPr/>
    </dgm:pt>
    <dgm:pt modelId="{C2C5CEC8-63A0-449C-A77D-1F3C3483F308}" type="pres">
      <dgm:prSet presAssocID="{D2EB6C51-3EEA-45DC-8749-67423A7C7B53}" presName="parentText" presStyleLbl="node1" presStyleIdx="0" presStyleCnt="5" custLinFactNeighborY="7418">
        <dgm:presLayoutVars>
          <dgm:chMax val="1"/>
          <dgm:bulletEnabled val="1"/>
        </dgm:presLayoutVars>
      </dgm:prSet>
      <dgm:spPr/>
      <dgm:t>
        <a:bodyPr/>
        <a:lstStyle/>
        <a:p>
          <a:endParaRPr lang="es-MX"/>
        </a:p>
      </dgm:t>
    </dgm:pt>
    <dgm:pt modelId="{96B77813-C5D3-44E7-84BF-F541ECB27A7E}" type="pres">
      <dgm:prSet presAssocID="{D2EB6C51-3EEA-45DC-8749-67423A7C7B53}" presName="descendantText" presStyleLbl="alignAccFollowNode1" presStyleIdx="0" presStyleCnt="5" custLinFactNeighborY="7418">
        <dgm:presLayoutVars>
          <dgm:bulletEnabled val="1"/>
        </dgm:presLayoutVars>
      </dgm:prSet>
      <dgm:spPr/>
      <dgm:t>
        <a:bodyPr/>
        <a:lstStyle/>
        <a:p>
          <a:endParaRPr lang="es-MX"/>
        </a:p>
      </dgm:t>
    </dgm:pt>
    <dgm:pt modelId="{572F1021-6E03-4B66-9433-600E5A3BB1A2}" type="pres">
      <dgm:prSet presAssocID="{FFCDAF4B-1A59-4BD0-B2F2-FF2538DC2197}" presName="sp" presStyleCnt="0"/>
      <dgm:spPr/>
    </dgm:pt>
    <dgm:pt modelId="{24C1D0D9-B4B8-461A-A2B0-CB6DF6945DD0}" type="pres">
      <dgm:prSet presAssocID="{30B9CBC9-70D0-45CD-A318-892B61E4AFBD}" presName="linNode" presStyleCnt="0"/>
      <dgm:spPr/>
    </dgm:pt>
    <dgm:pt modelId="{810C8C02-7D91-403E-B35C-DD9F2C5C3651}" type="pres">
      <dgm:prSet presAssocID="{30B9CBC9-70D0-45CD-A318-892B61E4AFBD}" presName="parentText" presStyleLbl="node1" presStyleIdx="1" presStyleCnt="5">
        <dgm:presLayoutVars>
          <dgm:chMax val="1"/>
          <dgm:bulletEnabled val="1"/>
        </dgm:presLayoutVars>
      </dgm:prSet>
      <dgm:spPr/>
      <dgm:t>
        <a:bodyPr/>
        <a:lstStyle/>
        <a:p>
          <a:endParaRPr lang="es-MX"/>
        </a:p>
      </dgm:t>
    </dgm:pt>
    <dgm:pt modelId="{1BE92B6B-9EEA-4A8E-BD99-E0064D674A99}" type="pres">
      <dgm:prSet presAssocID="{30B9CBC9-70D0-45CD-A318-892B61E4AFBD}" presName="descendantText" presStyleLbl="alignAccFollowNode1" presStyleIdx="1" presStyleCnt="5">
        <dgm:presLayoutVars>
          <dgm:bulletEnabled val="1"/>
        </dgm:presLayoutVars>
      </dgm:prSet>
      <dgm:spPr/>
      <dgm:t>
        <a:bodyPr/>
        <a:lstStyle/>
        <a:p>
          <a:endParaRPr lang="es-MX"/>
        </a:p>
      </dgm:t>
    </dgm:pt>
    <dgm:pt modelId="{616158DF-FB16-43B8-B9EE-AE78744321D2}" type="pres">
      <dgm:prSet presAssocID="{A89FDF0F-4E1C-490A-8DEA-893CDEC998F1}" presName="sp" presStyleCnt="0"/>
      <dgm:spPr/>
    </dgm:pt>
    <dgm:pt modelId="{B0CE34A3-F983-46AA-9F88-9B2236A09108}" type="pres">
      <dgm:prSet presAssocID="{C3B27714-559D-43DA-8AC7-E180CE687E68}" presName="linNode" presStyleCnt="0"/>
      <dgm:spPr/>
    </dgm:pt>
    <dgm:pt modelId="{3BB9D93B-1C23-473B-AB2C-04DD10840C60}" type="pres">
      <dgm:prSet presAssocID="{C3B27714-559D-43DA-8AC7-E180CE687E68}" presName="parentText" presStyleLbl="node1" presStyleIdx="2" presStyleCnt="5">
        <dgm:presLayoutVars>
          <dgm:chMax val="1"/>
          <dgm:bulletEnabled val="1"/>
        </dgm:presLayoutVars>
      </dgm:prSet>
      <dgm:spPr/>
      <dgm:t>
        <a:bodyPr/>
        <a:lstStyle/>
        <a:p>
          <a:endParaRPr lang="es-MX"/>
        </a:p>
      </dgm:t>
    </dgm:pt>
    <dgm:pt modelId="{0736FB22-47D6-4CD0-8849-EFE0955CF763}" type="pres">
      <dgm:prSet presAssocID="{C3B27714-559D-43DA-8AC7-E180CE687E68}" presName="descendantText" presStyleLbl="alignAccFollowNode1" presStyleIdx="2" presStyleCnt="5">
        <dgm:presLayoutVars>
          <dgm:bulletEnabled val="1"/>
        </dgm:presLayoutVars>
      </dgm:prSet>
      <dgm:spPr/>
      <dgm:t>
        <a:bodyPr/>
        <a:lstStyle/>
        <a:p>
          <a:endParaRPr lang="es-MX"/>
        </a:p>
      </dgm:t>
    </dgm:pt>
    <dgm:pt modelId="{0F8AC35A-8411-4668-8CD2-D920AC1D610A}" type="pres">
      <dgm:prSet presAssocID="{26A6FD39-C606-40E3-9D03-A69C15C8FC32}" presName="sp" presStyleCnt="0"/>
      <dgm:spPr/>
    </dgm:pt>
    <dgm:pt modelId="{EFB5C53C-F5F9-4BC9-B71D-9DDBC901FAC7}" type="pres">
      <dgm:prSet presAssocID="{FCE9E7F5-12D0-460C-A329-528C02BECA29}" presName="linNode" presStyleCnt="0"/>
      <dgm:spPr/>
    </dgm:pt>
    <dgm:pt modelId="{995CDDA9-92F8-42DB-B5C8-0785E8A33C7A}" type="pres">
      <dgm:prSet presAssocID="{FCE9E7F5-12D0-460C-A329-528C02BECA29}" presName="parentText" presStyleLbl="node1" presStyleIdx="3" presStyleCnt="5">
        <dgm:presLayoutVars>
          <dgm:chMax val="1"/>
          <dgm:bulletEnabled val="1"/>
        </dgm:presLayoutVars>
      </dgm:prSet>
      <dgm:spPr/>
      <dgm:t>
        <a:bodyPr/>
        <a:lstStyle/>
        <a:p>
          <a:endParaRPr lang="es-MX"/>
        </a:p>
      </dgm:t>
    </dgm:pt>
    <dgm:pt modelId="{AB3C164B-8116-44B2-A31A-3D0F2ED4EE4F}" type="pres">
      <dgm:prSet presAssocID="{FCE9E7F5-12D0-460C-A329-528C02BECA29}" presName="descendantText" presStyleLbl="alignAccFollowNode1" presStyleIdx="3" presStyleCnt="5">
        <dgm:presLayoutVars>
          <dgm:bulletEnabled val="1"/>
        </dgm:presLayoutVars>
      </dgm:prSet>
      <dgm:spPr/>
      <dgm:t>
        <a:bodyPr/>
        <a:lstStyle/>
        <a:p>
          <a:endParaRPr lang="es-MX"/>
        </a:p>
      </dgm:t>
    </dgm:pt>
    <dgm:pt modelId="{22FC29B5-5CD6-450C-9EC0-9E7490F48FAC}" type="pres">
      <dgm:prSet presAssocID="{52563A0A-8182-4CA8-B489-BB93C2C95492}" presName="sp" presStyleCnt="0"/>
      <dgm:spPr/>
    </dgm:pt>
    <dgm:pt modelId="{85AFCA80-B038-4EDA-B6F2-1CBDF9E9BBC1}" type="pres">
      <dgm:prSet presAssocID="{02C11442-C1B4-4566-9A7B-B913FA4D9093}" presName="linNode" presStyleCnt="0"/>
      <dgm:spPr/>
    </dgm:pt>
    <dgm:pt modelId="{166954F7-94AF-4DDE-9D12-55BB1FB6FAED}" type="pres">
      <dgm:prSet presAssocID="{02C11442-C1B4-4566-9A7B-B913FA4D9093}" presName="parentText" presStyleLbl="node1" presStyleIdx="4" presStyleCnt="5">
        <dgm:presLayoutVars>
          <dgm:chMax val="1"/>
          <dgm:bulletEnabled val="1"/>
        </dgm:presLayoutVars>
      </dgm:prSet>
      <dgm:spPr/>
      <dgm:t>
        <a:bodyPr/>
        <a:lstStyle/>
        <a:p>
          <a:endParaRPr lang="es-MX"/>
        </a:p>
      </dgm:t>
    </dgm:pt>
    <dgm:pt modelId="{8B5CE58A-1324-493C-8EA2-10153B4BA13E}" type="pres">
      <dgm:prSet presAssocID="{02C11442-C1B4-4566-9A7B-B913FA4D9093}" presName="descendantText" presStyleLbl="alignAccFollowNode1" presStyleIdx="4" presStyleCnt="5">
        <dgm:presLayoutVars>
          <dgm:bulletEnabled val="1"/>
        </dgm:presLayoutVars>
      </dgm:prSet>
      <dgm:spPr/>
      <dgm:t>
        <a:bodyPr/>
        <a:lstStyle/>
        <a:p>
          <a:endParaRPr lang="es-MX"/>
        </a:p>
      </dgm:t>
    </dgm:pt>
  </dgm:ptLst>
  <dgm:cxnLst>
    <dgm:cxn modelId="{0CE58311-3BC2-4EC3-8735-52B5AD89D214}" type="presOf" srcId="{30B9CBC9-70D0-45CD-A318-892B61E4AFBD}" destId="{810C8C02-7D91-403E-B35C-DD9F2C5C3651}" srcOrd="0" destOrd="0" presId="urn:microsoft.com/office/officeart/2005/8/layout/vList5"/>
    <dgm:cxn modelId="{7E022B02-7573-46DC-8C7E-CA56078E8D42}" srcId="{C3B27714-559D-43DA-8AC7-E180CE687E68}" destId="{B56E62AC-B2BC-45F1-AC6B-D01CC14D1AD1}" srcOrd="1" destOrd="0" parTransId="{CD1E3EC7-9253-415B-93F1-031EDAB937A2}" sibTransId="{0BF2DA1A-30C2-4351-B7EC-14B32AA6313C}"/>
    <dgm:cxn modelId="{AE647B13-DCDC-4832-9ED9-557ABFEB02F5}" srcId="{CE11EB27-D165-4F96-9CF6-A4AB1F6803B7}" destId="{D2EB6C51-3EEA-45DC-8749-67423A7C7B53}" srcOrd="0" destOrd="0" parTransId="{C653435D-02DB-47C7-BC4F-FEC051363EFA}" sibTransId="{FFCDAF4B-1A59-4BD0-B2F2-FF2538DC2197}"/>
    <dgm:cxn modelId="{FFA6C5B2-2DF2-404A-98BF-747D9D833B91}" type="presOf" srcId="{1125DF82-BA90-4981-9C55-D3A19BDD831E}" destId="{1BE92B6B-9EEA-4A8E-BD99-E0064D674A99}" srcOrd="0" destOrd="0" presId="urn:microsoft.com/office/officeart/2005/8/layout/vList5"/>
    <dgm:cxn modelId="{DAB01541-8FDB-482B-8967-40C747911719}" type="presOf" srcId="{FCE9E7F5-12D0-460C-A329-528C02BECA29}" destId="{995CDDA9-92F8-42DB-B5C8-0785E8A33C7A}" srcOrd="0" destOrd="0" presId="urn:microsoft.com/office/officeart/2005/8/layout/vList5"/>
    <dgm:cxn modelId="{8DD2F2FF-4294-437B-A98C-12B96E579177}" type="presOf" srcId="{D2EB6C51-3EEA-45DC-8749-67423A7C7B53}" destId="{C2C5CEC8-63A0-449C-A77D-1F3C3483F308}" srcOrd="0" destOrd="0" presId="urn:microsoft.com/office/officeart/2005/8/layout/vList5"/>
    <dgm:cxn modelId="{FBC7A8DB-0E2E-46C2-B317-C23F0597B157}" type="presOf" srcId="{CE11EB27-D165-4F96-9CF6-A4AB1F6803B7}" destId="{3E6876D2-490D-4F51-9B7F-AFE63B9A1152}" srcOrd="0" destOrd="0" presId="urn:microsoft.com/office/officeart/2005/8/layout/vList5"/>
    <dgm:cxn modelId="{11A6E462-DCDE-41D2-AC44-CFBD951BD6D0}" srcId="{FCE9E7F5-12D0-460C-A329-528C02BECA29}" destId="{2318461C-BB15-4D1F-8557-25E381DDD5B5}" srcOrd="0" destOrd="0" parTransId="{3552906E-B973-4CB4-AD93-122DC49783C1}" sibTransId="{280B28C6-B735-4672-BFAA-EF1F3D1F364A}"/>
    <dgm:cxn modelId="{AA6AD0DA-2B21-4197-BBFA-EE1A9DD3D126}" type="presOf" srcId="{B56E62AC-B2BC-45F1-AC6B-D01CC14D1AD1}" destId="{0736FB22-47D6-4CD0-8849-EFE0955CF763}" srcOrd="0" destOrd="1" presId="urn:microsoft.com/office/officeart/2005/8/layout/vList5"/>
    <dgm:cxn modelId="{DE1A85AA-8280-4BD3-8F78-5991CA652997}" srcId="{CE11EB27-D165-4F96-9CF6-A4AB1F6803B7}" destId="{FCE9E7F5-12D0-460C-A329-528C02BECA29}" srcOrd="3" destOrd="0" parTransId="{2C7251BE-C6EC-46EC-995B-8ED2C68BB81D}" sibTransId="{52563A0A-8182-4CA8-B489-BB93C2C95492}"/>
    <dgm:cxn modelId="{669BDCA5-A463-4A40-B891-6F5192E7C851}" srcId="{30B9CBC9-70D0-45CD-A318-892B61E4AFBD}" destId="{1125DF82-BA90-4981-9C55-D3A19BDD831E}" srcOrd="0" destOrd="0" parTransId="{405E527D-AD76-44D7-9CF1-B4855143FDFF}" sibTransId="{E513B093-4F7E-4C31-9585-A999CCFF4115}"/>
    <dgm:cxn modelId="{B2D3A81D-80A7-4890-9645-B1732850E9C0}" srcId="{CE11EB27-D165-4F96-9CF6-A4AB1F6803B7}" destId="{C3B27714-559D-43DA-8AC7-E180CE687E68}" srcOrd="2" destOrd="0" parTransId="{17E23F21-B838-4F6C-9738-ED3175F1AC8F}" sibTransId="{26A6FD39-C606-40E3-9D03-A69C15C8FC32}"/>
    <dgm:cxn modelId="{2B6CD464-7A8C-42AD-A1A0-A144B6BECCFE}" type="presOf" srcId="{C3B27714-559D-43DA-8AC7-E180CE687E68}" destId="{3BB9D93B-1C23-473B-AB2C-04DD10840C60}" srcOrd="0" destOrd="0" presId="urn:microsoft.com/office/officeart/2005/8/layout/vList5"/>
    <dgm:cxn modelId="{252508CC-2C5B-405B-8443-788DBF5334B8}" type="presOf" srcId="{264C471A-8CF3-449D-B6B2-3F93708A530B}" destId="{8B5CE58A-1324-493C-8EA2-10153B4BA13E}" srcOrd="0" destOrd="0" presId="urn:microsoft.com/office/officeart/2005/8/layout/vList5"/>
    <dgm:cxn modelId="{9C72A2E2-7AF7-40AE-9451-657A00A68304}" srcId="{CE11EB27-D165-4F96-9CF6-A4AB1F6803B7}" destId="{30B9CBC9-70D0-45CD-A318-892B61E4AFBD}" srcOrd="1" destOrd="0" parTransId="{96DBE7CE-C6D9-45A7-81F3-903378194049}" sibTransId="{A89FDF0F-4E1C-490A-8DEA-893CDEC998F1}"/>
    <dgm:cxn modelId="{552E56DB-F329-4BE8-B9E1-A9D86149CAB5}" type="presOf" srcId="{00E2C31E-C6F2-4EC8-8F52-AC7D894706AF}" destId="{96B77813-C5D3-44E7-84BF-F541ECB27A7E}" srcOrd="0" destOrd="0" presId="urn:microsoft.com/office/officeart/2005/8/layout/vList5"/>
    <dgm:cxn modelId="{A8FB9FF6-9220-4724-A71A-D633BC9BDFD8}" srcId="{C3B27714-559D-43DA-8AC7-E180CE687E68}" destId="{E0D31B32-9A1A-4A5C-ADA8-6DE86FEDCA1F}" srcOrd="0" destOrd="0" parTransId="{BAD4BF23-99AA-4C2F-95A5-B33B8EB429DA}" sibTransId="{DA737596-11AB-4069-A3D9-86E92558C8A4}"/>
    <dgm:cxn modelId="{5B793C3D-177C-4B26-BBA1-4B3DAD8F4B76}" srcId="{02C11442-C1B4-4566-9A7B-B913FA4D9093}" destId="{264C471A-8CF3-449D-B6B2-3F93708A530B}" srcOrd="0" destOrd="0" parTransId="{B5459B25-745A-40C2-A931-989187815830}" sibTransId="{FCA5BCC2-CD4E-4BA6-A126-9DF7771B7604}"/>
    <dgm:cxn modelId="{5D935D52-E138-427D-BB42-57A80EE13A2A}" type="presOf" srcId="{02C11442-C1B4-4566-9A7B-B913FA4D9093}" destId="{166954F7-94AF-4DDE-9D12-55BB1FB6FAED}" srcOrd="0" destOrd="0" presId="urn:microsoft.com/office/officeart/2005/8/layout/vList5"/>
    <dgm:cxn modelId="{3F60BB87-761B-4857-B4D9-249B14F3509B}" type="presOf" srcId="{2318461C-BB15-4D1F-8557-25E381DDD5B5}" destId="{AB3C164B-8116-44B2-A31A-3D0F2ED4EE4F}" srcOrd="0" destOrd="0" presId="urn:microsoft.com/office/officeart/2005/8/layout/vList5"/>
    <dgm:cxn modelId="{E25E564D-C096-4C4C-9F78-3307A36C4189}" srcId="{D2EB6C51-3EEA-45DC-8749-67423A7C7B53}" destId="{00E2C31E-C6F2-4EC8-8F52-AC7D894706AF}" srcOrd="0" destOrd="0" parTransId="{F05854FB-7511-4E1A-93B1-630CF7AF1F2B}" sibTransId="{D58A16F7-25E9-41D5-90B9-25B77A57BDE5}"/>
    <dgm:cxn modelId="{1C43EAB6-9204-4ABF-98A1-755FA1764B92}" type="presOf" srcId="{E0D31B32-9A1A-4A5C-ADA8-6DE86FEDCA1F}" destId="{0736FB22-47D6-4CD0-8849-EFE0955CF763}" srcOrd="0" destOrd="0" presId="urn:microsoft.com/office/officeart/2005/8/layout/vList5"/>
    <dgm:cxn modelId="{F1DC02B9-8A96-41D8-BE8E-98EFD55F227D}" srcId="{CE11EB27-D165-4F96-9CF6-A4AB1F6803B7}" destId="{02C11442-C1B4-4566-9A7B-B913FA4D9093}" srcOrd="4" destOrd="0" parTransId="{9BC371FF-F8FB-4F14-B7D2-EC016ACC054C}" sibTransId="{1573B85C-AC8E-4919-8978-7483D24D5071}"/>
    <dgm:cxn modelId="{E3AF50F3-E744-4122-8E46-4B2D49FEB9D4}" type="presParOf" srcId="{3E6876D2-490D-4F51-9B7F-AFE63B9A1152}" destId="{B99A99EF-88CE-4BA9-A268-B70376AC7820}" srcOrd="0" destOrd="0" presId="urn:microsoft.com/office/officeart/2005/8/layout/vList5"/>
    <dgm:cxn modelId="{85D242BD-A033-4EA6-A83F-0CC8F6975791}" type="presParOf" srcId="{B99A99EF-88CE-4BA9-A268-B70376AC7820}" destId="{C2C5CEC8-63A0-449C-A77D-1F3C3483F308}" srcOrd="0" destOrd="0" presId="urn:microsoft.com/office/officeart/2005/8/layout/vList5"/>
    <dgm:cxn modelId="{BBD78F2F-4FA3-4681-8984-2232C0C57304}" type="presParOf" srcId="{B99A99EF-88CE-4BA9-A268-B70376AC7820}" destId="{96B77813-C5D3-44E7-84BF-F541ECB27A7E}" srcOrd="1" destOrd="0" presId="urn:microsoft.com/office/officeart/2005/8/layout/vList5"/>
    <dgm:cxn modelId="{C3ED2054-A724-4770-89BE-F3F8BE1CD4D0}" type="presParOf" srcId="{3E6876D2-490D-4F51-9B7F-AFE63B9A1152}" destId="{572F1021-6E03-4B66-9433-600E5A3BB1A2}" srcOrd="1" destOrd="0" presId="urn:microsoft.com/office/officeart/2005/8/layout/vList5"/>
    <dgm:cxn modelId="{DA171485-F013-4045-8B25-F2517804F5F2}" type="presParOf" srcId="{3E6876D2-490D-4F51-9B7F-AFE63B9A1152}" destId="{24C1D0D9-B4B8-461A-A2B0-CB6DF6945DD0}" srcOrd="2" destOrd="0" presId="urn:microsoft.com/office/officeart/2005/8/layout/vList5"/>
    <dgm:cxn modelId="{DF06121E-7F9B-473C-92EC-241096090C75}" type="presParOf" srcId="{24C1D0D9-B4B8-461A-A2B0-CB6DF6945DD0}" destId="{810C8C02-7D91-403E-B35C-DD9F2C5C3651}" srcOrd="0" destOrd="0" presId="urn:microsoft.com/office/officeart/2005/8/layout/vList5"/>
    <dgm:cxn modelId="{8E82A898-9BDE-4FB2-A6E8-69FDA2CDD1C2}" type="presParOf" srcId="{24C1D0D9-B4B8-461A-A2B0-CB6DF6945DD0}" destId="{1BE92B6B-9EEA-4A8E-BD99-E0064D674A99}" srcOrd="1" destOrd="0" presId="urn:microsoft.com/office/officeart/2005/8/layout/vList5"/>
    <dgm:cxn modelId="{96D548B3-ABA9-4A3D-AA28-288205D847AD}" type="presParOf" srcId="{3E6876D2-490D-4F51-9B7F-AFE63B9A1152}" destId="{616158DF-FB16-43B8-B9EE-AE78744321D2}" srcOrd="3" destOrd="0" presId="urn:microsoft.com/office/officeart/2005/8/layout/vList5"/>
    <dgm:cxn modelId="{21FFD543-C6E3-448C-9A8E-A79434915DBB}" type="presParOf" srcId="{3E6876D2-490D-4F51-9B7F-AFE63B9A1152}" destId="{B0CE34A3-F983-46AA-9F88-9B2236A09108}" srcOrd="4" destOrd="0" presId="urn:microsoft.com/office/officeart/2005/8/layout/vList5"/>
    <dgm:cxn modelId="{442CAFFB-AA53-4ADC-A1CF-957F6F0C3BA6}" type="presParOf" srcId="{B0CE34A3-F983-46AA-9F88-9B2236A09108}" destId="{3BB9D93B-1C23-473B-AB2C-04DD10840C60}" srcOrd="0" destOrd="0" presId="urn:microsoft.com/office/officeart/2005/8/layout/vList5"/>
    <dgm:cxn modelId="{8217EAF7-994F-49DC-9E17-AFCC65C2AC14}" type="presParOf" srcId="{B0CE34A3-F983-46AA-9F88-9B2236A09108}" destId="{0736FB22-47D6-4CD0-8849-EFE0955CF763}" srcOrd="1" destOrd="0" presId="urn:microsoft.com/office/officeart/2005/8/layout/vList5"/>
    <dgm:cxn modelId="{B7DB3180-6000-4087-A4BB-CC5DFF4DCBFB}" type="presParOf" srcId="{3E6876D2-490D-4F51-9B7F-AFE63B9A1152}" destId="{0F8AC35A-8411-4668-8CD2-D920AC1D610A}" srcOrd="5" destOrd="0" presId="urn:microsoft.com/office/officeart/2005/8/layout/vList5"/>
    <dgm:cxn modelId="{1A398C3F-9EFF-4852-8BF5-D437D57EB01D}" type="presParOf" srcId="{3E6876D2-490D-4F51-9B7F-AFE63B9A1152}" destId="{EFB5C53C-F5F9-4BC9-B71D-9DDBC901FAC7}" srcOrd="6" destOrd="0" presId="urn:microsoft.com/office/officeart/2005/8/layout/vList5"/>
    <dgm:cxn modelId="{841910D5-97D4-4724-93DC-808AB4E86429}" type="presParOf" srcId="{EFB5C53C-F5F9-4BC9-B71D-9DDBC901FAC7}" destId="{995CDDA9-92F8-42DB-B5C8-0785E8A33C7A}" srcOrd="0" destOrd="0" presId="urn:microsoft.com/office/officeart/2005/8/layout/vList5"/>
    <dgm:cxn modelId="{53F2F007-FE65-4F10-847F-E47FC807DCE8}" type="presParOf" srcId="{EFB5C53C-F5F9-4BC9-B71D-9DDBC901FAC7}" destId="{AB3C164B-8116-44B2-A31A-3D0F2ED4EE4F}" srcOrd="1" destOrd="0" presId="urn:microsoft.com/office/officeart/2005/8/layout/vList5"/>
    <dgm:cxn modelId="{C4BBB90D-41F4-465F-A5BD-277A1E8EE78C}" type="presParOf" srcId="{3E6876D2-490D-4F51-9B7F-AFE63B9A1152}" destId="{22FC29B5-5CD6-450C-9EC0-9E7490F48FAC}" srcOrd="7" destOrd="0" presId="urn:microsoft.com/office/officeart/2005/8/layout/vList5"/>
    <dgm:cxn modelId="{A084FF31-436D-461F-9EBA-290227C79038}" type="presParOf" srcId="{3E6876D2-490D-4F51-9B7F-AFE63B9A1152}" destId="{85AFCA80-B038-4EDA-B6F2-1CBDF9E9BBC1}" srcOrd="8" destOrd="0" presId="urn:microsoft.com/office/officeart/2005/8/layout/vList5"/>
    <dgm:cxn modelId="{DA795C43-3107-4814-B27D-64CB3C608B57}" type="presParOf" srcId="{85AFCA80-B038-4EDA-B6F2-1CBDF9E9BBC1}" destId="{166954F7-94AF-4DDE-9D12-55BB1FB6FAED}" srcOrd="0" destOrd="0" presId="urn:microsoft.com/office/officeart/2005/8/layout/vList5"/>
    <dgm:cxn modelId="{8785FFD7-E816-4BA4-B09F-D56F54DF3391}" type="presParOf" srcId="{85AFCA80-B038-4EDA-B6F2-1CBDF9E9BBC1}" destId="{8B5CE58A-1324-493C-8EA2-10153B4BA13E}"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8E66000-94E1-43B3-B97A-BF6177969A4D}" type="doc">
      <dgm:prSet loTypeId="urn:microsoft.com/office/officeart/2005/8/layout/chevron2" loCatId="list" qsTypeId="urn:microsoft.com/office/officeart/2005/8/quickstyle/3d1" qsCatId="3D" csTypeId="urn:microsoft.com/office/officeart/2005/8/colors/accent1_2" csCatId="accent1" phldr="1"/>
      <dgm:spPr/>
    </dgm:pt>
    <dgm:pt modelId="{BC6F8EC6-C609-4D5F-AD35-9E77428EDDB3}">
      <dgm:prSet phldrT="[Texto]" custT="1">
        <dgm:style>
          <a:lnRef idx="1">
            <a:schemeClr val="accent1"/>
          </a:lnRef>
          <a:fillRef idx="2">
            <a:schemeClr val="accent1"/>
          </a:fillRef>
          <a:effectRef idx="1">
            <a:schemeClr val="accent1"/>
          </a:effectRef>
          <a:fontRef idx="minor">
            <a:schemeClr val="dk1"/>
          </a:fontRef>
        </dgm:style>
      </dgm:prSet>
      <dgm:spPr/>
      <dgm:t>
        <a:bodyPr/>
        <a:lstStyle/>
        <a:p>
          <a:r>
            <a:rPr lang="es-MX" sz="1200" dirty="0" smtClean="0"/>
            <a:t>Método deductivo</a:t>
          </a:r>
          <a:endParaRPr lang="es-MX" sz="1200" dirty="0"/>
        </a:p>
      </dgm:t>
    </dgm:pt>
    <dgm:pt modelId="{F13AF1EB-46AB-4BB4-AD01-DD341BE79035}" type="parTrans" cxnId="{D96181B9-59F9-4C12-9A58-BB69A3D2D539}">
      <dgm:prSet/>
      <dgm:spPr/>
      <dgm:t>
        <a:bodyPr/>
        <a:lstStyle/>
        <a:p>
          <a:endParaRPr lang="es-MX"/>
        </a:p>
      </dgm:t>
    </dgm:pt>
    <dgm:pt modelId="{6E995818-CD44-47E3-BBAA-FD41724CB5A4}" type="sibTrans" cxnId="{D96181B9-59F9-4C12-9A58-BB69A3D2D539}">
      <dgm:prSet/>
      <dgm:spPr/>
      <dgm:t>
        <a:bodyPr/>
        <a:lstStyle/>
        <a:p>
          <a:endParaRPr lang="es-MX"/>
        </a:p>
      </dgm:t>
    </dgm:pt>
    <dgm:pt modelId="{745B8F96-1A75-4C92-A4B6-0D77C792E7D6}">
      <dgm:prSet phldrT="[Texto]" custT="1">
        <dgm:style>
          <a:lnRef idx="1">
            <a:schemeClr val="accent1"/>
          </a:lnRef>
          <a:fillRef idx="2">
            <a:schemeClr val="accent1"/>
          </a:fillRef>
          <a:effectRef idx="1">
            <a:schemeClr val="accent1"/>
          </a:effectRef>
          <a:fontRef idx="minor">
            <a:schemeClr val="dk1"/>
          </a:fontRef>
        </dgm:style>
      </dgm:prSet>
      <dgm:spPr/>
      <dgm:t>
        <a:bodyPr/>
        <a:lstStyle/>
        <a:p>
          <a:r>
            <a:rPr lang="es-MX" sz="1400" dirty="0" smtClean="0"/>
            <a:t>Método inductivo</a:t>
          </a:r>
          <a:endParaRPr lang="es-MX" sz="1400" dirty="0"/>
        </a:p>
      </dgm:t>
    </dgm:pt>
    <dgm:pt modelId="{E3659B6A-143B-4480-AEF4-B5FA5A07D5C7}" type="parTrans" cxnId="{C43F59A0-548B-46F5-88B5-2AB0B6F50A9C}">
      <dgm:prSet/>
      <dgm:spPr/>
      <dgm:t>
        <a:bodyPr/>
        <a:lstStyle/>
        <a:p>
          <a:endParaRPr lang="es-MX"/>
        </a:p>
      </dgm:t>
    </dgm:pt>
    <dgm:pt modelId="{48A4E07A-6533-46E2-9FC5-5D564D74A989}" type="sibTrans" cxnId="{C43F59A0-548B-46F5-88B5-2AB0B6F50A9C}">
      <dgm:prSet/>
      <dgm:spPr/>
      <dgm:t>
        <a:bodyPr/>
        <a:lstStyle/>
        <a:p>
          <a:endParaRPr lang="es-MX"/>
        </a:p>
      </dgm:t>
    </dgm:pt>
    <dgm:pt modelId="{3E47DB49-A5F0-4295-AA4D-AD6E38706C5D}">
      <dgm:prSet phldrT="[Texto]" custT="1">
        <dgm:style>
          <a:lnRef idx="1">
            <a:schemeClr val="accent1"/>
          </a:lnRef>
          <a:fillRef idx="2">
            <a:schemeClr val="accent1"/>
          </a:fillRef>
          <a:effectRef idx="1">
            <a:schemeClr val="accent1"/>
          </a:effectRef>
          <a:fontRef idx="minor">
            <a:schemeClr val="dk1"/>
          </a:fontRef>
        </dgm:style>
      </dgm:prSet>
      <dgm:spPr/>
      <dgm:t>
        <a:bodyPr/>
        <a:lstStyle/>
        <a:p>
          <a:r>
            <a:rPr lang="es-MX" sz="1400" dirty="0" smtClean="0"/>
            <a:t>Método sintético</a:t>
          </a:r>
          <a:endParaRPr lang="es-MX" sz="1400" dirty="0"/>
        </a:p>
      </dgm:t>
    </dgm:pt>
    <dgm:pt modelId="{A2160B20-33A5-41C9-A929-BB67C6BACD94}" type="parTrans" cxnId="{76A6142D-DECF-43C1-9857-4B9AC9A53367}">
      <dgm:prSet/>
      <dgm:spPr/>
      <dgm:t>
        <a:bodyPr/>
        <a:lstStyle/>
        <a:p>
          <a:endParaRPr lang="es-MX"/>
        </a:p>
      </dgm:t>
    </dgm:pt>
    <dgm:pt modelId="{2FE39D73-6570-41B6-9C7B-1D9A091611C3}" type="sibTrans" cxnId="{76A6142D-DECF-43C1-9857-4B9AC9A53367}">
      <dgm:prSet/>
      <dgm:spPr/>
      <dgm:t>
        <a:bodyPr/>
        <a:lstStyle/>
        <a:p>
          <a:endParaRPr lang="es-MX"/>
        </a:p>
      </dgm:t>
    </dgm:pt>
    <dgm:pt modelId="{2589857E-FB27-483C-A86F-F61CCB4F5755}">
      <dgm:prSet/>
      <dgm:spPr/>
      <dgm:t>
        <a:bodyPr/>
        <a:lstStyle/>
        <a:p>
          <a:r>
            <a:rPr lang="es-MX" dirty="0" smtClean="0"/>
            <a:t>Consiste en derivar de una premisa, ley o axioma general , una conclusión, va de lo universal a lo particular </a:t>
          </a:r>
          <a:endParaRPr lang="es-MX" dirty="0"/>
        </a:p>
      </dgm:t>
    </dgm:pt>
    <dgm:pt modelId="{2042AF80-8798-47C3-916D-075E1439703B}" type="parTrans" cxnId="{712E7DBE-44E5-4FCC-B092-AAA81EAB903D}">
      <dgm:prSet/>
      <dgm:spPr/>
      <dgm:t>
        <a:bodyPr/>
        <a:lstStyle/>
        <a:p>
          <a:endParaRPr lang="es-MX"/>
        </a:p>
      </dgm:t>
    </dgm:pt>
    <dgm:pt modelId="{71BD74A9-E16D-44A8-A26D-68BE61DBA7ED}" type="sibTrans" cxnId="{712E7DBE-44E5-4FCC-B092-AAA81EAB903D}">
      <dgm:prSet/>
      <dgm:spPr/>
      <dgm:t>
        <a:bodyPr/>
        <a:lstStyle/>
        <a:p>
          <a:endParaRPr lang="es-MX"/>
        </a:p>
      </dgm:t>
    </dgm:pt>
    <dgm:pt modelId="{BE021D2F-D1C3-47C4-AF56-587525217F22}">
      <dgm:prSet/>
      <dgm:spPr/>
      <dgm:t>
        <a:bodyPr/>
        <a:lstStyle/>
        <a:p>
          <a:r>
            <a:rPr lang="es-MX" dirty="0" smtClean="0"/>
            <a:t>Este método determina o establece una ley general a partir de fenómenos particulares</a:t>
          </a:r>
          <a:endParaRPr lang="es-MX" dirty="0"/>
        </a:p>
      </dgm:t>
    </dgm:pt>
    <dgm:pt modelId="{05306A58-19F3-4C02-AAED-6CA587CA872E}" type="parTrans" cxnId="{3B89C228-406A-4021-A8F3-38E190E1E2F2}">
      <dgm:prSet/>
      <dgm:spPr/>
      <dgm:t>
        <a:bodyPr/>
        <a:lstStyle/>
        <a:p>
          <a:endParaRPr lang="es-MX"/>
        </a:p>
      </dgm:t>
    </dgm:pt>
    <dgm:pt modelId="{58CD52F6-584A-4B32-91D5-82C9AEEEE59F}" type="sibTrans" cxnId="{3B89C228-406A-4021-A8F3-38E190E1E2F2}">
      <dgm:prSet/>
      <dgm:spPr/>
      <dgm:t>
        <a:bodyPr/>
        <a:lstStyle/>
        <a:p>
          <a:endParaRPr lang="es-MX"/>
        </a:p>
      </dgm:t>
    </dgm:pt>
    <dgm:pt modelId="{5B59B13E-CC3B-4CD7-ADD5-077EDB470FE1}">
      <dgm:prSet/>
      <dgm:spPr/>
      <dgm:t>
        <a:bodyPr/>
        <a:lstStyle/>
        <a:p>
          <a:r>
            <a:rPr lang="es-MX" dirty="0" smtClean="0"/>
            <a:t>Este método va de lo simple a lo compuesto o de lo conocido a lo desconocido, implica la reunión de diversos elementos en un todo.</a:t>
          </a:r>
          <a:endParaRPr lang="es-MX" dirty="0"/>
        </a:p>
      </dgm:t>
    </dgm:pt>
    <dgm:pt modelId="{92108724-0CF9-444B-A39B-2DDBD92CC135}" type="parTrans" cxnId="{B5CA55CC-733F-4043-AAEE-B1FC1052D81C}">
      <dgm:prSet/>
      <dgm:spPr/>
      <dgm:t>
        <a:bodyPr/>
        <a:lstStyle/>
        <a:p>
          <a:endParaRPr lang="es-MX"/>
        </a:p>
      </dgm:t>
    </dgm:pt>
    <dgm:pt modelId="{F446AF1D-1AAF-4FAD-A84E-C6C51B86CA58}" type="sibTrans" cxnId="{B5CA55CC-733F-4043-AAEE-B1FC1052D81C}">
      <dgm:prSet/>
      <dgm:spPr/>
      <dgm:t>
        <a:bodyPr/>
        <a:lstStyle/>
        <a:p>
          <a:endParaRPr lang="es-MX"/>
        </a:p>
      </dgm:t>
    </dgm:pt>
    <dgm:pt modelId="{831DE650-A70F-42A6-B003-79F18EA0B424}">
      <dgm:prSet custT="1">
        <dgm:style>
          <a:lnRef idx="1">
            <a:schemeClr val="accent1"/>
          </a:lnRef>
          <a:fillRef idx="2">
            <a:schemeClr val="accent1"/>
          </a:fillRef>
          <a:effectRef idx="1">
            <a:schemeClr val="accent1"/>
          </a:effectRef>
          <a:fontRef idx="minor">
            <a:schemeClr val="dk1"/>
          </a:fontRef>
        </dgm:style>
      </dgm:prSet>
      <dgm:spPr/>
      <dgm:t>
        <a:bodyPr/>
        <a:lstStyle/>
        <a:p>
          <a:r>
            <a:rPr lang="es-MX" sz="1400" dirty="0" smtClean="0"/>
            <a:t>Método analítico</a:t>
          </a:r>
          <a:endParaRPr lang="es-MX" sz="1400" dirty="0"/>
        </a:p>
      </dgm:t>
    </dgm:pt>
    <dgm:pt modelId="{9D2015DC-404A-46D5-A83C-5E51B79B85F3}" type="parTrans" cxnId="{345595B4-9B4E-4D96-8665-A7FB322FC75F}">
      <dgm:prSet/>
      <dgm:spPr/>
      <dgm:t>
        <a:bodyPr/>
        <a:lstStyle/>
        <a:p>
          <a:endParaRPr lang="es-MX"/>
        </a:p>
      </dgm:t>
    </dgm:pt>
    <dgm:pt modelId="{8B0716E1-69CB-44BC-8BE3-1AB9BC55B214}" type="sibTrans" cxnId="{345595B4-9B4E-4D96-8665-A7FB322FC75F}">
      <dgm:prSet/>
      <dgm:spPr/>
      <dgm:t>
        <a:bodyPr/>
        <a:lstStyle/>
        <a:p>
          <a:endParaRPr lang="es-MX"/>
        </a:p>
      </dgm:t>
    </dgm:pt>
    <dgm:pt modelId="{CDC33D02-FBD7-4A79-8A87-46813492D258}">
      <dgm:prSet/>
      <dgm:spPr/>
      <dgm:t>
        <a:bodyPr/>
        <a:lstStyle/>
        <a:p>
          <a:r>
            <a:rPr lang="es-MX" dirty="0" smtClean="0"/>
            <a:t>Consiste en dividir un todo abstracto o concreto en sus elementos a fin de investigar  la naturaleza y efecto de cada uno de ellos.</a:t>
          </a:r>
          <a:endParaRPr lang="es-MX" dirty="0"/>
        </a:p>
      </dgm:t>
    </dgm:pt>
    <dgm:pt modelId="{44A78C79-F895-450C-8EB2-424E6C92B161}" type="parTrans" cxnId="{3E1BBF80-17E3-406C-80BC-C71A2952DB63}">
      <dgm:prSet/>
      <dgm:spPr/>
      <dgm:t>
        <a:bodyPr/>
        <a:lstStyle/>
        <a:p>
          <a:endParaRPr lang="es-MX"/>
        </a:p>
      </dgm:t>
    </dgm:pt>
    <dgm:pt modelId="{668D4E7A-AA7E-42DC-BEF1-D2DBAB3DA130}" type="sibTrans" cxnId="{3E1BBF80-17E3-406C-80BC-C71A2952DB63}">
      <dgm:prSet/>
      <dgm:spPr/>
      <dgm:t>
        <a:bodyPr/>
        <a:lstStyle/>
        <a:p>
          <a:endParaRPr lang="es-MX"/>
        </a:p>
      </dgm:t>
    </dgm:pt>
    <dgm:pt modelId="{F50D25A3-C3B1-44AD-8937-C05035F58B7B}" type="pres">
      <dgm:prSet presAssocID="{B8E66000-94E1-43B3-B97A-BF6177969A4D}" presName="linearFlow" presStyleCnt="0">
        <dgm:presLayoutVars>
          <dgm:dir/>
          <dgm:animLvl val="lvl"/>
          <dgm:resizeHandles val="exact"/>
        </dgm:presLayoutVars>
      </dgm:prSet>
      <dgm:spPr/>
    </dgm:pt>
    <dgm:pt modelId="{0A630F95-3D68-4097-B49C-9D47CD54AB1D}" type="pres">
      <dgm:prSet presAssocID="{BC6F8EC6-C609-4D5F-AD35-9E77428EDDB3}" presName="composite" presStyleCnt="0"/>
      <dgm:spPr/>
    </dgm:pt>
    <dgm:pt modelId="{2E8D982D-F9AB-4568-BBC3-542963770395}" type="pres">
      <dgm:prSet presAssocID="{BC6F8EC6-C609-4D5F-AD35-9E77428EDDB3}" presName="parentText" presStyleLbl="alignNode1" presStyleIdx="0" presStyleCnt="4" custScaleX="137190" custLinFactNeighborX="-2097" custLinFactNeighborY="-4865">
        <dgm:presLayoutVars>
          <dgm:chMax val="1"/>
          <dgm:bulletEnabled val="1"/>
        </dgm:presLayoutVars>
      </dgm:prSet>
      <dgm:spPr/>
      <dgm:t>
        <a:bodyPr/>
        <a:lstStyle/>
        <a:p>
          <a:endParaRPr lang="es-MX"/>
        </a:p>
      </dgm:t>
    </dgm:pt>
    <dgm:pt modelId="{32D919CB-0783-41DF-94FF-167022278E09}" type="pres">
      <dgm:prSet presAssocID="{BC6F8EC6-C609-4D5F-AD35-9E77428EDDB3}" presName="descendantText" presStyleLbl="alignAcc1" presStyleIdx="0" presStyleCnt="4" custScaleX="103884" custLinFactNeighborX="5832" custLinFactNeighborY="-406">
        <dgm:presLayoutVars>
          <dgm:bulletEnabled val="1"/>
        </dgm:presLayoutVars>
      </dgm:prSet>
      <dgm:spPr/>
      <dgm:t>
        <a:bodyPr/>
        <a:lstStyle/>
        <a:p>
          <a:endParaRPr lang="es-MX"/>
        </a:p>
      </dgm:t>
    </dgm:pt>
    <dgm:pt modelId="{99EBFAED-DDCD-48A0-9FE5-B3F0F0D3C0D0}" type="pres">
      <dgm:prSet presAssocID="{6E995818-CD44-47E3-BBAA-FD41724CB5A4}" presName="sp" presStyleCnt="0"/>
      <dgm:spPr/>
    </dgm:pt>
    <dgm:pt modelId="{216291BB-E74A-47F6-91AA-5D300A1476AC}" type="pres">
      <dgm:prSet presAssocID="{745B8F96-1A75-4C92-A4B6-0D77C792E7D6}" presName="composite" presStyleCnt="0"/>
      <dgm:spPr/>
    </dgm:pt>
    <dgm:pt modelId="{8CBFC8DB-40DD-48CE-A4FD-DEADE7B96070}" type="pres">
      <dgm:prSet presAssocID="{745B8F96-1A75-4C92-A4B6-0D77C792E7D6}" presName="parentText" presStyleLbl="alignNode1" presStyleIdx="1" presStyleCnt="4" custScaleX="144781" custScaleY="107730" custLinFactNeighborX="-2300" custLinFactNeighborY="6392">
        <dgm:presLayoutVars>
          <dgm:chMax val="1"/>
          <dgm:bulletEnabled val="1"/>
        </dgm:presLayoutVars>
      </dgm:prSet>
      <dgm:spPr/>
      <dgm:t>
        <a:bodyPr/>
        <a:lstStyle/>
        <a:p>
          <a:endParaRPr lang="es-MX"/>
        </a:p>
      </dgm:t>
    </dgm:pt>
    <dgm:pt modelId="{D4725DB7-2992-4BE5-99A7-524405B1FFF7}" type="pres">
      <dgm:prSet presAssocID="{745B8F96-1A75-4C92-A4B6-0D77C792E7D6}" presName="descendantText" presStyleLbl="alignAcc1" presStyleIdx="1" presStyleCnt="4" custScaleX="92494">
        <dgm:presLayoutVars>
          <dgm:bulletEnabled val="1"/>
        </dgm:presLayoutVars>
      </dgm:prSet>
      <dgm:spPr/>
      <dgm:t>
        <a:bodyPr/>
        <a:lstStyle/>
        <a:p>
          <a:endParaRPr lang="es-MX"/>
        </a:p>
      </dgm:t>
    </dgm:pt>
    <dgm:pt modelId="{3130E152-BF71-4168-98E7-80CD020D25FB}" type="pres">
      <dgm:prSet presAssocID="{48A4E07A-6533-46E2-9FC5-5D564D74A989}" presName="sp" presStyleCnt="0"/>
      <dgm:spPr/>
    </dgm:pt>
    <dgm:pt modelId="{A7CECD92-0E00-4DE9-B4D0-86000B0596FE}" type="pres">
      <dgm:prSet presAssocID="{3E47DB49-A5F0-4295-AA4D-AD6E38706C5D}" presName="composite" presStyleCnt="0"/>
      <dgm:spPr/>
    </dgm:pt>
    <dgm:pt modelId="{291322A1-6EB7-4180-BAC2-B4AD84CECFC5}" type="pres">
      <dgm:prSet presAssocID="{3E47DB49-A5F0-4295-AA4D-AD6E38706C5D}" presName="parentText" presStyleLbl="alignNode1" presStyleIdx="2" presStyleCnt="4" custScaleX="144781">
        <dgm:presLayoutVars>
          <dgm:chMax val="1"/>
          <dgm:bulletEnabled val="1"/>
        </dgm:presLayoutVars>
      </dgm:prSet>
      <dgm:spPr/>
      <dgm:t>
        <a:bodyPr/>
        <a:lstStyle/>
        <a:p>
          <a:endParaRPr lang="es-MX"/>
        </a:p>
      </dgm:t>
    </dgm:pt>
    <dgm:pt modelId="{0FD52D98-6ABC-47A1-92CB-FEA18AD98994}" type="pres">
      <dgm:prSet presAssocID="{3E47DB49-A5F0-4295-AA4D-AD6E38706C5D}" presName="descendantText" presStyleLbl="alignAcc1" presStyleIdx="2" presStyleCnt="4" custScaleX="90788">
        <dgm:presLayoutVars>
          <dgm:bulletEnabled val="1"/>
        </dgm:presLayoutVars>
      </dgm:prSet>
      <dgm:spPr/>
      <dgm:t>
        <a:bodyPr/>
        <a:lstStyle/>
        <a:p>
          <a:endParaRPr lang="es-MX"/>
        </a:p>
      </dgm:t>
    </dgm:pt>
    <dgm:pt modelId="{C92BB48D-06E9-47D0-8318-62B144F01B72}" type="pres">
      <dgm:prSet presAssocID="{2FE39D73-6570-41B6-9C7B-1D9A091611C3}" presName="sp" presStyleCnt="0"/>
      <dgm:spPr/>
    </dgm:pt>
    <dgm:pt modelId="{637E1F9F-D6B5-4897-A1CE-F8DBD3C8BB2E}" type="pres">
      <dgm:prSet presAssocID="{831DE650-A70F-42A6-B003-79F18EA0B424}" presName="composite" presStyleCnt="0"/>
      <dgm:spPr/>
    </dgm:pt>
    <dgm:pt modelId="{9CADBED4-AAA8-48B2-ACC8-0A03A3071DAE}" type="pres">
      <dgm:prSet presAssocID="{831DE650-A70F-42A6-B003-79F18EA0B424}" presName="parentText" presStyleLbl="alignNode1" presStyleIdx="3" presStyleCnt="4" custScaleX="148119" custLinFactNeighborX="-631" custLinFactNeighborY="-1967">
        <dgm:presLayoutVars>
          <dgm:chMax val="1"/>
          <dgm:bulletEnabled val="1"/>
        </dgm:presLayoutVars>
      </dgm:prSet>
      <dgm:spPr/>
      <dgm:t>
        <a:bodyPr/>
        <a:lstStyle/>
        <a:p>
          <a:endParaRPr lang="es-MX"/>
        </a:p>
      </dgm:t>
    </dgm:pt>
    <dgm:pt modelId="{DFC7D131-EE78-430F-B78C-C6F865FD29BE}" type="pres">
      <dgm:prSet presAssocID="{831DE650-A70F-42A6-B003-79F18EA0B424}" presName="descendantText" presStyleLbl="alignAcc1" presStyleIdx="3" presStyleCnt="4" custScaleX="90258">
        <dgm:presLayoutVars>
          <dgm:bulletEnabled val="1"/>
        </dgm:presLayoutVars>
      </dgm:prSet>
      <dgm:spPr/>
      <dgm:t>
        <a:bodyPr/>
        <a:lstStyle/>
        <a:p>
          <a:endParaRPr lang="es-MX"/>
        </a:p>
      </dgm:t>
    </dgm:pt>
  </dgm:ptLst>
  <dgm:cxnLst>
    <dgm:cxn modelId="{3B89C228-406A-4021-A8F3-38E190E1E2F2}" srcId="{745B8F96-1A75-4C92-A4B6-0D77C792E7D6}" destId="{BE021D2F-D1C3-47C4-AF56-587525217F22}" srcOrd="0" destOrd="0" parTransId="{05306A58-19F3-4C02-AAED-6CA587CA872E}" sibTransId="{58CD52F6-584A-4B32-91D5-82C9AEEEE59F}"/>
    <dgm:cxn modelId="{FCA33511-DE9D-45D3-83ED-E3F24FC4EFB8}" type="presOf" srcId="{B8E66000-94E1-43B3-B97A-BF6177969A4D}" destId="{F50D25A3-C3B1-44AD-8937-C05035F58B7B}" srcOrd="0" destOrd="0" presId="urn:microsoft.com/office/officeart/2005/8/layout/chevron2"/>
    <dgm:cxn modelId="{D96181B9-59F9-4C12-9A58-BB69A3D2D539}" srcId="{B8E66000-94E1-43B3-B97A-BF6177969A4D}" destId="{BC6F8EC6-C609-4D5F-AD35-9E77428EDDB3}" srcOrd="0" destOrd="0" parTransId="{F13AF1EB-46AB-4BB4-AD01-DD341BE79035}" sibTransId="{6E995818-CD44-47E3-BBAA-FD41724CB5A4}"/>
    <dgm:cxn modelId="{76A6142D-DECF-43C1-9857-4B9AC9A53367}" srcId="{B8E66000-94E1-43B3-B97A-BF6177969A4D}" destId="{3E47DB49-A5F0-4295-AA4D-AD6E38706C5D}" srcOrd="2" destOrd="0" parTransId="{A2160B20-33A5-41C9-A929-BB67C6BACD94}" sibTransId="{2FE39D73-6570-41B6-9C7B-1D9A091611C3}"/>
    <dgm:cxn modelId="{49AC6EBF-F877-44A5-8902-0782E1269D43}" type="presOf" srcId="{CDC33D02-FBD7-4A79-8A87-46813492D258}" destId="{DFC7D131-EE78-430F-B78C-C6F865FD29BE}" srcOrd="0" destOrd="0" presId="urn:microsoft.com/office/officeart/2005/8/layout/chevron2"/>
    <dgm:cxn modelId="{3E1BBF80-17E3-406C-80BC-C71A2952DB63}" srcId="{831DE650-A70F-42A6-B003-79F18EA0B424}" destId="{CDC33D02-FBD7-4A79-8A87-46813492D258}" srcOrd="0" destOrd="0" parTransId="{44A78C79-F895-450C-8EB2-424E6C92B161}" sibTransId="{668D4E7A-AA7E-42DC-BEF1-D2DBAB3DA130}"/>
    <dgm:cxn modelId="{98B441E0-22BF-4AE5-A56C-F9A6864EC65F}" type="presOf" srcId="{BC6F8EC6-C609-4D5F-AD35-9E77428EDDB3}" destId="{2E8D982D-F9AB-4568-BBC3-542963770395}" srcOrd="0" destOrd="0" presId="urn:microsoft.com/office/officeart/2005/8/layout/chevron2"/>
    <dgm:cxn modelId="{D5883D74-B093-48E0-A7C7-C3FEF8C2487A}" type="presOf" srcId="{BE021D2F-D1C3-47C4-AF56-587525217F22}" destId="{D4725DB7-2992-4BE5-99A7-524405B1FFF7}" srcOrd="0" destOrd="0" presId="urn:microsoft.com/office/officeart/2005/8/layout/chevron2"/>
    <dgm:cxn modelId="{10ACE6C1-4721-498E-8DF1-3C1BC1114DD4}" type="presOf" srcId="{5B59B13E-CC3B-4CD7-ADD5-077EDB470FE1}" destId="{0FD52D98-6ABC-47A1-92CB-FEA18AD98994}" srcOrd="0" destOrd="0" presId="urn:microsoft.com/office/officeart/2005/8/layout/chevron2"/>
    <dgm:cxn modelId="{A63769CB-F4D7-46A2-B513-BD0BC6262AA4}" type="presOf" srcId="{2589857E-FB27-483C-A86F-F61CCB4F5755}" destId="{32D919CB-0783-41DF-94FF-167022278E09}" srcOrd="0" destOrd="0" presId="urn:microsoft.com/office/officeart/2005/8/layout/chevron2"/>
    <dgm:cxn modelId="{76437A64-3ADD-48D6-AB9E-844BF527F814}" type="presOf" srcId="{831DE650-A70F-42A6-B003-79F18EA0B424}" destId="{9CADBED4-AAA8-48B2-ACC8-0A03A3071DAE}" srcOrd="0" destOrd="0" presId="urn:microsoft.com/office/officeart/2005/8/layout/chevron2"/>
    <dgm:cxn modelId="{5C7F5A25-5CFE-4AFC-9D72-6E8755ADAC15}" type="presOf" srcId="{3E47DB49-A5F0-4295-AA4D-AD6E38706C5D}" destId="{291322A1-6EB7-4180-BAC2-B4AD84CECFC5}" srcOrd="0" destOrd="0" presId="urn:microsoft.com/office/officeart/2005/8/layout/chevron2"/>
    <dgm:cxn modelId="{712E7DBE-44E5-4FCC-B092-AAA81EAB903D}" srcId="{BC6F8EC6-C609-4D5F-AD35-9E77428EDDB3}" destId="{2589857E-FB27-483C-A86F-F61CCB4F5755}" srcOrd="0" destOrd="0" parTransId="{2042AF80-8798-47C3-916D-075E1439703B}" sibTransId="{71BD74A9-E16D-44A8-A26D-68BE61DBA7ED}"/>
    <dgm:cxn modelId="{B5CA55CC-733F-4043-AAEE-B1FC1052D81C}" srcId="{3E47DB49-A5F0-4295-AA4D-AD6E38706C5D}" destId="{5B59B13E-CC3B-4CD7-ADD5-077EDB470FE1}" srcOrd="0" destOrd="0" parTransId="{92108724-0CF9-444B-A39B-2DDBD92CC135}" sibTransId="{F446AF1D-1AAF-4FAD-A84E-C6C51B86CA58}"/>
    <dgm:cxn modelId="{9BD2D795-0F1D-4E7A-8299-3BF443F89840}" type="presOf" srcId="{745B8F96-1A75-4C92-A4B6-0D77C792E7D6}" destId="{8CBFC8DB-40DD-48CE-A4FD-DEADE7B96070}" srcOrd="0" destOrd="0" presId="urn:microsoft.com/office/officeart/2005/8/layout/chevron2"/>
    <dgm:cxn modelId="{345595B4-9B4E-4D96-8665-A7FB322FC75F}" srcId="{B8E66000-94E1-43B3-B97A-BF6177969A4D}" destId="{831DE650-A70F-42A6-B003-79F18EA0B424}" srcOrd="3" destOrd="0" parTransId="{9D2015DC-404A-46D5-A83C-5E51B79B85F3}" sibTransId="{8B0716E1-69CB-44BC-8BE3-1AB9BC55B214}"/>
    <dgm:cxn modelId="{C43F59A0-548B-46F5-88B5-2AB0B6F50A9C}" srcId="{B8E66000-94E1-43B3-B97A-BF6177969A4D}" destId="{745B8F96-1A75-4C92-A4B6-0D77C792E7D6}" srcOrd="1" destOrd="0" parTransId="{E3659B6A-143B-4480-AEF4-B5FA5A07D5C7}" sibTransId="{48A4E07A-6533-46E2-9FC5-5D564D74A989}"/>
    <dgm:cxn modelId="{A268BDCE-1B4D-4A82-BA55-CA3AC4FBE168}" type="presParOf" srcId="{F50D25A3-C3B1-44AD-8937-C05035F58B7B}" destId="{0A630F95-3D68-4097-B49C-9D47CD54AB1D}" srcOrd="0" destOrd="0" presId="urn:microsoft.com/office/officeart/2005/8/layout/chevron2"/>
    <dgm:cxn modelId="{38A47163-F84C-4A83-B107-76FFA9AC2467}" type="presParOf" srcId="{0A630F95-3D68-4097-B49C-9D47CD54AB1D}" destId="{2E8D982D-F9AB-4568-BBC3-542963770395}" srcOrd="0" destOrd="0" presId="urn:microsoft.com/office/officeart/2005/8/layout/chevron2"/>
    <dgm:cxn modelId="{4FD2A6BD-EA94-4161-8D24-14D2C0C01B97}" type="presParOf" srcId="{0A630F95-3D68-4097-B49C-9D47CD54AB1D}" destId="{32D919CB-0783-41DF-94FF-167022278E09}" srcOrd="1" destOrd="0" presId="urn:microsoft.com/office/officeart/2005/8/layout/chevron2"/>
    <dgm:cxn modelId="{69410292-2A29-4808-B3C5-D1F78601BC06}" type="presParOf" srcId="{F50D25A3-C3B1-44AD-8937-C05035F58B7B}" destId="{99EBFAED-DDCD-48A0-9FE5-B3F0F0D3C0D0}" srcOrd="1" destOrd="0" presId="urn:microsoft.com/office/officeart/2005/8/layout/chevron2"/>
    <dgm:cxn modelId="{DA12E3AE-4C26-4AE7-BD40-D9DACED44970}" type="presParOf" srcId="{F50D25A3-C3B1-44AD-8937-C05035F58B7B}" destId="{216291BB-E74A-47F6-91AA-5D300A1476AC}" srcOrd="2" destOrd="0" presId="urn:microsoft.com/office/officeart/2005/8/layout/chevron2"/>
    <dgm:cxn modelId="{AF27879F-B8FC-4189-928E-C1C0580EC46C}" type="presParOf" srcId="{216291BB-E74A-47F6-91AA-5D300A1476AC}" destId="{8CBFC8DB-40DD-48CE-A4FD-DEADE7B96070}" srcOrd="0" destOrd="0" presId="urn:microsoft.com/office/officeart/2005/8/layout/chevron2"/>
    <dgm:cxn modelId="{0C3F3023-7CA8-4818-AFFD-A55A06D97BB0}" type="presParOf" srcId="{216291BB-E74A-47F6-91AA-5D300A1476AC}" destId="{D4725DB7-2992-4BE5-99A7-524405B1FFF7}" srcOrd="1" destOrd="0" presId="urn:microsoft.com/office/officeart/2005/8/layout/chevron2"/>
    <dgm:cxn modelId="{52FC8956-47DA-4715-9764-5983688B49FA}" type="presParOf" srcId="{F50D25A3-C3B1-44AD-8937-C05035F58B7B}" destId="{3130E152-BF71-4168-98E7-80CD020D25FB}" srcOrd="3" destOrd="0" presId="urn:microsoft.com/office/officeart/2005/8/layout/chevron2"/>
    <dgm:cxn modelId="{FDA18D5E-B982-4D66-A096-A5EBAB69EE74}" type="presParOf" srcId="{F50D25A3-C3B1-44AD-8937-C05035F58B7B}" destId="{A7CECD92-0E00-4DE9-B4D0-86000B0596FE}" srcOrd="4" destOrd="0" presId="urn:microsoft.com/office/officeart/2005/8/layout/chevron2"/>
    <dgm:cxn modelId="{671372B5-264A-4726-9FC9-605DD4FC00AE}" type="presParOf" srcId="{A7CECD92-0E00-4DE9-B4D0-86000B0596FE}" destId="{291322A1-6EB7-4180-BAC2-B4AD84CECFC5}" srcOrd="0" destOrd="0" presId="urn:microsoft.com/office/officeart/2005/8/layout/chevron2"/>
    <dgm:cxn modelId="{5DDA4FE1-23AE-4007-8D19-D4DCE389D18F}" type="presParOf" srcId="{A7CECD92-0E00-4DE9-B4D0-86000B0596FE}" destId="{0FD52D98-6ABC-47A1-92CB-FEA18AD98994}" srcOrd="1" destOrd="0" presId="urn:microsoft.com/office/officeart/2005/8/layout/chevron2"/>
    <dgm:cxn modelId="{F6CFA08B-29A8-4A61-A05F-C980AD52A942}" type="presParOf" srcId="{F50D25A3-C3B1-44AD-8937-C05035F58B7B}" destId="{C92BB48D-06E9-47D0-8318-62B144F01B72}" srcOrd="5" destOrd="0" presId="urn:microsoft.com/office/officeart/2005/8/layout/chevron2"/>
    <dgm:cxn modelId="{636FFF2E-0E57-4840-89CA-812A8CB052A8}" type="presParOf" srcId="{F50D25A3-C3B1-44AD-8937-C05035F58B7B}" destId="{637E1F9F-D6B5-4897-A1CE-F8DBD3C8BB2E}" srcOrd="6" destOrd="0" presId="urn:microsoft.com/office/officeart/2005/8/layout/chevron2"/>
    <dgm:cxn modelId="{CA377F90-D7B8-4019-A9C6-EDC2CF3F579C}" type="presParOf" srcId="{637E1F9F-D6B5-4897-A1CE-F8DBD3C8BB2E}" destId="{9CADBED4-AAA8-48B2-ACC8-0A03A3071DAE}" srcOrd="0" destOrd="0" presId="urn:microsoft.com/office/officeart/2005/8/layout/chevron2"/>
    <dgm:cxn modelId="{258EAF4F-96F6-41BC-B669-987EAD038CF3}" type="presParOf" srcId="{637E1F9F-D6B5-4897-A1CE-F8DBD3C8BB2E}" destId="{DFC7D131-EE78-430F-B78C-C6F865FD29BE}"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B8E66000-94E1-43B3-B97A-BF6177969A4D}" type="doc">
      <dgm:prSet loTypeId="urn:microsoft.com/office/officeart/2005/8/layout/chevron2" loCatId="list" qsTypeId="urn:microsoft.com/office/officeart/2005/8/quickstyle/3d1" qsCatId="3D" csTypeId="urn:microsoft.com/office/officeart/2005/8/colors/accent1_2" csCatId="accent1" phldr="1"/>
      <dgm:spPr/>
    </dgm:pt>
    <dgm:pt modelId="{663DB1E4-8D8C-4671-9E5B-EE6054BFA472}">
      <dgm:prSet custT="1">
        <dgm:style>
          <a:lnRef idx="1">
            <a:schemeClr val="accent1"/>
          </a:lnRef>
          <a:fillRef idx="2">
            <a:schemeClr val="accent1"/>
          </a:fillRef>
          <a:effectRef idx="1">
            <a:schemeClr val="accent1"/>
          </a:effectRef>
          <a:fontRef idx="minor">
            <a:schemeClr val="dk1"/>
          </a:fontRef>
        </dgm:style>
      </dgm:prSet>
      <dgm:spPr/>
      <dgm:t>
        <a:bodyPr/>
        <a:lstStyle/>
        <a:p>
          <a:r>
            <a:rPr lang="es-MX" sz="600" dirty="0" smtClean="0"/>
            <a:t> </a:t>
          </a:r>
          <a:r>
            <a:rPr lang="es-MX" sz="1400" dirty="0" smtClean="0"/>
            <a:t>Método analógico</a:t>
          </a:r>
          <a:endParaRPr lang="es-MX" sz="1400" dirty="0"/>
        </a:p>
      </dgm:t>
    </dgm:pt>
    <dgm:pt modelId="{F4A5F7BA-CFF1-47A9-886F-2AD251D6BA74}" type="parTrans" cxnId="{06BBD74E-5EC5-4B85-9F35-660442393FE0}">
      <dgm:prSet/>
      <dgm:spPr/>
      <dgm:t>
        <a:bodyPr/>
        <a:lstStyle/>
        <a:p>
          <a:endParaRPr lang="es-MX"/>
        </a:p>
      </dgm:t>
    </dgm:pt>
    <dgm:pt modelId="{CA49D270-DDC6-4AC2-B610-7630C231B85B}" type="sibTrans" cxnId="{06BBD74E-5EC5-4B85-9F35-660442393FE0}">
      <dgm:prSet/>
      <dgm:spPr/>
      <dgm:t>
        <a:bodyPr/>
        <a:lstStyle/>
        <a:p>
          <a:endParaRPr lang="es-MX"/>
        </a:p>
      </dgm:t>
    </dgm:pt>
    <dgm:pt modelId="{B325EE7F-69FE-4F92-9B99-5887069E76D3}">
      <dgm:prSet/>
      <dgm:spPr/>
      <dgm:t>
        <a:bodyPr/>
        <a:lstStyle/>
        <a:p>
          <a:r>
            <a:rPr lang="es-MX" dirty="0" smtClean="0"/>
            <a:t>Va de lo particular a lo particular, consiste en comparar dos fenómenos parecidos pero no idénticos.</a:t>
          </a:r>
          <a:endParaRPr lang="es-MX" dirty="0"/>
        </a:p>
      </dgm:t>
    </dgm:pt>
    <dgm:pt modelId="{5287D6F3-079C-4150-9861-D8CE81E0FE4A}" type="parTrans" cxnId="{10CD0C30-88C4-43FD-90C5-CB2957CDB499}">
      <dgm:prSet/>
      <dgm:spPr/>
      <dgm:t>
        <a:bodyPr/>
        <a:lstStyle/>
        <a:p>
          <a:endParaRPr lang="es-MX"/>
        </a:p>
      </dgm:t>
    </dgm:pt>
    <dgm:pt modelId="{CDF74713-8BC7-4026-842A-82153C3B949E}" type="sibTrans" cxnId="{10CD0C30-88C4-43FD-90C5-CB2957CDB499}">
      <dgm:prSet/>
      <dgm:spPr/>
      <dgm:t>
        <a:bodyPr/>
        <a:lstStyle/>
        <a:p>
          <a:endParaRPr lang="es-MX"/>
        </a:p>
      </dgm:t>
    </dgm:pt>
    <dgm:pt modelId="{8380CFEA-BEFF-4243-AF62-4C3771E262A4}">
      <dgm:prSet/>
      <dgm:spPr/>
      <dgm:t>
        <a:bodyPr/>
        <a:lstStyle/>
        <a:p>
          <a:r>
            <a:rPr lang="es-MX" dirty="0" smtClean="0"/>
            <a:t>Basado en el registro y cuantificación de los hechos, el método estadístico los traduce en guarismos que permiten reflejarlos como materia de comparación y deducción.</a:t>
          </a:r>
          <a:endParaRPr lang="es-MX" dirty="0"/>
        </a:p>
      </dgm:t>
    </dgm:pt>
    <dgm:pt modelId="{7DB52183-C790-40DB-9086-126ABA73F0E7}" type="parTrans" cxnId="{F71DF152-DE37-42E9-96AE-619B8DE0E254}">
      <dgm:prSet/>
      <dgm:spPr/>
      <dgm:t>
        <a:bodyPr/>
        <a:lstStyle/>
        <a:p>
          <a:endParaRPr lang="es-MX"/>
        </a:p>
      </dgm:t>
    </dgm:pt>
    <dgm:pt modelId="{F999BD9B-3654-4D3F-A9B9-E4D0BC9E8EE8}" type="sibTrans" cxnId="{F71DF152-DE37-42E9-96AE-619B8DE0E254}">
      <dgm:prSet/>
      <dgm:spPr/>
      <dgm:t>
        <a:bodyPr/>
        <a:lstStyle/>
        <a:p>
          <a:endParaRPr lang="es-MX"/>
        </a:p>
      </dgm:t>
    </dgm:pt>
    <dgm:pt modelId="{770EB9F3-CF2A-49F6-BC74-92AEB31421CD}">
      <dgm:prSet custT="1">
        <dgm:style>
          <a:lnRef idx="1">
            <a:schemeClr val="accent1"/>
          </a:lnRef>
          <a:fillRef idx="2">
            <a:schemeClr val="accent1"/>
          </a:fillRef>
          <a:effectRef idx="1">
            <a:schemeClr val="accent1"/>
          </a:effectRef>
          <a:fontRef idx="minor">
            <a:schemeClr val="dk1"/>
          </a:fontRef>
        </dgm:style>
      </dgm:prSet>
      <dgm:spPr/>
      <dgm:t>
        <a:bodyPr/>
        <a:lstStyle/>
        <a:p>
          <a:r>
            <a:rPr lang="es-MX" sz="1400" dirty="0" smtClean="0"/>
            <a:t>Método exegético</a:t>
          </a:r>
          <a:endParaRPr lang="es-MX" sz="1400" dirty="0"/>
        </a:p>
      </dgm:t>
    </dgm:pt>
    <dgm:pt modelId="{EB943191-103F-4A3D-BE0F-1CD06FEAFAFC}" type="parTrans" cxnId="{097E26BA-6B1D-4200-8AAD-BD320536BD1B}">
      <dgm:prSet/>
      <dgm:spPr/>
      <dgm:t>
        <a:bodyPr/>
        <a:lstStyle/>
        <a:p>
          <a:endParaRPr lang="es-MX"/>
        </a:p>
      </dgm:t>
    </dgm:pt>
    <dgm:pt modelId="{E6D3EA5C-2E81-4E65-94DE-AE5A856629AE}" type="sibTrans" cxnId="{097E26BA-6B1D-4200-8AAD-BD320536BD1B}">
      <dgm:prSet/>
      <dgm:spPr/>
      <dgm:t>
        <a:bodyPr/>
        <a:lstStyle/>
        <a:p>
          <a:endParaRPr lang="es-MX"/>
        </a:p>
      </dgm:t>
    </dgm:pt>
    <dgm:pt modelId="{1618FA1B-A6F4-4006-8BF8-F56D45D0A266}">
      <dgm:prSet/>
      <dgm:spPr/>
      <dgm:t>
        <a:bodyPr/>
        <a:lstStyle/>
        <a:p>
          <a:r>
            <a:rPr lang="es-MX" dirty="0" smtClean="0"/>
            <a:t>Se caracteriza por un desmesurado culto a la ley escrito, así como por el afán de descubrir la intención del legislador.</a:t>
          </a:r>
          <a:endParaRPr lang="es-MX" dirty="0"/>
        </a:p>
      </dgm:t>
    </dgm:pt>
    <dgm:pt modelId="{489A915F-FA8C-43B1-8F27-58D4832C8DB1}" type="parTrans" cxnId="{997D969D-4CE8-431D-9BAF-C50E6D9FB438}">
      <dgm:prSet/>
      <dgm:spPr/>
      <dgm:t>
        <a:bodyPr/>
        <a:lstStyle/>
        <a:p>
          <a:endParaRPr lang="es-MX"/>
        </a:p>
      </dgm:t>
    </dgm:pt>
    <dgm:pt modelId="{810F4D0E-1B35-4B7E-AC3B-74FD05BF9AAE}" type="sibTrans" cxnId="{997D969D-4CE8-431D-9BAF-C50E6D9FB438}">
      <dgm:prSet/>
      <dgm:spPr/>
      <dgm:t>
        <a:bodyPr/>
        <a:lstStyle/>
        <a:p>
          <a:endParaRPr lang="es-MX"/>
        </a:p>
      </dgm:t>
    </dgm:pt>
    <dgm:pt modelId="{638CD105-5007-4677-BD23-14F533E0C13A}">
      <dgm:prSet custT="1">
        <dgm:style>
          <a:lnRef idx="1">
            <a:schemeClr val="accent1"/>
          </a:lnRef>
          <a:fillRef idx="2">
            <a:schemeClr val="accent1"/>
          </a:fillRef>
          <a:effectRef idx="1">
            <a:schemeClr val="accent1"/>
          </a:effectRef>
          <a:fontRef idx="minor">
            <a:schemeClr val="dk1"/>
          </a:fontRef>
        </dgm:style>
      </dgm:prSet>
      <dgm:spPr/>
      <dgm:t>
        <a:bodyPr/>
        <a:lstStyle/>
        <a:p>
          <a:r>
            <a:rPr lang="es-MX" sz="1400" dirty="0" smtClean="0"/>
            <a:t>Método comparativo</a:t>
          </a:r>
          <a:endParaRPr lang="es-MX" sz="1400" dirty="0"/>
        </a:p>
      </dgm:t>
    </dgm:pt>
    <dgm:pt modelId="{015076EB-F40C-4024-8713-2CF739923213}" type="parTrans" cxnId="{530F03E2-F580-48A7-8A52-EE2AC1E88A57}">
      <dgm:prSet/>
      <dgm:spPr/>
      <dgm:t>
        <a:bodyPr/>
        <a:lstStyle/>
        <a:p>
          <a:endParaRPr lang="es-MX"/>
        </a:p>
      </dgm:t>
    </dgm:pt>
    <dgm:pt modelId="{B232FA7C-7F8C-412E-9CB8-B6E4EEF22B00}" type="sibTrans" cxnId="{530F03E2-F580-48A7-8A52-EE2AC1E88A57}">
      <dgm:prSet/>
      <dgm:spPr/>
      <dgm:t>
        <a:bodyPr/>
        <a:lstStyle/>
        <a:p>
          <a:endParaRPr lang="es-MX"/>
        </a:p>
      </dgm:t>
    </dgm:pt>
    <dgm:pt modelId="{C75A3EDD-66EE-472D-899A-528A717D82FF}">
      <dgm:prSet/>
      <dgm:spPr/>
      <dgm:t>
        <a:bodyPr/>
        <a:lstStyle/>
        <a:p>
          <a:r>
            <a:rPr lang="es-MX" dirty="0" smtClean="0"/>
            <a:t>Consiste en equiparar las instituciones y acontecimientos de un país a otro. A efecto de trasladar o exportar a otros países instituciones que hayan acreditado su bondad y efectividad.</a:t>
          </a:r>
          <a:endParaRPr lang="es-MX" dirty="0"/>
        </a:p>
      </dgm:t>
    </dgm:pt>
    <dgm:pt modelId="{F2754586-4761-4F16-AB3D-D03B3C4DCB60}" type="parTrans" cxnId="{3DF5756A-A9EE-4869-9E09-43AB8D738622}">
      <dgm:prSet/>
      <dgm:spPr/>
      <dgm:t>
        <a:bodyPr/>
        <a:lstStyle/>
        <a:p>
          <a:endParaRPr lang="es-MX"/>
        </a:p>
      </dgm:t>
    </dgm:pt>
    <dgm:pt modelId="{79D900EC-516E-4D7E-866A-5F9D7AD3F10A}" type="sibTrans" cxnId="{3DF5756A-A9EE-4869-9E09-43AB8D738622}">
      <dgm:prSet/>
      <dgm:spPr/>
      <dgm:t>
        <a:bodyPr/>
        <a:lstStyle/>
        <a:p>
          <a:endParaRPr lang="es-MX"/>
        </a:p>
      </dgm:t>
    </dgm:pt>
    <dgm:pt modelId="{86673373-135B-4F6E-8561-BC32645E93DE}">
      <dgm:prSet custT="1">
        <dgm:style>
          <a:lnRef idx="1">
            <a:schemeClr val="accent1"/>
          </a:lnRef>
          <a:fillRef idx="2">
            <a:schemeClr val="accent1"/>
          </a:fillRef>
          <a:effectRef idx="1">
            <a:schemeClr val="accent1"/>
          </a:effectRef>
          <a:fontRef idx="minor">
            <a:schemeClr val="dk1"/>
          </a:fontRef>
        </dgm:style>
      </dgm:prSet>
      <dgm:spPr/>
      <dgm:t>
        <a:bodyPr/>
        <a:lstStyle/>
        <a:p>
          <a:r>
            <a:rPr lang="es-MX" sz="1600" dirty="0" smtClean="0"/>
            <a:t>Método jurídico</a:t>
          </a:r>
          <a:endParaRPr lang="es-MX" sz="1600" dirty="0"/>
        </a:p>
      </dgm:t>
    </dgm:pt>
    <dgm:pt modelId="{FD5D6F33-9A92-498E-8C90-15E39928A74D}" type="parTrans" cxnId="{D8DEE1E6-AD83-48B4-B46D-1871EC16771D}">
      <dgm:prSet/>
      <dgm:spPr/>
      <dgm:t>
        <a:bodyPr/>
        <a:lstStyle/>
        <a:p>
          <a:endParaRPr lang="es-MX"/>
        </a:p>
      </dgm:t>
    </dgm:pt>
    <dgm:pt modelId="{3806AD29-1C66-4EB6-9A4A-84B5E0FD44E9}" type="sibTrans" cxnId="{D8DEE1E6-AD83-48B4-B46D-1871EC16771D}">
      <dgm:prSet/>
      <dgm:spPr/>
      <dgm:t>
        <a:bodyPr/>
        <a:lstStyle/>
        <a:p>
          <a:endParaRPr lang="es-MX"/>
        </a:p>
      </dgm:t>
    </dgm:pt>
    <dgm:pt modelId="{A0905244-A4C5-4F94-AB30-9598F8BE79F4}">
      <dgm:prSet/>
      <dgm:spPr/>
      <dgm:t>
        <a:bodyPr/>
        <a:lstStyle/>
        <a:p>
          <a:r>
            <a:rPr lang="es-MX" dirty="0" smtClean="0"/>
            <a:t>Se caracteriza por tratar primero  de encontrar los principios generales, para luego determinar las consecuencias que se desprenden de dichos principios.</a:t>
          </a:r>
          <a:endParaRPr lang="es-MX" dirty="0"/>
        </a:p>
      </dgm:t>
    </dgm:pt>
    <dgm:pt modelId="{BA3E9A7F-ABD2-4EE8-9FC9-67E3A8097BC3}" type="parTrans" cxnId="{4FEF9662-7A74-4AC9-ABB1-2FC02318787E}">
      <dgm:prSet/>
      <dgm:spPr/>
      <dgm:t>
        <a:bodyPr/>
        <a:lstStyle/>
        <a:p>
          <a:endParaRPr lang="es-MX"/>
        </a:p>
      </dgm:t>
    </dgm:pt>
    <dgm:pt modelId="{75363AE6-FA98-4953-9CB8-01F8F12E383B}" type="sibTrans" cxnId="{4FEF9662-7A74-4AC9-ABB1-2FC02318787E}">
      <dgm:prSet/>
      <dgm:spPr/>
      <dgm:t>
        <a:bodyPr/>
        <a:lstStyle/>
        <a:p>
          <a:endParaRPr lang="es-MX"/>
        </a:p>
      </dgm:t>
    </dgm:pt>
    <dgm:pt modelId="{1A2F6264-CA2B-42E3-960C-5488B0EBBED2}">
      <dgm:prSet custT="1">
        <dgm:style>
          <a:lnRef idx="1">
            <a:schemeClr val="accent1"/>
          </a:lnRef>
          <a:fillRef idx="2">
            <a:schemeClr val="accent1"/>
          </a:fillRef>
          <a:effectRef idx="1">
            <a:schemeClr val="accent1"/>
          </a:effectRef>
          <a:fontRef idx="minor">
            <a:schemeClr val="dk1"/>
          </a:fontRef>
        </dgm:style>
      </dgm:prSet>
      <dgm:spPr/>
      <dgm:t>
        <a:bodyPr/>
        <a:lstStyle/>
        <a:p>
          <a:r>
            <a:rPr lang="es-MX" sz="1400" strike="noStrike" dirty="0" smtClean="0"/>
            <a:t>Método</a:t>
          </a:r>
          <a:r>
            <a:rPr lang="es-MX" sz="1400" strike="sngStrike" dirty="0" smtClean="0"/>
            <a:t> </a:t>
          </a:r>
          <a:r>
            <a:rPr lang="es-MX" sz="1400" strike="noStrike" dirty="0" smtClean="0"/>
            <a:t>estadístico</a:t>
          </a:r>
          <a:endParaRPr lang="es-MX" sz="1400" strike="noStrike" dirty="0"/>
        </a:p>
      </dgm:t>
    </dgm:pt>
    <dgm:pt modelId="{7CE3B408-2721-4655-A28B-F7E425DCD5DE}" type="sibTrans" cxnId="{95A6BF47-9AE7-4887-BF2C-0E08ADECF526}">
      <dgm:prSet/>
      <dgm:spPr/>
      <dgm:t>
        <a:bodyPr/>
        <a:lstStyle/>
        <a:p>
          <a:endParaRPr lang="es-MX"/>
        </a:p>
      </dgm:t>
    </dgm:pt>
    <dgm:pt modelId="{7212D419-BBE6-4BC7-841A-4F56642AAF8E}" type="parTrans" cxnId="{95A6BF47-9AE7-4887-BF2C-0E08ADECF526}">
      <dgm:prSet/>
      <dgm:spPr/>
      <dgm:t>
        <a:bodyPr/>
        <a:lstStyle/>
        <a:p>
          <a:endParaRPr lang="es-MX"/>
        </a:p>
      </dgm:t>
    </dgm:pt>
    <dgm:pt modelId="{F50D25A3-C3B1-44AD-8937-C05035F58B7B}" type="pres">
      <dgm:prSet presAssocID="{B8E66000-94E1-43B3-B97A-BF6177969A4D}" presName="linearFlow" presStyleCnt="0">
        <dgm:presLayoutVars>
          <dgm:dir/>
          <dgm:animLvl val="lvl"/>
          <dgm:resizeHandles val="exact"/>
        </dgm:presLayoutVars>
      </dgm:prSet>
      <dgm:spPr/>
    </dgm:pt>
    <dgm:pt modelId="{D593676D-B0B4-4D6C-BF76-050DCFA38976}" type="pres">
      <dgm:prSet presAssocID="{663DB1E4-8D8C-4671-9E5B-EE6054BFA472}" presName="composite" presStyleCnt="0"/>
      <dgm:spPr/>
    </dgm:pt>
    <dgm:pt modelId="{105B06A5-4873-4B5E-BB7F-276A09AB3E55}" type="pres">
      <dgm:prSet presAssocID="{663DB1E4-8D8C-4671-9E5B-EE6054BFA472}" presName="parentText" presStyleLbl="alignNode1" presStyleIdx="0" presStyleCnt="5" custScaleX="152121">
        <dgm:presLayoutVars>
          <dgm:chMax val="1"/>
          <dgm:bulletEnabled val="1"/>
        </dgm:presLayoutVars>
      </dgm:prSet>
      <dgm:spPr/>
      <dgm:t>
        <a:bodyPr/>
        <a:lstStyle/>
        <a:p>
          <a:endParaRPr lang="es-MX"/>
        </a:p>
      </dgm:t>
    </dgm:pt>
    <dgm:pt modelId="{78568A4A-1865-487E-810E-4EEC88F0C052}" type="pres">
      <dgm:prSet presAssocID="{663DB1E4-8D8C-4671-9E5B-EE6054BFA472}" presName="descendantText" presStyleLbl="alignAcc1" presStyleIdx="0" presStyleCnt="5" custScaleX="93137">
        <dgm:presLayoutVars>
          <dgm:bulletEnabled val="1"/>
        </dgm:presLayoutVars>
      </dgm:prSet>
      <dgm:spPr/>
      <dgm:t>
        <a:bodyPr/>
        <a:lstStyle/>
        <a:p>
          <a:endParaRPr lang="es-MX"/>
        </a:p>
      </dgm:t>
    </dgm:pt>
    <dgm:pt modelId="{186C32EF-11CB-4F91-8392-C83A51084213}" type="pres">
      <dgm:prSet presAssocID="{CA49D270-DDC6-4AC2-B610-7630C231B85B}" presName="sp" presStyleCnt="0"/>
      <dgm:spPr/>
    </dgm:pt>
    <dgm:pt modelId="{CA74650D-C40B-4237-A167-07691CE0AF4F}" type="pres">
      <dgm:prSet presAssocID="{1A2F6264-CA2B-42E3-960C-5488B0EBBED2}" presName="composite" presStyleCnt="0"/>
      <dgm:spPr/>
    </dgm:pt>
    <dgm:pt modelId="{355A9AB4-B949-4F6B-9D52-F38ECEB1A990}" type="pres">
      <dgm:prSet presAssocID="{1A2F6264-CA2B-42E3-960C-5488B0EBBED2}" presName="parentText" presStyleLbl="alignNode1" presStyleIdx="1" presStyleCnt="5" custScaleX="159373" custLinFactNeighborX="767" custLinFactNeighborY="1471">
        <dgm:presLayoutVars>
          <dgm:chMax val="1"/>
          <dgm:bulletEnabled val="1"/>
        </dgm:presLayoutVars>
      </dgm:prSet>
      <dgm:spPr/>
      <dgm:t>
        <a:bodyPr/>
        <a:lstStyle/>
        <a:p>
          <a:endParaRPr lang="es-MX"/>
        </a:p>
      </dgm:t>
    </dgm:pt>
    <dgm:pt modelId="{F1465EB4-9504-4159-9554-3B873677905F}" type="pres">
      <dgm:prSet presAssocID="{1A2F6264-CA2B-42E3-960C-5488B0EBBED2}" presName="descendantText" presStyleLbl="alignAcc1" presStyleIdx="1" presStyleCnt="5" custScaleX="93065">
        <dgm:presLayoutVars>
          <dgm:bulletEnabled val="1"/>
        </dgm:presLayoutVars>
      </dgm:prSet>
      <dgm:spPr/>
      <dgm:t>
        <a:bodyPr/>
        <a:lstStyle/>
        <a:p>
          <a:endParaRPr lang="es-MX"/>
        </a:p>
      </dgm:t>
    </dgm:pt>
    <dgm:pt modelId="{E668AB69-34A9-453F-B378-287D2475D15E}" type="pres">
      <dgm:prSet presAssocID="{7CE3B408-2721-4655-A28B-F7E425DCD5DE}" presName="sp" presStyleCnt="0"/>
      <dgm:spPr/>
    </dgm:pt>
    <dgm:pt modelId="{EC2ED08E-61FE-4B4D-A182-FCB85B1B21F0}" type="pres">
      <dgm:prSet presAssocID="{770EB9F3-CF2A-49F6-BC74-92AEB31421CD}" presName="composite" presStyleCnt="0"/>
      <dgm:spPr/>
    </dgm:pt>
    <dgm:pt modelId="{0B9A36A8-A3DE-4E56-89F7-6ADEF6D86D26}" type="pres">
      <dgm:prSet presAssocID="{770EB9F3-CF2A-49F6-BC74-92AEB31421CD}" presName="parentText" presStyleLbl="alignNode1" presStyleIdx="2" presStyleCnt="5" custScaleX="168909">
        <dgm:presLayoutVars>
          <dgm:chMax val="1"/>
          <dgm:bulletEnabled val="1"/>
        </dgm:presLayoutVars>
      </dgm:prSet>
      <dgm:spPr/>
      <dgm:t>
        <a:bodyPr/>
        <a:lstStyle/>
        <a:p>
          <a:endParaRPr lang="es-MX"/>
        </a:p>
      </dgm:t>
    </dgm:pt>
    <dgm:pt modelId="{D3A3696F-EF33-4CC9-9DF6-78E847201C21}" type="pres">
      <dgm:prSet presAssocID="{770EB9F3-CF2A-49F6-BC74-92AEB31421CD}" presName="descendantText" presStyleLbl="alignAcc1" presStyleIdx="2" presStyleCnt="5" custScaleX="94190">
        <dgm:presLayoutVars>
          <dgm:bulletEnabled val="1"/>
        </dgm:presLayoutVars>
      </dgm:prSet>
      <dgm:spPr/>
      <dgm:t>
        <a:bodyPr/>
        <a:lstStyle/>
        <a:p>
          <a:endParaRPr lang="es-MX"/>
        </a:p>
      </dgm:t>
    </dgm:pt>
    <dgm:pt modelId="{39106218-AC48-48F0-BC9B-D43A844257C5}" type="pres">
      <dgm:prSet presAssocID="{E6D3EA5C-2E81-4E65-94DE-AE5A856629AE}" presName="sp" presStyleCnt="0"/>
      <dgm:spPr/>
    </dgm:pt>
    <dgm:pt modelId="{A0B54434-4253-4C5F-960D-D0927155A3A3}" type="pres">
      <dgm:prSet presAssocID="{638CD105-5007-4677-BD23-14F533E0C13A}" presName="composite" presStyleCnt="0"/>
      <dgm:spPr/>
    </dgm:pt>
    <dgm:pt modelId="{EEAA29CF-026D-4574-B33D-B91B14C61E0C}" type="pres">
      <dgm:prSet presAssocID="{638CD105-5007-4677-BD23-14F533E0C13A}" presName="parentText" presStyleLbl="alignNode1" presStyleIdx="3" presStyleCnt="5" custScaleX="161780">
        <dgm:presLayoutVars>
          <dgm:chMax val="1"/>
          <dgm:bulletEnabled val="1"/>
        </dgm:presLayoutVars>
      </dgm:prSet>
      <dgm:spPr/>
      <dgm:t>
        <a:bodyPr/>
        <a:lstStyle/>
        <a:p>
          <a:endParaRPr lang="es-MX"/>
        </a:p>
      </dgm:t>
    </dgm:pt>
    <dgm:pt modelId="{644F862A-23DE-4F1B-A2A9-4006ECA80890}" type="pres">
      <dgm:prSet presAssocID="{638CD105-5007-4677-BD23-14F533E0C13A}" presName="descendantText" presStyleLbl="alignAcc1" presStyleIdx="3" presStyleCnt="5" custScaleX="94443">
        <dgm:presLayoutVars>
          <dgm:bulletEnabled val="1"/>
        </dgm:presLayoutVars>
      </dgm:prSet>
      <dgm:spPr/>
      <dgm:t>
        <a:bodyPr/>
        <a:lstStyle/>
        <a:p>
          <a:endParaRPr lang="es-MX"/>
        </a:p>
      </dgm:t>
    </dgm:pt>
    <dgm:pt modelId="{F71EBBF4-06B7-4605-9380-87812365841B}" type="pres">
      <dgm:prSet presAssocID="{B232FA7C-7F8C-412E-9CB8-B6E4EEF22B00}" presName="sp" presStyleCnt="0"/>
      <dgm:spPr/>
    </dgm:pt>
    <dgm:pt modelId="{1C4877D5-3FE2-453A-8C95-B140CD593792}" type="pres">
      <dgm:prSet presAssocID="{86673373-135B-4F6E-8561-BC32645E93DE}" presName="composite" presStyleCnt="0"/>
      <dgm:spPr/>
    </dgm:pt>
    <dgm:pt modelId="{1EB5C7B4-971E-4BF4-AF31-6BD2911FC58C}" type="pres">
      <dgm:prSet presAssocID="{86673373-135B-4F6E-8561-BC32645E93DE}" presName="parentText" presStyleLbl="alignNode1" presStyleIdx="4" presStyleCnt="5" custScaleX="161780">
        <dgm:presLayoutVars>
          <dgm:chMax val="1"/>
          <dgm:bulletEnabled val="1"/>
        </dgm:presLayoutVars>
      </dgm:prSet>
      <dgm:spPr/>
      <dgm:t>
        <a:bodyPr/>
        <a:lstStyle/>
        <a:p>
          <a:endParaRPr lang="es-MX"/>
        </a:p>
      </dgm:t>
    </dgm:pt>
    <dgm:pt modelId="{07FF7DC3-84B0-4DF6-9C82-4E0AE55845C3}" type="pres">
      <dgm:prSet presAssocID="{86673373-135B-4F6E-8561-BC32645E93DE}" presName="descendantText" presStyleLbl="alignAcc1" presStyleIdx="4" presStyleCnt="5" custScaleX="94443">
        <dgm:presLayoutVars>
          <dgm:bulletEnabled val="1"/>
        </dgm:presLayoutVars>
      </dgm:prSet>
      <dgm:spPr/>
      <dgm:t>
        <a:bodyPr/>
        <a:lstStyle/>
        <a:p>
          <a:endParaRPr lang="es-MX"/>
        </a:p>
      </dgm:t>
    </dgm:pt>
  </dgm:ptLst>
  <dgm:cxnLst>
    <dgm:cxn modelId="{4FEF9662-7A74-4AC9-ABB1-2FC02318787E}" srcId="{86673373-135B-4F6E-8561-BC32645E93DE}" destId="{A0905244-A4C5-4F94-AB30-9598F8BE79F4}" srcOrd="0" destOrd="0" parTransId="{BA3E9A7F-ABD2-4EE8-9FC9-67E3A8097BC3}" sibTransId="{75363AE6-FA98-4953-9CB8-01F8F12E383B}"/>
    <dgm:cxn modelId="{530F03E2-F580-48A7-8A52-EE2AC1E88A57}" srcId="{B8E66000-94E1-43B3-B97A-BF6177969A4D}" destId="{638CD105-5007-4677-BD23-14F533E0C13A}" srcOrd="3" destOrd="0" parTransId="{015076EB-F40C-4024-8713-2CF739923213}" sibTransId="{B232FA7C-7F8C-412E-9CB8-B6E4EEF22B00}"/>
    <dgm:cxn modelId="{997D969D-4CE8-431D-9BAF-C50E6D9FB438}" srcId="{770EB9F3-CF2A-49F6-BC74-92AEB31421CD}" destId="{1618FA1B-A6F4-4006-8BF8-F56D45D0A266}" srcOrd="0" destOrd="0" parTransId="{489A915F-FA8C-43B1-8F27-58D4832C8DB1}" sibTransId="{810F4D0E-1B35-4B7E-AC3B-74FD05BF9AAE}"/>
    <dgm:cxn modelId="{4EEC972F-9262-49B1-9215-2791F99060D0}" type="presOf" srcId="{663DB1E4-8D8C-4671-9E5B-EE6054BFA472}" destId="{105B06A5-4873-4B5E-BB7F-276A09AB3E55}" srcOrd="0" destOrd="0" presId="urn:microsoft.com/office/officeart/2005/8/layout/chevron2"/>
    <dgm:cxn modelId="{10CD0C30-88C4-43FD-90C5-CB2957CDB499}" srcId="{663DB1E4-8D8C-4671-9E5B-EE6054BFA472}" destId="{B325EE7F-69FE-4F92-9B99-5887069E76D3}" srcOrd="0" destOrd="0" parTransId="{5287D6F3-079C-4150-9861-D8CE81E0FE4A}" sibTransId="{CDF74713-8BC7-4026-842A-82153C3B949E}"/>
    <dgm:cxn modelId="{5C28E39D-DA38-45F5-8512-38394C7AC1E4}" type="presOf" srcId="{770EB9F3-CF2A-49F6-BC74-92AEB31421CD}" destId="{0B9A36A8-A3DE-4E56-89F7-6ADEF6D86D26}" srcOrd="0" destOrd="0" presId="urn:microsoft.com/office/officeart/2005/8/layout/chevron2"/>
    <dgm:cxn modelId="{F5359123-A938-47FA-AC18-7F816615EE28}" type="presOf" srcId="{B8E66000-94E1-43B3-B97A-BF6177969A4D}" destId="{F50D25A3-C3B1-44AD-8937-C05035F58B7B}" srcOrd="0" destOrd="0" presId="urn:microsoft.com/office/officeart/2005/8/layout/chevron2"/>
    <dgm:cxn modelId="{A3D72EB4-8196-4260-A464-DF659E3DFF31}" type="presOf" srcId="{8380CFEA-BEFF-4243-AF62-4C3771E262A4}" destId="{F1465EB4-9504-4159-9554-3B873677905F}" srcOrd="0" destOrd="0" presId="urn:microsoft.com/office/officeart/2005/8/layout/chevron2"/>
    <dgm:cxn modelId="{95A6BF47-9AE7-4887-BF2C-0E08ADECF526}" srcId="{B8E66000-94E1-43B3-B97A-BF6177969A4D}" destId="{1A2F6264-CA2B-42E3-960C-5488B0EBBED2}" srcOrd="1" destOrd="0" parTransId="{7212D419-BBE6-4BC7-841A-4F56642AAF8E}" sibTransId="{7CE3B408-2721-4655-A28B-F7E425DCD5DE}"/>
    <dgm:cxn modelId="{06BBD74E-5EC5-4B85-9F35-660442393FE0}" srcId="{B8E66000-94E1-43B3-B97A-BF6177969A4D}" destId="{663DB1E4-8D8C-4671-9E5B-EE6054BFA472}" srcOrd="0" destOrd="0" parTransId="{F4A5F7BA-CFF1-47A9-886F-2AD251D6BA74}" sibTransId="{CA49D270-DDC6-4AC2-B610-7630C231B85B}"/>
    <dgm:cxn modelId="{6B572E62-B023-4371-8B6F-B38C88B66884}" type="presOf" srcId="{A0905244-A4C5-4F94-AB30-9598F8BE79F4}" destId="{07FF7DC3-84B0-4DF6-9C82-4E0AE55845C3}" srcOrd="0" destOrd="0" presId="urn:microsoft.com/office/officeart/2005/8/layout/chevron2"/>
    <dgm:cxn modelId="{34924AA0-AFC6-4917-B2F7-3CC30D529A34}" type="presOf" srcId="{B325EE7F-69FE-4F92-9B99-5887069E76D3}" destId="{78568A4A-1865-487E-810E-4EEC88F0C052}" srcOrd="0" destOrd="0" presId="urn:microsoft.com/office/officeart/2005/8/layout/chevron2"/>
    <dgm:cxn modelId="{D8DEE1E6-AD83-48B4-B46D-1871EC16771D}" srcId="{B8E66000-94E1-43B3-B97A-BF6177969A4D}" destId="{86673373-135B-4F6E-8561-BC32645E93DE}" srcOrd="4" destOrd="0" parTransId="{FD5D6F33-9A92-498E-8C90-15E39928A74D}" sibTransId="{3806AD29-1C66-4EB6-9A4A-84B5E0FD44E9}"/>
    <dgm:cxn modelId="{0EF34C51-AFB6-405B-B3B7-F020BE8BEFDD}" type="presOf" srcId="{C75A3EDD-66EE-472D-899A-528A717D82FF}" destId="{644F862A-23DE-4F1B-A2A9-4006ECA80890}" srcOrd="0" destOrd="0" presId="urn:microsoft.com/office/officeart/2005/8/layout/chevron2"/>
    <dgm:cxn modelId="{FB3FCEF3-14B5-4494-A3ED-F14F77262984}" type="presOf" srcId="{1618FA1B-A6F4-4006-8BF8-F56D45D0A266}" destId="{D3A3696F-EF33-4CC9-9DF6-78E847201C21}" srcOrd="0" destOrd="0" presId="urn:microsoft.com/office/officeart/2005/8/layout/chevron2"/>
    <dgm:cxn modelId="{2F1B41FB-E865-403A-8F44-14D3323CF7B5}" type="presOf" srcId="{1A2F6264-CA2B-42E3-960C-5488B0EBBED2}" destId="{355A9AB4-B949-4F6B-9D52-F38ECEB1A990}" srcOrd="0" destOrd="0" presId="urn:microsoft.com/office/officeart/2005/8/layout/chevron2"/>
    <dgm:cxn modelId="{F71DF152-DE37-42E9-96AE-619B8DE0E254}" srcId="{1A2F6264-CA2B-42E3-960C-5488B0EBBED2}" destId="{8380CFEA-BEFF-4243-AF62-4C3771E262A4}" srcOrd="0" destOrd="0" parTransId="{7DB52183-C790-40DB-9086-126ABA73F0E7}" sibTransId="{F999BD9B-3654-4D3F-A9B9-E4D0BC9E8EE8}"/>
    <dgm:cxn modelId="{3DF5756A-A9EE-4869-9E09-43AB8D738622}" srcId="{638CD105-5007-4677-BD23-14F533E0C13A}" destId="{C75A3EDD-66EE-472D-899A-528A717D82FF}" srcOrd="0" destOrd="0" parTransId="{F2754586-4761-4F16-AB3D-D03B3C4DCB60}" sibTransId="{79D900EC-516E-4D7E-866A-5F9D7AD3F10A}"/>
    <dgm:cxn modelId="{42AEE337-9B2F-4AD9-B475-E4A22D32D713}" type="presOf" srcId="{86673373-135B-4F6E-8561-BC32645E93DE}" destId="{1EB5C7B4-971E-4BF4-AF31-6BD2911FC58C}" srcOrd="0" destOrd="0" presId="urn:microsoft.com/office/officeart/2005/8/layout/chevron2"/>
    <dgm:cxn modelId="{097E26BA-6B1D-4200-8AAD-BD320536BD1B}" srcId="{B8E66000-94E1-43B3-B97A-BF6177969A4D}" destId="{770EB9F3-CF2A-49F6-BC74-92AEB31421CD}" srcOrd="2" destOrd="0" parTransId="{EB943191-103F-4A3D-BE0F-1CD06FEAFAFC}" sibTransId="{E6D3EA5C-2E81-4E65-94DE-AE5A856629AE}"/>
    <dgm:cxn modelId="{1E31E4B3-C225-47E6-BA72-A3C01E7380E5}" type="presOf" srcId="{638CD105-5007-4677-BD23-14F533E0C13A}" destId="{EEAA29CF-026D-4574-B33D-B91B14C61E0C}" srcOrd="0" destOrd="0" presId="urn:microsoft.com/office/officeart/2005/8/layout/chevron2"/>
    <dgm:cxn modelId="{26877FCF-EB23-41E8-AD87-26B10785AD56}" type="presParOf" srcId="{F50D25A3-C3B1-44AD-8937-C05035F58B7B}" destId="{D593676D-B0B4-4D6C-BF76-050DCFA38976}" srcOrd="0" destOrd="0" presId="urn:microsoft.com/office/officeart/2005/8/layout/chevron2"/>
    <dgm:cxn modelId="{1A4B204F-12FC-4A24-8337-11538348B4C2}" type="presParOf" srcId="{D593676D-B0B4-4D6C-BF76-050DCFA38976}" destId="{105B06A5-4873-4B5E-BB7F-276A09AB3E55}" srcOrd="0" destOrd="0" presId="urn:microsoft.com/office/officeart/2005/8/layout/chevron2"/>
    <dgm:cxn modelId="{CEE9D8B7-81F9-42E6-BEE4-EECE8E601C4C}" type="presParOf" srcId="{D593676D-B0B4-4D6C-BF76-050DCFA38976}" destId="{78568A4A-1865-487E-810E-4EEC88F0C052}" srcOrd="1" destOrd="0" presId="urn:microsoft.com/office/officeart/2005/8/layout/chevron2"/>
    <dgm:cxn modelId="{436C6142-500C-4FC0-8CAC-CF3A787E700B}" type="presParOf" srcId="{F50D25A3-C3B1-44AD-8937-C05035F58B7B}" destId="{186C32EF-11CB-4F91-8392-C83A51084213}" srcOrd="1" destOrd="0" presId="urn:microsoft.com/office/officeart/2005/8/layout/chevron2"/>
    <dgm:cxn modelId="{BBDF6D40-16C5-48A2-B7FF-E39E93B5220E}" type="presParOf" srcId="{F50D25A3-C3B1-44AD-8937-C05035F58B7B}" destId="{CA74650D-C40B-4237-A167-07691CE0AF4F}" srcOrd="2" destOrd="0" presId="urn:microsoft.com/office/officeart/2005/8/layout/chevron2"/>
    <dgm:cxn modelId="{E0192405-52C3-4C4E-9112-902ADC617797}" type="presParOf" srcId="{CA74650D-C40B-4237-A167-07691CE0AF4F}" destId="{355A9AB4-B949-4F6B-9D52-F38ECEB1A990}" srcOrd="0" destOrd="0" presId="urn:microsoft.com/office/officeart/2005/8/layout/chevron2"/>
    <dgm:cxn modelId="{70C3C8A2-2548-435A-B242-56BD2700AAE3}" type="presParOf" srcId="{CA74650D-C40B-4237-A167-07691CE0AF4F}" destId="{F1465EB4-9504-4159-9554-3B873677905F}" srcOrd="1" destOrd="0" presId="urn:microsoft.com/office/officeart/2005/8/layout/chevron2"/>
    <dgm:cxn modelId="{2C697624-9C43-467C-AC44-BD5E53B52A0F}" type="presParOf" srcId="{F50D25A3-C3B1-44AD-8937-C05035F58B7B}" destId="{E668AB69-34A9-453F-B378-287D2475D15E}" srcOrd="3" destOrd="0" presId="urn:microsoft.com/office/officeart/2005/8/layout/chevron2"/>
    <dgm:cxn modelId="{E9702C50-8152-4941-88EF-16CB08A15904}" type="presParOf" srcId="{F50D25A3-C3B1-44AD-8937-C05035F58B7B}" destId="{EC2ED08E-61FE-4B4D-A182-FCB85B1B21F0}" srcOrd="4" destOrd="0" presId="urn:microsoft.com/office/officeart/2005/8/layout/chevron2"/>
    <dgm:cxn modelId="{EDF40074-7E1D-48A2-B92F-AEEFF960D335}" type="presParOf" srcId="{EC2ED08E-61FE-4B4D-A182-FCB85B1B21F0}" destId="{0B9A36A8-A3DE-4E56-89F7-6ADEF6D86D26}" srcOrd="0" destOrd="0" presId="urn:microsoft.com/office/officeart/2005/8/layout/chevron2"/>
    <dgm:cxn modelId="{D0BA1E64-FBC0-4569-916D-BE94A3083267}" type="presParOf" srcId="{EC2ED08E-61FE-4B4D-A182-FCB85B1B21F0}" destId="{D3A3696F-EF33-4CC9-9DF6-78E847201C21}" srcOrd="1" destOrd="0" presId="urn:microsoft.com/office/officeart/2005/8/layout/chevron2"/>
    <dgm:cxn modelId="{5517AB41-9D48-48BD-93DB-F88851B41E1E}" type="presParOf" srcId="{F50D25A3-C3B1-44AD-8937-C05035F58B7B}" destId="{39106218-AC48-48F0-BC9B-D43A844257C5}" srcOrd="5" destOrd="0" presId="urn:microsoft.com/office/officeart/2005/8/layout/chevron2"/>
    <dgm:cxn modelId="{7E02DF09-86C0-4580-A9FF-50FAAD8797E0}" type="presParOf" srcId="{F50D25A3-C3B1-44AD-8937-C05035F58B7B}" destId="{A0B54434-4253-4C5F-960D-D0927155A3A3}" srcOrd="6" destOrd="0" presId="urn:microsoft.com/office/officeart/2005/8/layout/chevron2"/>
    <dgm:cxn modelId="{3A63AB6C-A667-4A61-86CA-4B1979C03A4F}" type="presParOf" srcId="{A0B54434-4253-4C5F-960D-D0927155A3A3}" destId="{EEAA29CF-026D-4574-B33D-B91B14C61E0C}" srcOrd="0" destOrd="0" presId="urn:microsoft.com/office/officeart/2005/8/layout/chevron2"/>
    <dgm:cxn modelId="{7E86D2FA-F0C9-4ED4-81AB-8AFB4D458DD6}" type="presParOf" srcId="{A0B54434-4253-4C5F-960D-D0927155A3A3}" destId="{644F862A-23DE-4F1B-A2A9-4006ECA80890}" srcOrd="1" destOrd="0" presId="urn:microsoft.com/office/officeart/2005/8/layout/chevron2"/>
    <dgm:cxn modelId="{B51FA079-2B42-4FC3-AF8F-B5BF4FCE35D9}" type="presParOf" srcId="{F50D25A3-C3B1-44AD-8937-C05035F58B7B}" destId="{F71EBBF4-06B7-4605-9380-87812365841B}" srcOrd="7" destOrd="0" presId="urn:microsoft.com/office/officeart/2005/8/layout/chevron2"/>
    <dgm:cxn modelId="{84A071B0-3338-4C1B-8971-D70AC16A6E24}" type="presParOf" srcId="{F50D25A3-C3B1-44AD-8937-C05035F58B7B}" destId="{1C4877D5-3FE2-453A-8C95-B140CD593792}" srcOrd="8" destOrd="0" presId="urn:microsoft.com/office/officeart/2005/8/layout/chevron2"/>
    <dgm:cxn modelId="{048DA1E8-88C4-408F-B743-5272A848F747}" type="presParOf" srcId="{1C4877D5-3FE2-453A-8C95-B140CD593792}" destId="{1EB5C7B4-971E-4BF4-AF31-6BD2911FC58C}" srcOrd="0" destOrd="0" presId="urn:microsoft.com/office/officeart/2005/8/layout/chevron2"/>
    <dgm:cxn modelId="{D073F436-93E2-4F45-8A18-4CDDFA994367}" type="presParOf" srcId="{1C4877D5-3FE2-453A-8C95-B140CD593792}" destId="{07FF7DC3-84B0-4DF6-9C82-4E0AE55845C3}"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8C0A1E99-2E7A-4A42-8CD2-32610DBA871D}"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s-MX"/>
        </a:p>
      </dgm:t>
    </dgm:pt>
    <dgm:pt modelId="{F2F09F55-656A-40A1-8E8A-0DF5B544C0F8}">
      <dgm:prSet phldrT="[Texto]"/>
      <dgm:spPr/>
      <dgm:t>
        <a:bodyPr/>
        <a:lstStyle/>
        <a:p>
          <a:r>
            <a:rPr lang="es-MX" dirty="0" smtClean="0"/>
            <a:t>externas</a:t>
          </a:r>
          <a:endParaRPr lang="es-MX" dirty="0"/>
        </a:p>
      </dgm:t>
    </dgm:pt>
    <dgm:pt modelId="{339C2237-572E-4C9B-86F6-D851549D4493}" type="parTrans" cxnId="{3F3C9921-04A4-44A6-BA7D-8FA663063EAA}">
      <dgm:prSet/>
      <dgm:spPr/>
      <dgm:t>
        <a:bodyPr/>
        <a:lstStyle/>
        <a:p>
          <a:endParaRPr lang="es-MX"/>
        </a:p>
      </dgm:t>
    </dgm:pt>
    <dgm:pt modelId="{6558506F-FF4F-4F8F-B472-1EFC65091068}" type="sibTrans" cxnId="{3F3C9921-04A4-44A6-BA7D-8FA663063EAA}">
      <dgm:prSet/>
      <dgm:spPr/>
      <dgm:t>
        <a:bodyPr/>
        <a:lstStyle/>
        <a:p>
          <a:endParaRPr lang="es-MX"/>
        </a:p>
      </dgm:t>
    </dgm:pt>
    <dgm:pt modelId="{6B0A72C4-8163-4B6D-A878-6096F0B2EA81}">
      <dgm:prSet phldrT="[Texto]"/>
      <dgm:spPr/>
      <dgm:t>
        <a:bodyPr/>
        <a:lstStyle/>
        <a:p>
          <a:r>
            <a:rPr lang="es-MX" dirty="0" smtClean="0"/>
            <a:t>internas</a:t>
          </a:r>
          <a:endParaRPr lang="es-MX" dirty="0"/>
        </a:p>
      </dgm:t>
    </dgm:pt>
    <dgm:pt modelId="{11AB1509-FD32-4698-9315-671FA49CE168}" type="parTrans" cxnId="{33208ED6-5A4C-44F8-92E0-58FA18DB61D4}">
      <dgm:prSet/>
      <dgm:spPr/>
      <dgm:t>
        <a:bodyPr/>
        <a:lstStyle/>
        <a:p>
          <a:endParaRPr lang="es-MX"/>
        </a:p>
      </dgm:t>
    </dgm:pt>
    <dgm:pt modelId="{D6706BC7-E206-43A4-BF0F-695A2093C6B5}" type="sibTrans" cxnId="{33208ED6-5A4C-44F8-92E0-58FA18DB61D4}">
      <dgm:prSet/>
      <dgm:spPr/>
      <dgm:t>
        <a:bodyPr/>
        <a:lstStyle/>
        <a:p>
          <a:endParaRPr lang="es-MX"/>
        </a:p>
      </dgm:t>
    </dgm:pt>
    <dgm:pt modelId="{C4FA5EA9-47BA-4298-A056-414FDB6E9C1F}">
      <dgm:prSet phldrT="[Texto]"/>
      <dgm:spPr/>
      <dgm:t>
        <a:bodyPr/>
        <a:lstStyle/>
        <a:p>
          <a:r>
            <a:rPr lang="es-MX" dirty="0" smtClean="0"/>
            <a:t>jurídicas</a:t>
          </a:r>
          <a:endParaRPr lang="es-MX" dirty="0"/>
        </a:p>
      </dgm:t>
    </dgm:pt>
    <dgm:pt modelId="{6122C860-5E1E-4910-BF63-0F0F0F9C7B3B}" type="parTrans" cxnId="{C2973535-F274-4AB7-8DF8-68B540C3F8EC}">
      <dgm:prSet/>
      <dgm:spPr/>
      <dgm:t>
        <a:bodyPr/>
        <a:lstStyle/>
        <a:p>
          <a:endParaRPr lang="es-MX"/>
        </a:p>
      </dgm:t>
    </dgm:pt>
    <dgm:pt modelId="{40F3EEB0-E7CA-4C40-B9E2-27714E5A5DC2}" type="sibTrans" cxnId="{C2973535-F274-4AB7-8DF8-68B540C3F8EC}">
      <dgm:prSet/>
      <dgm:spPr/>
      <dgm:t>
        <a:bodyPr/>
        <a:lstStyle/>
        <a:p>
          <a:endParaRPr lang="es-MX"/>
        </a:p>
      </dgm:t>
    </dgm:pt>
    <dgm:pt modelId="{48B30EB7-37F1-4846-B08B-C0B97A7A5538}">
      <dgm:prSet phldrT="[Texto]"/>
      <dgm:spPr/>
      <dgm:t>
        <a:bodyPr/>
        <a:lstStyle/>
        <a:p>
          <a:r>
            <a:rPr lang="es-MX" dirty="0" smtClean="0"/>
            <a:t>No jurídicas</a:t>
          </a:r>
          <a:endParaRPr lang="es-MX" dirty="0"/>
        </a:p>
      </dgm:t>
    </dgm:pt>
    <dgm:pt modelId="{4CB97463-ADE0-4B70-9142-DFD5CC8ACE64}" type="parTrans" cxnId="{0CF69DAA-3D00-4731-A54D-546E34137844}">
      <dgm:prSet/>
      <dgm:spPr/>
      <dgm:t>
        <a:bodyPr/>
        <a:lstStyle/>
        <a:p>
          <a:endParaRPr lang="es-MX"/>
        </a:p>
      </dgm:t>
    </dgm:pt>
    <dgm:pt modelId="{D7704D7D-4380-402E-9028-9D48204BBA34}" type="sibTrans" cxnId="{0CF69DAA-3D00-4731-A54D-546E34137844}">
      <dgm:prSet/>
      <dgm:spPr/>
      <dgm:t>
        <a:bodyPr/>
        <a:lstStyle/>
        <a:p>
          <a:endParaRPr lang="es-MX"/>
        </a:p>
      </dgm:t>
    </dgm:pt>
    <dgm:pt modelId="{C0AFA489-393A-470B-B783-A20703F268C0}" type="pres">
      <dgm:prSet presAssocID="{8C0A1E99-2E7A-4A42-8CD2-32610DBA871D}" presName="diagram" presStyleCnt="0">
        <dgm:presLayoutVars>
          <dgm:dir/>
          <dgm:resizeHandles val="exact"/>
        </dgm:presLayoutVars>
      </dgm:prSet>
      <dgm:spPr/>
      <dgm:t>
        <a:bodyPr/>
        <a:lstStyle/>
        <a:p>
          <a:endParaRPr lang="es-MX"/>
        </a:p>
      </dgm:t>
    </dgm:pt>
    <dgm:pt modelId="{3D4F13E4-4E2B-4D31-B1BB-3CC240DE5CED}" type="pres">
      <dgm:prSet presAssocID="{F2F09F55-656A-40A1-8E8A-0DF5B544C0F8}" presName="node" presStyleLbl="node1" presStyleIdx="0" presStyleCnt="4">
        <dgm:presLayoutVars>
          <dgm:bulletEnabled val="1"/>
        </dgm:presLayoutVars>
      </dgm:prSet>
      <dgm:spPr/>
      <dgm:t>
        <a:bodyPr/>
        <a:lstStyle/>
        <a:p>
          <a:endParaRPr lang="es-MX"/>
        </a:p>
      </dgm:t>
    </dgm:pt>
    <dgm:pt modelId="{425F2C6F-1EF5-450D-B861-8732568203CA}" type="pres">
      <dgm:prSet presAssocID="{6558506F-FF4F-4F8F-B472-1EFC65091068}" presName="sibTrans" presStyleCnt="0"/>
      <dgm:spPr/>
    </dgm:pt>
    <dgm:pt modelId="{F63ED3AF-4D39-4006-84C0-4401BADA1714}" type="pres">
      <dgm:prSet presAssocID="{6B0A72C4-8163-4B6D-A878-6096F0B2EA81}" presName="node" presStyleLbl="node1" presStyleIdx="1" presStyleCnt="4" custLinFactX="-10511" custLinFactY="21879" custLinFactNeighborX="-100000" custLinFactNeighborY="100000">
        <dgm:presLayoutVars>
          <dgm:bulletEnabled val="1"/>
        </dgm:presLayoutVars>
      </dgm:prSet>
      <dgm:spPr/>
      <dgm:t>
        <a:bodyPr/>
        <a:lstStyle/>
        <a:p>
          <a:endParaRPr lang="es-MX"/>
        </a:p>
      </dgm:t>
    </dgm:pt>
    <dgm:pt modelId="{6ABD2F7B-D0F2-4E26-9269-E7A7DCE42FF5}" type="pres">
      <dgm:prSet presAssocID="{D6706BC7-E206-43A4-BF0F-695A2093C6B5}" presName="sibTrans" presStyleCnt="0"/>
      <dgm:spPr/>
    </dgm:pt>
    <dgm:pt modelId="{D620D20F-596A-46A2-944E-FB5D7EE95AAF}" type="pres">
      <dgm:prSet presAssocID="{C4FA5EA9-47BA-4298-A056-414FDB6E9C1F}" presName="node" presStyleLbl="node1" presStyleIdx="2" presStyleCnt="4">
        <dgm:presLayoutVars>
          <dgm:bulletEnabled val="1"/>
        </dgm:presLayoutVars>
      </dgm:prSet>
      <dgm:spPr/>
      <dgm:t>
        <a:bodyPr/>
        <a:lstStyle/>
        <a:p>
          <a:endParaRPr lang="es-MX"/>
        </a:p>
      </dgm:t>
    </dgm:pt>
    <dgm:pt modelId="{DEB118ED-49BF-4C9F-97B3-D3CC5E72A1CE}" type="pres">
      <dgm:prSet presAssocID="{40F3EEB0-E7CA-4C40-B9E2-27714E5A5DC2}" presName="sibTrans" presStyleCnt="0"/>
      <dgm:spPr/>
    </dgm:pt>
    <dgm:pt modelId="{B2FC53A8-1D1C-479D-9AEA-E3082D151163}" type="pres">
      <dgm:prSet presAssocID="{48B30EB7-37F1-4846-B08B-C0B97A7A5538}" presName="node" presStyleLbl="node1" presStyleIdx="3" presStyleCnt="4" custLinFactX="8922" custLinFactNeighborX="100000" custLinFactNeighborY="-1561">
        <dgm:presLayoutVars>
          <dgm:bulletEnabled val="1"/>
        </dgm:presLayoutVars>
      </dgm:prSet>
      <dgm:spPr/>
      <dgm:t>
        <a:bodyPr/>
        <a:lstStyle/>
        <a:p>
          <a:endParaRPr lang="es-MX"/>
        </a:p>
      </dgm:t>
    </dgm:pt>
  </dgm:ptLst>
  <dgm:cxnLst>
    <dgm:cxn modelId="{90C1931D-3139-4C8F-B205-9F174372FF20}" type="presOf" srcId="{48B30EB7-37F1-4846-B08B-C0B97A7A5538}" destId="{B2FC53A8-1D1C-479D-9AEA-E3082D151163}" srcOrd="0" destOrd="0" presId="urn:microsoft.com/office/officeart/2005/8/layout/default"/>
    <dgm:cxn modelId="{08875C3C-DDED-4F88-8831-F4AD7C62FEEC}" type="presOf" srcId="{C4FA5EA9-47BA-4298-A056-414FDB6E9C1F}" destId="{D620D20F-596A-46A2-944E-FB5D7EE95AAF}" srcOrd="0" destOrd="0" presId="urn:microsoft.com/office/officeart/2005/8/layout/default"/>
    <dgm:cxn modelId="{0CF69DAA-3D00-4731-A54D-546E34137844}" srcId="{8C0A1E99-2E7A-4A42-8CD2-32610DBA871D}" destId="{48B30EB7-37F1-4846-B08B-C0B97A7A5538}" srcOrd="3" destOrd="0" parTransId="{4CB97463-ADE0-4B70-9142-DFD5CC8ACE64}" sibTransId="{D7704D7D-4380-402E-9028-9D48204BBA34}"/>
    <dgm:cxn modelId="{371D5CB5-1927-4F14-BC80-DF07DE5F45F9}" type="presOf" srcId="{F2F09F55-656A-40A1-8E8A-0DF5B544C0F8}" destId="{3D4F13E4-4E2B-4D31-B1BB-3CC240DE5CED}" srcOrd="0" destOrd="0" presId="urn:microsoft.com/office/officeart/2005/8/layout/default"/>
    <dgm:cxn modelId="{685823B5-16C2-4879-871F-3A00C037C866}" type="presOf" srcId="{8C0A1E99-2E7A-4A42-8CD2-32610DBA871D}" destId="{C0AFA489-393A-470B-B783-A20703F268C0}" srcOrd="0" destOrd="0" presId="urn:microsoft.com/office/officeart/2005/8/layout/default"/>
    <dgm:cxn modelId="{3F3C9921-04A4-44A6-BA7D-8FA663063EAA}" srcId="{8C0A1E99-2E7A-4A42-8CD2-32610DBA871D}" destId="{F2F09F55-656A-40A1-8E8A-0DF5B544C0F8}" srcOrd="0" destOrd="0" parTransId="{339C2237-572E-4C9B-86F6-D851549D4493}" sibTransId="{6558506F-FF4F-4F8F-B472-1EFC65091068}"/>
    <dgm:cxn modelId="{C2973535-F274-4AB7-8DF8-68B540C3F8EC}" srcId="{8C0A1E99-2E7A-4A42-8CD2-32610DBA871D}" destId="{C4FA5EA9-47BA-4298-A056-414FDB6E9C1F}" srcOrd="2" destOrd="0" parTransId="{6122C860-5E1E-4910-BF63-0F0F0F9C7B3B}" sibTransId="{40F3EEB0-E7CA-4C40-B9E2-27714E5A5DC2}"/>
    <dgm:cxn modelId="{33208ED6-5A4C-44F8-92E0-58FA18DB61D4}" srcId="{8C0A1E99-2E7A-4A42-8CD2-32610DBA871D}" destId="{6B0A72C4-8163-4B6D-A878-6096F0B2EA81}" srcOrd="1" destOrd="0" parTransId="{11AB1509-FD32-4698-9315-671FA49CE168}" sibTransId="{D6706BC7-E206-43A4-BF0F-695A2093C6B5}"/>
    <dgm:cxn modelId="{66F689E9-BC5A-4A15-BCDB-E01B417871D6}" type="presOf" srcId="{6B0A72C4-8163-4B6D-A878-6096F0B2EA81}" destId="{F63ED3AF-4D39-4006-84C0-4401BADA1714}" srcOrd="0" destOrd="0" presId="urn:microsoft.com/office/officeart/2005/8/layout/default"/>
    <dgm:cxn modelId="{37416EC8-EA24-4385-8120-BDCE27EBB870}" type="presParOf" srcId="{C0AFA489-393A-470B-B783-A20703F268C0}" destId="{3D4F13E4-4E2B-4D31-B1BB-3CC240DE5CED}" srcOrd="0" destOrd="0" presId="urn:microsoft.com/office/officeart/2005/8/layout/default"/>
    <dgm:cxn modelId="{A18FC2D3-5246-40FD-AC5D-C70C8DE7C7E5}" type="presParOf" srcId="{C0AFA489-393A-470B-B783-A20703F268C0}" destId="{425F2C6F-1EF5-450D-B861-8732568203CA}" srcOrd="1" destOrd="0" presId="urn:microsoft.com/office/officeart/2005/8/layout/default"/>
    <dgm:cxn modelId="{86FC2616-C6A0-42E1-9198-9CDCA5412166}" type="presParOf" srcId="{C0AFA489-393A-470B-B783-A20703F268C0}" destId="{F63ED3AF-4D39-4006-84C0-4401BADA1714}" srcOrd="2" destOrd="0" presId="urn:microsoft.com/office/officeart/2005/8/layout/default"/>
    <dgm:cxn modelId="{2440068D-B480-4AEC-A7F2-BBBA7E9B053C}" type="presParOf" srcId="{C0AFA489-393A-470B-B783-A20703F268C0}" destId="{6ABD2F7B-D0F2-4E26-9269-E7A7DCE42FF5}" srcOrd="3" destOrd="0" presId="urn:microsoft.com/office/officeart/2005/8/layout/default"/>
    <dgm:cxn modelId="{0694AD02-7F3F-4C10-BE77-7F1FE4625B53}" type="presParOf" srcId="{C0AFA489-393A-470B-B783-A20703F268C0}" destId="{D620D20F-596A-46A2-944E-FB5D7EE95AAF}" srcOrd="4" destOrd="0" presId="urn:microsoft.com/office/officeart/2005/8/layout/default"/>
    <dgm:cxn modelId="{016C9703-084D-491F-BAAE-17BF6B56BDC8}" type="presParOf" srcId="{C0AFA489-393A-470B-B783-A20703F268C0}" destId="{DEB118ED-49BF-4C9F-97B3-D3CC5E72A1CE}" srcOrd="5" destOrd="0" presId="urn:microsoft.com/office/officeart/2005/8/layout/default"/>
    <dgm:cxn modelId="{8E2C0DDC-8738-49C4-AF11-9C65E67E018B}" type="presParOf" srcId="{C0AFA489-393A-470B-B783-A20703F268C0}" destId="{B2FC53A8-1D1C-479D-9AEA-E3082D151163}" srcOrd="6"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962947DE-928D-4408-B05A-A3E7FD5BD984}" type="doc">
      <dgm:prSet loTypeId="urn:microsoft.com/office/officeart/2005/8/layout/vList6" loCatId="list" qsTypeId="urn:microsoft.com/office/officeart/2005/8/quickstyle/simple1" qsCatId="simple" csTypeId="urn:microsoft.com/office/officeart/2005/8/colors/accent1_2" csCatId="accent1" phldr="1"/>
      <dgm:spPr/>
      <dgm:t>
        <a:bodyPr/>
        <a:lstStyle/>
        <a:p>
          <a:endParaRPr lang="es-MX"/>
        </a:p>
      </dgm:t>
    </dgm:pt>
    <dgm:pt modelId="{4152244B-2EF3-4933-A4C4-D72563ECE3A5}">
      <dgm:prSet phldrT="[Texto]" custT="1"/>
      <dgm:spPr/>
      <dgm:t>
        <a:bodyPr/>
        <a:lstStyle/>
        <a:p>
          <a:r>
            <a:rPr lang="es-MX" sz="2000" b="1" dirty="0" smtClean="0"/>
            <a:t>CON LA CIENCIA POLÍTICA:</a:t>
          </a:r>
          <a:endParaRPr lang="es-MX" sz="2000" dirty="0"/>
        </a:p>
      </dgm:t>
    </dgm:pt>
    <dgm:pt modelId="{0AFBA0C1-BF9D-4DBD-9374-293F74879631}" type="parTrans" cxnId="{4213D444-E5D2-480F-B2BB-2C55D68AB039}">
      <dgm:prSet/>
      <dgm:spPr/>
      <dgm:t>
        <a:bodyPr/>
        <a:lstStyle/>
        <a:p>
          <a:endParaRPr lang="es-MX"/>
        </a:p>
      </dgm:t>
    </dgm:pt>
    <dgm:pt modelId="{1D00DBA5-FC4A-45E4-A11E-A01A48D7C986}" type="sibTrans" cxnId="{4213D444-E5D2-480F-B2BB-2C55D68AB039}">
      <dgm:prSet/>
      <dgm:spPr/>
      <dgm:t>
        <a:bodyPr/>
        <a:lstStyle/>
        <a:p>
          <a:endParaRPr lang="es-MX"/>
        </a:p>
      </dgm:t>
    </dgm:pt>
    <dgm:pt modelId="{55AF901B-AA76-4763-8177-E966D5A478B1}">
      <dgm:prSet phldrT="[Texto]" custT="1"/>
      <dgm:spPr/>
      <dgm:t>
        <a:bodyPr/>
        <a:lstStyle/>
        <a:p>
          <a:pPr algn="ctr"/>
          <a:r>
            <a:rPr lang="es-MX" sz="1400" dirty="0" smtClean="0"/>
            <a:t>Esta se encarga de estudiar el nacimiento, actividad y marcha que tiene el estado, así como la filosofía y fines del mismo, la similitud que se tiene con el derecho administrativo, es que ambos tienen fines comunes bienestar o bien común, interés y orden públicos.</a:t>
          </a:r>
          <a:endParaRPr lang="es-MX" sz="1400" dirty="0"/>
        </a:p>
      </dgm:t>
    </dgm:pt>
    <dgm:pt modelId="{5F15C7CC-FAAA-421D-B99E-814EB937BE77}" type="parTrans" cxnId="{3436AE8B-DEF5-4DA2-B9A3-57EBD12A1638}">
      <dgm:prSet/>
      <dgm:spPr/>
      <dgm:t>
        <a:bodyPr/>
        <a:lstStyle/>
        <a:p>
          <a:endParaRPr lang="es-MX"/>
        </a:p>
      </dgm:t>
    </dgm:pt>
    <dgm:pt modelId="{34106663-C9AD-4E40-A5B8-1F2DB2E6ACC2}" type="sibTrans" cxnId="{3436AE8B-DEF5-4DA2-B9A3-57EBD12A1638}">
      <dgm:prSet/>
      <dgm:spPr/>
      <dgm:t>
        <a:bodyPr/>
        <a:lstStyle/>
        <a:p>
          <a:endParaRPr lang="es-MX"/>
        </a:p>
      </dgm:t>
    </dgm:pt>
    <dgm:pt modelId="{2E04A796-C54C-4D62-84B7-B6BB88840C53}">
      <dgm:prSet phldrT="[Texto]" custT="1"/>
      <dgm:spPr/>
      <dgm:t>
        <a:bodyPr/>
        <a:lstStyle/>
        <a:p>
          <a:r>
            <a:rPr lang="es-MX" sz="2000" b="1" dirty="0" smtClean="0"/>
            <a:t>CON LA ECONOMÍA:</a:t>
          </a:r>
          <a:endParaRPr lang="es-MX" sz="2000" dirty="0"/>
        </a:p>
      </dgm:t>
    </dgm:pt>
    <dgm:pt modelId="{40E4C266-1743-4973-8907-E2CD4345BD46}" type="parTrans" cxnId="{D63D8457-4368-4E84-AB88-7D9C63A01A51}">
      <dgm:prSet/>
      <dgm:spPr/>
      <dgm:t>
        <a:bodyPr/>
        <a:lstStyle/>
        <a:p>
          <a:endParaRPr lang="es-MX"/>
        </a:p>
      </dgm:t>
    </dgm:pt>
    <dgm:pt modelId="{6E881ACB-A007-45F9-89A2-50613E7DB25F}" type="sibTrans" cxnId="{D63D8457-4368-4E84-AB88-7D9C63A01A51}">
      <dgm:prSet/>
      <dgm:spPr/>
      <dgm:t>
        <a:bodyPr/>
        <a:lstStyle/>
        <a:p>
          <a:endParaRPr lang="es-MX"/>
        </a:p>
      </dgm:t>
    </dgm:pt>
    <dgm:pt modelId="{B296647B-532F-410E-9828-1D8729DE24E0}">
      <dgm:prSet phldrT="[Texto]" custT="1"/>
      <dgm:spPr/>
      <dgm:t>
        <a:bodyPr/>
        <a:lstStyle/>
        <a:p>
          <a:pPr algn="ctr"/>
          <a:r>
            <a:rPr lang="es-MX" sz="1400" dirty="0" smtClean="0"/>
            <a:t>Esta disciplina se encarga de establecer situaciones relativas a la distribución y consumo de bienes y servicios, así como a la utilización de la materia prima, la relación que guarda con nuestra disciplina es que también al derecho administrativo le corresponde establecer lineamientos importantes sobre éstos rubros con la participación directa del ejecutivo federal.</a:t>
          </a:r>
          <a:endParaRPr lang="es-MX" sz="1400" dirty="0"/>
        </a:p>
      </dgm:t>
    </dgm:pt>
    <dgm:pt modelId="{79FE120F-3B33-4388-80DB-5651B091265F}" type="parTrans" cxnId="{F197E09E-66E4-49D1-8B7B-F88656A03CC8}">
      <dgm:prSet/>
      <dgm:spPr/>
      <dgm:t>
        <a:bodyPr/>
        <a:lstStyle/>
        <a:p>
          <a:endParaRPr lang="es-MX"/>
        </a:p>
      </dgm:t>
    </dgm:pt>
    <dgm:pt modelId="{6A6B52F6-FC9A-49E3-86D2-AFF61EEBF301}" type="sibTrans" cxnId="{F197E09E-66E4-49D1-8B7B-F88656A03CC8}">
      <dgm:prSet/>
      <dgm:spPr/>
      <dgm:t>
        <a:bodyPr/>
        <a:lstStyle/>
        <a:p>
          <a:endParaRPr lang="es-MX"/>
        </a:p>
      </dgm:t>
    </dgm:pt>
    <dgm:pt modelId="{A872C764-602A-496E-B9FD-F01F9A00D2BA}">
      <dgm:prSet phldrT="[Texto]" custT="1"/>
      <dgm:spPr/>
      <dgm:t>
        <a:bodyPr/>
        <a:lstStyle/>
        <a:p>
          <a:r>
            <a:rPr lang="es-MX" sz="1900" b="1" dirty="0" smtClean="0"/>
            <a:t>CON LAS MATEMÁTICAS</a:t>
          </a:r>
          <a:endParaRPr lang="es-MX" sz="1900" dirty="0"/>
        </a:p>
      </dgm:t>
    </dgm:pt>
    <dgm:pt modelId="{0171FA12-98F9-46BC-8E26-8841E5A08F5E}" type="parTrans" cxnId="{A659BE2D-3247-4EB5-870C-5396CDC9B16F}">
      <dgm:prSet/>
      <dgm:spPr/>
      <dgm:t>
        <a:bodyPr/>
        <a:lstStyle/>
        <a:p>
          <a:endParaRPr lang="es-MX"/>
        </a:p>
      </dgm:t>
    </dgm:pt>
    <dgm:pt modelId="{96067E9C-69D1-479D-866B-98B33F1DC71A}" type="sibTrans" cxnId="{A659BE2D-3247-4EB5-870C-5396CDC9B16F}">
      <dgm:prSet/>
      <dgm:spPr/>
      <dgm:t>
        <a:bodyPr/>
        <a:lstStyle/>
        <a:p>
          <a:endParaRPr lang="es-MX"/>
        </a:p>
      </dgm:t>
    </dgm:pt>
    <dgm:pt modelId="{4E4076FE-6813-433D-8E64-0201E41E1BF9}">
      <dgm:prSet custT="1"/>
      <dgm:spPr/>
      <dgm:t>
        <a:bodyPr/>
        <a:lstStyle/>
        <a:p>
          <a:pPr algn="ctr"/>
          <a:r>
            <a:rPr lang="es-MX" sz="1400" dirty="0" smtClean="0"/>
            <a:t>Si bien es cierto, es una ciencia exacta, también lo es que tiene una relación con el derecho administrativo y que puede ser utilizada en diferentes momentos como ejemplo ley de ingresos y presupuesto de egresos de la federación.</a:t>
          </a:r>
          <a:endParaRPr lang="es-MX" sz="1400" dirty="0"/>
        </a:p>
      </dgm:t>
    </dgm:pt>
    <dgm:pt modelId="{3A0E8967-C492-48D7-B988-CFEB66E3F4C6}" type="parTrans" cxnId="{2124CA83-71C2-405C-B2BB-691F4A6A8D37}">
      <dgm:prSet/>
      <dgm:spPr/>
      <dgm:t>
        <a:bodyPr/>
        <a:lstStyle/>
        <a:p>
          <a:endParaRPr lang="es-MX"/>
        </a:p>
      </dgm:t>
    </dgm:pt>
    <dgm:pt modelId="{21098926-47D5-4219-8EE0-3908CBF1E74E}" type="sibTrans" cxnId="{2124CA83-71C2-405C-B2BB-691F4A6A8D37}">
      <dgm:prSet/>
      <dgm:spPr/>
      <dgm:t>
        <a:bodyPr/>
        <a:lstStyle/>
        <a:p>
          <a:endParaRPr lang="es-MX"/>
        </a:p>
      </dgm:t>
    </dgm:pt>
    <dgm:pt modelId="{5A44A2D0-4CE4-42C8-851B-AC3693591243}">
      <dgm:prSet phldrT="[Texto]" custT="1"/>
      <dgm:spPr/>
      <dgm:t>
        <a:bodyPr/>
        <a:lstStyle/>
        <a:p>
          <a:pPr algn="ctr"/>
          <a:endParaRPr lang="es-MX" sz="1400" dirty="0"/>
        </a:p>
      </dgm:t>
    </dgm:pt>
    <dgm:pt modelId="{9E1BFB07-044D-4000-842F-567FE6065411}" type="parTrans" cxnId="{5DB33005-CB12-47AC-B1B1-C22FD037CA04}">
      <dgm:prSet/>
      <dgm:spPr/>
      <dgm:t>
        <a:bodyPr/>
        <a:lstStyle/>
        <a:p>
          <a:endParaRPr lang="es-MX"/>
        </a:p>
      </dgm:t>
    </dgm:pt>
    <dgm:pt modelId="{63E74B14-8B3B-4560-ADF6-F47B37EED167}" type="sibTrans" cxnId="{5DB33005-CB12-47AC-B1B1-C22FD037CA04}">
      <dgm:prSet/>
      <dgm:spPr/>
      <dgm:t>
        <a:bodyPr/>
        <a:lstStyle/>
        <a:p>
          <a:endParaRPr lang="es-MX"/>
        </a:p>
      </dgm:t>
    </dgm:pt>
    <dgm:pt modelId="{CEA972FB-E1A4-48B7-A7E1-C1BF5F066988}">
      <dgm:prSet custT="1"/>
      <dgm:spPr/>
      <dgm:t>
        <a:bodyPr/>
        <a:lstStyle/>
        <a:p>
          <a:r>
            <a:rPr lang="es-MX" sz="2000" b="1" dirty="0" smtClean="0"/>
            <a:t>CON LA HISTORIA:</a:t>
          </a:r>
          <a:endParaRPr lang="es-MX" sz="2000" dirty="0"/>
        </a:p>
      </dgm:t>
    </dgm:pt>
    <dgm:pt modelId="{EB2A9F81-8277-427F-96F3-20C6EB27FC39}" type="parTrans" cxnId="{46A618BF-A742-420A-95DB-A4734065B6BC}">
      <dgm:prSet/>
      <dgm:spPr/>
      <dgm:t>
        <a:bodyPr/>
        <a:lstStyle/>
        <a:p>
          <a:endParaRPr lang="es-MX"/>
        </a:p>
      </dgm:t>
    </dgm:pt>
    <dgm:pt modelId="{15AB1831-B4C1-4CB4-AE29-94FACFB82F86}" type="sibTrans" cxnId="{46A618BF-A742-420A-95DB-A4734065B6BC}">
      <dgm:prSet/>
      <dgm:spPr/>
      <dgm:t>
        <a:bodyPr/>
        <a:lstStyle/>
        <a:p>
          <a:endParaRPr lang="es-MX"/>
        </a:p>
      </dgm:t>
    </dgm:pt>
    <dgm:pt modelId="{94FAC7E5-15BD-4A24-8E1E-3C291023D8D3}">
      <dgm:prSet custT="1"/>
      <dgm:spPr/>
      <dgm:t>
        <a:bodyPr/>
        <a:lstStyle/>
        <a:p>
          <a:pPr algn="ctr"/>
          <a:r>
            <a:rPr lang="es-MX" sz="1400" dirty="0" smtClean="0"/>
            <a:t>Se encarga de establecer situaciones y acontecimientos en lugares y tiempos determinados siendo muy importante esta disciplina y la cual tiene una relación directa con el derecho administrativo y ésta podrá tomar en cuenta los acontecimientos ocurridos con la finalidad de que no se incurra en los mismos errores.</a:t>
          </a:r>
          <a:endParaRPr lang="es-MX" sz="1400" dirty="0"/>
        </a:p>
      </dgm:t>
    </dgm:pt>
    <dgm:pt modelId="{65ECB5BB-A1FA-455C-BD82-6F45379E1D8C}" type="parTrans" cxnId="{EBBFA360-D0C4-4B25-86BD-FC6819F8F098}">
      <dgm:prSet/>
      <dgm:spPr/>
      <dgm:t>
        <a:bodyPr/>
        <a:lstStyle/>
        <a:p>
          <a:endParaRPr lang="es-MX"/>
        </a:p>
      </dgm:t>
    </dgm:pt>
    <dgm:pt modelId="{17364755-99A3-476D-A4DA-A4C39A08734E}" type="sibTrans" cxnId="{EBBFA360-D0C4-4B25-86BD-FC6819F8F098}">
      <dgm:prSet/>
      <dgm:spPr/>
      <dgm:t>
        <a:bodyPr/>
        <a:lstStyle/>
        <a:p>
          <a:endParaRPr lang="es-MX"/>
        </a:p>
      </dgm:t>
    </dgm:pt>
    <dgm:pt modelId="{65A6A67A-24D1-44A7-AB10-27F2AF496955}">
      <dgm:prSet/>
      <dgm:spPr/>
      <dgm:t>
        <a:bodyPr/>
        <a:lstStyle/>
        <a:p>
          <a:endParaRPr lang="es-MX"/>
        </a:p>
      </dgm:t>
    </dgm:pt>
    <dgm:pt modelId="{0C63BC64-483E-43AF-A30B-4D442C067D83}" type="parTrans" cxnId="{5CBB6226-3FA0-4F13-9999-606BFB07700E}">
      <dgm:prSet/>
      <dgm:spPr/>
    </dgm:pt>
    <dgm:pt modelId="{44BA7715-AB27-4699-A77D-B2D45F9E4FF6}" type="sibTrans" cxnId="{5CBB6226-3FA0-4F13-9999-606BFB07700E}">
      <dgm:prSet/>
      <dgm:spPr/>
    </dgm:pt>
    <dgm:pt modelId="{C04B84F0-94E4-45A4-A507-3DACDB209A42}" type="pres">
      <dgm:prSet presAssocID="{962947DE-928D-4408-B05A-A3E7FD5BD984}" presName="Name0" presStyleCnt="0">
        <dgm:presLayoutVars>
          <dgm:dir/>
          <dgm:animLvl val="lvl"/>
          <dgm:resizeHandles/>
        </dgm:presLayoutVars>
      </dgm:prSet>
      <dgm:spPr/>
      <dgm:t>
        <a:bodyPr/>
        <a:lstStyle/>
        <a:p>
          <a:endParaRPr lang="es-MX"/>
        </a:p>
      </dgm:t>
    </dgm:pt>
    <dgm:pt modelId="{1544E59F-5043-4FA5-B860-652ABAF59D80}" type="pres">
      <dgm:prSet presAssocID="{4152244B-2EF3-4933-A4C4-D72563ECE3A5}" presName="linNode" presStyleCnt="0"/>
      <dgm:spPr/>
    </dgm:pt>
    <dgm:pt modelId="{F79EAB27-327E-49D8-B502-8DC36B5E1516}" type="pres">
      <dgm:prSet presAssocID="{4152244B-2EF3-4933-A4C4-D72563ECE3A5}" presName="parentShp" presStyleLbl="node1" presStyleIdx="0" presStyleCnt="4" custScaleX="61017" custScaleY="77783">
        <dgm:presLayoutVars>
          <dgm:bulletEnabled val="1"/>
        </dgm:presLayoutVars>
      </dgm:prSet>
      <dgm:spPr/>
      <dgm:t>
        <a:bodyPr/>
        <a:lstStyle/>
        <a:p>
          <a:endParaRPr lang="es-MX"/>
        </a:p>
      </dgm:t>
    </dgm:pt>
    <dgm:pt modelId="{3691B187-5BF4-43F5-A74B-E9E2B51FB69A}" type="pres">
      <dgm:prSet presAssocID="{4152244B-2EF3-4933-A4C4-D72563ECE3A5}" presName="childShp" presStyleLbl="bgAccFollowNode1" presStyleIdx="0" presStyleCnt="4" custScaleX="125989">
        <dgm:presLayoutVars>
          <dgm:bulletEnabled val="1"/>
        </dgm:presLayoutVars>
      </dgm:prSet>
      <dgm:spPr/>
      <dgm:t>
        <a:bodyPr/>
        <a:lstStyle/>
        <a:p>
          <a:endParaRPr lang="es-MX"/>
        </a:p>
      </dgm:t>
    </dgm:pt>
    <dgm:pt modelId="{7A69AF2D-9799-4C1D-BCAD-2FF5E1115BF9}" type="pres">
      <dgm:prSet presAssocID="{1D00DBA5-FC4A-45E4-A11E-A01A48D7C986}" presName="spacing" presStyleCnt="0"/>
      <dgm:spPr/>
    </dgm:pt>
    <dgm:pt modelId="{BE0F4A72-6A53-4079-A45F-DE6EBD2C723D}" type="pres">
      <dgm:prSet presAssocID="{2E04A796-C54C-4D62-84B7-B6BB88840C53}" presName="linNode" presStyleCnt="0"/>
      <dgm:spPr/>
    </dgm:pt>
    <dgm:pt modelId="{3AD81D96-E124-4A4E-A453-56F2B89C384C}" type="pres">
      <dgm:prSet presAssocID="{2E04A796-C54C-4D62-84B7-B6BB88840C53}" presName="parentShp" presStyleLbl="node1" presStyleIdx="1" presStyleCnt="4" custScaleX="63364" custScaleY="85273">
        <dgm:presLayoutVars>
          <dgm:bulletEnabled val="1"/>
        </dgm:presLayoutVars>
      </dgm:prSet>
      <dgm:spPr/>
      <dgm:t>
        <a:bodyPr/>
        <a:lstStyle/>
        <a:p>
          <a:endParaRPr lang="es-MX"/>
        </a:p>
      </dgm:t>
    </dgm:pt>
    <dgm:pt modelId="{9EAF0DE1-00C9-451D-89A8-F995360C54F7}" type="pres">
      <dgm:prSet presAssocID="{2E04A796-C54C-4D62-84B7-B6BB88840C53}" presName="childShp" presStyleLbl="bgAccFollowNode1" presStyleIdx="1" presStyleCnt="4" custScaleX="134463">
        <dgm:presLayoutVars>
          <dgm:bulletEnabled val="1"/>
        </dgm:presLayoutVars>
      </dgm:prSet>
      <dgm:spPr/>
      <dgm:t>
        <a:bodyPr/>
        <a:lstStyle/>
        <a:p>
          <a:endParaRPr lang="es-MX"/>
        </a:p>
      </dgm:t>
    </dgm:pt>
    <dgm:pt modelId="{6BF572AB-47F3-485E-BCAD-FA3D40081A05}" type="pres">
      <dgm:prSet presAssocID="{6E881ACB-A007-45F9-89A2-50613E7DB25F}" presName="spacing" presStyleCnt="0"/>
      <dgm:spPr/>
    </dgm:pt>
    <dgm:pt modelId="{CBDD0983-2DD4-459C-9015-C2B56BEE1C82}" type="pres">
      <dgm:prSet presAssocID="{A872C764-602A-496E-B9FD-F01F9A00D2BA}" presName="linNode" presStyleCnt="0"/>
      <dgm:spPr/>
    </dgm:pt>
    <dgm:pt modelId="{DD279B00-7916-431E-A131-9EC37F4D1238}" type="pres">
      <dgm:prSet presAssocID="{A872C764-602A-496E-B9FD-F01F9A00D2BA}" presName="parentShp" presStyleLbl="node1" presStyleIdx="2" presStyleCnt="4" custScaleX="61733" custScaleY="82872">
        <dgm:presLayoutVars>
          <dgm:bulletEnabled val="1"/>
        </dgm:presLayoutVars>
      </dgm:prSet>
      <dgm:spPr/>
      <dgm:t>
        <a:bodyPr/>
        <a:lstStyle/>
        <a:p>
          <a:endParaRPr lang="es-MX"/>
        </a:p>
      </dgm:t>
    </dgm:pt>
    <dgm:pt modelId="{EFC2B0CC-321E-46F6-B8DA-36DE925C2F0E}" type="pres">
      <dgm:prSet presAssocID="{A872C764-602A-496E-B9FD-F01F9A00D2BA}" presName="childShp" presStyleLbl="bgAccFollowNode1" presStyleIdx="2" presStyleCnt="4" custScaleX="131639">
        <dgm:presLayoutVars>
          <dgm:bulletEnabled val="1"/>
        </dgm:presLayoutVars>
      </dgm:prSet>
      <dgm:spPr/>
      <dgm:t>
        <a:bodyPr/>
        <a:lstStyle/>
        <a:p>
          <a:endParaRPr lang="es-MX"/>
        </a:p>
      </dgm:t>
    </dgm:pt>
    <dgm:pt modelId="{E9C1E212-1CD6-4067-909A-8E66FF60ADB1}" type="pres">
      <dgm:prSet presAssocID="{96067E9C-69D1-479D-866B-98B33F1DC71A}" presName="spacing" presStyleCnt="0"/>
      <dgm:spPr/>
    </dgm:pt>
    <dgm:pt modelId="{24AF8312-420B-47F4-94CD-B6BAC9B68631}" type="pres">
      <dgm:prSet presAssocID="{CEA972FB-E1A4-48B7-A7E1-C1BF5F066988}" presName="linNode" presStyleCnt="0"/>
      <dgm:spPr/>
    </dgm:pt>
    <dgm:pt modelId="{829115D5-313D-4590-BADE-CAA82F968A6D}" type="pres">
      <dgm:prSet presAssocID="{CEA972FB-E1A4-48B7-A7E1-C1BF5F066988}" presName="parentShp" presStyleLbl="node1" presStyleIdx="3" presStyleCnt="4" custScaleX="61733" custScaleY="80218" custLinFactNeighborX="-1525" custLinFactNeighborY="1218">
        <dgm:presLayoutVars>
          <dgm:bulletEnabled val="1"/>
        </dgm:presLayoutVars>
      </dgm:prSet>
      <dgm:spPr/>
      <dgm:t>
        <a:bodyPr/>
        <a:lstStyle/>
        <a:p>
          <a:endParaRPr lang="es-MX"/>
        </a:p>
      </dgm:t>
    </dgm:pt>
    <dgm:pt modelId="{49CE2582-E93F-42C3-970B-17858298E401}" type="pres">
      <dgm:prSet presAssocID="{CEA972FB-E1A4-48B7-A7E1-C1BF5F066988}" presName="childShp" presStyleLbl="bgAccFollowNode1" presStyleIdx="3" presStyleCnt="4" custScaleX="131639">
        <dgm:presLayoutVars>
          <dgm:bulletEnabled val="1"/>
        </dgm:presLayoutVars>
      </dgm:prSet>
      <dgm:spPr/>
      <dgm:t>
        <a:bodyPr/>
        <a:lstStyle/>
        <a:p>
          <a:endParaRPr lang="es-MX"/>
        </a:p>
      </dgm:t>
    </dgm:pt>
  </dgm:ptLst>
  <dgm:cxnLst>
    <dgm:cxn modelId="{778191FF-769F-49B0-BE5C-AF0F51A21C4B}" type="presOf" srcId="{94FAC7E5-15BD-4A24-8E1E-3C291023D8D3}" destId="{49CE2582-E93F-42C3-970B-17858298E401}" srcOrd="0" destOrd="0" presId="urn:microsoft.com/office/officeart/2005/8/layout/vList6"/>
    <dgm:cxn modelId="{82B81382-91FB-4DE4-9CB2-274F26446F33}" type="presOf" srcId="{962947DE-928D-4408-B05A-A3E7FD5BD984}" destId="{C04B84F0-94E4-45A4-A507-3DACDB209A42}" srcOrd="0" destOrd="0" presId="urn:microsoft.com/office/officeart/2005/8/layout/vList6"/>
    <dgm:cxn modelId="{55B8CB8B-3B01-4FF6-8322-81BAB980E8A6}" type="presOf" srcId="{2E04A796-C54C-4D62-84B7-B6BB88840C53}" destId="{3AD81D96-E124-4A4E-A453-56F2B89C384C}" srcOrd="0" destOrd="0" presId="urn:microsoft.com/office/officeart/2005/8/layout/vList6"/>
    <dgm:cxn modelId="{4213D444-E5D2-480F-B2BB-2C55D68AB039}" srcId="{962947DE-928D-4408-B05A-A3E7FD5BD984}" destId="{4152244B-2EF3-4933-A4C4-D72563ECE3A5}" srcOrd="0" destOrd="0" parTransId="{0AFBA0C1-BF9D-4DBD-9374-293F74879631}" sibTransId="{1D00DBA5-FC4A-45E4-A11E-A01A48D7C986}"/>
    <dgm:cxn modelId="{93705962-E692-402C-A9FE-56735E3FFA3E}" type="presOf" srcId="{4E4076FE-6813-433D-8E64-0201E41E1BF9}" destId="{EFC2B0CC-321E-46F6-B8DA-36DE925C2F0E}" srcOrd="0" destOrd="0" presId="urn:microsoft.com/office/officeart/2005/8/layout/vList6"/>
    <dgm:cxn modelId="{5DB33005-CB12-47AC-B1B1-C22FD037CA04}" srcId="{4152244B-2EF3-4933-A4C4-D72563ECE3A5}" destId="{5A44A2D0-4CE4-42C8-851B-AC3693591243}" srcOrd="0" destOrd="0" parTransId="{9E1BFB07-044D-4000-842F-567FE6065411}" sibTransId="{63E74B14-8B3B-4560-ADF6-F47B37EED167}"/>
    <dgm:cxn modelId="{ABF4FDB3-D211-4A2E-8D4B-7227AAF836E3}" type="presOf" srcId="{B296647B-532F-410E-9828-1D8729DE24E0}" destId="{9EAF0DE1-00C9-451D-89A8-F995360C54F7}" srcOrd="0" destOrd="0" presId="urn:microsoft.com/office/officeart/2005/8/layout/vList6"/>
    <dgm:cxn modelId="{8BB0B2DE-EFD7-407E-A8E9-EF9C02ADE431}" type="presOf" srcId="{4152244B-2EF3-4933-A4C4-D72563ECE3A5}" destId="{F79EAB27-327E-49D8-B502-8DC36B5E1516}" srcOrd="0" destOrd="0" presId="urn:microsoft.com/office/officeart/2005/8/layout/vList6"/>
    <dgm:cxn modelId="{7F37B814-F3E2-40C5-82DD-348B1BC742D8}" type="presOf" srcId="{CEA972FB-E1A4-48B7-A7E1-C1BF5F066988}" destId="{829115D5-313D-4590-BADE-CAA82F968A6D}" srcOrd="0" destOrd="0" presId="urn:microsoft.com/office/officeart/2005/8/layout/vList6"/>
    <dgm:cxn modelId="{F197E09E-66E4-49D1-8B7B-F88656A03CC8}" srcId="{2E04A796-C54C-4D62-84B7-B6BB88840C53}" destId="{B296647B-532F-410E-9828-1D8729DE24E0}" srcOrd="0" destOrd="0" parTransId="{79FE120F-3B33-4388-80DB-5651B091265F}" sibTransId="{6A6B52F6-FC9A-49E3-86D2-AFF61EEBF301}"/>
    <dgm:cxn modelId="{3436AE8B-DEF5-4DA2-B9A3-57EBD12A1638}" srcId="{4152244B-2EF3-4933-A4C4-D72563ECE3A5}" destId="{55AF901B-AA76-4763-8177-E966D5A478B1}" srcOrd="1" destOrd="0" parTransId="{5F15C7CC-FAAA-421D-B99E-814EB937BE77}" sibTransId="{34106663-C9AD-4E40-A5B8-1F2DB2E6ACC2}"/>
    <dgm:cxn modelId="{A659BE2D-3247-4EB5-870C-5396CDC9B16F}" srcId="{962947DE-928D-4408-B05A-A3E7FD5BD984}" destId="{A872C764-602A-496E-B9FD-F01F9A00D2BA}" srcOrd="2" destOrd="0" parTransId="{0171FA12-98F9-46BC-8E26-8841E5A08F5E}" sibTransId="{96067E9C-69D1-479D-866B-98B33F1DC71A}"/>
    <dgm:cxn modelId="{5CBB6226-3FA0-4F13-9999-606BFB07700E}" srcId="{CEA972FB-E1A4-48B7-A7E1-C1BF5F066988}" destId="{65A6A67A-24D1-44A7-AB10-27F2AF496955}" srcOrd="1" destOrd="0" parTransId="{0C63BC64-483E-43AF-A30B-4D442C067D83}" sibTransId="{44BA7715-AB27-4699-A77D-B2D45F9E4FF6}"/>
    <dgm:cxn modelId="{A5C24190-154C-4E35-8727-7A629DBA7989}" type="presOf" srcId="{5A44A2D0-4CE4-42C8-851B-AC3693591243}" destId="{3691B187-5BF4-43F5-A74B-E9E2B51FB69A}" srcOrd="0" destOrd="0" presId="urn:microsoft.com/office/officeart/2005/8/layout/vList6"/>
    <dgm:cxn modelId="{EBBFA360-D0C4-4B25-86BD-FC6819F8F098}" srcId="{CEA972FB-E1A4-48B7-A7E1-C1BF5F066988}" destId="{94FAC7E5-15BD-4A24-8E1E-3C291023D8D3}" srcOrd="0" destOrd="0" parTransId="{65ECB5BB-A1FA-455C-BD82-6F45379E1D8C}" sibTransId="{17364755-99A3-476D-A4DA-A4C39A08734E}"/>
    <dgm:cxn modelId="{46A618BF-A742-420A-95DB-A4734065B6BC}" srcId="{962947DE-928D-4408-B05A-A3E7FD5BD984}" destId="{CEA972FB-E1A4-48B7-A7E1-C1BF5F066988}" srcOrd="3" destOrd="0" parTransId="{EB2A9F81-8277-427F-96F3-20C6EB27FC39}" sibTransId="{15AB1831-B4C1-4CB4-AE29-94FACFB82F86}"/>
    <dgm:cxn modelId="{EDFAA913-C8A9-43F0-A579-D9D15454104B}" type="presOf" srcId="{65A6A67A-24D1-44A7-AB10-27F2AF496955}" destId="{49CE2582-E93F-42C3-970B-17858298E401}" srcOrd="0" destOrd="1" presId="urn:microsoft.com/office/officeart/2005/8/layout/vList6"/>
    <dgm:cxn modelId="{D63D8457-4368-4E84-AB88-7D9C63A01A51}" srcId="{962947DE-928D-4408-B05A-A3E7FD5BD984}" destId="{2E04A796-C54C-4D62-84B7-B6BB88840C53}" srcOrd="1" destOrd="0" parTransId="{40E4C266-1743-4973-8907-E2CD4345BD46}" sibTransId="{6E881ACB-A007-45F9-89A2-50613E7DB25F}"/>
    <dgm:cxn modelId="{98D525AC-1023-4936-B8A9-57ADD4FB8AB3}" type="presOf" srcId="{55AF901B-AA76-4763-8177-E966D5A478B1}" destId="{3691B187-5BF4-43F5-A74B-E9E2B51FB69A}" srcOrd="0" destOrd="1" presId="urn:microsoft.com/office/officeart/2005/8/layout/vList6"/>
    <dgm:cxn modelId="{2124CA83-71C2-405C-B2BB-691F4A6A8D37}" srcId="{A872C764-602A-496E-B9FD-F01F9A00D2BA}" destId="{4E4076FE-6813-433D-8E64-0201E41E1BF9}" srcOrd="0" destOrd="0" parTransId="{3A0E8967-C492-48D7-B988-CFEB66E3F4C6}" sibTransId="{21098926-47D5-4219-8EE0-3908CBF1E74E}"/>
    <dgm:cxn modelId="{49DD641C-5741-4B1C-A7BD-3CA1B7594B8F}" type="presOf" srcId="{A872C764-602A-496E-B9FD-F01F9A00D2BA}" destId="{DD279B00-7916-431E-A131-9EC37F4D1238}" srcOrd="0" destOrd="0" presId="urn:microsoft.com/office/officeart/2005/8/layout/vList6"/>
    <dgm:cxn modelId="{F83E7AA3-7BF7-4E8E-904D-9909846147F1}" type="presParOf" srcId="{C04B84F0-94E4-45A4-A507-3DACDB209A42}" destId="{1544E59F-5043-4FA5-B860-652ABAF59D80}" srcOrd="0" destOrd="0" presId="urn:microsoft.com/office/officeart/2005/8/layout/vList6"/>
    <dgm:cxn modelId="{903AE295-6FA2-4132-811A-3D3E67919A98}" type="presParOf" srcId="{1544E59F-5043-4FA5-B860-652ABAF59D80}" destId="{F79EAB27-327E-49D8-B502-8DC36B5E1516}" srcOrd="0" destOrd="0" presId="urn:microsoft.com/office/officeart/2005/8/layout/vList6"/>
    <dgm:cxn modelId="{9838205B-C2D6-43AE-9B11-98CBC543154F}" type="presParOf" srcId="{1544E59F-5043-4FA5-B860-652ABAF59D80}" destId="{3691B187-5BF4-43F5-A74B-E9E2B51FB69A}" srcOrd="1" destOrd="0" presId="urn:microsoft.com/office/officeart/2005/8/layout/vList6"/>
    <dgm:cxn modelId="{C3C7B9E7-7B14-448A-B60B-625365AD3FF4}" type="presParOf" srcId="{C04B84F0-94E4-45A4-A507-3DACDB209A42}" destId="{7A69AF2D-9799-4C1D-BCAD-2FF5E1115BF9}" srcOrd="1" destOrd="0" presId="urn:microsoft.com/office/officeart/2005/8/layout/vList6"/>
    <dgm:cxn modelId="{5BC34769-9B74-416A-B8B5-3B9057A7D055}" type="presParOf" srcId="{C04B84F0-94E4-45A4-A507-3DACDB209A42}" destId="{BE0F4A72-6A53-4079-A45F-DE6EBD2C723D}" srcOrd="2" destOrd="0" presId="urn:microsoft.com/office/officeart/2005/8/layout/vList6"/>
    <dgm:cxn modelId="{D01CD813-4D4F-41B5-9661-8594855FAA9D}" type="presParOf" srcId="{BE0F4A72-6A53-4079-A45F-DE6EBD2C723D}" destId="{3AD81D96-E124-4A4E-A453-56F2B89C384C}" srcOrd="0" destOrd="0" presId="urn:microsoft.com/office/officeart/2005/8/layout/vList6"/>
    <dgm:cxn modelId="{E2F36301-6010-42DA-9D62-F45ACA9754EE}" type="presParOf" srcId="{BE0F4A72-6A53-4079-A45F-DE6EBD2C723D}" destId="{9EAF0DE1-00C9-451D-89A8-F995360C54F7}" srcOrd="1" destOrd="0" presId="urn:microsoft.com/office/officeart/2005/8/layout/vList6"/>
    <dgm:cxn modelId="{F26CF81D-92A5-4BC4-8F91-2ECF45814E61}" type="presParOf" srcId="{C04B84F0-94E4-45A4-A507-3DACDB209A42}" destId="{6BF572AB-47F3-485E-BCAD-FA3D40081A05}" srcOrd="3" destOrd="0" presId="urn:microsoft.com/office/officeart/2005/8/layout/vList6"/>
    <dgm:cxn modelId="{7DD056D3-7026-4231-99F9-53EB2A7C6FFD}" type="presParOf" srcId="{C04B84F0-94E4-45A4-A507-3DACDB209A42}" destId="{CBDD0983-2DD4-459C-9015-C2B56BEE1C82}" srcOrd="4" destOrd="0" presId="urn:microsoft.com/office/officeart/2005/8/layout/vList6"/>
    <dgm:cxn modelId="{ACF24C1D-94B9-4070-9AB4-02E44BFB057A}" type="presParOf" srcId="{CBDD0983-2DD4-459C-9015-C2B56BEE1C82}" destId="{DD279B00-7916-431E-A131-9EC37F4D1238}" srcOrd="0" destOrd="0" presId="urn:microsoft.com/office/officeart/2005/8/layout/vList6"/>
    <dgm:cxn modelId="{4516920A-36E7-4177-8CD5-05F4E1B6BE92}" type="presParOf" srcId="{CBDD0983-2DD4-459C-9015-C2B56BEE1C82}" destId="{EFC2B0CC-321E-46F6-B8DA-36DE925C2F0E}" srcOrd="1" destOrd="0" presId="urn:microsoft.com/office/officeart/2005/8/layout/vList6"/>
    <dgm:cxn modelId="{C2200FFE-D7EA-43B2-9A3E-DDB39F68886C}" type="presParOf" srcId="{C04B84F0-94E4-45A4-A507-3DACDB209A42}" destId="{E9C1E212-1CD6-4067-909A-8E66FF60ADB1}" srcOrd="5" destOrd="0" presId="urn:microsoft.com/office/officeart/2005/8/layout/vList6"/>
    <dgm:cxn modelId="{753F861E-A8D4-49D3-9E8A-E33C77978F24}" type="presParOf" srcId="{C04B84F0-94E4-45A4-A507-3DACDB209A42}" destId="{24AF8312-420B-47F4-94CD-B6BAC9B68631}" srcOrd="6" destOrd="0" presId="urn:microsoft.com/office/officeart/2005/8/layout/vList6"/>
    <dgm:cxn modelId="{D326435F-A91D-4105-B9E7-80F170445F73}" type="presParOf" srcId="{24AF8312-420B-47F4-94CD-B6BAC9B68631}" destId="{829115D5-313D-4590-BADE-CAA82F968A6D}" srcOrd="0" destOrd="0" presId="urn:microsoft.com/office/officeart/2005/8/layout/vList6"/>
    <dgm:cxn modelId="{7C7D090F-A2A3-45B8-B4B3-A6612B7C15E7}" type="presParOf" srcId="{24AF8312-420B-47F4-94CD-B6BAC9B68631}" destId="{49CE2582-E93F-42C3-970B-17858298E401}"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46F2FB9-D0A0-407D-B8DD-CEDF7773E27F}">
      <dsp:nvSpPr>
        <dsp:cNvPr id="0" name=""/>
        <dsp:cNvSpPr/>
      </dsp:nvSpPr>
      <dsp:spPr>
        <a:xfrm>
          <a:off x="0" y="306497"/>
          <a:ext cx="4176464" cy="1670585"/>
        </a:xfrm>
        <a:prstGeom prst="chevron">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12065" rIns="0" bIns="12065" numCol="1" spcCol="1270" anchor="ctr" anchorCtr="0">
          <a:noAutofit/>
        </a:bodyPr>
        <a:lstStyle/>
        <a:p>
          <a:pPr lvl="0" algn="ctr" defTabSz="844550" rtl="0">
            <a:lnSpc>
              <a:spcPct val="90000"/>
            </a:lnSpc>
            <a:spcBef>
              <a:spcPct val="0"/>
            </a:spcBef>
            <a:spcAft>
              <a:spcPct val="35000"/>
            </a:spcAft>
          </a:pPr>
          <a:r>
            <a:rPr lang="es-MX" sz="1900" b="1" i="1" u="sng" kern="1200" dirty="0" smtClean="0"/>
            <a:t>Justicia retenida</a:t>
          </a:r>
          <a:r>
            <a:rPr lang="es-MX" sz="1900" kern="1200" dirty="0" smtClean="0"/>
            <a:t>:  Aquella que conocía en los conflictos en que era parte el monarca.</a:t>
          </a:r>
          <a:endParaRPr lang="es-MX" sz="1900" kern="1200" dirty="0"/>
        </a:p>
      </dsp:txBody>
      <dsp:txXfrm>
        <a:off x="835293" y="306497"/>
        <a:ext cx="2505879" cy="1670585"/>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51CD45F-D287-4311-B5CC-6F8B9E358C93}">
      <dsp:nvSpPr>
        <dsp:cNvPr id="0" name=""/>
        <dsp:cNvSpPr/>
      </dsp:nvSpPr>
      <dsp:spPr>
        <a:xfrm rot="5400000">
          <a:off x="-197055" y="203081"/>
          <a:ext cx="1313705" cy="919593"/>
        </a:xfrm>
        <a:prstGeom prst="chevron">
          <a:avLst/>
        </a:prstGeom>
        <a:gradFill rotWithShape="1">
          <a:gsLst>
            <a:gs pos="0">
              <a:schemeClr val="accent1">
                <a:tint val="20000"/>
                <a:satMod val="180000"/>
                <a:lumMod val="98000"/>
              </a:schemeClr>
            </a:gs>
            <a:gs pos="40000">
              <a:schemeClr val="accent1">
                <a:tint val="30000"/>
                <a:satMod val="260000"/>
                <a:lumMod val="84000"/>
              </a:schemeClr>
            </a:gs>
            <a:gs pos="100000">
              <a:schemeClr val="accent1">
                <a:tint val="100000"/>
                <a:satMod val="110000"/>
                <a:lumMod val="100000"/>
              </a:schemeClr>
            </a:gs>
          </a:gsLst>
          <a:lin ang="5040000" scaled="1"/>
        </a:gradFill>
        <a:ln w="9525" cap="flat" cmpd="sng" algn="ctr">
          <a:solidFill>
            <a:schemeClr val="accent1"/>
          </a:solidFill>
          <a:prstDash val="solid"/>
        </a:ln>
        <a:effectLst/>
        <a:scene3d>
          <a:camera prst="orthographicFront"/>
          <a:lightRig rig="flat" dir="t"/>
        </a:scene3d>
        <a:sp3d/>
      </dsp:spPr>
      <dsp:style>
        <a:lnRef idx="1">
          <a:schemeClr val="accent1"/>
        </a:lnRef>
        <a:fillRef idx="2">
          <a:schemeClr val="accent1"/>
        </a:fillRef>
        <a:effectRef idx="1">
          <a:schemeClr val="accent1"/>
        </a:effectRef>
        <a:fontRef idx="minor">
          <a:schemeClr val="dk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s-MX" sz="800" b="1" kern="1200" dirty="0" smtClean="0"/>
            <a:t>CON EL DERECHO CONSTITUCIONAL:</a:t>
          </a:r>
          <a:r>
            <a:rPr lang="es-MX" sz="800" kern="1200" dirty="0" smtClean="0"/>
            <a:t> </a:t>
          </a:r>
          <a:endParaRPr lang="es-MX" sz="800" kern="1200" dirty="0"/>
        </a:p>
      </dsp:txBody>
      <dsp:txXfrm rot="-5400000">
        <a:off x="2" y="465822"/>
        <a:ext cx="919593" cy="394112"/>
      </dsp:txXfrm>
    </dsp:sp>
    <dsp:sp modelId="{CE0D6E77-BA38-4350-87CC-996C73058AEB}">
      <dsp:nvSpPr>
        <dsp:cNvPr id="0" name=""/>
        <dsp:cNvSpPr/>
      </dsp:nvSpPr>
      <dsp:spPr>
        <a:xfrm rot="5400000">
          <a:off x="4461334" y="-3535714"/>
          <a:ext cx="853908" cy="7937390"/>
        </a:xfrm>
        <a:prstGeom prst="round2SameRect">
          <a:avLst/>
        </a:prstGeom>
        <a:solidFill>
          <a:schemeClr val="lt1"/>
        </a:solidFill>
        <a:ln w="15875" cap="flat" cmpd="sng" algn="ctr">
          <a:solidFill>
            <a:schemeClr val="accent1"/>
          </a:solidFill>
          <a:prstDash val="solid"/>
        </a:ln>
        <a:effectLst/>
        <a:scene3d>
          <a:camera prst="orthographicFront"/>
          <a:lightRig rig="flat" dir="t"/>
        </a:scene3d>
        <a:sp3d extrusionH="12700"/>
      </dsp:spPr>
      <dsp:style>
        <a:lnRef idx="2">
          <a:schemeClr val="accent1"/>
        </a:lnRef>
        <a:fillRef idx="1">
          <a:schemeClr val="lt1"/>
        </a:fillRef>
        <a:effectRef idx="0">
          <a:schemeClr val="accent1"/>
        </a:effectRef>
        <a:fontRef idx="minor">
          <a:schemeClr val="dk1"/>
        </a:fontRef>
      </dsp:style>
      <dsp:txBody>
        <a:bodyPr spcFirstLastPara="0" vert="horz" wrap="square" lIns="99568" tIns="8890" rIns="8890" bIns="8890" numCol="1" spcCol="1270" anchor="ctr" anchorCtr="0">
          <a:noAutofit/>
        </a:bodyPr>
        <a:lstStyle/>
        <a:p>
          <a:pPr marL="114300" lvl="1" indent="-114300" algn="l" defTabSz="622300">
            <a:lnSpc>
              <a:spcPct val="90000"/>
            </a:lnSpc>
            <a:spcBef>
              <a:spcPct val="0"/>
            </a:spcBef>
            <a:spcAft>
              <a:spcPct val="15000"/>
            </a:spcAft>
            <a:buChar char="••"/>
          </a:pPr>
          <a:r>
            <a:rPr lang="es-MX" sz="1400" kern="1200" dirty="0" smtClean="0"/>
            <a:t>El derecho administrativo tiene su origen en el derecho constitucional. Porque el derecho administrativo se encuentra subordinado al constitucional ya que este lo orienta y le impone limitaciones a la administración por la misma jerarquía de la norma, se puede decir que el constitucional es el órgano y el administrativo es el funcionamiento.</a:t>
          </a:r>
          <a:endParaRPr lang="es-MX" sz="1400" kern="1200" dirty="0"/>
        </a:p>
      </dsp:txBody>
      <dsp:txXfrm rot="-5400000">
        <a:off x="919593" y="47711"/>
        <a:ext cx="7895706" cy="770540"/>
      </dsp:txXfrm>
    </dsp:sp>
    <dsp:sp modelId="{9459AA55-7F82-424D-B06A-EA62BC55FC20}">
      <dsp:nvSpPr>
        <dsp:cNvPr id="0" name=""/>
        <dsp:cNvSpPr/>
      </dsp:nvSpPr>
      <dsp:spPr>
        <a:xfrm rot="5400000">
          <a:off x="-197055" y="1401812"/>
          <a:ext cx="1313705" cy="919593"/>
        </a:xfrm>
        <a:prstGeom prst="chevron">
          <a:avLst/>
        </a:prstGeom>
        <a:solidFill>
          <a:schemeClr val="accent1"/>
        </a:solidFill>
        <a:ln w="22225" cap="flat" cmpd="sng" algn="ctr">
          <a:solidFill>
            <a:schemeClr val="lt1"/>
          </a:solidFill>
          <a:prstDash val="solid"/>
        </a:ln>
        <a:effectLst/>
        <a:scene3d>
          <a:camera prst="orthographicFront"/>
          <a:lightRig rig="flat" dir="t"/>
        </a:scene3d>
        <a:sp3d/>
      </dsp:spPr>
      <dsp:style>
        <a:lnRef idx="3">
          <a:schemeClr val="lt1"/>
        </a:lnRef>
        <a:fillRef idx="1">
          <a:schemeClr val="accent1"/>
        </a:fillRef>
        <a:effectRef idx="1">
          <a:schemeClr val="accent1"/>
        </a:effectRef>
        <a:fontRef idx="minor">
          <a:schemeClr val="lt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s-MX" sz="900" b="1" kern="1200" dirty="0" smtClean="0"/>
            <a:t>CON EL DERECHO PENAL</a:t>
          </a:r>
          <a:endParaRPr lang="es-MX" sz="900" kern="1200" dirty="0"/>
        </a:p>
      </dsp:txBody>
      <dsp:txXfrm rot="-5400000">
        <a:off x="2" y="1664553"/>
        <a:ext cx="919593" cy="394112"/>
      </dsp:txXfrm>
    </dsp:sp>
    <dsp:sp modelId="{D01BED55-8FFA-472A-B8B1-FA004676595F}">
      <dsp:nvSpPr>
        <dsp:cNvPr id="0" name=""/>
        <dsp:cNvSpPr/>
      </dsp:nvSpPr>
      <dsp:spPr>
        <a:xfrm rot="5400000">
          <a:off x="4461334" y="-2336984"/>
          <a:ext cx="853908" cy="7937390"/>
        </a:xfrm>
        <a:prstGeom prst="round2SameRect">
          <a:avLst/>
        </a:prstGeom>
        <a:solidFill>
          <a:schemeClr val="lt1">
            <a:alpha val="90000"/>
            <a:hueOff val="0"/>
            <a:satOff val="0"/>
            <a:lumOff val="0"/>
            <a:alphaOff val="0"/>
          </a:schemeClr>
        </a:solidFill>
        <a:ln w="9525" cap="flat" cmpd="sng" algn="ctr">
          <a:solidFill>
            <a:schemeClr val="accent3">
              <a:hueOff val="0"/>
              <a:satOff val="0"/>
              <a:lumOff val="0"/>
              <a:alphaOff val="0"/>
            </a:schemeClr>
          </a:solidFill>
          <a:prstDash val="solid"/>
        </a:ln>
        <a:effectLst>
          <a:outerShdw blurRad="50800" dist="25400" dir="5400000" rotWithShape="0">
            <a:srgbClr val="000000">
              <a:alpha val="28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99568" tIns="8890" rIns="8890" bIns="8890" numCol="1" spcCol="1270" anchor="ctr" anchorCtr="0">
          <a:noAutofit/>
        </a:bodyPr>
        <a:lstStyle/>
        <a:p>
          <a:pPr marL="114300" lvl="1" indent="-114300" algn="l" defTabSz="622300">
            <a:lnSpc>
              <a:spcPct val="90000"/>
            </a:lnSpc>
            <a:spcBef>
              <a:spcPct val="0"/>
            </a:spcBef>
            <a:spcAft>
              <a:spcPct val="15000"/>
            </a:spcAft>
            <a:buChar char="••"/>
          </a:pPr>
          <a:r>
            <a:rPr lang="es-MX" sz="1400" kern="1200" dirty="0" smtClean="0"/>
            <a:t>Se relaciona en cuanto a que garantiza la existencia y el normal desenvolvimiento de la institución administrativa contra los atentados punibles en la legislación penal existen normas expresas, referentes a los delitos contra los deberes de función y deberes profesionales contra la administración publica el régimen disciplinario administrativo tiene sanción y se vincula a lo penal.</a:t>
          </a:r>
          <a:endParaRPr lang="es-MX" sz="1400" kern="1200" dirty="0"/>
        </a:p>
      </dsp:txBody>
      <dsp:txXfrm rot="-5400000">
        <a:off x="919593" y="1246441"/>
        <a:ext cx="7895706" cy="770540"/>
      </dsp:txXfrm>
    </dsp:sp>
    <dsp:sp modelId="{752AC8EC-0CFF-44DD-BB32-B2A67BABD09B}">
      <dsp:nvSpPr>
        <dsp:cNvPr id="0" name=""/>
        <dsp:cNvSpPr/>
      </dsp:nvSpPr>
      <dsp:spPr>
        <a:xfrm rot="5400000">
          <a:off x="-197055" y="2600543"/>
          <a:ext cx="1313705" cy="919593"/>
        </a:xfrm>
        <a:prstGeom prst="chevron">
          <a:avLst/>
        </a:prstGeom>
        <a:solidFill>
          <a:schemeClr val="accent1"/>
        </a:solidFill>
        <a:ln w="15875" cap="flat" cmpd="sng" algn="ctr">
          <a:solidFill>
            <a:schemeClr val="accent1">
              <a:shade val="50000"/>
            </a:schemeClr>
          </a:solidFill>
          <a:prstDash val="solid"/>
        </a:ln>
        <a:effectLst/>
        <a:scene3d>
          <a:camera prst="orthographicFront"/>
          <a:lightRig rig="flat" dir="t"/>
        </a:scene3d>
        <a:sp3d/>
      </dsp:spPr>
      <dsp:style>
        <a:lnRef idx="2">
          <a:schemeClr val="accent1">
            <a:shade val="50000"/>
          </a:schemeClr>
        </a:lnRef>
        <a:fillRef idx="1">
          <a:schemeClr val="accent1"/>
        </a:fillRef>
        <a:effectRef idx="0">
          <a:schemeClr val="accent1"/>
        </a:effectRef>
        <a:fontRef idx="minor">
          <a:schemeClr val="lt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s-MX" sz="900" b="1" kern="1200" dirty="0" smtClean="0"/>
            <a:t>CON EL DERECHO CIVIL:</a:t>
          </a:r>
          <a:endParaRPr lang="es-MX" sz="900" kern="1200" dirty="0"/>
        </a:p>
      </dsp:txBody>
      <dsp:txXfrm rot="-5400000">
        <a:off x="2" y="2863284"/>
        <a:ext cx="919593" cy="394112"/>
      </dsp:txXfrm>
    </dsp:sp>
    <dsp:sp modelId="{AAFE4DAB-7707-4E17-9759-2A5707070587}">
      <dsp:nvSpPr>
        <dsp:cNvPr id="0" name=""/>
        <dsp:cNvSpPr/>
      </dsp:nvSpPr>
      <dsp:spPr>
        <a:xfrm rot="5400000">
          <a:off x="4461334" y="-1138253"/>
          <a:ext cx="853908" cy="7937390"/>
        </a:xfrm>
        <a:prstGeom prst="round2SameRect">
          <a:avLst/>
        </a:prstGeom>
        <a:solidFill>
          <a:schemeClr val="lt1">
            <a:alpha val="90000"/>
            <a:hueOff val="0"/>
            <a:satOff val="0"/>
            <a:lumOff val="0"/>
            <a:alphaOff val="0"/>
          </a:schemeClr>
        </a:solidFill>
        <a:ln w="9525" cap="flat" cmpd="sng" algn="ctr">
          <a:solidFill>
            <a:schemeClr val="accent3">
              <a:hueOff val="0"/>
              <a:satOff val="0"/>
              <a:lumOff val="0"/>
              <a:alphaOff val="0"/>
            </a:schemeClr>
          </a:solidFill>
          <a:prstDash val="solid"/>
        </a:ln>
        <a:effectLst>
          <a:outerShdw blurRad="50800" dist="25400" dir="5400000" rotWithShape="0">
            <a:srgbClr val="000000">
              <a:alpha val="28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85344" tIns="7620" rIns="7620" bIns="7620" numCol="1" spcCol="1270" anchor="ctr" anchorCtr="0">
          <a:noAutofit/>
        </a:bodyPr>
        <a:lstStyle/>
        <a:p>
          <a:pPr marL="114300" lvl="1" indent="-114300" algn="l" defTabSz="533400">
            <a:lnSpc>
              <a:spcPct val="90000"/>
            </a:lnSpc>
            <a:spcBef>
              <a:spcPct val="0"/>
            </a:spcBef>
            <a:spcAft>
              <a:spcPct val="15000"/>
            </a:spcAft>
            <a:buChar char="••"/>
          </a:pPr>
          <a:r>
            <a:rPr lang="es-MX" sz="1200" kern="1200" dirty="0" smtClean="0"/>
            <a:t>En el derecho administrativo en ocasiones es necesario recurrir a normas e instituciones jurídicas que pertenecen al derecho civil, para resolver necesidades que a la administración pública les son indispensables atender. Ej.: Adquirir bienes por medio de la expropiación. El derecho civil en los asuntos de las personas naturales, los actos jurídicos, los contratos, el régimen legal privado, las obligaciones, la prescripción, la indemnización; están vinculados al derecho administrativo.</a:t>
          </a:r>
          <a:endParaRPr lang="es-MX" sz="1200" kern="1200" dirty="0"/>
        </a:p>
      </dsp:txBody>
      <dsp:txXfrm rot="-5400000">
        <a:off x="919593" y="2445172"/>
        <a:ext cx="7895706" cy="770540"/>
      </dsp:txXfrm>
    </dsp:sp>
    <dsp:sp modelId="{410B789E-5377-4AD5-BDFE-B641470E168E}">
      <dsp:nvSpPr>
        <dsp:cNvPr id="0" name=""/>
        <dsp:cNvSpPr/>
      </dsp:nvSpPr>
      <dsp:spPr>
        <a:xfrm rot="5400000">
          <a:off x="-197055" y="3799273"/>
          <a:ext cx="1313705" cy="919593"/>
        </a:xfrm>
        <a:prstGeom prst="chevron">
          <a:avLst/>
        </a:prstGeom>
        <a:gradFill rotWithShape="1">
          <a:gsLst>
            <a:gs pos="0">
              <a:schemeClr val="accent1"/>
            </a:gs>
            <a:gs pos="100000">
              <a:schemeClr val="accent1">
                <a:shade val="75000"/>
                <a:satMod val="120000"/>
                <a:lumMod val="90000"/>
              </a:schemeClr>
            </a:gs>
          </a:gsLst>
          <a:lin ang="5400000" scaled="0"/>
        </a:gradFill>
        <a:ln>
          <a:noFill/>
        </a:ln>
        <a:effectLst>
          <a:outerShdw blurRad="44450" dist="50800" dir="5400000" sx="96000" rotWithShape="0">
            <a:srgbClr val="000000">
              <a:alpha val="34000"/>
            </a:srgbClr>
          </a:outerShdw>
        </a:effectLst>
        <a:scene3d>
          <a:camera prst="orthographicFront"/>
          <a:lightRig rig="flat" dir="t"/>
        </a:scene3d>
        <a:sp3d contourW="15875" prstMaterial="metal">
          <a:bevelT w="101600" h="25400" prst="softRound"/>
          <a:contourClr>
            <a:schemeClr val="accent1">
              <a:shade val="30000"/>
            </a:schemeClr>
          </a:contourClr>
        </a:sp3d>
      </dsp:spPr>
      <dsp:style>
        <a:lnRef idx="0">
          <a:schemeClr val="accent1"/>
        </a:lnRef>
        <a:fillRef idx="3">
          <a:schemeClr val="accent1"/>
        </a:fillRef>
        <a:effectRef idx="3">
          <a:schemeClr val="accent1"/>
        </a:effectRef>
        <a:fontRef idx="minor">
          <a:schemeClr val="lt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s-MX" sz="900" b="1" kern="1200" dirty="0" smtClean="0"/>
            <a:t>CON EL DERECHO PROCESAL CIVIL</a:t>
          </a:r>
          <a:endParaRPr lang="es-MX" sz="900" kern="1200" dirty="0"/>
        </a:p>
      </dsp:txBody>
      <dsp:txXfrm rot="-5400000">
        <a:off x="2" y="4062014"/>
        <a:ext cx="919593" cy="394112"/>
      </dsp:txXfrm>
    </dsp:sp>
    <dsp:sp modelId="{30ACFB5A-D397-4FA3-9986-B8AC562E99EE}">
      <dsp:nvSpPr>
        <dsp:cNvPr id="0" name=""/>
        <dsp:cNvSpPr/>
      </dsp:nvSpPr>
      <dsp:spPr>
        <a:xfrm rot="5400000">
          <a:off x="4461334" y="60477"/>
          <a:ext cx="853908" cy="7937390"/>
        </a:xfrm>
        <a:prstGeom prst="round2SameRect">
          <a:avLst/>
        </a:prstGeom>
        <a:solidFill>
          <a:schemeClr val="lt1">
            <a:alpha val="90000"/>
            <a:hueOff val="0"/>
            <a:satOff val="0"/>
            <a:lumOff val="0"/>
            <a:alphaOff val="0"/>
          </a:schemeClr>
        </a:solidFill>
        <a:ln w="9525" cap="flat" cmpd="sng" algn="ctr">
          <a:solidFill>
            <a:schemeClr val="accent3">
              <a:hueOff val="0"/>
              <a:satOff val="0"/>
              <a:lumOff val="0"/>
              <a:alphaOff val="0"/>
            </a:schemeClr>
          </a:solidFill>
          <a:prstDash val="solid"/>
        </a:ln>
        <a:effectLst>
          <a:outerShdw blurRad="50800" dist="25400" dir="5400000" rotWithShape="0">
            <a:srgbClr val="000000">
              <a:alpha val="28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99568" tIns="8890" rIns="8890" bIns="8890" numCol="1" spcCol="1270" anchor="ctr" anchorCtr="0">
          <a:noAutofit/>
        </a:bodyPr>
        <a:lstStyle/>
        <a:p>
          <a:pPr marL="114300" lvl="1" indent="-114300" algn="l" defTabSz="622300">
            <a:lnSpc>
              <a:spcPct val="90000"/>
            </a:lnSpc>
            <a:spcBef>
              <a:spcPct val="0"/>
            </a:spcBef>
            <a:spcAft>
              <a:spcPct val="15000"/>
            </a:spcAft>
            <a:buChar char="••"/>
          </a:pPr>
          <a:r>
            <a:rPr lang="es-MX" sz="1400" kern="1200" dirty="0" smtClean="0"/>
            <a:t>Se relaciona porque al existir el derecho procesal administrativo este tiene a su cargo la regulación de los procedimientos y procesos de las demandas administrativas, para decidir y resolver las peticiones, reclamaciones o impugnaciones que le formulen los particulares las cuales pueden ser cuestionadas en procesos contenciosos administrativos.</a:t>
          </a:r>
          <a:endParaRPr lang="es-MX" sz="1400" kern="1200" dirty="0"/>
        </a:p>
      </dsp:txBody>
      <dsp:txXfrm rot="-5400000">
        <a:off x="919593" y="3643902"/>
        <a:ext cx="7895706" cy="770540"/>
      </dsp:txXfrm>
    </dsp:sp>
    <dsp:sp modelId="{D69304EC-A82F-4A29-B221-1146ADFFF679}">
      <dsp:nvSpPr>
        <dsp:cNvPr id="0" name=""/>
        <dsp:cNvSpPr/>
      </dsp:nvSpPr>
      <dsp:spPr>
        <a:xfrm rot="5400000">
          <a:off x="-197055" y="4998004"/>
          <a:ext cx="1313705" cy="919593"/>
        </a:xfrm>
        <a:prstGeom prst="chevron">
          <a:avLst/>
        </a:prstGeom>
        <a:gradFill rotWithShape="1">
          <a:gsLst>
            <a:gs pos="0">
              <a:schemeClr val="accent1">
                <a:tint val="20000"/>
                <a:satMod val="180000"/>
                <a:lumMod val="98000"/>
              </a:schemeClr>
            </a:gs>
            <a:gs pos="40000">
              <a:schemeClr val="accent1">
                <a:tint val="30000"/>
                <a:satMod val="260000"/>
                <a:lumMod val="84000"/>
              </a:schemeClr>
            </a:gs>
            <a:gs pos="100000">
              <a:schemeClr val="accent1">
                <a:tint val="100000"/>
                <a:satMod val="110000"/>
                <a:lumMod val="100000"/>
              </a:schemeClr>
            </a:gs>
          </a:gsLst>
          <a:lin ang="5040000" scaled="1"/>
        </a:gradFill>
        <a:ln w="9525" cap="flat" cmpd="sng" algn="ctr">
          <a:solidFill>
            <a:schemeClr val="accent1"/>
          </a:solidFill>
          <a:prstDash val="solid"/>
        </a:ln>
        <a:effectLst/>
        <a:scene3d>
          <a:camera prst="orthographicFront"/>
          <a:lightRig rig="flat" dir="t"/>
        </a:scene3d>
        <a:sp3d/>
      </dsp:spPr>
      <dsp:style>
        <a:lnRef idx="1">
          <a:schemeClr val="accent1"/>
        </a:lnRef>
        <a:fillRef idx="2">
          <a:schemeClr val="accent1"/>
        </a:fillRef>
        <a:effectRef idx="1">
          <a:schemeClr val="accent1"/>
        </a:effectRef>
        <a:fontRef idx="minor">
          <a:schemeClr val="dk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s-MX" sz="900" b="1" kern="1200" dirty="0" smtClean="0"/>
            <a:t>CON EL DERECHO MERCANTIL</a:t>
          </a:r>
          <a:endParaRPr lang="es-MX" sz="900" kern="1200" dirty="0"/>
        </a:p>
      </dsp:txBody>
      <dsp:txXfrm rot="-5400000">
        <a:off x="2" y="5260745"/>
        <a:ext cx="919593" cy="394112"/>
      </dsp:txXfrm>
    </dsp:sp>
    <dsp:sp modelId="{DF2C90E2-3486-4EBC-933F-53F6296DC6D7}">
      <dsp:nvSpPr>
        <dsp:cNvPr id="0" name=""/>
        <dsp:cNvSpPr/>
      </dsp:nvSpPr>
      <dsp:spPr>
        <a:xfrm rot="5400000">
          <a:off x="4461334" y="1259207"/>
          <a:ext cx="853908" cy="7937390"/>
        </a:xfrm>
        <a:prstGeom prst="round2SameRect">
          <a:avLst/>
        </a:prstGeom>
        <a:solidFill>
          <a:schemeClr val="lt1">
            <a:alpha val="90000"/>
            <a:hueOff val="0"/>
            <a:satOff val="0"/>
            <a:lumOff val="0"/>
            <a:alphaOff val="0"/>
          </a:schemeClr>
        </a:solidFill>
        <a:ln w="9525" cap="flat" cmpd="sng" algn="ctr">
          <a:solidFill>
            <a:schemeClr val="accent3">
              <a:hueOff val="0"/>
              <a:satOff val="0"/>
              <a:lumOff val="0"/>
              <a:alphaOff val="0"/>
            </a:schemeClr>
          </a:solidFill>
          <a:prstDash val="solid"/>
        </a:ln>
        <a:effectLst>
          <a:outerShdw blurRad="50800" dist="25400" dir="5400000" rotWithShape="0">
            <a:srgbClr val="000000">
              <a:alpha val="28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85344" tIns="7620" rIns="7620" bIns="7620" numCol="1" spcCol="1270" anchor="ctr" anchorCtr="0">
          <a:noAutofit/>
        </a:bodyPr>
        <a:lstStyle/>
        <a:p>
          <a:pPr marL="114300" lvl="1" indent="-114300" algn="l" defTabSz="533400">
            <a:lnSpc>
              <a:spcPct val="90000"/>
            </a:lnSpc>
            <a:spcBef>
              <a:spcPct val="0"/>
            </a:spcBef>
            <a:spcAft>
              <a:spcPct val="15000"/>
            </a:spcAft>
            <a:buChar char="••"/>
          </a:pPr>
          <a:r>
            <a:rPr lang="es-MX" sz="1200" kern="1200" dirty="0" smtClean="0"/>
            <a:t>Es aquella rama del derecho que regula las relaciones comerciales entre personas jurídicas tanto individuales como colectivas. La esencia jurídica del derecho mercantil tiene mayor importancia en el estado de derecho burgués que en el estado socialista, pues en los estados burgueses, la administración interviene en las actividades mercantiles de los particulares que facilitan la circulación comercial, se dictan normas administrativas - jurídicas reglamentando esas actividades.</a:t>
          </a:r>
          <a:endParaRPr lang="es-MX" sz="1200" kern="1200" dirty="0"/>
        </a:p>
      </dsp:txBody>
      <dsp:txXfrm rot="-5400000">
        <a:off x="919593" y="4842632"/>
        <a:ext cx="7895706" cy="770540"/>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A6618B8-8E47-469F-8450-FC4CB3BF7641}">
      <dsp:nvSpPr>
        <dsp:cNvPr id="0" name=""/>
        <dsp:cNvSpPr/>
      </dsp:nvSpPr>
      <dsp:spPr>
        <a:xfrm rot="5400000">
          <a:off x="4876916" y="-2893481"/>
          <a:ext cx="896541" cy="6912765"/>
        </a:xfrm>
        <a:prstGeom prst="round2SameRect">
          <a:avLst/>
        </a:prstGeom>
        <a:gradFill rotWithShape="1">
          <a:gsLst>
            <a:gs pos="0">
              <a:schemeClr val="accent1">
                <a:tint val="20000"/>
                <a:satMod val="180000"/>
                <a:lumMod val="98000"/>
              </a:schemeClr>
            </a:gs>
            <a:gs pos="40000">
              <a:schemeClr val="accent1">
                <a:tint val="30000"/>
                <a:satMod val="260000"/>
                <a:lumMod val="84000"/>
              </a:schemeClr>
            </a:gs>
            <a:gs pos="100000">
              <a:schemeClr val="accent1">
                <a:tint val="100000"/>
                <a:satMod val="110000"/>
                <a:lumMod val="100000"/>
              </a:schemeClr>
            </a:gs>
          </a:gsLst>
          <a:lin ang="5040000" scaled="1"/>
        </a:gradFill>
        <a:ln w="9525" cap="flat" cmpd="sng" algn="ctr">
          <a:solidFill>
            <a:schemeClr val="accent1"/>
          </a:solidFill>
          <a:prstDash val="solid"/>
        </a:ln>
        <a:effectLst/>
      </dsp:spPr>
      <dsp:style>
        <a:lnRef idx="1">
          <a:schemeClr val="accent1"/>
        </a:lnRef>
        <a:fillRef idx="2">
          <a:schemeClr val="accent1"/>
        </a:fillRef>
        <a:effectRef idx="1">
          <a:schemeClr val="accent1"/>
        </a:effectRef>
        <a:fontRef idx="minor">
          <a:schemeClr val="dk1"/>
        </a:fontRef>
      </dsp:style>
      <dsp:txBody>
        <a:bodyPr spcFirstLastPara="0" vert="horz" wrap="square" lIns="247650" tIns="123825" rIns="247650" bIns="123825" numCol="1" spcCol="1270" anchor="ctr" anchorCtr="0">
          <a:noAutofit/>
        </a:bodyPr>
        <a:lstStyle/>
        <a:p>
          <a:pPr marL="57150" lvl="1" indent="-57150" algn="l" defTabSz="488950">
            <a:lnSpc>
              <a:spcPct val="90000"/>
            </a:lnSpc>
            <a:spcBef>
              <a:spcPct val="0"/>
            </a:spcBef>
            <a:spcAft>
              <a:spcPct val="15000"/>
            </a:spcAft>
            <a:buChar char="••"/>
          </a:pPr>
          <a:r>
            <a:rPr lang="es-MX" sz="1100" kern="1200" dirty="0" smtClean="0"/>
            <a:t> </a:t>
          </a:r>
          <a:r>
            <a:rPr lang="es-MX" sz="1400" kern="1200" dirty="0" smtClean="0"/>
            <a:t>El derecho registral y notarial forma parte de los entes públicos que constituyen la organización jurídica del estado al servicio de la colectividad y de la administración pública. El registro de propiedad inmueble, garantiza el derecho inmobiliario, registrando los derechos reales sobre inmuebles y dando publicidad a los mismos, los cuales tienen uso y finalidad en la administración pública.</a:t>
          </a:r>
          <a:endParaRPr lang="es-MX" sz="1400" kern="1200" dirty="0"/>
        </a:p>
      </dsp:txBody>
      <dsp:txXfrm rot="-5400000">
        <a:off x="1868804" y="158397"/>
        <a:ext cx="6868999" cy="809009"/>
      </dsp:txXfrm>
    </dsp:sp>
    <dsp:sp modelId="{826F7719-0A3D-4600-B788-7DB88EC0A50C}">
      <dsp:nvSpPr>
        <dsp:cNvPr id="0" name=""/>
        <dsp:cNvSpPr/>
      </dsp:nvSpPr>
      <dsp:spPr>
        <a:xfrm>
          <a:off x="2149" y="17221"/>
          <a:ext cx="1866654" cy="1120677"/>
        </a:xfrm>
        <a:prstGeom prst="roundRect">
          <a:avLst/>
        </a:prstGeom>
        <a:gradFill rotWithShape="1">
          <a:gsLst>
            <a:gs pos="0">
              <a:schemeClr val="accent1"/>
            </a:gs>
            <a:gs pos="100000">
              <a:schemeClr val="accent1">
                <a:shade val="75000"/>
                <a:satMod val="120000"/>
                <a:lumMod val="90000"/>
              </a:schemeClr>
            </a:gs>
          </a:gsLst>
          <a:lin ang="5400000" scaled="0"/>
        </a:gradFill>
        <a:ln w="9525" cap="flat" cmpd="sng" algn="ctr">
          <a:solidFill>
            <a:schemeClr val="accent1"/>
          </a:solidFill>
          <a:prstDash val="solid"/>
        </a:ln>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dsp:spPr>
      <dsp:style>
        <a:lnRef idx="1">
          <a:schemeClr val="accent1"/>
        </a:lnRef>
        <a:fillRef idx="3">
          <a:schemeClr val="accent1"/>
        </a:fillRef>
        <a:effectRef idx="2">
          <a:schemeClr val="accent1"/>
        </a:effectRef>
        <a:fontRef idx="minor">
          <a:schemeClr val="lt1"/>
        </a:fontRef>
      </dsp:style>
      <dsp:txBody>
        <a:bodyPr spcFirstLastPara="0" vert="horz" wrap="square" lIns="68580" tIns="34290" rIns="68580" bIns="34290" numCol="1" spcCol="1270" anchor="ctr" anchorCtr="0">
          <a:noAutofit/>
        </a:bodyPr>
        <a:lstStyle/>
        <a:p>
          <a:pPr lvl="0" algn="ctr" defTabSz="800100">
            <a:lnSpc>
              <a:spcPct val="90000"/>
            </a:lnSpc>
            <a:spcBef>
              <a:spcPct val="0"/>
            </a:spcBef>
            <a:spcAft>
              <a:spcPct val="35000"/>
            </a:spcAft>
          </a:pPr>
          <a:r>
            <a:rPr lang="es-MX" sz="1800" b="1" kern="1200" dirty="0" smtClean="0"/>
            <a:t>Con el Derecho Notarial y Registral</a:t>
          </a:r>
          <a:endParaRPr lang="es-MX" sz="1800" kern="1200" dirty="0"/>
        </a:p>
      </dsp:txBody>
      <dsp:txXfrm>
        <a:off x="56856" y="71928"/>
        <a:ext cx="1757240" cy="1011263"/>
      </dsp:txXfrm>
    </dsp:sp>
    <dsp:sp modelId="{430DAF11-7CA4-45EF-B832-25CE9B4F7CDD}">
      <dsp:nvSpPr>
        <dsp:cNvPr id="0" name=""/>
        <dsp:cNvSpPr/>
      </dsp:nvSpPr>
      <dsp:spPr>
        <a:xfrm rot="5400000">
          <a:off x="4809835" y="-1680174"/>
          <a:ext cx="896541" cy="6839574"/>
        </a:xfrm>
        <a:prstGeom prst="round2SameRect">
          <a:avLst/>
        </a:prstGeom>
        <a:gradFill rotWithShape="1">
          <a:gsLst>
            <a:gs pos="0">
              <a:schemeClr val="accent1">
                <a:tint val="20000"/>
                <a:satMod val="180000"/>
                <a:lumMod val="98000"/>
              </a:schemeClr>
            </a:gs>
            <a:gs pos="40000">
              <a:schemeClr val="accent1">
                <a:tint val="30000"/>
                <a:satMod val="260000"/>
                <a:lumMod val="84000"/>
              </a:schemeClr>
            </a:gs>
            <a:gs pos="100000">
              <a:schemeClr val="accent1">
                <a:tint val="100000"/>
                <a:satMod val="110000"/>
                <a:lumMod val="100000"/>
              </a:schemeClr>
            </a:gs>
          </a:gsLst>
          <a:lin ang="5040000" scaled="1"/>
        </a:gradFill>
        <a:ln w="9525" cap="flat" cmpd="sng" algn="ctr">
          <a:solidFill>
            <a:schemeClr val="accent1"/>
          </a:solidFill>
          <a:prstDash val="solid"/>
        </a:ln>
        <a:effectLst/>
      </dsp:spPr>
      <dsp:style>
        <a:lnRef idx="1">
          <a:schemeClr val="accent1"/>
        </a:lnRef>
        <a:fillRef idx="2">
          <a:schemeClr val="accent1"/>
        </a:fillRef>
        <a:effectRef idx="1">
          <a:schemeClr val="accent1"/>
        </a:effectRef>
        <a:fontRef idx="minor">
          <a:schemeClr val="dk1"/>
        </a:fontRef>
      </dsp:style>
      <dsp:txBody>
        <a:bodyPr spcFirstLastPara="0" vert="horz" wrap="square" lIns="247650" tIns="123825" rIns="247650" bIns="123825" numCol="1" spcCol="1270" anchor="ctr" anchorCtr="0">
          <a:noAutofit/>
        </a:bodyPr>
        <a:lstStyle/>
        <a:p>
          <a:pPr marL="114300" lvl="1" indent="-114300" algn="l" defTabSz="622300">
            <a:lnSpc>
              <a:spcPct val="90000"/>
            </a:lnSpc>
            <a:spcBef>
              <a:spcPct val="0"/>
            </a:spcBef>
            <a:spcAft>
              <a:spcPct val="15000"/>
            </a:spcAft>
            <a:buChar char="••"/>
          </a:pPr>
          <a:r>
            <a:rPr lang="es-MX" sz="1400" kern="1200" dirty="0" smtClean="0"/>
            <a:t>Esta rama se originó con el desprendimiento del derecho mercantil, tiene gran importancia por el desarrollo de nuestro comercio internacional. Existe una estrecha relación entre ambas ramas ya que las empresas que se encargan del tráfico marítimo, internamente son dependencias de la administración.</a:t>
          </a:r>
          <a:endParaRPr lang="es-MX" sz="1400" kern="1200" dirty="0"/>
        </a:p>
      </dsp:txBody>
      <dsp:txXfrm rot="-5400000">
        <a:off x="1838319" y="1335108"/>
        <a:ext cx="6795808" cy="809009"/>
      </dsp:txXfrm>
    </dsp:sp>
    <dsp:sp modelId="{0C006958-9F5C-4925-AB97-E147A270C0E9}">
      <dsp:nvSpPr>
        <dsp:cNvPr id="0" name=""/>
        <dsp:cNvSpPr/>
      </dsp:nvSpPr>
      <dsp:spPr>
        <a:xfrm>
          <a:off x="2149" y="1196017"/>
          <a:ext cx="1836168" cy="1120677"/>
        </a:xfrm>
        <a:prstGeom prst="roundRect">
          <a:avLst/>
        </a:prstGeom>
        <a:gradFill rotWithShape="1">
          <a:gsLst>
            <a:gs pos="0">
              <a:schemeClr val="accent1"/>
            </a:gs>
            <a:gs pos="100000">
              <a:schemeClr val="accent1">
                <a:shade val="75000"/>
                <a:satMod val="120000"/>
                <a:lumMod val="90000"/>
              </a:schemeClr>
            </a:gs>
          </a:gsLst>
          <a:lin ang="5400000" scaled="0"/>
        </a:gradFill>
        <a:ln>
          <a:noFill/>
        </a:ln>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accent1">
              <a:shade val="30000"/>
            </a:schemeClr>
          </a:contourClr>
        </a:sp3d>
      </dsp:spPr>
      <dsp:style>
        <a:lnRef idx="0">
          <a:schemeClr val="accent1"/>
        </a:lnRef>
        <a:fillRef idx="3">
          <a:schemeClr val="accent1"/>
        </a:fillRef>
        <a:effectRef idx="3">
          <a:schemeClr val="accent1"/>
        </a:effectRef>
        <a:fontRef idx="minor">
          <a:schemeClr val="lt1"/>
        </a:fontRef>
      </dsp:style>
      <dsp:txBody>
        <a:bodyPr spcFirstLastPara="0" vert="horz" wrap="square" lIns="68580" tIns="34290" rIns="68580" bIns="34290" numCol="1" spcCol="1270" anchor="ctr" anchorCtr="0">
          <a:noAutofit/>
        </a:bodyPr>
        <a:lstStyle/>
        <a:p>
          <a:pPr lvl="0" algn="ctr" defTabSz="800100">
            <a:lnSpc>
              <a:spcPct val="90000"/>
            </a:lnSpc>
            <a:spcBef>
              <a:spcPct val="0"/>
            </a:spcBef>
            <a:spcAft>
              <a:spcPct val="35000"/>
            </a:spcAft>
          </a:pPr>
          <a:r>
            <a:rPr lang="es-MX" sz="1800" b="1" kern="1200" dirty="0" smtClean="0"/>
            <a:t>Con el Derecho Marítimo</a:t>
          </a:r>
          <a:endParaRPr lang="es-MX" sz="1800" kern="1200" dirty="0"/>
        </a:p>
      </dsp:txBody>
      <dsp:txXfrm>
        <a:off x="56856" y="1250724"/>
        <a:ext cx="1726754" cy="1011263"/>
      </dsp:txXfrm>
    </dsp:sp>
    <dsp:sp modelId="{653DD545-D7B1-4DF3-B308-CAF1D01FCC6E}">
      <dsp:nvSpPr>
        <dsp:cNvPr id="0" name=""/>
        <dsp:cNvSpPr/>
      </dsp:nvSpPr>
      <dsp:spPr>
        <a:xfrm rot="5400000">
          <a:off x="4868188" y="-550043"/>
          <a:ext cx="896541" cy="6932734"/>
        </a:xfrm>
        <a:prstGeom prst="round2SameRect">
          <a:avLst/>
        </a:prstGeom>
        <a:gradFill rotWithShape="1">
          <a:gsLst>
            <a:gs pos="0">
              <a:schemeClr val="accent1">
                <a:tint val="20000"/>
                <a:satMod val="180000"/>
                <a:lumMod val="98000"/>
              </a:schemeClr>
            </a:gs>
            <a:gs pos="40000">
              <a:schemeClr val="accent1">
                <a:tint val="30000"/>
                <a:satMod val="260000"/>
                <a:lumMod val="84000"/>
              </a:schemeClr>
            </a:gs>
            <a:gs pos="100000">
              <a:schemeClr val="accent1">
                <a:tint val="100000"/>
                <a:satMod val="110000"/>
                <a:lumMod val="100000"/>
              </a:schemeClr>
            </a:gs>
          </a:gsLst>
          <a:lin ang="5040000" scaled="1"/>
        </a:gradFill>
        <a:ln w="9525" cap="flat" cmpd="sng" algn="ctr">
          <a:solidFill>
            <a:schemeClr val="accent1"/>
          </a:solidFill>
          <a:prstDash val="solid"/>
        </a:ln>
        <a:effectLst/>
      </dsp:spPr>
      <dsp:style>
        <a:lnRef idx="1">
          <a:schemeClr val="accent1"/>
        </a:lnRef>
        <a:fillRef idx="2">
          <a:schemeClr val="accent1"/>
        </a:fillRef>
        <a:effectRef idx="1">
          <a:schemeClr val="accent1"/>
        </a:effectRef>
        <a:fontRef idx="minor">
          <a:schemeClr val="dk1"/>
        </a:fontRef>
      </dsp:style>
      <dsp:txBody>
        <a:bodyPr spcFirstLastPara="0" vert="horz" wrap="square" lIns="247650" tIns="123825" rIns="247650" bIns="123825" numCol="1" spcCol="1270" anchor="ctr" anchorCtr="0">
          <a:noAutofit/>
        </a:bodyPr>
        <a:lstStyle/>
        <a:p>
          <a:pPr marL="114300" lvl="1" indent="-114300" algn="l" defTabSz="622300">
            <a:lnSpc>
              <a:spcPct val="90000"/>
            </a:lnSpc>
            <a:spcBef>
              <a:spcPct val="0"/>
            </a:spcBef>
            <a:spcAft>
              <a:spcPct val="15000"/>
            </a:spcAft>
            <a:buChar char="••"/>
          </a:pPr>
          <a:endParaRPr lang="es-MX" sz="1400" kern="1200" dirty="0"/>
        </a:p>
        <a:p>
          <a:pPr marL="114300" lvl="1" indent="-114300" algn="l" defTabSz="622300">
            <a:lnSpc>
              <a:spcPct val="90000"/>
            </a:lnSpc>
            <a:spcBef>
              <a:spcPct val="0"/>
            </a:spcBef>
            <a:spcAft>
              <a:spcPct val="15000"/>
            </a:spcAft>
            <a:buChar char="••"/>
          </a:pPr>
          <a:r>
            <a:rPr lang="es-MX" sz="1400" kern="1200" dirty="0" smtClean="0"/>
            <a:t>El derecho tributario tiene cercana vinculación con el derecho administrativo, y se está abriendo paso a paso como especialidad en materia tributaria con incidencia en la vida económica del país, los presupuestos y la administración pública</a:t>
          </a:r>
          <a:endParaRPr lang="es-MX" sz="1400" kern="1200" dirty="0"/>
        </a:p>
        <a:p>
          <a:pPr marL="57150" lvl="1" indent="-57150" algn="l" defTabSz="488950">
            <a:lnSpc>
              <a:spcPct val="90000"/>
            </a:lnSpc>
            <a:spcBef>
              <a:spcPct val="0"/>
            </a:spcBef>
            <a:spcAft>
              <a:spcPct val="15000"/>
            </a:spcAft>
            <a:buChar char="••"/>
          </a:pPr>
          <a:endParaRPr lang="es-MX" sz="1100" kern="1200" dirty="0"/>
        </a:p>
      </dsp:txBody>
      <dsp:txXfrm rot="-5400000">
        <a:off x="1850092" y="2511819"/>
        <a:ext cx="6888968" cy="809009"/>
      </dsp:txXfrm>
    </dsp:sp>
    <dsp:sp modelId="{D5D96DF4-8822-43AB-B284-E0ABB2CE56BB}">
      <dsp:nvSpPr>
        <dsp:cNvPr id="0" name=""/>
        <dsp:cNvSpPr/>
      </dsp:nvSpPr>
      <dsp:spPr>
        <a:xfrm>
          <a:off x="2149" y="2355985"/>
          <a:ext cx="1847941" cy="1120677"/>
        </a:xfrm>
        <a:prstGeom prst="roundRect">
          <a:avLst/>
        </a:prstGeom>
        <a:gradFill rotWithShape="1">
          <a:gsLst>
            <a:gs pos="0">
              <a:schemeClr val="accent1"/>
            </a:gs>
            <a:gs pos="100000">
              <a:schemeClr val="accent1">
                <a:shade val="75000"/>
                <a:satMod val="120000"/>
                <a:lumMod val="90000"/>
              </a:schemeClr>
            </a:gs>
          </a:gsLst>
          <a:lin ang="5400000" scaled="0"/>
        </a:gradFill>
        <a:ln w="9525" cap="flat" cmpd="sng" algn="ctr">
          <a:solidFill>
            <a:schemeClr val="accent1"/>
          </a:solidFill>
          <a:prstDash val="solid"/>
        </a:ln>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dsp:spPr>
      <dsp:style>
        <a:lnRef idx="1">
          <a:schemeClr val="accent1"/>
        </a:lnRef>
        <a:fillRef idx="3">
          <a:schemeClr val="accent1"/>
        </a:fillRef>
        <a:effectRef idx="2">
          <a:schemeClr val="accent1"/>
        </a:effectRef>
        <a:fontRef idx="minor">
          <a:schemeClr val="lt1"/>
        </a:fontRef>
      </dsp:style>
      <dsp:txBody>
        <a:bodyPr spcFirstLastPara="0" vert="horz" wrap="square" lIns="68580" tIns="34290" rIns="68580" bIns="34290" numCol="1" spcCol="1270" anchor="ctr" anchorCtr="0">
          <a:noAutofit/>
        </a:bodyPr>
        <a:lstStyle/>
        <a:p>
          <a:pPr lvl="0" algn="ctr" defTabSz="800100">
            <a:lnSpc>
              <a:spcPct val="90000"/>
            </a:lnSpc>
            <a:spcBef>
              <a:spcPct val="0"/>
            </a:spcBef>
            <a:spcAft>
              <a:spcPct val="35000"/>
            </a:spcAft>
          </a:pPr>
          <a:r>
            <a:rPr lang="es-MX" sz="1800" b="1" kern="1200" dirty="0" smtClean="0"/>
            <a:t>Con el Derecho Tributario o Fiscal:</a:t>
          </a:r>
          <a:r>
            <a:rPr lang="es-MX" sz="1800" kern="1200" dirty="0" smtClean="0"/>
            <a:t> </a:t>
          </a:r>
          <a:endParaRPr lang="es-MX" sz="1800" kern="1200" dirty="0"/>
        </a:p>
      </dsp:txBody>
      <dsp:txXfrm>
        <a:off x="56856" y="2410692"/>
        <a:ext cx="1738527" cy="1011263"/>
      </dsp:txXfrm>
    </dsp:sp>
    <dsp:sp modelId="{BC3A25BD-5428-4DCB-9CBD-465D6B1DADA5}">
      <dsp:nvSpPr>
        <dsp:cNvPr id="0" name=""/>
        <dsp:cNvSpPr/>
      </dsp:nvSpPr>
      <dsp:spPr>
        <a:xfrm rot="5400000">
          <a:off x="4794647" y="725817"/>
          <a:ext cx="896541" cy="6734436"/>
        </a:xfrm>
        <a:prstGeom prst="round2SameRect">
          <a:avLst/>
        </a:prstGeom>
        <a:gradFill rotWithShape="1">
          <a:gsLst>
            <a:gs pos="0">
              <a:schemeClr val="accent1">
                <a:tint val="20000"/>
                <a:satMod val="180000"/>
                <a:lumMod val="98000"/>
              </a:schemeClr>
            </a:gs>
            <a:gs pos="40000">
              <a:schemeClr val="accent1">
                <a:tint val="30000"/>
                <a:satMod val="260000"/>
                <a:lumMod val="84000"/>
              </a:schemeClr>
            </a:gs>
            <a:gs pos="100000">
              <a:schemeClr val="accent1">
                <a:tint val="100000"/>
                <a:satMod val="110000"/>
                <a:lumMod val="100000"/>
              </a:schemeClr>
            </a:gs>
          </a:gsLst>
          <a:lin ang="5040000" scaled="1"/>
        </a:gradFill>
        <a:ln w="9525" cap="flat" cmpd="sng" algn="ctr">
          <a:solidFill>
            <a:schemeClr val="accent1"/>
          </a:solidFill>
          <a:prstDash val="solid"/>
        </a:ln>
        <a:effectLst/>
      </dsp:spPr>
      <dsp:style>
        <a:lnRef idx="1">
          <a:schemeClr val="accent1"/>
        </a:lnRef>
        <a:fillRef idx="2">
          <a:schemeClr val="accent1"/>
        </a:fillRef>
        <a:effectRef idx="1">
          <a:schemeClr val="accent1"/>
        </a:effectRef>
        <a:fontRef idx="minor">
          <a:schemeClr val="dk1"/>
        </a:fontRef>
      </dsp:style>
      <dsp:txBody>
        <a:bodyPr spcFirstLastPara="0" vert="horz" wrap="square" lIns="247650" tIns="123825" rIns="247650" bIns="123825" numCol="1" spcCol="1270" anchor="ctr" anchorCtr="0">
          <a:noAutofit/>
        </a:bodyPr>
        <a:lstStyle/>
        <a:p>
          <a:pPr marL="114300" lvl="1" indent="-114300" algn="l" defTabSz="622300">
            <a:lnSpc>
              <a:spcPct val="90000"/>
            </a:lnSpc>
            <a:spcBef>
              <a:spcPct val="0"/>
            </a:spcBef>
            <a:spcAft>
              <a:spcPct val="15000"/>
            </a:spcAft>
            <a:buChar char="••"/>
          </a:pPr>
          <a:r>
            <a:rPr lang="es-MX" sz="1400" kern="1200" dirty="0" smtClean="0"/>
            <a:t>Es el conjunto de reglas que determinan los deberes recíprocos de los estados y demás sujetos internacionales.</a:t>
          </a:r>
          <a:endParaRPr lang="es-MX" sz="1400" kern="1200" dirty="0"/>
        </a:p>
      </dsp:txBody>
      <dsp:txXfrm rot="-5400000">
        <a:off x="1875700" y="3688530"/>
        <a:ext cx="6690670" cy="809009"/>
      </dsp:txXfrm>
    </dsp:sp>
    <dsp:sp modelId="{E47E6533-0FA6-4348-AE8B-1605AF721D76}">
      <dsp:nvSpPr>
        <dsp:cNvPr id="0" name=""/>
        <dsp:cNvSpPr/>
      </dsp:nvSpPr>
      <dsp:spPr>
        <a:xfrm>
          <a:off x="2149" y="3532696"/>
          <a:ext cx="1873550" cy="1120677"/>
        </a:xfrm>
        <a:prstGeom prst="roundRect">
          <a:avLst/>
        </a:prstGeom>
        <a:gradFill rotWithShape="1">
          <a:gsLst>
            <a:gs pos="0">
              <a:schemeClr val="accent1"/>
            </a:gs>
            <a:gs pos="100000">
              <a:schemeClr val="accent1">
                <a:shade val="75000"/>
                <a:satMod val="120000"/>
                <a:lumMod val="90000"/>
              </a:schemeClr>
            </a:gs>
          </a:gsLst>
          <a:lin ang="5400000" scaled="0"/>
        </a:gradFill>
        <a:ln>
          <a:noFill/>
        </a:ln>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accent1">
              <a:shade val="30000"/>
            </a:schemeClr>
          </a:contourClr>
        </a:sp3d>
      </dsp:spPr>
      <dsp:style>
        <a:lnRef idx="0">
          <a:schemeClr val="accent1"/>
        </a:lnRef>
        <a:fillRef idx="3">
          <a:schemeClr val="accent1"/>
        </a:fillRef>
        <a:effectRef idx="3">
          <a:schemeClr val="accent1"/>
        </a:effectRef>
        <a:fontRef idx="minor">
          <a:schemeClr val="lt1"/>
        </a:fontRef>
      </dsp:style>
      <dsp:txBody>
        <a:bodyPr spcFirstLastPara="0" vert="horz" wrap="square" lIns="68580" tIns="34290" rIns="68580" bIns="34290" numCol="1" spcCol="1270" anchor="ctr" anchorCtr="0">
          <a:noAutofit/>
        </a:bodyPr>
        <a:lstStyle/>
        <a:p>
          <a:pPr lvl="0" algn="ctr" defTabSz="800100">
            <a:lnSpc>
              <a:spcPct val="90000"/>
            </a:lnSpc>
            <a:spcBef>
              <a:spcPct val="0"/>
            </a:spcBef>
            <a:spcAft>
              <a:spcPct val="35000"/>
            </a:spcAft>
          </a:pPr>
          <a:r>
            <a:rPr lang="es-MX" sz="1800" b="1" kern="1200" dirty="0" smtClean="0"/>
            <a:t>Con el Derecho Internacional Publico:</a:t>
          </a:r>
          <a:endParaRPr lang="es-MX" sz="1800" kern="1200" dirty="0"/>
        </a:p>
      </dsp:txBody>
      <dsp:txXfrm>
        <a:off x="56856" y="3587403"/>
        <a:ext cx="1764136" cy="1011263"/>
      </dsp:txXfrm>
    </dsp:sp>
    <dsp:sp modelId="{7610CA21-756C-491B-8187-55154B8FA51D}">
      <dsp:nvSpPr>
        <dsp:cNvPr id="0" name=""/>
        <dsp:cNvSpPr/>
      </dsp:nvSpPr>
      <dsp:spPr>
        <a:xfrm rot="5400000">
          <a:off x="4873788" y="1813900"/>
          <a:ext cx="896541" cy="6911691"/>
        </a:xfrm>
        <a:prstGeom prst="round2SameRect">
          <a:avLst/>
        </a:prstGeom>
        <a:gradFill rotWithShape="1">
          <a:gsLst>
            <a:gs pos="0">
              <a:schemeClr val="accent1">
                <a:tint val="20000"/>
                <a:satMod val="180000"/>
                <a:lumMod val="98000"/>
              </a:schemeClr>
            </a:gs>
            <a:gs pos="40000">
              <a:schemeClr val="accent1">
                <a:tint val="30000"/>
                <a:satMod val="260000"/>
                <a:lumMod val="84000"/>
              </a:schemeClr>
            </a:gs>
            <a:gs pos="100000">
              <a:schemeClr val="accent1">
                <a:tint val="100000"/>
                <a:satMod val="110000"/>
                <a:lumMod val="100000"/>
              </a:schemeClr>
            </a:gs>
          </a:gsLst>
          <a:lin ang="5040000" scaled="1"/>
        </a:gradFill>
        <a:ln w="9525" cap="flat" cmpd="sng" algn="ctr">
          <a:solidFill>
            <a:schemeClr val="accent1"/>
          </a:solidFill>
          <a:prstDash val="solid"/>
        </a:ln>
        <a:effectLst/>
      </dsp:spPr>
      <dsp:style>
        <a:lnRef idx="1">
          <a:schemeClr val="accent1"/>
        </a:lnRef>
        <a:fillRef idx="2">
          <a:schemeClr val="accent1"/>
        </a:fillRef>
        <a:effectRef idx="1">
          <a:schemeClr val="accent1"/>
        </a:effectRef>
        <a:fontRef idx="minor">
          <a:schemeClr val="dk1"/>
        </a:fontRef>
      </dsp:style>
      <dsp:txBody>
        <a:bodyPr spcFirstLastPara="0" vert="horz" wrap="square" lIns="247650" tIns="123825" rIns="247650" bIns="123825" numCol="1" spcCol="1270" anchor="ctr" anchorCtr="0">
          <a:noAutofit/>
        </a:bodyPr>
        <a:lstStyle/>
        <a:p>
          <a:pPr marL="114300" lvl="1" indent="-114300" algn="l" defTabSz="622300">
            <a:lnSpc>
              <a:spcPct val="90000"/>
            </a:lnSpc>
            <a:spcBef>
              <a:spcPct val="0"/>
            </a:spcBef>
            <a:spcAft>
              <a:spcPct val="15000"/>
            </a:spcAft>
            <a:buChar char="••"/>
          </a:pPr>
          <a:r>
            <a:rPr lang="es-MX" sz="1400" kern="1200" dirty="0" smtClean="0"/>
            <a:t>Es el conjunto de normas que establecen las leyes que rigen el estado en las relaciones mutuas de propiedad entre los ciudadanos y los órganos económicos de las diferentes naciones, también le competen las normas que regulan la situación jurídica civil de los extranjeros.</a:t>
          </a:r>
          <a:endParaRPr lang="es-MX" sz="1400" kern="1200" dirty="0"/>
        </a:p>
      </dsp:txBody>
      <dsp:txXfrm rot="-5400000">
        <a:off x="1866213" y="4865241"/>
        <a:ext cx="6867925" cy="809009"/>
      </dsp:txXfrm>
    </dsp:sp>
    <dsp:sp modelId="{207A37EC-D4EF-44C2-9088-9189512642FA}">
      <dsp:nvSpPr>
        <dsp:cNvPr id="0" name=""/>
        <dsp:cNvSpPr/>
      </dsp:nvSpPr>
      <dsp:spPr>
        <a:xfrm>
          <a:off x="2149" y="4709407"/>
          <a:ext cx="1864063" cy="1120677"/>
        </a:xfrm>
        <a:prstGeom prst="roundRect">
          <a:avLst/>
        </a:prstGeom>
        <a:gradFill rotWithShape="1">
          <a:gsLst>
            <a:gs pos="0">
              <a:schemeClr val="accent1"/>
            </a:gs>
            <a:gs pos="100000">
              <a:schemeClr val="accent1">
                <a:shade val="75000"/>
                <a:satMod val="120000"/>
                <a:lumMod val="90000"/>
              </a:schemeClr>
            </a:gs>
          </a:gsLst>
          <a:lin ang="5400000" scaled="0"/>
        </a:gradFill>
        <a:ln w="9525" cap="flat" cmpd="sng" algn="ctr">
          <a:solidFill>
            <a:schemeClr val="accent1"/>
          </a:solidFill>
          <a:prstDash val="solid"/>
        </a:ln>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dsp:spPr>
      <dsp:style>
        <a:lnRef idx="1">
          <a:schemeClr val="accent1"/>
        </a:lnRef>
        <a:fillRef idx="3">
          <a:schemeClr val="accent1"/>
        </a:fillRef>
        <a:effectRef idx="2">
          <a:schemeClr val="accent1"/>
        </a:effectRef>
        <a:fontRef idx="minor">
          <a:schemeClr val="lt1"/>
        </a:fontRef>
      </dsp:style>
      <dsp:txBody>
        <a:bodyPr spcFirstLastPara="0" vert="horz" wrap="square" lIns="68580" tIns="34290" rIns="68580" bIns="34290" numCol="1" spcCol="1270" anchor="ctr" anchorCtr="0">
          <a:noAutofit/>
        </a:bodyPr>
        <a:lstStyle/>
        <a:p>
          <a:pPr lvl="0" algn="ctr" defTabSz="800100">
            <a:lnSpc>
              <a:spcPct val="90000"/>
            </a:lnSpc>
            <a:spcBef>
              <a:spcPct val="0"/>
            </a:spcBef>
            <a:spcAft>
              <a:spcPct val="35000"/>
            </a:spcAft>
          </a:pPr>
          <a:r>
            <a:rPr lang="es-MX" sz="1800" b="1" kern="1200" dirty="0" smtClean="0"/>
            <a:t>Con el Derecho Internacional Privado</a:t>
          </a:r>
          <a:endParaRPr lang="es-MX" sz="1800" kern="1200" dirty="0"/>
        </a:p>
      </dsp:txBody>
      <dsp:txXfrm>
        <a:off x="56856" y="4764114"/>
        <a:ext cx="1754649" cy="1011263"/>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C0A14CC-3BA7-41D3-A036-E90D56AF6B1D}">
      <dsp:nvSpPr>
        <dsp:cNvPr id="0" name=""/>
        <dsp:cNvSpPr/>
      </dsp:nvSpPr>
      <dsp:spPr>
        <a:xfrm>
          <a:off x="2194533" y="649"/>
          <a:ext cx="5798354" cy="1810026"/>
        </a:xfrm>
        <a:prstGeom prst="rightArrow">
          <a:avLst>
            <a:gd name="adj1" fmla="val 75000"/>
            <a:gd name="adj2" fmla="val 50000"/>
          </a:avLst>
        </a:prstGeom>
        <a:gradFill rotWithShape="1">
          <a:gsLst>
            <a:gs pos="0">
              <a:schemeClr val="accent1">
                <a:tint val="20000"/>
                <a:satMod val="180000"/>
                <a:lumMod val="98000"/>
              </a:schemeClr>
            </a:gs>
            <a:gs pos="40000">
              <a:schemeClr val="accent1">
                <a:tint val="30000"/>
                <a:satMod val="260000"/>
                <a:lumMod val="84000"/>
              </a:schemeClr>
            </a:gs>
            <a:gs pos="100000">
              <a:schemeClr val="accent1">
                <a:tint val="100000"/>
                <a:satMod val="110000"/>
                <a:lumMod val="100000"/>
              </a:schemeClr>
            </a:gs>
          </a:gsLst>
          <a:lin ang="5040000" scaled="1"/>
        </a:gradFill>
        <a:ln w="9525" cap="flat" cmpd="sng" algn="ctr">
          <a:solidFill>
            <a:schemeClr val="accent1"/>
          </a:solidFill>
          <a:prstDash val="solid"/>
        </a:ln>
        <a:effectLst/>
      </dsp:spPr>
      <dsp:style>
        <a:lnRef idx="1">
          <a:schemeClr val="accent1"/>
        </a:lnRef>
        <a:fillRef idx="2">
          <a:schemeClr val="accent1"/>
        </a:fillRef>
        <a:effectRef idx="1">
          <a:schemeClr val="accent1"/>
        </a:effectRef>
        <a:fontRef idx="minor">
          <a:schemeClr val="dk1"/>
        </a:fontRef>
      </dsp:style>
      <dsp:txBody>
        <a:bodyPr spcFirstLastPara="0" vert="horz" wrap="square" lIns="8890" tIns="8890" rIns="8890" bIns="8890" numCol="1" spcCol="1270" anchor="t" anchorCtr="0">
          <a:noAutofit/>
        </a:bodyPr>
        <a:lstStyle/>
        <a:p>
          <a:pPr marL="114300" lvl="1" indent="-114300" algn="l" defTabSz="622300">
            <a:lnSpc>
              <a:spcPct val="90000"/>
            </a:lnSpc>
            <a:spcBef>
              <a:spcPct val="0"/>
            </a:spcBef>
            <a:spcAft>
              <a:spcPct val="15000"/>
            </a:spcAft>
            <a:buChar char="••"/>
          </a:pPr>
          <a:r>
            <a:rPr lang="es-MX" sz="1400" kern="1200" dirty="0" smtClean="0"/>
            <a:t>Es el conjunto de normas que permiten resolver los conflictos sociales. Lo agrario, por otra parte, está vinculado a la agricultura, los trabajos relacionados con el tratamiento del suelo, la plantación de vegetales y la transformación del medio ambiente para la satisfacción de las necesidades del ser humano, y se mezcla con la administración de los productos y productores, así como su administración.</a:t>
          </a:r>
          <a:endParaRPr lang="es-MX" sz="1400" kern="1200" dirty="0"/>
        </a:p>
      </dsp:txBody>
      <dsp:txXfrm>
        <a:off x="2194533" y="226902"/>
        <a:ext cx="5119594" cy="1357520"/>
      </dsp:txXfrm>
    </dsp:sp>
    <dsp:sp modelId="{17025059-EC69-4CE6-9170-C3EB1331AED0}">
      <dsp:nvSpPr>
        <dsp:cNvPr id="0" name=""/>
        <dsp:cNvSpPr/>
      </dsp:nvSpPr>
      <dsp:spPr>
        <a:xfrm>
          <a:off x="2799" y="127511"/>
          <a:ext cx="2188934" cy="1557735"/>
        </a:xfrm>
        <a:prstGeom prst="roundRect">
          <a:avLst/>
        </a:prstGeom>
        <a:gradFill rotWithShape="1">
          <a:gsLst>
            <a:gs pos="0">
              <a:schemeClr val="accent1">
                <a:tint val="20000"/>
                <a:satMod val="180000"/>
                <a:lumMod val="98000"/>
              </a:schemeClr>
            </a:gs>
            <a:gs pos="40000">
              <a:schemeClr val="accent1">
                <a:tint val="30000"/>
                <a:satMod val="260000"/>
                <a:lumMod val="84000"/>
              </a:schemeClr>
            </a:gs>
            <a:gs pos="100000">
              <a:schemeClr val="accent1">
                <a:tint val="100000"/>
                <a:satMod val="110000"/>
                <a:lumMod val="100000"/>
              </a:schemeClr>
            </a:gs>
          </a:gsLst>
          <a:lin ang="5040000" scaled="1"/>
        </a:gradFill>
        <a:ln w="9525" cap="flat" cmpd="sng" algn="ctr">
          <a:solidFill>
            <a:schemeClr val="accent1"/>
          </a:solidFill>
          <a:prstDash val="solid"/>
        </a:ln>
        <a:effectLst/>
      </dsp:spPr>
      <dsp:style>
        <a:lnRef idx="1">
          <a:schemeClr val="accent1"/>
        </a:lnRef>
        <a:fillRef idx="2">
          <a:schemeClr val="accent1"/>
        </a:fillRef>
        <a:effectRef idx="1">
          <a:schemeClr val="accent1"/>
        </a:effectRef>
        <a:fontRef idx="minor">
          <a:schemeClr val="dk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lang="es-MX" sz="2000" b="1" kern="1200" dirty="0" smtClean="0"/>
            <a:t>Con el Derecho Agrario</a:t>
          </a:r>
          <a:r>
            <a:rPr lang="es-MX" sz="2000" kern="1200" dirty="0" smtClean="0"/>
            <a:t> </a:t>
          </a:r>
          <a:endParaRPr lang="es-MX" sz="2000" kern="1200" dirty="0"/>
        </a:p>
      </dsp:txBody>
      <dsp:txXfrm>
        <a:off x="78841" y="203553"/>
        <a:ext cx="2036850" cy="1405651"/>
      </dsp:txXfrm>
    </dsp:sp>
    <dsp:sp modelId="{EEBDF094-CBD9-4F1C-9661-B45B24E8075D}">
      <dsp:nvSpPr>
        <dsp:cNvPr id="0" name=""/>
        <dsp:cNvSpPr/>
      </dsp:nvSpPr>
      <dsp:spPr>
        <a:xfrm>
          <a:off x="2381668" y="1881132"/>
          <a:ext cx="5530404" cy="1934582"/>
        </a:xfrm>
        <a:prstGeom prst="rightArrow">
          <a:avLst>
            <a:gd name="adj1" fmla="val 75000"/>
            <a:gd name="adj2" fmla="val 50000"/>
          </a:avLst>
        </a:prstGeom>
        <a:gradFill rotWithShape="1">
          <a:gsLst>
            <a:gs pos="0">
              <a:schemeClr val="accent1">
                <a:tint val="20000"/>
                <a:satMod val="180000"/>
                <a:lumMod val="98000"/>
              </a:schemeClr>
            </a:gs>
            <a:gs pos="40000">
              <a:schemeClr val="accent1">
                <a:tint val="30000"/>
                <a:satMod val="260000"/>
                <a:lumMod val="84000"/>
              </a:schemeClr>
            </a:gs>
            <a:gs pos="100000">
              <a:schemeClr val="accent1">
                <a:tint val="100000"/>
                <a:satMod val="110000"/>
                <a:lumMod val="100000"/>
              </a:schemeClr>
            </a:gs>
          </a:gsLst>
          <a:lin ang="5040000" scaled="1"/>
        </a:gradFill>
        <a:ln w="9525" cap="flat" cmpd="sng" algn="ctr">
          <a:solidFill>
            <a:schemeClr val="accent1"/>
          </a:solidFill>
          <a:prstDash val="solid"/>
        </a:ln>
        <a:effectLst/>
      </dsp:spPr>
      <dsp:style>
        <a:lnRef idx="1">
          <a:schemeClr val="accent1"/>
        </a:lnRef>
        <a:fillRef idx="2">
          <a:schemeClr val="accent1"/>
        </a:fillRef>
        <a:effectRef idx="1">
          <a:schemeClr val="accent1"/>
        </a:effectRef>
        <a:fontRef idx="minor">
          <a:schemeClr val="dk1"/>
        </a:fontRef>
      </dsp:style>
      <dsp:txBody>
        <a:bodyPr spcFirstLastPara="0" vert="horz" wrap="square" lIns="8890" tIns="8890" rIns="8890" bIns="8890" numCol="1" spcCol="1270" anchor="t" anchorCtr="0">
          <a:noAutofit/>
        </a:bodyPr>
        <a:lstStyle/>
        <a:p>
          <a:pPr marL="114300" lvl="1" indent="-114300" algn="l" defTabSz="622300">
            <a:lnSpc>
              <a:spcPct val="90000"/>
            </a:lnSpc>
            <a:spcBef>
              <a:spcPct val="0"/>
            </a:spcBef>
            <a:spcAft>
              <a:spcPct val="15000"/>
            </a:spcAft>
            <a:buChar char="••"/>
          </a:pPr>
          <a:r>
            <a:rPr lang="es-MX" sz="1400" kern="1200" dirty="0" smtClean="0"/>
            <a:t>El derecho laboral, también es llamado derecho del trabajo o derecho social es una rama del derecho cuyos principios y normas jurídicas tienen por objeto la tutela del trabajo humano realizado en forma libre, por cuenta ajena, en relación de dependencia y a cambio de una contraprestación. Es un sistema normativo heterónomo y autónomo que regula determinados tipos de trabajo dependiente y de relaciones laborales, así como su administración.</a:t>
          </a:r>
          <a:endParaRPr lang="es-MX" sz="1400" kern="1200" dirty="0"/>
        </a:p>
      </dsp:txBody>
      <dsp:txXfrm>
        <a:off x="2381668" y="2122955"/>
        <a:ext cx="4804936" cy="1450936"/>
      </dsp:txXfrm>
    </dsp:sp>
    <dsp:sp modelId="{3DCC3200-699D-423E-B617-A13EB66EA403}">
      <dsp:nvSpPr>
        <dsp:cNvPr id="0" name=""/>
        <dsp:cNvSpPr/>
      </dsp:nvSpPr>
      <dsp:spPr>
        <a:xfrm>
          <a:off x="72015" y="2069555"/>
          <a:ext cx="2288844" cy="1557735"/>
        </a:xfrm>
        <a:prstGeom prst="roundRect">
          <a:avLst/>
        </a:prstGeom>
        <a:gradFill rotWithShape="1">
          <a:gsLst>
            <a:gs pos="0">
              <a:schemeClr val="accent1"/>
            </a:gs>
            <a:gs pos="100000">
              <a:schemeClr val="accent1">
                <a:shade val="75000"/>
                <a:satMod val="120000"/>
                <a:lumMod val="90000"/>
              </a:schemeClr>
            </a:gs>
          </a:gsLst>
          <a:lin ang="5400000" scaled="0"/>
        </a:gradFill>
        <a:ln w="9525" cap="flat" cmpd="sng" algn="ctr">
          <a:solidFill>
            <a:schemeClr val="accent1"/>
          </a:solidFill>
          <a:prstDash val="solid"/>
        </a:ln>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dsp:spPr>
      <dsp:style>
        <a:lnRef idx="1">
          <a:schemeClr val="accent1"/>
        </a:lnRef>
        <a:fillRef idx="3">
          <a:schemeClr val="accent1"/>
        </a:fillRef>
        <a:effectRef idx="2">
          <a:schemeClr val="accent1"/>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lang="es-MX" sz="2000" b="1" kern="1200" dirty="0" smtClean="0"/>
            <a:t>Con el Derecho Laboral o del Trabajo</a:t>
          </a:r>
          <a:endParaRPr lang="es-MX" sz="2000" kern="1200" dirty="0"/>
        </a:p>
      </dsp:txBody>
      <dsp:txXfrm>
        <a:off x="148057" y="2145597"/>
        <a:ext cx="2136760" cy="1405651"/>
      </dsp:txXfrm>
    </dsp:sp>
    <dsp:sp modelId="{E7AF4FD7-A5A2-4367-8DF8-E509B6AF6EB6}">
      <dsp:nvSpPr>
        <dsp:cNvPr id="0" name=""/>
        <dsp:cNvSpPr/>
      </dsp:nvSpPr>
      <dsp:spPr>
        <a:xfrm>
          <a:off x="2247096" y="4057522"/>
          <a:ext cx="5535762" cy="1557735"/>
        </a:xfrm>
        <a:prstGeom prst="rightArrow">
          <a:avLst>
            <a:gd name="adj1" fmla="val 75000"/>
            <a:gd name="adj2" fmla="val 50000"/>
          </a:avLst>
        </a:prstGeom>
        <a:gradFill rotWithShape="1">
          <a:gsLst>
            <a:gs pos="0">
              <a:schemeClr val="accent1">
                <a:tint val="20000"/>
                <a:satMod val="180000"/>
                <a:lumMod val="98000"/>
              </a:schemeClr>
            </a:gs>
            <a:gs pos="40000">
              <a:schemeClr val="accent1">
                <a:tint val="30000"/>
                <a:satMod val="260000"/>
                <a:lumMod val="84000"/>
              </a:schemeClr>
            </a:gs>
            <a:gs pos="100000">
              <a:schemeClr val="accent1">
                <a:tint val="100000"/>
                <a:satMod val="110000"/>
                <a:lumMod val="100000"/>
              </a:schemeClr>
            </a:gs>
          </a:gsLst>
          <a:lin ang="5040000" scaled="1"/>
        </a:gradFill>
        <a:ln w="9525" cap="flat" cmpd="sng" algn="ctr">
          <a:solidFill>
            <a:schemeClr val="accent1"/>
          </a:solidFill>
          <a:prstDash val="solid"/>
        </a:ln>
        <a:effectLst/>
      </dsp:spPr>
      <dsp:style>
        <a:lnRef idx="1">
          <a:schemeClr val="accent1"/>
        </a:lnRef>
        <a:fillRef idx="2">
          <a:schemeClr val="accent1"/>
        </a:fillRef>
        <a:effectRef idx="1">
          <a:schemeClr val="accent1"/>
        </a:effectRef>
        <a:fontRef idx="minor">
          <a:schemeClr val="dk1"/>
        </a:fontRef>
      </dsp:style>
      <dsp:txBody>
        <a:bodyPr spcFirstLastPara="0" vert="horz" wrap="square" lIns="10160" tIns="10160" rIns="10160" bIns="10160" numCol="1" spcCol="1270" anchor="t" anchorCtr="0">
          <a:noAutofit/>
        </a:bodyPr>
        <a:lstStyle/>
        <a:p>
          <a:pPr marL="171450" lvl="1" indent="-171450" algn="l" defTabSz="711200">
            <a:lnSpc>
              <a:spcPct val="90000"/>
            </a:lnSpc>
            <a:spcBef>
              <a:spcPct val="0"/>
            </a:spcBef>
            <a:spcAft>
              <a:spcPct val="15000"/>
            </a:spcAft>
            <a:buChar char="••"/>
          </a:pPr>
          <a:r>
            <a:rPr lang="es-MX" sz="1600" kern="1200" dirty="0" smtClean="0"/>
            <a:t>Corresponde a la SEMARNAT, llevar a cabo programas administrativos tendientes a controlar la contaminación ambiental y a proteger a los ecosistemas, y la administración que conlleve en cualquier punto de que se trate, un ejemplo el programa hoy no circula.</a:t>
          </a:r>
          <a:endParaRPr lang="es-MX" sz="1600" kern="1200" dirty="0"/>
        </a:p>
      </dsp:txBody>
      <dsp:txXfrm>
        <a:off x="2247096" y="4252239"/>
        <a:ext cx="4951611" cy="1168301"/>
      </dsp:txXfrm>
    </dsp:sp>
    <dsp:sp modelId="{82D32174-D20C-4A08-987F-B6EC6DFBDFB3}">
      <dsp:nvSpPr>
        <dsp:cNvPr id="0" name=""/>
        <dsp:cNvSpPr/>
      </dsp:nvSpPr>
      <dsp:spPr>
        <a:xfrm>
          <a:off x="0" y="4056914"/>
          <a:ext cx="2037067" cy="1557735"/>
        </a:xfrm>
        <a:prstGeom prst="roundRect">
          <a:avLst/>
        </a:prstGeom>
        <a:gradFill rotWithShape="1">
          <a:gsLst>
            <a:gs pos="0">
              <a:schemeClr val="accent1">
                <a:tint val="20000"/>
                <a:satMod val="180000"/>
                <a:lumMod val="98000"/>
              </a:schemeClr>
            </a:gs>
            <a:gs pos="40000">
              <a:schemeClr val="accent1">
                <a:tint val="30000"/>
                <a:satMod val="260000"/>
                <a:lumMod val="84000"/>
              </a:schemeClr>
            </a:gs>
            <a:gs pos="100000">
              <a:schemeClr val="accent1">
                <a:tint val="100000"/>
                <a:satMod val="110000"/>
                <a:lumMod val="100000"/>
              </a:schemeClr>
            </a:gs>
          </a:gsLst>
          <a:lin ang="5040000" scaled="1"/>
        </a:gradFill>
        <a:ln w="9525" cap="flat" cmpd="sng" algn="ctr">
          <a:solidFill>
            <a:schemeClr val="accent1"/>
          </a:solidFill>
          <a:prstDash val="solid"/>
        </a:ln>
        <a:effectLst/>
      </dsp:spPr>
      <dsp:style>
        <a:lnRef idx="1">
          <a:schemeClr val="accent1"/>
        </a:lnRef>
        <a:fillRef idx="2">
          <a:schemeClr val="accent1"/>
        </a:fillRef>
        <a:effectRef idx="1">
          <a:schemeClr val="accent1"/>
        </a:effectRef>
        <a:fontRef idx="minor">
          <a:schemeClr val="dk1"/>
        </a:fontRef>
      </dsp:style>
      <dsp:txBody>
        <a:bodyPr spcFirstLastPara="0" vert="horz" wrap="square" lIns="68580" tIns="34290" rIns="68580" bIns="34290" numCol="1" spcCol="1270" anchor="ctr" anchorCtr="0">
          <a:noAutofit/>
        </a:bodyPr>
        <a:lstStyle/>
        <a:p>
          <a:pPr lvl="0" algn="ctr" defTabSz="800100">
            <a:lnSpc>
              <a:spcPct val="90000"/>
            </a:lnSpc>
            <a:spcBef>
              <a:spcPct val="0"/>
            </a:spcBef>
            <a:spcAft>
              <a:spcPct val="35000"/>
            </a:spcAft>
          </a:pPr>
          <a:r>
            <a:rPr lang="es-MX" sz="1800" b="1" kern="1200" dirty="0" smtClean="0"/>
            <a:t>Con el Derecho Ecológico</a:t>
          </a:r>
          <a:endParaRPr lang="es-MX" sz="1800" kern="1200" dirty="0"/>
        </a:p>
      </dsp:txBody>
      <dsp:txXfrm>
        <a:off x="76042" y="4132956"/>
        <a:ext cx="1884983" cy="1405651"/>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1D8DA22-D785-462B-8E99-2D713FDBA54F}">
      <dsp:nvSpPr>
        <dsp:cNvPr id="0" name=""/>
        <dsp:cNvSpPr/>
      </dsp:nvSpPr>
      <dsp:spPr>
        <a:xfrm>
          <a:off x="4709" y="1"/>
          <a:ext cx="4560140" cy="1166473"/>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25400" rIns="38100" bIns="25400" numCol="1" spcCol="1270" anchor="ctr" anchorCtr="0">
          <a:noAutofit/>
        </a:bodyPr>
        <a:lstStyle/>
        <a:p>
          <a:pPr lvl="0" algn="ctr" defTabSz="889000" rtl="0">
            <a:lnSpc>
              <a:spcPct val="90000"/>
            </a:lnSpc>
            <a:spcBef>
              <a:spcPct val="0"/>
            </a:spcBef>
            <a:spcAft>
              <a:spcPct val="35000"/>
            </a:spcAft>
          </a:pPr>
          <a:r>
            <a:rPr lang="es-MX" sz="2000" kern="1200" dirty="0" smtClean="0"/>
            <a:t>Es el documento formal de mayor peso consolidando todos los órganos del Estado.</a:t>
          </a:r>
          <a:endParaRPr lang="es-MX" sz="2000" kern="1200" dirty="0"/>
        </a:p>
      </dsp:txBody>
      <dsp:txXfrm>
        <a:off x="38874" y="34166"/>
        <a:ext cx="4491810" cy="1098143"/>
      </dsp:txXfrm>
    </dsp:sp>
    <dsp:sp modelId="{6CDDFCB8-3F2D-4FF7-BC74-50B925DE0E17}">
      <dsp:nvSpPr>
        <dsp:cNvPr id="0" name=""/>
        <dsp:cNvSpPr/>
      </dsp:nvSpPr>
      <dsp:spPr>
        <a:xfrm>
          <a:off x="460723" y="1166474"/>
          <a:ext cx="456014" cy="723668"/>
        </a:xfrm>
        <a:custGeom>
          <a:avLst/>
          <a:gdLst/>
          <a:ahLst/>
          <a:cxnLst/>
          <a:rect l="0" t="0" r="0" b="0"/>
          <a:pathLst>
            <a:path>
              <a:moveTo>
                <a:pt x="0" y="0"/>
              </a:moveTo>
              <a:lnTo>
                <a:pt x="0" y="723668"/>
              </a:lnTo>
              <a:lnTo>
                <a:pt x="456014" y="723668"/>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F94DCD5-F1E0-4C92-B36D-5FBC89E2A1EF}">
      <dsp:nvSpPr>
        <dsp:cNvPr id="0" name=""/>
        <dsp:cNvSpPr/>
      </dsp:nvSpPr>
      <dsp:spPr>
        <a:xfrm>
          <a:off x="916737" y="1458093"/>
          <a:ext cx="7431480" cy="864100"/>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lvl="0" algn="ctr" defTabSz="622300" rtl="0">
            <a:lnSpc>
              <a:spcPct val="90000"/>
            </a:lnSpc>
            <a:spcBef>
              <a:spcPct val="0"/>
            </a:spcBef>
            <a:spcAft>
              <a:spcPct val="35000"/>
            </a:spcAft>
          </a:pPr>
          <a:r>
            <a:rPr lang="es-MX" sz="1400" kern="1200" dirty="0" smtClean="0"/>
            <a:t>Es la primera Fuente del derecho administrativo constituye la base de actuación y organización del aparato administrativo del Estado; la dota de una serie de potestades que le permiten ejercer la función administrativa de acuerdo con los principios y valores que en ella se resguardan.</a:t>
          </a:r>
          <a:endParaRPr lang="es-MX" sz="1400" kern="1200" dirty="0"/>
        </a:p>
      </dsp:txBody>
      <dsp:txXfrm>
        <a:off x="942046" y="1483402"/>
        <a:ext cx="7380862" cy="813482"/>
      </dsp:txXfrm>
    </dsp:sp>
    <dsp:sp modelId="{544ED430-A435-42CC-9DE6-2B5922C39D33}">
      <dsp:nvSpPr>
        <dsp:cNvPr id="0" name=""/>
        <dsp:cNvSpPr/>
      </dsp:nvSpPr>
      <dsp:spPr>
        <a:xfrm>
          <a:off x="460723" y="1166474"/>
          <a:ext cx="456014" cy="2300670"/>
        </a:xfrm>
        <a:custGeom>
          <a:avLst/>
          <a:gdLst/>
          <a:ahLst/>
          <a:cxnLst/>
          <a:rect l="0" t="0" r="0" b="0"/>
          <a:pathLst>
            <a:path>
              <a:moveTo>
                <a:pt x="0" y="0"/>
              </a:moveTo>
              <a:lnTo>
                <a:pt x="0" y="2300670"/>
              </a:lnTo>
              <a:lnTo>
                <a:pt x="456014" y="2300670"/>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77E3F1F-A14B-4461-83BD-7BC9C9D6305B}">
      <dsp:nvSpPr>
        <dsp:cNvPr id="0" name=""/>
        <dsp:cNvSpPr/>
      </dsp:nvSpPr>
      <dsp:spPr>
        <a:xfrm>
          <a:off x="916737" y="2613811"/>
          <a:ext cx="7175080" cy="1706667"/>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lvl="0" algn="ctr" defTabSz="622300" rtl="0">
            <a:lnSpc>
              <a:spcPct val="90000"/>
            </a:lnSpc>
            <a:spcBef>
              <a:spcPct val="0"/>
            </a:spcBef>
            <a:spcAft>
              <a:spcPct val="35000"/>
            </a:spcAft>
          </a:pPr>
          <a:r>
            <a:rPr lang="es-MX" sz="1400" kern="1200" dirty="0" smtClean="0"/>
            <a:t>Como producto de la actividad materialmente legislativa y formalmente constitutiva la constitución mexicana contiene en sus artículos: 26, 69, 73 fracción XXIX-H, 90,108,115 fracciones II, IV y V, 116 fracción V,123 apartado B, fracciones VII y XIII y134, los preceptos jurídicos fundamentales que regulan la organización y administración pública que dan pauta para su funcionamiento y para la regulación de sus relaciones con los particulares, por tanto, dicha actividad que produce los preceptos contenidos en los referidos artículos vienen a ser fuente formal del derecho administrativo mexicano.</a:t>
          </a:r>
          <a:endParaRPr lang="es-MX" sz="1400" kern="1200" dirty="0"/>
        </a:p>
      </dsp:txBody>
      <dsp:txXfrm>
        <a:off x="966724" y="2663798"/>
        <a:ext cx="7075106" cy="1606693"/>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679DA2-6E6A-4664-A1DC-99CB8C0CB8D6}">
      <dsp:nvSpPr>
        <dsp:cNvPr id="0" name=""/>
        <dsp:cNvSpPr/>
      </dsp:nvSpPr>
      <dsp:spPr>
        <a:xfrm>
          <a:off x="171739" y="402164"/>
          <a:ext cx="4236231" cy="4236231"/>
        </a:xfrm>
        <a:prstGeom prst="ellipse">
          <a:avLst/>
        </a:prstGeom>
        <a:solidFill>
          <a:schemeClr val="accent1">
            <a:alpha val="5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666750" rtl="0">
            <a:lnSpc>
              <a:spcPct val="90000"/>
            </a:lnSpc>
            <a:spcBef>
              <a:spcPct val="0"/>
            </a:spcBef>
            <a:spcAft>
              <a:spcPct val="35000"/>
            </a:spcAft>
          </a:pPr>
          <a:r>
            <a:rPr lang="es-MX" sz="1500" kern="1200" smtClean="0"/>
            <a:t>El Estado legalmente lleva a cabo sus propósitos por medio de los funcionarios públicos a quienes se encomienda el cumplimiento de los fines políticos contenidos en el orden jurídico vigente. Por ello el funcionario tiene una limitada capacidad para actuar pues se subordina estrictamente a los mandatos legales. </a:t>
          </a:r>
          <a:endParaRPr lang="es-MX" sz="1500" kern="1200"/>
        </a:p>
      </dsp:txBody>
      <dsp:txXfrm>
        <a:off x="763284" y="901707"/>
        <a:ext cx="2442511" cy="3237145"/>
      </dsp:txXfrm>
    </dsp:sp>
    <dsp:sp modelId="{8330D6FF-70A8-4E9C-9F39-A85D34368204}">
      <dsp:nvSpPr>
        <dsp:cNvPr id="0" name=""/>
        <dsp:cNvSpPr/>
      </dsp:nvSpPr>
      <dsp:spPr>
        <a:xfrm>
          <a:off x="3224878" y="402164"/>
          <a:ext cx="4236231" cy="4236231"/>
        </a:xfrm>
        <a:prstGeom prst="ellipse">
          <a:avLst/>
        </a:prstGeom>
        <a:solidFill>
          <a:schemeClr val="accent1">
            <a:alpha val="5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666750" rtl="0">
            <a:lnSpc>
              <a:spcPct val="90000"/>
            </a:lnSpc>
            <a:spcBef>
              <a:spcPct val="0"/>
            </a:spcBef>
            <a:spcAft>
              <a:spcPct val="35000"/>
            </a:spcAft>
          </a:pPr>
          <a:r>
            <a:rPr lang="es-MX" sz="1500" kern="1200" smtClean="0"/>
            <a:t>El régimen administrativo está sometido a un límite qué es el que determina a la ley. Este principio ha sido reconocido por la Suprema Corte de Justicia de la Nación (SCJN) como "las autoridades sólo pueden hacer lo que la ley les permite". Es en este principio en el que descansa el Estado del derecho.</a:t>
          </a:r>
          <a:endParaRPr lang="es-MX" sz="1500" kern="1200"/>
        </a:p>
      </dsp:txBody>
      <dsp:txXfrm>
        <a:off x="4427052" y="901707"/>
        <a:ext cx="2442511" cy="3237145"/>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62E5C7F-3A48-4DE3-AC6D-2621C22CB3F3}">
      <dsp:nvSpPr>
        <dsp:cNvPr id="0" name=""/>
        <dsp:cNvSpPr/>
      </dsp:nvSpPr>
      <dsp:spPr>
        <a:xfrm>
          <a:off x="0" y="0"/>
          <a:ext cx="3888431" cy="3888431"/>
        </a:xfrm>
        <a:prstGeom prst="pie">
          <a:avLst>
            <a:gd name="adj1" fmla="val 5400000"/>
            <a:gd name="adj2" fmla="val 1620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0016207-C602-41FA-9BDD-86AD9F2A8E0D}">
      <dsp:nvSpPr>
        <dsp:cNvPr id="0" name=""/>
        <dsp:cNvSpPr/>
      </dsp:nvSpPr>
      <dsp:spPr>
        <a:xfrm>
          <a:off x="1944215" y="0"/>
          <a:ext cx="5688631" cy="3888431"/>
        </a:xfrm>
        <a:prstGeom prst="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lvl="0" algn="ctr" defTabSz="577850" rtl="0">
            <a:lnSpc>
              <a:spcPct val="90000"/>
            </a:lnSpc>
            <a:spcBef>
              <a:spcPct val="0"/>
            </a:spcBef>
            <a:spcAft>
              <a:spcPct val="35000"/>
            </a:spcAft>
          </a:pPr>
          <a:r>
            <a:rPr lang="es-MX" sz="1300" kern="1200" dirty="0" smtClean="0"/>
            <a:t>Un reglamento es un documento que especifica una norma jurídica para regular todas las actividades de los miembros de una comunidad. Establecen bases para la convivencia y prevenir los conflictos que se puedan generar entre los individuos.</a:t>
          </a:r>
          <a:endParaRPr lang="es-MX" sz="1300" kern="1200" dirty="0"/>
        </a:p>
      </dsp:txBody>
      <dsp:txXfrm>
        <a:off x="1944215" y="0"/>
        <a:ext cx="5688631" cy="826291"/>
      </dsp:txXfrm>
    </dsp:sp>
    <dsp:sp modelId="{013DDD2C-38F0-48A9-8FFA-7D050F9469DD}">
      <dsp:nvSpPr>
        <dsp:cNvPr id="0" name=""/>
        <dsp:cNvSpPr/>
      </dsp:nvSpPr>
      <dsp:spPr>
        <a:xfrm>
          <a:off x="510356" y="826291"/>
          <a:ext cx="2867718" cy="2867718"/>
        </a:xfrm>
        <a:prstGeom prst="pie">
          <a:avLst>
            <a:gd name="adj1" fmla="val 5400000"/>
            <a:gd name="adj2" fmla="val 1620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8C55B27-4978-4966-83A0-D3DDF4325067}">
      <dsp:nvSpPr>
        <dsp:cNvPr id="0" name=""/>
        <dsp:cNvSpPr/>
      </dsp:nvSpPr>
      <dsp:spPr>
        <a:xfrm>
          <a:off x="1944215" y="826291"/>
          <a:ext cx="5688631" cy="2867718"/>
        </a:xfrm>
        <a:prstGeom prst="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s-MX" sz="1400" kern="1200" dirty="0" smtClean="0"/>
            <a:t>La aprobación corresponde tradicionalmente al poder ejecutivo, aunque los ordenamientos jurídicos actuales reconocen potestad reglamentaria a otros órganos del Estado.</a:t>
          </a:r>
          <a:endParaRPr lang="es-MX" sz="1400" kern="1200" dirty="0"/>
        </a:p>
      </dsp:txBody>
      <dsp:txXfrm>
        <a:off x="1944215" y="826291"/>
        <a:ext cx="5688631" cy="826291"/>
      </dsp:txXfrm>
    </dsp:sp>
    <dsp:sp modelId="{95F938B3-DABB-4B27-A4DB-1E40C083B0B5}">
      <dsp:nvSpPr>
        <dsp:cNvPr id="0" name=""/>
        <dsp:cNvSpPr/>
      </dsp:nvSpPr>
      <dsp:spPr>
        <a:xfrm>
          <a:off x="1020713" y="1652583"/>
          <a:ext cx="1847005" cy="1847005"/>
        </a:xfrm>
        <a:prstGeom prst="pie">
          <a:avLst>
            <a:gd name="adj1" fmla="val 5400000"/>
            <a:gd name="adj2" fmla="val 1620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682426C-272A-4E30-B7E9-A5EE7098B307}">
      <dsp:nvSpPr>
        <dsp:cNvPr id="0" name=""/>
        <dsp:cNvSpPr/>
      </dsp:nvSpPr>
      <dsp:spPr>
        <a:xfrm>
          <a:off x="1944215" y="1652583"/>
          <a:ext cx="5688631" cy="1847005"/>
        </a:xfrm>
        <a:prstGeom prst="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s-MX" sz="1400" kern="1200" dirty="0" smtClean="0"/>
            <a:t>•Su fundamento constitucional se encuentra en el artículo 89, fracción I</a:t>
          </a:r>
          <a:endParaRPr lang="es-MX" sz="1400" kern="1200" dirty="0"/>
        </a:p>
      </dsp:txBody>
      <dsp:txXfrm>
        <a:off x="1944215" y="1652583"/>
        <a:ext cx="5688631" cy="826291"/>
      </dsp:txXfrm>
    </dsp:sp>
    <dsp:sp modelId="{AE4C2746-C7D3-4FEB-B5A8-737DDCE8E2DC}">
      <dsp:nvSpPr>
        <dsp:cNvPr id="0" name=""/>
        <dsp:cNvSpPr/>
      </dsp:nvSpPr>
      <dsp:spPr>
        <a:xfrm>
          <a:off x="1531070" y="2478875"/>
          <a:ext cx="826291" cy="826291"/>
        </a:xfrm>
        <a:prstGeom prst="pie">
          <a:avLst>
            <a:gd name="adj1" fmla="val 5400000"/>
            <a:gd name="adj2" fmla="val 1620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A7584EC-DE06-47C3-ACE6-451CFC6D2C88}">
      <dsp:nvSpPr>
        <dsp:cNvPr id="0" name=""/>
        <dsp:cNvSpPr/>
      </dsp:nvSpPr>
      <dsp:spPr>
        <a:xfrm>
          <a:off x="1944215" y="2478875"/>
          <a:ext cx="5688631" cy="826291"/>
        </a:xfrm>
        <a:prstGeom prst="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s-MX" sz="1400" kern="1200" dirty="0" smtClean="0"/>
            <a:t>•Su finalidad es pormenorizar lo que en su momento en la ley quedó ambigua.</a:t>
          </a:r>
          <a:endParaRPr lang="es-MX" sz="1400" kern="1200" dirty="0"/>
        </a:p>
      </dsp:txBody>
      <dsp:txXfrm>
        <a:off x="1944215" y="2478875"/>
        <a:ext cx="5688631" cy="826291"/>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1AB35D8-A81F-4F93-B8D1-FCF6988087DD}">
      <dsp:nvSpPr>
        <dsp:cNvPr id="0" name=""/>
        <dsp:cNvSpPr/>
      </dsp:nvSpPr>
      <dsp:spPr>
        <a:xfrm>
          <a:off x="1874508" y="330900"/>
          <a:ext cx="2513679" cy="2513679"/>
        </a:xfrm>
        <a:prstGeom prst="pieWedge">
          <a:avLst/>
        </a:prstGeom>
        <a:gradFill rotWithShape="1">
          <a:gsLst>
            <a:gs pos="0">
              <a:schemeClr val="accent1">
                <a:tint val="20000"/>
                <a:satMod val="180000"/>
                <a:lumMod val="98000"/>
              </a:schemeClr>
            </a:gs>
            <a:gs pos="40000">
              <a:schemeClr val="accent1">
                <a:tint val="30000"/>
                <a:satMod val="260000"/>
                <a:lumMod val="84000"/>
              </a:schemeClr>
            </a:gs>
            <a:gs pos="100000">
              <a:schemeClr val="accent1">
                <a:tint val="100000"/>
                <a:satMod val="110000"/>
                <a:lumMod val="100000"/>
              </a:schemeClr>
            </a:gs>
          </a:gsLst>
          <a:lin ang="5040000" scaled="1"/>
        </a:gradFill>
        <a:ln w="9525" cap="flat" cmpd="sng" algn="ctr">
          <a:solidFill>
            <a:schemeClr val="accent1"/>
          </a:solidFill>
          <a:prstDash val="solid"/>
        </a:ln>
        <a:effectLst/>
      </dsp:spPr>
      <dsp:style>
        <a:lnRef idx="1">
          <a:schemeClr val="accent1"/>
        </a:lnRef>
        <a:fillRef idx="2">
          <a:schemeClr val="accent1"/>
        </a:fillRef>
        <a:effectRef idx="1">
          <a:schemeClr val="accent1"/>
        </a:effectRef>
        <a:fontRef idx="minor">
          <a:schemeClr val="dk1"/>
        </a:fontRef>
      </dsp:style>
      <dsp:txBody>
        <a:bodyPr spcFirstLastPara="0" vert="horz" wrap="square" lIns="85344" tIns="85344" rIns="85344" bIns="85344" numCol="1" spcCol="1270" anchor="ctr" anchorCtr="0">
          <a:noAutofit/>
        </a:bodyPr>
        <a:lstStyle/>
        <a:p>
          <a:pPr lvl="0" algn="ctr" defTabSz="533400" rtl="0">
            <a:lnSpc>
              <a:spcPct val="90000"/>
            </a:lnSpc>
            <a:spcBef>
              <a:spcPct val="0"/>
            </a:spcBef>
            <a:spcAft>
              <a:spcPct val="35000"/>
            </a:spcAft>
          </a:pPr>
          <a:r>
            <a:rPr lang="es-MX" sz="1200" kern="1200" dirty="0" smtClean="0"/>
            <a:t>Resolución escrita de carácter normativo expedida por el titular del Poder Ejecutivo, en uso de sus facultades legislativas, o por el Poder Legislativo. </a:t>
          </a:r>
          <a:endParaRPr lang="es-MX" sz="1200" kern="1200" dirty="0"/>
        </a:p>
      </dsp:txBody>
      <dsp:txXfrm>
        <a:off x="2610748" y="1067140"/>
        <a:ext cx="1777439" cy="1777439"/>
      </dsp:txXfrm>
    </dsp:sp>
    <dsp:sp modelId="{805BEAD2-667D-4579-BDC6-FACE7DF63E8B}">
      <dsp:nvSpPr>
        <dsp:cNvPr id="0" name=""/>
        <dsp:cNvSpPr/>
      </dsp:nvSpPr>
      <dsp:spPr>
        <a:xfrm rot="5400000">
          <a:off x="4504292" y="330900"/>
          <a:ext cx="2513679" cy="2513679"/>
        </a:xfrm>
        <a:prstGeom prst="pieWedge">
          <a:avLst/>
        </a:prstGeom>
        <a:solidFill>
          <a:schemeClr val="accent1"/>
        </a:solidFill>
        <a:ln w="15875" cap="flat" cmpd="sng" algn="ctr">
          <a:solidFill>
            <a:schemeClr val="accent1">
              <a:shade val="50000"/>
            </a:schemeClr>
          </a:solidFill>
          <a:prstDash val="solid"/>
        </a:ln>
        <a:effectLst/>
      </dsp:spPr>
      <dsp:style>
        <a:lnRef idx="2">
          <a:schemeClr val="accent1">
            <a:shade val="50000"/>
          </a:schemeClr>
        </a:lnRef>
        <a:fillRef idx="1">
          <a:schemeClr val="accent1"/>
        </a:fillRef>
        <a:effectRef idx="0">
          <a:schemeClr val="accent1"/>
        </a:effectRef>
        <a:fontRef idx="minor">
          <a:schemeClr val="lt1"/>
        </a:fontRef>
      </dsp:style>
      <dsp:txBody>
        <a:bodyPr spcFirstLastPara="0" vert="horz" wrap="square" lIns="78232" tIns="78232" rIns="78232" bIns="78232" numCol="1" spcCol="1270" anchor="ctr" anchorCtr="0">
          <a:noAutofit/>
        </a:bodyPr>
        <a:lstStyle/>
        <a:p>
          <a:pPr lvl="0" algn="ctr" defTabSz="466725" rtl="0">
            <a:lnSpc>
              <a:spcPct val="90000"/>
            </a:lnSpc>
            <a:spcBef>
              <a:spcPct val="0"/>
            </a:spcBef>
            <a:spcAft>
              <a:spcPct val="35000"/>
            </a:spcAft>
          </a:pPr>
          <a:r>
            <a:rPr lang="es-MX" sz="1050" kern="1200" dirty="0" smtClean="0"/>
            <a:t>Al interior del Congreso, el decreto contiene un proyecto de ley aprobado por el Pleno de una o de ambas cámaras. Sus disposiciones son regularmente de carácter particular y su vigencia está limitada en espacio, tiempo, lugares, corporaciones, establecimientos y/o personas, a diferencia de la ley que contiene disposiciones generales y abstractas.</a:t>
          </a:r>
          <a:endParaRPr lang="es-MX" sz="1050" kern="1200" dirty="0"/>
        </a:p>
      </dsp:txBody>
      <dsp:txXfrm rot="-5400000">
        <a:off x="4504292" y="1067140"/>
        <a:ext cx="1777439" cy="1777439"/>
      </dsp:txXfrm>
    </dsp:sp>
    <dsp:sp modelId="{BA510BEC-EAEC-4792-BDA0-FEF22E8F6019}">
      <dsp:nvSpPr>
        <dsp:cNvPr id="0" name=""/>
        <dsp:cNvSpPr/>
      </dsp:nvSpPr>
      <dsp:spPr>
        <a:xfrm rot="10800000">
          <a:off x="4504292" y="2960684"/>
          <a:ext cx="2513679" cy="2513679"/>
        </a:xfrm>
        <a:prstGeom prst="pieWedge">
          <a:avLst/>
        </a:prstGeom>
        <a:gradFill rotWithShape="1">
          <a:gsLst>
            <a:gs pos="0">
              <a:schemeClr val="accent1"/>
            </a:gs>
            <a:gs pos="100000">
              <a:schemeClr val="accent1">
                <a:shade val="75000"/>
                <a:satMod val="120000"/>
                <a:lumMod val="90000"/>
              </a:schemeClr>
            </a:gs>
          </a:gsLst>
          <a:lin ang="5400000" scaled="0"/>
        </a:gradFill>
        <a:ln>
          <a:noFill/>
        </a:ln>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accent1">
              <a:shade val="30000"/>
            </a:schemeClr>
          </a:contourClr>
        </a:sp3d>
      </dsp:spPr>
      <dsp:style>
        <a:lnRef idx="0">
          <a:schemeClr val="accent1"/>
        </a:lnRef>
        <a:fillRef idx="3">
          <a:schemeClr val="accent1"/>
        </a:fillRef>
        <a:effectRef idx="3">
          <a:schemeClr val="accent1"/>
        </a:effectRef>
        <a:fontRef idx="minor">
          <a:schemeClr val="lt1"/>
        </a:fontRef>
      </dsp:style>
      <dsp:txBody>
        <a:bodyPr spcFirstLastPara="0" vert="horz" wrap="square" lIns="170688" tIns="170688" rIns="170688" bIns="170688" numCol="1" spcCol="1270" anchor="ctr" anchorCtr="0">
          <a:noAutofit/>
        </a:bodyPr>
        <a:lstStyle/>
        <a:p>
          <a:pPr lvl="0" algn="ctr" defTabSz="1066800" rtl="0">
            <a:lnSpc>
              <a:spcPct val="90000"/>
            </a:lnSpc>
            <a:spcBef>
              <a:spcPct val="0"/>
            </a:spcBef>
            <a:spcAft>
              <a:spcPct val="35000"/>
            </a:spcAft>
          </a:pPr>
          <a:r>
            <a:rPr lang="es-MX" sz="2400" kern="1200" dirty="0" smtClean="0"/>
            <a:t>•</a:t>
          </a:r>
          <a:r>
            <a:rPr lang="es-MX" sz="1600" kern="1200" dirty="0" smtClean="0"/>
            <a:t>Emanan del órgano ejecutivo.</a:t>
          </a:r>
          <a:endParaRPr lang="es-MX" sz="1600" kern="1200" dirty="0"/>
        </a:p>
      </dsp:txBody>
      <dsp:txXfrm rot="10800000">
        <a:off x="4504292" y="2960684"/>
        <a:ext cx="1777439" cy="1777439"/>
      </dsp:txXfrm>
    </dsp:sp>
    <dsp:sp modelId="{E383B352-F248-4242-9EB9-35DDFC99950D}">
      <dsp:nvSpPr>
        <dsp:cNvPr id="0" name=""/>
        <dsp:cNvSpPr/>
      </dsp:nvSpPr>
      <dsp:spPr>
        <a:xfrm rot="16200000">
          <a:off x="1874508" y="2960684"/>
          <a:ext cx="2513679" cy="2513679"/>
        </a:xfrm>
        <a:prstGeom prst="pieWedge">
          <a:avLst/>
        </a:prstGeom>
        <a:gradFill rotWithShape="1">
          <a:gsLst>
            <a:gs pos="0">
              <a:schemeClr val="accent1">
                <a:tint val="20000"/>
                <a:satMod val="180000"/>
                <a:lumMod val="98000"/>
              </a:schemeClr>
            </a:gs>
            <a:gs pos="40000">
              <a:schemeClr val="accent1">
                <a:tint val="30000"/>
                <a:satMod val="260000"/>
                <a:lumMod val="84000"/>
              </a:schemeClr>
            </a:gs>
            <a:gs pos="100000">
              <a:schemeClr val="accent1">
                <a:tint val="100000"/>
                <a:satMod val="110000"/>
                <a:lumMod val="100000"/>
              </a:schemeClr>
            </a:gs>
          </a:gsLst>
          <a:lin ang="5040000" scaled="1"/>
        </a:gradFill>
        <a:ln w="9525" cap="flat" cmpd="sng" algn="ctr">
          <a:solidFill>
            <a:schemeClr val="accent1"/>
          </a:solidFill>
          <a:prstDash val="solid"/>
        </a:ln>
        <a:effectLst/>
      </dsp:spPr>
      <dsp:style>
        <a:lnRef idx="1">
          <a:schemeClr val="accent1"/>
        </a:lnRef>
        <a:fillRef idx="2">
          <a:schemeClr val="accent1"/>
        </a:fillRef>
        <a:effectRef idx="1">
          <a:schemeClr val="accent1"/>
        </a:effectRef>
        <a:fontRef idx="minor">
          <a:schemeClr val="dk1"/>
        </a:fontRef>
      </dsp:style>
      <dsp:txBody>
        <a:bodyPr spcFirstLastPara="0" vert="horz" wrap="square" lIns="99568" tIns="99568" rIns="99568" bIns="99568" numCol="1" spcCol="1270" anchor="ctr" anchorCtr="0">
          <a:noAutofit/>
        </a:bodyPr>
        <a:lstStyle/>
        <a:p>
          <a:pPr lvl="0" algn="ctr" defTabSz="622300" rtl="0">
            <a:lnSpc>
              <a:spcPct val="90000"/>
            </a:lnSpc>
            <a:spcBef>
              <a:spcPct val="0"/>
            </a:spcBef>
            <a:spcAft>
              <a:spcPct val="35000"/>
            </a:spcAft>
          </a:pPr>
          <a:r>
            <a:rPr lang="es-MX" sz="1400" kern="1200" dirty="0" smtClean="0"/>
            <a:t>•El decreto va dirigido sólo a una persona o a una comunidad específica. </a:t>
          </a:r>
          <a:endParaRPr lang="es-MX" sz="1400" kern="1200" dirty="0"/>
        </a:p>
      </dsp:txBody>
      <dsp:txXfrm rot="5400000">
        <a:off x="2610748" y="2960684"/>
        <a:ext cx="1777439" cy="1777439"/>
      </dsp:txXfrm>
    </dsp:sp>
    <dsp:sp modelId="{B0BDEEE3-779F-4A67-AF9C-212F54AE1392}">
      <dsp:nvSpPr>
        <dsp:cNvPr id="0" name=""/>
        <dsp:cNvSpPr/>
      </dsp:nvSpPr>
      <dsp:spPr>
        <a:xfrm>
          <a:off x="4012296" y="2380158"/>
          <a:ext cx="867886" cy="754684"/>
        </a:xfrm>
        <a:prstGeom prst="circularArrow">
          <a:avLst/>
        </a:prstGeom>
        <a:solidFill>
          <a:schemeClr val="accent1">
            <a:tint val="6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D2B5C4B-57AC-42E6-A25C-13446ECE2E15}">
      <dsp:nvSpPr>
        <dsp:cNvPr id="0" name=""/>
        <dsp:cNvSpPr/>
      </dsp:nvSpPr>
      <dsp:spPr>
        <a:xfrm rot="10800000">
          <a:off x="4012296" y="2670421"/>
          <a:ext cx="867886" cy="754684"/>
        </a:xfrm>
        <a:prstGeom prst="circularArrow">
          <a:avLst/>
        </a:prstGeom>
        <a:solidFill>
          <a:schemeClr val="accent1">
            <a:tint val="6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D2C9F0F-DAC5-4DB4-BB2C-69F8B60886BC}">
      <dsp:nvSpPr>
        <dsp:cNvPr id="0" name=""/>
        <dsp:cNvSpPr/>
      </dsp:nvSpPr>
      <dsp:spPr>
        <a:xfrm>
          <a:off x="1656183" y="0"/>
          <a:ext cx="4752528" cy="4752528"/>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2AA98D0-C2E5-434E-A4B2-2855CFCD1712}">
      <dsp:nvSpPr>
        <dsp:cNvPr id="0" name=""/>
        <dsp:cNvSpPr/>
      </dsp:nvSpPr>
      <dsp:spPr>
        <a:xfrm>
          <a:off x="2107674" y="451490"/>
          <a:ext cx="1853485" cy="1853485"/>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s-MX" sz="1600" kern="1200" dirty="0" smtClean="0"/>
            <a:t>Contrato, convención o acuerdo que se desarrolla en función de un asunto específico.</a:t>
          </a:r>
          <a:endParaRPr lang="es-MX" sz="1600" kern="1200" dirty="0"/>
        </a:p>
      </dsp:txBody>
      <dsp:txXfrm>
        <a:off x="2198154" y="541970"/>
        <a:ext cx="1672525" cy="1672525"/>
      </dsp:txXfrm>
    </dsp:sp>
    <dsp:sp modelId="{1849826F-F630-4BA8-B6A7-E505C7AB921F}">
      <dsp:nvSpPr>
        <dsp:cNvPr id="0" name=""/>
        <dsp:cNvSpPr/>
      </dsp:nvSpPr>
      <dsp:spPr>
        <a:xfrm>
          <a:off x="4103735" y="451490"/>
          <a:ext cx="1853485" cy="1853485"/>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s-MX" sz="1600" kern="1200" dirty="0" smtClean="0"/>
            <a:t>Situación de conformidad o acuerdo entre dos o más personas sobre un asunto determinado.</a:t>
          </a:r>
          <a:endParaRPr lang="es-MX" sz="1600" kern="1200" dirty="0"/>
        </a:p>
      </dsp:txBody>
      <dsp:txXfrm>
        <a:off x="4194215" y="541970"/>
        <a:ext cx="1672525" cy="1672525"/>
      </dsp:txXfrm>
    </dsp:sp>
    <dsp:sp modelId="{36054503-5F3E-4597-A91F-1F0AC9C05C30}">
      <dsp:nvSpPr>
        <dsp:cNvPr id="0" name=""/>
        <dsp:cNvSpPr/>
      </dsp:nvSpPr>
      <dsp:spPr>
        <a:xfrm>
          <a:off x="2107674" y="2447551"/>
          <a:ext cx="1853485" cy="1853485"/>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s-MX" sz="1600" kern="1200" dirty="0" smtClean="0"/>
            <a:t>•Son contratos qué celebra la administración.</a:t>
          </a:r>
          <a:endParaRPr lang="es-MX" sz="1600" kern="1200" dirty="0"/>
        </a:p>
      </dsp:txBody>
      <dsp:txXfrm>
        <a:off x="2198154" y="2538031"/>
        <a:ext cx="1672525" cy="1672525"/>
      </dsp:txXfrm>
    </dsp:sp>
    <dsp:sp modelId="{C5D33852-493F-4798-81E6-A0F68733A525}">
      <dsp:nvSpPr>
        <dsp:cNvPr id="0" name=""/>
        <dsp:cNvSpPr/>
      </dsp:nvSpPr>
      <dsp:spPr>
        <a:xfrm>
          <a:off x="4103735" y="2447551"/>
          <a:ext cx="1853485" cy="1853485"/>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s-MX" sz="1800" kern="1200" dirty="0" smtClean="0"/>
            <a:t>•Es bilateral, voluntad de las partes</a:t>
          </a:r>
          <a:r>
            <a:rPr lang="es-MX" sz="1600" kern="1200" dirty="0" smtClean="0"/>
            <a:t>.</a:t>
          </a:r>
          <a:endParaRPr lang="es-MX" sz="1600" kern="1200" dirty="0"/>
        </a:p>
      </dsp:txBody>
      <dsp:txXfrm>
        <a:off x="4194215" y="2538031"/>
        <a:ext cx="1672525" cy="1672525"/>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1E540C4-B203-4B6A-AA71-156B68415C89}">
      <dsp:nvSpPr>
        <dsp:cNvPr id="0" name=""/>
        <dsp:cNvSpPr/>
      </dsp:nvSpPr>
      <dsp:spPr>
        <a:xfrm>
          <a:off x="173359" y="310174"/>
          <a:ext cx="4276195" cy="4276195"/>
        </a:xfrm>
        <a:prstGeom prst="ellipse">
          <a:avLst/>
        </a:prstGeom>
        <a:solidFill>
          <a:schemeClr val="accent1">
            <a:alpha val="5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111250" rtl="0">
            <a:lnSpc>
              <a:spcPct val="90000"/>
            </a:lnSpc>
            <a:spcBef>
              <a:spcPct val="0"/>
            </a:spcBef>
            <a:spcAft>
              <a:spcPct val="35000"/>
            </a:spcAft>
          </a:pPr>
          <a:r>
            <a:rPr lang="es-MX" sz="2500" kern="1200" smtClean="0"/>
            <a:t>La jurisprudencia va a tratar de minimizar las lagunas de la ley.</a:t>
          </a:r>
          <a:endParaRPr lang="es-MX" sz="2500" kern="1200"/>
        </a:p>
      </dsp:txBody>
      <dsp:txXfrm>
        <a:off x="770485" y="814429"/>
        <a:ext cx="2465553" cy="3267684"/>
      </dsp:txXfrm>
    </dsp:sp>
    <dsp:sp modelId="{4B34D22A-A75C-463A-A5D9-79A2CA04D0A6}">
      <dsp:nvSpPr>
        <dsp:cNvPr id="0" name=""/>
        <dsp:cNvSpPr/>
      </dsp:nvSpPr>
      <dsp:spPr>
        <a:xfrm>
          <a:off x="3255301" y="310174"/>
          <a:ext cx="4276195" cy="4276195"/>
        </a:xfrm>
        <a:prstGeom prst="ellipse">
          <a:avLst/>
        </a:prstGeom>
        <a:solidFill>
          <a:schemeClr val="accent1">
            <a:alpha val="5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111250" rtl="0">
            <a:lnSpc>
              <a:spcPct val="90000"/>
            </a:lnSpc>
            <a:spcBef>
              <a:spcPct val="0"/>
            </a:spcBef>
            <a:spcAft>
              <a:spcPct val="35000"/>
            </a:spcAft>
          </a:pPr>
          <a:r>
            <a:rPr lang="es-MX" sz="2500" kern="1200" smtClean="0"/>
            <a:t>La jurisprudencia son criterios de interpretación de la ley emitido por los órganos del poder judicial.</a:t>
          </a:r>
          <a:br>
            <a:rPr lang="es-MX" sz="2500" kern="1200" smtClean="0"/>
          </a:br>
          <a:endParaRPr lang="es-MX" sz="2500" kern="1200"/>
        </a:p>
      </dsp:txBody>
      <dsp:txXfrm>
        <a:off x="4468816" y="814429"/>
        <a:ext cx="2465553" cy="3267684"/>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0AF8A5D-5545-4569-A25E-359CC1A411FE}">
      <dsp:nvSpPr>
        <dsp:cNvPr id="0" name=""/>
        <dsp:cNvSpPr/>
      </dsp:nvSpPr>
      <dsp:spPr>
        <a:xfrm>
          <a:off x="586448" y="0"/>
          <a:ext cx="5328591" cy="5328591"/>
        </a:xfrm>
        <a:prstGeom prst="triangl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1C6B681-19DB-4754-BAB0-AB343292A6B4}">
      <dsp:nvSpPr>
        <dsp:cNvPr id="0" name=""/>
        <dsp:cNvSpPr/>
      </dsp:nvSpPr>
      <dsp:spPr>
        <a:xfrm>
          <a:off x="2664307" y="648072"/>
          <a:ext cx="4701296" cy="709343"/>
        </a:xfrm>
        <a:prstGeom prst="round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just" defTabSz="444500" rtl="0">
            <a:lnSpc>
              <a:spcPct val="90000"/>
            </a:lnSpc>
            <a:spcBef>
              <a:spcPct val="0"/>
            </a:spcBef>
            <a:spcAft>
              <a:spcPct val="35000"/>
            </a:spcAft>
          </a:pPr>
          <a:r>
            <a:rPr lang="es-MX" sz="1000" b="1" kern="1200" dirty="0" smtClean="0"/>
            <a:t>Reglamentos subordinados o de ejecución:</a:t>
          </a:r>
          <a:r>
            <a:rPr lang="es-MX" sz="1000" kern="1200" dirty="0" smtClean="0"/>
            <a:t> Son emitidos por el órgano ejecutivo, en ejercicio de atribuciones constitucionales propias, con el objeto de hacer posible la aplicación y el cumplimiento de las leyes. En este orden de ideas, este tipo de reglamento se deriva directamente de la facultad establecida en favor del ejecutivo. en el artículo 89 fracción I</a:t>
          </a:r>
          <a:endParaRPr lang="es-MX" sz="1000" kern="1200" dirty="0"/>
        </a:p>
      </dsp:txBody>
      <dsp:txXfrm>
        <a:off x="2698934" y="682699"/>
        <a:ext cx="4632042" cy="640089"/>
      </dsp:txXfrm>
    </dsp:sp>
    <dsp:sp modelId="{F99FB03D-62C8-4510-9EDD-6B152F81C0D2}">
      <dsp:nvSpPr>
        <dsp:cNvPr id="0" name=""/>
        <dsp:cNvSpPr/>
      </dsp:nvSpPr>
      <dsp:spPr>
        <a:xfrm>
          <a:off x="2664307" y="1512167"/>
          <a:ext cx="4696170" cy="852537"/>
        </a:xfrm>
        <a:prstGeom prst="round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just" defTabSz="444500" rtl="0">
            <a:lnSpc>
              <a:spcPct val="90000"/>
            </a:lnSpc>
            <a:spcBef>
              <a:spcPct val="0"/>
            </a:spcBef>
            <a:spcAft>
              <a:spcPct val="35000"/>
            </a:spcAft>
          </a:pPr>
          <a:r>
            <a:rPr lang="es-MX" sz="1000" b="1" kern="1200" dirty="0" smtClean="0"/>
            <a:t>Reglamentos autorizados o de integración:</a:t>
          </a:r>
          <a:r>
            <a:rPr lang="es-MX" sz="1000" kern="1200" dirty="0" smtClean="0"/>
            <a:t> Consistentes en los emitidos por el ejecutivo, en virtud de una habilitación conferida expresamente por el órgano legislativo; en pocas palabras es una extensión de la facultad reglamentaria contemplada en nuestra Constitución Federal. Tal sería el caso de la Ley Orgánica de la Administración pública Federal mediante la cual se faculta al presidente para reglamentar el funcionamiento interno de la Administración pública Federal.</a:t>
          </a:r>
          <a:endParaRPr lang="es-MX" sz="1000" kern="1200" dirty="0"/>
        </a:p>
      </dsp:txBody>
      <dsp:txXfrm>
        <a:off x="2705924" y="1553784"/>
        <a:ext cx="4612936" cy="769303"/>
      </dsp:txXfrm>
    </dsp:sp>
    <dsp:sp modelId="{91C19082-7E8F-4EC7-8B94-E77FD1ACF10D}">
      <dsp:nvSpPr>
        <dsp:cNvPr id="0" name=""/>
        <dsp:cNvSpPr/>
      </dsp:nvSpPr>
      <dsp:spPr>
        <a:xfrm>
          <a:off x="2592282" y="2520280"/>
          <a:ext cx="4808910" cy="734350"/>
        </a:xfrm>
        <a:prstGeom prst="round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just" defTabSz="444500" rtl="0">
            <a:lnSpc>
              <a:spcPct val="90000"/>
            </a:lnSpc>
            <a:spcBef>
              <a:spcPct val="0"/>
            </a:spcBef>
            <a:spcAft>
              <a:spcPct val="35000"/>
            </a:spcAft>
          </a:pPr>
          <a:r>
            <a:rPr lang="es-MX" sz="1000" b="1" kern="1200" dirty="0" smtClean="0"/>
            <a:t>Reglamentos delegados:</a:t>
          </a:r>
          <a:r>
            <a:rPr lang="es-MX" sz="1000" kern="1200" dirty="0" smtClean="0"/>
            <a:t> considerando como tales aquellas delegaciones constitucionalmente expresadas por el Constituyente a favor del ejecutivo, ejemplo: artículo 134 constitucional facultad de la Federación reglamentar tarifas arancelarias. La CPEUM, delega al ejecutivo facultad de hacer reglamentos tal como el 131, en materia de regulación económica</a:t>
          </a:r>
          <a:r>
            <a:rPr lang="es-MX" sz="900" kern="1200" dirty="0" smtClean="0"/>
            <a:t>.</a:t>
          </a:r>
          <a:endParaRPr lang="es-MX" sz="900" kern="1200" dirty="0"/>
        </a:p>
      </dsp:txBody>
      <dsp:txXfrm>
        <a:off x="2628130" y="2556128"/>
        <a:ext cx="4737214" cy="662654"/>
      </dsp:txXfrm>
    </dsp:sp>
    <dsp:sp modelId="{D08AA83B-1807-4123-AA66-A3E64E2728AC}">
      <dsp:nvSpPr>
        <dsp:cNvPr id="0" name=""/>
        <dsp:cNvSpPr/>
      </dsp:nvSpPr>
      <dsp:spPr>
        <a:xfrm>
          <a:off x="2592299" y="3384376"/>
          <a:ext cx="4836376" cy="719184"/>
        </a:xfrm>
        <a:prstGeom prst="round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just" defTabSz="444500" rtl="0">
            <a:lnSpc>
              <a:spcPct val="90000"/>
            </a:lnSpc>
            <a:spcBef>
              <a:spcPct val="0"/>
            </a:spcBef>
            <a:spcAft>
              <a:spcPct val="35000"/>
            </a:spcAft>
          </a:pPr>
          <a:r>
            <a:rPr lang="es-MX" sz="1000" b="1" kern="1200" dirty="0" smtClean="0"/>
            <a:t>Reglamentos autónomos, independientes o de servicio: </a:t>
          </a:r>
          <a:r>
            <a:rPr lang="es-MX" sz="1000" kern="1200" dirty="0" smtClean="0"/>
            <a:t>Los cuales son los dictados por el ejecutivo cómo decisión administrativa sin subordinarse a una ley formal, entendiendo dentro de esta modalidad a todas aquellas </a:t>
          </a:r>
          <a:r>
            <a:rPr lang="es-MX" sz="1000" u="sng" kern="1200" dirty="0" smtClean="0"/>
            <a:t>circulares,</a:t>
          </a:r>
          <a:r>
            <a:rPr lang="es-MX" sz="1000" kern="1200" dirty="0" smtClean="0"/>
            <a:t> e instrucciones administrativas de </a:t>
          </a:r>
          <a:r>
            <a:rPr lang="es-MX" sz="1000" u="sng" kern="1200" dirty="0" smtClean="0"/>
            <a:t>carácter generalmente interno.</a:t>
          </a:r>
          <a:r>
            <a:rPr lang="es-MX" sz="1000" kern="1200" dirty="0" smtClean="0"/>
            <a:t> Autónomos = No tienen origen en una ley</a:t>
          </a:r>
          <a:endParaRPr lang="es-MX" sz="1000" kern="1200" dirty="0"/>
        </a:p>
      </dsp:txBody>
      <dsp:txXfrm>
        <a:off x="2627407" y="3419484"/>
        <a:ext cx="4766160" cy="648968"/>
      </dsp:txXfrm>
    </dsp:sp>
    <dsp:sp modelId="{E41F6BA0-E6E1-42DE-9857-FDF7FA2A0E23}">
      <dsp:nvSpPr>
        <dsp:cNvPr id="0" name=""/>
        <dsp:cNvSpPr/>
      </dsp:nvSpPr>
      <dsp:spPr>
        <a:xfrm>
          <a:off x="2567119" y="4170180"/>
          <a:ext cx="4847806" cy="949151"/>
        </a:xfrm>
        <a:prstGeom prst="round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just" defTabSz="444500" rtl="0">
            <a:lnSpc>
              <a:spcPct val="90000"/>
            </a:lnSpc>
            <a:spcBef>
              <a:spcPct val="0"/>
            </a:spcBef>
            <a:spcAft>
              <a:spcPct val="35000"/>
            </a:spcAft>
          </a:pPr>
          <a:r>
            <a:rPr lang="es-MX" sz="1000" b="1" kern="1200" dirty="0" smtClean="0"/>
            <a:t>Reglamentos de urgencia o necesidad:</a:t>
          </a:r>
          <a:r>
            <a:rPr lang="es-MX" sz="1000" kern="1200" dirty="0" smtClean="0"/>
            <a:t> Artículo 29. El presidente con autorización del Congreso podrá suspender garantías individuales en caso de Invasión, perturbación de la paz pública, conflicto, para hacer frente a la situación. Las cuales son dictadas por el ejecutivo en virtud de causas graves y urgentes necesidades públicas, regulando por encima del poder legislativo, denominado por la doctrina mexicana como decreto-ley.</a:t>
          </a:r>
          <a:br>
            <a:rPr lang="es-MX" sz="1000" kern="1200" dirty="0" smtClean="0"/>
          </a:br>
          <a:endParaRPr lang="es-MX" sz="1000" kern="1200" dirty="0"/>
        </a:p>
      </dsp:txBody>
      <dsp:txXfrm>
        <a:off x="2613453" y="4216514"/>
        <a:ext cx="4755138" cy="85648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21DF7C7-CCB2-49CF-A85F-9E43272EDC57}">
      <dsp:nvSpPr>
        <dsp:cNvPr id="0" name=""/>
        <dsp:cNvSpPr/>
      </dsp:nvSpPr>
      <dsp:spPr>
        <a:xfrm>
          <a:off x="0" y="208136"/>
          <a:ext cx="4038600" cy="1552922"/>
        </a:xfrm>
        <a:prstGeom prst="chevron">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1430" rIns="0" bIns="11430" numCol="1" spcCol="1270" anchor="ctr" anchorCtr="0">
          <a:noAutofit/>
        </a:bodyPr>
        <a:lstStyle/>
        <a:p>
          <a:pPr lvl="0" algn="ctr" defTabSz="800100" rtl="0">
            <a:lnSpc>
              <a:spcPct val="90000"/>
            </a:lnSpc>
            <a:spcBef>
              <a:spcPct val="0"/>
            </a:spcBef>
            <a:spcAft>
              <a:spcPct val="35000"/>
            </a:spcAft>
          </a:pPr>
          <a:r>
            <a:rPr lang="es-MX" sz="1800" b="1" i="1" u="sng" kern="1200" dirty="0" smtClean="0"/>
            <a:t>Justicia Delegada</a:t>
          </a:r>
          <a:r>
            <a:rPr lang="es-MX" sz="1800" kern="1200" dirty="0" smtClean="0"/>
            <a:t>:  Asuntos de orden penal y conflictos entre particulares de naturaleza civil o mercantil.</a:t>
          </a:r>
          <a:endParaRPr lang="es-MX" sz="1800" kern="1200" dirty="0"/>
        </a:p>
      </dsp:txBody>
      <dsp:txXfrm>
        <a:off x="776461" y="208136"/>
        <a:ext cx="2485678" cy="1552922"/>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A528D1-246C-4599-B7DA-639B2C679BA3}">
      <dsp:nvSpPr>
        <dsp:cNvPr id="0" name=""/>
        <dsp:cNvSpPr/>
      </dsp:nvSpPr>
      <dsp:spPr>
        <a:xfrm>
          <a:off x="0" y="37565"/>
          <a:ext cx="7992888" cy="1591315"/>
        </a:xfrm>
        <a:prstGeom prst="rect">
          <a:avLst/>
        </a:prstGeom>
        <a:gradFill rotWithShape="1">
          <a:gsLst>
            <a:gs pos="0">
              <a:schemeClr val="accent1"/>
            </a:gs>
            <a:gs pos="100000">
              <a:schemeClr val="accent1">
                <a:shade val="75000"/>
                <a:satMod val="120000"/>
                <a:lumMod val="90000"/>
              </a:schemeClr>
            </a:gs>
          </a:gsLst>
          <a:lin ang="5400000" scaled="0"/>
        </a:gradFill>
        <a:ln>
          <a:noFill/>
        </a:ln>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accent1">
              <a:shade val="30000"/>
            </a:schemeClr>
          </a:contourClr>
        </a:sp3d>
      </dsp:spPr>
      <dsp:style>
        <a:lnRef idx="0">
          <a:schemeClr val="accent1"/>
        </a:lnRef>
        <a:fillRef idx="3">
          <a:schemeClr val="accent1"/>
        </a:fillRef>
        <a:effectRef idx="3">
          <a:schemeClr val="accent1"/>
        </a:effectRef>
        <a:fontRef idx="minor">
          <a:schemeClr val="lt1"/>
        </a:fontRef>
      </dsp:style>
      <dsp:txBody>
        <a:bodyPr spcFirstLastPara="0" vert="horz" wrap="square" lIns="64770" tIns="64770" rIns="64770" bIns="64770" numCol="1" spcCol="1270" anchor="ctr" anchorCtr="0">
          <a:noAutofit/>
        </a:bodyPr>
        <a:lstStyle/>
        <a:p>
          <a:pPr lvl="0" algn="just" defTabSz="755650">
            <a:lnSpc>
              <a:spcPct val="90000"/>
            </a:lnSpc>
            <a:spcBef>
              <a:spcPct val="0"/>
            </a:spcBef>
            <a:spcAft>
              <a:spcPct val="35000"/>
            </a:spcAft>
          </a:pPr>
          <a:r>
            <a:rPr lang="es-MX" sz="1700" kern="1200" dirty="0" smtClean="0"/>
            <a:t>El decreto se define como una decisión de un órgano del Estado, la cual crea situaciones generalmente concretas e individuales, y requiere publicidad a efecto de ser conocida por aquellos a quienes va dirigido.</a:t>
          </a:r>
        </a:p>
        <a:p>
          <a:pPr lvl="0" algn="ctr" defTabSz="755650">
            <a:lnSpc>
              <a:spcPct val="90000"/>
            </a:lnSpc>
            <a:spcBef>
              <a:spcPct val="0"/>
            </a:spcBef>
            <a:spcAft>
              <a:spcPct val="35000"/>
            </a:spcAft>
          </a:pPr>
          <a:r>
            <a:rPr lang="es-MX" sz="1700" kern="1200" dirty="0" smtClean="0"/>
            <a:t>Desde el punto de vista constitucional podemos distinguir algunas clases de decretos, entre los que se encuentran:</a:t>
          </a:r>
          <a:endParaRPr lang="es-MX" sz="1700" kern="1200" dirty="0"/>
        </a:p>
      </dsp:txBody>
      <dsp:txXfrm>
        <a:off x="0" y="37565"/>
        <a:ext cx="7992888" cy="1591315"/>
      </dsp:txXfrm>
    </dsp:sp>
    <dsp:sp modelId="{7103EB38-DC8C-4B63-A6E7-A665CE6FD159}">
      <dsp:nvSpPr>
        <dsp:cNvPr id="0" name=""/>
        <dsp:cNvSpPr/>
      </dsp:nvSpPr>
      <dsp:spPr>
        <a:xfrm>
          <a:off x="3902" y="1704013"/>
          <a:ext cx="1330847" cy="3657316"/>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s-MX" sz="900" kern="1200" dirty="0" smtClean="0">
              <a:solidFill>
                <a:schemeClr val="bg1"/>
              </a:solidFill>
            </a:rPr>
            <a:t>Decreto ley.</a:t>
          </a:r>
        </a:p>
        <a:p>
          <a:pPr lvl="0" algn="ctr" defTabSz="400050">
            <a:lnSpc>
              <a:spcPct val="90000"/>
            </a:lnSpc>
            <a:spcBef>
              <a:spcPct val="0"/>
            </a:spcBef>
            <a:spcAft>
              <a:spcPct val="35000"/>
            </a:spcAft>
          </a:pPr>
          <a:endParaRPr lang="es-MX" sz="900" kern="1200" dirty="0" smtClean="0">
            <a:solidFill>
              <a:schemeClr val="tx1"/>
            </a:solidFill>
          </a:endParaRPr>
        </a:p>
        <a:p>
          <a:pPr lvl="0" algn="ctr" defTabSz="400050">
            <a:lnSpc>
              <a:spcPct val="90000"/>
            </a:lnSpc>
            <a:spcBef>
              <a:spcPct val="0"/>
            </a:spcBef>
            <a:spcAft>
              <a:spcPct val="35000"/>
            </a:spcAft>
          </a:pPr>
          <a:r>
            <a:rPr lang="es-MX" sz="900" kern="1200" dirty="0" smtClean="0">
              <a:solidFill>
                <a:schemeClr val="tx1"/>
              </a:solidFill>
            </a:rPr>
            <a:t>El cual encuentra su fundamento constitucional en el artículo 29 constitucional, su característica principal es la transitoriedad, es decir, este documento sólo opera en tanto no se controle la situación grave que alude el propio texto constitucional y requiere de una declaración previa de una situación de emergencia.</a:t>
          </a:r>
          <a:endParaRPr lang="es-MX" sz="900" kern="1200" dirty="0">
            <a:solidFill>
              <a:schemeClr val="tx1"/>
            </a:solidFill>
          </a:endParaRPr>
        </a:p>
      </dsp:txBody>
      <dsp:txXfrm>
        <a:off x="3902" y="1704013"/>
        <a:ext cx="1330847" cy="3657316"/>
      </dsp:txXfrm>
    </dsp:sp>
    <dsp:sp modelId="{A5F4371B-E928-4E43-9676-7160B6A355AC}">
      <dsp:nvSpPr>
        <dsp:cNvPr id="0" name=""/>
        <dsp:cNvSpPr/>
      </dsp:nvSpPr>
      <dsp:spPr>
        <a:xfrm>
          <a:off x="1334749" y="1704013"/>
          <a:ext cx="1330847" cy="3657316"/>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s-MX" sz="900" kern="1200" dirty="0" smtClean="0">
              <a:solidFill>
                <a:schemeClr val="bg1"/>
              </a:solidFill>
            </a:rPr>
            <a:t>Decreto delegado.</a:t>
          </a:r>
        </a:p>
        <a:p>
          <a:pPr lvl="0" algn="ctr" defTabSz="400050">
            <a:lnSpc>
              <a:spcPct val="90000"/>
            </a:lnSpc>
            <a:spcBef>
              <a:spcPct val="0"/>
            </a:spcBef>
            <a:spcAft>
              <a:spcPct val="35000"/>
            </a:spcAft>
          </a:pPr>
          <a:r>
            <a:rPr lang="es-MX" sz="900" kern="1200" dirty="0" smtClean="0">
              <a:solidFill>
                <a:schemeClr val="tx1"/>
              </a:solidFill>
            </a:rPr>
            <a:t> Es aquel en el que el poder legislativo, por disposición expresa del propio texto constitucional, le confiere facultades al Ejecutivo, tal como lo establece el segundo párrafo del artículo 131 constitucional que menciona las facultades del Ejecutivo para aumentar, disminuir o suprimir las cuotas de las tarifas de exportación e importación, emitidas por el propio Legislativo, aunque sujetas a la aprobación de éste último.</a:t>
          </a:r>
          <a:endParaRPr lang="es-MX" sz="900" kern="1200" dirty="0">
            <a:solidFill>
              <a:schemeClr val="tx1"/>
            </a:solidFill>
          </a:endParaRPr>
        </a:p>
      </dsp:txBody>
      <dsp:txXfrm>
        <a:off x="1334749" y="1704013"/>
        <a:ext cx="1330847" cy="3657316"/>
      </dsp:txXfrm>
    </dsp:sp>
    <dsp:sp modelId="{058924F9-BC56-471C-92CD-F43A2602FC0C}">
      <dsp:nvSpPr>
        <dsp:cNvPr id="0" name=""/>
        <dsp:cNvSpPr/>
      </dsp:nvSpPr>
      <dsp:spPr>
        <a:xfrm>
          <a:off x="2665596" y="1704013"/>
          <a:ext cx="1330847" cy="3657316"/>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s-MX" sz="900" kern="1200" dirty="0" smtClean="0">
              <a:solidFill>
                <a:schemeClr val="bg1"/>
              </a:solidFill>
            </a:rPr>
            <a:t>Decretos administrativos.</a:t>
          </a:r>
        </a:p>
        <a:p>
          <a:pPr lvl="0" algn="ctr" defTabSz="400050">
            <a:lnSpc>
              <a:spcPct val="90000"/>
            </a:lnSpc>
            <a:spcBef>
              <a:spcPct val="0"/>
            </a:spcBef>
            <a:spcAft>
              <a:spcPct val="35000"/>
            </a:spcAft>
          </a:pPr>
          <a:r>
            <a:rPr lang="es-MX" sz="900" kern="1200" dirty="0" smtClean="0">
              <a:solidFill>
                <a:schemeClr val="tx1"/>
              </a:solidFill>
            </a:rPr>
            <a:t> Las principales características de este tipo de decretos encontramos que, son actos unilaterales de la voluntad administrativa; carecen de contenido legislativo; se deben expedir con las formalidades esenciales contenidas en la legislación aplicable, es decir, que se encuentre debidamente fundado y motivado; y finalmente debe contar con el refrendo del secretario de despacho que corresponda.</a:t>
          </a:r>
          <a:endParaRPr lang="es-MX" sz="900" kern="1200" dirty="0">
            <a:solidFill>
              <a:schemeClr val="tx1"/>
            </a:solidFill>
          </a:endParaRPr>
        </a:p>
      </dsp:txBody>
      <dsp:txXfrm>
        <a:off x="2665596" y="1704013"/>
        <a:ext cx="1330847" cy="3657316"/>
      </dsp:txXfrm>
    </dsp:sp>
    <dsp:sp modelId="{1B81A2FA-DDA1-4076-8FD7-EE69CBEEAEE8}">
      <dsp:nvSpPr>
        <dsp:cNvPr id="0" name=""/>
        <dsp:cNvSpPr/>
      </dsp:nvSpPr>
      <dsp:spPr>
        <a:xfrm>
          <a:off x="3996443" y="1704013"/>
          <a:ext cx="1330847" cy="3657316"/>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s-MX" sz="1000" kern="1200" dirty="0" smtClean="0">
              <a:solidFill>
                <a:schemeClr val="bg1"/>
              </a:solidFill>
            </a:rPr>
            <a:t>Decreto ordinario</a:t>
          </a:r>
          <a:endParaRPr lang="es-MX" sz="1000" kern="1200" dirty="0" smtClean="0">
            <a:solidFill>
              <a:schemeClr val="tx1"/>
            </a:solidFill>
          </a:endParaRPr>
        </a:p>
        <a:p>
          <a:pPr lvl="0" algn="ctr" defTabSz="444500">
            <a:lnSpc>
              <a:spcPct val="90000"/>
            </a:lnSpc>
            <a:spcBef>
              <a:spcPct val="0"/>
            </a:spcBef>
            <a:spcAft>
              <a:spcPct val="35000"/>
            </a:spcAft>
          </a:pPr>
          <a:endParaRPr lang="es-MX" sz="1000" kern="1200" dirty="0" smtClean="0">
            <a:solidFill>
              <a:schemeClr val="tx1"/>
            </a:solidFill>
          </a:endParaRPr>
        </a:p>
        <a:p>
          <a:pPr lvl="0" algn="ctr" defTabSz="444500">
            <a:lnSpc>
              <a:spcPct val="90000"/>
            </a:lnSpc>
            <a:spcBef>
              <a:spcPct val="0"/>
            </a:spcBef>
            <a:spcAft>
              <a:spcPct val="35000"/>
            </a:spcAft>
          </a:pPr>
          <a:endParaRPr lang="es-MX" sz="1000" kern="1200" dirty="0" smtClean="0">
            <a:solidFill>
              <a:schemeClr val="tx1"/>
            </a:solidFill>
          </a:endParaRPr>
        </a:p>
        <a:p>
          <a:pPr lvl="0" algn="ctr" defTabSz="444500">
            <a:lnSpc>
              <a:spcPct val="90000"/>
            </a:lnSpc>
            <a:spcBef>
              <a:spcPct val="0"/>
            </a:spcBef>
            <a:spcAft>
              <a:spcPct val="35000"/>
            </a:spcAft>
          </a:pPr>
          <a:r>
            <a:rPr lang="es-MX" sz="1000" kern="1200" dirty="0" smtClean="0">
              <a:solidFill>
                <a:schemeClr val="tx1"/>
              </a:solidFill>
            </a:rPr>
            <a:t> Son los que expide el presidente de la república y que tiene como límite a la ley administrativa en que se apoya, el cual debe satisfacer las características de generalidad y de ser abstracto.</a:t>
          </a:r>
          <a:endParaRPr lang="es-MX" sz="1000" kern="1200" dirty="0">
            <a:solidFill>
              <a:schemeClr val="tx1"/>
            </a:solidFill>
          </a:endParaRPr>
        </a:p>
      </dsp:txBody>
      <dsp:txXfrm>
        <a:off x="3996443" y="1704013"/>
        <a:ext cx="1330847" cy="3657316"/>
      </dsp:txXfrm>
    </dsp:sp>
    <dsp:sp modelId="{1EB831DF-7B53-4395-AC8A-F80C04C61D1A}">
      <dsp:nvSpPr>
        <dsp:cNvPr id="0" name=""/>
        <dsp:cNvSpPr/>
      </dsp:nvSpPr>
      <dsp:spPr>
        <a:xfrm>
          <a:off x="5327291" y="1704013"/>
          <a:ext cx="1330847" cy="3657316"/>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s-MX" sz="1000" kern="1200" dirty="0" smtClean="0">
              <a:solidFill>
                <a:schemeClr val="bg1"/>
              </a:solidFill>
            </a:rPr>
            <a:t>Decreto específico</a:t>
          </a:r>
          <a:endParaRPr lang="es-MX" sz="1000" kern="1200" dirty="0" smtClean="0">
            <a:solidFill>
              <a:schemeClr val="tx1"/>
            </a:solidFill>
          </a:endParaRPr>
        </a:p>
        <a:p>
          <a:pPr lvl="0" algn="ctr" defTabSz="444500">
            <a:lnSpc>
              <a:spcPct val="90000"/>
            </a:lnSpc>
            <a:spcBef>
              <a:spcPct val="0"/>
            </a:spcBef>
            <a:spcAft>
              <a:spcPct val="35000"/>
            </a:spcAft>
          </a:pPr>
          <a:endParaRPr lang="es-MX" sz="1000" kern="1200" dirty="0" smtClean="0">
            <a:solidFill>
              <a:schemeClr val="tx1"/>
            </a:solidFill>
          </a:endParaRPr>
        </a:p>
        <a:p>
          <a:pPr lvl="0" algn="ctr" defTabSz="444500">
            <a:lnSpc>
              <a:spcPct val="90000"/>
            </a:lnSpc>
            <a:spcBef>
              <a:spcPct val="0"/>
            </a:spcBef>
            <a:spcAft>
              <a:spcPct val="35000"/>
            </a:spcAft>
          </a:pPr>
          <a:endParaRPr lang="es-MX" sz="1000" kern="1200" dirty="0" smtClean="0">
            <a:solidFill>
              <a:schemeClr val="tx1"/>
            </a:solidFill>
          </a:endParaRPr>
        </a:p>
        <a:p>
          <a:pPr lvl="0" algn="ctr" defTabSz="444500">
            <a:lnSpc>
              <a:spcPct val="90000"/>
            </a:lnSpc>
            <a:spcBef>
              <a:spcPct val="0"/>
            </a:spcBef>
            <a:spcAft>
              <a:spcPct val="35000"/>
            </a:spcAft>
          </a:pPr>
          <a:r>
            <a:rPr lang="es-MX" sz="1000" kern="1200" dirty="0" smtClean="0">
              <a:solidFill>
                <a:schemeClr val="tx1"/>
              </a:solidFill>
            </a:rPr>
            <a:t> Esta clase de decretos se expide a favor o en perjuicio de una persona, sea física o moral</a:t>
          </a:r>
          <a:endParaRPr lang="es-MX" sz="1000" kern="1200" dirty="0">
            <a:solidFill>
              <a:schemeClr val="tx1"/>
            </a:solidFill>
          </a:endParaRPr>
        </a:p>
      </dsp:txBody>
      <dsp:txXfrm>
        <a:off x="5327291" y="1704013"/>
        <a:ext cx="1330847" cy="3657316"/>
      </dsp:txXfrm>
    </dsp:sp>
    <dsp:sp modelId="{EDED88E8-77E5-43F2-9A34-85D4971A1BCC}">
      <dsp:nvSpPr>
        <dsp:cNvPr id="0" name=""/>
        <dsp:cNvSpPr/>
      </dsp:nvSpPr>
      <dsp:spPr>
        <a:xfrm>
          <a:off x="6658138" y="1704013"/>
          <a:ext cx="1330847" cy="3657316"/>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s-MX" sz="1000" kern="1200" dirty="0" smtClean="0">
              <a:solidFill>
                <a:schemeClr val="bg1"/>
              </a:solidFill>
            </a:rPr>
            <a:t>Decreto de delegación de facultades</a:t>
          </a:r>
          <a:endParaRPr lang="es-MX" sz="1000" kern="1200" dirty="0" smtClean="0">
            <a:solidFill>
              <a:schemeClr val="tx1"/>
            </a:solidFill>
          </a:endParaRPr>
        </a:p>
        <a:p>
          <a:pPr lvl="0" algn="ctr" defTabSz="444500">
            <a:lnSpc>
              <a:spcPct val="90000"/>
            </a:lnSpc>
            <a:spcBef>
              <a:spcPct val="0"/>
            </a:spcBef>
            <a:spcAft>
              <a:spcPct val="35000"/>
            </a:spcAft>
          </a:pPr>
          <a:r>
            <a:rPr lang="es-MX" sz="1000" kern="1200" dirty="0" smtClean="0">
              <a:solidFill>
                <a:schemeClr val="tx1"/>
              </a:solidFill>
            </a:rPr>
            <a:t>El Ejecutivo federal, mediante el poder de delegación que le fue conferido por ministerio de ley, admita que sus subordinados de la administración pública centralizada deleguen o confieran parte de facultades a sus subalternos, con el fin de ser más eficaces en el cumplimiento de sus funciones.</a:t>
          </a:r>
          <a:endParaRPr lang="es-MX" sz="1000" kern="1200" dirty="0">
            <a:solidFill>
              <a:schemeClr val="tx1"/>
            </a:solidFill>
          </a:endParaRPr>
        </a:p>
      </dsp:txBody>
      <dsp:txXfrm>
        <a:off x="6658138" y="1704013"/>
        <a:ext cx="1330847" cy="3657316"/>
      </dsp:txXfrm>
    </dsp:sp>
    <dsp:sp modelId="{76671149-D302-414F-888E-475F2706403A}">
      <dsp:nvSpPr>
        <dsp:cNvPr id="0" name=""/>
        <dsp:cNvSpPr/>
      </dsp:nvSpPr>
      <dsp:spPr>
        <a:xfrm>
          <a:off x="0" y="5361329"/>
          <a:ext cx="7992888" cy="406368"/>
        </a:xfrm>
        <a:prstGeom prst="rect">
          <a:avLst/>
        </a:prstGeom>
        <a:solidFill>
          <a:schemeClr val="accent1">
            <a:shade val="8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16D2F8C-8B52-48BB-9CCE-1FD77D61693C}">
      <dsp:nvSpPr>
        <dsp:cNvPr id="0" name=""/>
        <dsp:cNvSpPr/>
      </dsp:nvSpPr>
      <dsp:spPr>
        <a:xfrm rot="16200000">
          <a:off x="1819104" y="1617813"/>
          <a:ext cx="3425751" cy="2093497"/>
        </a:xfrm>
        <a:prstGeom prst="round2SameRect">
          <a:avLst>
            <a:gd name="adj1" fmla="val 16670"/>
            <a:gd name="adj2" fmla="val 0"/>
          </a:avLst>
        </a:prstGeom>
        <a:solidFill>
          <a:schemeClr val="accent1">
            <a:tint val="5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76200" rIns="68580" bIns="76200" numCol="1" spcCol="1270" anchor="t" anchorCtr="0">
          <a:noAutofit/>
        </a:bodyPr>
        <a:lstStyle/>
        <a:p>
          <a:pPr lvl="0" algn="l" defTabSz="533400" rtl="0">
            <a:lnSpc>
              <a:spcPct val="90000"/>
            </a:lnSpc>
            <a:spcBef>
              <a:spcPct val="0"/>
            </a:spcBef>
            <a:spcAft>
              <a:spcPct val="35000"/>
            </a:spcAft>
          </a:pPr>
          <a:r>
            <a:rPr lang="es-MX" sz="1200" kern="1200" dirty="0" smtClean="0"/>
            <a:t>En un régimen de derecho, la facultad discrecional que confieren las leyes, está subordinada a la regla general establecida por el artículo 16 constitucional, en cuanto este precepto impone al Estado la ineludible obligación de fundar y motivar los actos que puedan traducirse en una molestia en la posesión y derechos de los particulares. </a:t>
          </a:r>
          <a:endParaRPr lang="es-MX" sz="1200" kern="1200" dirty="0"/>
        </a:p>
      </dsp:txBody>
      <dsp:txXfrm rot="5400000">
        <a:off x="2587445" y="1053900"/>
        <a:ext cx="1991283" cy="3221323"/>
      </dsp:txXfrm>
    </dsp:sp>
    <dsp:sp modelId="{D742B2A3-DB5A-40D9-9ABD-8E700F0AFD8E}">
      <dsp:nvSpPr>
        <dsp:cNvPr id="0" name=""/>
        <dsp:cNvSpPr/>
      </dsp:nvSpPr>
      <dsp:spPr>
        <a:xfrm rot="5400000">
          <a:off x="4007663" y="1617813"/>
          <a:ext cx="3425751" cy="2093497"/>
        </a:xfrm>
        <a:prstGeom prst="round2SameRect">
          <a:avLst>
            <a:gd name="adj1" fmla="val 16670"/>
            <a:gd name="adj2" fmla="val 0"/>
          </a:avLst>
        </a:prstGeom>
        <a:solidFill>
          <a:schemeClr val="accent1">
            <a:tint val="5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63500" rIns="38100" bIns="63500" numCol="1" spcCol="1270" anchor="t" anchorCtr="0">
          <a:noAutofit/>
        </a:bodyPr>
        <a:lstStyle/>
        <a:p>
          <a:pPr lvl="0" algn="l" defTabSz="444500" rtl="0">
            <a:lnSpc>
              <a:spcPct val="90000"/>
            </a:lnSpc>
            <a:spcBef>
              <a:spcPct val="0"/>
            </a:spcBef>
            <a:spcAft>
              <a:spcPct val="35000"/>
            </a:spcAft>
          </a:pPr>
          <a:r>
            <a:rPr lang="es-MX" sz="1000" kern="1200" dirty="0" smtClean="0"/>
            <a:t>Cuando una ley establece que la administración puede hacer o abstenerse de hacer un acto que beneficie a un particular, guiándose para su decisión por las exigencias del interés público, esta facultad discrecional debe ejercitarse en forma tal, que se respete el principio de igualdad de los individuos ante la ley. De manera que si las circunstancias de hecho y de derecho son las mismas en dos casos, la decisión debe ser idéntica para ambos; de otro modo no se trataría de una facultad legítima, sino de un poder arbitrario, incompatible con el régimen de la legalidad.</a:t>
          </a:r>
          <a:endParaRPr lang="es-MX" sz="1000" kern="1200" dirty="0"/>
        </a:p>
      </dsp:txBody>
      <dsp:txXfrm rot="-5400000">
        <a:off x="4673790" y="1053900"/>
        <a:ext cx="1991283" cy="3221323"/>
      </dsp:txXfrm>
    </dsp:sp>
    <dsp:sp modelId="{2D594249-128C-4F12-B874-05035127E701}">
      <dsp:nvSpPr>
        <dsp:cNvPr id="0" name=""/>
        <dsp:cNvSpPr/>
      </dsp:nvSpPr>
      <dsp:spPr>
        <a:xfrm>
          <a:off x="3531766" y="0"/>
          <a:ext cx="2188559" cy="2188452"/>
        </a:xfrm>
        <a:prstGeom prst="circularArrow">
          <a:avLst>
            <a:gd name="adj1" fmla="val 12500"/>
            <a:gd name="adj2" fmla="val 1142322"/>
            <a:gd name="adj3" fmla="val 20457678"/>
            <a:gd name="adj4" fmla="val 10800000"/>
            <a:gd name="adj5" fmla="val 125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80E2BD9-9CBE-4CEF-A6F0-1A0167AC235F}">
      <dsp:nvSpPr>
        <dsp:cNvPr id="0" name=""/>
        <dsp:cNvSpPr/>
      </dsp:nvSpPr>
      <dsp:spPr>
        <a:xfrm rot="10800000">
          <a:off x="3531766" y="3140139"/>
          <a:ext cx="2188559" cy="2188452"/>
        </a:xfrm>
        <a:prstGeom prst="circularArrow">
          <a:avLst>
            <a:gd name="adj1" fmla="val 12500"/>
            <a:gd name="adj2" fmla="val 1142322"/>
            <a:gd name="adj3" fmla="val 20457678"/>
            <a:gd name="adj4" fmla="val 10800000"/>
            <a:gd name="adj5" fmla="val 125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A116EE3-1D4D-4F52-8258-1BD28F32F630}">
      <dsp:nvSpPr>
        <dsp:cNvPr id="0" name=""/>
        <dsp:cNvSpPr/>
      </dsp:nvSpPr>
      <dsp:spPr>
        <a:xfrm>
          <a:off x="652527" y="1195"/>
          <a:ext cx="6943594" cy="122294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s-MX" sz="1800" b="1" kern="1200" dirty="0" smtClean="0"/>
            <a:t>CRITERIOS PARA DEFINIR EL DERECHO ADMINISTRATIVO </a:t>
          </a:r>
        </a:p>
        <a:p>
          <a:pPr lvl="0" algn="ctr" defTabSz="800100" rtl="0">
            <a:lnSpc>
              <a:spcPct val="90000"/>
            </a:lnSpc>
            <a:spcBef>
              <a:spcPct val="0"/>
            </a:spcBef>
            <a:spcAft>
              <a:spcPct val="35000"/>
            </a:spcAft>
          </a:pPr>
          <a:r>
            <a:rPr lang="es-MX" sz="1800" b="1" kern="1200" dirty="0" smtClean="0"/>
            <a:t>SEGÚN MIGUEL ACOSTA ROMERO</a:t>
          </a:r>
          <a:r>
            <a:rPr lang="es-MX" sz="1300" kern="1200" dirty="0" smtClean="0"/>
            <a:t/>
          </a:r>
          <a:br>
            <a:rPr lang="es-MX" sz="1300" kern="1200" dirty="0" smtClean="0"/>
          </a:br>
          <a:endParaRPr lang="es-MX" sz="1300" kern="1200" dirty="0"/>
        </a:p>
      </dsp:txBody>
      <dsp:txXfrm>
        <a:off x="712226" y="60894"/>
        <a:ext cx="6824196" cy="110354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7C243E1-148B-49F9-B222-85FB61991BF6}">
      <dsp:nvSpPr>
        <dsp:cNvPr id="0" name=""/>
        <dsp:cNvSpPr/>
      </dsp:nvSpPr>
      <dsp:spPr>
        <a:xfrm>
          <a:off x="2876546" y="1356"/>
          <a:ext cx="1304310" cy="1304310"/>
        </a:xfrm>
        <a:prstGeom prst="ellipse">
          <a:avLst/>
        </a:prstGeom>
        <a:solidFill>
          <a:schemeClr val="accent3">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MX" sz="1400" kern="1200" dirty="0" smtClean="0"/>
            <a:t>Criterio legalista </a:t>
          </a:r>
          <a:endParaRPr lang="es-MX" sz="1400" kern="1200" dirty="0"/>
        </a:p>
      </dsp:txBody>
      <dsp:txXfrm>
        <a:off x="3067558" y="192368"/>
        <a:ext cx="922286" cy="922286"/>
      </dsp:txXfrm>
    </dsp:sp>
    <dsp:sp modelId="{3BAD1D58-4AA2-4CE8-B094-EEB22558963D}">
      <dsp:nvSpPr>
        <dsp:cNvPr id="0" name=""/>
        <dsp:cNvSpPr/>
      </dsp:nvSpPr>
      <dsp:spPr>
        <a:xfrm rot="2160000">
          <a:off x="4139602" y="1003162"/>
          <a:ext cx="346594" cy="440204"/>
        </a:xfrm>
        <a:prstGeom prst="rightArrow">
          <a:avLst>
            <a:gd name="adj1" fmla="val 60000"/>
            <a:gd name="adj2" fmla="val 50000"/>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s-MX" sz="1800" kern="1200"/>
        </a:p>
      </dsp:txBody>
      <dsp:txXfrm>
        <a:off x="4149531" y="1060645"/>
        <a:ext cx="242616" cy="264122"/>
      </dsp:txXfrm>
    </dsp:sp>
    <dsp:sp modelId="{F85800AC-431A-4C77-A677-D041CDE487A6}">
      <dsp:nvSpPr>
        <dsp:cNvPr id="0" name=""/>
        <dsp:cNvSpPr/>
      </dsp:nvSpPr>
      <dsp:spPr>
        <a:xfrm>
          <a:off x="4460814" y="1152394"/>
          <a:ext cx="1304310" cy="1304310"/>
        </a:xfrm>
        <a:prstGeom prst="ellipse">
          <a:avLst/>
        </a:prstGeom>
        <a:solidFill>
          <a:schemeClr val="accent3">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MX" sz="1400" kern="1200" dirty="0" smtClean="0"/>
            <a:t>Criterio </a:t>
          </a:r>
          <a:r>
            <a:rPr lang="es-MX" sz="1400" kern="1200" dirty="0" smtClean="0"/>
            <a:t>de los </a:t>
          </a:r>
          <a:r>
            <a:rPr lang="es-MX" sz="1400" kern="1200" dirty="0" smtClean="0"/>
            <a:t>servicios públicos </a:t>
          </a:r>
          <a:endParaRPr lang="es-MX" sz="1400" kern="1200" dirty="0"/>
        </a:p>
      </dsp:txBody>
      <dsp:txXfrm>
        <a:off x="4651826" y="1343406"/>
        <a:ext cx="922286" cy="922286"/>
      </dsp:txXfrm>
    </dsp:sp>
    <dsp:sp modelId="{BB66D4A0-3744-4053-8893-05A9760DD66F}">
      <dsp:nvSpPr>
        <dsp:cNvPr id="0" name=""/>
        <dsp:cNvSpPr/>
      </dsp:nvSpPr>
      <dsp:spPr>
        <a:xfrm rot="6480000">
          <a:off x="4640135" y="2506327"/>
          <a:ext cx="346594" cy="440204"/>
        </a:xfrm>
        <a:prstGeom prst="rightArrow">
          <a:avLst>
            <a:gd name="adj1" fmla="val 60000"/>
            <a:gd name="adj2" fmla="val 50000"/>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s-MX" sz="1800" kern="1200"/>
        </a:p>
      </dsp:txBody>
      <dsp:txXfrm rot="10800000">
        <a:off x="4708189" y="2544924"/>
        <a:ext cx="242616" cy="264122"/>
      </dsp:txXfrm>
    </dsp:sp>
    <dsp:sp modelId="{020D5CA8-3903-4B9E-9039-504C484E53A1}">
      <dsp:nvSpPr>
        <dsp:cNvPr id="0" name=""/>
        <dsp:cNvSpPr/>
      </dsp:nvSpPr>
      <dsp:spPr>
        <a:xfrm>
          <a:off x="3855678" y="3014812"/>
          <a:ext cx="1304310" cy="1304310"/>
        </a:xfrm>
        <a:prstGeom prst="ellipse">
          <a:avLst/>
        </a:prstGeom>
        <a:solidFill>
          <a:schemeClr val="accent3">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MX" sz="1400" kern="1200" dirty="0" smtClean="0"/>
            <a:t>Criterio de las relaciones jurídicas </a:t>
          </a:r>
          <a:endParaRPr lang="es-MX" sz="1400" kern="1200" dirty="0"/>
        </a:p>
      </dsp:txBody>
      <dsp:txXfrm>
        <a:off x="4046690" y="3205824"/>
        <a:ext cx="922286" cy="922286"/>
      </dsp:txXfrm>
    </dsp:sp>
    <dsp:sp modelId="{7324972F-E33C-4B9A-805B-2A3AE28CF8B9}">
      <dsp:nvSpPr>
        <dsp:cNvPr id="0" name=""/>
        <dsp:cNvSpPr/>
      </dsp:nvSpPr>
      <dsp:spPr>
        <a:xfrm rot="10800000">
          <a:off x="3365213" y="3446865"/>
          <a:ext cx="346594" cy="440204"/>
        </a:xfrm>
        <a:prstGeom prst="rightArrow">
          <a:avLst>
            <a:gd name="adj1" fmla="val 60000"/>
            <a:gd name="adj2" fmla="val 50000"/>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s-MX" sz="1800" kern="1200"/>
        </a:p>
      </dsp:txBody>
      <dsp:txXfrm rot="10800000">
        <a:off x="3469191" y="3534906"/>
        <a:ext cx="242616" cy="264122"/>
      </dsp:txXfrm>
    </dsp:sp>
    <dsp:sp modelId="{9DBE2555-563B-4F36-9F02-9D2BF9E8DD02}">
      <dsp:nvSpPr>
        <dsp:cNvPr id="0" name=""/>
        <dsp:cNvSpPr/>
      </dsp:nvSpPr>
      <dsp:spPr>
        <a:xfrm>
          <a:off x="1897415" y="3014812"/>
          <a:ext cx="1304310" cy="1304310"/>
        </a:xfrm>
        <a:prstGeom prst="ellipse">
          <a:avLst/>
        </a:prstGeom>
        <a:solidFill>
          <a:schemeClr val="accent3">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s-MX" sz="1200" kern="1200" dirty="0" smtClean="0"/>
            <a:t>Criterio de los órganos de aplicación </a:t>
          </a:r>
          <a:endParaRPr lang="es-MX" sz="1200" kern="1200" dirty="0"/>
        </a:p>
      </dsp:txBody>
      <dsp:txXfrm>
        <a:off x="2088427" y="3205824"/>
        <a:ext cx="922286" cy="922286"/>
      </dsp:txXfrm>
    </dsp:sp>
    <dsp:sp modelId="{56BD7A36-8E55-437A-9D63-11CBF33050AC}">
      <dsp:nvSpPr>
        <dsp:cNvPr id="0" name=""/>
        <dsp:cNvSpPr/>
      </dsp:nvSpPr>
      <dsp:spPr>
        <a:xfrm rot="15120000">
          <a:off x="2076736" y="2524985"/>
          <a:ext cx="346594" cy="440204"/>
        </a:xfrm>
        <a:prstGeom prst="rightArrow">
          <a:avLst>
            <a:gd name="adj1" fmla="val 60000"/>
            <a:gd name="adj2" fmla="val 50000"/>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s-MX" sz="1800" kern="1200"/>
        </a:p>
      </dsp:txBody>
      <dsp:txXfrm rot="10800000">
        <a:off x="2144790" y="2662470"/>
        <a:ext cx="242616" cy="264122"/>
      </dsp:txXfrm>
    </dsp:sp>
    <dsp:sp modelId="{A376C50D-97A6-454A-9FA3-E08C382EF774}">
      <dsp:nvSpPr>
        <dsp:cNvPr id="0" name=""/>
        <dsp:cNvSpPr/>
      </dsp:nvSpPr>
      <dsp:spPr>
        <a:xfrm>
          <a:off x="1292279" y="1152394"/>
          <a:ext cx="1304310" cy="1304310"/>
        </a:xfrm>
        <a:prstGeom prst="ellipse">
          <a:avLst/>
        </a:prstGeom>
        <a:solidFill>
          <a:schemeClr val="accent3">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s-MX" sz="1000" kern="1200" dirty="0" smtClean="0"/>
            <a:t>Criterio de la organización</a:t>
          </a:r>
          <a:endParaRPr lang="es-MX" sz="1000" kern="1200" dirty="0"/>
        </a:p>
      </dsp:txBody>
      <dsp:txXfrm>
        <a:off x="1483291" y="1343406"/>
        <a:ext cx="922286" cy="922286"/>
      </dsp:txXfrm>
    </dsp:sp>
    <dsp:sp modelId="{65A58105-3A3E-4941-9B6E-80619375D73A}">
      <dsp:nvSpPr>
        <dsp:cNvPr id="0" name=""/>
        <dsp:cNvSpPr/>
      </dsp:nvSpPr>
      <dsp:spPr>
        <a:xfrm rot="19440000">
          <a:off x="2555335" y="1014694"/>
          <a:ext cx="346594" cy="440204"/>
        </a:xfrm>
        <a:prstGeom prst="rightArrow">
          <a:avLst>
            <a:gd name="adj1" fmla="val 60000"/>
            <a:gd name="adj2" fmla="val 50000"/>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s-MX" sz="1800" kern="1200"/>
        </a:p>
      </dsp:txBody>
      <dsp:txXfrm>
        <a:off x="2565264" y="1133293"/>
        <a:ext cx="242616" cy="26412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6B77813-C5D3-44E7-84BF-F541ECB27A7E}">
      <dsp:nvSpPr>
        <dsp:cNvPr id="0" name=""/>
        <dsp:cNvSpPr/>
      </dsp:nvSpPr>
      <dsp:spPr>
        <a:xfrm rot="5400000">
          <a:off x="5165269" y="-2028513"/>
          <a:ext cx="861716" cy="5266944"/>
        </a:xfrm>
        <a:prstGeom prst="round2SameRect">
          <a:avLst/>
        </a:prstGeom>
        <a:solidFill>
          <a:schemeClr val="accent3">
            <a:alpha val="90000"/>
            <a:tint val="40000"/>
            <a:hueOff val="0"/>
            <a:satOff val="0"/>
            <a:lumOff val="0"/>
            <a:alphaOff val="0"/>
          </a:schemeClr>
        </a:solidFill>
        <a:ln w="15875" cap="flat" cmpd="sng" algn="ctr">
          <a:solidFill>
            <a:schemeClr val="accent3">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22860" rIns="45720" bIns="22860" numCol="1" spcCol="1270" anchor="ctr" anchorCtr="0">
          <a:noAutofit/>
        </a:bodyPr>
        <a:lstStyle/>
        <a:p>
          <a:pPr marL="114300" lvl="1" indent="-114300" algn="l" defTabSz="533400">
            <a:lnSpc>
              <a:spcPct val="90000"/>
            </a:lnSpc>
            <a:spcBef>
              <a:spcPct val="0"/>
            </a:spcBef>
            <a:spcAft>
              <a:spcPct val="15000"/>
            </a:spcAft>
            <a:buChar char="••"/>
          </a:pPr>
          <a:r>
            <a:rPr lang="es-MX" sz="1200" kern="1200" dirty="0" smtClean="0"/>
            <a:t>Vincula al derecho administrativo con el conjunto de disposiciones legales tendientes a regular la actividad del Estado, especialmente asuntos públicos</a:t>
          </a:r>
          <a:endParaRPr lang="es-MX" sz="1200" kern="1200" dirty="0"/>
        </a:p>
      </dsp:txBody>
      <dsp:txXfrm rot="-5400000">
        <a:off x="2962655" y="216167"/>
        <a:ext cx="5224878" cy="777584"/>
      </dsp:txXfrm>
    </dsp:sp>
    <dsp:sp modelId="{C2C5CEC8-63A0-449C-A77D-1F3C3483F308}">
      <dsp:nvSpPr>
        <dsp:cNvPr id="0" name=""/>
        <dsp:cNvSpPr/>
      </dsp:nvSpPr>
      <dsp:spPr>
        <a:xfrm>
          <a:off x="0" y="82366"/>
          <a:ext cx="2962656" cy="1077145"/>
        </a:xfrm>
        <a:prstGeom prst="roundRect">
          <a:avLst/>
        </a:prstGeom>
        <a:solidFill>
          <a:schemeClr val="accent3">
            <a:alpha val="90000"/>
            <a:hueOff val="0"/>
            <a:satOff val="0"/>
            <a:lumOff val="0"/>
            <a:alphaOff val="0"/>
          </a:schemeClr>
        </a:solidFill>
        <a:ln w="22225"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80010" tIns="40005" rIns="80010" bIns="40005" numCol="1" spcCol="1270" anchor="ctr" anchorCtr="0">
          <a:noAutofit/>
        </a:bodyPr>
        <a:lstStyle/>
        <a:p>
          <a:pPr lvl="0" algn="ctr" defTabSz="933450">
            <a:lnSpc>
              <a:spcPct val="90000"/>
            </a:lnSpc>
            <a:spcBef>
              <a:spcPct val="0"/>
            </a:spcBef>
            <a:spcAft>
              <a:spcPct val="35000"/>
            </a:spcAft>
          </a:pPr>
          <a:r>
            <a:rPr lang="es-MX" sz="2100" kern="1200" dirty="0" smtClean="0"/>
            <a:t>Criterio </a:t>
          </a:r>
          <a:r>
            <a:rPr lang="es-MX" sz="2100" kern="1200" smtClean="0"/>
            <a:t>legalista:</a:t>
          </a:r>
          <a:endParaRPr lang="es-MX" sz="2100" kern="1200" dirty="0"/>
        </a:p>
      </dsp:txBody>
      <dsp:txXfrm>
        <a:off x="52582" y="134948"/>
        <a:ext cx="2857492" cy="971981"/>
      </dsp:txXfrm>
    </dsp:sp>
    <dsp:sp modelId="{1BE92B6B-9EEA-4A8E-BD99-E0064D674A99}">
      <dsp:nvSpPr>
        <dsp:cNvPr id="0" name=""/>
        <dsp:cNvSpPr/>
      </dsp:nvSpPr>
      <dsp:spPr>
        <a:xfrm rot="5400000">
          <a:off x="5165269" y="-961433"/>
          <a:ext cx="861716" cy="5266944"/>
        </a:xfrm>
        <a:prstGeom prst="round2SameRect">
          <a:avLst/>
        </a:prstGeom>
        <a:solidFill>
          <a:schemeClr val="accent3">
            <a:alpha val="90000"/>
            <a:tint val="40000"/>
            <a:hueOff val="0"/>
            <a:satOff val="0"/>
            <a:lumOff val="0"/>
            <a:alphaOff val="0"/>
          </a:schemeClr>
        </a:solidFill>
        <a:ln w="15875" cap="flat" cmpd="sng" algn="ctr">
          <a:solidFill>
            <a:schemeClr val="accent3">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22860" rIns="45720" bIns="22860" numCol="1" spcCol="1270" anchor="ctr" anchorCtr="0">
          <a:noAutofit/>
        </a:bodyPr>
        <a:lstStyle/>
        <a:p>
          <a:pPr marL="114300" lvl="1" indent="-114300" algn="l" defTabSz="533400">
            <a:lnSpc>
              <a:spcPct val="90000"/>
            </a:lnSpc>
            <a:spcBef>
              <a:spcPct val="0"/>
            </a:spcBef>
            <a:spcAft>
              <a:spcPct val="15000"/>
            </a:spcAft>
            <a:buChar char="••"/>
          </a:pPr>
          <a:r>
            <a:rPr lang="es-MX" sz="1200" kern="1200" smtClean="0"/>
            <a:t>Identifica al derecho administrativo como el conjunto de normas que regulan las relaciones entre el Estado y los particulares.</a:t>
          </a:r>
          <a:endParaRPr lang="es-MX" sz="1200" kern="1200" dirty="0"/>
        </a:p>
      </dsp:txBody>
      <dsp:txXfrm rot="-5400000">
        <a:off x="2962655" y="1283247"/>
        <a:ext cx="5224878" cy="777584"/>
      </dsp:txXfrm>
    </dsp:sp>
    <dsp:sp modelId="{810C8C02-7D91-403E-B35C-DD9F2C5C3651}">
      <dsp:nvSpPr>
        <dsp:cNvPr id="0" name=""/>
        <dsp:cNvSpPr/>
      </dsp:nvSpPr>
      <dsp:spPr>
        <a:xfrm>
          <a:off x="0" y="1133466"/>
          <a:ext cx="2962656" cy="1077145"/>
        </a:xfrm>
        <a:prstGeom prst="roundRect">
          <a:avLst/>
        </a:prstGeom>
        <a:solidFill>
          <a:schemeClr val="accent3">
            <a:alpha val="90000"/>
            <a:hueOff val="0"/>
            <a:satOff val="0"/>
            <a:lumOff val="0"/>
            <a:alphaOff val="-10000"/>
          </a:schemeClr>
        </a:solidFill>
        <a:ln w="22225"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80010" tIns="40005" rIns="80010" bIns="40005" numCol="1" spcCol="1270" anchor="ctr" anchorCtr="0">
          <a:noAutofit/>
        </a:bodyPr>
        <a:lstStyle/>
        <a:p>
          <a:pPr lvl="0" algn="ctr" defTabSz="933450">
            <a:lnSpc>
              <a:spcPct val="90000"/>
            </a:lnSpc>
            <a:spcBef>
              <a:spcPct val="0"/>
            </a:spcBef>
            <a:spcAft>
              <a:spcPct val="35000"/>
            </a:spcAft>
          </a:pPr>
          <a:r>
            <a:rPr lang="es-MX" sz="2100" kern="1200" dirty="0" smtClean="0"/>
            <a:t>Criterio de las relaciones jurídicas:</a:t>
          </a:r>
          <a:endParaRPr lang="es-MX" sz="2100" kern="1200" dirty="0"/>
        </a:p>
      </dsp:txBody>
      <dsp:txXfrm>
        <a:off x="52582" y="1186048"/>
        <a:ext cx="2857492" cy="971981"/>
      </dsp:txXfrm>
    </dsp:sp>
    <dsp:sp modelId="{0736FB22-47D6-4CD0-8849-EFE0955CF763}">
      <dsp:nvSpPr>
        <dsp:cNvPr id="0" name=""/>
        <dsp:cNvSpPr/>
      </dsp:nvSpPr>
      <dsp:spPr>
        <a:xfrm rot="5400000">
          <a:off x="5165269" y="169569"/>
          <a:ext cx="861716" cy="5266944"/>
        </a:xfrm>
        <a:prstGeom prst="round2SameRect">
          <a:avLst/>
        </a:prstGeom>
        <a:solidFill>
          <a:schemeClr val="accent3">
            <a:alpha val="90000"/>
            <a:tint val="40000"/>
            <a:hueOff val="0"/>
            <a:satOff val="0"/>
            <a:lumOff val="0"/>
            <a:alphaOff val="0"/>
          </a:schemeClr>
        </a:solidFill>
        <a:ln w="15875" cap="flat" cmpd="sng" algn="ctr">
          <a:solidFill>
            <a:schemeClr val="accent3">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22860" rIns="45720" bIns="22860" numCol="1" spcCol="1270" anchor="ctr" anchorCtr="0">
          <a:noAutofit/>
        </a:bodyPr>
        <a:lstStyle/>
        <a:p>
          <a:pPr marL="114300" lvl="1" indent="-114300" algn="l" defTabSz="533400">
            <a:lnSpc>
              <a:spcPct val="90000"/>
            </a:lnSpc>
            <a:spcBef>
              <a:spcPct val="0"/>
            </a:spcBef>
            <a:spcAft>
              <a:spcPct val="15000"/>
            </a:spcAft>
            <a:buChar char="••"/>
          </a:pPr>
          <a:r>
            <a:rPr lang="es-MX" sz="1200" kern="1200" dirty="0" smtClean="0"/>
            <a:t>Consiste en definir al derecho administrativo como el conjunto de normas que regulan la prestación de los servicios públicos.</a:t>
          </a:r>
          <a:endParaRPr lang="es-MX" sz="1200" kern="1200" dirty="0"/>
        </a:p>
        <a:p>
          <a:pPr marL="114300" lvl="1" indent="-114300" algn="l" defTabSz="533400">
            <a:lnSpc>
              <a:spcPct val="90000"/>
            </a:lnSpc>
            <a:spcBef>
              <a:spcPct val="0"/>
            </a:spcBef>
            <a:spcAft>
              <a:spcPct val="15000"/>
            </a:spcAft>
            <a:buChar char="••"/>
          </a:pPr>
          <a:endParaRPr lang="es-MX" sz="1200" kern="1200" dirty="0"/>
        </a:p>
      </dsp:txBody>
      <dsp:txXfrm rot="-5400000">
        <a:off x="2962655" y="2414249"/>
        <a:ext cx="5224878" cy="777584"/>
      </dsp:txXfrm>
    </dsp:sp>
    <dsp:sp modelId="{3BB9D93B-1C23-473B-AB2C-04DD10840C60}">
      <dsp:nvSpPr>
        <dsp:cNvPr id="0" name=""/>
        <dsp:cNvSpPr/>
      </dsp:nvSpPr>
      <dsp:spPr>
        <a:xfrm>
          <a:off x="0" y="2264468"/>
          <a:ext cx="2962656" cy="1077145"/>
        </a:xfrm>
        <a:prstGeom prst="roundRect">
          <a:avLst/>
        </a:prstGeom>
        <a:solidFill>
          <a:schemeClr val="accent3">
            <a:alpha val="90000"/>
            <a:hueOff val="0"/>
            <a:satOff val="0"/>
            <a:lumOff val="0"/>
            <a:alphaOff val="-20000"/>
          </a:schemeClr>
        </a:solidFill>
        <a:ln w="22225"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80010" tIns="40005" rIns="80010" bIns="40005" numCol="1" spcCol="1270" anchor="ctr" anchorCtr="0">
          <a:noAutofit/>
        </a:bodyPr>
        <a:lstStyle/>
        <a:p>
          <a:pPr lvl="0" algn="ctr" defTabSz="933450">
            <a:lnSpc>
              <a:spcPct val="90000"/>
            </a:lnSpc>
            <a:spcBef>
              <a:spcPct val="0"/>
            </a:spcBef>
            <a:spcAft>
              <a:spcPct val="35000"/>
            </a:spcAft>
          </a:pPr>
          <a:r>
            <a:rPr lang="es-MX" sz="2100" kern="1200" dirty="0" smtClean="0"/>
            <a:t>Criterio de los servicios públicos:</a:t>
          </a:r>
          <a:endParaRPr lang="es-MX" sz="2100" kern="1200" dirty="0"/>
        </a:p>
      </dsp:txBody>
      <dsp:txXfrm>
        <a:off x="52582" y="2317050"/>
        <a:ext cx="2857492" cy="971981"/>
      </dsp:txXfrm>
    </dsp:sp>
    <dsp:sp modelId="{AB3C164B-8116-44B2-A31A-3D0F2ED4EE4F}">
      <dsp:nvSpPr>
        <dsp:cNvPr id="0" name=""/>
        <dsp:cNvSpPr/>
      </dsp:nvSpPr>
      <dsp:spPr>
        <a:xfrm rot="5400000">
          <a:off x="5165269" y="1300572"/>
          <a:ext cx="861716" cy="5266944"/>
        </a:xfrm>
        <a:prstGeom prst="round2SameRect">
          <a:avLst/>
        </a:prstGeom>
        <a:solidFill>
          <a:schemeClr val="accent3">
            <a:alpha val="90000"/>
            <a:tint val="40000"/>
            <a:hueOff val="0"/>
            <a:satOff val="0"/>
            <a:lumOff val="0"/>
            <a:alphaOff val="0"/>
          </a:schemeClr>
        </a:solidFill>
        <a:ln w="15875" cap="flat" cmpd="sng" algn="ctr">
          <a:solidFill>
            <a:schemeClr val="accent3">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22860" rIns="45720" bIns="22860" numCol="1" spcCol="1270" anchor="ctr" anchorCtr="0">
          <a:noAutofit/>
        </a:bodyPr>
        <a:lstStyle/>
        <a:p>
          <a:pPr marL="114300" lvl="1" indent="-114300" algn="l" defTabSz="533400">
            <a:lnSpc>
              <a:spcPct val="90000"/>
            </a:lnSpc>
            <a:spcBef>
              <a:spcPct val="0"/>
            </a:spcBef>
            <a:spcAft>
              <a:spcPct val="15000"/>
            </a:spcAft>
            <a:buChar char="••"/>
          </a:pPr>
          <a:r>
            <a:rPr lang="es-MX" sz="1200" kern="1200" smtClean="0"/>
            <a:t>Identifica al derecho administrativo como un sector del orden jurídico total, cuya aplicación corresponde a los órganos ejecutivos.</a:t>
          </a:r>
          <a:endParaRPr lang="es-MX" sz="1200" kern="1200"/>
        </a:p>
      </dsp:txBody>
      <dsp:txXfrm rot="-5400000">
        <a:off x="2962655" y="3545252"/>
        <a:ext cx="5224878" cy="777584"/>
      </dsp:txXfrm>
    </dsp:sp>
    <dsp:sp modelId="{995CDDA9-92F8-42DB-B5C8-0785E8A33C7A}">
      <dsp:nvSpPr>
        <dsp:cNvPr id="0" name=""/>
        <dsp:cNvSpPr/>
      </dsp:nvSpPr>
      <dsp:spPr>
        <a:xfrm>
          <a:off x="0" y="3395471"/>
          <a:ext cx="2962656" cy="1077145"/>
        </a:xfrm>
        <a:prstGeom prst="roundRect">
          <a:avLst/>
        </a:prstGeom>
        <a:solidFill>
          <a:schemeClr val="accent3">
            <a:alpha val="90000"/>
            <a:hueOff val="0"/>
            <a:satOff val="0"/>
            <a:lumOff val="0"/>
            <a:alphaOff val="-30000"/>
          </a:schemeClr>
        </a:solidFill>
        <a:ln w="22225"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80010" tIns="40005" rIns="80010" bIns="40005" numCol="1" spcCol="1270" anchor="ctr" anchorCtr="0">
          <a:noAutofit/>
        </a:bodyPr>
        <a:lstStyle/>
        <a:p>
          <a:pPr lvl="0" algn="ctr" defTabSz="933450">
            <a:lnSpc>
              <a:spcPct val="90000"/>
            </a:lnSpc>
            <a:spcBef>
              <a:spcPct val="0"/>
            </a:spcBef>
            <a:spcAft>
              <a:spcPct val="35000"/>
            </a:spcAft>
          </a:pPr>
          <a:r>
            <a:rPr lang="es-MX" sz="2100" kern="1200" dirty="0" smtClean="0"/>
            <a:t>Criterio de los órganos de aplicación:</a:t>
          </a:r>
          <a:endParaRPr lang="es-MX" sz="2100" kern="1200" dirty="0"/>
        </a:p>
      </dsp:txBody>
      <dsp:txXfrm>
        <a:off x="52582" y="3448053"/>
        <a:ext cx="2857492" cy="971981"/>
      </dsp:txXfrm>
    </dsp:sp>
    <dsp:sp modelId="{8B5CE58A-1324-493C-8EA2-10153B4BA13E}">
      <dsp:nvSpPr>
        <dsp:cNvPr id="0" name=""/>
        <dsp:cNvSpPr/>
      </dsp:nvSpPr>
      <dsp:spPr>
        <a:xfrm rot="5400000">
          <a:off x="5165269" y="2431574"/>
          <a:ext cx="861716" cy="5266944"/>
        </a:xfrm>
        <a:prstGeom prst="round2SameRect">
          <a:avLst/>
        </a:prstGeom>
        <a:solidFill>
          <a:schemeClr val="accent3">
            <a:alpha val="90000"/>
            <a:tint val="40000"/>
            <a:hueOff val="0"/>
            <a:satOff val="0"/>
            <a:lumOff val="0"/>
            <a:alphaOff val="0"/>
          </a:schemeClr>
        </a:solidFill>
        <a:ln w="15875" cap="flat" cmpd="sng" algn="ctr">
          <a:solidFill>
            <a:schemeClr val="accent3">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22860" rIns="45720" bIns="22860" numCol="1" spcCol="1270" anchor="ctr" anchorCtr="0">
          <a:noAutofit/>
        </a:bodyPr>
        <a:lstStyle/>
        <a:p>
          <a:pPr marL="114300" lvl="1" indent="-114300" algn="l" defTabSz="533400">
            <a:lnSpc>
              <a:spcPct val="90000"/>
            </a:lnSpc>
            <a:spcBef>
              <a:spcPct val="0"/>
            </a:spcBef>
            <a:spcAft>
              <a:spcPct val="15000"/>
            </a:spcAft>
            <a:buChar char="••"/>
          </a:pPr>
          <a:r>
            <a:rPr lang="es-MX" sz="1200" kern="1200" dirty="0" smtClean="0"/>
            <a:t>Incluye en su conceptualización la estructura y organización del aparato administrativo, así como sus funciones y la situación de los particulares frente a la administración pública.</a:t>
          </a:r>
          <a:endParaRPr lang="es-MX" sz="1200" kern="1200" dirty="0"/>
        </a:p>
      </dsp:txBody>
      <dsp:txXfrm rot="-5400000">
        <a:off x="2962655" y="4676254"/>
        <a:ext cx="5224878" cy="777584"/>
      </dsp:txXfrm>
    </dsp:sp>
    <dsp:sp modelId="{166954F7-94AF-4DDE-9D12-55BB1FB6FAED}">
      <dsp:nvSpPr>
        <dsp:cNvPr id="0" name=""/>
        <dsp:cNvSpPr/>
      </dsp:nvSpPr>
      <dsp:spPr>
        <a:xfrm>
          <a:off x="0" y="4526474"/>
          <a:ext cx="2962656" cy="1077145"/>
        </a:xfrm>
        <a:prstGeom prst="roundRect">
          <a:avLst/>
        </a:prstGeom>
        <a:solidFill>
          <a:schemeClr val="accent3">
            <a:alpha val="90000"/>
            <a:hueOff val="0"/>
            <a:satOff val="0"/>
            <a:lumOff val="0"/>
            <a:alphaOff val="-40000"/>
          </a:schemeClr>
        </a:solidFill>
        <a:ln w="22225"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80010" tIns="40005" rIns="80010" bIns="40005" numCol="1" spcCol="1270" anchor="ctr" anchorCtr="0">
          <a:noAutofit/>
        </a:bodyPr>
        <a:lstStyle/>
        <a:p>
          <a:pPr lvl="0" algn="ctr" defTabSz="933450">
            <a:lnSpc>
              <a:spcPct val="90000"/>
            </a:lnSpc>
            <a:spcBef>
              <a:spcPct val="0"/>
            </a:spcBef>
            <a:spcAft>
              <a:spcPct val="35000"/>
            </a:spcAft>
          </a:pPr>
          <a:r>
            <a:rPr lang="es-MX" sz="2100" kern="1200" dirty="0" smtClean="0"/>
            <a:t>Criterio de la organización:</a:t>
          </a:r>
          <a:endParaRPr lang="es-MX" sz="2100" kern="1200" dirty="0"/>
        </a:p>
      </dsp:txBody>
      <dsp:txXfrm>
        <a:off x="52582" y="4579056"/>
        <a:ext cx="2857492" cy="971981"/>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E8D982D-F9AB-4568-BBC3-542963770395}">
      <dsp:nvSpPr>
        <dsp:cNvPr id="0" name=""/>
        <dsp:cNvSpPr/>
      </dsp:nvSpPr>
      <dsp:spPr>
        <a:xfrm rot="5400000">
          <a:off x="-30736" y="30736"/>
          <a:ext cx="1549610" cy="1488137"/>
        </a:xfrm>
        <a:prstGeom prst="chevron">
          <a:avLst/>
        </a:prstGeom>
        <a:gradFill rotWithShape="1">
          <a:gsLst>
            <a:gs pos="0">
              <a:schemeClr val="accent1">
                <a:tint val="20000"/>
                <a:satMod val="180000"/>
                <a:lumMod val="98000"/>
              </a:schemeClr>
            </a:gs>
            <a:gs pos="40000">
              <a:schemeClr val="accent1">
                <a:tint val="30000"/>
                <a:satMod val="260000"/>
                <a:lumMod val="84000"/>
              </a:schemeClr>
            </a:gs>
            <a:gs pos="100000">
              <a:schemeClr val="accent1">
                <a:tint val="100000"/>
                <a:satMod val="110000"/>
                <a:lumMod val="100000"/>
              </a:schemeClr>
            </a:gs>
          </a:gsLst>
          <a:lin ang="5040000" scaled="1"/>
        </a:gradFill>
        <a:ln w="9525" cap="flat" cmpd="sng" algn="ctr">
          <a:solidFill>
            <a:schemeClr val="accent1"/>
          </a:solidFill>
          <a:prstDash val="solid"/>
        </a:ln>
        <a:effectLst/>
        <a:scene3d>
          <a:camera prst="orthographicFront"/>
          <a:lightRig rig="flat" dir="t"/>
        </a:scene3d>
        <a:sp3d/>
      </dsp:spPr>
      <dsp:style>
        <a:lnRef idx="1">
          <a:schemeClr val="accent1"/>
        </a:lnRef>
        <a:fillRef idx="2">
          <a:schemeClr val="accent1"/>
        </a:fillRef>
        <a:effectRef idx="1">
          <a:schemeClr val="accent1"/>
        </a:effectRef>
        <a:fontRef idx="minor">
          <a:schemeClr val="dk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s-MX" sz="1200" kern="1200" dirty="0" smtClean="0"/>
            <a:t>Método deductivo</a:t>
          </a:r>
          <a:endParaRPr lang="es-MX" sz="1200" kern="1200" dirty="0"/>
        </a:p>
      </dsp:txBody>
      <dsp:txXfrm rot="-5400000">
        <a:off x="1" y="744069"/>
        <a:ext cx="1488137" cy="61473"/>
      </dsp:txXfrm>
    </dsp:sp>
    <dsp:sp modelId="{32D919CB-0783-41DF-94FF-167022278E09}">
      <dsp:nvSpPr>
        <dsp:cNvPr id="0" name=""/>
        <dsp:cNvSpPr/>
      </dsp:nvSpPr>
      <dsp:spPr>
        <a:xfrm rot="5400000">
          <a:off x="4149030" y="-2621696"/>
          <a:ext cx="1007246" cy="6250639"/>
        </a:xfrm>
        <a:prstGeom prst="round2Same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50800" dist="25400" dir="5400000" rotWithShape="0">
            <a:srgbClr val="000000">
              <a:alpha val="28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es-MX" sz="2000" kern="1200" dirty="0" smtClean="0"/>
            <a:t>Consiste en derivar de una premisa, ley o axioma general , una conclusión, va de lo universal a lo particular </a:t>
          </a:r>
          <a:endParaRPr lang="es-MX" sz="2000" kern="1200" dirty="0"/>
        </a:p>
      </dsp:txBody>
      <dsp:txXfrm rot="-5400000">
        <a:off x="1527334" y="49170"/>
        <a:ext cx="6201469" cy="908906"/>
      </dsp:txXfrm>
    </dsp:sp>
    <dsp:sp modelId="{8CBFC8DB-40DD-48CE-A4FD-DEADE7B96070}">
      <dsp:nvSpPr>
        <dsp:cNvPr id="0" name=""/>
        <dsp:cNvSpPr/>
      </dsp:nvSpPr>
      <dsp:spPr>
        <a:xfrm rot="5400000">
          <a:off x="-49458" y="1561625"/>
          <a:ext cx="1669395" cy="1570479"/>
        </a:xfrm>
        <a:prstGeom prst="chevron">
          <a:avLst/>
        </a:prstGeom>
        <a:gradFill rotWithShape="1">
          <a:gsLst>
            <a:gs pos="0">
              <a:schemeClr val="accent1">
                <a:tint val="20000"/>
                <a:satMod val="180000"/>
                <a:lumMod val="98000"/>
              </a:schemeClr>
            </a:gs>
            <a:gs pos="40000">
              <a:schemeClr val="accent1">
                <a:tint val="30000"/>
                <a:satMod val="260000"/>
                <a:lumMod val="84000"/>
              </a:schemeClr>
            </a:gs>
            <a:gs pos="100000">
              <a:schemeClr val="accent1">
                <a:tint val="100000"/>
                <a:satMod val="110000"/>
                <a:lumMod val="100000"/>
              </a:schemeClr>
            </a:gs>
          </a:gsLst>
          <a:lin ang="5040000" scaled="1"/>
        </a:gradFill>
        <a:ln w="9525" cap="flat" cmpd="sng" algn="ctr">
          <a:solidFill>
            <a:schemeClr val="accent1"/>
          </a:solidFill>
          <a:prstDash val="solid"/>
        </a:ln>
        <a:effectLst/>
        <a:scene3d>
          <a:camera prst="orthographicFront"/>
          <a:lightRig rig="flat" dir="t"/>
        </a:scene3d>
        <a:sp3d/>
      </dsp:spPr>
      <dsp:style>
        <a:lnRef idx="1">
          <a:schemeClr val="accent1"/>
        </a:lnRef>
        <a:fillRef idx="2">
          <a:schemeClr val="accent1"/>
        </a:fillRef>
        <a:effectRef idx="1">
          <a:schemeClr val="accent1"/>
        </a:effectRef>
        <a:fontRef idx="minor">
          <a:schemeClr val="dk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MX" sz="1400" kern="1200" dirty="0" smtClean="0"/>
            <a:t>Método inductivo</a:t>
          </a:r>
          <a:endParaRPr lang="es-MX" sz="1400" kern="1200" dirty="0"/>
        </a:p>
      </dsp:txBody>
      <dsp:txXfrm rot="-5400000">
        <a:off x="1" y="2297407"/>
        <a:ext cx="1570479" cy="98916"/>
      </dsp:txXfrm>
    </dsp:sp>
    <dsp:sp modelId="{D4725DB7-2992-4BE5-99A7-524405B1FFF7}">
      <dsp:nvSpPr>
        <dsp:cNvPr id="0" name=""/>
        <dsp:cNvSpPr/>
      </dsp:nvSpPr>
      <dsp:spPr>
        <a:xfrm rot="5400000">
          <a:off x="4248898" y="-1184883"/>
          <a:ext cx="1007246" cy="6323030"/>
        </a:xfrm>
        <a:prstGeom prst="round2Same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50800" dist="25400" dir="5400000" rotWithShape="0">
            <a:srgbClr val="000000">
              <a:alpha val="28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es-MX" sz="2000" kern="1200" dirty="0" smtClean="0"/>
            <a:t>Este método determina o establece una ley general a partir de fenómenos particulares</a:t>
          </a:r>
          <a:endParaRPr lang="es-MX" sz="2000" kern="1200" dirty="0"/>
        </a:p>
      </dsp:txBody>
      <dsp:txXfrm rot="-5400000">
        <a:off x="1591006" y="1522179"/>
        <a:ext cx="6273860" cy="908906"/>
      </dsp:txXfrm>
    </dsp:sp>
    <dsp:sp modelId="{291322A1-6EB7-4180-BAC2-B4AD84CECFC5}">
      <dsp:nvSpPr>
        <dsp:cNvPr id="0" name=""/>
        <dsp:cNvSpPr/>
      </dsp:nvSpPr>
      <dsp:spPr>
        <a:xfrm rot="5400000">
          <a:off x="17276" y="2931494"/>
          <a:ext cx="1549610" cy="1570479"/>
        </a:xfrm>
        <a:prstGeom prst="chevron">
          <a:avLst/>
        </a:prstGeom>
        <a:gradFill rotWithShape="1">
          <a:gsLst>
            <a:gs pos="0">
              <a:schemeClr val="accent1">
                <a:tint val="20000"/>
                <a:satMod val="180000"/>
                <a:lumMod val="98000"/>
              </a:schemeClr>
            </a:gs>
            <a:gs pos="40000">
              <a:schemeClr val="accent1">
                <a:tint val="30000"/>
                <a:satMod val="260000"/>
                <a:lumMod val="84000"/>
              </a:schemeClr>
            </a:gs>
            <a:gs pos="100000">
              <a:schemeClr val="accent1">
                <a:tint val="100000"/>
                <a:satMod val="110000"/>
                <a:lumMod val="100000"/>
              </a:schemeClr>
            </a:gs>
          </a:gsLst>
          <a:lin ang="5040000" scaled="1"/>
        </a:gradFill>
        <a:ln w="9525" cap="flat" cmpd="sng" algn="ctr">
          <a:solidFill>
            <a:schemeClr val="accent1"/>
          </a:solidFill>
          <a:prstDash val="solid"/>
        </a:ln>
        <a:effectLst/>
        <a:scene3d>
          <a:camera prst="orthographicFront"/>
          <a:lightRig rig="flat" dir="t"/>
        </a:scene3d>
        <a:sp3d/>
      </dsp:spPr>
      <dsp:style>
        <a:lnRef idx="1">
          <a:schemeClr val="accent1"/>
        </a:lnRef>
        <a:fillRef idx="2">
          <a:schemeClr val="accent1"/>
        </a:fillRef>
        <a:effectRef idx="1">
          <a:schemeClr val="accent1"/>
        </a:effectRef>
        <a:fontRef idx="minor">
          <a:schemeClr val="dk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MX" sz="1400" kern="1200" dirty="0" smtClean="0"/>
            <a:t>Método sintético</a:t>
          </a:r>
          <a:endParaRPr lang="es-MX" sz="1400" kern="1200" dirty="0"/>
        </a:p>
      </dsp:txBody>
      <dsp:txXfrm rot="-5400000">
        <a:off x="6842" y="2941928"/>
        <a:ext cx="1570479" cy="1549610"/>
      </dsp:txXfrm>
    </dsp:sp>
    <dsp:sp modelId="{0FD52D98-6ABC-47A1-92CB-FEA18AD98994}">
      <dsp:nvSpPr>
        <dsp:cNvPr id="0" name=""/>
        <dsp:cNvSpPr/>
      </dsp:nvSpPr>
      <dsp:spPr>
        <a:xfrm rot="5400000">
          <a:off x="4248898" y="342349"/>
          <a:ext cx="1007246" cy="6206406"/>
        </a:xfrm>
        <a:prstGeom prst="round2Same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50800" dist="25400" dir="5400000" rotWithShape="0">
            <a:srgbClr val="000000">
              <a:alpha val="28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es-MX" sz="2000" kern="1200" dirty="0" smtClean="0"/>
            <a:t>Este método va de lo simple a lo compuesto o de lo conocido a lo desconocido, implica la reunión de diversos elementos en un todo.</a:t>
          </a:r>
          <a:endParaRPr lang="es-MX" sz="2000" kern="1200" dirty="0"/>
        </a:p>
      </dsp:txBody>
      <dsp:txXfrm rot="-5400000">
        <a:off x="1649318" y="2991099"/>
        <a:ext cx="6157236" cy="908906"/>
      </dsp:txXfrm>
    </dsp:sp>
    <dsp:sp modelId="{9CADBED4-AAA8-48B2-ACC8-0A03A3071DAE}">
      <dsp:nvSpPr>
        <dsp:cNvPr id="0" name=""/>
        <dsp:cNvSpPr/>
      </dsp:nvSpPr>
      <dsp:spPr>
        <a:xfrm rot="5400000">
          <a:off x="28538" y="4291937"/>
          <a:ext cx="1549610" cy="1606687"/>
        </a:xfrm>
        <a:prstGeom prst="chevron">
          <a:avLst/>
        </a:prstGeom>
        <a:gradFill rotWithShape="1">
          <a:gsLst>
            <a:gs pos="0">
              <a:schemeClr val="accent1">
                <a:tint val="20000"/>
                <a:satMod val="180000"/>
                <a:lumMod val="98000"/>
              </a:schemeClr>
            </a:gs>
            <a:gs pos="40000">
              <a:schemeClr val="accent1">
                <a:tint val="30000"/>
                <a:satMod val="260000"/>
                <a:lumMod val="84000"/>
              </a:schemeClr>
            </a:gs>
            <a:gs pos="100000">
              <a:schemeClr val="accent1">
                <a:tint val="100000"/>
                <a:satMod val="110000"/>
                <a:lumMod val="100000"/>
              </a:schemeClr>
            </a:gs>
          </a:gsLst>
          <a:lin ang="5040000" scaled="1"/>
        </a:gradFill>
        <a:ln w="9525" cap="flat" cmpd="sng" algn="ctr">
          <a:solidFill>
            <a:schemeClr val="accent1"/>
          </a:solidFill>
          <a:prstDash val="solid"/>
        </a:ln>
        <a:effectLst/>
        <a:scene3d>
          <a:camera prst="orthographicFront"/>
          <a:lightRig rig="flat" dir="t"/>
        </a:scene3d>
        <a:sp3d/>
      </dsp:spPr>
      <dsp:style>
        <a:lnRef idx="1">
          <a:schemeClr val="accent1"/>
        </a:lnRef>
        <a:fillRef idx="2">
          <a:schemeClr val="accent1"/>
        </a:fillRef>
        <a:effectRef idx="1">
          <a:schemeClr val="accent1"/>
        </a:effectRef>
        <a:fontRef idx="minor">
          <a:schemeClr val="dk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MX" sz="1400" kern="1200" dirty="0" smtClean="0"/>
            <a:t>Método analítico</a:t>
          </a:r>
          <a:endParaRPr lang="es-MX" sz="1400" kern="1200" dirty="0"/>
        </a:p>
      </dsp:txBody>
      <dsp:txXfrm rot="-5400000">
        <a:off x="0" y="4320475"/>
        <a:ext cx="1606687" cy="1549610"/>
      </dsp:txXfrm>
    </dsp:sp>
    <dsp:sp modelId="{DFC7D131-EE78-430F-B78C-C6F865FD29BE}">
      <dsp:nvSpPr>
        <dsp:cNvPr id="0" name=""/>
        <dsp:cNvSpPr/>
      </dsp:nvSpPr>
      <dsp:spPr>
        <a:xfrm rot="5400000">
          <a:off x="4267002" y="1769492"/>
          <a:ext cx="1007246" cy="6170174"/>
        </a:xfrm>
        <a:prstGeom prst="round2Same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50800" dist="25400" dir="5400000" rotWithShape="0">
            <a:srgbClr val="000000">
              <a:alpha val="28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es-MX" sz="2000" kern="1200" dirty="0" smtClean="0"/>
            <a:t>Consiste en dividir un todo abstracto o concreto en sus elementos a fin de investigar  la naturaleza y efecto de cada uno de ellos.</a:t>
          </a:r>
          <a:endParaRPr lang="es-MX" sz="2000" kern="1200" dirty="0"/>
        </a:p>
      </dsp:txBody>
      <dsp:txXfrm rot="-5400000">
        <a:off x="1685538" y="4400126"/>
        <a:ext cx="6121004" cy="908906"/>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05B06A5-4873-4B5E-BB7F-276A09AB3E55}">
      <dsp:nvSpPr>
        <dsp:cNvPr id="0" name=""/>
        <dsp:cNvSpPr/>
      </dsp:nvSpPr>
      <dsp:spPr>
        <a:xfrm rot="5400000">
          <a:off x="-5132" y="-37375"/>
          <a:ext cx="1243454" cy="1324088"/>
        </a:xfrm>
        <a:prstGeom prst="chevron">
          <a:avLst/>
        </a:prstGeom>
        <a:gradFill rotWithShape="1">
          <a:gsLst>
            <a:gs pos="0">
              <a:schemeClr val="accent1">
                <a:tint val="20000"/>
                <a:satMod val="180000"/>
                <a:lumMod val="98000"/>
              </a:schemeClr>
            </a:gs>
            <a:gs pos="40000">
              <a:schemeClr val="accent1">
                <a:tint val="30000"/>
                <a:satMod val="260000"/>
                <a:lumMod val="84000"/>
              </a:schemeClr>
            </a:gs>
            <a:gs pos="100000">
              <a:schemeClr val="accent1">
                <a:tint val="100000"/>
                <a:satMod val="110000"/>
                <a:lumMod val="100000"/>
              </a:schemeClr>
            </a:gs>
          </a:gsLst>
          <a:lin ang="5040000" scaled="1"/>
        </a:gradFill>
        <a:ln w="9525" cap="flat" cmpd="sng" algn="ctr">
          <a:solidFill>
            <a:schemeClr val="accent1"/>
          </a:solidFill>
          <a:prstDash val="solid"/>
        </a:ln>
        <a:effectLst/>
        <a:scene3d>
          <a:camera prst="orthographicFront"/>
          <a:lightRig rig="flat" dir="t"/>
        </a:scene3d>
        <a:sp3d/>
      </dsp:spPr>
      <dsp:style>
        <a:lnRef idx="1">
          <a:schemeClr val="accent1"/>
        </a:lnRef>
        <a:fillRef idx="2">
          <a:schemeClr val="accent1"/>
        </a:fillRef>
        <a:effectRef idx="1">
          <a:schemeClr val="accent1"/>
        </a:effectRef>
        <a:fontRef idx="minor">
          <a:schemeClr val="dk1"/>
        </a:fontRef>
      </dsp:style>
      <dsp:txBody>
        <a:bodyPr spcFirstLastPara="0" vert="horz" wrap="square" lIns="3810" tIns="3810" rIns="3810" bIns="3810" numCol="1" spcCol="1270" anchor="ctr" anchorCtr="0">
          <a:noAutofit/>
        </a:bodyPr>
        <a:lstStyle/>
        <a:p>
          <a:pPr lvl="0" algn="ctr" defTabSz="266700">
            <a:lnSpc>
              <a:spcPct val="90000"/>
            </a:lnSpc>
            <a:spcBef>
              <a:spcPct val="0"/>
            </a:spcBef>
            <a:spcAft>
              <a:spcPct val="35000"/>
            </a:spcAft>
          </a:pPr>
          <a:r>
            <a:rPr lang="es-MX" sz="600" kern="1200" dirty="0" smtClean="0"/>
            <a:t> </a:t>
          </a:r>
          <a:r>
            <a:rPr lang="es-MX" sz="1400" kern="1200" dirty="0" smtClean="0"/>
            <a:t>Método analógico</a:t>
          </a:r>
          <a:endParaRPr lang="es-MX" sz="1400" kern="1200" dirty="0"/>
        </a:p>
      </dsp:txBody>
      <dsp:txXfrm rot="-5400000">
        <a:off x="-45449" y="2942"/>
        <a:ext cx="1324088" cy="1243454"/>
      </dsp:txXfrm>
    </dsp:sp>
    <dsp:sp modelId="{78568A4A-1865-487E-810E-4EEC88F0C052}">
      <dsp:nvSpPr>
        <dsp:cNvPr id="0" name=""/>
        <dsp:cNvSpPr/>
      </dsp:nvSpPr>
      <dsp:spPr>
        <a:xfrm rot="5400000">
          <a:off x="4244707" y="-2943083"/>
          <a:ext cx="808670" cy="6700721"/>
        </a:xfrm>
        <a:prstGeom prst="round2Same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50800" dist="25400" dir="5400000" rotWithShape="0">
            <a:srgbClr val="000000">
              <a:alpha val="28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es-MX" sz="1600" kern="1200" dirty="0" smtClean="0"/>
            <a:t>Va de lo particular a lo particular, consiste en comparar dos fenómenos parecidos pero no idénticos.</a:t>
          </a:r>
          <a:endParaRPr lang="es-MX" sz="1600" kern="1200" dirty="0"/>
        </a:p>
      </dsp:txBody>
      <dsp:txXfrm rot="-5400000">
        <a:off x="1298682" y="42418"/>
        <a:ext cx="6661245" cy="729718"/>
      </dsp:txXfrm>
    </dsp:sp>
    <dsp:sp modelId="{355A9AB4-B949-4F6B-9D52-F38ECEB1A990}">
      <dsp:nvSpPr>
        <dsp:cNvPr id="0" name=""/>
        <dsp:cNvSpPr/>
      </dsp:nvSpPr>
      <dsp:spPr>
        <a:xfrm rot="5400000">
          <a:off x="33105" y="1077180"/>
          <a:ext cx="1243454" cy="1387210"/>
        </a:xfrm>
        <a:prstGeom prst="chevron">
          <a:avLst/>
        </a:prstGeom>
        <a:gradFill rotWithShape="1">
          <a:gsLst>
            <a:gs pos="0">
              <a:schemeClr val="accent1">
                <a:tint val="20000"/>
                <a:satMod val="180000"/>
                <a:lumMod val="98000"/>
              </a:schemeClr>
            </a:gs>
            <a:gs pos="40000">
              <a:schemeClr val="accent1">
                <a:tint val="30000"/>
                <a:satMod val="260000"/>
                <a:lumMod val="84000"/>
              </a:schemeClr>
            </a:gs>
            <a:gs pos="100000">
              <a:schemeClr val="accent1">
                <a:tint val="100000"/>
                <a:satMod val="110000"/>
                <a:lumMod val="100000"/>
              </a:schemeClr>
            </a:gs>
          </a:gsLst>
          <a:lin ang="5040000" scaled="1"/>
        </a:gradFill>
        <a:ln w="9525" cap="flat" cmpd="sng" algn="ctr">
          <a:solidFill>
            <a:schemeClr val="accent1"/>
          </a:solidFill>
          <a:prstDash val="solid"/>
        </a:ln>
        <a:effectLst/>
        <a:scene3d>
          <a:camera prst="orthographicFront"/>
          <a:lightRig rig="flat" dir="t"/>
        </a:scene3d>
        <a:sp3d/>
      </dsp:spPr>
      <dsp:style>
        <a:lnRef idx="1">
          <a:schemeClr val="accent1"/>
        </a:lnRef>
        <a:fillRef idx="2">
          <a:schemeClr val="accent1"/>
        </a:fillRef>
        <a:effectRef idx="1">
          <a:schemeClr val="accent1"/>
        </a:effectRef>
        <a:fontRef idx="minor">
          <a:schemeClr val="dk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MX" sz="1400" strike="noStrike" kern="1200" dirty="0" smtClean="0"/>
            <a:t>Método</a:t>
          </a:r>
          <a:r>
            <a:rPr lang="es-MX" sz="1400" strike="sngStrike" kern="1200" dirty="0" smtClean="0"/>
            <a:t> </a:t>
          </a:r>
          <a:r>
            <a:rPr lang="es-MX" sz="1400" strike="noStrike" kern="1200" dirty="0" smtClean="0"/>
            <a:t>estadístico</a:t>
          </a:r>
          <a:endParaRPr lang="es-MX" sz="1400" strike="noStrike" kern="1200" dirty="0"/>
        </a:p>
      </dsp:txBody>
      <dsp:txXfrm rot="-5400000">
        <a:off x="-38773" y="1149058"/>
        <a:ext cx="1387210" cy="1243454"/>
      </dsp:txXfrm>
    </dsp:sp>
    <dsp:sp modelId="{F1465EB4-9504-4159-9554-3B873677905F}">
      <dsp:nvSpPr>
        <dsp:cNvPr id="0" name=""/>
        <dsp:cNvSpPr/>
      </dsp:nvSpPr>
      <dsp:spPr>
        <a:xfrm rot="5400000">
          <a:off x="4276481" y="-1812880"/>
          <a:ext cx="808245" cy="6695541"/>
        </a:xfrm>
        <a:prstGeom prst="round2Same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50800" dist="25400" dir="5400000" rotWithShape="0">
            <a:srgbClr val="000000">
              <a:alpha val="28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es-MX" sz="1600" kern="1200" dirty="0" smtClean="0"/>
            <a:t>Basado en el registro y cuantificación de los hechos, el método estadístico los traduce en guarismos que permiten reflejarlos como materia de comparación y deducción.</a:t>
          </a:r>
          <a:endParaRPr lang="es-MX" sz="1600" kern="1200" dirty="0"/>
        </a:p>
      </dsp:txBody>
      <dsp:txXfrm rot="-5400000">
        <a:off x="1332834" y="1170222"/>
        <a:ext cx="6656086" cy="729335"/>
      </dsp:txXfrm>
    </dsp:sp>
    <dsp:sp modelId="{0B9A36A8-A3DE-4E56-89F7-6ADEF6D86D26}">
      <dsp:nvSpPr>
        <dsp:cNvPr id="0" name=""/>
        <dsp:cNvSpPr/>
      </dsp:nvSpPr>
      <dsp:spPr>
        <a:xfrm rot="5400000">
          <a:off x="67930" y="2145212"/>
          <a:ext cx="1243454" cy="1470214"/>
        </a:xfrm>
        <a:prstGeom prst="chevron">
          <a:avLst/>
        </a:prstGeom>
        <a:gradFill rotWithShape="1">
          <a:gsLst>
            <a:gs pos="0">
              <a:schemeClr val="accent1">
                <a:tint val="20000"/>
                <a:satMod val="180000"/>
                <a:lumMod val="98000"/>
              </a:schemeClr>
            </a:gs>
            <a:gs pos="40000">
              <a:schemeClr val="accent1">
                <a:tint val="30000"/>
                <a:satMod val="260000"/>
                <a:lumMod val="84000"/>
              </a:schemeClr>
            </a:gs>
            <a:gs pos="100000">
              <a:schemeClr val="accent1">
                <a:tint val="100000"/>
                <a:satMod val="110000"/>
                <a:lumMod val="100000"/>
              </a:schemeClr>
            </a:gs>
          </a:gsLst>
          <a:lin ang="5040000" scaled="1"/>
        </a:gradFill>
        <a:ln w="9525" cap="flat" cmpd="sng" algn="ctr">
          <a:solidFill>
            <a:schemeClr val="accent1"/>
          </a:solidFill>
          <a:prstDash val="solid"/>
        </a:ln>
        <a:effectLst/>
        <a:scene3d>
          <a:camera prst="orthographicFront"/>
          <a:lightRig rig="flat" dir="t"/>
        </a:scene3d>
        <a:sp3d/>
      </dsp:spPr>
      <dsp:style>
        <a:lnRef idx="1">
          <a:schemeClr val="accent1"/>
        </a:lnRef>
        <a:fillRef idx="2">
          <a:schemeClr val="accent1"/>
        </a:fillRef>
        <a:effectRef idx="1">
          <a:schemeClr val="accent1"/>
        </a:effectRef>
        <a:fontRef idx="minor">
          <a:schemeClr val="dk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MX" sz="1400" kern="1200" dirty="0" smtClean="0"/>
            <a:t>Método exegético</a:t>
          </a:r>
          <a:endParaRPr lang="es-MX" sz="1400" kern="1200" dirty="0"/>
        </a:p>
      </dsp:txBody>
      <dsp:txXfrm rot="-5400000">
        <a:off x="-45450" y="2258592"/>
        <a:ext cx="1470214" cy="1243454"/>
      </dsp:txXfrm>
    </dsp:sp>
    <dsp:sp modelId="{D3A3696F-EF33-4CC9-9DF6-78E847201C21}">
      <dsp:nvSpPr>
        <dsp:cNvPr id="0" name=""/>
        <dsp:cNvSpPr/>
      </dsp:nvSpPr>
      <dsp:spPr>
        <a:xfrm rot="5400000">
          <a:off x="4317983" y="-725523"/>
          <a:ext cx="808245" cy="6776478"/>
        </a:xfrm>
        <a:prstGeom prst="round2Same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50800" dist="25400" dir="5400000" rotWithShape="0">
            <a:srgbClr val="000000">
              <a:alpha val="28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es-MX" sz="1600" kern="1200" dirty="0" smtClean="0"/>
            <a:t>Se caracteriza por un desmesurado culto a la ley escrito, así como por el afán de descubrir la intención del legislador.</a:t>
          </a:r>
          <a:endParaRPr lang="es-MX" sz="1600" kern="1200" dirty="0"/>
        </a:p>
      </dsp:txBody>
      <dsp:txXfrm rot="-5400000">
        <a:off x="1333867" y="2298048"/>
        <a:ext cx="6737023" cy="729335"/>
      </dsp:txXfrm>
    </dsp:sp>
    <dsp:sp modelId="{EEAA29CF-026D-4574-B33D-B91B14C61E0C}">
      <dsp:nvSpPr>
        <dsp:cNvPr id="0" name=""/>
        <dsp:cNvSpPr/>
      </dsp:nvSpPr>
      <dsp:spPr>
        <a:xfrm rot="5400000">
          <a:off x="36904" y="3304064"/>
          <a:ext cx="1243454" cy="1408161"/>
        </a:xfrm>
        <a:prstGeom prst="chevron">
          <a:avLst/>
        </a:prstGeom>
        <a:gradFill rotWithShape="1">
          <a:gsLst>
            <a:gs pos="0">
              <a:schemeClr val="accent1">
                <a:tint val="20000"/>
                <a:satMod val="180000"/>
                <a:lumMod val="98000"/>
              </a:schemeClr>
            </a:gs>
            <a:gs pos="40000">
              <a:schemeClr val="accent1">
                <a:tint val="30000"/>
                <a:satMod val="260000"/>
                <a:lumMod val="84000"/>
              </a:schemeClr>
            </a:gs>
            <a:gs pos="100000">
              <a:schemeClr val="accent1">
                <a:tint val="100000"/>
                <a:satMod val="110000"/>
                <a:lumMod val="100000"/>
              </a:schemeClr>
            </a:gs>
          </a:gsLst>
          <a:lin ang="5040000" scaled="1"/>
        </a:gradFill>
        <a:ln w="9525" cap="flat" cmpd="sng" algn="ctr">
          <a:solidFill>
            <a:schemeClr val="accent1"/>
          </a:solidFill>
          <a:prstDash val="solid"/>
        </a:ln>
        <a:effectLst/>
        <a:scene3d>
          <a:camera prst="orthographicFront"/>
          <a:lightRig rig="flat" dir="t"/>
        </a:scene3d>
        <a:sp3d/>
      </dsp:spPr>
      <dsp:style>
        <a:lnRef idx="1">
          <a:schemeClr val="accent1"/>
        </a:lnRef>
        <a:fillRef idx="2">
          <a:schemeClr val="accent1"/>
        </a:fillRef>
        <a:effectRef idx="1">
          <a:schemeClr val="accent1"/>
        </a:effectRef>
        <a:fontRef idx="minor">
          <a:schemeClr val="dk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MX" sz="1400" kern="1200" dirty="0" smtClean="0"/>
            <a:t>Método comparativo</a:t>
          </a:r>
          <a:endParaRPr lang="es-MX" sz="1400" kern="1200" dirty="0"/>
        </a:p>
      </dsp:txBody>
      <dsp:txXfrm rot="-5400000">
        <a:off x="-45449" y="3386417"/>
        <a:ext cx="1408161" cy="1243454"/>
      </dsp:txXfrm>
    </dsp:sp>
    <dsp:sp modelId="{644F862A-23DE-4F1B-A2A9-4006ECA80890}">
      <dsp:nvSpPr>
        <dsp:cNvPr id="0" name=""/>
        <dsp:cNvSpPr/>
      </dsp:nvSpPr>
      <dsp:spPr>
        <a:xfrm rot="5400000">
          <a:off x="4286957" y="393200"/>
          <a:ext cx="808245" cy="6794681"/>
        </a:xfrm>
        <a:prstGeom prst="round2Same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50800" dist="25400" dir="5400000" rotWithShape="0">
            <a:srgbClr val="000000">
              <a:alpha val="28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es-MX" sz="1600" kern="1200" dirty="0" smtClean="0"/>
            <a:t>Consiste en equiparar las instituciones y acontecimientos de un país a otro. A efecto de trasladar o exportar a otros países instituciones que hayan acreditado su bondad y efectividad.</a:t>
          </a:r>
          <a:endParaRPr lang="es-MX" sz="1600" kern="1200" dirty="0"/>
        </a:p>
      </dsp:txBody>
      <dsp:txXfrm rot="-5400000">
        <a:off x="1293740" y="3425873"/>
        <a:ext cx="6755226" cy="729335"/>
      </dsp:txXfrm>
    </dsp:sp>
    <dsp:sp modelId="{1EB5C7B4-971E-4BF4-AF31-6BD2911FC58C}">
      <dsp:nvSpPr>
        <dsp:cNvPr id="0" name=""/>
        <dsp:cNvSpPr/>
      </dsp:nvSpPr>
      <dsp:spPr>
        <a:xfrm rot="5400000">
          <a:off x="36904" y="4431890"/>
          <a:ext cx="1243454" cy="1408161"/>
        </a:xfrm>
        <a:prstGeom prst="chevron">
          <a:avLst/>
        </a:prstGeom>
        <a:gradFill rotWithShape="1">
          <a:gsLst>
            <a:gs pos="0">
              <a:schemeClr val="accent1">
                <a:tint val="20000"/>
                <a:satMod val="180000"/>
                <a:lumMod val="98000"/>
              </a:schemeClr>
            </a:gs>
            <a:gs pos="40000">
              <a:schemeClr val="accent1">
                <a:tint val="30000"/>
                <a:satMod val="260000"/>
                <a:lumMod val="84000"/>
              </a:schemeClr>
            </a:gs>
            <a:gs pos="100000">
              <a:schemeClr val="accent1">
                <a:tint val="100000"/>
                <a:satMod val="110000"/>
                <a:lumMod val="100000"/>
              </a:schemeClr>
            </a:gs>
          </a:gsLst>
          <a:lin ang="5040000" scaled="1"/>
        </a:gradFill>
        <a:ln w="9525" cap="flat" cmpd="sng" algn="ctr">
          <a:solidFill>
            <a:schemeClr val="accent1"/>
          </a:solidFill>
          <a:prstDash val="solid"/>
        </a:ln>
        <a:effectLst/>
        <a:scene3d>
          <a:camera prst="orthographicFront"/>
          <a:lightRig rig="flat" dir="t"/>
        </a:scene3d>
        <a:sp3d/>
      </dsp:spPr>
      <dsp:style>
        <a:lnRef idx="1">
          <a:schemeClr val="accent1"/>
        </a:lnRef>
        <a:fillRef idx="2">
          <a:schemeClr val="accent1"/>
        </a:fillRef>
        <a:effectRef idx="1">
          <a:schemeClr val="accent1"/>
        </a:effectRef>
        <a:fontRef idx="minor">
          <a:schemeClr val="dk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MX" sz="1600" kern="1200" dirty="0" smtClean="0"/>
            <a:t>Método jurídico</a:t>
          </a:r>
          <a:endParaRPr lang="es-MX" sz="1600" kern="1200" dirty="0"/>
        </a:p>
      </dsp:txBody>
      <dsp:txXfrm rot="-5400000">
        <a:off x="-45449" y="4514243"/>
        <a:ext cx="1408161" cy="1243454"/>
      </dsp:txXfrm>
    </dsp:sp>
    <dsp:sp modelId="{07FF7DC3-84B0-4DF6-9C82-4E0AE55845C3}">
      <dsp:nvSpPr>
        <dsp:cNvPr id="0" name=""/>
        <dsp:cNvSpPr/>
      </dsp:nvSpPr>
      <dsp:spPr>
        <a:xfrm rot="5400000">
          <a:off x="4286957" y="1521026"/>
          <a:ext cx="808245" cy="6794681"/>
        </a:xfrm>
        <a:prstGeom prst="round2Same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50800" dist="25400" dir="5400000" rotWithShape="0">
            <a:srgbClr val="000000">
              <a:alpha val="28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es-MX" sz="1600" kern="1200" dirty="0" smtClean="0"/>
            <a:t>Se caracteriza por tratar primero  de encontrar los principios generales, para luego determinar las consecuencias que se desprenden de dichos principios.</a:t>
          </a:r>
          <a:endParaRPr lang="es-MX" sz="1600" kern="1200" dirty="0"/>
        </a:p>
      </dsp:txBody>
      <dsp:txXfrm rot="-5400000">
        <a:off x="1293740" y="4553699"/>
        <a:ext cx="6755226" cy="729335"/>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D4F13E4-4E2B-4D31-B1BB-3CC240DE5CED}">
      <dsp:nvSpPr>
        <dsp:cNvPr id="0" name=""/>
        <dsp:cNvSpPr/>
      </dsp:nvSpPr>
      <dsp:spPr>
        <a:xfrm>
          <a:off x="801145" y="304"/>
          <a:ext cx="1772036" cy="1063222"/>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es-MX" sz="2900" kern="1200" dirty="0" smtClean="0"/>
            <a:t>externas</a:t>
          </a:r>
          <a:endParaRPr lang="es-MX" sz="2900" kern="1200" dirty="0"/>
        </a:p>
      </dsp:txBody>
      <dsp:txXfrm>
        <a:off x="801145" y="304"/>
        <a:ext cx="1772036" cy="1063222"/>
      </dsp:txXfrm>
    </dsp:sp>
    <dsp:sp modelId="{F63ED3AF-4D39-4006-84C0-4401BADA1714}">
      <dsp:nvSpPr>
        <dsp:cNvPr id="0" name=""/>
        <dsp:cNvSpPr/>
      </dsp:nvSpPr>
      <dsp:spPr>
        <a:xfrm>
          <a:off x="792090" y="1241033"/>
          <a:ext cx="1772036" cy="1063222"/>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es-MX" sz="2900" kern="1200" dirty="0" smtClean="0"/>
            <a:t>internas</a:t>
          </a:r>
          <a:endParaRPr lang="es-MX" sz="2900" kern="1200" dirty="0"/>
        </a:p>
      </dsp:txBody>
      <dsp:txXfrm>
        <a:off x="792090" y="1241033"/>
        <a:ext cx="1772036" cy="1063222"/>
      </dsp:txXfrm>
    </dsp:sp>
    <dsp:sp modelId="{D620D20F-596A-46A2-944E-FB5D7EE95AAF}">
      <dsp:nvSpPr>
        <dsp:cNvPr id="0" name=""/>
        <dsp:cNvSpPr/>
      </dsp:nvSpPr>
      <dsp:spPr>
        <a:xfrm>
          <a:off x="4699626" y="304"/>
          <a:ext cx="1772036" cy="1063222"/>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es-MX" sz="2900" kern="1200" dirty="0" smtClean="0"/>
            <a:t>jurídicas</a:t>
          </a:r>
          <a:endParaRPr lang="es-MX" sz="2900" kern="1200" dirty="0"/>
        </a:p>
      </dsp:txBody>
      <dsp:txXfrm>
        <a:off x="4699626" y="304"/>
        <a:ext cx="1772036" cy="1063222"/>
      </dsp:txXfrm>
    </dsp:sp>
    <dsp:sp modelId="{B2FC53A8-1D1C-479D-9AEA-E3082D151163}">
      <dsp:nvSpPr>
        <dsp:cNvPr id="0" name=""/>
        <dsp:cNvSpPr/>
      </dsp:nvSpPr>
      <dsp:spPr>
        <a:xfrm>
          <a:off x="4680523" y="1224132"/>
          <a:ext cx="1772036" cy="1063222"/>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es-MX" sz="2900" kern="1200" dirty="0" smtClean="0"/>
            <a:t>No jurídicas</a:t>
          </a:r>
          <a:endParaRPr lang="es-MX" sz="2900" kern="1200" dirty="0"/>
        </a:p>
      </dsp:txBody>
      <dsp:txXfrm>
        <a:off x="4680523" y="1224132"/>
        <a:ext cx="1772036" cy="1063222"/>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91B187-5BF4-43F5-A74B-E9E2B51FB69A}">
      <dsp:nvSpPr>
        <dsp:cNvPr id="0" name=""/>
        <dsp:cNvSpPr/>
      </dsp:nvSpPr>
      <dsp:spPr>
        <a:xfrm>
          <a:off x="2075947" y="1835"/>
          <a:ext cx="6416856" cy="1456052"/>
        </a:xfrm>
        <a:prstGeom prst="rightArrow">
          <a:avLst>
            <a:gd name="adj1" fmla="val 75000"/>
            <a:gd name="adj2" fmla="val 50000"/>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890" tIns="8890" rIns="8890" bIns="8890" numCol="1" spcCol="1270" anchor="t" anchorCtr="0">
          <a:noAutofit/>
        </a:bodyPr>
        <a:lstStyle/>
        <a:p>
          <a:pPr marL="114300" lvl="1" indent="-114300" algn="ctr" defTabSz="622300">
            <a:lnSpc>
              <a:spcPct val="90000"/>
            </a:lnSpc>
            <a:spcBef>
              <a:spcPct val="0"/>
            </a:spcBef>
            <a:spcAft>
              <a:spcPct val="15000"/>
            </a:spcAft>
            <a:buChar char="••"/>
          </a:pPr>
          <a:endParaRPr lang="es-MX" sz="1400" kern="1200" dirty="0"/>
        </a:p>
        <a:p>
          <a:pPr marL="114300" lvl="1" indent="-114300" algn="ctr" defTabSz="622300">
            <a:lnSpc>
              <a:spcPct val="90000"/>
            </a:lnSpc>
            <a:spcBef>
              <a:spcPct val="0"/>
            </a:spcBef>
            <a:spcAft>
              <a:spcPct val="15000"/>
            </a:spcAft>
            <a:buChar char="••"/>
          </a:pPr>
          <a:r>
            <a:rPr lang="es-MX" sz="1400" kern="1200" dirty="0" smtClean="0"/>
            <a:t>Esta se encarga de estudiar el nacimiento, actividad y marcha que tiene el estado, así como la filosofía y fines del mismo, la similitud que se tiene con el derecho administrativo, es que ambos tienen fines comunes bienestar o bien común, interés y orden públicos.</a:t>
          </a:r>
          <a:endParaRPr lang="es-MX" sz="1400" kern="1200" dirty="0"/>
        </a:p>
      </dsp:txBody>
      <dsp:txXfrm>
        <a:off x="2075947" y="183842"/>
        <a:ext cx="5870837" cy="1092039"/>
      </dsp:txXfrm>
    </dsp:sp>
    <dsp:sp modelId="{F79EAB27-327E-49D8-B502-8DC36B5E1516}">
      <dsp:nvSpPr>
        <dsp:cNvPr id="0" name=""/>
        <dsp:cNvSpPr/>
      </dsp:nvSpPr>
      <dsp:spPr>
        <a:xfrm>
          <a:off x="4140" y="163580"/>
          <a:ext cx="2071806" cy="1132561"/>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lang="es-MX" sz="2000" b="1" kern="1200" dirty="0" smtClean="0"/>
            <a:t>CON LA CIENCIA POLÍTICA:</a:t>
          </a:r>
          <a:endParaRPr lang="es-MX" sz="2000" kern="1200" dirty="0"/>
        </a:p>
      </dsp:txBody>
      <dsp:txXfrm>
        <a:off x="59427" y="218867"/>
        <a:ext cx="1961232" cy="1021987"/>
      </dsp:txXfrm>
    </dsp:sp>
    <dsp:sp modelId="{9EAF0DE1-00C9-451D-89A8-F995360C54F7}">
      <dsp:nvSpPr>
        <dsp:cNvPr id="0" name=""/>
        <dsp:cNvSpPr/>
      </dsp:nvSpPr>
      <dsp:spPr>
        <a:xfrm>
          <a:off x="2033143" y="1603492"/>
          <a:ext cx="6460173" cy="1456052"/>
        </a:xfrm>
        <a:prstGeom prst="rightArrow">
          <a:avLst>
            <a:gd name="adj1" fmla="val 75000"/>
            <a:gd name="adj2" fmla="val 50000"/>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890" tIns="8890" rIns="8890" bIns="8890" numCol="1" spcCol="1270" anchor="t" anchorCtr="0">
          <a:noAutofit/>
        </a:bodyPr>
        <a:lstStyle/>
        <a:p>
          <a:pPr marL="114300" lvl="1" indent="-114300" algn="ctr" defTabSz="622300">
            <a:lnSpc>
              <a:spcPct val="90000"/>
            </a:lnSpc>
            <a:spcBef>
              <a:spcPct val="0"/>
            </a:spcBef>
            <a:spcAft>
              <a:spcPct val="15000"/>
            </a:spcAft>
            <a:buChar char="••"/>
          </a:pPr>
          <a:r>
            <a:rPr lang="es-MX" sz="1400" kern="1200" dirty="0" smtClean="0"/>
            <a:t>Esta disciplina se encarga de establecer situaciones relativas a la distribución y consumo de bienes y servicios, así como a la utilización de la materia prima, la relación que guarda con nuestra disciplina es que también al derecho administrativo le corresponde establecer lineamientos importantes sobre éstos rubros con la participación directa del ejecutivo federal.</a:t>
          </a:r>
          <a:endParaRPr lang="es-MX" sz="1400" kern="1200" dirty="0"/>
        </a:p>
      </dsp:txBody>
      <dsp:txXfrm>
        <a:off x="2033143" y="1785499"/>
        <a:ext cx="5914154" cy="1092039"/>
      </dsp:txXfrm>
    </dsp:sp>
    <dsp:sp modelId="{3AD81D96-E124-4A4E-A453-56F2B89C384C}">
      <dsp:nvSpPr>
        <dsp:cNvPr id="0" name=""/>
        <dsp:cNvSpPr/>
      </dsp:nvSpPr>
      <dsp:spPr>
        <a:xfrm>
          <a:off x="3626" y="1710709"/>
          <a:ext cx="2029516" cy="1241619"/>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lang="es-MX" sz="2000" b="1" kern="1200" dirty="0" smtClean="0"/>
            <a:t>CON LA ECONOMÍA:</a:t>
          </a:r>
          <a:endParaRPr lang="es-MX" sz="2000" kern="1200" dirty="0"/>
        </a:p>
      </dsp:txBody>
      <dsp:txXfrm>
        <a:off x="64237" y="1771320"/>
        <a:ext cx="1908294" cy="1120397"/>
      </dsp:txXfrm>
    </dsp:sp>
    <dsp:sp modelId="{EFC2B0CC-321E-46F6-B8DA-36DE925C2F0E}">
      <dsp:nvSpPr>
        <dsp:cNvPr id="0" name=""/>
        <dsp:cNvSpPr/>
      </dsp:nvSpPr>
      <dsp:spPr>
        <a:xfrm>
          <a:off x="2025308" y="3205150"/>
          <a:ext cx="6468681" cy="1456052"/>
        </a:xfrm>
        <a:prstGeom prst="rightArrow">
          <a:avLst>
            <a:gd name="adj1" fmla="val 75000"/>
            <a:gd name="adj2" fmla="val 50000"/>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890" tIns="8890" rIns="8890" bIns="8890" numCol="1" spcCol="1270" anchor="t" anchorCtr="0">
          <a:noAutofit/>
        </a:bodyPr>
        <a:lstStyle/>
        <a:p>
          <a:pPr marL="114300" lvl="1" indent="-114300" algn="ctr" defTabSz="622300">
            <a:lnSpc>
              <a:spcPct val="90000"/>
            </a:lnSpc>
            <a:spcBef>
              <a:spcPct val="0"/>
            </a:spcBef>
            <a:spcAft>
              <a:spcPct val="15000"/>
            </a:spcAft>
            <a:buChar char="••"/>
          </a:pPr>
          <a:r>
            <a:rPr lang="es-MX" sz="1400" kern="1200" dirty="0" smtClean="0"/>
            <a:t>Si bien es cierto, es una ciencia exacta, también lo es que tiene una relación con el derecho administrativo y que puede ser utilizada en diferentes momentos como ejemplo ley de ingresos y presupuesto de egresos de la federación.</a:t>
          </a:r>
          <a:endParaRPr lang="es-MX" sz="1400" kern="1200" dirty="0"/>
        </a:p>
      </dsp:txBody>
      <dsp:txXfrm>
        <a:off x="2025308" y="3387157"/>
        <a:ext cx="5922662" cy="1092039"/>
      </dsp:txXfrm>
    </dsp:sp>
    <dsp:sp modelId="{DD279B00-7916-431E-A131-9EC37F4D1238}">
      <dsp:nvSpPr>
        <dsp:cNvPr id="0" name=""/>
        <dsp:cNvSpPr/>
      </dsp:nvSpPr>
      <dsp:spPr>
        <a:xfrm>
          <a:off x="2953" y="3329846"/>
          <a:ext cx="2022354" cy="1206659"/>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36195" rIns="72390" bIns="36195" numCol="1" spcCol="1270" anchor="ctr" anchorCtr="0">
          <a:noAutofit/>
        </a:bodyPr>
        <a:lstStyle/>
        <a:p>
          <a:pPr lvl="0" algn="ctr" defTabSz="844550">
            <a:lnSpc>
              <a:spcPct val="90000"/>
            </a:lnSpc>
            <a:spcBef>
              <a:spcPct val="0"/>
            </a:spcBef>
            <a:spcAft>
              <a:spcPct val="35000"/>
            </a:spcAft>
          </a:pPr>
          <a:r>
            <a:rPr lang="es-MX" sz="1900" b="1" kern="1200" dirty="0" smtClean="0"/>
            <a:t>CON LAS MATEMÁTICAS</a:t>
          </a:r>
          <a:endParaRPr lang="es-MX" sz="1900" kern="1200" dirty="0"/>
        </a:p>
      </dsp:txBody>
      <dsp:txXfrm>
        <a:off x="61857" y="3388750"/>
        <a:ext cx="1904546" cy="1088851"/>
      </dsp:txXfrm>
    </dsp:sp>
    <dsp:sp modelId="{49CE2582-E93F-42C3-970B-17858298E401}">
      <dsp:nvSpPr>
        <dsp:cNvPr id="0" name=""/>
        <dsp:cNvSpPr/>
      </dsp:nvSpPr>
      <dsp:spPr>
        <a:xfrm>
          <a:off x="2025308" y="4806808"/>
          <a:ext cx="6468681" cy="1456052"/>
        </a:xfrm>
        <a:prstGeom prst="rightArrow">
          <a:avLst>
            <a:gd name="adj1" fmla="val 75000"/>
            <a:gd name="adj2" fmla="val 50000"/>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890" tIns="8890" rIns="8890" bIns="8890" numCol="1" spcCol="1270" anchor="t" anchorCtr="0">
          <a:noAutofit/>
        </a:bodyPr>
        <a:lstStyle/>
        <a:p>
          <a:pPr marL="114300" lvl="1" indent="-114300" algn="ctr" defTabSz="622300">
            <a:lnSpc>
              <a:spcPct val="90000"/>
            </a:lnSpc>
            <a:spcBef>
              <a:spcPct val="0"/>
            </a:spcBef>
            <a:spcAft>
              <a:spcPct val="15000"/>
            </a:spcAft>
            <a:buChar char="••"/>
          </a:pPr>
          <a:r>
            <a:rPr lang="es-MX" sz="1400" kern="1200" dirty="0" smtClean="0"/>
            <a:t>Se encarga de establecer situaciones y acontecimientos en lugares y tiempos determinados siendo muy importante esta disciplina y la cual tiene una relación directa con el derecho administrativo y ésta podrá tomar en cuenta los acontecimientos ocurridos con la finalidad de que no se incurra en los mismos errores.</a:t>
          </a:r>
          <a:endParaRPr lang="es-MX" sz="1400" kern="1200" dirty="0"/>
        </a:p>
        <a:p>
          <a:pPr marL="285750" lvl="1" indent="-285750" algn="l" defTabSz="1600200">
            <a:lnSpc>
              <a:spcPct val="90000"/>
            </a:lnSpc>
            <a:spcBef>
              <a:spcPct val="0"/>
            </a:spcBef>
            <a:spcAft>
              <a:spcPct val="15000"/>
            </a:spcAft>
            <a:buChar char="••"/>
          </a:pPr>
          <a:endParaRPr lang="es-MX" sz="3600" kern="1200"/>
        </a:p>
      </dsp:txBody>
      <dsp:txXfrm>
        <a:off x="2025308" y="4988815"/>
        <a:ext cx="5922662" cy="1092039"/>
      </dsp:txXfrm>
    </dsp:sp>
    <dsp:sp modelId="{829115D5-313D-4590-BADE-CAA82F968A6D}">
      <dsp:nvSpPr>
        <dsp:cNvPr id="0" name=""/>
        <dsp:cNvSpPr/>
      </dsp:nvSpPr>
      <dsp:spPr>
        <a:xfrm>
          <a:off x="0" y="4968561"/>
          <a:ext cx="2022354" cy="1168016"/>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lang="es-MX" sz="2000" b="1" kern="1200" dirty="0" smtClean="0"/>
            <a:t>CON LA HISTORIA:</a:t>
          </a:r>
          <a:endParaRPr lang="es-MX" sz="2000" kern="1200" dirty="0"/>
        </a:p>
      </dsp:txBody>
      <dsp:txXfrm>
        <a:off x="57018" y="5025579"/>
        <a:ext cx="1908318" cy="1053980"/>
      </dsp:txXfrm>
    </dsp:sp>
  </dsp:spTree>
</dsp:drawing>
</file>

<file path=ppt/diagrams/layout1.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15.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16.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17.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18.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19.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2.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20.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21.xml><?xml version="1.0" encoding="utf-8"?>
<dgm:layoutDef xmlns:dgm="http://schemas.openxmlformats.org/drawingml/2006/diagram" xmlns:a="http://schemas.openxmlformats.org/drawingml/2006/main" uniqueId="urn:microsoft.com/office/officeart/2009/layout/ReverseList">
  <dgm:title val=""/>
  <dgm:desc val=""/>
  <dgm:catLst>
    <dgm:cat type="relationship" pri="3800"/>
  </dgm:catLst>
  <dgm:samp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clrData>
  <dgm:layoutNode name="Name0">
    <dgm:varLst>
      <dgm:chMax val="2"/>
      <dgm:chPref val="2"/>
      <dgm:animLvl val="lvl"/>
    </dgm:varLst>
    <dgm:choose name="Name1">
      <dgm:if name="Name2" axis="ch" ptType="node" func="cnt" op="lte" val="1">
        <dgm:alg type="composite">
          <dgm:param type="ar" val="0.9993"/>
        </dgm:alg>
      </dgm:if>
      <dgm:else name="Name3">
        <dgm:alg type="composite">
          <dgm:param type="ar" val="0.8036"/>
        </dgm:alg>
      </dgm:else>
    </dgm:choose>
    <dgm:shape xmlns:r="http://schemas.openxmlformats.org/officeDocument/2006/relationships" r:blip="">
      <dgm:adjLst/>
    </dgm:shape>
    <dgm:choose name="Name4">
      <dgm:if name="Name5" axis="ch" ptType="node" func="cnt" op="lte" val="1">
        <dgm:constrLst>
          <dgm:constr type="primFontSz" for="des" ptType="node" op="equ" val="65"/>
          <dgm:constr type="l" for="ch" forName="LeftNode" refType="w" fact="0"/>
          <dgm:constr type="t" for="ch" forName="LeftNode" refType="h" fact="0.25"/>
          <dgm:constr type="w" for="ch" forName="LeftNode" refType="w" fact="0.5"/>
          <dgm:constr type="h" for="ch" forName="LeftNode" refType="h"/>
          <dgm:constr type="l" for="ch" forName="LeftText" refType="w" fact="0"/>
          <dgm:constr type="t" for="ch" forName="LeftText" refType="h" fact="0.25"/>
          <dgm:constr type="w" for="ch" forName="LeftText" refType="w" fact="0.5"/>
          <dgm:constr type="h" for="ch" forName="LeftText" refType="h"/>
        </dgm:constrLst>
      </dgm:if>
      <dgm:else name="Name6">
        <dgm:constrLst>
          <dgm:constr type="primFontSz" for="des" ptType="node" op="equ" val="65"/>
          <dgm:constr type="l" for="ch" forName="LeftNode" refType="w" fact="0"/>
          <dgm:constr type="t" for="ch" forName="LeftNode" refType="h" fact="0.1786"/>
          <dgm:constr type="w" for="ch" forName="LeftNode" refType="w" fact="0.4889"/>
          <dgm:constr type="h" for="ch" forName="LeftNode" refType="h" fact="0.6429"/>
          <dgm:constr type="l" for="ch" forName="LeftText" refType="w" fact="0"/>
          <dgm:constr type="t" for="ch" forName="LeftText" refType="h" fact="0.1786"/>
          <dgm:constr type="w" for="ch" forName="LeftText" refType="w" fact="0.4889"/>
          <dgm:constr type="h" for="ch" forName="LeftText" refType="h" fact="0.6429"/>
          <dgm:constr type="l" for="ch" forName="RightNode" refType="w" fact="0.5111"/>
          <dgm:constr type="t" for="ch" forName="RightNode" refType="h" fact="0.1786"/>
          <dgm:constr type="w" for="ch" forName="RightNode" refType="w" fact="0.4889"/>
          <dgm:constr type="h" for="ch" forName="RightNode" refType="h" fact="0.6429"/>
          <dgm:constr type="l" for="ch" forName="RightText" refType="w" fact="0.5111"/>
          <dgm:constr type="t" for="ch" forName="RightText" refType="h" fact="0.1786"/>
          <dgm:constr type="w" for="ch" forName="RightText" refType="w" fact="0.4889"/>
          <dgm:constr type="h" for="ch" forName="RightText" refType="h" fact="0.6429"/>
          <dgm:constr type="l" for="ch" forName="TopArrow" refType="w" fact="0.2444"/>
          <dgm:constr type="t" for="ch" forName="TopArrow" refType="h" fact="0"/>
          <dgm:constr type="w" for="ch" forName="TopArrow" refType="w" fact="0.5111"/>
          <dgm:constr type="h" for="ch" forName="TopArrow" refType="h" fact="0.4107"/>
          <dgm:constr type="l" for="ch" forName="BottomArrow" refType="w" fact="0.2444"/>
          <dgm:constr type="t" for="ch" forName="BottomArrow" refType="h" fact="0.5893"/>
          <dgm:constr type="w" for="ch" forName="BottomArrow" refType="w" fact="0.5111"/>
          <dgm:constr type="h" for="ch" forName="BottomArrow" refType="h" fact="0.4107"/>
        </dgm:constrLst>
      </dgm:else>
    </dgm:choose>
    <dgm:choose name="Name7">
      <dgm:if name="Name8" axis="ch" ptType="node" func="cnt" op="gte" val="1">
        <dgm:layoutNode name="LeftText" styleLbl="revTx" moveWith="LeftNode">
          <dgm:varLst>
            <dgm:bulletEnabled val="1"/>
          </dgm:varLst>
          <dgm:alg type="tx">
            <dgm:param type="txAnchorVert" val="t"/>
            <dgm:param type="parTxLTRAlign" val="l"/>
          </dgm:alg>
          <dgm:choose name="Name9">
            <dgm:if name="Name10" axis="ch" ptType="node" func="cnt" op="lte" val="1">
              <dgm:shape xmlns:r="http://schemas.openxmlformats.org/officeDocument/2006/relationships" type="roundRect" r:blip="" hideGeom="1">
                <dgm:adjLst>
                  <dgm:adj idx="1" val="0.1667"/>
                  <dgm:adj idx="2" val="0"/>
                </dgm:adjLst>
              </dgm:shape>
              <dgm:presOf axis="ch desOrSelf" ptType="node node" st="1 1" cnt="1 0"/>
              <dgm:constrLst>
                <dgm:constr type="lMarg" refType="primFontSz" fact="0.3"/>
                <dgm:constr type="rMarg" refType="primFontSz" fact="0.3"/>
                <dgm:constr type="tMarg" refType="primFontSz" fact="0.5"/>
                <dgm:constr type="bMarg" refType="primFontSz" fact="0.5"/>
              </dgm:constrLst>
            </dgm:if>
            <dgm:else name="Name11">
              <dgm:shape xmlns:r="http://schemas.openxmlformats.org/officeDocument/2006/relationships" rot="270" type="round2SameRect" r:blip="" hideGeom="1">
                <dgm:adjLst>
                  <dgm:adj idx="1" val="0.1667"/>
                  <dgm:adj idx="2" val="0"/>
                </dgm:adjLst>
              </dgm:shape>
              <dgm:presOf axis="ch desOrSelf" ptType="node node" st="1 1" cnt="1 0"/>
              <dgm:constrLst>
                <dgm:constr type="lMarg" refType="primFontSz" fact="0.3"/>
                <dgm:constr type="rMarg" refType="primFontSz" fact="0.45"/>
                <dgm:constr type="tMarg" refType="primFontSz" fact="0.5"/>
                <dgm:constr type="bMarg" refType="primFontSz" fact="0.5"/>
              </dgm:constrLst>
            </dgm:else>
          </dgm:choose>
          <dgm:ruleLst>
            <dgm:rule type="primFontSz" val="5" fact="NaN" max="NaN"/>
          </dgm:ruleLst>
        </dgm:layoutNode>
        <dgm:layoutNode name="LeftNode" styleLbl="bgImgPlace1">
          <dgm:varLst>
            <dgm:chMax val="2"/>
            <dgm:chPref val="2"/>
          </dgm:varLst>
          <dgm:alg type="sp"/>
          <dgm:choose name="Name12">
            <dgm:if name="Name13" axis="ch" ptType="node" func="cnt" op="lte" val="1">
              <dgm:shape xmlns:r="http://schemas.openxmlformats.org/officeDocument/2006/relationships" type="roundRect" r:blip="">
                <dgm:adjLst>
                  <dgm:adj idx="1" val="0.1667"/>
                  <dgm:adj idx="2" val="0"/>
                </dgm:adjLst>
              </dgm:shape>
            </dgm:if>
            <dgm:else name="Name14">
              <dgm:shape xmlns:r="http://schemas.openxmlformats.org/officeDocument/2006/relationships" rot="270" type="round2SameRect" r:blip="">
                <dgm:adjLst>
                  <dgm:adj idx="1" val="0.1667"/>
                  <dgm:adj idx="2" val="0"/>
                </dgm:adjLst>
              </dgm:shape>
            </dgm:else>
          </dgm:choose>
          <dgm:presOf axis="ch desOrSelf" ptType="node node" st="1 1" cnt="1 0"/>
        </dgm:layoutNode>
        <dgm:choose name="Name15">
          <dgm:if name="Name16" axis="ch" ptType="node" func="cnt" op="gte" val="2">
            <dgm:layoutNode name="RightText" styleLbl="revTx" moveWith="RightNode">
              <dgm:varLst>
                <dgm:bulletEnabled val="1"/>
              </dgm:varLst>
              <dgm:alg type="tx">
                <dgm:param type="txAnchorVert" val="t"/>
                <dgm:param type="parTxLTRAlign" val="l"/>
              </dgm:alg>
              <dgm:shape xmlns:r="http://schemas.openxmlformats.org/officeDocument/2006/relationships" rot="90" type="round2SameRect" r:blip="" hideGeom="1">
                <dgm:adjLst>
                  <dgm:adj idx="1" val="0.1667"/>
                  <dgm:adj idx="2" val="0"/>
                </dgm:adjLst>
              </dgm:shape>
              <dgm:presOf axis="ch desOrSelf" ptType="node node" st="2 1" cnt="1 0"/>
              <dgm:constrLst>
                <dgm:constr type="lMarg" refType="primFontSz" fact="0.45"/>
                <dgm:constr type="rMarg" refType="primFontSz" fact="0.3"/>
                <dgm:constr type="tMarg" refType="primFontSz" fact="0.5"/>
                <dgm:constr type="bMarg" refType="primFontSz" fact="0.5"/>
              </dgm:constrLst>
              <dgm:ruleLst>
                <dgm:rule type="primFontSz" val="5" fact="NaN" max="NaN"/>
              </dgm:ruleLst>
            </dgm:layoutNode>
            <dgm:layoutNode name="RightNode" styleLbl="bgImgPlace1">
              <dgm:varLst>
                <dgm:chMax val="0"/>
                <dgm:chPref val="0"/>
              </dgm:varLst>
              <dgm:alg type="sp"/>
              <dgm:shape xmlns:r="http://schemas.openxmlformats.org/officeDocument/2006/relationships" rot="90" type="round2SameRect" r:blip="">
                <dgm:adjLst>
                  <dgm:adj idx="1" val="0.1667"/>
                  <dgm:adj idx="2" val="0"/>
                </dgm:adjLst>
              </dgm:shape>
              <dgm:presOf axis="ch desOrSelf" ptType="node node" st="2 1" cnt="1 0"/>
            </dgm:layoutNode>
            <dgm:layoutNode name="TopArrow">
              <dgm:alg type="sp"/>
              <dgm:shape xmlns:r="http://schemas.openxmlformats.org/officeDocument/2006/relationships" type="circularArrow" r:blip="">
                <dgm:adjLst>
                  <dgm:adj idx="1" val="0.125"/>
                  <dgm:adj idx="2" val="19.0387"/>
                  <dgm:adj idx="3" val="-19.0387"/>
                  <dgm:adj idx="4" val="180"/>
                  <dgm:adj idx="5" val="0.125"/>
                </dgm:adjLst>
              </dgm:shape>
              <dgm:presOf/>
            </dgm:layoutNode>
            <dgm:layoutNode name="BottomArrow">
              <dgm:alg type="sp"/>
              <dgm:shape xmlns:r="http://schemas.openxmlformats.org/officeDocument/2006/relationships" rot="180" type="circularArrow" r:blip="">
                <dgm:adjLst>
                  <dgm:adj idx="1" val="0.125"/>
                  <dgm:adj idx="2" val="19.0387"/>
                  <dgm:adj idx="3" val="-19.0387"/>
                  <dgm:adj idx="4" val="180"/>
                  <dgm:adj idx="5" val="0.125"/>
                </dgm:adjLst>
              </dgm:shape>
              <dgm:presOf/>
            </dgm:layoutNode>
          </dgm:if>
          <dgm:else name="Name17"/>
        </dgm:choose>
      </dgm:if>
      <dgm:else name="Name18"/>
    </dgm:choose>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2782E44-D104-40F7-AA68-DA191BB49BB5}" type="datetimeFigureOut">
              <a:rPr lang="es-MX" smtClean="0"/>
              <a:t>30/09/2019</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E56CEFE-2AEC-4D1F-9016-5788849C57D4}" type="slidenum">
              <a:rPr lang="es-MX" smtClean="0"/>
              <a:t>‹Nº›</a:t>
            </a:fld>
            <a:endParaRPr lang="es-MX"/>
          </a:p>
        </p:txBody>
      </p:sp>
    </p:spTree>
    <p:extLst>
      <p:ext uri="{BB962C8B-B14F-4D97-AF65-F5344CB8AC3E}">
        <p14:creationId xmlns:p14="http://schemas.microsoft.com/office/powerpoint/2010/main" val="24751146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1E56CEFE-2AEC-4D1F-9016-5788849C57D4}" type="slidenum">
              <a:rPr lang="es-MX" smtClean="0"/>
              <a:t>16</a:t>
            </a:fld>
            <a:endParaRPr lang="es-MX"/>
          </a:p>
        </p:txBody>
      </p:sp>
    </p:spTree>
    <p:extLst>
      <p:ext uri="{BB962C8B-B14F-4D97-AF65-F5344CB8AC3E}">
        <p14:creationId xmlns:p14="http://schemas.microsoft.com/office/powerpoint/2010/main" val="27943524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1E56CEFE-2AEC-4D1F-9016-5788849C57D4}" type="slidenum">
              <a:rPr lang="es-MX" smtClean="0"/>
              <a:t>17</a:t>
            </a:fld>
            <a:endParaRPr lang="es-MX"/>
          </a:p>
        </p:txBody>
      </p:sp>
    </p:spTree>
    <p:extLst>
      <p:ext uri="{BB962C8B-B14F-4D97-AF65-F5344CB8AC3E}">
        <p14:creationId xmlns:p14="http://schemas.microsoft.com/office/powerpoint/2010/main" val="27943524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14F3B116-8684-4CC4-85C6-FAF3F2EE44D7}" type="datetimeFigureOut">
              <a:rPr lang="es-MX" smtClean="0"/>
              <a:t>30/09/2019</a:t>
            </a:fld>
            <a:endParaRPr lang="es-MX"/>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s-MX"/>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4DBBE748-7063-406F-B603-ABFA10B31574}" type="slidenum">
              <a:rPr lang="es-MX" smtClean="0"/>
              <a:t>‹Nº›</a:t>
            </a:fld>
            <a:endParaRPr lang="es-MX"/>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14F3B116-8684-4CC4-85C6-FAF3F2EE44D7}" type="datetimeFigureOut">
              <a:rPr lang="es-MX" smtClean="0"/>
              <a:t>30/09/2019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4DBBE748-7063-406F-B603-ABFA10B31574}" type="slidenum">
              <a:rPr lang="es-MX" smtClean="0"/>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14F3B116-8684-4CC4-85C6-FAF3F2EE44D7}" type="datetimeFigureOut">
              <a:rPr lang="es-MX" smtClean="0"/>
              <a:t>30/09/2019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4DBBE748-7063-406F-B603-ABFA10B31574}" type="slidenum">
              <a:rPr lang="es-MX" smtClean="0"/>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14F3B116-8684-4CC4-85C6-FAF3F2EE44D7}" type="datetimeFigureOut">
              <a:rPr lang="es-MX" smtClean="0"/>
              <a:t>30/09/2019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4DBBE748-7063-406F-B603-ABFA10B31574}" type="slidenum">
              <a:rPr lang="es-MX" smtClean="0"/>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14F3B116-8684-4CC4-85C6-FAF3F2EE44D7}" type="datetimeFigureOut">
              <a:rPr lang="es-MX" smtClean="0"/>
              <a:t>30/09/2019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4DBBE748-7063-406F-B603-ABFA10B31574}" type="slidenum">
              <a:rPr lang="es-MX" smtClean="0"/>
              <a:t>‹Nº›</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5" name="Date Placeholder 4"/>
          <p:cNvSpPr>
            <a:spLocks noGrp="1"/>
          </p:cNvSpPr>
          <p:nvPr>
            <p:ph type="dt" sz="half" idx="10"/>
          </p:nvPr>
        </p:nvSpPr>
        <p:spPr/>
        <p:txBody>
          <a:bodyPr/>
          <a:lstStyle/>
          <a:p>
            <a:fld id="{14F3B116-8684-4CC4-85C6-FAF3F2EE44D7}" type="datetimeFigureOut">
              <a:rPr lang="es-MX" smtClean="0"/>
              <a:t>30/09/2019</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4DBBE748-7063-406F-B603-ABFA10B31574}" type="slidenum">
              <a:rPr lang="es-MX" smtClean="0"/>
              <a:t>‹Nº›</a:t>
            </a:fld>
            <a:endParaRPr lang="es-MX"/>
          </a:p>
        </p:txBody>
      </p:sp>
      <p:sp>
        <p:nvSpPr>
          <p:cNvPr id="9" name="Content Placeholder 8"/>
          <p:cNvSpPr>
            <a:spLocks noGrp="1"/>
          </p:cNvSpPr>
          <p:nvPr>
            <p:ph sz="quarter" idx="13"/>
          </p:nvPr>
        </p:nvSpPr>
        <p:spPr>
          <a:xfrm>
            <a:off x="1042416" y="2313432"/>
            <a:ext cx="3419856" cy="349300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14F3B116-8684-4CC4-85C6-FAF3F2EE44D7}" type="datetimeFigureOut">
              <a:rPr lang="es-MX" smtClean="0"/>
              <a:t>30/09/2019</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4DBBE748-7063-406F-B603-ABFA10B31574}" type="slidenum">
              <a:rPr lang="es-MX" smtClean="0"/>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14F3B116-8684-4CC4-85C6-FAF3F2EE44D7}" type="datetimeFigureOut">
              <a:rPr lang="es-MX" smtClean="0"/>
              <a:t>30/09/2019</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4DBBE748-7063-406F-B603-ABFA10B31574}" type="slidenum">
              <a:rPr lang="es-MX" smtClean="0"/>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4F3B116-8684-4CC4-85C6-FAF3F2EE44D7}" type="datetimeFigureOut">
              <a:rPr lang="es-MX" smtClean="0"/>
              <a:t>30/09/2019</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4DBBE748-7063-406F-B603-ABFA10B31574}" type="slidenum">
              <a:rPr lang="es-MX" smtClean="0"/>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14F3B116-8684-4CC4-85C6-FAF3F2EE44D7}" type="datetimeFigureOut">
              <a:rPr lang="es-MX" smtClean="0"/>
              <a:t>30/09/2019</a:t>
            </a:fld>
            <a:endParaRPr lang="es-MX"/>
          </a:p>
        </p:txBody>
      </p:sp>
      <p:sp>
        <p:nvSpPr>
          <p:cNvPr id="7" name="Slide Number Placeholder 6"/>
          <p:cNvSpPr>
            <a:spLocks noGrp="1"/>
          </p:cNvSpPr>
          <p:nvPr>
            <p:ph type="sldNum" sz="quarter" idx="12"/>
          </p:nvPr>
        </p:nvSpPr>
        <p:spPr/>
        <p:txBody>
          <a:bodyPr/>
          <a:lstStyle/>
          <a:p>
            <a:fld id="{4DBBE748-7063-406F-B603-ABFA10B31574}" type="slidenum">
              <a:rPr lang="es-MX" smtClean="0"/>
              <a:t>‹Nº›</a:t>
            </a:fld>
            <a:endParaRPr lang="es-MX"/>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s-MX"/>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s-ES" smtClean="0"/>
              <a:t>Haga clic para modificar el estilo de título del patrón</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s-ES" smtClean="0"/>
              <a:t>Haga clic para modificar el estilo de título del patrón</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14F3B116-8684-4CC4-85C6-FAF3F2EE44D7}" type="datetimeFigureOut">
              <a:rPr lang="es-MX" smtClean="0"/>
              <a:t>30/09/2019</a:t>
            </a:fld>
            <a:endParaRPr lang="es-MX"/>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s-MX"/>
          </a:p>
        </p:txBody>
      </p:sp>
      <p:sp>
        <p:nvSpPr>
          <p:cNvPr id="7" name="Slide Number Placeholder 6"/>
          <p:cNvSpPr>
            <a:spLocks noGrp="1"/>
          </p:cNvSpPr>
          <p:nvPr>
            <p:ph type="sldNum" sz="quarter" idx="12"/>
          </p:nvPr>
        </p:nvSpPr>
        <p:spPr/>
        <p:txBody>
          <a:bodyPr/>
          <a:lstStyle/>
          <a:p>
            <a:fld id="{4DBBE748-7063-406F-B603-ABFA10B31574}" type="slidenum">
              <a:rPr lang="es-MX" smtClean="0"/>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14F3B116-8684-4CC4-85C6-FAF3F2EE44D7}" type="datetimeFigureOut">
              <a:rPr lang="es-MX" smtClean="0"/>
              <a:t>30/09/2019</a:t>
            </a:fld>
            <a:endParaRPr lang="es-MX"/>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s-MX"/>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4DBBE748-7063-406F-B603-ABFA10B31574}" type="slidenum">
              <a:rPr lang="es-MX" smtClean="0"/>
              <a:t>‹Nº›</a:t>
            </a:fld>
            <a:endParaRPr lang="es-MX"/>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8" Type="http://schemas.openxmlformats.org/officeDocument/2006/relationships/diagramLayout" Target="../diagrams/layout4.xml"/><Relationship Id="rId3" Type="http://schemas.openxmlformats.org/officeDocument/2006/relationships/diagramLayout" Target="../diagrams/layout3.xml"/><Relationship Id="rId7" Type="http://schemas.openxmlformats.org/officeDocument/2006/relationships/diagramData" Target="../diagrams/data4.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11" Type="http://schemas.microsoft.com/office/2007/relationships/diagramDrawing" Target="../diagrams/drawing4.xml"/><Relationship Id="rId5" Type="http://schemas.openxmlformats.org/officeDocument/2006/relationships/diagramColors" Target="../diagrams/colors3.xml"/><Relationship Id="rId10" Type="http://schemas.openxmlformats.org/officeDocument/2006/relationships/diagramColors" Target="../diagrams/colors4.xml"/><Relationship Id="rId4" Type="http://schemas.openxmlformats.org/officeDocument/2006/relationships/diagramQuickStyle" Target="../diagrams/quickStyle3.xml"/><Relationship Id="rId9" Type="http://schemas.openxmlformats.org/officeDocument/2006/relationships/diagramQuickStyle" Target="../diagrams/quickStyle4.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7.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7.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7.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7.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3.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3.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2.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20.xml"/><Relationship Id="rId2" Type="http://schemas.openxmlformats.org/officeDocument/2006/relationships/diagramData" Target="../diagrams/data20.xml"/><Relationship Id="rId1" Type="http://schemas.openxmlformats.org/officeDocument/2006/relationships/slideLayout" Target="../slideLayouts/slideLayout2.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21.xml"/><Relationship Id="rId2" Type="http://schemas.openxmlformats.org/officeDocument/2006/relationships/diagramData" Target="../diagrams/data21.xml"/><Relationship Id="rId1" Type="http://schemas.openxmlformats.org/officeDocument/2006/relationships/slideLayout" Target="../slideLayouts/slideLayout3.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8" Type="http://schemas.openxmlformats.org/officeDocument/2006/relationships/diagramLayout" Target="../diagrams/layout2.xml"/><Relationship Id="rId3" Type="http://schemas.openxmlformats.org/officeDocument/2006/relationships/diagramLayout" Target="../diagrams/layout1.xml"/><Relationship Id="rId7" Type="http://schemas.openxmlformats.org/officeDocument/2006/relationships/diagramData" Target="../diagrams/data2.xml"/><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339752" y="908720"/>
            <a:ext cx="6253286" cy="1944216"/>
          </a:xfrm>
          <a:ln/>
        </p:spPr>
        <p:style>
          <a:lnRef idx="2">
            <a:schemeClr val="accent1">
              <a:shade val="50000"/>
            </a:schemeClr>
          </a:lnRef>
          <a:fillRef idx="1">
            <a:schemeClr val="accent1"/>
          </a:fillRef>
          <a:effectRef idx="0">
            <a:schemeClr val="accent1"/>
          </a:effectRef>
          <a:fontRef idx="minor">
            <a:schemeClr val="lt1"/>
          </a:fontRef>
        </p:style>
        <p:txBody>
          <a:bodyPr>
            <a:normAutofit fontScale="90000"/>
          </a:bodyPr>
          <a:lstStyle/>
          <a:p>
            <a:pPr algn="ctr"/>
            <a:r>
              <a:rPr lang="es-MX" sz="2200" dirty="0">
                <a:solidFill>
                  <a:srgbClr val="002060"/>
                </a:solidFill>
                <a:latin typeface="AR BLANCA" pitchFamily="2" charset="0"/>
              </a:rPr>
              <a:t>UNIVERSIDAD AUTONOMA DEL ESTADO DE MEXICO</a:t>
            </a:r>
            <a:br>
              <a:rPr lang="es-MX" sz="2200" dirty="0">
                <a:solidFill>
                  <a:srgbClr val="002060"/>
                </a:solidFill>
                <a:latin typeface="AR BLANCA" pitchFamily="2" charset="0"/>
              </a:rPr>
            </a:br>
            <a:r>
              <a:rPr lang="es-MX" sz="2200" dirty="0">
                <a:solidFill>
                  <a:srgbClr val="002060"/>
                </a:solidFill>
                <a:latin typeface="AR BLANCA" pitchFamily="2" charset="0"/>
              </a:rPr>
              <a:t>Centro Universitario UAEM </a:t>
            </a:r>
            <a:r>
              <a:rPr lang="es-MX" sz="2200" dirty="0" smtClean="0">
                <a:solidFill>
                  <a:srgbClr val="002060"/>
                </a:solidFill>
                <a:latin typeface="AR BLANCA" pitchFamily="2" charset="0"/>
              </a:rPr>
              <a:t>Texcoco</a:t>
            </a:r>
            <a:br>
              <a:rPr lang="es-MX" sz="2200" dirty="0" smtClean="0">
                <a:solidFill>
                  <a:srgbClr val="002060"/>
                </a:solidFill>
                <a:latin typeface="AR BLANCA" pitchFamily="2" charset="0"/>
              </a:rPr>
            </a:br>
            <a:r>
              <a:rPr lang="es-MX" sz="2200" dirty="0">
                <a:solidFill>
                  <a:srgbClr val="002060"/>
                </a:solidFill>
                <a:latin typeface="AR BLANCA" pitchFamily="2" charset="0"/>
              </a:rPr>
              <a:t/>
            </a:r>
            <a:br>
              <a:rPr lang="es-MX" sz="2200" dirty="0">
                <a:solidFill>
                  <a:srgbClr val="002060"/>
                </a:solidFill>
                <a:latin typeface="AR BLANCA" pitchFamily="2" charset="0"/>
              </a:rPr>
            </a:br>
            <a:r>
              <a:rPr lang="es-MX" sz="2200" dirty="0" smtClean="0">
                <a:solidFill>
                  <a:srgbClr val="002060"/>
                </a:solidFill>
                <a:latin typeface="AR BLANCA" pitchFamily="2" charset="0"/>
              </a:rPr>
              <a:t>Licenciatura </a:t>
            </a:r>
            <a:r>
              <a:rPr lang="es-MX" sz="2200" dirty="0">
                <a:solidFill>
                  <a:srgbClr val="002060"/>
                </a:solidFill>
                <a:latin typeface="AR BLANCA" pitchFamily="2" charset="0"/>
              </a:rPr>
              <a:t>en Ciencias Políticas y Administración Pública</a:t>
            </a:r>
            <a:r>
              <a:rPr lang="es-MX" sz="2000" dirty="0">
                <a:solidFill>
                  <a:srgbClr val="002060"/>
                </a:solidFill>
                <a:latin typeface="AR BLANCA" pitchFamily="2" charset="0"/>
              </a:rPr>
              <a:t/>
            </a:r>
            <a:br>
              <a:rPr lang="es-MX" sz="2000" dirty="0">
                <a:solidFill>
                  <a:srgbClr val="002060"/>
                </a:solidFill>
                <a:latin typeface="AR BLANCA" pitchFamily="2" charset="0"/>
              </a:rPr>
            </a:br>
            <a:r>
              <a:rPr lang="es-MX" sz="2800" dirty="0">
                <a:solidFill>
                  <a:srgbClr val="002060"/>
                </a:solidFill>
                <a:latin typeface="AR BLANCA" pitchFamily="2" charset="0"/>
              </a:rPr>
              <a:t/>
            </a:r>
            <a:br>
              <a:rPr lang="es-MX" sz="2800" dirty="0">
                <a:solidFill>
                  <a:srgbClr val="002060"/>
                </a:solidFill>
                <a:latin typeface="AR BLANCA" pitchFamily="2" charset="0"/>
              </a:rPr>
            </a:br>
            <a:endParaRPr lang="es-MX" sz="1800" dirty="0">
              <a:solidFill>
                <a:srgbClr val="002060"/>
              </a:solidFill>
              <a:latin typeface="AR BLANCA" pitchFamily="2" charset="0"/>
            </a:endParaRPr>
          </a:p>
        </p:txBody>
      </p:sp>
      <p:sp>
        <p:nvSpPr>
          <p:cNvPr id="3" name="2 Marcador de contenido"/>
          <p:cNvSpPr>
            <a:spLocks noGrp="1"/>
          </p:cNvSpPr>
          <p:nvPr>
            <p:ph sz="quarter" idx="13"/>
          </p:nvPr>
        </p:nvSpPr>
        <p:spPr>
          <a:xfrm>
            <a:off x="4788024" y="3212976"/>
            <a:ext cx="3816423" cy="3096344"/>
          </a:xfrm>
        </p:spPr>
        <p:style>
          <a:lnRef idx="0">
            <a:schemeClr val="accent1"/>
          </a:lnRef>
          <a:fillRef idx="3">
            <a:schemeClr val="accent1"/>
          </a:fillRef>
          <a:effectRef idx="3">
            <a:schemeClr val="accent1"/>
          </a:effectRef>
          <a:fontRef idx="minor">
            <a:schemeClr val="lt1"/>
          </a:fontRef>
        </p:style>
        <p:txBody>
          <a:bodyPr>
            <a:normAutofit lnSpcReduction="10000"/>
          </a:bodyPr>
          <a:lstStyle/>
          <a:p>
            <a:pPr marL="68580" indent="0" algn="just">
              <a:buNone/>
            </a:pPr>
            <a:r>
              <a:rPr lang="es-MX" sz="1800" dirty="0" smtClean="0">
                <a:solidFill>
                  <a:srgbClr val="002060"/>
                </a:solidFill>
                <a:latin typeface="AR ESSENCE" pitchFamily="2" charset="0"/>
              </a:rPr>
              <a:t>Unidad </a:t>
            </a:r>
            <a:r>
              <a:rPr lang="es-MX" sz="1800" dirty="0">
                <a:solidFill>
                  <a:srgbClr val="002060"/>
                </a:solidFill>
                <a:latin typeface="AR ESSENCE" pitchFamily="2" charset="0"/>
              </a:rPr>
              <a:t>de Aprendizaje: </a:t>
            </a:r>
            <a:endParaRPr lang="es-MX" sz="1800" dirty="0" smtClean="0">
              <a:solidFill>
                <a:srgbClr val="002060"/>
              </a:solidFill>
              <a:latin typeface="AR ESSENCE" pitchFamily="2" charset="0"/>
            </a:endParaRPr>
          </a:p>
          <a:p>
            <a:pPr marL="68580" indent="0" algn="just">
              <a:buNone/>
            </a:pPr>
            <a:r>
              <a:rPr lang="es-MX" sz="1800" dirty="0" smtClean="0">
                <a:solidFill>
                  <a:srgbClr val="002060"/>
                </a:solidFill>
                <a:latin typeface="AR ESSENCE" pitchFamily="2" charset="0"/>
              </a:rPr>
              <a:t>Derecho Administrativo</a:t>
            </a:r>
          </a:p>
          <a:p>
            <a:pPr marL="68580" indent="0" algn="just">
              <a:buNone/>
            </a:pPr>
            <a:endParaRPr lang="es-MX" sz="1800" dirty="0">
              <a:solidFill>
                <a:srgbClr val="002060"/>
              </a:solidFill>
              <a:latin typeface="AR ESSENCE" pitchFamily="2" charset="0"/>
            </a:endParaRPr>
          </a:p>
          <a:p>
            <a:pPr marL="68580" indent="0" algn="just">
              <a:buNone/>
            </a:pPr>
            <a:endParaRPr lang="es-MX" sz="1800" dirty="0" smtClean="0">
              <a:solidFill>
                <a:srgbClr val="002060"/>
              </a:solidFill>
              <a:latin typeface="AR ESSENCE" pitchFamily="2" charset="0"/>
            </a:endParaRPr>
          </a:p>
          <a:p>
            <a:pPr marL="68580" indent="0" algn="just">
              <a:buNone/>
            </a:pPr>
            <a:r>
              <a:rPr lang="es-MX" sz="1800" dirty="0" smtClean="0">
                <a:solidFill>
                  <a:srgbClr val="002060"/>
                </a:solidFill>
                <a:latin typeface="AR ESSENCE" pitchFamily="2" charset="0"/>
              </a:rPr>
              <a:t>Unidad </a:t>
            </a:r>
            <a:r>
              <a:rPr lang="es-MX" sz="1800" dirty="0" smtClean="0">
                <a:solidFill>
                  <a:srgbClr val="002060"/>
                </a:solidFill>
                <a:latin typeface="AR ESSENCE" pitchFamily="2" charset="0"/>
              </a:rPr>
              <a:t>de Competencia I: </a:t>
            </a:r>
          </a:p>
          <a:p>
            <a:pPr marL="68580" indent="0" algn="just">
              <a:buNone/>
            </a:pPr>
            <a:r>
              <a:rPr lang="es-MX" sz="1800" dirty="0" smtClean="0">
                <a:solidFill>
                  <a:srgbClr val="002060"/>
                </a:solidFill>
                <a:latin typeface="AR ESSENCE" pitchFamily="2" charset="0"/>
              </a:rPr>
              <a:t>Bases, funcionamiento y aplicación del Derecho Administrativo, su manifestación como ciencia, sus fuentes, la facultad reglamentaria con fundamento en los principios de la CPEUM</a:t>
            </a:r>
            <a:endParaRPr lang="es-MX" sz="1800" dirty="0">
              <a:solidFill>
                <a:srgbClr val="002060"/>
              </a:solidFill>
              <a:latin typeface="AR ESSENCE" pitchFamily="2" charset="0"/>
            </a:endParaRPr>
          </a:p>
        </p:txBody>
      </p:sp>
      <p:sp>
        <p:nvSpPr>
          <p:cNvPr id="4" name="3 Marcador de contenido"/>
          <p:cNvSpPr>
            <a:spLocks noGrp="1"/>
          </p:cNvSpPr>
          <p:nvPr>
            <p:ph sz="quarter" idx="14"/>
          </p:nvPr>
        </p:nvSpPr>
        <p:spPr>
          <a:xfrm>
            <a:off x="539552" y="5157192"/>
            <a:ext cx="4104456" cy="1152128"/>
          </a:xfrm>
        </p:spPr>
        <p:style>
          <a:lnRef idx="1">
            <a:schemeClr val="accent1"/>
          </a:lnRef>
          <a:fillRef idx="2">
            <a:schemeClr val="accent1"/>
          </a:fillRef>
          <a:effectRef idx="1">
            <a:schemeClr val="accent1"/>
          </a:effectRef>
          <a:fontRef idx="minor">
            <a:schemeClr val="dk1"/>
          </a:fontRef>
        </p:style>
        <p:txBody>
          <a:bodyPr>
            <a:normAutofit/>
          </a:bodyPr>
          <a:lstStyle/>
          <a:p>
            <a:pPr marL="68580" indent="0">
              <a:buNone/>
            </a:pPr>
            <a:endParaRPr lang="es-MX" dirty="0"/>
          </a:p>
          <a:p>
            <a:pPr marL="68580" indent="0">
              <a:buNone/>
            </a:pPr>
            <a:r>
              <a:rPr lang="es-MX" sz="1400" dirty="0" smtClean="0"/>
              <a:t>Elaboró M. en D. Alejandro Espinosa Ramírez</a:t>
            </a:r>
            <a:endParaRPr lang="es-MX" sz="1400" dirty="0"/>
          </a:p>
        </p:txBody>
      </p:sp>
      <p:pic>
        <p:nvPicPr>
          <p:cNvPr id="5" name="4 Imagen" descr="Imagen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1052736"/>
            <a:ext cx="1872208" cy="1656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8843596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10 Diagrama"/>
          <p:cNvGraphicFramePr/>
          <p:nvPr>
            <p:extLst>
              <p:ext uri="{D42A27DB-BD31-4B8C-83A1-F6EECF244321}">
                <p14:modId xmlns:p14="http://schemas.microsoft.com/office/powerpoint/2010/main" val="1443733704"/>
              </p:ext>
            </p:extLst>
          </p:nvPr>
        </p:nvGraphicFramePr>
        <p:xfrm>
          <a:off x="457200" y="764704"/>
          <a:ext cx="8229600" cy="12241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12" name="11 Marcador de contenido"/>
          <p:cNvGraphicFramePr>
            <a:graphicFrameLocks noGrp="1"/>
          </p:cNvGraphicFramePr>
          <p:nvPr>
            <p:ph idx="1"/>
            <p:extLst>
              <p:ext uri="{D42A27DB-BD31-4B8C-83A1-F6EECF244321}">
                <p14:modId xmlns:p14="http://schemas.microsoft.com/office/powerpoint/2010/main" val="1491781740"/>
              </p:ext>
            </p:extLst>
          </p:nvPr>
        </p:nvGraphicFramePr>
        <p:xfrm>
          <a:off x="1042988" y="2060848"/>
          <a:ext cx="7057404" cy="432048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321161201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2821106621"/>
              </p:ext>
            </p:extLst>
          </p:nvPr>
        </p:nvGraphicFramePr>
        <p:xfrm>
          <a:off x="395536" y="764704"/>
          <a:ext cx="8229600" cy="560608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4601578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27584" y="692696"/>
            <a:ext cx="7240650" cy="792088"/>
          </a:xfrm>
        </p:spPr>
        <p:txBody>
          <a:bodyPr>
            <a:normAutofit/>
          </a:bodyPr>
          <a:lstStyle/>
          <a:p>
            <a:pPr algn="ctr"/>
            <a:r>
              <a:rPr lang="es-MX" dirty="0" smtClean="0"/>
              <a:t>	</a:t>
            </a:r>
            <a:r>
              <a:rPr lang="es-MX" sz="2800" dirty="0" smtClean="0"/>
              <a:t>Gabino Fraga</a:t>
            </a:r>
            <a:endParaRPr lang="es-MX" sz="2800" dirty="0"/>
          </a:p>
        </p:txBody>
      </p:sp>
      <p:sp>
        <p:nvSpPr>
          <p:cNvPr id="3" name="2 Marcador de contenido"/>
          <p:cNvSpPr>
            <a:spLocks noGrp="1"/>
          </p:cNvSpPr>
          <p:nvPr>
            <p:ph idx="1"/>
          </p:nvPr>
        </p:nvSpPr>
        <p:spPr>
          <a:xfrm>
            <a:off x="683568" y="1700808"/>
            <a:ext cx="7632848" cy="4608512"/>
          </a:xfrm>
        </p:spPr>
        <p:txBody>
          <a:bodyPr>
            <a:noAutofit/>
          </a:bodyPr>
          <a:lstStyle/>
          <a:p>
            <a:pPr algn="just"/>
            <a:r>
              <a:rPr lang="es-MX" sz="2200" dirty="0" smtClean="0"/>
              <a:t>Este autor concibe al derecho administrativo como la rama del derecho público que regula la </a:t>
            </a:r>
            <a:r>
              <a:rPr lang="es-MX" sz="2200" b="1" i="1" u="sng" dirty="0" smtClean="0"/>
              <a:t>actividad del Estado </a:t>
            </a:r>
            <a:r>
              <a:rPr lang="es-MX" sz="2200" dirty="0" smtClean="0"/>
              <a:t>que se realiza en forma de función administrativa.</a:t>
            </a:r>
          </a:p>
          <a:p>
            <a:pPr marL="68580" indent="0" algn="just">
              <a:buNone/>
            </a:pPr>
            <a:endParaRPr lang="es-MX" sz="2200" dirty="0" smtClean="0"/>
          </a:p>
          <a:p>
            <a:pPr algn="just"/>
            <a:r>
              <a:rPr lang="es-MX" sz="2200" dirty="0"/>
              <a:t>L</a:t>
            </a:r>
            <a:r>
              <a:rPr lang="es-MX" sz="2200" dirty="0" smtClean="0"/>
              <a:t>a actividad del Estado es el conjunto de actos materiales y jurídicos, operaciones y tareas que realiza en virtud de las </a:t>
            </a:r>
            <a:r>
              <a:rPr lang="es-MX" sz="2200" b="1" i="1" u="sng" dirty="0" smtClean="0"/>
              <a:t>atribuciones</a:t>
            </a:r>
            <a:r>
              <a:rPr lang="es-MX" sz="2200" dirty="0" smtClean="0"/>
              <a:t> que la legislación positiva le otorga.</a:t>
            </a:r>
          </a:p>
          <a:p>
            <a:pPr marL="68580" indent="0" algn="just">
              <a:buNone/>
            </a:pPr>
            <a:endParaRPr lang="es-MX" sz="2200" dirty="0" smtClean="0"/>
          </a:p>
          <a:p>
            <a:pPr algn="just"/>
            <a:r>
              <a:rPr lang="es-MX" sz="2200" dirty="0" smtClean="0"/>
              <a:t>El otorgamiento de dichas atribuciones obedece a la necesidad de crear jurídicamente los medios adecuados para alcanzar los fines estatales. </a:t>
            </a:r>
            <a:endParaRPr lang="es-MX" sz="2200" dirty="0"/>
          </a:p>
        </p:txBody>
      </p:sp>
    </p:spTree>
    <p:extLst>
      <p:ext uri="{BB962C8B-B14F-4D97-AF65-F5344CB8AC3E}">
        <p14:creationId xmlns:p14="http://schemas.microsoft.com/office/powerpoint/2010/main" val="202105731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3568" y="332656"/>
            <a:ext cx="7772400" cy="1872208"/>
          </a:xfrm>
        </p:spPr>
        <p:txBody>
          <a:bodyPr>
            <a:noAutofit/>
          </a:bodyPr>
          <a:lstStyle/>
          <a:p>
            <a:r>
              <a:rPr lang="es-MX" sz="2800" dirty="0" smtClean="0">
                <a:solidFill>
                  <a:schemeClr val="bg1"/>
                </a:solidFill>
              </a:rPr>
              <a:t>COMPONENTES DE LA DEFINICIÓN DEL DERECHO ADMINISTRATIVO, SEGÚN GABINO FRAGA</a:t>
            </a:r>
            <a:endParaRPr lang="es-MX" sz="2800" dirty="0">
              <a:solidFill>
                <a:schemeClr val="bg1"/>
              </a:solidFill>
            </a:endParaRPr>
          </a:p>
        </p:txBody>
      </p:sp>
      <p:sp>
        <p:nvSpPr>
          <p:cNvPr id="3" name="2 Subtítulo"/>
          <p:cNvSpPr>
            <a:spLocks noGrp="1"/>
          </p:cNvSpPr>
          <p:nvPr>
            <p:ph type="subTitle" idx="1"/>
          </p:nvPr>
        </p:nvSpPr>
        <p:spPr>
          <a:xfrm>
            <a:off x="251520" y="2420888"/>
            <a:ext cx="8640960" cy="4392488"/>
          </a:xfrm>
        </p:spPr>
        <p:txBody>
          <a:bodyPr>
            <a:normAutofit fontScale="25000" lnSpcReduction="20000"/>
          </a:bodyPr>
          <a:lstStyle/>
          <a:p>
            <a:pPr marL="457200" indent="-457200" algn="just">
              <a:buFont typeface="+mj-lt"/>
              <a:buAutoNum type="alphaLcParenR"/>
            </a:pPr>
            <a:r>
              <a:rPr lang="es-MX" sz="9200" dirty="0" smtClean="0">
                <a:latin typeface="Verdana" pitchFamily="34" charset="0"/>
                <a:ea typeface="Verdana" pitchFamily="34" charset="0"/>
              </a:rPr>
              <a:t>La estructura y organización del Poder encargado normalmente de realizar la función administrativa.</a:t>
            </a:r>
          </a:p>
          <a:p>
            <a:pPr marL="457200" indent="-457200" algn="just">
              <a:buFont typeface="+mj-lt"/>
              <a:buAutoNum type="alphaLcParenR"/>
            </a:pPr>
            <a:endParaRPr lang="es-MX" sz="9200" dirty="0" smtClean="0">
              <a:latin typeface="Verdana" pitchFamily="34" charset="0"/>
              <a:ea typeface="Verdana" pitchFamily="34" charset="0"/>
            </a:endParaRPr>
          </a:p>
          <a:p>
            <a:pPr marL="457200" indent="-457200" algn="just">
              <a:buFont typeface="+mj-lt"/>
              <a:buAutoNum type="alphaLcParenR"/>
            </a:pPr>
            <a:r>
              <a:rPr lang="es-MX" sz="9200" dirty="0">
                <a:latin typeface="Verdana" pitchFamily="34" charset="0"/>
                <a:ea typeface="Verdana" pitchFamily="34" charset="0"/>
              </a:rPr>
              <a:t>Los medios patrimoniales y financieros que la administración necesita para su sostenimiento y para garantizar la regularidad de su </a:t>
            </a:r>
            <a:r>
              <a:rPr lang="es-MX" sz="9200" dirty="0" smtClean="0">
                <a:latin typeface="Verdana" pitchFamily="34" charset="0"/>
                <a:ea typeface="Verdana" pitchFamily="34" charset="0"/>
              </a:rPr>
              <a:t>actuación.</a:t>
            </a:r>
          </a:p>
          <a:p>
            <a:pPr marL="457200" indent="-457200" algn="just">
              <a:buFont typeface="+mj-lt"/>
              <a:buAutoNum type="alphaLcParenR"/>
            </a:pPr>
            <a:endParaRPr lang="es-MX" sz="9200" dirty="0" smtClean="0">
              <a:latin typeface="Verdana" pitchFamily="34" charset="0"/>
              <a:ea typeface="Verdana" pitchFamily="34" charset="0"/>
            </a:endParaRPr>
          </a:p>
          <a:p>
            <a:pPr marL="457200" indent="-457200" algn="just">
              <a:buFont typeface="+mj-lt"/>
              <a:buAutoNum type="alphaLcParenR"/>
            </a:pPr>
            <a:r>
              <a:rPr lang="es-MX" sz="9200" dirty="0">
                <a:latin typeface="Verdana" pitchFamily="34" charset="0"/>
                <a:ea typeface="Verdana" pitchFamily="34" charset="0"/>
              </a:rPr>
              <a:t>El ejercicio de las facultades que el Poder Público debe realizar bajo la forma de la función </a:t>
            </a:r>
            <a:r>
              <a:rPr lang="es-MX" sz="9200" dirty="0" smtClean="0">
                <a:latin typeface="Verdana" pitchFamily="34" charset="0"/>
                <a:ea typeface="Verdana" pitchFamily="34" charset="0"/>
              </a:rPr>
              <a:t>administrativa.</a:t>
            </a:r>
          </a:p>
          <a:p>
            <a:pPr marL="457200" indent="-457200" algn="just">
              <a:buFont typeface="+mj-lt"/>
              <a:buAutoNum type="alphaLcParenR"/>
            </a:pPr>
            <a:endParaRPr lang="es-MX" sz="9200" dirty="0" smtClean="0">
              <a:latin typeface="Verdana" pitchFamily="34" charset="0"/>
              <a:ea typeface="Verdana" pitchFamily="34" charset="0"/>
            </a:endParaRPr>
          </a:p>
          <a:p>
            <a:pPr marL="457200" indent="-457200" algn="just">
              <a:buFont typeface="+mj-lt"/>
              <a:buAutoNum type="alphaLcParenR"/>
            </a:pPr>
            <a:r>
              <a:rPr lang="es-MX" sz="9200" dirty="0" smtClean="0">
                <a:latin typeface="Verdana" pitchFamily="34" charset="0"/>
                <a:ea typeface="Verdana" pitchFamily="34" charset="0"/>
              </a:rPr>
              <a:t>La situación de los particulares con respecto a la administración</a:t>
            </a:r>
            <a:r>
              <a:rPr lang="es-MX" sz="6400" dirty="0" smtClean="0">
                <a:latin typeface="Verdana" pitchFamily="34" charset="0"/>
                <a:ea typeface="Verdana" pitchFamily="34" charset="0"/>
              </a:rPr>
              <a:t>  </a:t>
            </a:r>
            <a:endParaRPr lang="es-MX" sz="6400" dirty="0">
              <a:latin typeface="Verdana" pitchFamily="34" charset="0"/>
              <a:ea typeface="Verdana" pitchFamily="34" charset="0"/>
            </a:endParaRPr>
          </a:p>
          <a:p>
            <a:pPr marL="457200" indent="-457200">
              <a:buFont typeface="+mj-lt"/>
              <a:buAutoNum type="alphaLcParenR"/>
            </a:pPr>
            <a:endParaRPr lang="es-MX" sz="6400" dirty="0">
              <a:latin typeface="Verdana" pitchFamily="34" charset="0"/>
              <a:ea typeface="Verdana" pitchFamily="34" charset="0"/>
            </a:endParaRPr>
          </a:p>
          <a:p>
            <a:pPr marL="457200" indent="-457200">
              <a:buFont typeface="+mj-lt"/>
              <a:buAutoNum type="alphaLcParenR"/>
            </a:pPr>
            <a:endParaRPr lang="es-MX" sz="2000" dirty="0" smtClean="0"/>
          </a:p>
          <a:p>
            <a:pPr marL="457200" indent="-457200">
              <a:buFont typeface="+mj-lt"/>
              <a:buAutoNum type="alphaLcParenR"/>
            </a:pPr>
            <a:endParaRPr lang="es-MX" sz="2000" dirty="0" smtClean="0"/>
          </a:p>
          <a:p>
            <a:endParaRPr lang="es-MX" sz="2000" dirty="0" smtClean="0"/>
          </a:p>
        </p:txBody>
      </p:sp>
    </p:spTree>
    <p:extLst>
      <p:ext uri="{BB962C8B-B14F-4D97-AF65-F5344CB8AC3E}">
        <p14:creationId xmlns:p14="http://schemas.microsoft.com/office/powerpoint/2010/main" val="45139634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490" y="1027664"/>
            <a:ext cx="7024744" cy="745152"/>
          </a:xfrm>
        </p:spPr>
        <p:txBody>
          <a:bodyPr>
            <a:normAutofit fontScale="90000"/>
          </a:bodyPr>
          <a:lstStyle/>
          <a:p>
            <a:pPr algn="ctr"/>
            <a:r>
              <a:rPr lang="es-MX" sz="2400" dirty="0" smtClean="0"/>
              <a:t>Definición del Derecho Administrativo de </a:t>
            </a:r>
            <a:br>
              <a:rPr lang="es-MX" sz="2400" dirty="0" smtClean="0"/>
            </a:br>
            <a:r>
              <a:rPr lang="es-MX" sz="2400" dirty="0" smtClean="0"/>
              <a:t>Andrés Serra Rojas</a:t>
            </a:r>
            <a:endParaRPr lang="es-MX" sz="2400" dirty="0"/>
          </a:p>
        </p:txBody>
      </p:sp>
      <p:sp>
        <p:nvSpPr>
          <p:cNvPr id="3" name="2 Marcador de contenido"/>
          <p:cNvSpPr>
            <a:spLocks noGrp="1"/>
          </p:cNvSpPr>
          <p:nvPr>
            <p:ph idx="1"/>
          </p:nvPr>
        </p:nvSpPr>
        <p:spPr>
          <a:xfrm>
            <a:off x="611560" y="2060848"/>
            <a:ext cx="7848872" cy="4032448"/>
          </a:xfrm>
        </p:spPr>
        <p:txBody>
          <a:bodyPr>
            <a:noAutofit/>
          </a:bodyPr>
          <a:lstStyle/>
          <a:p>
            <a:pPr marL="68580" indent="0" algn="ctr">
              <a:buNone/>
            </a:pPr>
            <a:r>
              <a:rPr lang="es-MX" sz="2800" i="1" dirty="0" smtClean="0">
                <a:latin typeface="Times New Roman" pitchFamily="18" charset="0"/>
                <a:cs typeface="Times New Roman" pitchFamily="18" charset="0"/>
              </a:rPr>
              <a:t>El derecho administrativo es la rama del derecho público interno, constituido por el conjunto de estructuras y principios doctrinales, y por las normas que regulan las actividades directas o indirectas, de la administración pública como órgano del Poder Ejecutivo Federal, la organización, funcionamiento y control de la cosa pública; sus relaciones con los particulares, los servicios públicos y demás actividades estatales.</a:t>
            </a:r>
            <a:endParaRPr lang="es-MX" sz="2800" i="1" dirty="0">
              <a:latin typeface="Times New Roman" pitchFamily="18" charset="0"/>
              <a:cs typeface="Times New Roman" pitchFamily="18" charset="0"/>
            </a:endParaRPr>
          </a:p>
        </p:txBody>
      </p:sp>
    </p:spTree>
    <p:extLst>
      <p:ext uri="{BB962C8B-B14F-4D97-AF65-F5344CB8AC3E}">
        <p14:creationId xmlns:p14="http://schemas.microsoft.com/office/powerpoint/2010/main" val="137747088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490" y="908720"/>
            <a:ext cx="7128910" cy="864096"/>
          </a:xfrm>
        </p:spPr>
        <p:style>
          <a:lnRef idx="1">
            <a:schemeClr val="accent1"/>
          </a:lnRef>
          <a:fillRef idx="3">
            <a:schemeClr val="accent1"/>
          </a:fillRef>
          <a:effectRef idx="2">
            <a:schemeClr val="accent1"/>
          </a:effectRef>
          <a:fontRef idx="minor">
            <a:schemeClr val="lt1"/>
          </a:fontRef>
        </p:style>
        <p:txBody>
          <a:bodyPr>
            <a:normAutofit/>
          </a:bodyPr>
          <a:lstStyle/>
          <a:p>
            <a:r>
              <a:rPr lang="es-MX" sz="2400" dirty="0" smtClean="0"/>
              <a:t>2. Metodología y </a:t>
            </a:r>
            <a:r>
              <a:rPr lang="es-MX" sz="2400" dirty="0" smtClean="0"/>
              <a:t>práctica </a:t>
            </a:r>
            <a:r>
              <a:rPr lang="es-MX" sz="2400" dirty="0" smtClean="0"/>
              <a:t>del derecho Administrativo</a:t>
            </a:r>
            <a:endParaRPr lang="es-MX" sz="2400" dirty="0"/>
          </a:p>
        </p:txBody>
      </p:sp>
      <p:sp>
        <p:nvSpPr>
          <p:cNvPr id="3" name="2 Marcador de contenido"/>
          <p:cNvSpPr>
            <a:spLocks noGrp="1"/>
          </p:cNvSpPr>
          <p:nvPr>
            <p:ph idx="1"/>
          </p:nvPr>
        </p:nvSpPr>
        <p:spPr>
          <a:xfrm>
            <a:off x="683568" y="2204864"/>
            <a:ext cx="7704856" cy="3941025"/>
          </a:xfrm>
        </p:spPr>
        <p:style>
          <a:lnRef idx="1">
            <a:schemeClr val="accent1"/>
          </a:lnRef>
          <a:fillRef idx="2">
            <a:schemeClr val="accent1"/>
          </a:fillRef>
          <a:effectRef idx="1">
            <a:schemeClr val="accent1"/>
          </a:effectRef>
          <a:fontRef idx="minor">
            <a:schemeClr val="dk1"/>
          </a:fontRef>
        </p:style>
        <p:txBody>
          <a:bodyPr>
            <a:normAutofit/>
          </a:bodyPr>
          <a:lstStyle/>
          <a:p>
            <a:pPr marL="68580" indent="0" algn="ctr">
              <a:buNone/>
            </a:pPr>
            <a:r>
              <a:rPr lang="es-MX" dirty="0" smtClean="0"/>
              <a:t>Los múltiples aspectos de la administración pública y, por ende, el derecho administrativo obligan a utilizar, en su desarrollo y estudio, diversos métodos, dada la gran variedad de metas y objetivos, así como seleccionar en cada caso, el o los que resulten mas adecuados, los mas usuales son: el deductivo, inductivo, sintético, el método analítico, analógico, estadístico, exegético, comparativo y el jurídico.  </a:t>
            </a:r>
          </a:p>
          <a:p>
            <a:pPr marL="68580" indent="0">
              <a:buNone/>
            </a:pPr>
            <a:r>
              <a:rPr lang="es-MX" dirty="0" smtClean="0"/>
              <a:t> </a:t>
            </a:r>
            <a:endParaRPr lang="es-MX" dirty="0"/>
          </a:p>
        </p:txBody>
      </p:sp>
    </p:spTree>
    <p:extLst>
      <p:ext uri="{BB962C8B-B14F-4D97-AF65-F5344CB8AC3E}">
        <p14:creationId xmlns:p14="http://schemas.microsoft.com/office/powerpoint/2010/main" val="340140238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Diagrama"/>
          <p:cNvGraphicFramePr/>
          <p:nvPr>
            <p:extLst>
              <p:ext uri="{D42A27DB-BD31-4B8C-83A1-F6EECF244321}">
                <p14:modId xmlns:p14="http://schemas.microsoft.com/office/powerpoint/2010/main" val="1322262948"/>
              </p:ext>
            </p:extLst>
          </p:nvPr>
        </p:nvGraphicFramePr>
        <p:xfrm>
          <a:off x="539552" y="692696"/>
          <a:ext cx="7920880" cy="590465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8131680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Diagrama"/>
          <p:cNvGraphicFramePr/>
          <p:nvPr>
            <p:extLst>
              <p:ext uri="{D42A27DB-BD31-4B8C-83A1-F6EECF244321}">
                <p14:modId xmlns:p14="http://schemas.microsoft.com/office/powerpoint/2010/main" val="2313025977"/>
              </p:ext>
            </p:extLst>
          </p:nvPr>
        </p:nvGraphicFramePr>
        <p:xfrm>
          <a:off x="539552" y="620688"/>
          <a:ext cx="8064896" cy="576064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86816609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490" y="1124744"/>
            <a:ext cx="7024744" cy="1512168"/>
          </a:xfrm>
        </p:spPr>
        <p:txBody>
          <a:bodyPr>
            <a:normAutofit fontScale="90000"/>
          </a:bodyPr>
          <a:lstStyle/>
          <a:p>
            <a:r>
              <a:rPr lang="es-MX" sz="3100" dirty="0" smtClean="0"/>
              <a:t/>
            </a:r>
            <a:br>
              <a:rPr lang="es-MX" sz="3100" dirty="0" smtClean="0"/>
            </a:br>
            <a:r>
              <a:rPr lang="es-MX" sz="3100" dirty="0"/>
              <a:t/>
            </a:r>
            <a:br>
              <a:rPr lang="es-MX" sz="3100" dirty="0"/>
            </a:br>
            <a:r>
              <a:rPr lang="es-MX" sz="3100" dirty="0" smtClean="0"/>
              <a:t/>
            </a:r>
            <a:br>
              <a:rPr lang="es-MX" sz="3100" dirty="0" smtClean="0"/>
            </a:br>
            <a:r>
              <a:rPr lang="es-MX" sz="3100" dirty="0"/>
              <a:t/>
            </a:r>
            <a:br>
              <a:rPr lang="es-MX" sz="3100" dirty="0"/>
            </a:br>
            <a:r>
              <a:rPr lang="es-MX" sz="3100" dirty="0" smtClean="0"/>
              <a:t/>
            </a:r>
            <a:br>
              <a:rPr lang="es-MX" sz="3100" dirty="0" smtClean="0"/>
            </a:br>
            <a:r>
              <a:rPr lang="es-MX" sz="2700" dirty="0" smtClean="0"/>
              <a:t>3. Naturaleza, autonomía y objeto del derecho Administrativo.</a:t>
            </a:r>
            <a:br>
              <a:rPr lang="es-MX" sz="2700" dirty="0" smtClean="0"/>
            </a:br>
            <a:r>
              <a:rPr lang="es-MX" sz="3200" dirty="0" smtClean="0"/>
              <a:t/>
            </a:r>
            <a:br>
              <a:rPr lang="es-MX" sz="3200" dirty="0" smtClean="0"/>
            </a:br>
            <a:r>
              <a:rPr lang="es-MX" sz="2700" i="1" dirty="0">
                <a:latin typeface="Constantia" pitchFamily="18" charset="0"/>
              </a:rPr>
              <a:t>a) Naturaleza del derecho administrativo:</a:t>
            </a:r>
            <a:br>
              <a:rPr lang="es-MX" sz="2700" i="1" dirty="0">
                <a:latin typeface="Constantia" pitchFamily="18" charset="0"/>
              </a:rPr>
            </a:br>
            <a:endParaRPr lang="es-MX" sz="2700" i="1" dirty="0">
              <a:latin typeface="Constantia" pitchFamily="18" charset="0"/>
            </a:endParaRPr>
          </a:p>
        </p:txBody>
      </p:sp>
      <p:sp>
        <p:nvSpPr>
          <p:cNvPr id="3" name="2 Marcador de contenido"/>
          <p:cNvSpPr>
            <a:spLocks noGrp="1"/>
          </p:cNvSpPr>
          <p:nvPr>
            <p:ph idx="1"/>
          </p:nvPr>
        </p:nvSpPr>
        <p:spPr>
          <a:xfrm>
            <a:off x="1043492" y="2564904"/>
            <a:ext cx="6777317" cy="3816424"/>
          </a:xfrm>
        </p:spPr>
        <p:txBody>
          <a:bodyPr>
            <a:normAutofit fontScale="85000" lnSpcReduction="10000"/>
          </a:bodyPr>
          <a:lstStyle/>
          <a:p>
            <a:pPr algn="just">
              <a:buFont typeface="Wingdings" pitchFamily="2" charset="2"/>
              <a:buChar char="q"/>
            </a:pPr>
            <a:r>
              <a:rPr lang="es-MX" dirty="0" smtClean="0"/>
              <a:t>El derecho administrativo es aquella parte del Derecho público aplicable a la administración. Lo que conlleva a la necesidad de establecer un criterio que sirva para la distinción entre derecho público y privado</a:t>
            </a:r>
            <a:r>
              <a:rPr lang="es-MX" dirty="0" smtClean="0"/>
              <a:t>.</a:t>
            </a:r>
          </a:p>
          <a:p>
            <a:pPr marL="68580" indent="0" algn="just">
              <a:buNone/>
            </a:pPr>
            <a:endParaRPr lang="es-MX" dirty="0" smtClean="0"/>
          </a:p>
          <a:p>
            <a:pPr algn="just">
              <a:buFont typeface="Wingdings" pitchFamily="2" charset="2"/>
              <a:buChar char="q"/>
            </a:pPr>
            <a:r>
              <a:rPr lang="es-MX" dirty="0" smtClean="0"/>
              <a:t>Es el ejercicio de la función disciplinaria inherente a todo grupo organizado, ejercitado tanto por las entidades públicas como privadas con el objeto de logras una conducta ordenada y ajustada a los deberes que cada quien le corresponde dentro de su competencia.</a:t>
            </a:r>
            <a:endParaRPr lang="es-MX" dirty="0"/>
          </a:p>
        </p:txBody>
      </p:sp>
    </p:spTree>
    <p:extLst>
      <p:ext uri="{BB962C8B-B14F-4D97-AF65-F5344CB8AC3E}">
        <p14:creationId xmlns:p14="http://schemas.microsoft.com/office/powerpoint/2010/main" val="321112175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490" y="764704"/>
            <a:ext cx="7024744" cy="936104"/>
          </a:xfrm>
        </p:spPr>
        <p:txBody>
          <a:bodyPr>
            <a:normAutofit/>
          </a:bodyPr>
          <a:lstStyle/>
          <a:p>
            <a:r>
              <a:rPr lang="es-MX" sz="2400" i="1" dirty="0" smtClean="0">
                <a:latin typeface="Constantia" pitchFamily="18" charset="0"/>
              </a:rPr>
              <a:t>b)autonomía </a:t>
            </a:r>
            <a:r>
              <a:rPr lang="es-MX" sz="2400" i="1" dirty="0">
                <a:latin typeface="Constantia" pitchFamily="18" charset="0"/>
              </a:rPr>
              <a:t>del derecho administrativo</a:t>
            </a:r>
            <a:endParaRPr lang="es-MX" sz="2400" i="1" dirty="0"/>
          </a:p>
        </p:txBody>
      </p:sp>
      <p:sp>
        <p:nvSpPr>
          <p:cNvPr id="5" name="4 Marcador de contenido"/>
          <p:cNvSpPr>
            <a:spLocks noGrp="1"/>
          </p:cNvSpPr>
          <p:nvPr>
            <p:ph idx="1"/>
          </p:nvPr>
        </p:nvSpPr>
        <p:spPr>
          <a:xfrm>
            <a:off x="611560" y="1484784"/>
            <a:ext cx="7848872" cy="4680520"/>
          </a:xfrm>
        </p:spPr>
        <p:txBody>
          <a:bodyPr>
            <a:normAutofit lnSpcReduction="10000"/>
          </a:bodyPr>
          <a:lstStyle/>
          <a:p>
            <a:pPr marL="0" indent="0">
              <a:buNone/>
            </a:pPr>
            <a:endParaRPr lang="es-MX" dirty="0" smtClean="0"/>
          </a:p>
          <a:p>
            <a:pPr marL="0" indent="0" algn="ctr">
              <a:buNone/>
            </a:pPr>
            <a:endParaRPr lang="es-MX" dirty="0" smtClean="0">
              <a:latin typeface="Constantia" pitchFamily="18" charset="0"/>
            </a:endParaRPr>
          </a:p>
          <a:p>
            <a:pPr indent="-342900" algn="ctr">
              <a:buFont typeface="Wingdings" pitchFamily="2" charset="2"/>
              <a:buChar char="q"/>
            </a:pPr>
            <a:r>
              <a:rPr lang="es-MX" dirty="0" smtClean="0">
                <a:latin typeface="Constantia" pitchFamily="18" charset="0"/>
              </a:rPr>
              <a:t>La </a:t>
            </a:r>
            <a:r>
              <a:rPr lang="es-MX" dirty="0">
                <a:latin typeface="Constantia" pitchFamily="18" charset="0"/>
              </a:rPr>
              <a:t>autonomía del </a:t>
            </a:r>
            <a:r>
              <a:rPr lang="es-MX" dirty="0" smtClean="0">
                <a:latin typeface="Constantia" pitchFamily="18" charset="0"/>
              </a:rPr>
              <a:t>derecho </a:t>
            </a:r>
            <a:r>
              <a:rPr lang="es-MX" dirty="0">
                <a:latin typeface="Constantia" pitchFamily="18" charset="0"/>
              </a:rPr>
              <a:t>administrativo </a:t>
            </a:r>
            <a:r>
              <a:rPr lang="es-MX" dirty="0" smtClean="0">
                <a:latin typeface="Constantia" pitchFamily="18" charset="0"/>
              </a:rPr>
              <a:t>se </a:t>
            </a:r>
            <a:r>
              <a:rPr lang="es-MX" dirty="0">
                <a:latin typeface="Constantia" pitchFamily="18" charset="0"/>
              </a:rPr>
              <a:t>acredita con la existencia de su propio sistema normativo, cuyas fuentes específicas evitan utilizar las del derecho ordinario y las de otras ramas del derecho público. </a:t>
            </a:r>
            <a:endParaRPr lang="es-MX" dirty="0" smtClean="0">
              <a:latin typeface="Constantia" pitchFamily="18" charset="0"/>
            </a:endParaRPr>
          </a:p>
          <a:p>
            <a:pPr indent="-342900" algn="ctr">
              <a:buFont typeface="Wingdings" pitchFamily="2" charset="2"/>
              <a:buChar char="q"/>
            </a:pPr>
            <a:endParaRPr lang="es-MX" dirty="0" smtClean="0">
              <a:latin typeface="Constantia" pitchFamily="18" charset="0"/>
            </a:endParaRPr>
          </a:p>
          <a:p>
            <a:pPr indent="-342900" algn="ctr">
              <a:buFont typeface="Wingdings" pitchFamily="2" charset="2"/>
              <a:buChar char="q"/>
            </a:pPr>
            <a:r>
              <a:rPr lang="es-MX" dirty="0" smtClean="0">
                <a:latin typeface="Constantia" pitchFamily="18" charset="0"/>
              </a:rPr>
              <a:t>Se </a:t>
            </a:r>
            <a:r>
              <a:rPr lang="es-MX" dirty="0">
                <a:latin typeface="Constantia" pitchFamily="18" charset="0"/>
              </a:rPr>
              <a:t>comprueba también con su finalidad, la cual está circunscrita </a:t>
            </a:r>
            <a:r>
              <a:rPr lang="es-MX" dirty="0" smtClean="0">
                <a:latin typeface="Constantia" pitchFamily="18" charset="0"/>
              </a:rPr>
              <a:t>a la </a:t>
            </a:r>
            <a:r>
              <a:rPr lang="es-MX" dirty="0">
                <a:latin typeface="Constantia" pitchFamily="18" charset="0"/>
              </a:rPr>
              <a:t>organización y funcionamiento de la Administración pública y de sus relaciones con los otros órganos del poder público y con los particulares, expresada en principios legales y normas jurídicas propias ampliamente comentadas en su bibliografía.</a:t>
            </a:r>
          </a:p>
          <a:p>
            <a:endParaRPr lang="es-MX" dirty="0"/>
          </a:p>
        </p:txBody>
      </p:sp>
    </p:spTree>
    <p:extLst>
      <p:ext uri="{BB962C8B-B14F-4D97-AF65-F5344CB8AC3E}">
        <p14:creationId xmlns:p14="http://schemas.microsoft.com/office/powerpoint/2010/main" val="153112379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3203848" y="980729"/>
            <a:ext cx="5052305" cy="936104"/>
          </a:xfrm>
        </p:spPr>
        <p:txBody>
          <a:bodyPr>
            <a:normAutofit/>
          </a:bodyPr>
          <a:lstStyle/>
          <a:p>
            <a:pPr algn="ctr"/>
            <a:r>
              <a:rPr lang="es-MX" sz="4800" dirty="0" smtClean="0">
                <a:latin typeface="Algerian" pitchFamily="82" charset="0"/>
              </a:rPr>
              <a:t>Contenido</a:t>
            </a:r>
            <a:endParaRPr lang="es-MX" sz="4800" dirty="0">
              <a:latin typeface="Algerian" pitchFamily="82" charset="0"/>
            </a:endParaRPr>
          </a:p>
        </p:txBody>
      </p:sp>
      <p:sp>
        <p:nvSpPr>
          <p:cNvPr id="5" name="4 Marcador de texto"/>
          <p:cNvSpPr>
            <a:spLocks noGrp="1"/>
          </p:cNvSpPr>
          <p:nvPr>
            <p:ph type="body" idx="1"/>
          </p:nvPr>
        </p:nvSpPr>
        <p:spPr>
          <a:xfrm>
            <a:off x="1258645" y="2492896"/>
            <a:ext cx="6637467" cy="3294717"/>
          </a:xfrm>
          <a:solidFill>
            <a:srgbClr val="92D050"/>
          </a:solidFill>
        </p:spPr>
        <p:style>
          <a:lnRef idx="1">
            <a:schemeClr val="accent1"/>
          </a:lnRef>
          <a:fillRef idx="2">
            <a:schemeClr val="accent1"/>
          </a:fillRef>
          <a:effectRef idx="1">
            <a:schemeClr val="accent1"/>
          </a:effectRef>
          <a:fontRef idx="minor">
            <a:schemeClr val="dk1"/>
          </a:fontRef>
        </p:style>
        <p:txBody>
          <a:bodyPr>
            <a:normAutofit/>
          </a:bodyPr>
          <a:lstStyle/>
          <a:p>
            <a:endParaRPr lang="es-MX" u="sng" dirty="0">
              <a:solidFill>
                <a:srgbClr val="FFFF66"/>
              </a:solidFill>
              <a:latin typeface="Times New Roman" pitchFamily="18" charset="0"/>
              <a:cs typeface="Times New Roman" pitchFamily="18" charset="0"/>
            </a:endParaRPr>
          </a:p>
          <a:p>
            <a:pPr marL="342900" indent="-342900">
              <a:buFont typeface="Wingdings" pitchFamily="2" charset="2"/>
              <a:buChar char="q"/>
            </a:pPr>
            <a:r>
              <a:rPr lang="es-MX" sz="2800" u="sng" dirty="0" smtClean="0">
                <a:solidFill>
                  <a:srgbClr val="FFFF66"/>
                </a:solidFill>
                <a:latin typeface="Times New Roman" pitchFamily="18" charset="0"/>
                <a:cs typeface="Times New Roman" pitchFamily="18" charset="0"/>
              </a:rPr>
              <a:t>Guión de uso</a:t>
            </a:r>
          </a:p>
          <a:p>
            <a:pPr marL="342900" indent="-342900">
              <a:buFont typeface="Wingdings" pitchFamily="2" charset="2"/>
              <a:buChar char="q"/>
            </a:pPr>
            <a:endParaRPr lang="es-MX" sz="2800" u="sng" dirty="0">
              <a:solidFill>
                <a:srgbClr val="FFFF66"/>
              </a:solidFill>
              <a:latin typeface="Times New Roman" pitchFamily="18" charset="0"/>
              <a:cs typeface="Times New Roman" pitchFamily="18" charset="0"/>
            </a:endParaRPr>
          </a:p>
          <a:p>
            <a:pPr marL="342900" indent="-342900">
              <a:buFont typeface="Wingdings" pitchFamily="2" charset="2"/>
              <a:buChar char="q"/>
            </a:pPr>
            <a:r>
              <a:rPr lang="es-MX" sz="2800" u="sng" dirty="0" smtClean="0">
                <a:solidFill>
                  <a:srgbClr val="FFFF66"/>
                </a:solidFill>
                <a:latin typeface="Times New Roman" pitchFamily="18" charset="0"/>
                <a:cs typeface="Times New Roman" pitchFamily="18" charset="0"/>
              </a:rPr>
              <a:t>Objetivos de la unidad de aprendizaje</a:t>
            </a:r>
          </a:p>
          <a:p>
            <a:pPr marL="342900" indent="-342900">
              <a:buFont typeface="Wingdings" pitchFamily="2" charset="2"/>
              <a:buChar char="q"/>
            </a:pPr>
            <a:endParaRPr lang="es-MX" sz="2800" u="sng" dirty="0">
              <a:solidFill>
                <a:srgbClr val="FFFF66"/>
              </a:solidFill>
              <a:latin typeface="Times New Roman" pitchFamily="18" charset="0"/>
              <a:cs typeface="Times New Roman" pitchFamily="18" charset="0"/>
            </a:endParaRPr>
          </a:p>
          <a:p>
            <a:pPr marL="342900" indent="-342900">
              <a:buFont typeface="Wingdings" pitchFamily="2" charset="2"/>
              <a:buChar char="q"/>
            </a:pPr>
            <a:r>
              <a:rPr lang="es-MX" sz="2800" u="sng" smtClean="0">
                <a:solidFill>
                  <a:srgbClr val="FFFF66"/>
                </a:solidFill>
                <a:latin typeface="Times New Roman" pitchFamily="18" charset="0"/>
                <a:cs typeface="Times New Roman" pitchFamily="18" charset="0"/>
              </a:rPr>
              <a:t>Referencias </a:t>
            </a:r>
            <a:r>
              <a:rPr lang="es-MX" sz="2800" u="sng" smtClean="0">
                <a:solidFill>
                  <a:srgbClr val="FFFF66"/>
                </a:solidFill>
                <a:latin typeface="Times New Roman" pitchFamily="18" charset="0"/>
                <a:cs typeface="Times New Roman" pitchFamily="18" charset="0"/>
              </a:rPr>
              <a:t>bibligráficas</a:t>
            </a:r>
            <a:endParaRPr lang="es-MX" sz="2800" u="sng" dirty="0">
              <a:solidFill>
                <a:srgbClr val="FFFF66"/>
              </a:solidFill>
              <a:latin typeface="Times New Roman" pitchFamily="18" charset="0"/>
              <a:cs typeface="Times New Roman" pitchFamily="18" charset="0"/>
            </a:endParaRPr>
          </a:p>
        </p:txBody>
      </p:sp>
      <p:pic>
        <p:nvPicPr>
          <p:cNvPr id="6" name="5 Imagen" descr="Imagen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3648" y="836712"/>
            <a:ext cx="1428750" cy="1263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3613282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490" y="1027664"/>
            <a:ext cx="7024744" cy="673144"/>
          </a:xfrm>
        </p:spPr>
        <p:txBody>
          <a:bodyPr>
            <a:normAutofit/>
          </a:bodyPr>
          <a:lstStyle/>
          <a:p>
            <a:r>
              <a:rPr lang="es-MX" sz="2400" i="1" dirty="0" smtClean="0">
                <a:latin typeface="Constantia" pitchFamily="18" charset="0"/>
              </a:rPr>
              <a:t>c) Objeto del derecho administrativo</a:t>
            </a:r>
            <a:endParaRPr lang="es-MX" sz="2400" i="1" dirty="0">
              <a:latin typeface="Constantia" pitchFamily="18" charset="0"/>
            </a:endParaRPr>
          </a:p>
        </p:txBody>
      </p:sp>
      <p:sp>
        <p:nvSpPr>
          <p:cNvPr id="3" name="2 Marcador de contenido"/>
          <p:cNvSpPr>
            <a:spLocks noGrp="1"/>
          </p:cNvSpPr>
          <p:nvPr>
            <p:ph idx="1"/>
          </p:nvPr>
        </p:nvSpPr>
        <p:spPr/>
        <p:txBody>
          <a:bodyPr/>
          <a:lstStyle/>
          <a:p>
            <a:r>
              <a:rPr lang="es-MX" dirty="0" smtClean="0"/>
              <a:t>El objeto del derecho administrativo es la Administración Pública, en todas sus manifestaciones:</a:t>
            </a:r>
            <a:endParaRPr lang="es-MX" dirty="0"/>
          </a:p>
        </p:txBody>
      </p:sp>
      <p:graphicFrame>
        <p:nvGraphicFramePr>
          <p:cNvPr id="4" name="3 Diagrama"/>
          <p:cNvGraphicFramePr/>
          <p:nvPr>
            <p:extLst>
              <p:ext uri="{D42A27DB-BD31-4B8C-83A1-F6EECF244321}">
                <p14:modId xmlns:p14="http://schemas.microsoft.com/office/powerpoint/2010/main" val="3705283841"/>
              </p:ext>
            </p:extLst>
          </p:nvPr>
        </p:nvGraphicFramePr>
        <p:xfrm>
          <a:off x="899592" y="3933056"/>
          <a:ext cx="7272808" cy="23042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4641500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1043490" y="836712"/>
            <a:ext cx="7024744" cy="792088"/>
          </a:xfrm>
        </p:spPr>
        <p:txBody>
          <a:bodyPr>
            <a:noAutofit/>
          </a:bodyPr>
          <a:lstStyle/>
          <a:p>
            <a:r>
              <a:rPr lang="es-MX" sz="2400" dirty="0" smtClean="0"/>
              <a:t>4. El papel del Derecho </a:t>
            </a:r>
            <a:r>
              <a:rPr lang="es-MX" sz="2400" dirty="0"/>
              <a:t>A</a:t>
            </a:r>
            <a:r>
              <a:rPr lang="es-MX" sz="2400" dirty="0" smtClean="0"/>
              <a:t>dministrativo en relación con las Ciencias Sociales</a:t>
            </a:r>
            <a:endParaRPr lang="es-MX" sz="2400" dirty="0"/>
          </a:p>
        </p:txBody>
      </p:sp>
      <p:sp>
        <p:nvSpPr>
          <p:cNvPr id="5" name="4 Marcador de contenido"/>
          <p:cNvSpPr>
            <a:spLocks noGrp="1"/>
          </p:cNvSpPr>
          <p:nvPr>
            <p:ph idx="1"/>
          </p:nvPr>
        </p:nvSpPr>
        <p:spPr>
          <a:xfrm>
            <a:off x="611560" y="2323652"/>
            <a:ext cx="7920880" cy="3913660"/>
          </a:xfrm>
        </p:spPr>
        <p:style>
          <a:lnRef idx="1">
            <a:schemeClr val="accent1"/>
          </a:lnRef>
          <a:fillRef idx="2">
            <a:schemeClr val="accent1"/>
          </a:fillRef>
          <a:effectRef idx="1">
            <a:schemeClr val="accent1"/>
          </a:effectRef>
          <a:fontRef idx="minor">
            <a:schemeClr val="dk1"/>
          </a:fontRef>
        </p:style>
        <p:txBody>
          <a:bodyPr>
            <a:normAutofit fontScale="92500"/>
          </a:bodyPr>
          <a:lstStyle/>
          <a:p>
            <a:pPr marL="0" indent="0" algn="ctr">
              <a:buNone/>
            </a:pPr>
            <a:r>
              <a:rPr lang="es-MX" sz="2600" dirty="0" smtClean="0"/>
              <a:t>El Derecho Administrativo como tal, al igual que las demás ramas del derecho, no existe únicamente en un plano de normas abstractas, sino que parte de hechos y actos que deben ser regulados. Del mismo modo en que no todos los fenómenos humanos son estudiados desde la misma óptica, hay un sinfín de ciencias, sobre todo las sociales, con las que el derecho y, en este caso, el derecho administrativo, guardan una relacion interesante. Así, el derecho administrativo se relaciona con:</a:t>
            </a:r>
            <a:endParaRPr lang="es-MX" sz="2600" dirty="0"/>
          </a:p>
        </p:txBody>
      </p:sp>
    </p:spTree>
    <p:extLst>
      <p:ext uri="{BB962C8B-B14F-4D97-AF65-F5344CB8AC3E}">
        <p14:creationId xmlns:p14="http://schemas.microsoft.com/office/powerpoint/2010/main" val="78821921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Diagrama"/>
          <p:cNvGraphicFramePr/>
          <p:nvPr>
            <p:extLst>
              <p:ext uri="{D42A27DB-BD31-4B8C-83A1-F6EECF244321}">
                <p14:modId xmlns:p14="http://schemas.microsoft.com/office/powerpoint/2010/main" val="1517865258"/>
              </p:ext>
            </p:extLst>
          </p:nvPr>
        </p:nvGraphicFramePr>
        <p:xfrm>
          <a:off x="179512" y="404664"/>
          <a:ext cx="8496944" cy="62646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8203347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Diagrama"/>
          <p:cNvGraphicFramePr/>
          <p:nvPr>
            <p:extLst>
              <p:ext uri="{D42A27DB-BD31-4B8C-83A1-F6EECF244321}">
                <p14:modId xmlns:p14="http://schemas.microsoft.com/office/powerpoint/2010/main" val="4166981275"/>
              </p:ext>
            </p:extLst>
          </p:nvPr>
        </p:nvGraphicFramePr>
        <p:xfrm>
          <a:off x="179512" y="692696"/>
          <a:ext cx="8856984" cy="61206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4594764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Diagrama"/>
          <p:cNvGraphicFramePr/>
          <p:nvPr>
            <p:extLst>
              <p:ext uri="{D42A27DB-BD31-4B8C-83A1-F6EECF244321}">
                <p14:modId xmlns:p14="http://schemas.microsoft.com/office/powerpoint/2010/main" val="3630797348"/>
              </p:ext>
            </p:extLst>
          </p:nvPr>
        </p:nvGraphicFramePr>
        <p:xfrm>
          <a:off x="179512" y="692696"/>
          <a:ext cx="8784976" cy="58326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6356809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2 Diagrama"/>
          <p:cNvGraphicFramePr/>
          <p:nvPr>
            <p:extLst>
              <p:ext uri="{D42A27DB-BD31-4B8C-83A1-F6EECF244321}">
                <p14:modId xmlns:p14="http://schemas.microsoft.com/office/powerpoint/2010/main" val="3502359174"/>
              </p:ext>
            </p:extLst>
          </p:nvPr>
        </p:nvGraphicFramePr>
        <p:xfrm>
          <a:off x="539552" y="908720"/>
          <a:ext cx="7992888" cy="56166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3979852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490" y="764704"/>
            <a:ext cx="7024744" cy="936104"/>
          </a:xfrm>
        </p:spPr>
        <p:txBody>
          <a:bodyPr>
            <a:normAutofit/>
          </a:bodyPr>
          <a:lstStyle/>
          <a:p>
            <a:r>
              <a:rPr lang="es-MX" sz="2400" dirty="0" smtClean="0">
                <a:latin typeface="Century Gothic" pitchFamily="34" charset="0"/>
              </a:rPr>
              <a:t>5. La aplicación de las fuentes del derecho administrativo</a:t>
            </a:r>
            <a:endParaRPr lang="es-MX" sz="2400" dirty="0">
              <a:latin typeface="Century Gothic" pitchFamily="34" charset="0"/>
            </a:endParaRPr>
          </a:p>
        </p:txBody>
      </p:sp>
      <p:sp>
        <p:nvSpPr>
          <p:cNvPr id="3" name="2 Marcador de contenido"/>
          <p:cNvSpPr>
            <a:spLocks noGrp="1"/>
          </p:cNvSpPr>
          <p:nvPr>
            <p:ph idx="1"/>
          </p:nvPr>
        </p:nvSpPr>
        <p:spPr>
          <a:xfrm>
            <a:off x="755576" y="2204864"/>
            <a:ext cx="7488832" cy="3987805"/>
          </a:xfrm>
          <a:ln/>
        </p:spPr>
        <p:style>
          <a:lnRef idx="1">
            <a:schemeClr val="accent1"/>
          </a:lnRef>
          <a:fillRef idx="2">
            <a:schemeClr val="accent1"/>
          </a:fillRef>
          <a:effectRef idx="1">
            <a:schemeClr val="accent1"/>
          </a:effectRef>
          <a:fontRef idx="minor">
            <a:schemeClr val="dk1"/>
          </a:fontRef>
        </p:style>
        <p:txBody>
          <a:bodyPr>
            <a:normAutofit/>
          </a:bodyPr>
          <a:lstStyle/>
          <a:p>
            <a:pPr marL="68580" indent="0" algn="ctr">
              <a:buNone/>
            </a:pPr>
            <a:r>
              <a:rPr lang="es-MX" sz="2800" dirty="0" smtClean="0">
                <a:latin typeface="Century Gothic" pitchFamily="34" charset="0"/>
                <a:cs typeface="Times New Roman" pitchFamily="18" charset="0"/>
              </a:rPr>
              <a:t>Las fuentes del Derecho administrativo son los procedimientos, formas, actos o hechos y demás medios de creación e interpretación, en los cuales tienen su origen los principios y leyes en general, las fuentes mismas del derecho, como la ley, la costumbre y la jurisprudencia, todas referidas a la materia administrativa.</a:t>
            </a:r>
          </a:p>
          <a:p>
            <a:pPr algn="ctr"/>
            <a:endParaRPr lang="es-MX" sz="2800" dirty="0">
              <a:latin typeface="AR BERKLEY" pitchFamily="2" charset="0"/>
            </a:endParaRPr>
          </a:p>
        </p:txBody>
      </p:sp>
    </p:spTree>
    <p:extLst>
      <p:ext uri="{BB962C8B-B14F-4D97-AF65-F5344CB8AC3E}">
        <p14:creationId xmlns:p14="http://schemas.microsoft.com/office/powerpoint/2010/main" val="323293281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55576" y="836712"/>
            <a:ext cx="7704856" cy="1152128"/>
          </a:xfrm>
        </p:spPr>
        <p:txBody>
          <a:bodyPr>
            <a:noAutofit/>
          </a:bodyPr>
          <a:lstStyle/>
          <a:p>
            <a:r>
              <a:rPr lang="es-MX" sz="2800" dirty="0" smtClean="0"/>
              <a:t/>
            </a:r>
            <a:br>
              <a:rPr lang="es-MX" sz="2800" dirty="0" smtClean="0"/>
            </a:br>
            <a:r>
              <a:rPr lang="es-MX" sz="2400" dirty="0" smtClean="0"/>
              <a:t>En orden a su importancia las fuentes del derecho administrativo son las siguientes</a:t>
            </a:r>
            <a:r>
              <a:rPr lang="es-MX" sz="2800" dirty="0" smtClean="0"/>
              <a:t>:</a:t>
            </a:r>
            <a:r>
              <a:rPr lang="es-MX" sz="2800" b="1" dirty="0"/>
              <a:t> </a:t>
            </a:r>
            <a:r>
              <a:rPr lang="es-MX" sz="2800" b="1" dirty="0" smtClean="0"/>
              <a:t/>
            </a:r>
            <a:br>
              <a:rPr lang="es-MX" sz="2800" b="1" dirty="0" smtClean="0"/>
            </a:br>
            <a:r>
              <a:rPr lang="es-MX" sz="2000" b="1" i="1" dirty="0" smtClean="0">
                <a:latin typeface="Constantia" pitchFamily="18" charset="0"/>
              </a:rPr>
              <a:t>a</a:t>
            </a:r>
            <a:r>
              <a:rPr lang="es-MX" sz="2000" b="1" i="1" dirty="0">
                <a:latin typeface="Constantia" pitchFamily="18" charset="0"/>
              </a:rPr>
              <a:t>) La Constitución:</a:t>
            </a:r>
            <a:r>
              <a:rPr lang="es-MX" sz="2000" i="1" dirty="0">
                <a:latin typeface="Constantia" pitchFamily="18" charset="0"/>
              </a:rPr>
              <a:t> </a:t>
            </a:r>
          </a:p>
        </p:txBody>
      </p:sp>
      <p:graphicFrame>
        <p:nvGraphicFramePr>
          <p:cNvPr id="5" name="4 Marcador de contenido"/>
          <p:cNvGraphicFramePr>
            <a:graphicFrameLocks noGrp="1"/>
          </p:cNvGraphicFramePr>
          <p:nvPr>
            <p:ph idx="1"/>
            <p:extLst>
              <p:ext uri="{D42A27DB-BD31-4B8C-83A1-F6EECF244321}">
                <p14:modId xmlns:p14="http://schemas.microsoft.com/office/powerpoint/2010/main" val="528714148"/>
              </p:ext>
            </p:extLst>
          </p:nvPr>
        </p:nvGraphicFramePr>
        <p:xfrm>
          <a:off x="467544" y="2204864"/>
          <a:ext cx="8352928" cy="43204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2854443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258645" y="692697"/>
            <a:ext cx="6637468" cy="504055"/>
          </a:xfrm>
        </p:spPr>
        <p:txBody>
          <a:bodyPr>
            <a:noAutofit/>
          </a:bodyPr>
          <a:lstStyle/>
          <a:p>
            <a:r>
              <a:rPr lang="es-MX" sz="2000" b="1" i="1" dirty="0">
                <a:latin typeface="Constantia" pitchFamily="18" charset="0"/>
              </a:rPr>
              <a:t>b</a:t>
            </a:r>
            <a:r>
              <a:rPr lang="es-MX" sz="2000" b="1" i="1" dirty="0" smtClean="0">
                <a:latin typeface="Constantia" pitchFamily="18" charset="0"/>
              </a:rPr>
              <a:t>) La Ley</a:t>
            </a:r>
            <a:endParaRPr lang="es-MX" sz="2000" i="1" dirty="0">
              <a:latin typeface="Constantia" pitchFamily="18" charset="0"/>
            </a:endParaRPr>
          </a:p>
        </p:txBody>
      </p:sp>
      <p:graphicFrame>
        <p:nvGraphicFramePr>
          <p:cNvPr id="4" name="3 Diagrama"/>
          <p:cNvGraphicFramePr/>
          <p:nvPr/>
        </p:nvGraphicFramePr>
        <p:xfrm>
          <a:off x="827583" y="1412776"/>
          <a:ext cx="7632849" cy="50405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1517427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259632" y="836712"/>
            <a:ext cx="6637468" cy="576064"/>
          </a:xfrm>
        </p:spPr>
        <p:txBody>
          <a:bodyPr>
            <a:normAutofit/>
          </a:bodyPr>
          <a:lstStyle/>
          <a:p>
            <a:r>
              <a:rPr lang="es-MX" sz="2000" b="1" i="1" dirty="0" smtClean="0">
                <a:latin typeface="Constantia" pitchFamily="18" charset="0"/>
              </a:rPr>
              <a:t>c)Reglamentos</a:t>
            </a:r>
            <a:endParaRPr lang="es-MX" sz="2000" i="1" dirty="0">
              <a:latin typeface="Constantia" pitchFamily="18" charset="0"/>
            </a:endParaRPr>
          </a:p>
        </p:txBody>
      </p:sp>
      <p:graphicFrame>
        <p:nvGraphicFramePr>
          <p:cNvPr id="4" name="3 Diagrama"/>
          <p:cNvGraphicFramePr/>
          <p:nvPr>
            <p:extLst>
              <p:ext uri="{D42A27DB-BD31-4B8C-83A1-F6EECF244321}">
                <p14:modId xmlns:p14="http://schemas.microsoft.com/office/powerpoint/2010/main" val="1247696707"/>
              </p:ext>
            </p:extLst>
          </p:nvPr>
        </p:nvGraphicFramePr>
        <p:xfrm>
          <a:off x="755576" y="2060848"/>
          <a:ext cx="7632847" cy="38884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1210061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490" y="1027664"/>
            <a:ext cx="7024744" cy="457120"/>
          </a:xfrm>
        </p:spPr>
        <p:txBody>
          <a:bodyPr>
            <a:noAutofit/>
          </a:bodyPr>
          <a:lstStyle/>
          <a:p>
            <a:r>
              <a:rPr lang="es-MX" sz="2400" b="1" dirty="0"/>
              <a:t>GUIÓN DE USO</a:t>
            </a:r>
            <a:endParaRPr lang="es-MX" sz="2400" dirty="0"/>
          </a:p>
        </p:txBody>
      </p:sp>
      <p:sp>
        <p:nvSpPr>
          <p:cNvPr id="3" name="2 Marcador de contenido"/>
          <p:cNvSpPr>
            <a:spLocks noGrp="1"/>
          </p:cNvSpPr>
          <p:nvPr>
            <p:ph idx="1"/>
          </p:nvPr>
        </p:nvSpPr>
        <p:spPr/>
        <p:txBody>
          <a:bodyPr>
            <a:normAutofit fontScale="85000" lnSpcReduction="10000"/>
          </a:bodyPr>
          <a:lstStyle/>
          <a:p>
            <a:pPr algn="just"/>
            <a:r>
              <a:rPr lang="es-ES" dirty="0" smtClean="0"/>
              <a:t>El presente </a:t>
            </a:r>
            <a:r>
              <a:rPr lang="es-ES" dirty="0"/>
              <a:t>material está </a:t>
            </a:r>
            <a:r>
              <a:rPr lang="es-ES" dirty="0" smtClean="0"/>
              <a:t>conformado </a:t>
            </a:r>
            <a:r>
              <a:rPr lang="es-ES" dirty="0"/>
              <a:t>por </a:t>
            </a:r>
            <a:r>
              <a:rPr lang="es-ES" dirty="0" smtClean="0"/>
              <a:t>35 </a:t>
            </a:r>
            <a:r>
              <a:rPr lang="es-ES" dirty="0"/>
              <a:t>diapositivas para abarcar los </a:t>
            </a:r>
            <a:r>
              <a:rPr lang="es-ES" dirty="0" smtClean="0"/>
              <a:t>ocho </a:t>
            </a:r>
            <a:r>
              <a:rPr lang="es-ES" dirty="0"/>
              <a:t>puntos de la </a:t>
            </a:r>
            <a:r>
              <a:rPr lang="es-ES" dirty="0" smtClean="0"/>
              <a:t>primera unidad  </a:t>
            </a:r>
            <a:r>
              <a:rPr lang="es-ES" dirty="0"/>
              <a:t>de competencia que el plan de estudios específica  para la Unidad de Aprendizaje  Derecho Administrativo</a:t>
            </a:r>
            <a:r>
              <a:rPr lang="es-ES" dirty="0" smtClean="0"/>
              <a:t>:</a:t>
            </a:r>
          </a:p>
          <a:p>
            <a:pPr marL="68580" indent="0" algn="just">
              <a:buNone/>
            </a:pPr>
            <a:endParaRPr lang="es-MX" dirty="0"/>
          </a:p>
          <a:p>
            <a:pPr lvl="0" algn="just"/>
            <a:r>
              <a:rPr lang="es-ES" dirty="0" smtClean="0"/>
              <a:t>Para la Unidad  I, se </a:t>
            </a:r>
            <a:r>
              <a:rPr lang="es-ES" dirty="0"/>
              <a:t>han seleccionado contenidos gráficos sobresalientes de la unidad, tratando de minimizar los textos extensos ya que la intensión del material es transmitir conceptos teóricos elementales, el material es un apoyo para la explicación que el docente realiza a los alumnos.</a:t>
            </a:r>
            <a:endParaRPr lang="es-MX" dirty="0"/>
          </a:p>
          <a:p>
            <a:endParaRPr lang="es-MX" dirty="0"/>
          </a:p>
          <a:p>
            <a:endParaRPr lang="es-MX" dirty="0"/>
          </a:p>
        </p:txBody>
      </p:sp>
    </p:spTree>
    <p:extLst>
      <p:ext uri="{BB962C8B-B14F-4D97-AF65-F5344CB8AC3E}">
        <p14:creationId xmlns:p14="http://schemas.microsoft.com/office/powerpoint/2010/main" val="407705267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490" y="692696"/>
            <a:ext cx="7024744" cy="432048"/>
          </a:xfrm>
        </p:spPr>
        <p:txBody>
          <a:bodyPr>
            <a:normAutofit/>
          </a:bodyPr>
          <a:lstStyle/>
          <a:p>
            <a:r>
              <a:rPr lang="es-MX" sz="2000" b="1" i="1" dirty="0" smtClean="0">
                <a:latin typeface="Constantia" pitchFamily="18" charset="0"/>
              </a:rPr>
              <a:t>d)Decretos:</a:t>
            </a:r>
            <a:endParaRPr lang="es-MX" sz="2000" i="1" dirty="0">
              <a:latin typeface="Constantia" pitchFamily="18" charset="0"/>
            </a:endParaRPr>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3760087742"/>
              </p:ext>
            </p:extLst>
          </p:nvPr>
        </p:nvGraphicFramePr>
        <p:xfrm>
          <a:off x="0" y="1052736"/>
          <a:ext cx="8892480" cy="58052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2336232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490" y="1027664"/>
            <a:ext cx="7024744" cy="457120"/>
          </a:xfrm>
        </p:spPr>
        <p:txBody>
          <a:bodyPr>
            <a:normAutofit fontScale="90000"/>
          </a:bodyPr>
          <a:lstStyle/>
          <a:p>
            <a:r>
              <a:rPr lang="es-MX" sz="2400" b="1" i="1" dirty="0" smtClean="0">
                <a:latin typeface="Constantia" pitchFamily="18" charset="0"/>
              </a:rPr>
              <a:t>d)Convenios</a:t>
            </a:r>
            <a:r>
              <a:rPr lang="es-MX" sz="2400" b="1" i="1" dirty="0">
                <a:latin typeface="Constantia" pitchFamily="18" charset="0"/>
              </a:rPr>
              <a:t>:</a:t>
            </a:r>
            <a:endParaRPr lang="es-MX" sz="2400" i="1" dirty="0">
              <a:latin typeface="Constantia" pitchFamily="18" charset="0"/>
            </a:endParaRPr>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3759439789"/>
              </p:ext>
            </p:extLst>
          </p:nvPr>
        </p:nvGraphicFramePr>
        <p:xfrm>
          <a:off x="539552" y="1772816"/>
          <a:ext cx="8064896" cy="47525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2365091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490" y="692696"/>
            <a:ext cx="7024744" cy="566761"/>
          </a:xfrm>
        </p:spPr>
        <p:txBody>
          <a:bodyPr>
            <a:normAutofit/>
          </a:bodyPr>
          <a:lstStyle/>
          <a:p>
            <a:r>
              <a:rPr lang="es-MX" sz="2400" b="1" i="1" dirty="0" smtClean="0">
                <a:latin typeface="Constantia" pitchFamily="18" charset="0"/>
              </a:rPr>
              <a:t>e)</a:t>
            </a:r>
            <a:r>
              <a:rPr lang="es-MX" sz="2400" b="1" i="1" dirty="0">
                <a:latin typeface="Constantia" pitchFamily="18" charset="0"/>
              </a:rPr>
              <a:t> Jurisprudencia</a:t>
            </a:r>
            <a:r>
              <a:rPr lang="es-MX" sz="2400" b="1" i="1" dirty="0" smtClean="0">
                <a:latin typeface="Constantia" pitchFamily="18" charset="0"/>
              </a:rPr>
              <a:t>:</a:t>
            </a:r>
            <a:endParaRPr lang="es-MX" sz="2400" b="1" i="1" dirty="0">
              <a:latin typeface="Constantia" pitchFamily="18" charset="0"/>
            </a:endParaRPr>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1686901446"/>
              </p:ext>
            </p:extLst>
          </p:nvPr>
        </p:nvGraphicFramePr>
        <p:xfrm>
          <a:off x="611560" y="1412776"/>
          <a:ext cx="7704856" cy="48965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491830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608" y="620688"/>
            <a:ext cx="7024744" cy="504056"/>
          </a:xfrm>
        </p:spPr>
        <p:txBody>
          <a:bodyPr>
            <a:normAutofit/>
          </a:bodyPr>
          <a:lstStyle/>
          <a:p>
            <a:r>
              <a:rPr lang="es-MX" sz="2400" dirty="0" smtClean="0"/>
              <a:t>6. La facultad reglamentaria y su aplicación</a:t>
            </a:r>
            <a:endParaRPr lang="es-MX" sz="2400" dirty="0"/>
          </a:p>
        </p:txBody>
      </p:sp>
      <p:graphicFrame>
        <p:nvGraphicFramePr>
          <p:cNvPr id="5" name="4 Marcador de contenido"/>
          <p:cNvGraphicFramePr>
            <a:graphicFrameLocks noGrp="1"/>
          </p:cNvGraphicFramePr>
          <p:nvPr>
            <p:ph idx="1"/>
            <p:extLst>
              <p:ext uri="{D42A27DB-BD31-4B8C-83A1-F6EECF244321}">
                <p14:modId xmlns:p14="http://schemas.microsoft.com/office/powerpoint/2010/main" val="644149625"/>
              </p:ext>
            </p:extLst>
          </p:nvPr>
        </p:nvGraphicFramePr>
        <p:xfrm>
          <a:off x="467544" y="1268760"/>
          <a:ext cx="7992888" cy="53285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5751240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27584" y="692696"/>
            <a:ext cx="7416824" cy="360040"/>
          </a:xfrm>
        </p:spPr>
        <p:txBody>
          <a:bodyPr>
            <a:noAutofit/>
          </a:bodyPr>
          <a:lstStyle/>
          <a:p>
            <a:r>
              <a:rPr lang="es-MX" sz="2000" dirty="0" smtClean="0"/>
              <a:t>7. Los decretos: concepto y campos de aplicación</a:t>
            </a:r>
            <a:endParaRPr lang="es-MX" sz="2000" dirty="0"/>
          </a:p>
        </p:txBody>
      </p:sp>
      <p:sp>
        <p:nvSpPr>
          <p:cNvPr id="3" name="2 Marcador de contenido"/>
          <p:cNvSpPr>
            <a:spLocks noGrp="1"/>
          </p:cNvSpPr>
          <p:nvPr>
            <p:ph idx="1"/>
          </p:nvPr>
        </p:nvSpPr>
        <p:spPr/>
        <p:txBody>
          <a:bodyPr>
            <a:normAutofit/>
          </a:bodyPr>
          <a:lstStyle/>
          <a:p>
            <a:pPr marL="68580" indent="0">
              <a:buNone/>
            </a:pPr>
            <a:endParaRPr lang="es-MX" dirty="0"/>
          </a:p>
        </p:txBody>
      </p:sp>
      <p:graphicFrame>
        <p:nvGraphicFramePr>
          <p:cNvPr id="7" name="6 Diagrama"/>
          <p:cNvGraphicFramePr/>
          <p:nvPr>
            <p:extLst>
              <p:ext uri="{D42A27DB-BD31-4B8C-83A1-F6EECF244321}">
                <p14:modId xmlns:p14="http://schemas.microsoft.com/office/powerpoint/2010/main" val="3683506062"/>
              </p:ext>
            </p:extLst>
          </p:nvPr>
        </p:nvGraphicFramePr>
        <p:xfrm>
          <a:off x="611560" y="1052736"/>
          <a:ext cx="7992888" cy="58052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1747186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331640" y="764704"/>
            <a:ext cx="6637468" cy="576063"/>
          </a:xfrm>
        </p:spPr>
        <p:txBody>
          <a:bodyPr>
            <a:noAutofit/>
          </a:bodyPr>
          <a:lstStyle/>
          <a:p>
            <a:r>
              <a:rPr lang="es-MX" sz="2000" dirty="0" smtClean="0"/>
              <a:t>8. La facultad discrecional como la estrategia del derecho administrativo</a:t>
            </a:r>
            <a:endParaRPr lang="es-MX" sz="2000" dirty="0"/>
          </a:p>
        </p:txBody>
      </p:sp>
      <p:graphicFrame>
        <p:nvGraphicFramePr>
          <p:cNvPr id="4" name="3 Diagrama"/>
          <p:cNvGraphicFramePr/>
          <p:nvPr>
            <p:extLst>
              <p:ext uri="{D42A27DB-BD31-4B8C-83A1-F6EECF244321}">
                <p14:modId xmlns:p14="http://schemas.microsoft.com/office/powerpoint/2010/main" val="1844732376"/>
              </p:ext>
            </p:extLst>
          </p:nvPr>
        </p:nvGraphicFramePr>
        <p:xfrm>
          <a:off x="-108520" y="1340768"/>
          <a:ext cx="9252520" cy="53285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0278867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490" y="692696"/>
            <a:ext cx="7024744" cy="648072"/>
          </a:xfrm>
        </p:spPr>
        <p:txBody>
          <a:bodyPr>
            <a:normAutofit/>
          </a:bodyPr>
          <a:lstStyle/>
          <a:p>
            <a:pPr algn="ctr"/>
            <a:r>
              <a:rPr lang="es-MX" sz="2800" dirty="0" smtClean="0"/>
              <a:t>Objetivos de la Unidad de Aprendizaje</a:t>
            </a:r>
            <a:endParaRPr lang="es-MX" sz="2800" dirty="0"/>
          </a:p>
        </p:txBody>
      </p:sp>
      <p:sp>
        <p:nvSpPr>
          <p:cNvPr id="3" name="2 Marcador de contenido"/>
          <p:cNvSpPr>
            <a:spLocks noGrp="1"/>
          </p:cNvSpPr>
          <p:nvPr>
            <p:ph idx="1"/>
          </p:nvPr>
        </p:nvSpPr>
        <p:spPr>
          <a:xfrm>
            <a:off x="539552" y="1556792"/>
            <a:ext cx="8064896" cy="4968552"/>
          </a:xfrm>
        </p:spPr>
        <p:txBody>
          <a:bodyPr>
            <a:normAutofit fontScale="85000" lnSpcReduction="10000"/>
          </a:bodyPr>
          <a:lstStyle/>
          <a:p>
            <a:pPr algn="just"/>
            <a:r>
              <a:rPr lang="es-MX" sz="2000" dirty="0" smtClean="0"/>
              <a:t>El alumno argumentará sobre las bases, el funcionamiento y aplicación del Derecho Administrativo, su manifestación como ciencia, sus fuentes, la facultad reglamentaria con fundamento en los principios de la Constitución Política de los Estados Unidos Mexicanos.</a:t>
            </a:r>
          </a:p>
          <a:p>
            <a:pPr marL="68580" indent="0" algn="just">
              <a:buNone/>
            </a:pPr>
            <a:endParaRPr lang="es-MX" sz="2000" dirty="0" smtClean="0"/>
          </a:p>
          <a:p>
            <a:pPr algn="just"/>
            <a:r>
              <a:rPr lang="es-MX" sz="2000" dirty="0" smtClean="0"/>
              <a:t>El alumno identificará métodos y practicas del Derecho Administrativo.</a:t>
            </a:r>
          </a:p>
          <a:p>
            <a:pPr marL="68580" indent="0" algn="just">
              <a:buNone/>
            </a:pPr>
            <a:endParaRPr lang="es-MX" sz="2000" dirty="0" smtClean="0"/>
          </a:p>
          <a:p>
            <a:pPr algn="just"/>
            <a:r>
              <a:rPr lang="es-MX" sz="2000" dirty="0" smtClean="0"/>
              <a:t>El alumno ubicará el derecho administrativo dentro de las ramas del derecho e identificara objetivos.</a:t>
            </a:r>
          </a:p>
          <a:p>
            <a:pPr marL="68580" indent="0" algn="just">
              <a:buNone/>
            </a:pPr>
            <a:endParaRPr lang="es-MX" sz="2000" dirty="0" smtClean="0"/>
          </a:p>
          <a:p>
            <a:pPr algn="just"/>
            <a:r>
              <a:rPr lang="es-MX" sz="2000" dirty="0" smtClean="0"/>
              <a:t> El alumno discutirá la importancia de las fuentes del conocimiento jurídico administrativo.</a:t>
            </a:r>
          </a:p>
          <a:p>
            <a:pPr marL="68580" indent="0" algn="just">
              <a:buNone/>
            </a:pPr>
            <a:endParaRPr lang="es-MX" sz="2000" dirty="0" smtClean="0"/>
          </a:p>
          <a:p>
            <a:pPr algn="just"/>
            <a:r>
              <a:rPr lang="es-MX" sz="2000" dirty="0" smtClean="0"/>
              <a:t>El alumno argumentara la naturaleza jurídica de los reglamentos.</a:t>
            </a:r>
          </a:p>
          <a:p>
            <a:pPr marL="68580" indent="0" algn="just">
              <a:buNone/>
            </a:pPr>
            <a:endParaRPr lang="es-MX" sz="2000" dirty="0" smtClean="0"/>
          </a:p>
          <a:p>
            <a:pPr algn="just"/>
            <a:r>
              <a:rPr lang="es-MX" sz="2000" dirty="0" smtClean="0"/>
              <a:t>El alumno analizará los </a:t>
            </a:r>
            <a:r>
              <a:rPr lang="es-MX" sz="2000" dirty="0" smtClean="0"/>
              <a:t>decretos </a:t>
            </a:r>
            <a:r>
              <a:rPr lang="es-MX" sz="2000" dirty="0" smtClean="0"/>
              <a:t>que emite el poder Ejecutivo.</a:t>
            </a:r>
          </a:p>
          <a:p>
            <a:pPr marL="68580" indent="0">
              <a:buNone/>
            </a:pPr>
            <a:r>
              <a:rPr lang="es-MX" sz="2000" dirty="0" smtClean="0"/>
              <a:t> </a:t>
            </a:r>
          </a:p>
          <a:p>
            <a:endParaRPr lang="es-MX" sz="2000" dirty="0" smtClean="0"/>
          </a:p>
          <a:p>
            <a:endParaRPr lang="es-MX" sz="2000" dirty="0"/>
          </a:p>
          <a:p>
            <a:endParaRPr lang="es-MX" sz="2000" dirty="0"/>
          </a:p>
        </p:txBody>
      </p:sp>
    </p:spTree>
    <p:extLst>
      <p:ext uri="{BB962C8B-B14F-4D97-AF65-F5344CB8AC3E}">
        <p14:creationId xmlns:p14="http://schemas.microsoft.com/office/powerpoint/2010/main" val="1367014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75648" y="1027664"/>
            <a:ext cx="7024744" cy="889168"/>
          </a:xfrm>
        </p:spPr>
        <p:txBody>
          <a:bodyPr>
            <a:normAutofit/>
          </a:bodyPr>
          <a:lstStyle/>
          <a:p>
            <a:r>
              <a:rPr lang="es-MX" sz="2800" dirty="0" smtClean="0"/>
              <a:t>Bibliografía</a:t>
            </a:r>
            <a:endParaRPr lang="es-MX" sz="2800" dirty="0"/>
          </a:p>
        </p:txBody>
      </p:sp>
      <p:sp>
        <p:nvSpPr>
          <p:cNvPr id="3" name="2 Marcador de contenido"/>
          <p:cNvSpPr>
            <a:spLocks noGrp="1"/>
          </p:cNvSpPr>
          <p:nvPr>
            <p:ph idx="1"/>
          </p:nvPr>
        </p:nvSpPr>
        <p:spPr>
          <a:xfrm>
            <a:off x="827584" y="2492896"/>
            <a:ext cx="7200800" cy="3508977"/>
          </a:xfrm>
        </p:spPr>
        <p:txBody>
          <a:bodyPr>
            <a:normAutofit fontScale="40000" lnSpcReduction="20000"/>
          </a:bodyPr>
          <a:lstStyle/>
          <a:p>
            <a:r>
              <a:rPr lang="es-ES" sz="3000" dirty="0" smtClean="0">
                <a:latin typeface="Arial" pitchFamily="34" charset="0"/>
                <a:cs typeface="Arial" pitchFamily="34" charset="0"/>
              </a:rPr>
              <a:t>Acosta Romero, Miguel, </a:t>
            </a:r>
            <a:r>
              <a:rPr lang="es-ES" sz="3000" b="1" i="1" dirty="0" smtClean="0">
                <a:latin typeface="Arial" pitchFamily="34" charset="0"/>
                <a:cs typeface="Arial" pitchFamily="34" charset="0"/>
              </a:rPr>
              <a:t>Teoría General del Derecho Administrativo</a:t>
            </a:r>
            <a:r>
              <a:rPr lang="es-ES" sz="3000" dirty="0" smtClean="0">
                <a:latin typeface="Arial" pitchFamily="34" charset="0"/>
                <a:cs typeface="Arial" pitchFamily="34" charset="0"/>
              </a:rPr>
              <a:t>, </a:t>
            </a:r>
            <a:r>
              <a:rPr lang="es-ES" sz="3000" dirty="0">
                <a:latin typeface="Arial" pitchFamily="34" charset="0"/>
                <a:cs typeface="Arial" pitchFamily="34" charset="0"/>
              </a:rPr>
              <a:t>Porrúa, México</a:t>
            </a:r>
            <a:r>
              <a:rPr lang="es-ES" sz="3000" dirty="0" smtClean="0">
                <a:latin typeface="Arial" pitchFamily="34" charset="0"/>
                <a:cs typeface="Arial" pitchFamily="34" charset="0"/>
              </a:rPr>
              <a:t>.</a:t>
            </a:r>
          </a:p>
          <a:p>
            <a:endParaRPr lang="es-MX" sz="3000" dirty="0">
              <a:latin typeface="Arial" pitchFamily="34" charset="0"/>
              <a:cs typeface="Arial" pitchFamily="34" charset="0"/>
            </a:endParaRPr>
          </a:p>
          <a:p>
            <a:r>
              <a:rPr lang="es-ES" sz="3000" dirty="0">
                <a:latin typeface="Arial" pitchFamily="34" charset="0"/>
                <a:cs typeface="Arial" pitchFamily="34" charset="0"/>
              </a:rPr>
              <a:t>BEJAR RIVERA, Luis </a:t>
            </a:r>
            <a:r>
              <a:rPr lang="es-ES" sz="3000" dirty="0" smtClean="0">
                <a:latin typeface="Arial" pitchFamily="34" charset="0"/>
                <a:cs typeface="Arial" pitchFamily="34" charset="0"/>
              </a:rPr>
              <a:t>José, </a:t>
            </a:r>
            <a:r>
              <a:rPr lang="es-ES" sz="3000" b="1" i="1" dirty="0">
                <a:latin typeface="Arial" pitchFamily="34" charset="0"/>
                <a:cs typeface="Arial" pitchFamily="34" charset="0"/>
              </a:rPr>
              <a:t>Curso de Derecho Administrativo</a:t>
            </a:r>
            <a:r>
              <a:rPr lang="es-ES" sz="3000" dirty="0">
                <a:latin typeface="Arial" pitchFamily="34" charset="0"/>
                <a:cs typeface="Arial" pitchFamily="34" charset="0"/>
              </a:rPr>
              <a:t>, editorial </a:t>
            </a:r>
            <a:r>
              <a:rPr lang="es-ES" sz="3000" dirty="0" err="1">
                <a:latin typeface="Arial" pitchFamily="34" charset="0"/>
                <a:cs typeface="Arial" pitchFamily="34" charset="0"/>
              </a:rPr>
              <a:t>Novum</a:t>
            </a:r>
            <a:r>
              <a:rPr lang="es-ES" sz="3000" dirty="0">
                <a:latin typeface="Arial" pitchFamily="34" charset="0"/>
                <a:cs typeface="Arial" pitchFamily="34" charset="0"/>
              </a:rPr>
              <a:t>, </a:t>
            </a:r>
            <a:r>
              <a:rPr lang="es-ES" sz="3000" dirty="0" smtClean="0">
                <a:latin typeface="Arial" pitchFamily="34" charset="0"/>
                <a:cs typeface="Arial" pitchFamily="34" charset="0"/>
              </a:rPr>
              <a:t>México.</a:t>
            </a:r>
          </a:p>
          <a:p>
            <a:pPr marL="68580" indent="0">
              <a:buNone/>
            </a:pPr>
            <a:endParaRPr lang="es-ES" sz="3000" dirty="0" smtClean="0">
              <a:latin typeface="Arial" pitchFamily="34" charset="0"/>
              <a:cs typeface="Arial" pitchFamily="34" charset="0"/>
            </a:endParaRPr>
          </a:p>
          <a:p>
            <a:r>
              <a:rPr lang="es-ES" sz="3000" dirty="0"/>
              <a:t>FERNÁNDEZ RUIZ, Jorge, </a:t>
            </a:r>
            <a:r>
              <a:rPr lang="es-ES" sz="3000" b="1" i="1" dirty="0" smtClean="0"/>
              <a:t>Derecho </a:t>
            </a:r>
            <a:r>
              <a:rPr lang="es-ES" sz="3000" b="1" i="1" dirty="0"/>
              <a:t>Administrativo y Administración Pública</a:t>
            </a:r>
            <a:r>
              <a:rPr lang="es-ES" sz="3000" dirty="0"/>
              <a:t>, Porrúa, </a:t>
            </a:r>
            <a:r>
              <a:rPr lang="es-ES" sz="3000" dirty="0" smtClean="0"/>
              <a:t>México, 2011. </a:t>
            </a:r>
            <a:endParaRPr lang="es-ES" sz="3000" dirty="0" smtClean="0">
              <a:latin typeface="Arial" pitchFamily="34" charset="0"/>
              <a:cs typeface="Arial" pitchFamily="34" charset="0"/>
            </a:endParaRPr>
          </a:p>
          <a:p>
            <a:pPr marL="68580" indent="0">
              <a:buNone/>
            </a:pPr>
            <a:endParaRPr lang="es-ES" sz="3000" dirty="0" smtClean="0">
              <a:latin typeface="Arial" pitchFamily="34" charset="0"/>
              <a:cs typeface="Arial" pitchFamily="34" charset="0"/>
            </a:endParaRPr>
          </a:p>
          <a:p>
            <a:r>
              <a:rPr lang="es-ES" sz="3000" dirty="0" smtClean="0">
                <a:latin typeface="Arial" pitchFamily="34" charset="0"/>
                <a:cs typeface="Arial" pitchFamily="34" charset="0"/>
              </a:rPr>
              <a:t>Fraga</a:t>
            </a:r>
            <a:r>
              <a:rPr lang="es-ES" sz="3000" dirty="0">
                <a:latin typeface="Arial" pitchFamily="34" charset="0"/>
                <a:cs typeface="Arial" pitchFamily="34" charset="0"/>
              </a:rPr>
              <a:t>, Gabino, </a:t>
            </a:r>
            <a:r>
              <a:rPr lang="es-ES" sz="3000" b="1" i="1" dirty="0">
                <a:latin typeface="Arial" pitchFamily="34" charset="0"/>
                <a:cs typeface="Arial" pitchFamily="34" charset="0"/>
              </a:rPr>
              <a:t>Derecho Administrativo,</a:t>
            </a:r>
            <a:r>
              <a:rPr lang="es-ES" sz="3000" dirty="0">
                <a:latin typeface="Arial" pitchFamily="34" charset="0"/>
                <a:cs typeface="Arial" pitchFamily="34" charset="0"/>
              </a:rPr>
              <a:t> Porrúa, </a:t>
            </a:r>
            <a:r>
              <a:rPr lang="es-ES" sz="3000" dirty="0" smtClean="0">
                <a:latin typeface="Arial" pitchFamily="34" charset="0"/>
                <a:cs typeface="Arial" pitchFamily="34" charset="0"/>
              </a:rPr>
              <a:t>México.</a:t>
            </a:r>
          </a:p>
          <a:p>
            <a:endParaRPr lang="es-ES" sz="3000" dirty="0">
              <a:latin typeface="Arial" pitchFamily="34" charset="0"/>
              <a:cs typeface="Arial" pitchFamily="34" charset="0"/>
            </a:endParaRPr>
          </a:p>
          <a:p>
            <a:r>
              <a:rPr lang="es-ES" sz="3000" dirty="0" err="1" smtClean="0"/>
              <a:t>Margain</a:t>
            </a:r>
            <a:r>
              <a:rPr lang="es-ES" sz="3000" dirty="0" smtClean="0"/>
              <a:t> </a:t>
            </a:r>
            <a:r>
              <a:rPr lang="es-ES" sz="3000" dirty="0" err="1"/>
              <a:t>Manautou</a:t>
            </a:r>
            <a:r>
              <a:rPr lang="es-ES" sz="3000" dirty="0"/>
              <a:t>  Emilio, </a:t>
            </a:r>
            <a:r>
              <a:rPr lang="es-ES" sz="3000" b="1" i="1" dirty="0"/>
              <a:t>Introducción al estudio del Derecho Administrativo Mexicano</a:t>
            </a:r>
            <a:r>
              <a:rPr lang="es-ES" sz="3000" dirty="0"/>
              <a:t>, Porrúa, </a:t>
            </a:r>
            <a:r>
              <a:rPr lang="es-ES" sz="3000" dirty="0" smtClean="0"/>
              <a:t>México.</a:t>
            </a:r>
            <a:endParaRPr lang="es-MX" sz="3000" dirty="0"/>
          </a:p>
          <a:p>
            <a:pPr marL="68580" indent="0">
              <a:buNone/>
            </a:pPr>
            <a:r>
              <a:rPr lang="es-ES" sz="3000" dirty="0"/>
              <a:t>  </a:t>
            </a:r>
            <a:endParaRPr lang="es-MX" sz="3000" dirty="0"/>
          </a:p>
          <a:p>
            <a:r>
              <a:rPr lang="es-ES" sz="3000" dirty="0" smtClean="0"/>
              <a:t>Nava </a:t>
            </a:r>
            <a:r>
              <a:rPr lang="es-ES" sz="3000" dirty="0"/>
              <a:t>Negrete Alfonso, </a:t>
            </a:r>
            <a:r>
              <a:rPr lang="es-ES" sz="3000" b="1" i="1" dirty="0"/>
              <a:t>Derecho Administrativo Mexicano</a:t>
            </a:r>
            <a:r>
              <a:rPr lang="es-ES" sz="3000" dirty="0"/>
              <a:t>, </a:t>
            </a:r>
            <a:r>
              <a:rPr lang="es-ES" sz="3000" dirty="0" smtClean="0"/>
              <a:t> </a:t>
            </a:r>
            <a:r>
              <a:rPr lang="es-ES" sz="3000" dirty="0"/>
              <a:t>Fondo de Cultura </a:t>
            </a:r>
            <a:r>
              <a:rPr lang="es-ES" sz="3000" dirty="0" smtClean="0"/>
              <a:t>Económica, México </a:t>
            </a:r>
            <a:endParaRPr lang="es-MX" sz="3000" dirty="0"/>
          </a:p>
          <a:p>
            <a:pPr marL="68580" indent="0">
              <a:buNone/>
            </a:pPr>
            <a:endParaRPr lang="es-MX" sz="3000" dirty="0"/>
          </a:p>
          <a:p>
            <a:r>
              <a:rPr lang="es-ES" sz="3000" dirty="0"/>
              <a:t>Roldán </a:t>
            </a:r>
            <a:r>
              <a:rPr lang="es-ES" sz="3000" dirty="0" err="1"/>
              <a:t>Xopa</a:t>
            </a:r>
            <a:r>
              <a:rPr lang="es-ES" sz="3000" dirty="0"/>
              <a:t>, José, </a:t>
            </a:r>
            <a:r>
              <a:rPr lang="es-ES" sz="3000" b="1" i="1" dirty="0"/>
              <a:t>Derecho </a:t>
            </a:r>
            <a:r>
              <a:rPr lang="es-ES" sz="3000" b="1" i="1" dirty="0" smtClean="0"/>
              <a:t>Administrativo</a:t>
            </a:r>
            <a:r>
              <a:rPr lang="es-ES" sz="3000" dirty="0" smtClean="0"/>
              <a:t>, Oxford, México</a:t>
            </a:r>
          </a:p>
          <a:p>
            <a:endParaRPr lang="es-ES" sz="3000" dirty="0"/>
          </a:p>
          <a:p>
            <a:r>
              <a:rPr lang="es-ES" sz="3000" dirty="0"/>
              <a:t>Serra Rojas, Andrés, </a:t>
            </a:r>
            <a:r>
              <a:rPr lang="es-ES" sz="3000" b="1" i="1" dirty="0"/>
              <a:t>Derecho Administrativo</a:t>
            </a:r>
            <a:r>
              <a:rPr lang="es-ES" sz="3000" dirty="0" smtClean="0"/>
              <a:t>, </a:t>
            </a:r>
            <a:r>
              <a:rPr lang="es-ES" sz="3000" dirty="0"/>
              <a:t>Porrúa</a:t>
            </a:r>
            <a:r>
              <a:rPr lang="es-ES" sz="3000" dirty="0" smtClean="0"/>
              <a:t>, México</a:t>
            </a:r>
            <a:endParaRPr lang="es-MX" sz="3000" dirty="0"/>
          </a:p>
          <a:p>
            <a:pPr marL="68580" indent="0">
              <a:buNone/>
            </a:pPr>
            <a:r>
              <a:rPr lang="es-ES" sz="3000" dirty="0"/>
              <a:t> </a:t>
            </a:r>
            <a:endParaRPr lang="es-MX" sz="3000" dirty="0"/>
          </a:p>
          <a:p>
            <a:endParaRPr lang="es-MX" dirty="0"/>
          </a:p>
        </p:txBody>
      </p:sp>
    </p:spTree>
    <p:extLst>
      <p:ext uri="{BB962C8B-B14F-4D97-AF65-F5344CB8AC3E}">
        <p14:creationId xmlns:p14="http://schemas.microsoft.com/office/powerpoint/2010/main" val="237387026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490" y="836712"/>
            <a:ext cx="7024744" cy="504056"/>
          </a:xfrm>
        </p:spPr>
        <p:txBody>
          <a:bodyPr>
            <a:noAutofit/>
          </a:bodyPr>
          <a:lstStyle/>
          <a:p>
            <a:pPr algn="ctr"/>
            <a:r>
              <a:rPr lang="es-MX" sz="2800" dirty="0" smtClean="0"/>
              <a:t>Temas de la presentación: </a:t>
            </a:r>
            <a:endParaRPr lang="es-MX" sz="2800"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2669241791"/>
              </p:ext>
            </p:extLst>
          </p:nvPr>
        </p:nvGraphicFramePr>
        <p:xfrm>
          <a:off x="539552" y="1628800"/>
          <a:ext cx="8064896" cy="4752528"/>
        </p:xfrm>
        <a:graphic>
          <a:graphicData uri="http://schemas.openxmlformats.org/drawingml/2006/table">
            <a:tbl>
              <a:tblPr>
                <a:tableStyleId>{5C22544A-7EE6-4342-B048-85BDC9FD1C3A}</a:tableStyleId>
              </a:tblPr>
              <a:tblGrid>
                <a:gridCol w="8064896"/>
              </a:tblGrid>
              <a:tr h="4752528">
                <a:tc>
                  <a:txBody>
                    <a:bodyPr/>
                    <a:lstStyle/>
                    <a:p>
                      <a:pPr algn="just">
                        <a:spcAft>
                          <a:spcPts val="0"/>
                        </a:spcAft>
                      </a:pPr>
                      <a:r>
                        <a:rPr lang="es-ES" sz="1800" dirty="0">
                          <a:effectLst/>
                          <a:latin typeface="Mongolian Baiti" pitchFamily="66" charset="0"/>
                          <a:cs typeface="Mongolian Baiti" pitchFamily="66" charset="0"/>
                        </a:rPr>
                        <a:t>1. La evolución y componentes de la definición </a:t>
                      </a:r>
                      <a:r>
                        <a:rPr lang="es-ES" sz="1800" dirty="0" smtClean="0">
                          <a:effectLst/>
                          <a:latin typeface="Mongolian Baiti" pitchFamily="66" charset="0"/>
                          <a:cs typeface="Mongolian Baiti" pitchFamily="66" charset="0"/>
                        </a:rPr>
                        <a:t>del derecho </a:t>
                      </a:r>
                      <a:r>
                        <a:rPr lang="es-ES" sz="1800" dirty="0" smtClean="0">
                          <a:effectLst/>
                          <a:latin typeface="Mongolian Baiti" pitchFamily="66" charset="0"/>
                          <a:cs typeface="Mongolian Baiti" pitchFamily="66" charset="0"/>
                        </a:rPr>
                        <a:t>administrativo, sustentada en la doctrina expuesta</a:t>
                      </a:r>
                      <a:r>
                        <a:rPr lang="es-ES" sz="1800" baseline="0" dirty="0" smtClean="0">
                          <a:effectLst/>
                          <a:latin typeface="Mongolian Baiti" pitchFamily="66" charset="0"/>
                          <a:cs typeface="Mongolian Baiti" pitchFamily="66" charset="0"/>
                        </a:rPr>
                        <a:t>  por </a:t>
                      </a:r>
                      <a:r>
                        <a:rPr lang="es-ES" sz="1800" dirty="0" smtClean="0">
                          <a:effectLst/>
                          <a:latin typeface="Mongolian Baiti" pitchFamily="66" charset="0"/>
                          <a:cs typeface="Mongolian Baiti" pitchFamily="66" charset="0"/>
                        </a:rPr>
                        <a:t>Gabino Fraga, Miguel Acosta Romero y Andrés Serra Rojas</a:t>
                      </a:r>
                      <a:endParaRPr lang="es-MX" sz="1800" dirty="0">
                        <a:effectLst/>
                        <a:latin typeface="Mongolian Baiti" pitchFamily="66" charset="0"/>
                        <a:cs typeface="Mongolian Baiti" pitchFamily="66" charset="0"/>
                      </a:endParaRPr>
                    </a:p>
                    <a:p>
                      <a:pPr algn="just">
                        <a:spcAft>
                          <a:spcPts val="0"/>
                        </a:spcAft>
                      </a:pPr>
                      <a:r>
                        <a:rPr lang="es-ES" sz="1800" dirty="0">
                          <a:effectLst/>
                          <a:latin typeface="Mongolian Baiti" pitchFamily="66" charset="0"/>
                          <a:cs typeface="Mongolian Baiti" pitchFamily="66" charset="0"/>
                        </a:rPr>
                        <a:t> </a:t>
                      </a:r>
                      <a:endParaRPr lang="es-MX" sz="1800" dirty="0">
                        <a:effectLst/>
                        <a:latin typeface="Mongolian Baiti" pitchFamily="66" charset="0"/>
                        <a:cs typeface="Mongolian Baiti" pitchFamily="66" charset="0"/>
                      </a:endParaRPr>
                    </a:p>
                    <a:p>
                      <a:pPr algn="just">
                        <a:spcAft>
                          <a:spcPts val="0"/>
                        </a:spcAft>
                      </a:pPr>
                      <a:r>
                        <a:rPr lang="es-ES" sz="1800" dirty="0" smtClean="0">
                          <a:effectLst/>
                          <a:latin typeface="Mongolian Baiti" pitchFamily="66" charset="0"/>
                          <a:cs typeface="Mongolian Baiti" pitchFamily="66" charset="0"/>
                        </a:rPr>
                        <a:t>2. Metodología y práctica del derecho administrativo.</a:t>
                      </a:r>
                      <a:endParaRPr lang="es-MX" sz="1800" dirty="0">
                        <a:effectLst/>
                        <a:latin typeface="Mongolian Baiti" pitchFamily="66" charset="0"/>
                        <a:cs typeface="Mongolian Baiti" pitchFamily="66" charset="0"/>
                      </a:endParaRPr>
                    </a:p>
                    <a:p>
                      <a:pPr algn="just">
                        <a:spcAft>
                          <a:spcPts val="0"/>
                        </a:spcAft>
                      </a:pPr>
                      <a:r>
                        <a:rPr lang="es-ES" sz="1800" dirty="0">
                          <a:effectLst/>
                          <a:latin typeface="Mongolian Baiti" pitchFamily="66" charset="0"/>
                          <a:cs typeface="Mongolian Baiti" pitchFamily="66" charset="0"/>
                        </a:rPr>
                        <a:t> </a:t>
                      </a:r>
                      <a:endParaRPr lang="es-MX" sz="1800" dirty="0">
                        <a:effectLst/>
                        <a:latin typeface="Mongolian Baiti" pitchFamily="66" charset="0"/>
                        <a:cs typeface="Mongolian Baiti" pitchFamily="66" charset="0"/>
                      </a:endParaRPr>
                    </a:p>
                    <a:p>
                      <a:pPr algn="just">
                        <a:spcAft>
                          <a:spcPts val="0"/>
                        </a:spcAft>
                      </a:pPr>
                      <a:r>
                        <a:rPr lang="es-ES" sz="1800" dirty="0">
                          <a:effectLst/>
                          <a:latin typeface="Mongolian Baiti" pitchFamily="66" charset="0"/>
                          <a:cs typeface="Mongolian Baiti" pitchFamily="66" charset="0"/>
                        </a:rPr>
                        <a:t>3. Naturaleza, autonomía y objeto del derecho </a:t>
                      </a:r>
                      <a:r>
                        <a:rPr lang="es-ES" sz="1800" dirty="0" smtClean="0">
                          <a:effectLst/>
                          <a:latin typeface="Mongolian Baiti" pitchFamily="66" charset="0"/>
                          <a:cs typeface="Mongolian Baiti" pitchFamily="66" charset="0"/>
                        </a:rPr>
                        <a:t>administrativo.</a:t>
                      </a:r>
                      <a:endParaRPr lang="es-MX" sz="1800" dirty="0">
                        <a:effectLst/>
                        <a:latin typeface="Mongolian Baiti" pitchFamily="66" charset="0"/>
                        <a:cs typeface="Mongolian Baiti" pitchFamily="66" charset="0"/>
                      </a:endParaRPr>
                    </a:p>
                    <a:p>
                      <a:pPr algn="just">
                        <a:spcAft>
                          <a:spcPts val="0"/>
                        </a:spcAft>
                      </a:pPr>
                      <a:r>
                        <a:rPr lang="es-ES" sz="1800" dirty="0">
                          <a:effectLst/>
                          <a:latin typeface="Mongolian Baiti" pitchFamily="66" charset="0"/>
                          <a:cs typeface="Mongolian Baiti" pitchFamily="66" charset="0"/>
                        </a:rPr>
                        <a:t> </a:t>
                      </a:r>
                      <a:endParaRPr lang="es-MX" sz="1800" dirty="0">
                        <a:effectLst/>
                        <a:latin typeface="Mongolian Baiti" pitchFamily="66" charset="0"/>
                        <a:cs typeface="Mongolian Baiti" pitchFamily="66" charset="0"/>
                      </a:endParaRPr>
                    </a:p>
                    <a:p>
                      <a:pPr algn="just">
                        <a:spcAft>
                          <a:spcPts val="0"/>
                        </a:spcAft>
                      </a:pPr>
                      <a:r>
                        <a:rPr lang="es-ES" sz="1800" dirty="0">
                          <a:effectLst/>
                          <a:latin typeface="Mongolian Baiti" pitchFamily="66" charset="0"/>
                          <a:cs typeface="Mongolian Baiti" pitchFamily="66" charset="0"/>
                        </a:rPr>
                        <a:t>4. El papel del derecho administrativo en relación con las ciencias </a:t>
                      </a:r>
                      <a:r>
                        <a:rPr lang="es-ES" sz="1800" dirty="0" smtClean="0">
                          <a:effectLst/>
                          <a:latin typeface="Mongolian Baiti" pitchFamily="66" charset="0"/>
                          <a:cs typeface="Mongolian Baiti" pitchFamily="66" charset="0"/>
                        </a:rPr>
                        <a:t>sociales.</a:t>
                      </a:r>
                      <a:endParaRPr lang="es-MX" sz="1800" dirty="0">
                        <a:effectLst/>
                        <a:latin typeface="Mongolian Baiti" pitchFamily="66" charset="0"/>
                        <a:cs typeface="Mongolian Baiti" pitchFamily="66" charset="0"/>
                      </a:endParaRPr>
                    </a:p>
                    <a:p>
                      <a:pPr algn="just">
                        <a:spcAft>
                          <a:spcPts val="0"/>
                        </a:spcAft>
                      </a:pPr>
                      <a:r>
                        <a:rPr lang="es-ES" sz="1800" dirty="0">
                          <a:effectLst/>
                          <a:latin typeface="Mongolian Baiti" pitchFamily="66" charset="0"/>
                          <a:cs typeface="Mongolian Baiti" pitchFamily="66" charset="0"/>
                        </a:rPr>
                        <a:t> </a:t>
                      </a:r>
                      <a:endParaRPr lang="es-MX" sz="1800" dirty="0">
                        <a:effectLst/>
                        <a:latin typeface="Mongolian Baiti" pitchFamily="66" charset="0"/>
                        <a:cs typeface="Mongolian Baiti" pitchFamily="66" charset="0"/>
                      </a:endParaRPr>
                    </a:p>
                    <a:p>
                      <a:pPr algn="just">
                        <a:spcAft>
                          <a:spcPts val="0"/>
                        </a:spcAft>
                      </a:pPr>
                      <a:r>
                        <a:rPr lang="es-ES" sz="1800" dirty="0">
                          <a:effectLst/>
                          <a:latin typeface="Mongolian Baiti" pitchFamily="66" charset="0"/>
                          <a:cs typeface="Mongolian Baiti" pitchFamily="66" charset="0"/>
                        </a:rPr>
                        <a:t>5. La aplicación de las fuentes del derecho </a:t>
                      </a:r>
                      <a:r>
                        <a:rPr lang="es-ES" sz="1800" dirty="0" smtClean="0">
                          <a:effectLst/>
                          <a:latin typeface="Mongolian Baiti" pitchFamily="66" charset="0"/>
                          <a:cs typeface="Mongolian Baiti" pitchFamily="66" charset="0"/>
                        </a:rPr>
                        <a:t>administrativo.</a:t>
                      </a:r>
                      <a:endParaRPr lang="es-MX" sz="1800" dirty="0">
                        <a:effectLst/>
                        <a:latin typeface="Mongolian Baiti" pitchFamily="66" charset="0"/>
                        <a:cs typeface="Mongolian Baiti" pitchFamily="66" charset="0"/>
                      </a:endParaRPr>
                    </a:p>
                    <a:p>
                      <a:pPr algn="just">
                        <a:spcAft>
                          <a:spcPts val="0"/>
                        </a:spcAft>
                      </a:pPr>
                      <a:r>
                        <a:rPr lang="es-ES" sz="1800" dirty="0">
                          <a:effectLst/>
                          <a:latin typeface="Mongolian Baiti" pitchFamily="66" charset="0"/>
                          <a:cs typeface="Mongolian Baiti" pitchFamily="66" charset="0"/>
                        </a:rPr>
                        <a:t> </a:t>
                      </a:r>
                      <a:endParaRPr lang="es-MX" sz="1800" dirty="0">
                        <a:effectLst/>
                        <a:latin typeface="Mongolian Baiti" pitchFamily="66" charset="0"/>
                        <a:cs typeface="Mongolian Baiti" pitchFamily="66" charset="0"/>
                      </a:endParaRPr>
                    </a:p>
                    <a:p>
                      <a:pPr algn="just">
                        <a:spcAft>
                          <a:spcPts val="0"/>
                        </a:spcAft>
                      </a:pPr>
                      <a:r>
                        <a:rPr lang="es-ES" sz="1800" dirty="0">
                          <a:effectLst/>
                          <a:latin typeface="Mongolian Baiti" pitchFamily="66" charset="0"/>
                          <a:cs typeface="Mongolian Baiti" pitchFamily="66" charset="0"/>
                        </a:rPr>
                        <a:t>6. La facultad reglamentaria y su </a:t>
                      </a:r>
                      <a:r>
                        <a:rPr lang="es-ES" sz="1800" dirty="0" smtClean="0">
                          <a:effectLst/>
                          <a:latin typeface="Mongolian Baiti" pitchFamily="66" charset="0"/>
                          <a:cs typeface="Mongolian Baiti" pitchFamily="66" charset="0"/>
                        </a:rPr>
                        <a:t>aplicación.</a:t>
                      </a:r>
                      <a:endParaRPr lang="es-MX" sz="1800" dirty="0">
                        <a:effectLst/>
                        <a:latin typeface="Mongolian Baiti" pitchFamily="66" charset="0"/>
                        <a:cs typeface="Mongolian Baiti" pitchFamily="66" charset="0"/>
                      </a:endParaRPr>
                    </a:p>
                    <a:p>
                      <a:pPr algn="just">
                        <a:spcAft>
                          <a:spcPts val="0"/>
                        </a:spcAft>
                      </a:pPr>
                      <a:r>
                        <a:rPr lang="es-ES" sz="1800" dirty="0">
                          <a:effectLst/>
                          <a:latin typeface="Mongolian Baiti" pitchFamily="66" charset="0"/>
                          <a:cs typeface="Mongolian Baiti" pitchFamily="66" charset="0"/>
                        </a:rPr>
                        <a:t> </a:t>
                      </a:r>
                      <a:endParaRPr lang="es-MX" sz="1800" dirty="0">
                        <a:effectLst/>
                        <a:latin typeface="Mongolian Baiti" pitchFamily="66" charset="0"/>
                        <a:cs typeface="Mongolian Baiti" pitchFamily="66" charset="0"/>
                      </a:endParaRPr>
                    </a:p>
                    <a:p>
                      <a:pPr algn="just">
                        <a:spcAft>
                          <a:spcPts val="0"/>
                        </a:spcAft>
                      </a:pPr>
                      <a:r>
                        <a:rPr lang="es-ES" sz="1800" dirty="0">
                          <a:effectLst/>
                          <a:latin typeface="Mongolian Baiti" pitchFamily="66" charset="0"/>
                          <a:cs typeface="Mongolian Baiti" pitchFamily="66" charset="0"/>
                        </a:rPr>
                        <a:t>7. Los decretos: conceptos y campos de </a:t>
                      </a:r>
                      <a:r>
                        <a:rPr lang="es-ES" sz="1800" dirty="0" smtClean="0">
                          <a:effectLst/>
                          <a:latin typeface="Mongolian Baiti" pitchFamily="66" charset="0"/>
                          <a:cs typeface="Mongolian Baiti" pitchFamily="66" charset="0"/>
                        </a:rPr>
                        <a:t>aplicación.</a:t>
                      </a:r>
                      <a:endParaRPr lang="es-MX" sz="1800" dirty="0">
                        <a:effectLst/>
                        <a:latin typeface="Mongolian Baiti" pitchFamily="66" charset="0"/>
                        <a:cs typeface="Mongolian Baiti" pitchFamily="66" charset="0"/>
                      </a:endParaRPr>
                    </a:p>
                    <a:p>
                      <a:pPr algn="just">
                        <a:spcAft>
                          <a:spcPts val="0"/>
                        </a:spcAft>
                      </a:pPr>
                      <a:r>
                        <a:rPr lang="es-ES" sz="1800" dirty="0">
                          <a:effectLst/>
                          <a:latin typeface="Mongolian Baiti" pitchFamily="66" charset="0"/>
                          <a:cs typeface="Mongolian Baiti" pitchFamily="66" charset="0"/>
                        </a:rPr>
                        <a:t> </a:t>
                      </a:r>
                      <a:endParaRPr lang="es-MX" sz="1800" dirty="0">
                        <a:effectLst/>
                        <a:latin typeface="Mongolian Baiti" pitchFamily="66" charset="0"/>
                        <a:cs typeface="Mongolian Baiti" pitchFamily="66" charset="0"/>
                      </a:endParaRPr>
                    </a:p>
                    <a:p>
                      <a:pPr algn="just">
                        <a:spcAft>
                          <a:spcPts val="0"/>
                        </a:spcAft>
                      </a:pPr>
                      <a:r>
                        <a:rPr lang="es-ES" sz="1800" dirty="0">
                          <a:effectLst/>
                          <a:latin typeface="Mongolian Baiti" pitchFamily="66" charset="0"/>
                          <a:cs typeface="Mongolian Baiti" pitchFamily="66" charset="0"/>
                        </a:rPr>
                        <a:t>8. La facultad discrecional como la estrategia del derecho  administrativo </a:t>
                      </a:r>
                      <a:r>
                        <a:rPr lang="es-ES" sz="1800" dirty="0" smtClean="0">
                          <a:effectLst/>
                          <a:latin typeface="Mongolian Baiti" pitchFamily="66" charset="0"/>
                          <a:cs typeface="Mongolian Baiti" pitchFamily="66" charset="0"/>
                        </a:rPr>
                        <a:t>.</a:t>
                      </a:r>
                      <a:endParaRPr lang="es-MX" sz="1800" dirty="0">
                        <a:effectLst/>
                        <a:latin typeface="Mongolian Baiti" pitchFamily="66" charset="0"/>
                        <a:ea typeface="Times New Roman"/>
                        <a:cs typeface="Mongolian Baiti" pitchFamily="66" charset="0"/>
                      </a:endParaRPr>
                    </a:p>
                  </a:txBody>
                  <a:tcPr marL="89535" marR="89535" marT="0" marB="0"/>
                </a:tc>
              </a:tr>
            </a:tbl>
          </a:graphicData>
        </a:graphic>
      </p:graphicFrame>
    </p:spTree>
    <p:extLst>
      <p:ext uri="{BB962C8B-B14F-4D97-AF65-F5344CB8AC3E}">
        <p14:creationId xmlns:p14="http://schemas.microsoft.com/office/powerpoint/2010/main" val="2019999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764704"/>
            <a:ext cx="8136904" cy="1224136"/>
          </a:xfrm>
        </p:spPr>
        <p:txBody>
          <a:bodyPr>
            <a:normAutofit/>
          </a:bodyPr>
          <a:lstStyle/>
          <a:p>
            <a:pPr algn="just"/>
            <a:r>
              <a:rPr lang="es-MX" sz="2400" dirty="0" smtClean="0"/>
              <a:t>1. La </a:t>
            </a:r>
            <a:r>
              <a:rPr lang="es-MX" sz="2400" dirty="0"/>
              <a:t>e</a:t>
            </a:r>
            <a:r>
              <a:rPr lang="es-MX" sz="2400" dirty="0" smtClean="0"/>
              <a:t>volución y componentes de la definición del Derecho Administrativo, sustentada en la doctrina de Gabino Fraga, Acosta Romero y Serra Rojas</a:t>
            </a:r>
            <a:endParaRPr lang="es-MX" sz="2400" dirty="0"/>
          </a:p>
        </p:txBody>
      </p:sp>
      <p:sp>
        <p:nvSpPr>
          <p:cNvPr id="7" name="6 Marcador de contenido"/>
          <p:cNvSpPr>
            <a:spLocks noGrp="1"/>
          </p:cNvSpPr>
          <p:nvPr>
            <p:ph sz="quarter" idx="13"/>
          </p:nvPr>
        </p:nvSpPr>
        <p:spPr>
          <a:xfrm>
            <a:off x="395536" y="2564904"/>
            <a:ext cx="4038600" cy="3993307"/>
          </a:xfrm>
        </p:spPr>
        <p:txBody>
          <a:bodyPr/>
          <a:lstStyle/>
          <a:p>
            <a:pPr marL="68580" indent="0" algn="ctr">
              <a:buNone/>
            </a:pPr>
            <a:r>
              <a:rPr lang="es-MX" dirty="0"/>
              <a:t>Es en Francia donde surge el Derecho Administrativo como una nueva rama del derecho, resultante de la revolución francesa, bajo el periodo del estado moderno. </a:t>
            </a:r>
          </a:p>
        </p:txBody>
      </p:sp>
      <p:pic>
        <p:nvPicPr>
          <p:cNvPr id="9" name="8 Marcador de contenido" descr="Resultado de imagen para imagenes de la bandera de francia durante la revolucion francesa"/>
          <p:cNvPicPr>
            <a:picLocks noGrp="1"/>
          </p:cNvPicPr>
          <p:nvPr>
            <p:ph sz="quarter" idx="14"/>
          </p:nvPr>
        </p:nvPicPr>
        <p:blipFill>
          <a:blip r:embed="rId2">
            <a:extLst>
              <a:ext uri="{28A0092B-C50C-407E-A947-70E740481C1C}">
                <a14:useLocalDpi xmlns:a14="http://schemas.microsoft.com/office/drawing/2010/main" val="0"/>
              </a:ext>
            </a:extLst>
          </a:blip>
          <a:stretch>
            <a:fillRect/>
          </a:stretch>
        </p:blipFill>
        <p:spPr bwMode="auto">
          <a:xfrm>
            <a:off x="4427984" y="2276872"/>
            <a:ext cx="4104455" cy="3816424"/>
          </a:xfrm>
          <a:prstGeom prst="rect">
            <a:avLst/>
          </a:prstGeom>
          <a:noFill/>
          <a:ln>
            <a:noFill/>
          </a:ln>
        </p:spPr>
      </p:pic>
    </p:spTree>
    <p:extLst>
      <p:ext uri="{BB962C8B-B14F-4D97-AF65-F5344CB8AC3E}">
        <p14:creationId xmlns:p14="http://schemas.microsoft.com/office/powerpoint/2010/main" val="329491922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346050"/>
          </a:xfrm>
        </p:spPr>
        <p:txBody>
          <a:bodyPr>
            <a:normAutofit fontScale="90000"/>
          </a:bodyPr>
          <a:lstStyle/>
          <a:p>
            <a:endParaRPr lang="es-MX" dirty="0"/>
          </a:p>
        </p:txBody>
      </p:sp>
      <p:sp>
        <p:nvSpPr>
          <p:cNvPr id="3" name="2 Marcador de contenido"/>
          <p:cNvSpPr>
            <a:spLocks noGrp="1"/>
          </p:cNvSpPr>
          <p:nvPr>
            <p:ph sz="quarter" idx="13"/>
          </p:nvPr>
        </p:nvSpPr>
        <p:spPr>
          <a:xfrm>
            <a:off x="457200" y="260648"/>
            <a:ext cx="4038600" cy="3024336"/>
          </a:xfrm>
        </p:spPr>
        <p:txBody>
          <a:bodyPr>
            <a:normAutofit/>
          </a:bodyPr>
          <a:lstStyle/>
          <a:p>
            <a:pPr marL="68580" indent="0" algn="ctr">
              <a:buNone/>
            </a:pPr>
            <a:r>
              <a:rPr lang="es-MX" sz="2100" dirty="0" smtClean="0"/>
              <a:t>La </a:t>
            </a:r>
            <a:r>
              <a:rPr lang="es-MX" sz="2100" dirty="0"/>
              <a:t>sociedad </a:t>
            </a:r>
            <a:r>
              <a:rPr lang="es-MX" sz="2100" dirty="0" smtClean="0"/>
              <a:t>civil francesa </a:t>
            </a:r>
            <a:r>
              <a:rPr lang="es-MX" sz="2100" dirty="0"/>
              <a:t>exigió una autoridad acotada por la ley y los derechos del hombre, de tal suerte que el funcionamiento jurídico del derecho administrativo </a:t>
            </a:r>
            <a:r>
              <a:rPr lang="es-MX" sz="2100" dirty="0" smtClean="0"/>
              <a:t>es: </a:t>
            </a:r>
            <a:r>
              <a:rPr lang="es-MX" sz="2100" dirty="0"/>
              <a:t>el </a:t>
            </a:r>
            <a:r>
              <a:rPr lang="es-MX" sz="2100" dirty="0" smtClean="0"/>
              <a:t>Estado </a:t>
            </a:r>
            <a:r>
              <a:rPr lang="es-MX" sz="2100" dirty="0"/>
              <a:t>de </a:t>
            </a:r>
            <a:r>
              <a:rPr lang="es-MX" sz="2100" dirty="0" smtClean="0"/>
              <a:t>Derecho</a:t>
            </a:r>
            <a:r>
              <a:rPr lang="es-MX" sz="2100" dirty="0"/>
              <a:t>.</a:t>
            </a:r>
            <a:r>
              <a:rPr lang="es-MX" sz="2100" dirty="0" smtClean="0"/>
              <a:t> </a:t>
            </a:r>
            <a:endParaRPr lang="es-MX" sz="2100" dirty="0"/>
          </a:p>
        </p:txBody>
      </p:sp>
      <p:sp>
        <p:nvSpPr>
          <p:cNvPr id="4" name="3 Marcador de contenido"/>
          <p:cNvSpPr>
            <a:spLocks noGrp="1"/>
          </p:cNvSpPr>
          <p:nvPr>
            <p:ph sz="quarter" idx="14"/>
          </p:nvPr>
        </p:nvSpPr>
        <p:spPr>
          <a:xfrm>
            <a:off x="4572000" y="1700808"/>
            <a:ext cx="4038600" cy="4653136"/>
          </a:xfrm>
        </p:spPr>
        <p:txBody>
          <a:bodyPr>
            <a:normAutofit fontScale="92500"/>
          </a:bodyPr>
          <a:lstStyle/>
          <a:p>
            <a:pPr marL="68580" indent="0" algn="ctr">
              <a:buNone/>
            </a:pPr>
            <a:r>
              <a:rPr lang="es-MX" dirty="0" smtClean="0"/>
              <a:t>El Estado de Derecho implica el sometimiento del estado al derecho, a su propio derecho, regulación y control de los poderes y todas las actuaciones del Estado por medio de leyes creadas bajo determinados procedimientos y con la participación popular con respecto a los derechos fundamentales.</a:t>
            </a:r>
          </a:p>
          <a:p>
            <a:endParaRPr lang="es-MX" dirty="0"/>
          </a:p>
        </p:txBody>
      </p:sp>
      <p:pic>
        <p:nvPicPr>
          <p:cNvPr id="5" name="4 Imagen" descr="Resultado de imagen para imagenes de la declaracion de los derechos del hombre y del ciudadano"/>
          <p:cNvPicPr/>
          <p:nvPr/>
        </p:nvPicPr>
        <p:blipFill>
          <a:blip r:embed="rId2">
            <a:extLst>
              <a:ext uri="{28A0092B-C50C-407E-A947-70E740481C1C}">
                <a14:useLocalDpi xmlns:a14="http://schemas.microsoft.com/office/drawing/2010/main" val="0"/>
              </a:ext>
            </a:extLst>
          </a:blip>
          <a:srcRect/>
          <a:stretch>
            <a:fillRect/>
          </a:stretch>
        </p:blipFill>
        <p:spPr bwMode="auto">
          <a:xfrm>
            <a:off x="539552" y="2924944"/>
            <a:ext cx="4032448" cy="3744416"/>
          </a:xfrm>
          <a:prstGeom prst="rect">
            <a:avLst/>
          </a:prstGeom>
          <a:noFill/>
          <a:ln>
            <a:noFill/>
          </a:ln>
        </p:spPr>
      </p:pic>
    </p:spTree>
    <p:extLst>
      <p:ext uri="{BB962C8B-B14F-4D97-AF65-F5344CB8AC3E}">
        <p14:creationId xmlns:p14="http://schemas.microsoft.com/office/powerpoint/2010/main" val="256290749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title"/>
          </p:nvPr>
        </p:nvSpPr>
        <p:spPr>
          <a:xfrm>
            <a:off x="457200" y="980728"/>
            <a:ext cx="8229600" cy="3456384"/>
          </a:xfrm>
        </p:spPr>
        <p:txBody>
          <a:bodyPr>
            <a:noAutofit/>
          </a:bodyPr>
          <a:lstStyle/>
          <a:p>
            <a:pPr algn="ctr"/>
            <a:r>
              <a:rPr lang="es-MX" sz="2400" dirty="0"/>
              <a:t>Un factor que influyó en el surgimiento del </a:t>
            </a:r>
            <a:r>
              <a:rPr lang="es-MX" sz="2400" dirty="0" smtClean="0"/>
              <a:t>derecho administrativo </a:t>
            </a:r>
            <a:r>
              <a:rPr lang="es-MX" sz="2400" dirty="0"/>
              <a:t>fue la forma de impartir Justicia, </a:t>
            </a:r>
            <a:r>
              <a:rPr lang="es-MX" sz="2400" dirty="0" smtClean="0"/>
              <a:t/>
            </a:r>
            <a:br>
              <a:rPr lang="es-MX" sz="2400" dirty="0" smtClean="0"/>
            </a:br>
            <a:r>
              <a:rPr lang="es-MX" sz="2400" dirty="0" smtClean="0"/>
              <a:t>durante </a:t>
            </a:r>
            <a:r>
              <a:rPr lang="es-MX" sz="2400" dirty="0"/>
              <a:t>el antiguo régimen monárquico, la función legislativa, </a:t>
            </a:r>
            <a:r>
              <a:rPr lang="es-MX" sz="2400" dirty="0" smtClean="0"/>
              <a:t>la </a:t>
            </a:r>
            <a:r>
              <a:rPr lang="es-MX" sz="2400" dirty="0"/>
              <a:t>ejecutiva y la jurisdiccional </a:t>
            </a:r>
            <a:r>
              <a:rPr lang="es-MX" sz="2400" dirty="0" smtClean="0"/>
              <a:t>eran atribuidas </a:t>
            </a:r>
            <a:r>
              <a:rPr lang="es-MX" sz="2400" dirty="0"/>
              <a:t>al monarca; respecto de la función jurisdiccional, el rey se vio obligado a despojarse de ciertas facultades relativas a la impartición de Justicia, creando la distinción entre la justicia </a:t>
            </a:r>
            <a:r>
              <a:rPr lang="es-MX" sz="2400" b="1" dirty="0"/>
              <a:t>retenida y delegada</a:t>
            </a:r>
            <a:r>
              <a:rPr lang="es-MX" sz="2400" dirty="0"/>
              <a:t>.</a:t>
            </a:r>
            <a:br>
              <a:rPr lang="es-MX" sz="2400" dirty="0"/>
            </a:br>
            <a:endParaRPr lang="es-MX" sz="2400" dirty="0"/>
          </a:p>
        </p:txBody>
      </p:sp>
      <p:graphicFrame>
        <p:nvGraphicFramePr>
          <p:cNvPr id="9" name="8 Marcador de contenido"/>
          <p:cNvGraphicFramePr>
            <a:graphicFrameLocks noGrp="1"/>
          </p:cNvGraphicFramePr>
          <p:nvPr>
            <p:ph sz="quarter" idx="13"/>
            <p:extLst>
              <p:ext uri="{D42A27DB-BD31-4B8C-83A1-F6EECF244321}">
                <p14:modId xmlns:p14="http://schemas.microsoft.com/office/powerpoint/2010/main" val="919964072"/>
              </p:ext>
            </p:extLst>
          </p:nvPr>
        </p:nvGraphicFramePr>
        <p:xfrm>
          <a:off x="539552" y="4260229"/>
          <a:ext cx="4176464" cy="197708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10" name="9 Marcador de contenido"/>
          <p:cNvGraphicFramePr>
            <a:graphicFrameLocks noGrp="1"/>
          </p:cNvGraphicFramePr>
          <p:nvPr>
            <p:ph sz="quarter" idx="14"/>
            <p:extLst>
              <p:ext uri="{D42A27DB-BD31-4B8C-83A1-F6EECF244321}">
                <p14:modId xmlns:p14="http://schemas.microsoft.com/office/powerpoint/2010/main" val="1835500690"/>
              </p:ext>
            </p:extLst>
          </p:nvPr>
        </p:nvGraphicFramePr>
        <p:xfrm>
          <a:off x="4648200" y="4365104"/>
          <a:ext cx="4038600" cy="1761059"/>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248953896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2976</TotalTime>
  <Words>4071</Words>
  <Application>Microsoft Office PowerPoint</Application>
  <PresentationFormat>Presentación en pantalla (4:3)</PresentationFormat>
  <Paragraphs>240</Paragraphs>
  <Slides>35</Slides>
  <Notes>2</Notes>
  <HiddenSlides>0</HiddenSlides>
  <MMClips>0</MMClips>
  <ScaleCrop>false</ScaleCrop>
  <HeadingPairs>
    <vt:vector size="4" baseType="variant">
      <vt:variant>
        <vt:lpstr>Tema</vt:lpstr>
      </vt:variant>
      <vt:variant>
        <vt:i4>1</vt:i4>
      </vt:variant>
      <vt:variant>
        <vt:lpstr>Títulos de diapositiva</vt:lpstr>
      </vt:variant>
      <vt:variant>
        <vt:i4>35</vt:i4>
      </vt:variant>
    </vt:vector>
  </HeadingPairs>
  <TitlesOfParts>
    <vt:vector size="36" baseType="lpstr">
      <vt:lpstr>Austin</vt:lpstr>
      <vt:lpstr>UNIVERSIDAD AUTONOMA DEL ESTADO DE MEXICO Centro Universitario UAEM Texcoco  Licenciatura en Ciencias Políticas y Administración Pública  </vt:lpstr>
      <vt:lpstr>Contenido</vt:lpstr>
      <vt:lpstr>GUIÓN DE USO</vt:lpstr>
      <vt:lpstr>Objetivos de la Unidad de Aprendizaje</vt:lpstr>
      <vt:lpstr>Bibliografía</vt:lpstr>
      <vt:lpstr>Temas de la presentación: </vt:lpstr>
      <vt:lpstr>1. La evolución y componentes de la definición del Derecho Administrativo, sustentada en la doctrina de Gabino Fraga, Acosta Romero y Serra Rojas</vt:lpstr>
      <vt:lpstr>Presentación de PowerPoint</vt:lpstr>
      <vt:lpstr>Un factor que influyó en el surgimiento del derecho administrativo fue la forma de impartir Justicia,  durante el antiguo régimen monárquico, la función legislativa, la ejecutiva y la jurisdiccional eran atribuidas al monarca; respecto de la función jurisdiccional, el rey se vio obligado a despojarse de ciertas facultades relativas a la impartición de Justicia, creando la distinción entre la justicia retenida y delegada. </vt:lpstr>
      <vt:lpstr>Presentación de PowerPoint</vt:lpstr>
      <vt:lpstr>Presentación de PowerPoint</vt:lpstr>
      <vt:lpstr> Gabino Fraga</vt:lpstr>
      <vt:lpstr>COMPONENTES DE LA DEFINICIÓN DEL DERECHO ADMINISTRATIVO, SEGÚN GABINO FRAGA</vt:lpstr>
      <vt:lpstr>Definición del Derecho Administrativo de  Andrés Serra Rojas</vt:lpstr>
      <vt:lpstr>2. Metodología y práctica del derecho Administrativo</vt:lpstr>
      <vt:lpstr>Presentación de PowerPoint</vt:lpstr>
      <vt:lpstr>Presentación de PowerPoint</vt:lpstr>
      <vt:lpstr>     3. Naturaleza, autonomía y objeto del derecho Administrativo.  a) Naturaleza del derecho administrativo: </vt:lpstr>
      <vt:lpstr>b)autonomía del derecho administrativo</vt:lpstr>
      <vt:lpstr>c) Objeto del derecho administrativo</vt:lpstr>
      <vt:lpstr>4. El papel del Derecho Administrativo en relación con las Ciencias Sociales</vt:lpstr>
      <vt:lpstr>Presentación de PowerPoint</vt:lpstr>
      <vt:lpstr>Presentación de PowerPoint</vt:lpstr>
      <vt:lpstr>Presentación de PowerPoint</vt:lpstr>
      <vt:lpstr>Presentación de PowerPoint</vt:lpstr>
      <vt:lpstr>5. La aplicación de las fuentes del derecho administrativo</vt:lpstr>
      <vt:lpstr> En orden a su importancia las fuentes del derecho administrativo son las siguientes:  a) La Constitución: </vt:lpstr>
      <vt:lpstr>b) La Ley</vt:lpstr>
      <vt:lpstr>c)Reglamentos</vt:lpstr>
      <vt:lpstr>d)Decretos:</vt:lpstr>
      <vt:lpstr>d)Convenios:</vt:lpstr>
      <vt:lpstr>e) Jurisprudencia:</vt:lpstr>
      <vt:lpstr>6. La facultad reglamentaria y su aplicación</vt:lpstr>
      <vt:lpstr>7. Los decretos: concepto y campos de aplicación</vt:lpstr>
      <vt:lpstr>8. La facultad discrecional como la estrategia del derecho administrativo</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alejandro espinosa ramírez</dc:creator>
  <cp:lastModifiedBy>alejandro espinosa ramírez</cp:lastModifiedBy>
  <cp:revision>124</cp:revision>
  <dcterms:created xsi:type="dcterms:W3CDTF">2019-09-07T04:10:09Z</dcterms:created>
  <dcterms:modified xsi:type="dcterms:W3CDTF">2019-10-01T04:21:22Z</dcterms:modified>
</cp:coreProperties>
</file>