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rebuchet MS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rebuchet MS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rebuchet MS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rebuchet MS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rebuchet MS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rebuchet MS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rebuchet MS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rebuchet MS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rebuchet M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ECF9"/>
          </a:solidFill>
        </a:fill>
      </a:tcStyle>
    </a:wholeTbl>
    <a:band2H>
      <a:tcTxStyle b="def" i="def"/>
      <a:tcStyle>
        <a:tcBdr/>
        <a:fill>
          <a:solidFill>
            <a:srgbClr val="E9F6FC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EEDF"/>
          </a:solidFill>
        </a:fill>
      </a:tcStyle>
    </a:wholeTbl>
    <a:band2H>
      <a:tcTxStyle b="def" i="def"/>
      <a:tcStyle>
        <a:tcBdr/>
        <a:fill>
          <a:solidFill>
            <a:srgbClr val="E8F6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CEECD"/>
          </a:solidFill>
        </a:fill>
      </a:tcStyle>
    </a:wholeTbl>
    <a:band2H>
      <a:tcTxStyle b="def" i="def"/>
      <a:tcStyle>
        <a:tcBdr/>
        <a:fill>
          <a:solidFill>
            <a:srgbClr val="EEF7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24" name="Shape 224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n-lt"/>
        <a:ea typeface="+mn-ea"/>
        <a:cs typeface="+mn-cs"/>
        <a:sym typeface="Trebuchet MS"/>
      </a:defRPr>
    </a:lvl1pPr>
    <a:lvl2pPr indent="228600" defTabSz="457200" latinLnBrk="0">
      <a:defRPr sz="1200">
        <a:latin typeface="+mn-lt"/>
        <a:ea typeface="+mn-ea"/>
        <a:cs typeface="+mn-cs"/>
        <a:sym typeface="Trebuchet MS"/>
      </a:defRPr>
    </a:lvl2pPr>
    <a:lvl3pPr indent="457200" defTabSz="457200" latinLnBrk="0">
      <a:defRPr sz="1200">
        <a:latin typeface="+mn-lt"/>
        <a:ea typeface="+mn-ea"/>
        <a:cs typeface="+mn-cs"/>
        <a:sym typeface="Trebuchet MS"/>
      </a:defRPr>
    </a:lvl3pPr>
    <a:lvl4pPr indent="685800" defTabSz="457200" latinLnBrk="0">
      <a:defRPr sz="1200">
        <a:latin typeface="+mn-lt"/>
        <a:ea typeface="+mn-ea"/>
        <a:cs typeface="+mn-cs"/>
        <a:sym typeface="Trebuchet MS"/>
      </a:defRPr>
    </a:lvl4pPr>
    <a:lvl5pPr indent="914400" defTabSz="457200" latinLnBrk="0">
      <a:defRPr sz="1200">
        <a:latin typeface="+mn-lt"/>
        <a:ea typeface="+mn-ea"/>
        <a:cs typeface="+mn-cs"/>
        <a:sym typeface="Trebuchet MS"/>
      </a:defRPr>
    </a:lvl5pPr>
    <a:lvl6pPr indent="1143000" defTabSz="457200" latinLnBrk="0">
      <a:defRPr sz="1200">
        <a:latin typeface="+mn-lt"/>
        <a:ea typeface="+mn-ea"/>
        <a:cs typeface="+mn-cs"/>
        <a:sym typeface="Trebuchet MS"/>
      </a:defRPr>
    </a:lvl6pPr>
    <a:lvl7pPr indent="1371600" defTabSz="457200" latinLnBrk="0">
      <a:defRPr sz="1200">
        <a:latin typeface="+mn-lt"/>
        <a:ea typeface="+mn-ea"/>
        <a:cs typeface="+mn-cs"/>
        <a:sym typeface="Trebuchet MS"/>
      </a:defRPr>
    </a:lvl7pPr>
    <a:lvl8pPr indent="1600200" defTabSz="457200" latinLnBrk="0">
      <a:defRPr sz="1200">
        <a:latin typeface="+mn-lt"/>
        <a:ea typeface="+mn-ea"/>
        <a:cs typeface="+mn-cs"/>
        <a:sym typeface="Trebuchet MS"/>
      </a:defRPr>
    </a:lvl8pPr>
    <a:lvl9pPr indent="1828800" defTabSz="457200" latinLnBrk="0">
      <a:defRPr sz="1200">
        <a:latin typeface="+mn-lt"/>
        <a:ea typeface="+mn-ea"/>
        <a:cs typeface="+mn-cs"/>
        <a:sym typeface="Trebuchet MS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showMasterPhAnim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15"/>
          <p:cNvGrpSpPr/>
          <p:nvPr/>
        </p:nvGrpSpPr>
        <p:grpSpPr>
          <a:xfrm>
            <a:off x="-1" y="-8467"/>
            <a:ext cx="12192001" cy="6866468"/>
            <a:chOff x="0" y="0"/>
            <a:chExt cx="12192000" cy="6866467"/>
          </a:xfrm>
        </p:grpSpPr>
        <p:sp>
          <p:nvSpPr>
            <p:cNvPr id="22" name="Freeform 14"/>
            <p:cNvSpPr/>
            <p:nvPr/>
          </p:nvSpPr>
          <p:spPr>
            <a:xfrm>
              <a:off x="-1" y="605"/>
              <a:ext cx="863601" cy="56980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32"/>
                  </a:moveTo>
                  <a:lnTo>
                    <a:pt x="21600" y="0"/>
                  </a:lnTo>
                  <a:lnTo>
                    <a:pt x="21600" y="64"/>
                  </a:lnTo>
                  <a:lnTo>
                    <a:pt x="0" y="2160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3" name="Straight Connector 18"/>
            <p:cNvSpPr/>
            <p:nvPr/>
          </p:nvSpPr>
          <p:spPr>
            <a:xfrm>
              <a:off x="9371012" y="8466"/>
              <a:ext cx="1219201" cy="6858002"/>
            </a:xfrm>
            <a:prstGeom prst="line">
              <a:avLst/>
            </a:prstGeom>
            <a:noFill/>
            <a:ln w="9525" cap="rnd">
              <a:solidFill>
                <a:schemeClr val="accent1">
                  <a:alpha val="70000"/>
                </a:schemeClr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4" name="Straight Connector 19"/>
            <p:cNvSpPr/>
            <p:nvPr/>
          </p:nvSpPr>
          <p:spPr>
            <a:xfrm flipH="1">
              <a:off x="7425266" y="3689880"/>
              <a:ext cx="4763559" cy="3176587"/>
            </a:xfrm>
            <a:prstGeom prst="line">
              <a:avLst/>
            </a:prstGeom>
            <a:noFill/>
            <a:ln w="9525" cap="rnd">
              <a:solidFill>
                <a:schemeClr val="accent1">
                  <a:alpha val="70000"/>
                </a:schemeClr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5" name="Rectangle 23"/>
            <p:cNvSpPr/>
            <p:nvPr/>
          </p:nvSpPr>
          <p:spPr>
            <a:xfrm>
              <a:off x="9181476" y="0"/>
              <a:ext cx="3007349" cy="6866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692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1469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9603441" y="0"/>
              <a:ext cx="2588559" cy="6866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0092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7" name="Isosceles Triangle 22"/>
            <p:cNvSpPr/>
            <p:nvPr/>
          </p:nvSpPr>
          <p:spPr>
            <a:xfrm>
              <a:off x="8932333" y="3056466"/>
              <a:ext cx="3259667" cy="381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17B0E4">
                <a:alpha val="66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9334500" y="0"/>
              <a:ext cx="2854326" cy="6866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8697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7B0E4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0898730" y="0"/>
              <a:ext cx="1290095" cy="6866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073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17073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0938998" y="0"/>
              <a:ext cx="1249826" cy="6866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917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6292">
                <a:alpha val="8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1" name="Isosceles Triangle 26"/>
            <p:cNvSpPr/>
            <p:nvPr/>
          </p:nvSpPr>
          <p:spPr>
            <a:xfrm>
              <a:off x="10371666" y="3598333"/>
              <a:ext cx="1817160" cy="3268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17B0E4">
                <a:alpha val="66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33" name="Texto del título"/>
          <p:cNvSpPr txBox="1"/>
          <p:nvPr>
            <p:ph type="title"/>
          </p:nvPr>
        </p:nvSpPr>
        <p:spPr>
          <a:xfrm>
            <a:off x="1507067" y="2404534"/>
            <a:ext cx="7766937" cy="1646303"/>
          </a:xfrm>
          <a:prstGeom prst="rect">
            <a:avLst/>
          </a:prstGeom>
        </p:spPr>
        <p:txBody>
          <a:bodyPr anchor="b"/>
          <a:lstStyle>
            <a:lvl1pPr algn="r">
              <a:defRPr sz="5400"/>
            </a:lvl1pPr>
          </a:lstStyle>
          <a:p>
            <a:pPr/>
            <a:r>
              <a:t>Texto del título</a:t>
            </a:r>
          </a:p>
        </p:txBody>
      </p:sp>
      <p:sp>
        <p:nvSpPr>
          <p:cNvPr id="34" name="Nivel de texto 1…"/>
          <p:cNvSpPr txBox="1"/>
          <p:nvPr>
            <p:ph type="body" sz="quarter" idx="1"/>
          </p:nvPr>
        </p:nvSpPr>
        <p:spPr>
          <a:xfrm>
            <a:off x="1507067" y="4050832"/>
            <a:ext cx="7766937" cy="1096901"/>
          </a:xfrm>
          <a:prstGeom prst="rect">
            <a:avLst/>
          </a:prstGeom>
        </p:spPr>
        <p:txBody>
          <a:bodyPr/>
          <a:lstStyle>
            <a:lvl1pPr marL="0" indent="0" algn="r">
              <a:buClrTx/>
              <a:buSzTx/>
              <a:buNone/>
              <a:defRPr>
                <a:solidFill>
                  <a:srgbClr val="808080"/>
                </a:solidFill>
              </a:defRPr>
            </a:lvl1pPr>
            <a:lvl2pPr marL="0" indent="457200" algn="r">
              <a:buClrTx/>
              <a:buSzTx/>
              <a:buNone/>
              <a:defRPr>
                <a:solidFill>
                  <a:srgbClr val="808080"/>
                </a:solidFill>
              </a:defRPr>
            </a:lvl2pPr>
            <a:lvl3pPr marL="0" indent="914400" algn="r">
              <a:buClrTx/>
              <a:buSzTx/>
              <a:buNone/>
              <a:defRPr>
                <a:solidFill>
                  <a:srgbClr val="808080"/>
                </a:solidFill>
              </a:defRPr>
            </a:lvl3pPr>
            <a:lvl4pPr marL="0" indent="1371600" algn="r">
              <a:buClrTx/>
              <a:buSzTx/>
              <a:buNone/>
              <a:defRPr>
                <a:solidFill>
                  <a:srgbClr val="808080"/>
                </a:solidFill>
              </a:defRPr>
            </a:lvl4pPr>
            <a:lvl5pPr marL="0" indent="1828800" algn="r">
              <a:buClrTx/>
              <a:buSzTx/>
              <a:buNone/>
              <a:defRPr>
                <a:solidFill>
                  <a:srgbClr val="808080"/>
                </a:solidFill>
              </a:defRPr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5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o del título"/>
          <p:cNvSpPr txBox="1"/>
          <p:nvPr>
            <p:ph type="title"/>
          </p:nvPr>
        </p:nvSpPr>
        <p:spPr>
          <a:xfrm>
            <a:off x="677335" y="609600"/>
            <a:ext cx="8596669" cy="3403600"/>
          </a:xfrm>
          <a:prstGeom prst="rect">
            <a:avLst/>
          </a:prstGeom>
        </p:spPr>
        <p:txBody>
          <a:bodyPr anchor="ctr"/>
          <a:lstStyle>
            <a:lvl1pPr>
              <a:defRPr sz="4400"/>
            </a:lvl1pPr>
          </a:lstStyle>
          <a:p>
            <a:pPr/>
            <a:r>
              <a:t>Texto del título</a:t>
            </a:r>
          </a:p>
        </p:txBody>
      </p:sp>
      <p:sp>
        <p:nvSpPr>
          <p:cNvPr id="115" name="Nivel de texto 1…"/>
          <p:cNvSpPr txBox="1"/>
          <p:nvPr>
            <p:ph type="body" sz="quarter" idx="1"/>
          </p:nvPr>
        </p:nvSpPr>
        <p:spPr>
          <a:xfrm>
            <a:off x="677335" y="4470400"/>
            <a:ext cx="8596669" cy="1570962"/>
          </a:xfrm>
          <a:prstGeom prst="rect">
            <a:avLst/>
          </a:prstGeom>
        </p:spPr>
        <p:txBody>
          <a:bodyPr anchor="ctr"/>
          <a:lstStyle>
            <a:lvl1pPr marL="0" indent="0">
              <a:buClrTx/>
              <a:buSzTx/>
              <a:buNone/>
            </a:lvl1pPr>
            <a:lvl2pPr marL="0" indent="457200">
              <a:buClrTx/>
              <a:buSzTx/>
              <a:buNone/>
            </a:lvl2pPr>
            <a:lvl3pPr marL="0" indent="914400">
              <a:buClrTx/>
              <a:buSzTx/>
              <a:buNone/>
            </a:lvl3pPr>
            <a:lvl4pPr marL="0" indent="1371600">
              <a:buClrTx/>
              <a:buSzTx/>
              <a:buNone/>
            </a:lvl4pPr>
            <a:lvl5pPr marL="0" indent="1828800">
              <a:buClrTx/>
              <a:buSzTx/>
              <a:buNone/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6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o del título"/>
          <p:cNvSpPr txBox="1"/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</p:spPr>
        <p:txBody>
          <a:bodyPr anchor="ctr"/>
          <a:lstStyle>
            <a:lvl1pPr>
              <a:defRPr sz="4400"/>
            </a:lvl1pPr>
          </a:lstStyle>
          <a:p>
            <a:pPr/>
            <a:r>
              <a:t>Texto del título</a:t>
            </a:r>
          </a:p>
        </p:txBody>
      </p:sp>
      <p:sp>
        <p:nvSpPr>
          <p:cNvPr id="124" name="Nivel de texto 1…"/>
          <p:cNvSpPr txBox="1"/>
          <p:nvPr>
            <p:ph type="body" sz="quarter" idx="1"/>
          </p:nvPr>
        </p:nvSpPr>
        <p:spPr>
          <a:xfrm>
            <a:off x="1366138" y="3632200"/>
            <a:ext cx="7224526" cy="381000"/>
          </a:xfrm>
          <a:prstGeom prst="rect">
            <a:avLst/>
          </a:prstGeom>
        </p:spPr>
        <p:txBody>
          <a:bodyPr anchor="ctr"/>
          <a:lstStyle>
            <a:lvl1pPr marL="0" indent="0">
              <a:buClrTx/>
              <a:buSzTx/>
              <a:buNone/>
              <a:defRPr sz="1600">
                <a:solidFill>
                  <a:srgbClr val="808080"/>
                </a:solidFill>
              </a:defRPr>
            </a:lvl1pPr>
            <a:lvl2pPr marL="0" indent="457200">
              <a:buClrTx/>
              <a:buSzTx/>
              <a:buNone/>
              <a:defRPr sz="1600">
                <a:solidFill>
                  <a:srgbClr val="808080"/>
                </a:solidFill>
              </a:defRPr>
            </a:lvl2pPr>
            <a:lvl3pPr marL="0" indent="914400">
              <a:buClrTx/>
              <a:buSzTx/>
              <a:buNone/>
              <a:defRPr sz="1600">
                <a:solidFill>
                  <a:srgbClr val="808080"/>
                </a:solidFill>
              </a:defRPr>
            </a:lvl3pPr>
            <a:lvl4pPr marL="0" indent="1371600">
              <a:buClrTx/>
              <a:buSzTx/>
              <a:buNone/>
              <a:defRPr sz="1600">
                <a:solidFill>
                  <a:srgbClr val="808080"/>
                </a:solidFill>
              </a:defRPr>
            </a:lvl4pPr>
            <a:lvl5pPr marL="0" indent="1828800">
              <a:buClrTx/>
              <a:buSzTx/>
              <a:buNone/>
              <a:defRPr sz="1600">
                <a:solidFill>
                  <a:srgbClr val="808080"/>
                </a:solidFill>
              </a:defRPr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5" name="Text Placeholder 2"/>
          <p:cNvSpPr/>
          <p:nvPr>
            <p:ph type="body" sz="quarter" idx="13"/>
          </p:nvPr>
        </p:nvSpPr>
        <p:spPr>
          <a:xfrm>
            <a:off x="677334" y="4470400"/>
            <a:ext cx="8596670" cy="1570963"/>
          </a:xfrm>
          <a:prstGeom prst="rect">
            <a:avLst/>
          </a:prstGeom>
        </p:spPr>
        <p:txBody>
          <a:bodyPr anchor="ctr"/>
          <a:lstStyle/>
          <a:p>
            <a:pPr marL="0" indent="0">
              <a:buClrTx/>
              <a:buSzTx/>
              <a:buNone/>
            </a:pPr>
          </a:p>
        </p:txBody>
      </p:sp>
      <p:sp>
        <p:nvSpPr>
          <p:cNvPr id="126" name="TextBox 23"/>
          <p:cNvSpPr txBox="1"/>
          <p:nvPr/>
        </p:nvSpPr>
        <p:spPr>
          <a:xfrm>
            <a:off x="541869" y="469465"/>
            <a:ext cx="609601" cy="1226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8000">
                <a:solidFill>
                  <a:srgbClr val="9FE0F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“</a:t>
            </a:r>
          </a:p>
        </p:txBody>
      </p:sp>
      <p:sp>
        <p:nvSpPr>
          <p:cNvPr id="127" name="TextBox 24"/>
          <p:cNvSpPr txBox="1"/>
          <p:nvPr/>
        </p:nvSpPr>
        <p:spPr>
          <a:xfrm>
            <a:off x="8893010" y="2565643"/>
            <a:ext cx="609601" cy="1226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8000">
                <a:solidFill>
                  <a:srgbClr val="9FE0F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”</a:t>
            </a:r>
          </a:p>
        </p:txBody>
      </p:sp>
      <p:sp>
        <p:nvSpPr>
          <p:cNvPr id="128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o del título"/>
          <p:cNvSpPr txBox="1"/>
          <p:nvPr>
            <p:ph type="title"/>
          </p:nvPr>
        </p:nvSpPr>
        <p:spPr>
          <a:xfrm>
            <a:off x="677335" y="1931988"/>
            <a:ext cx="8596669" cy="2595461"/>
          </a:xfrm>
          <a:prstGeom prst="rect">
            <a:avLst/>
          </a:prstGeom>
        </p:spPr>
        <p:txBody>
          <a:bodyPr anchor="b"/>
          <a:lstStyle>
            <a:lvl1pPr>
              <a:defRPr sz="4400"/>
            </a:lvl1pPr>
          </a:lstStyle>
          <a:p>
            <a:pPr/>
            <a:r>
              <a:t>Texto del título</a:t>
            </a:r>
          </a:p>
        </p:txBody>
      </p:sp>
      <p:sp>
        <p:nvSpPr>
          <p:cNvPr id="136" name="Nivel de texto 1…"/>
          <p:cNvSpPr txBox="1"/>
          <p:nvPr>
            <p:ph type="body" sz="quarter" idx="1"/>
          </p:nvPr>
        </p:nvSpPr>
        <p:spPr>
          <a:xfrm>
            <a:off x="677335" y="4527448"/>
            <a:ext cx="8596669" cy="1513915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None/>
            </a:lvl1pPr>
            <a:lvl2pPr marL="0" indent="457200">
              <a:buClrTx/>
              <a:buSzTx/>
              <a:buNone/>
            </a:lvl2pPr>
            <a:lvl3pPr marL="0" indent="914400">
              <a:buClrTx/>
              <a:buSzTx/>
              <a:buNone/>
            </a:lvl3pPr>
            <a:lvl4pPr marL="0" indent="1371600">
              <a:buClrTx/>
              <a:buSzTx/>
              <a:buNone/>
            </a:lvl4pPr>
            <a:lvl5pPr marL="0" indent="1828800">
              <a:buClrTx/>
              <a:buSzTx/>
              <a:buNone/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7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o del título"/>
          <p:cNvSpPr txBox="1"/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</p:spPr>
        <p:txBody>
          <a:bodyPr anchor="ctr"/>
          <a:lstStyle>
            <a:lvl1pPr>
              <a:defRPr sz="4400"/>
            </a:lvl1pPr>
          </a:lstStyle>
          <a:p>
            <a:pPr/>
            <a:r>
              <a:t>Texto del título</a:t>
            </a:r>
          </a:p>
        </p:txBody>
      </p:sp>
      <p:sp>
        <p:nvSpPr>
          <p:cNvPr id="145" name="Nivel de texto 1…"/>
          <p:cNvSpPr txBox="1"/>
          <p:nvPr>
            <p:ph type="body" sz="quarter" idx="1"/>
          </p:nvPr>
        </p:nvSpPr>
        <p:spPr>
          <a:xfrm>
            <a:off x="677332" y="4013200"/>
            <a:ext cx="8596670" cy="514249"/>
          </a:xfrm>
          <a:prstGeom prst="rect">
            <a:avLst/>
          </a:prstGeom>
        </p:spPr>
        <p:txBody>
          <a:bodyPr anchor="b"/>
          <a:lstStyle>
            <a:lvl1pPr marL="0" indent="0">
              <a:buClrTx/>
              <a:buSzTx/>
              <a:buNone/>
              <a:defRPr sz="2400"/>
            </a:lvl1pPr>
            <a:lvl2pPr marL="0" indent="457200">
              <a:buClrTx/>
              <a:buSzTx/>
              <a:buNone/>
              <a:defRPr sz="2400"/>
            </a:lvl2pPr>
            <a:lvl3pPr marL="0" indent="914400">
              <a:buClrTx/>
              <a:buSzTx/>
              <a:buNone/>
              <a:defRPr sz="2400"/>
            </a:lvl3pPr>
            <a:lvl4pPr marL="0" indent="1371600">
              <a:buClrTx/>
              <a:buSzTx/>
              <a:buNone/>
              <a:defRPr sz="2400"/>
            </a:lvl4pPr>
            <a:lvl5pPr marL="0" indent="1828800">
              <a:buClrTx/>
              <a:buSzTx/>
              <a:buNone/>
              <a:defRPr sz="2400"/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6" name="Text Placeholder 2"/>
          <p:cNvSpPr/>
          <p:nvPr>
            <p:ph type="body" sz="quarter" idx="13"/>
          </p:nvPr>
        </p:nvSpPr>
        <p:spPr>
          <a:xfrm>
            <a:off x="677334" y="4527448"/>
            <a:ext cx="8596670" cy="1513915"/>
          </a:xfrm>
          <a:prstGeom prst="rect">
            <a:avLst/>
          </a:prstGeom>
        </p:spPr>
        <p:txBody>
          <a:bodyPr/>
          <a:lstStyle/>
          <a:p>
            <a:pPr marL="0" indent="0">
              <a:buClrTx/>
              <a:buSzTx/>
              <a:buNone/>
              <a:defRPr>
                <a:solidFill>
                  <a:srgbClr val="808080"/>
                </a:solidFill>
              </a:defRPr>
            </a:pPr>
          </a:p>
        </p:txBody>
      </p:sp>
      <p:sp>
        <p:nvSpPr>
          <p:cNvPr id="147" name="TextBox 23"/>
          <p:cNvSpPr txBox="1"/>
          <p:nvPr/>
        </p:nvSpPr>
        <p:spPr>
          <a:xfrm>
            <a:off x="541869" y="469465"/>
            <a:ext cx="609601" cy="1226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8000">
                <a:solidFill>
                  <a:srgbClr val="9FE0F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“</a:t>
            </a:r>
          </a:p>
        </p:txBody>
      </p:sp>
      <p:sp>
        <p:nvSpPr>
          <p:cNvPr id="148" name="TextBox 24"/>
          <p:cNvSpPr txBox="1"/>
          <p:nvPr/>
        </p:nvSpPr>
        <p:spPr>
          <a:xfrm>
            <a:off x="8893010" y="2565643"/>
            <a:ext cx="609601" cy="1226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8000">
                <a:solidFill>
                  <a:srgbClr val="9FE0F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”</a:t>
            </a:r>
          </a:p>
        </p:txBody>
      </p:sp>
      <p:sp>
        <p:nvSpPr>
          <p:cNvPr id="149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o del título"/>
          <p:cNvSpPr txBox="1"/>
          <p:nvPr>
            <p:ph type="title"/>
          </p:nvPr>
        </p:nvSpPr>
        <p:spPr>
          <a:xfrm>
            <a:off x="685798" y="609600"/>
            <a:ext cx="8588204" cy="3022600"/>
          </a:xfrm>
          <a:prstGeom prst="rect">
            <a:avLst/>
          </a:prstGeom>
        </p:spPr>
        <p:txBody>
          <a:bodyPr anchor="ctr"/>
          <a:lstStyle>
            <a:lvl1pPr>
              <a:defRPr sz="4400"/>
            </a:lvl1pPr>
          </a:lstStyle>
          <a:p>
            <a:pPr/>
            <a:r>
              <a:t>Texto del título</a:t>
            </a:r>
          </a:p>
        </p:txBody>
      </p:sp>
      <p:sp>
        <p:nvSpPr>
          <p:cNvPr id="157" name="Nivel de texto 1…"/>
          <p:cNvSpPr txBox="1"/>
          <p:nvPr>
            <p:ph type="body" sz="quarter" idx="1"/>
          </p:nvPr>
        </p:nvSpPr>
        <p:spPr>
          <a:xfrm>
            <a:off x="677332" y="4013200"/>
            <a:ext cx="8596670" cy="514249"/>
          </a:xfrm>
          <a:prstGeom prst="rect">
            <a:avLst/>
          </a:prstGeom>
        </p:spPr>
        <p:txBody>
          <a:bodyPr anchor="b"/>
          <a:lstStyle>
            <a:lvl1pPr marL="0" indent="0">
              <a:buClrTx/>
              <a:buSzTx/>
              <a:buNone/>
              <a:defRPr sz="2400">
                <a:solidFill>
                  <a:schemeClr val="accent1"/>
                </a:solidFill>
              </a:defRPr>
            </a:lvl1pPr>
            <a:lvl2pPr marL="0" indent="457200">
              <a:buClrTx/>
              <a:buSzTx/>
              <a:buNone/>
              <a:defRPr sz="2400">
                <a:solidFill>
                  <a:schemeClr val="accent1"/>
                </a:solidFill>
              </a:defRPr>
            </a:lvl2pPr>
            <a:lvl3pPr marL="0" indent="914400">
              <a:buClrTx/>
              <a:buSzTx/>
              <a:buNone/>
              <a:defRPr sz="2400">
                <a:solidFill>
                  <a:schemeClr val="accent1"/>
                </a:solidFill>
              </a:defRPr>
            </a:lvl3pPr>
            <a:lvl4pPr marL="0" indent="1371600">
              <a:buClrTx/>
              <a:buSzTx/>
              <a:buNone/>
              <a:defRPr sz="2400">
                <a:solidFill>
                  <a:schemeClr val="accent1"/>
                </a:solidFill>
              </a:defRPr>
            </a:lvl4pPr>
            <a:lvl5pPr marL="0" indent="1828800">
              <a:buClrTx/>
              <a:buSzTx/>
              <a:buNone/>
              <a:defRPr sz="2400">
                <a:solidFill>
                  <a:schemeClr val="accent1"/>
                </a:solidFill>
              </a:defRPr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8" name="Text Placeholder 2"/>
          <p:cNvSpPr/>
          <p:nvPr>
            <p:ph type="body" sz="quarter" idx="13"/>
          </p:nvPr>
        </p:nvSpPr>
        <p:spPr>
          <a:xfrm>
            <a:off x="677334" y="4527448"/>
            <a:ext cx="8596670" cy="1513915"/>
          </a:xfrm>
          <a:prstGeom prst="rect">
            <a:avLst/>
          </a:prstGeom>
        </p:spPr>
        <p:txBody>
          <a:bodyPr/>
          <a:lstStyle/>
          <a:p>
            <a:pPr marL="0" indent="0">
              <a:buClrTx/>
              <a:buSzTx/>
              <a:buNone/>
              <a:defRPr>
                <a:solidFill>
                  <a:srgbClr val="808080"/>
                </a:solidFill>
              </a:defRPr>
            </a:pPr>
          </a:p>
        </p:txBody>
      </p:sp>
      <p:sp>
        <p:nvSpPr>
          <p:cNvPr id="159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Texto del título"/>
          <p:cNvSpPr txBox="1"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167" name="Nivel de texto 1…"/>
          <p:cNvSpPr txBox="1"/>
          <p:nvPr>
            <p:ph type="body" sz="half" idx="1"/>
          </p:nvPr>
        </p:nvSpPr>
        <p:spPr>
          <a:xfrm>
            <a:off x="677333" y="2160589"/>
            <a:ext cx="8596670" cy="3880773"/>
          </a:xfrm>
          <a:prstGeom prst="rect">
            <a:avLst/>
          </a:prstGeom>
        </p:spPr>
        <p:txBody>
          <a:bodyPr/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8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exto del título"/>
          <p:cNvSpPr txBox="1"/>
          <p:nvPr>
            <p:ph type="title"/>
          </p:nvPr>
        </p:nvSpPr>
        <p:spPr>
          <a:xfrm>
            <a:off x="7967673" y="609598"/>
            <a:ext cx="1304744" cy="5251453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Texto del título</a:t>
            </a:r>
          </a:p>
        </p:txBody>
      </p:sp>
      <p:sp>
        <p:nvSpPr>
          <p:cNvPr id="176" name="Nivel de texto 1…"/>
          <p:cNvSpPr txBox="1"/>
          <p:nvPr>
            <p:ph type="body" idx="1"/>
          </p:nvPr>
        </p:nvSpPr>
        <p:spPr>
          <a:xfrm>
            <a:off x="677335" y="609600"/>
            <a:ext cx="7060150" cy="5251450"/>
          </a:xfrm>
          <a:prstGeom prst="rect">
            <a:avLst/>
          </a:prstGeom>
        </p:spPr>
        <p:txBody>
          <a:bodyPr/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7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" name="Group 15"/>
          <p:cNvGrpSpPr/>
          <p:nvPr/>
        </p:nvGrpSpPr>
        <p:grpSpPr>
          <a:xfrm>
            <a:off x="-1" y="-8467"/>
            <a:ext cx="12192001" cy="6866468"/>
            <a:chOff x="0" y="0"/>
            <a:chExt cx="12192000" cy="6866467"/>
          </a:xfrm>
        </p:grpSpPr>
        <p:sp>
          <p:nvSpPr>
            <p:cNvPr id="184" name="Freeform 14"/>
            <p:cNvSpPr/>
            <p:nvPr/>
          </p:nvSpPr>
          <p:spPr>
            <a:xfrm>
              <a:off x="-1" y="605"/>
              <a:ext cx="863601" cy="56980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32"/>
                  </a:moveTo>
                  <a:lnTo>
                    <a:pt x="21600" y="0"/>
                  </a:lnTo>
                  <a:lnTo>
                    <a:pt x="21600" y="64"/>
                  </a:lnTo>
                  <a:lnTo>
                    <a:pt x="0" y="2160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400"/>
            </a:p>
          </p:txBody>
        </p:sp>
        <p:sp>
          <p:nvSpPr>
            <p:cNvPr id="185" name="Straight Connector 18"/>
            <p:cNvSpPr/>
            <p:nvPr/>
          </p:nvSpPr>
          <p:spPr>
            <a:xfrm>
              <a:off x="9371012" y="8466"/>
              <a:ext cx="1219201" cy="6858002"/>
            </a:xfrm>
            <a:prstGeom prst="line">
              <a:avLst/>
            </a:prstGeom>
            <a:noFill/>
            <a:ln w="9525" cap="rnd">
              <a:solidFill>
                <a:schemeClr val="accent1">
                  <a:alpha val="70000"/>
                </a:schemeClr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400"/>
            </a:p>
          </p:txBody>
        </p:sp>
        <p:sp>
          <p:nvSpPr>
            <p:cNvPr id="186" name="Straight Connector 19"/>
            <p:cNvSpPr/>
            <p:nvPr/>
          </p:nvSpPr>
          <p:spPr>
            <a:xfrm flipH="1">
              <a:off x="7425266" y="3689880"/>
              <a:ext cx="4763559" cy="3176587"/>
            </a:xfrm>
            <a:prstGeom prst="line">
              <a:avLst/>
            </a:prstGeom>
            <a:noFill/>
            <a:ln w="9525" cap="rnd">
              <a:solidFill>
                <a:schemeClr val="accent1">
                  <a:alpha val="70000"/>
                </a:schemeClr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400"/>
            </a:p>
          </p:txBody>
        </p:sp>
        <p:sp>
          <p:nvSpPr>
            <p:cNvPr id="187" name="Rectangle 23"/>
            <p:cNvSpPr/>
            <p:nvPr/>
          </p:nvSpPr>
          <p:spPr>
            <a:xfrm>
              <a:off x="9181476" y="0"/>
              <a:ext cx="3007349" cy="6866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692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1469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400"/>
            </a:p>
          </p:txBody>
        </p:sp>
        <p:sp>
          <p:nvSpPr>
            <p:cNvPr id="188" name="Rectangle 25"/>
            <p:cNvSpPr/>
            <p:nvPr/>
          </p:nvSpPr>
          <p:spPr>
            <a:xfrm>
              <a:off x="9603441" y="0"/>
              <a:ext cx="2588559" cy="6866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0092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400"/>
            </a:p>
          </p:txBody>
        </p:sp>
        <p:sp>
          <p:nvSpPr>
            <p:cNvPr id="189" name="Isosceles Triangle 22"/>
            <p:cNvSpPr/>
            <p:nvPr/>
          </p:nvSpPr>
          <p:spPr>
            <a:xfrm>
              <a:off x="8932333" y="3056466"/>
              <a:ext cx="3259667" cy="381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17B0E4">
                <a:alpha val="66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400"/>
            </a:p>
          </p:txBody>
        </p:sp>
        <p:sp>
          <p:nvSpPr>
            <p:cNvPr id="190" name="Rectangle 27"/>
            <p:cNvSpPr/>
            <p:nvPr/>
          </p:nvSpPr>
          <p:spPr>
            <a:xfrm>
              <a:off x="9334500" y="0"/>
              <a:ext cx="2854326" cy="6866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8697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7B0E4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400"/>
            </a:p>
          </p:txBody>
        </p:sp>
        <p:sp>
          <p:nvSpPr>
            <p:cNvPr id="191" name="Rectangle 28"/>
            <p:cNvSpPr/>
            <p:nvPr/>
          </p:nvSpPr>
          <p:spPr>
            <a:xfrm>
              <a:off x="10898730" y="0"/>
              <a:ext cx="1290095" cy="6866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073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17073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400"/>
            </a:p>
          </p:txBody>
        </p:sp>
        <p:sp>
          <p:nvSpPr>
            <p:cNvPr id="192" name="Rectangle 29"/>
            <p:cNvSpPr/>
            <p:nvPr/>
          </p:nvSpPr>
          <p:spPr>
            <a:xfrm>
              <a:off x="10938998" y="0"/>
              <a:ext cx="1249826" cy="6866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917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6292">
                <a:alpha val="8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400"/>
            </a:p>
          </p:txBody>
        </p:sp>
        <p:sp>
          <p:nvSpPr>
            <p:cNvPr id="193" name="Isosceles Triangle 26"/>
            <p:cNvSpPr/>
            <p:nvPr/>
          </p:nvSpPr>
          <p:spPr>
            <a:xfrm>
              <a:off x="10371666" y="3598333"/>
              <a:ext cx="1817160" cy="3268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17B0E4">
                <a:alpha val="66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400"/>
            </a:p>
          </p:txBody>
        </p:sp>
      </p:grpSp>
      <p:sp>
        <p:nvSpPr>
          <p:cNvPr id="195" name="Texto del título"/>
          <p:cNvSpPr txBox="1"/>
          <p:nvPr>
            <p:ph type="title"/>
          </p:nvPr>
        </p:nvSpPr>
        <p:spPr>
          <a:xfrm>
            <a:off x="1507067" y="2404534"/>
            <a:ext cx="7766937" cy="1646303"/>
          </a:xfrm>
          <a:prstGeom prst="rect">
            <a:avLst/>
          </a:prstGeom>
        </p:spPr>
        <p:txBody>
          <a:bodyPr anchor="b"/>
          <a:lstStyle>
            <a:lvl1pPr algn="r">
              <a:defRPr sz="5400"/>
            </a:lvl1pPr>
          </a:lstStyle>
          <a:p>
            <a:pPr/>
            <a:r>
              <a:t>Texto del título</a:t>
            </a:r>
          </a:p>
        </p:txBody>
      </p:sp>
      <p:sp>
        <p:nvSpPr>
          <p:cNvPr id="196" name="Nivel de texto 1…"/>
          <p:cNvSpPr txBox="1"/>
          <p:nvPr>
            <p:ph type="body" sz="quarter" idx="1"/>
          </p:nvPr>
        </p:nvSpPr>
        <p:spPr>
          <a:xfrm>
            <a:off x="1507067" y="4050832"/>
            <a:ext cx="7766937" cy="1096901"/>
          </a:xfrm>
          <a:prstGeom prst="rect">
            <a:avLst/>
          </a:prstGeom>
        </p:spPr>
        <p:txBody>
          <a:bodyPr/>
          <a:lstStyle>
            <a:lvl1pPr marL="0" indent="0" algn="r">
              <a:buClrTx/>
              <a:buSzTx/>
              <a:buNone/>
              <a:defRPr>
                <a:solidFill>
                  <a:srgbClr val="808080"/>
                </a:solidFill>
              </a:defRPr>
            </a:lvl1pPr>
            <a:lvl2pPr marL="0" indent="457200" algn="r">
              <a:buClrTx/>
              <a:buSzTx/>
              <a:buNone/>
              <a:defRPr>
                <a:solidFill>
                  <a:srgbClr val="808080"/>
                </a:solidFill>
              </a:defRPr>
            </a:lvl2pPr>
            <a:lvl3pPr marL="0" indent="914400" algn="r">
              <a:buClrTx/>
              <a:buSzTx/>
              <a:buNone/>
              <a:defRPr>
                <a:solidFill>
                  <a:srgbClr val="808080"/>
                </a:solidFill>
              </a:defRPr>
            </a:lvl3pPr>
            <a:lvl4pPr marL="0" indent="1371600" algn="r">
              <a:buClrTx/>
              <a:buSzTx/>
              <a:buNone/>
              <a:defRPr>
                <a:solidFill>
                  <a:srgbClr val="808080"/>
                </a:solidFill>
              </a:defRPr>
            </a:lvl4pPr>
            <a:lvl5pPr marL="0" indent="1828800" algn="r">
              <a:buClrTx/>
              <a:buSzTx/>
              <a:buNone/>
              <a:defRPr>
                <a:solidFill>
                  <a:srgbClr val="808080"/>
                </a:solidFill>
              </a:defRPr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7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 defTabSz="914400"/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" name="Group 43"/>
          <p:cNvGrpSpPr/>
          <p:nvPr/>
        </p:nvGrpSpPr>
        <p:grpSpPr>
          <a:xfrm>
            <a:off x="-1" y="-8467"/>
            <a:ext cx="12192001" cy="6866468"/>
            <a:chOff x="0" y="0"/>
            <a:chExt cx="12192000" cy="6866467"/>
          </a:xfrm>
        </p:grpSpPr>
        <p:sp>
          <p:nvSpPr>
            <p:cNvPr id="204" name="Straight Connector 19"/>
            <p:cNvSpPr/>
            <p:nvPr/>
          </p:nvSpPr>
          <p:spPr>
            <a:xfrm>
              <a:off x="9371012" y="8466"/>
              <a:ext cx="1219201" cy="6858002"/>
            </a:xfrm>
            <a:prstGeom prst="line">
              <a:avLst/>
            </a:prstGeom>
            <a:noFill/>
            <a:ln w="9525" cap="rnd">
              <a:solidFill>
                <a:schemeClr val="accent1">
                  <a:alpha val="70000"/>
                </a:schemeClr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400"/>
            </a:p>
          </p:txBody>
        </p:sp>
        <p:sp>
          <p:nvSpPr>
            <p:cNvPr id="205" name="Straight Connector 20"/>
            <p:cNvSpPr/>
            <p:nvPr/>
          </p:nvSpPr>
          <p:spPr>
            <a:xfrm flipH="1">
              <a:off x="7425266" y="3689880"/>
              <a:ext cx="4763559" cy="3176587"/>
            </a:xfrm>
            <a:prstGeom prst="line">
              <a:avLst/>
            </a:prstGeom>
            <a:noFill/>
            <a:ln w="9525" cap="rnd">
              <a:solidFill>
                <a:schemeClr val="accent1">
                  <a:alpha val="70000"/>
                </a:schemeClr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400"/>
            </a:p>
          </p:txBody>
        </p:sp>
        <p:sp>
          <p:nvSpPr>
            <p:cNvPr id="206" name="Rectangle 23"/>
            <p:cNvSpPr/>
            <p:nvPr/>
          </p:nvSpPr>
          <p:spPr>
            <a:xfrm>
              <a:off x="9181476" y="0"/>
              <a:ext cx="3007349" cy="6866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692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1469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400"/>
            </a:p>
          </p:txBody>
        </p:sp>
        <p:sp>
          <p:nvSpPr>
            <p:cNvPr id="207" name="Rectangle 25"/>
            <p:cNvSpPr/>
            <p:nvPr/>
          </p:nvSpPr>
          <p:spPr>
            <a:xfrm>
              <a:off x="9603441" y="0"/>
              <a:ext cx="2588559" cy="6866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0092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400"/>
            </a:p>
          </p:txBody>
        </p:sp>
        <p:sp>
          <p:nvSpPr>
            <p:cNvPr id="208" name="Isosceles Triangle 23"/>
            <p:cNvSpPr/>
            <p:nvPr/>
          </p:nvSpPr>
          <p:spPr>
            <a:xfrm>
              <a:off x="8932333" y="3056466"/>
              <a:ext cx="3259667" cy="381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17B0E4">
                <a:alpha val="66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400"/>
            </a:p>
          </p:txBody>
        </p:sp>
        <p:sp>
          <p:nvSpPr>
            <p:cNvPr id="209" name="Rectangle 27"/>
            <p:cNvSpPr/>
            <p:nvPr/>
          </p:nvSpPr>
          <p:spPr>
            <a:xfrm>
              <a:off x="9334500" y="0"/>
              <a:ext cx="2854326" cy="6866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8697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7B0E4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400"/>
            </a:p>
          </p:txBody>
        </p:sp>
        <p:sp>
          <p:nvSpPr>
            <p:cNvPr id="210" name="Rectangle 28"/>
            <p:cNvSpPr/>
            <p:nvPr/>
          </p:nvSpPr>
          <p:spPr>
            <a:xfrm>
              <a:off x="10898730" y="0"/>
              <a:ext cx="1290095" cy="6866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073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17073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400"/>
            </a:p>
          </p:txBody>
        </p:sp>
        <p:sp>
          <p:nvSpPr>
            <p:cNvPr id="211" name="Rectangle 29"/>
            <p:cNvSpPr/>
            <p:nvPr/>
          </p:nvSpPr>
          <p:spPr>
            <a:xfrm>
              <a:off x="10938998" y="0"/>
              <a:ext cx="1249826" cy="6866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917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6292">
                <a:alpha val="8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400"/>
            </a:p>
          </p:txBody>
        </p:sp>
        <p:sp>
          <p:nvSpPr>
            <p:cNvPr id="212" name="Isosceles Triangle 27"/>
            <p:cNvSpPr/>
            <p:nvPr/>
          </p:nvSpPr>
          <p:spPr>
            <a:xfrm>
              <a:off x="10371666" y="3598333"/>
              <a:ext cx="1817160" cy="3268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17B0E4">
                <a:alpha val="66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400"/>
            </a:p>
          </p:txBody>
        </p:sp>
        <p:sp>
          <p:nvSpPr>
            <p:cNvPr id="213" name="Isosceles Triangle 18"/>
            <p:cNvSpPr/>
            <p:nvPr/>
          </p:nvSpPr>
          <p:spPr>
            <a:xfrm>
              <a:off x="-1" y="4021666"/>
              <a:ext cx="448734" cy="2844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400"/>
            </a:p>
          </p:txBody>
        </p:sp>
      </p:grpSp>
      <p:sp>
        <p:nvSpPr>
          <p:cNvPr id="215" name="Texto del título"/>
          <p:cNvSpPr txBox="1"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216" name="Nivel de texto 1…"/>
          <p:cNvSpPr txBox="1"/>
          <p:nvPr>
            <p:ph type="body" sz="half" idx="1"/>
          </p:nvPr>
        </p:nvSpPr>
        <p:spPr>
          <a:xfrm>
            <a:off x="677333" y="2160589"/>
            <a:ext cx="8596670" cy="3880773"/>
          </a:xfrm>
          <a:prstGeom prst="rect">
            <a:avLst/>
          </a:prstGeom>
        </p:spPr>
        <p:txBody>
          <a:bodyPr/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7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 defTabSz="914400"/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o del título"/>
          <p:cNvSpPr txBox="1"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43" name="Nivel de texto 1…"/>
          <p:cNvSpPr txBox="1"/>
          <p:nvPr>
            <p:ph type="body" sz="half" idx="1"/>
          </p:nvPr>
        </p:nvSpPr>
        <p:spPr>
          <a:xfrm>
            <a:off x="677333" y="2160589"/>
            <a:ext cx="8596670" cy="3880773"/>
          </a:xfrm>
          <a:prstGeom prst="rect">
            <a:avLst/>
          </a:prstGeom>
        </p:spPr>
        <p:txBody>
          <a:bodyPr/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4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o del título"/>
          <p:cNvSpPr txBox="1"/>
          <p:nvPr>
            <p:ph type="title"/>
          </p:nvPr>
        </p:nvSpPr>
        <p:spPr>
          <a:xfrm>
            <a:off x="677335" y="2700866"/>
            <a:ext cx="8596669" cy="1826582"/>
          </a:xfrm>
          <a:prstGeom prst="rect">
            <a:avLst/>
          </a:prstGeom>
        </p:spPr>
        <p:txBody>
          <a:bodyPr anchor="b"/>
          <a:lstStyle>
            <a:lvl1pPr>
              <a:defRPr sz="4000"/>
            </a:lvl1pPr>
          </a:lstStyle>
          <a:p>
            <a:pPr/>
            <a:r>
              <a:t>Texto del título</a:t>
            </a:r>
          </a:p>
        </p:txBody>
      </p:sp>
      <p:sp>
        <p:nvSpPr>
          <p:cNvPr id="52" name="Nivel de texto 1…"/>
          <p:cNvSpPr txBox="1"/>
          <p:nvPr>
            <p:ph type="body" sz="quarter" idx="1"/>
          </p:nvPr>
        </p:nvSpPr>
        <p:spPr>
          <a:xfrm>
            <a:off x="677335" y="4527448"/>
            <a:ext cx="8596669" cy="860401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None/>
              <a:defRPr sz="2000">
                <a:solidFill>
                  <a:srgbClr val="808080"/>
                </a:solidFill>
              </a:defRPr>
            </a:lvl1pPr>
            <a:lvl2pPr marL="0" indent="457200">
              <a:buClrTx/>
              <a:buSzTx/>
              <a:buNone/>
              <a:defRPr sz="2000">
                <a:solidFill>
                  <a:srgbClr val="808080"/>
                </a:solidFill>
              </a:defRPr>
            </a:lvl2pPr>
            <a:lvl3pPr marL="0" indent="914400">
              <a:buClrTx/>
              <a:buSzTx/>
              <a:buNone/>
              <a:defRPr sz="2000">
                <a:solidFill>
                  <a:srgbClr val="808080"/>
                </a:solidFill>
              </a:defRPr>
            </a:lvl3pPr>
            <a:lvl4pPr marL="0" indent="1371600">
              <a:buClrTx/>
              <a:buSzTx/>
              <a:buNone/>
              <a:defRPr sz="2000">
                <a:solidFill>
                  <a:srgbClr val="808080"/>
                </a:solidFill>
              </a:defRPr>
            </a:lvl4pPr>
            <a:lvl5pPr marL="0" indent="1828800">
              <a:buClrTx/>
              <a:buSzTx/>
              <a:buNone/>
              <a:defRPr sz="2000">
                <a:solidFill>
                  <a:srgbClr val="808080"/>
                </a:solidFill>
              </a:defRPr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3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o del título"/>
          <p:cNvSpPr txBox="1"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61" name="Nivel de texto 1…"/>
          <p:cNvSpPr txBox="1"/>
          <p:nvPr>
            <p:ph type="body" sz="quarter" idx="1"/>
          </p:nvPr>
        </p:nvSpPr>
        <p:spPr>
          <a:xfrm>
            <a:off x="677333" y="2160589"/>
            <a:ext cx="4184036" cy="3880773"/>
          </a:xfrm>
          <a:prstGeom prst="rect">
            <a:avLst/>
          </a:prstGeom>
        </p:spPr>
        <p:txBody>
          <a:bodyPr/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2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o del título"/>
          <p:cNvSpPr txBox="1"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70" name="Nivel de texto 1…"/>
          <p:cNvSpPr txBox="1"/>
          <p:nvPr>
            <p:ph type="body" sz="quarter" idx="1"/>
          </p:nvPr>
        </p:nvSpPr>
        <p:spPr>
          <a:xfrm>
            <a:off x="675744" y="2160983"/>
            <a:ext cx="4185624" cy="576263"/>
          </a:xfrm>
          <a:prstGeom prst="rect">
            <a:avLst/>
          </a:prstGeom>
        </p:spPr>
        <p:txBody>
          <a:bodyPr anchor="b"/>
          <a:lstStyle>
            <a:lvl1pPr marL="0" indent="0">
              <a:buClrTx/>
              <a:buSzTx/>
              <a:buNone/>
              <a:defRPr sz="2400"/>
            </a:lvl1pPr>
            <a:lvl2pPr marL="0" indent="457200">
              <a:buClrTx/>
              <a:buSzTx/>
              <a:buNone/>
              <a:defRPr sz="2400"/>
            </a:lvl2pPr>
            <a:lvl3pPr marL="0" indent="914400">
              <a:buClrTx/>
              <a:buSzTx/>
              <a:buNone/>
              <a:defRPr sz="2400"/>
            </a:lvl3pPr>
            <a:lvl4pPr marL="0" indent="1371600">
              <a:buClrTx/>
              <a:buSzTx/>
              <a:buNone/>
              <a:defRPr sz="2400"/>
            </a:lvl4pPr>
            <a:lvl5pPr marL="0" indent="1828800">
              <a:buClrTx/>
              <a:buSzTx/>
              <a:buNone/>
              <a:defRPr sz="2400"/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1" name="Text Placeholder 4"/>
          <p:cNvSpPr/>
          <p:nvPr>
            <p:ph type="body" sz="quarter" idx="13"/>
          </p:nvPr>
        </p:nvSpPr>
        <p:spPr>
          <a:xfrm>
            <a:off x="5088382" y="2160983"/>
            <a:ext cx="4185619" cy="576263"/>
          </a:xfrm>
          <a:prstGeom prst="rect">
            <a:avLst/>
          </a:prstGeom>
        </p:spPr>
        <p:txBody>
          <a:bodyPr anchor="b"/>
          <a:lstStyle/>
          <a:p>
            <a:pPr marL="0" indent="0">
              <a:buClrTx/>
              <a:buSzTx/>
              <a:buNone/>
              <a:defRPr sz="2400"/>
            </a:pPr>
          </a:p>
        </p:txBody>
      </p:sp>
      <p:sp>
        <p:nvSpPr>
          <p:cNvPr id="72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o del título"/>
          <p:cNvSpPr txBox="1"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80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o del título"/>
          <p:cNvSpPr txBox="1"/>
          <p:nvPr>
            <p:ph type="title"/>
          </p:nvPr>
        </p:nvSpPr>
        <p:spPr>
          <a:xfrm>
            <a:off x="677333" y="1498603"/>
            <a:ext cx="3854529" cy="1278467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pPr/>
            <a:r>
              <a:t>Texto del título</a:t>
            </a:r>
          </a:p>
        </p:txBody>
      </p:sp>
      <p:sp>
        <p:nvSpPr>
          <p:cNvPr id="95" name="Nivel de texto 1…"/>
          <p:cNvSpPr txBox="1"/>
          <p:nvPr>
            <p:ph type="body" sz="half" idx="1"/>
          </p:nvPr>
        </p:nvSpPr>
        <p:spPr>
          <a:xfrm>
            <a:off x="4760460" y="514923"/>
            <a:ext cx="4513543" cy="5526439"/>
          </a:xfrm>
          <a:prstGeom prst="rect">
            <a:avLst/>
          </a:prstGeom>
        </p:spPr>
        <p:txBody>
          <a:bodyPr/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6" name="Text Placeholder 3"/>
          <p:cNvSpPr/>
          <p:nvPr>
            <p:ph type="body" sz="quarter" idx="13"/>
          </p:nvPr>
        </p:nvSpPr>
        <p:spPr>
          <a:xfrm>
            <a:off x="677334" y="2777069"/>
            <a:ext cx="3854528" cy="2584450"/>
          </a:xfrm>
          <a:prstGeom prst="rect">
            <a:avLst/>
          </a:prstGeom>
        </p:spPr>
        <p:txBody>
          <a:bodyPr/>
          <a:lstStyle/>
          <a:p>
            <a:pPr marL="0" indent="0">
              <a:buClrTx/>
              <a:buSzTx/>
              <a:buNone/>
              <a:defRPr sz="1400"/>
            </a:pPr>
          </a:p>
        </p:txBody>
      </p:sp>
      <p:sp>
        <p:nvSpPr>
          <p:cNvPr id="97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o del título"/>
          <p:cNvSpPr txBox="1"/>
          <p:nvPr>
            <p:ph type="title"/>
          </p:nvPr>
        </p:nvSpPr>
        <p:spPr>
          <a:xfrm>
            <a:off x="677333" y="4800600"/>
            <a:ext cx="8596668" cy="566738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/>
            <a:r>
              <a:t>Texto del título</a:t>
            </a:r>
          </a:p>
        </p:txBody>
      </p:sp>
      <p:sp>
        <p:nvSpPr>
          <p:cNvPr id="105" name="Picture Placeholder 2"/>
          <p:cNvSpPr/>
          <p:nvPr>
            <p:ph type="pic" sz="half" idx="13"/>
          </p:nvPr>
        </p:nvSpPr>
        <p:spPr>
          <a:xfrm>
            <a:off x="677333" y="609600"/>
            <a:ext cx="8596670" cy="38457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106" name="Nivel de texto 1…"/>
          <p:cNvSpPr txBox="1"/>
          <p:nvPr>
            <p:ph type="body" sz="quarter" idx="1"/>
          </p:nvPr>
        </p:nvSpPr>
        <p:spPr>
          <a:xfrm>
            <a:off x="677333" y="5367337"/>
            <a:ext cx="8596668" cy="674025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None/>
              <a:defRPr sz="1200"/>
            </a:lvl1pPr>
            <a:lvl2pPr marL="0" indent="457200">
              <a:buClrTx/>
              <a:buSzTx/>
              <a:buNone/>
              <a:defRPr sz="1200"/>
            </a:lvl2pPr>
            <a:lvl3pPr marL="0" indent="914400">
              <a:buClrTx/>
              <a:buSzTx/>
              <a:buNone/>
              <a:defRPr sz="1200"/>
            </a:lvl3pPr>
            <a:lvl4pPr marL="0" indent="1371600">
              <a:buClrTx/>
              <a:buSzTx/>
              <a:buNone/>
              <a:defRPr sz="1200"/>
            </a:lvl4pPr>
            <a:lvl5pPr marL="0" indent="1828800">
              <a:buClrTx/>
              <a:buSzTx/>
              <a:buNone/>
              <a:defRPr sz="1200"/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7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43"/>
          <p:cNvGrpSpPr/>
          <p:nvPr/>
        </p:nvGrpSpPr>
        <p:grpSpPr>
          <a:xfrm>
            <a:off x="-1" y="-8467"/>
            <a:ext cx="12192001" cy="6866468"/>
            <a:chOff x="0" y="0"/>
            <a:chExt cx="12192000" cy="6866467"/>
          </a:xfrm>
        </p:grpSpPr>
        <p:sp>
          <p:nvSpPr>
            <p:cNvPr id="2" name="Straight Connector 19"/>
            <p:cNvSpPr/>
            <p:nvPr/>
          </p:nvSpPr>
          <p:spPr>
            <a:xfrm>
              <a:off x="9371012" y="8466"/>
              <a:ext cx="1219201" cy="6858002"/>
            </a:xfrm>
            <a:prstGeom prst="line">
              <a:avLst/>
            </a:prstGeom>
            <a:noFill/>
            <a:ln w="9525" cap="rnd">
              <a:solidFill>
                <a:schemeClr val="accent1">
                  <a:alpha val="70000"/>
                </a:schemeClr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" name="Straight Connector 20"/>
            <p:cNvSpPr/>
            <p:nvPr/>
          </p:nvSpPr>
          <p:spPr>
            <a:xfrm flipH="1">
              <a:off x="7425266" y="3689880"/>
              <a:ext cx="4763559" cy="3176587"/>
            </a:xfrm>
            <a:prstGeom prst="line">
              <a:avLst/>
            </a:prstGeom>
            <a:noFill/>
            <a:ln w="9525" cap="rnd">
              <a:solidFill>
                <a:schemeClr val="accent1">
                  <a:alpha val="70000"/>
                </a:schemeClr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4" name="Rectangle 23"/>
            <p:cNvSpPr/>
            <p:nvPr/>
          </p:nvSpPr>
          <p:spPr>
            <a:xfrm>
              <a:off x="9181476" y="0"/>
              <a:ext cx="3007349" cy="6866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692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1469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5" name="Rectangle 25"/>
            <p:cNvSpPr/>
            <p:nvPr/>
          </p:nvSpPr>
          <p:spPr>
            <a:xfrm>
              <a:off x="9603441" y="0"/>
              <a:ext cx="2588559" cy="6866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0092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6" name="Isosceles Triangle 23"/>
            <p:cNvSpPr/>
            <p:nvPr/>
          </p:nvSpPr>
          <p:spPr>
            <a:xfrm>
              <a:off x="8932333" y="3056466"/>
              <a:ext cx="3259667" cy="381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17B0E4">
                <a:alpha val="66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" name="Rectangle 27"/>
            <p:cNvSpPr/>
            <p:nvPr/>
          </p:nvSpPr>
          <p:spPr>
            <a:xfrm>
              <a:off x="9334500" y="0"/>
              <a:ext cx="2854326" cy="6866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8697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7B0E4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" name="Rectangle 28"/>
            <p:cNvSpPr/>
            <p:nvPr/>
          </p:nvSpPr>
          <p:spPr>
            <a:xfrm>
              <a:off x="10898730" y="0"/>
              <a:ext cx="1290095" cy="6866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073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17073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" name="Rectangle 29"/>
            <p:cNvSpPr/>
            <p:nvPr/>
          </p:nvSpPr>
          <p:spPr>
            <a:xfrm>
              <a:off x="10938998" y="0"/>
              <a:ext cx="1249826" cy="6866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917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6292">
                <a:alpha val="8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" name="Isosceles Triangle 27"/>
            <p:cNvSpPr/>
            <p:nvPr/>
          </p:nvSpPr>
          <p:spPr>
            <a:xfrm>
              <a:off x="10371666" y="3598333"/>
              <a:ext cx="1817160" cy="3268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17B0E4">
                <a:alpha val="66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" name="Isosceles Triangle 18"/>
            <p:cNvSpPr/>
            <p:nvPr/>
          </p:nvSpPr>
          <p:spPr>
            <a:xfrm>
              <a:off x="-1" y="4021666"/>
              <a:ext cx="448734" cy="2844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13" name="Texto del título"/>
          <p:cNvSpPr txBox="1"/>
          <p:nvPr>
            <p:ph type="title"/>
          </p:nvPr>
        </p:nvSpPr>
        <p:spPr>
          <a:xfrm>
            <a:off x="609600" y="274637"/>
            <a:ext cx="109728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Texto del título</a:t>
            </a:r>
          </a:p>
        </p:txBody>
      </p:sp>
      <p:sp>
        <p:nvSpPr>
          <p:cNvPr id="14" name="Nivel de texto 1…"/>
          <p:cNvSpPr txBox="1"/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" name="Número de diapositiva"/>
          <p:cNvSpPr txBox="1"/>
          <p:nvPr>
            <p:ph type="sldNum" sz="quarter" idx="2"/>
          </p:nvPr>
        </p:nvSpPr>
        <p:spPr>
          <a:xfrm>
            <a:off x="9049981" y="6114704"/>
            <a:ext cx="224022" cy="2184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</p:sldLayoutIdLst>
  <p:transition xmlns:p14="http://schemas.microsoft.com/office/powerpoint/2010/main" spd="med" advClick="1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Trebuchet MS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Trebuchet MS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Trebuchet MS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Trebuchet MS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Trebuchet MS"/>
        </a:defRPr>
      </a:lvl5pPr>
      <a:lvl6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Trebuchet MS"/>
        </a:defRPr>
      </a:lvl6pPr>
      <a:lvl7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Trebuchet MS"/>
        </a:defRPr>
      </a:lvl7pPr>
      <a:lvl8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Trebuchet MS"/>
        </a:defRPr>
      </a:lvl8pPr>
      <a:lvl9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Trebuchet MS"/>
        </a:defRPr>
      </a:lvl9pPr>
    </p:titleStyle>
    <p:bodyStyle>
      <a:lvl1pPr marL="342900" marR="0" indent="-34290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80000"/>
        <a:buFontTx/>
        <a:buChar char=""/>
        <a:tabLst/>
        <a:defRPr b="0" baseline="0" cap="none" i="0" spc="0" strike="noStrike" sz="1800" u="none">
          <a:ln>
            <a:noFill/>
          </a:ln>
          <a:solidFill>
            <a:srgbClr val="404040"/>
          </a:solidFill>
          <a:uFillTx/>
          <a:latin typeface="+mn-lt"/>
          <a:ea typeface="+mn-ea"/>
          <a:cs typeface="+mn-cs"/>
          <a:sym typeface="Trebuchet MS"/>
        </a:defRPr>
      </a:lvl1pPr>
      <a:lvl2pPr marL="778668" marR="0" indent="-321468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80000"/>
        <a:buFontTx/>
        <a:buChar char=""/>
        <a:tabLst/>
        <a:defRPr b="0" baseline="0" cap="none" i="0" spc="0" strike="noStrike" sz="1800" u="none">
          <a:ln>
            <a:noFill/>
          </a:ln>
          <a:solidFill>
            <a:srgbClr val="404040"/>
          </a:solidFill>
          <a:uFillTx/>
          <a:latin typeface="+mn-lt"/>
          <a:ea typeface="+mn-ea"/>
          <a:cs typeface="+mn-cs"/>
          <a:sym typeface="Trebuchet MS"/>
        </a:defRPr>
      </a:lvl2pPr>
      <a:lvl3pPr marL="1208314" marR="0" indent="-293914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80000"/>
        <a:buFontTx/>
        <a:buChar char=""/>
        <a:tabLst/>
        <a:defRPr b="0" baseline="0" cap="none" i="0" spc="0" strike="noStrike" sz="1800" u="none">
          <a:ln>
            <a:noFill/>
          </a:ln>
          <a:solidFill>
            <a:srgbClr val="404040"/>
          </a:solidFill>
          <a:uFillTx/>
          <a:latin typeface="+mn-lt"/>
          <a:ea typeface="+mn-ea"/>
          <a:cs typeface="+mn-cs"/>
          <a:sym typeface="Trebuchet MS"/>
        </a:defRPr>
      </a:lvl3pPr>
      <a:lvl4pPr marL="1714500" marR="0" indent="-34290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80000"/>
        <a:buFontTx/>
        <a:buChar char=""/>
        <a:tabLst/>
        <a:defRPr b="0" baseline="0" cap="none" i="0" spc="0" strike="noStrike" sz="1800" u="none">
          <a:ln>
            <a:noFill/>
          </a:ln>
          <a:solidFill>
            <a:srgbClr val="404040"/>
          </a:solidFill>
          <a:uFillTx/>
          <a:latin typeface="+mn-lt"/>
          <a:ea typeface="+mn-ea"/>
          <a:cs typeface="+mn-cs"/>
          <a:sym typeface="Trebuchet MS"/>
        </a:defRPr>
      </a:lvl4pPr>
      <a:lvl5pPr marL="2171700" marR="0" indent="-34290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80000"/>
        <a:buFontTx/>
        <a:buChar char=""/>
        <a:tabLst/>
        <a:defRPr b="0" baseline="0" cap="none" i="0" spc="0" strike="noStrike" sz="1800" u="none">
          <a:ln>
            <a:noFill/>
          </a:ln>
          <a:solidFill>
            <a:srgbClr val="404040"/>
          </a:solidFill>
          <a:uFillTx/>
          <a:latin typeface="+mn-lt"/>
          <a:ea typeface="+mn-ea"/>
          <a:cs typeface="+mn-cs"/>
          <a:sym typeface="Trebuchet MS"/>
        </a:defRPr>
      </a:lvl5pPr>
      <a:lvl6pPr marL="2628900" marR="0" indent="-34290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80000"/>
        <a:buFontTx/>
        <a:buChar char=""/>
        <a:tabLst/>
        <a:defRPr b="0" baseline="0" cap="none" i="0" spc="0" strike="noStrike" sz="1800" u="none">
          <a:ln>
            <a:noFill/>
          </a:ln>
          <a:solidFill>
            <a:srgbClr val="404040"/>
          </a:solidFill>
          <a:uFillTx/>
          <a:latin typeface="+mn-lt"/>
          <a:ea typeface="+mn-ea"/>
          <a:cs typeface="+mn-cs"/>
          <a:sym typeface="Trebuchet MS"/>
        </a:defRPr>
      </a:lvl6pPr>
      <a:lvl7pPr marL="3086100" marR="0" indent="-34290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80000"/>
        <a:buFontTx/>
        <a:buChar char=""/>
        <a:tabLst/>
        <a:defRPr b="0" baseline="0" cap="none" i="0" spc="0" strike="noStrike" sz="1800" u="none">
          <a:ln>
            <a:noFill/>
          </a:ln>
          <a:solidFill>
            <a:srgbClr val="404040"/>
          </a:solidFill>
          <a:uFillTx/>
          <a:latin typeface="+mn-lt"/>
          <a:ea typeface="+mn-ea"/>
          <a:cs typeface="+mn-cs"/>
          <a:sym typeface="Trebuchet MS"/>
        </a:defRPr>
      </a:lvl7pPr>
      <a:lvl8pPr marL="3543300" marR="0" indent="-34290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80000"/>
        <a:buFontTx/>
        <a:buChar char=""/>
        <a:tabLst/>
        <a:defRPr b="0" baseline="0" cap="none" i="0" spc="0" strike="noStrike" sz="1800" u="none">
          <a:ln>
            <a:noFill/>
          </a:ln>
          <a:solidFill>
            <a:srgbClr val="404040"/>
          </a:solidFill>
          <a:uFillTx/>
          <a:latin typeface="+mn-lt"/>
          <a:ea typeface="+mn-ea"/>
          <a:cs typeface="+mn-cs"/>
          <a:sym typeface="Trebuchet MS"/>
        </a:defRPr>
      </a:lvl8pPr>
      <a:lvl9pPr marL="4000500" marR="0" indent="-34290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80000"/>
        <a:buFontTx/>
        <a:buChar char=""/>
        <a:tabLst/>
        <a:defRPr b="0" baseline="0" cap="none" i="0" spc="0" strike="noStrike" sz="1800" u="none">
          <a:ln>
            <a:noFill/>
          </a:ln>
          <a:solidFill>
            <a:srgbClr val="404040"/>
          </a:solidFill>
          <a:uFillTx/>
          <a:latin typeface="+mn-lt"/>
          <a:ea typeface="+mn-ea"/>
          <a:cs typeface="+mn-cs"/>
          <a:sym typeface="Trebuchet MS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rebuchet MS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rebuchet MS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rebuchet MS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rebuchet MS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rebuchet MS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rebuchet MS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rebuchet MS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rebuchet MS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rebuchet M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Título 3"/>
          <p:cNvSpPr txBox="1"/>
          <p:nvPr>
            <p:ph type="title"/>
          </p:nvPr>
        </p:nvSpPr>
        <p:spPr>
          <a:xfrm>
            <a:off x="1326763" y="334850"/>
            <a:ext cx="7766937" cy="1287888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50000"/>
              </a:lnSpc>
              <a:defRPr sz="2800">
                <a:solidFill>
                  <a:srgbClr val="000000"/>
                </a:solidFill>
              </a:defRPr>
            </a:pPr>
            <a:r>
              <a:t>Universidad Autónoma del Estado de México</a:t>
            </a:r>
            <a:br/>
            <a:r>
              <a:t>Facultad de Odontología </a:t>
            </a:r>
          </a:p>
        </p:txBody>
      </p:sp>
      <p:sp>
        <p:nvSpPr>
          <p:cNvPr id="227" name="Subtítulo 4"/>
          <p:cNvSpPr txBox="1"/>
          <p:nvPr>
            <p:ph type="body" sz="quarter" idx="1"/>
          </p:nvPr>
        </p:nvSpPr>
        <p:spPr>
          <a:xfrm>
            <a:off x="1326763" y="1771271"/>
            <a:ext cx="7766937" cy="868897"/>
          </a:xfrm>
          <a:prstGeom prst="rect">
            <a:avLst/>
          </a:prstGeom>
        </p:spPr>
        <p:txBody>
          <a:bodyPr/>
          <a:lstStyle/>
          <a:p>
            <a:pPr algn="ctr">
              <a:defRPr>
                <a:solidFill>
                  <a:srgbClr val="000000"/>
                </a:solidFill>
              </a:defRPr>
            </a:pPr>
            <a:r>
              <a:t>Técnico Superior Universitario en Prótesis Bucodental</a:t>
            </a:r>
          </a:p>
          <a:p>
            <a:pPr algn="ctr">
              <a:defRPr>
                <a:solidFill>
                  <a:srgbClr val="000000"/>
                </a:solidFill>
              </a:defRPr>
            </a:pPr>
            <a:r>
              <a:t>Unidad de Aprendizaje: Materiales Dentales II</a:t>
            </a:r>
          </a:p>
        </p:txBody>
      </p:sp>
      <p:sp>
        <p:nvSpPr>
          <p:cNvPr id="228" name="Subtítulo 4"/>
          <p:cNvSpPr txBox="1"/>
          <p:nvPr/>
        </p:nvSpPr>
        <p:spPr>
          <a:xfrm>
            <a:off x="1466284" y="5207784"/>
            <a:ext cx="7766937" cy="8688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algn="ctr">
              <a:spcBef>
                <a:spcPts val="1000"/>
              </a:spcBef>
            </a:pPr>
            <a:r>
              <a:t>Elaborado por:</a:t>
            </a:r>
            <a:endParaRPr>
              <a:solidFill>
                <a:srgbClr val="808080"/>
              </a:solidFill>
            </a:endParaRPr>
          </a:p>
          <a:p>
            <a:pPr algn="ctr">
              <a:spcBef>
                <a:spcPts val="1000"/>
              </a:spcBef>
            </a:pPr>
            <a:r>
              <a:t>M. en D. Ariadna Rodríguez Romero</a:t>
            </a:r>
          </a:p>
        </p:txBody>
      </p:sp>
      <p:pic>
        <p:nvPicPr>
          <p:cNvPr id="229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87810" y="2762946"/>
            <a:ext cx="2444840" cy="244484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Título 1"/>
          <p:cNvSpPr txBox="1"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pPr/>
            <a:r>
              <a:t>Ventajas - técnicas</a:t>
            </a:r>
          </a:p>
        </p:txBody>
      </p:sp>
      <p:sp>
        <p:nvSpPr>
          <p:cNvPr id="259" name="Marcador de contenido 2"/>
          <p:cNvSpPr txBox="1"/>
          <p:nvPr>
            <p:ph type="body" idx="1"/>
          </p:nvPr>
        </p:nvSpPr>
        <p:spPr>
          <a:xfrm>
            <a:off x="677333" y="1519707"/>
            <a:ext cx="8596670" cy="4521656"/>
          </a:xfrm>
          <a:prstGeom prst="rect">
            <a:avLst/>
          </a:prstGeom>
        </p:spPr>
        <p:txBody>
          <a:bodyPr/>
          <a:lstStyle/>
          <a:p>
            <a:pPr>
              <a:defRPr sz="2400">
                <a:solidFill>
                  <a:srgbClr val="000000"/>
                </a:solidFill>
              </a:defRPr>
            </a:pPr>
            <a:r>
              <a:t>Aumento de Adhesión de las cadenas entrelazadas de moléculas, lo que permite una alta resistencia al desgaste flexural</a:t>
            </a:r>
          </a:p>
          <a:p>
            <a:pPr>
              <a:defRPr sz="2400">
                <a:solidFill>
                  <a:srgbClr val="000000"/>
                </a:solidFill>
              </a:defRPr>
            </a:pPr>
            <a:r>
              <a:t>Control de contracción durante la polimerización</a:t>
            </a:r>
          </a:p>
          <a:p>
            <a:pPr>
              <a:defRPr sz="2400">
                <a:solidFill>
                  <a:srgbClr val="000000"/>
                </a:solidFill>
              </a:defRPr>
            </a:pPr>
            <a:r>
              <a:t>Fácil de manipular por su alta resistencia flexural.  </a:t>
            </a:r>
          </a:p>
          <a:p>
            <a:pPr>
              <a:defRPr sz="2400">
                <a:solidFill>
                  <a:srgbClr val="000000"/>
                </a:solidFill>
              </a:defRPr>
            </a:pPr>
            <a:r>
              <a:t>Fácil de corregir errores de ajuste, de contacto y color.  </a:t>
            </a:r>
          </a:p>
          <a:p>
            <a:pPr>
              <a:defRPr sz="2400">
                <a:solidFill>
                  <a:srgbClr val="000000"/>
                </a:solidFill>
              </a:defRPr>
            </a:pPr>
            <a:r>
              <a:t>Alta estabilidad de color.  </a:t>
            </a:r>
          </a:p>
          <a:p>
            <a:pPr>
              <a:defRPr sz="2400">
                <a:solidFill>
                  <a:srgbClr val="000000"/>
                </a:solidFill>
              </a:defRPr>
            </a:pPr>
            <a:r>
              <a:t>Fácil de tallar y Pulir.  </a:t>
            </a:r>
          </a:p>
          <a:p>
            <a:pPr>
              <a:defRPr sz="2400">
                <a:solidFill>
                  <a:srgbClr val="000000"/>
                </a:solidFill>
              </a:defRPr>
            </a:pPr>
            <a:r>
              <a:t>Presenta mejor ajuste oclusal al utilizar modelo de piezas antagonistas</a:t>
            </a:r>
          </a:p>
        </p:txBody>
      </p:sp>
      <p:pic>
        <p:nvPicPr>
          <p:cNvPr id="260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rcRect l="26309" t="29023" r="0" b="0"/>
          <a:stretch>
            <a:fillRect/>
          </a:stretch>
        </p:blipFill>
        <p:spPr>
          <a:xfrm>
            <a:off x="8895720" y="2588652"/>
            <a:ext cx="3051002" cy="225380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Título 1"/>
          <p:cNvSpPr txBox="1"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pPr/>
            <a:r>
              <a:t>Desventajas</a:t>
            </a:r>
          </a:p>
        </p:txBody>
      </p:sp>
      <p:sp>
        <p:nvSpPr>
          <p:cNvPr id="263" name="Marcador de contenido 2"/>
          <p:cNvSpPr txBox="1"/>
          <p:nvPr>
            <p:ph type="body" sz="half" idx="1"/>
          </p:nvPr>
        </p:nvSpPr>
        <p:spPr>
          <a:xfrm>
            <a:off x="677333" y="2160589"/>
            <a:ext cx="8596670" cy="3880773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</a:lstStyle>
          <a:p>
            <a:pPr/>
            <a:r>
              <a:t>Costosas  </a:t>
            </a:r>
          </a:p>
        </p:txBody>
      </p:sp>
      <p:pic>
        <p:nvPicPr>
          <p:cNvPr id="264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01050" y="1756891"/>
            <a:ext cx="3999963" cy="39999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Título 1"/>
          <p:cNvSpPr txBox="1"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pPr/>
            <a:r>
              <a:t>Tipos de ceromeros</a:t>
            </a:r>
          </a:p>
        </p:txBody>
      </p:sp>
      <p:sp>
        <p:nvSpPr>
          <p:cNvPr id="267" name="Marcador de contenido 2"/>
          <p:cNvSpPr txBox="1"/>
          <p:nvPr>
            <p:ph type="body" sz="half" idx="1"/>
          </p:nvPr>
        </p:nvSpPr>
        <p:spPr>
          <a:xfrm>
            <a:off x="587181" y="2186346"/>
            <a:ext cx="8596670" cy="2063682"/>
          </a:xfrm>
          <a:prstGeom prst="rect">
            <a:avLst/>
          </a:prstGeom>
        </p:spPr>
        <p:txBody>
          <a:bodyPr/>
          <a:lstStyle/>
          <a:p>
            <a:pPr algn="ctr">
              <a:defRPr sz="3200">
                <a:solidFill>
                  <a:srgbClr val="000000"/>
                </a:solidFill>
              </a:defRPr>
            </a:pPr>
            <a:r>
              <a:t>Ceromeros de restauración directa</a:t>
            </a:r>
          </a:p>
          <a:p>
            <a:pPr algn="ctr">
              <a:defRPr sz="3200">
                <a:solidFill>
                  <a:srgbClr val="000000"/>
                </a:solidFill>
              </a:defRPr>
            </a:pPr>
            <a:r>
              <a:t>Ceromeros de restauración indirecta</a:t>
            </a:r>
          </a:p>
        </p:txBody>
      </p:sp>
      <p:pic>
        <p:nvPicPr>
          <p:cNvPr id="268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20734" y="3938789"/>
            <a:ext cx="4051480" cy="2268829"/>
          </a:xfrm>
          <a:prstGeom prst="rect">
            <a:avLst/>
          </a:prstGeom>
          <a:ln w="12700">
            <a:miter lim="400000"/>
          </a:ln>
        </p:spPr>
      </p:pic>
      <p:pic>
        <p:nvPicPr>
          <p:cNvPr id="269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rcRect l="3328" t="28257" r="59153" b="10326"/>
          <a:stretch>
            <a:fillRect/>
          </a:stretch>
        </p:blipFill>
        <p:spPr>
          <a:xfrm>
            <a:off x="8641722" y="2511380"/>
            <a:ext cx="2601535" cy="31939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Título 1"/>
          <p:cNvSpPr txBox="1"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pPr/>
            <a:r>
              <a:t>Ceromeros de restauración directa</a:t>
            </a:r>
          </a:p>
        </p:txBody>
      </p:sp>
      <p:sp>
        <p:nvSpPr>
          <p:cNvPr id="272" name="Marcador de contenido 2"/>
          <p:cNvSpPr txBox="1"/>
          <p:nvPr>
            <p:ph type="body" sz="half" idx="1"/>
          </p:nvPr>
        </p:nvSpPr>
        <p:spPr>
          <a:xfrm>
            <a:off x="677333" y="2160590"/>
            <a:ext cx="8596670" cy="2166713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35000"/>
              </a:lnSpc>
              <a:defRPr sz="2200">
                <a:solidFill>
                  <a:srgbClr val="000000"/>
                </a:solidFill>
              </a:defRPr>
            </a:pPr>
            <a:r>
              <a:t>Poseen características más similares a los denominados de Híbridos. </a:t>
            </a:r>
            <a:endParaRPr sz="1600"/>
          </a:p>
          <a:p>
            <a:pPr algn="just">
              <a:lnSpc>
                <a:spcPct val="135000"/>
              </a:lnSpc>
              <a:defRPr sz="2200">
                <a:solidFill>
                  <a:srgbClr val="000000"/>
                </a:solidFill>
              </a:defRPr>
            </a:pPr>
            <a:r>
              <a:t>Los más utilizados son: Tetric Ceram, de la casa comercial Vivadent  Solitaire, de la casa comercial Kulzer. </a:t>
            </a:r>
          </a:p>
        </p:txBody>
      </p:sp>
      <p:pic>
        <p:nvPicPr>
          <p:cNvPr id="273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226075" y="3976511"/>
            <a:ext cx="3859357" cy="220534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Título 1"/>
          <p:cNvSpPr txBox="1"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pPr/>
            <a:r>
              <a:t>Ceromeros de restauración indirecta</a:t>
            </a:r>
          </a:p>
        </p:txBody>
      </p:sp>
      <p:sp>
        <p:nvSpPr>
          <p:cNvPr id="276" name="Marcador de contenido 2"/>
          <p:cNvSpPr txBox="1"/>
          <p:nvPr>
            <p:ph type="body" sz="half" idx="1"/>
          </p:nvPr>
        </p:nvSpPr>
        <p:spPr>
          <a:xfrm>
            <a:off x="677333" y="2160589"/>
            <a:ext cx="8596670" cy="3880773"/>
          </a:xfrm>
          <a:prstGeom prst="rect">
            <a:avLst/>
          </a:prstGeom>
        </p:spPr>
        <p:txBody>
          <a:bodyPr/>
          <a:lstStyle/>
          <a:p>
            <a:pPr marL="0" indent="0" algn="just">
              <a:buSzTx/>
              <a:buFont typeface="Wingdings 3"/>
              <a:buNone/>
              <a:defRPr sz="2400">
                <a:solidFill>
                  <a:srgbClr val="000000"/>
                </a:solidFill>
              </a:defRPr>
            </a:pPr>
            <a:r>
              <a:t>Con uso de laboratorio más utilizados son:  </a:t>
            </a:r>
          </a:p>
          <a:p>
            <a:pPr algn="just">
              <a:defRPr sz="2400">
                <a:solidFill>
                  <a:srgbClr val="000000"/>
                </a:solidFill>
              </a:defRPr>
            </a:pPr>
            <a:r>
              <a:t>Art Glass, de la casa comercial Heraus-Kulzer.  </a:t>
            </a:r>
          </a:p>
          <a:p>
            <a:pPr algn="just">
              <a:defRPr sz="2400">
                <a:solidFill>
                  <a:srgbClr val="000000"/>
                </a:solidFill>
              </a:defRPr>
            </a:pPr>
            <a:r>
              <a:t>Belle Glass y el Sistema Premise Indirect, de la casa comercial Kerr. </a:t>
            </a:r>
          </a:p>
          <a:p>
            <a:pPr algn="just">
              <a:defRPr sz="2400">
                <a:solidFill>
                  <a:srgbClr val="000000"/>
                </a:solidFill>
              </a:defRPr>
            </a:pPr>
            <a:r>
              <a:t> Targis, de la casa comercial Ivoclar-Vivadent.  </a:t>
            </a:r>
          </a:p>
        </p:txBody>
      </p:sp>
      <p:pic>
        <p:nvPicPr>
          <p:cNvPr id="277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63957" y="3718850"/>
            <a:ext cx="3810001" cy="25527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Título 1"/>
          <p:cNvSpPr txBox="1"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pPr/>
            <a:r>
              <a:t>Prim</a:t>
            </a:r>
          </a:p>
        </p:txBody>
      </p:sp>
      <p:sp>
        <p:nvSpPr>
          <p:cNvPr id="280" name="Marcador de contenido 2"/>
          <p:cNvSpPr txBox="1"/>
          <p:nvPr>
            <p:ph type="body" sz="quarter" idx="1"/>
          </p:nvPr>
        </p:nvSpPr>
        <p:spPr>
          <a:xfrm>
            <a:off x="677333" y="2160589"/>
            <a:ext cx="8596670" cy="1059130"/>
          </a:xfrm>
          <a:prstGeom prst="rect">
            <a:avLst/>
          </a:prstGeom>
        </p:spPr>
        <p:txBody>
          <a:bodyPr/>
          <a:lstStyle>
            <a:lvl1pPr marL="0" indent="0" algn="just">
              <a:buSzTx/>
              <a:buFont typeface="Wingdings 3"/>
              <a:buNone/>
              <a:defRPr sz="2400">
                <a:solidFill>
                  <a:srgbClr val="000000"/>
                </a:solidFill>
              </a:defRPr>
            </a:lvl1pPr>
          </a:lstStyle>
          <a:p>
            <a:pPr/>
            <a:r>
              <a:t>Es una resina condensable posterior. Compuesta por una malla de fibras cerámicas en cuyo interior está la resina. </a:t>
            </a:r>
          </a:p>
        </p:txBody>
      </p:sp>
      <p:pic>
        <p:nvPicPr>
          <p:cNvPr id="281" name="Imagen 3" descr="Imagen 3"/>
          <p:cNvPicPr>
            <a:picLocks noChangeAspect="1"/>
          </p:cNvPicPr>
          <p:nvPr/>
        </p:nvPicPr>
        <p:blipFill>
          <a:blip r:embed="rId2">
            <a:extLst/>
          </a:blip>
          <a:srcRect l="34909" t="40841" r="38502" b="43718"/>
          <a:stretch>
            <a:fillRect/>
          </a:stretch>
        </p:blipFill>
        <p:spPr>
          <a:xfrm>
            <a:off x="1764406" y="3541688"/>
            <a:ext cx="6626173" cy="21636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Título 1"/>
          <p:cNvSpPr txBox="1"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pPr/>
            <a:r>
              <a:t>Composición </a:t>
            </a:r>
          </a:p>
        </p:txBody>
      </p:sp>
      <p:sp>
        <p:nvSpPr>
          <p:cNvPr id="284" name="Marcador de contenido 2"/>
          <p:cNvSpPr txBox="1"/>
          <p:nvPr>
            <p:ph type="body" sz="half" idx="1"/>
          </p:nvPr>
        </p:nvSpPr>
        <p:spPr>
          <a:xfrm>
            <a:off x="677333" y="2160589"/>
            <a:ext cx="9123489" cy="1857620"/>
          </a:xfrm>
          <a:prstGeom prst="rect">
            <a:avLst/>
          </a:prstGeom>
        </p:spPr>
        <p:txBody>
          <a:bodyPr/>
          <a:lstStyle/>
          <a:p>
            <a:pPr algn="just">
              <a:defRPr sz="2400">
                <a:solidFill>
                  <a:srgbClr val="000000"/>
                </a:solidFill>
              </a:defRPr>
            </a:pPr>
            <a:r>
              <a:t>Fibras Cerámicas → compuestas por Alúmina y Óx. De Silicona (= al Óx. De Silice). </a:t>
            </a:r>
          </a:p>
          <a:p>
            <a:pPr algn="just">
              <a:defRPr sz="2400">
                <a:solidFill>
                  <a:srgbClr val="000000"/>
                </a:solidFill>
              </a:defRPr>
            </a:pPr>
            <a:r>
              <a:t>Resina → BIS-GMA, UDMA. </a:t>
            </a:r>
          </a:p>
          <a:p>
            <a:pPr algn="just">
              <a:defRPr sz="2400">
                <a:solidFill>
                  <a:srgbClr val="000000"/>
                </a:solidFill>
              </a:defRPr>
            </a:pPr>
            <a:r>
              <a:t>Fotopolimerización → alcanza hasta más menos 6 mm.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Título 1"/>
          <p:cNvSpPr txBox="1"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pPr/>
            <a:r>
              <a:t>Ventajas </a:t>
            </a:r>
          </a:p>
        </p:txBody>
      </p:sp>
      <p:sp>
        <p:nvSpPr>
          <p:cNvPr id="287" name="Marcador de contenido 2"/>
          <p:cNvSpPr txBox="1"/>
          <p:nvPr>
            <p:ph type="body" sz="half" idx="1"/>
          </p:nvPr>
        </p:nvSpPr>
        <p:spPr>
          <a:xfrm>
            <a:off x="677333" y="1722707"/>
            <a:ext cx="8596670" cy="3880773"/>
          </a:xfrm>
          <a:prstGeom prst="rect">
            <a:avLst/>
          </a:prstGeom>
        </p:spPr>
        <p:txBody>
          <a:bodyPr/>
          <a:lstStyle/>
          <a:p>
            <a:pPr algn="just">
              <a:defRPr sz="2400">
                <a:solidFill>
                  <a:srgbClr val="000000"/>
                </a:solidFill>
              </a:defRPr>
            </a:pPr>
            <a:r>
              <a:t>Son condensables</a:t>
            </a:r>
          </a:p>
          <a:p>
            <a:pPr algn="just">
              <a:defRPr sz="2400">
                <a:solidFill>
                  <a:srgbClr val="000000"/>
                </a:solidFill>
              </a:defRPr>
            </a:pPr>
            <a:r>
              <a:t> Menor contracción por parte del material, ya que tiene más material de relleno. </a:t>
            </a:r>
          </a:p>
          <a:p>
            <a:pPr algn="just">
              <a:defRPr sz="2400">
                <a:solidFill>
                  <a:srgbClr val="000000"/>
                </a:solidFill>
              </a:defRPr>
            </a:pPr>
            <a:r>
              <a:t>La obturación en general es mucho mejor y más duradera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Título 1"/>
          <p:cNvSpPr txBox="1"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pPr/>
            <a:r>
              <a:t>Artglass </a:t>
            </a:r>
          </a:p>
        </p:txBody>
      </p:sp>
      <p:sp>
        <p:nvSpPr>
          <p:cNvPr id="290" name="Marcador de contenido 2"/>
          <p:cNvSpPr txBox="1"/>
          <p:nvPr>
            <p:ph type="body" idx="1"/>
          </p:nvPr>
        </p:nvSpPr>
        <p:spPr>
          <a:xfrm>
            <a:off x="677333" y="1619676"/>
            <a:ext cx="9381068" cy="3880773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50000"/>
              </a:lnSpc>
              <a:defRPr sz="2400">
                <a:solidFill>
                  <a:srgbClr val="000000"/>
                </a:solidFill>
              </a:defRPr>
            </a:pPr>
            <a:r>
              <a:t>Es un polímero de 2da generación no convencional que posee relleno de silicato de bario de un tamaño bastante uniforme (0.7 um) y monómeros multifuncionales que al permitirle un mayor número de enlaces dobles y cadenas cruzadas le darían sus condiciones de mayor resistencia al desgaste .</a:t>
            </a:r>
          </a:p>
          <a:p>
            <a:pPr algn="just">
              <a:lnSpc>
                <a:spcPct val="150000"/>
              </a:lnSpc>
              <a:defRPr sz="2400">
                <a:solidFill>
                  <a:srgbClr val="000000"/>
                </a:solidFill>
              </a:defRPr>
            </a:pPr>
            <a:r>
              <a:t>Ceramica y composite</a:t>
            </a:r>
          </a:p>
        </p:txBody>
      </p:sp>
      <p:pic>
        <p:nvPicPr>
          <p:cNvPr id="291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9900" y="5135988"/>
            <a:ext cx="7048500" cy="15144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Título 1"/>
          <p:cNvSpPr txBox="1"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pPr/>
            <a:r>
              <a:t>Composición  </a:t>
            </a:r>
          </a:p>
        </p:txBody>
      </p:sp>
      <p:sp>
        <p:nvSpPr>
          <p:cNvPr id="294" name="Marcador de contenido 2"/>
          <p:cNvSpPr txBox="1"/>
          <p:nvPr>
            <p:ph type="body" idx="1"/>
          </p:nvPr>
        </p:nvSpPr>
        <p:spPr>
          <a:xfrm>
            <a:off x="677333" y="1606798"/>
            <a:ext cx="8814398" cy="3880773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50000"/>
              </a:lnSpc>
              <a:defRPr sz="2000">
                <a:solidFill>
                  <a:srgbClr val="000000"/>
                </a:solidFill>
              </a:defRPr>
            </a:pPr>
            <a:r>
              <a:t>Matriz: vitroid, (vidrio orgánico)  </a:t>
            </a:r>
          </a:p>
          <a:p>
            <a:pPr algn="just">
              <a:lnSpc>
                <a:spcPct val="150000"/>
              </a:lnSpc>
              <a:defRPr sz="2000">
                <a:solidFill>
                  <a:srgbClr val="000000"/>
                </a:solidFill>
              </a:defRPr>
            </a:pPr>
            <a:r>
              <a:t>Relleno: vidrio de Ba-Al-Silicato </a:t>
            </a:r>
          </a:p>
          <a:p>
            <a:pPr algn="just">
              <a:lnSpc>
                <a:spcPct val="150000"/>
              </a:lnSpc>
              <a:defRPr sz="2000">
                <a:solidFill>
                  <a:srgbClr val="000000"/>
                </a:solidFill>
              </a:defRPr>
            </a:pPr>
            <a:r>
              <a:t>Adhesivo: copolímero de Acrilonitrilo (flexible).</a:t>
            </a:r>
          </a:p>
          <a:p>
            <a:pPr algn="just">
              <a:lnSpc>
                <a:spcPct val="150000"/>
              </a:lnSpc>
              <a:defRPr sz="2000">
                <a:solidFill>
                  <a:srgbClr val="000000"/>
                </a:solidFill>
              </a:defRPr>
            </a:pPr>
            <a:r>
              <a:t>El curado se realiza por Fotopolimerización en una unidad especial denominada UniXS, que consiste en una luz estroboscópica de xenón (320500nn). El sistema trabaja en forma intermitente, con una exposición a la luz de 20 milisegundos y luego sin exposición por 80 milisegundos.</a:t>
            </a:r>
          </a:p>
        </p:txBody>
      </p:sp>
      <p:pic>
        <p:nvPicPr>
          <p:cNvPr id="295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43988" y="609600"/>
            <a:ext cx="3038297" cy="227872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Marcador de contenido 2"/>
          <p:cNvSpPr txBox="1"/>
          <p:nvPr>
            <p:ph type="body" idx="1"/>
          </p:nvPr>
        </p:nvSpPr>
        <p:spPr>
          <a:xfrm>
            <a:off x="831878" y="1143158"/>
            <a:ext cx="8853035" cy="3880773"/>
          </a:xfrm>
          <a:prstGeom prst="rect">
            <a:avLst/>
          </a:prstGeom>
        </p:spPr>
        <p:txBody>
          <a:bodyPr/>
          <a:lstStyle/>
          <a:p>
            <a:pPr marL="0" indent="0" algn="ctr">
              <a:lnSpc>
                <a:spcPct val="150000"/>
              </a:lnSpc>
              <a:buSzTx/>
              <a:buFont typeface="Wingdings 3"/>
              <a:buNone/>
              <a:defRPr sz="2400">
                <a:solidFill>
                  <a:srgbClr val="0070C0"/>
                </a:solidFill>
              </a:defRPr>
            </a:pPr>
            <a:r>
              <a:t>Programa Educativo: </a:t>
            </a:r>
            <a:r>
              <a:rPr>
                <a:solidFill>
                  <a:srgbClr val="000000"/>
                </a:solidFill>
              </a:rPr>
              <a:t>Técnico Superior Universitario en Prótesis bucodental</a:t>
            </a:r>
            <a:endParaRPr>
              <a:solidFill>
                <a:srgbClr val="000000"/>
              </a:solidFill>
            </a:endParaRPr>
          </a:p>
          <a:p>
            <a:pPr marL="0" indent="0" algn="ctr">
              <a:lnSpc>
                <a:spcPct val="150000"/>
              </a:lnSpc>
              <a:buSzTx/>
              <a:buFont typeface="Wingdings 3"/>
              <a:buNone/>
              <a:defRPr sz="2400">
                <a:solidFill>
                  <a:srgbClr val="0070C0"/>
                </a:solidFill>
              </a:defRPr>
            </a:pPr>
            <a:r>
              <a:t>Área Curricular</a:t>
            </a:r>
            <a:r>
              <a:rPr>
                <a:solidFill>
                  <a:srgbClr val="000000"/>
                </a:solidFill>
              </a:rPr>
              <a:t>: Ciencias Odontológicas</a:t>
            </a:r>
            <a:endParaRPr>
              <a:solidFill>
                <a:srgbClr val="000000"/>
              </a:solidFill>
            </a:endParaRPr>
          </a:p>
          <a:p>
            <a:pPr marL="0" indent="0" algn="ctr">
              <a:lnSpc>
                <a:spcPct val="150000"/>
              </a:lnSpc>
              <a:buSzTx/>
              <a:buFont typeface="Wingdings 3"/>
              <a:buNone/>
              <a:defRPr sz="2400">
                <a:solidFill>
                  <a:srgbClr val="0070C0"/>
                </a:solidFill>
              </a:defRPr>
            </a:pPr>
            <a:r>
              <a:t>Unidad de aprendizaje</a:t>
            </a:r>
            <a:r>
              <a:rPr>
                <a:solidFill>
                  <a:srgbClr val="000000"/>
                </a:solidFill>
              </a:rPr>
              <a:t>: Materiales Dentales II</a:t>
            </a:r>
            <a:endParaRPr>
              <a:solidFill>
                <a:srgbClr val="000000"/>
              </a:solidFill>
            </a:endParaRPr>
          </a:p>
          <a:p>
            <a:pPr marL="0" indent="0" algn="ctr">
              <a:lnSpc>
                <a:spcPct val="150000"/>
              </a:lnSpc>
              <a:buSzTx/>
              <a:buFont typeface="Wingdings 3"/>
              <a:buNone/>
              <a:defRPr sz="2400">
                <a:solidFill>
                  <a:srgbClr val="0070C0"/>
                </a:solidFill>
              </a:defRPr>
            </a:pPr>
            <a:r>
              <a:t>Carácter:</a:t>
            </a:r>
            <a:r>
              <a:rPr>
                <a:solidFill>
                  <a:srgbClr val="000000"/>
                </a:solidFill>
              </a:rPr>
              <a:t> obligatorio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Título 1"/>
          <p:cNvSpPr txBox="1"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pPr/>
            <a:r>
              <a:t>Ventajas </a:t>
            </a:r>
          </a:p>
        </p:txBody>
      </p:sp>
      <p:sp>
        <p:nvSpPr>
          <p:cNvPr id="298" name="Marcador de contenido 2"/>
          <p:cNvSpPr txBox="1"/>
          <p:nvPr>
            <p:ph type="body" sz="half" idx="1"/>
          </p:nvPr>
        </p:nvSpPr>
        <p:spPr>
          <a:xfrm>
            <a:off x="677333" y="1389486"/>
            <a:ext cx="8596670" cy="3880774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50000"/>
              </a:lnSpc>
              <a:defRPr sz="2400">
                <a:solidFill>
                  <a:srgbClr val="000000"/>
                </a:solidFill>
              </a:defRPr>
            </a:pPr>
            <a:r>
              <a:t>Permite obtener el color exacto con grosores de capa entre 0.5 mm y 1.5 mm</a:t>
            </a:r>
          </a:p>
          <a:p>
            <a:pPr algn="just">
              <a:lnSpc>
                <a:spcPct val="150000"/>
              </a:lnSpc>
              <a:defRPr sz="2400">
                <a:solidFill>
                  <a:srgbClr val="000000"/>
                </a:solidFill>
              </a:defRPr>
            </a:pPr>
            <a:r>
              <a:t>Tiene una gran gama de colores </a:t>
            </a:r>
          </a:p>
          <a:p>
            <a:pPr algn="just">
              <a:lnSpc>
                <a:spcPct val="150000"/>
              </a:lnSpc>
              <a:defRPr sz="2400">
                <a:solidFill>
                  <a:srgbClr val="000000"/>
                </a:solidFill>
              </a:defRPr>
            </a:pPr>
            <a:r>
              <a:t>Presenta excelente estética (similar a la porcelana), tiene calidad de detalle.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Título 1"/>
          <p:cNvSpPr txBox="1"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pPr/>
            <a:r>
              <a:t>Belleglass</a:t>
            </a:r>
          </a:p>
        </p:txBody>
      </p:sp>
      <p:sp>
        <p:nvSpPr>
          <p:cNvPr id="301" name="Marcador de contenido 2"/>
          <p:cNvSpPr txBox="1"/>
          <p:nvPr>
            <p:ph type="body" sz="half" idx="1"/>
          </p:nvPr>
        </p:nvSpPr>
        <p:spPr>
          <a:xfrm>
            <a:off x="677333" y="2160589"/>
            <a:ext cx="8596670" cy="2978082"/>
          </a:xfrm>
          <a:prstGeom prst="rect">
            <a:avLst/>
          </a:prstGeom>
        </p:spPr>
        <p:txBody>
          <a:bodyPr/>
          <a:lstStyle/>
          <a:p>
            <a:pPr marL="288035" indent="-288035" algn="just" defTabSz="384047">
              <a:lnSpc>
                <a:spcPct val="150000"/>
              </a:lnSpc>
              <a:spcBef>
                <a:spcPts val="800"/>
              </a:spcBef>
              <a:defRPr sz="2016">
                <a:solidFill>
                  <a:srgbClr val="000000"/>
                </a:solidFill>
              </a:defRPr>
            </a:pPr>
            <a:r>
              <a:t>Es un composite basado en la molécula tradicional de Bis-GMA con un elevado porcentaje de relleno inorgánico (74% en peso). </a:t>
            </a:r>
          </a:p>
          <a:p>
            <a:pPr marL="288035" indent="-288035" algn="just" defTabSz="384047">
              <a:lnSpc>
                <a:spcPct val="150000"/>
              </a:lnSpc>
              <a:spcBef>
                <a:spcPts val="800"/>
              </a:spcBef>
              <a:defRPr sz="2016">
                <a:solidFill>
                  <a:srgbClr val="000000"/>
                </a:solidFill>
              </a:defRPr>
            </a:pPr>
            <a:r>
              <a:t> Posee dos diferentes tipos de materiales (pirex/bario)</a:t>
            </a:r>
          </a:p>
          <a:p>
            <a:pPr marL="288035" indent="-288035" algn="just" defTabSz="384047">
              <a:lnSpc>
                <a:spcPct val="150000"/>
              </a:lnSpc>
              <a:spcBef>
                <a:spcPts val="800"/>
              </a:spcBef>
              <a:defRPr sz="2016">
                <a:solidFill>
                  <a:srgbClr val="000000"/>
                </a:solidFill>
              </a:defRPr>
            </a:pPr>
            <a:r>
              <a:t>Tiene tres sistemas de curado: luz, calor y presión.  </a:t>
            </a:r>
          </a:p>
          <a:p>
            <a:pPr marL="288035" indent="-288035" algn="just" defTabSz="384047">
              <a:lnSpc>
                <a:spcPct val="150000"/>
              </a:lnSpc>
              <a:spcBef>
                <a:spcPts val="800"/>
              </a:spcBef>
              <a:defRPr sz="2016">
                <a:solidFill>
                  <a:srgbClr val="000000"/>
                </a:solidFill>
              </a:defRPr>
            </a:pPr>
            <a:r>
              <a:t>Posee gran fortaleza a la flexión y tiene un desgaste de 1.2 a 1.5 um por año</a:t>
            </a:r>
          </a:p>
        </p:txBody>
      </p:sp>
      <p:pic>
        <p:nvPicPr>
          <p:cNvPr id="302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274002" y="3554569"/>
            <a:ext cx="2743201" cy="1905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Título 1"/>
          <p:cNvSpPr txBox="1"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pPr/>
            <a:r>
              <a:t>Ventajas </a:t>
            </a:r>
          </a:p>
        </p:txBody>
      </p:sp>
      <p:sp>
        <p:nvSpPr>
          <p:cNvPr id="305" name="Marcador de contenido 2"/>
          <p:cNvSpPr txBox="1"/>
          <p:nvPr>
            <p:ph type="body" sz="half" idx="1"/>
          </p:nvPr>
        </p:nvSpPr>
        <p:spPr>
          <a:xfrm>
            <a:off x="677333" y="1930400"/>
            <a:ext cx="8596670" cy="3880773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50000"/>
              </a:lnSpc>
              <a:defRPr sz="2400">
                <a:solidFill>
                  <a:srgbClr val="000000"/>
                </a:solidFill>
              </a:defRPr>
            </a:pPr>
            <a:r>
              <a:t>tiene un aspecto opalescente que reproduce prácticamente el esmalte natural como ningún otro material de restauración.</a:t>
            </a:r>
          </a:p>
          <a:p>
            <a:pPr algn="just">
              <a:lnSpc>
                <a:spcPct val="150000"/>
              </a:lnSpc>
              <a:defRPr sz="2400">
                <a:solidFill>
                  <a:srgbClr val="000000"/>
                </a:solidFill>
              </a:defRPr>
            </a:pPr>
            <a:r>
              <a:t>Alto rendimiento, dado por la polimerización trimodal (luz, calor y presión)  </a:t>
            </a:r>
          </a:p>
        </p:txBody>
      </p:sp>
      <p:pic>
        <p:nvPicPr>
          <p:cNvPr id="306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274002" y="4152900"/>
            <a:ext cx="2705101" cy="27051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Título 1"/>
          <p:cNvSpPr txBox="1"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pPr/>
            <a:r>
              <a:t>Fotopolimerizacion </a:t>
            </a:r>
          </a:p>
        </p:txBody>
      </p:sp>
      <p:sp>
        <p:nvSpPr>
          <p:cNvPr id="309" name="Marcador de contenido 2"/>
          <p:cNvSpPr txBox="1"/>
          <p:nvPr>
            <p:ph type="body" sz="half" idx="1"/>
          </p:nvPr>
        </p:nvSpPr>
        <p:spPr>
          <a:xfrm>
            <a:off x="677333" y="1748464"/>
            <a:ext cx="8596670" cy="3880774"/>
          </a:xfrm>
          <a:prstGeom prst="rect">
            <a:avLst/>
          </a:prstGeom>
        </p:spPr>
        <p:txBody>
          <a:bodyPr/>
          <a:lstStyle>
            <a:lvl1pPr algn="just">
              <a:lnSpc>
                <a:spcPct val="150000"/>
              </a:lnSpc>
              <a:defRPr sz="2400">
                <a:solidFill>
                  <a:srgbClr val="000000"/>
                </a:solidFill>
              </a:defRPr>
            </a:lvl1pPr>
          </a:lstStyle>
          <a:p>
            <a:pPr/>
            <a:r>
              <a:t>Se realiza bajo elevada presión (29 libras/pulg), elevada temperatura (138ºC) y en una atmosfera de nitrógeno, lo que determina un alto grado de conversión de los monómeros en polímeros y por ende una mayor resistencia al desgaste, además de dejar su superficie brillante y traslucida diferente cuando el oxígeno interviene en la polimerización, dejando una superficie opaca.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Título 1"/>
          <p:cNvSpPr txBox="1"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pPr/>
            <a:r>
              <a:t>Targis</a:t>
            </a:r>
          </a:p>
        </p:txBody>
      </p:sp>
      <p:sp>
        <p:nvSpPr>
          <p:cNvPr id="312" name="Marcador de contenido 2"/>
          <p:cNvSpPr txBox="1"/>
          <p:nvPr>
            <p:ph type="body" sz="half" idx="1"/>
          </p:nvPr>
        </p:nvSpPr>
        <p:spPr>
          <a:xfrm>
            <a:off x="677333" y="1270000"/>
            <a:ext cx="8596670" cy="3880773"/>
          </a:xfrm>
          <a:prstGeom prst="rect">
            <a:avLst/>
          </a:prstGeom>
        </p:spPr>
        <p:txBody>
          <a:bodyPr/>
          <a:lstStyle/>
          <a:p>
            <a:pPr marL="308609" indent="-308609" algn="just" defTabSz="411479">
              <a:lnSpc>
                <a:spcPct val="150000"/>
              </a:lnSpc>
              <a:spcBef>
                <a:spcPts val="900"/>
              </a:spcBef>
              <a:defRPr sz="2159">
                <a:solidFill>
                  <a:srgbClr val="000000"/>
                </a:solidFill>
              </a:defRPr>
            </a:pPr>
            <a:r>
              <a:t>De la casa dental Ivoclar-Vivadent  </a:t>
            </a:r>
          </a:p>
          <a:p>
            <a:pPr marL="308609" indent="-308609" algn="just" defTabSz="411479">
              <a:lnSpc>
                <a:spcPct val="150000"/>
              </a:lnSpc>
              <a:spcBef>
                <a:spcPts val="900"/>
              </a:spcBef>
              <a:defRPr sz="2159">
                <a:solidFill>
                  <a:srgbClr val="000000"/>
                </a:solidFill>
              </a:defRPr>
            </a:pPr>
            <a:r>
              <a:t>Es un composite con un elevado porcentaje de carga mineral (75% a 85%) que le asegura propiedades estéticas similares a las de la porcelana, posee una elevada resistencia flexural (150-160 Mpa).</a:t>
            </a:r>
          </a:p>
          <a:p>
            <a:pPr marL="308609" indent="-308609" algn="just" defTabSz="411479">
              <a:lnSpc>
                <a:spcPct val="150000"/>
              </a:lnSpc>
              <a:spcBef>
                <a:spcPts val="900"/>
              </a:spcBef>
              <a:defRPr sz="2159">
                <a:solidFill>
                  <a:srgbClr val="000000"/>
                </a:solidFill>
              </a:defRPr>
            </a:pPr>
            <a:r>
              <a:t>Incluye en su matriz orgánica polímeros de refuerzo o carga de finas partículas cerámicas en forma tridimensional. Es de resina compuesta con fibras de vidrio silanizadas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Título 1"/>
          <p:cNvSpPr txBox="1"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pPr/>
            <a:r>
              <a:t>Ventajas </a:t>
            </a:r>
          </a:p>
        </p:txBody>
      </p:sp>
      <p:sp>
        <p:nvSpPr>
          <p:cNvPr id="315" name="Marcador de contenido 2"/>
          <p:cNvSpPr txBox="1"/>
          <p:nvPr>
            <p:ph type="body" sz="half" idx="1"/>
          </p:nvPr>
        </p:nvSpPr>
        <p:spPr>
          <a:xfrm>
            <a:off x="677333" y="2160590"/>
            <a:ext cx="8596670" cy="2128076"/>
          </a:xfrm>
          <a:prstGeom prst="rect">
            <a:avLst/>
          </a:prstGeom>
        </p:spPr>
        <p:txBody>
          <a:bodyPr/>
          <a:lstStyle>
            <a:lvl1pPr algn="just">
              <a:defRPr sz="2800">
                <a:solidFill>
                  <a:srgbClr val="000000"/>
                </a:solidFill>
              </a:defRPr>
            </a:lvl1pPr>
          </a:lstStyle>
          <a:p>
            <a:pPr/>
            <a:r>
              <a:t>Su matriz orgánica, compuesta por monómeros polimerizables, permite una fácil manipulación y un buen curado</a:t>
            </a:r>
          </a:p>
        </p:txBody>
      </p:sp>
      <p:pic>
        <p:nvPicPr>
          <p:cNvPr id="316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60630" y="3650519"/>
            <a:ext cx="3523401" cy="29670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Título 1"/>
          <p:cNvSpPr txBox="1"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pPr/>
            <a:r>
              <a:t>Polimerización </a:t>
            </a:r>
          </a:p>
        </p:txBody>
      </p:sp>
      <p:sp>
        <p:nvSpPr>
          <p:cNvPr id="319" name="Marcador de contenido 2"/>
          <p:cNvSpPr txBox="1"/>
          <p:nvPr>
            <p:ph type="body" sz="quarter" idx="1"/>
          </p:nvPr>
        </p:nvSpPr>
        <p:spPr>
          <a:xfrm>
            <a:off x="677333" y="2160589"/>
            <a:ext cx="8596670" cy="930342"/>
          </a:xfrm>
          <a:prstGeom prst="rect">
            <a:avLst/>
          </a:prstGeom>
        </p:spPr>
        <p:txBody>
          <a:bodyPr/>
          <a:lstStyle>
            <a:lvl1pPr algn="just">
              <a:defRPr sz="2400">
                <a:solidFill>
                  <a:srgbClr val="000000"/>
                </a:solidFill>
              </a:defRPr>
            </a:lvl1pPr>
          </a:lstStyle>
          <a:p>
            <a:pPr/>
            <a:r>
              <a:t>Se realiza en cámaras especiales de luz y calor</a:t>
            </a:r>
          </a:p>
        </p:txBody>
      </p:sp>
      <p:pic>
        <p:nvPicPr>
          <p:cNvPr id="320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28101" y="2768957"/>
            <a:ext cx="2595732" cy="393214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Título 1"/>
          <p:cNvSpPr txBox="1"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pPr/>
            <a:r>
              <a:t>Cerómeros </a:t>
            </a:r>
          </a:p>
        </p:txBody>
      </p:sp>
      <p:graphicFrame>
        <p:nvGraphicFramePr>
          <p:cNvPr id="323" name="Marcador de contenido 3"/>
          <p:cNvGraphicFramePr/>
          <p:nvPr/>
        </p:nvGraphicFramePr>
        <p:xfrm>
          <a:off x="476518" y="1481068"/>
          <a:ext cx="9401578" cy="4224275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1" rtl="0">
                <a:tableStyleId>{4C3C2611-4C71-4FC5-86AE-919BDF0F9419}</a:tableStyleId>
              </a:tblPr>
              <a:tblGrid>
                <a:gridCol w="2667283"/>
                <a:gridCol w="3000171"/>
                <a:gridCol w="3734122"/>
              </a:tblGrid>
              <a:tr h="546759">
                <a:tc>
                  <a:txBody>
                    <a:bodyPr/>
                    <a:lstStyle/>
                    <a:p>
                      <a:pPr algn="ctr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000"/>
                        <a:t>Producto 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ctr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000"/>
                        <a:t>Fabricante 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ctr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000"/>
                        <a:t>Composición 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  <a:tr h="546759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/>
                        <a:t>Artglass 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/>
                        <a:t>Heraeus/Kulzer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/>
                        <a:t>Vidrio organico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  <a:tr h="546759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/>
                        <a:t>BelleGlass Hp 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/>
                        <a:t>Belle StClarie /Kerr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/>
                        <a:t>Vidrio de borosilicato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  <a:tr h="546759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/>
                        <a:t>Concept 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/>
                        <a:t>Ivoclar/Vivadent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/>
                        <a:t>Fibras de vidrio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  <a:tr h="546759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/>
                        <a:t>Sculpture/Fiberkor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/>
                        <a:t>Ivoclar/Williams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/>
                        <a:t>Vapor de sílice-vidrio de bario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  <a:tr h="546759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/>
                        <a:t>Targis/Vectris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/>
                        <a:t>Jeneric/Pentron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/>
                        <a:t>Fibra reforzada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  <a:tr h="94372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/>
                        <a:t>Sinfony 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/>
                        <a:t>ESPE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/>
                        <a:t>Vidrio de borosilicato de Al y estroncio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BIBLIOGRAFIA"/>
          <p:cNvSpPr txBox="1"/>
          <p:nvPr>
            <p:ph type="title"/>
          </p:nvPr>
        </p:nvSpPr>
        <p:spPr>
          <a:xfrm>
            <a:off x="1540934" y="2768600"/>
            <a:ext cx="8596669" cy="1320800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BIBLIOGRAFIA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Marcador de contenido 2"/>
          <p:cNvSpPr txBox="1"/>
          <p:nvPr>
            <p:ph type="body" idx="1"/>
          </p:nvPr>
        </p:nvSpPr>
        <p:spPr>
          <a:xfrm>
            <a:off x="575733" y="922270"/>
            <a:ext cx="9432581" cy="4560294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 typeface="Wingdings 3"/>
              <a:buNone/>
              <a:defRPr sz="2000">
                <a:solidFill>
                  <a:srgbClr val="000000"/>
                </a:solidFill>
              </a:defRPr>
            </a:pPr>
            <a:r>
              <a:t>Básica</a:t>
            </a:r>
          </a:p>
          <a:p>
            <a:pPr>
              <a:buClr>
                <a:srgbClr val="236292"/>
              </a:buClr>
              <a:buAutoNum type="arabicPeriod" startAt="1"/>
              <a:defRPr sz="2000">
                <a:solidFill>
                  <a:srgbClr val="000000"/>
                </a:solidFill>
              </a:defRPr>
            </a:pPr>
            <a:r>
              <a:t>Skinner, Philips, la ciencia de los materiales dentales, España, Interamericana, 2006.</a:t>
            </a:r>
          </a:p>
          <a:p>
            <a:pPr>
              <a:buClr>
                <a:srgbClr val="236292"/>
              </a:buClr>
              <a:buAutoNum type="arabicPeriod" startAt="1"/>
              <a:defRPr sz="2000">
                <a:solidFill>
                  <a:srgbClr val="000000"/>
                </a:solidFill>
              </a:defRPr>
            </a:pPr>
            <a:r>
              <a:t>Anusavice KJ. Philips Ciencia de los materiales Dentales, Barcelona: Elsevier, 2004.</a:t>
            </a:r>
          </a:p>
          <a:p>
            <a:pPr>
              <a:buClr>
                <a:srgbClr val="236292"/>
              </a:buClr>
              <a:buAutoNum type="arabicPeriod" startAt="1"/>
              <a:defRPr sz="2000">
                <a:solidFill>
                  <a:srgbClr val="000000"/>
                </a:solidFill>
              </a:defRPr>
            </a:pPr>
            <a:r>
              <a:t>Craig RG. Materiales de Odontología restauradora, Madrid: Harcourt, Brace 1998.</a:t>
            </a:r>
          </a:p>
          <a:p>
            <a:pPr>
              <a:buClr>
                <a:srgbClr val="236292"/>
              </a:buClr>
              <a:buAutoNum type="arabicPeriod" startAt="1"/>
              <a:defRPr sz="2000">
                <a:solidFill>
                  <a:srgbClr val="000000"/>
                </a:solidFill>
              </a:defRPr>
            </a:pPr>
            <a:r>
              <a:t>Craig RG. Dental Materials: properties and manipulation, Madrid: Mosby, 1996.</a:t>
            </a:r>
          </a:p>
          <a:p>
            <a:pPr>
              <a:buClr>
                <a:srgbClr val="236292"/>
              </a:buClr>
              <a:buAutoNum type="arabicPeriod" startAt="1"/>
              <a:defRPr sz="2000">
                <a:solidFill>
                  <a:srgbClr val="000000"/>
                </a:solidFill>
              </a:defRPr>
            </a:pPr>
            <a:r>
              <a:t>Gladwing M. Bagby M. clinical aspects of dental materials: theory, practice and case. Philadelphia: Lippincott Williams &amp; Wilkins, 2004.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OBJETIV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OBJETIVO</a:t>
            </a:r>
          </a:p>
        </p:txBody>
      </p:sp>
      <p:sp>
        <p:nvSpPr>
          <p:cNvPr id="234" name="Identificara la clasificación, composición química, propiedades físicas, compatibilidad orgánica, manipulación, funciones y aplicaciones de los polividrios para uso en prótesis bucodental."/>
          <p:cNvSpPr txBox="1"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>
            <a:lvl1pPr algn="just">
              <a:defRPr sz="2300">
                <a:solidFill>
                  <a:srgbClr val="000000"/>
                </a:solidFill>
              </a:defRPr>
            </a:lvl1pPr>
          </a:lstStyle>
          <a:p>
            <a:pPr/>
            <a:r>
              <a:t>Identificara la clasificación, composición química, propiedades físicas, compatibilidad orgánica, manipulación, funciones y aplicaciones de los polividrios para uso en prótesis bucodental.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Título 1"/>
          <p:cNvSpPr txBox="1"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Bibliografía </a:t>
            </a:r>
          </a:p>
        </p:txBody>
      </p:sp>
      <p:sp>
        <p:nvSpPr>
          <p:cNvPr id="330" name="Marcador de contenido 2"/>
          <p:cNvSpPr txBox="1"/>
          <p:nvPr>
            <p:ph type="body" idx="1"/>
          </p:nvPr>
        </p:nvSpPr>
        <p:spPr>
          <a:xfrm>
            <a:off x="677333" y="1622739"/>
            <a:ext cx="8596670" cy="4418625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236292"/>
              </a:buClr>
              <a:buAutoNum type="arabicPeriod" startAt="1"/>
              <a:defRPr sz="2000">
                <a:solidFill>
                  <a:srgbClr val="000000"/>
                </a:solidFill>
              </a:defRPr>
            </a:pPr>
            <a:r>
              <a:t>Shillimburg, Hobo. Whitsett. Fundamentos de Prostodoncia Fija. Ediciones Científicas, 2006.</a:t>
            </a:r>
          </a:p>
          <a:p>
            <a:pPr>
              <a:buClr>
                <a:srgbClr val="236292"/>
              </a:buClr>
              <a:buAutoNum type="arabicPeriod" startAt="1"/>
              <a:defRPr sz="2000">
                <a:solidFill>
                  <a:srgbClr val="000000"/>
                </a:solidFill>
              </a:defRPr>
            </a:pPr>
            <a:r>
              <a:t>Macchi RL. Materiales Dentales. Fundamentos para su estudio. Buenos aires: Panamericana, 2000.</a:t>
            </a:r>
          </a:p>
          <a:p>
            <a:pPr>
              <a:buClr>
                <a:srgbClr val="236292"/>
              </a:buClr>
              <a:buAutoNum type="arabicPeriod" startAt="1"/>
              <a:defRPr sz="2000">
                <a:solidFill>
                  <a:srgbClr val="000000"/>
                </a:solidFill>
              </a:defRPr>
            </a:pPr>
            <a:r>
              <a:t>O´brien WJ. Dental Materials and their selection. Quintessence, 2002)</a:t>
            </a:r>
          </a:p>
          <a:p>
            <a:pPr>
              <a:buClr>
                <a:srgbClr val="236292"/>
              </a:buClr>
              <a:buAutoNum type="arabicPeriod" startAt="1"/>
              <a:defRPr sz="2000">
                <a:solidFill>
                  <a:srgbClr val="000000"/>
                </a:solidFill>
              </a:defRPr>
            </a:pPr>
            <a:r>
              <a:t>Smith B. Utilización clínica de los materiales dentales. Barcelona: Masson, 1996</a:t>
            </a:r>
          </a:p>
          <a:p>
            <a:pPr>
              <a:buClr>
                <a:srgbClr val="236292"/>
              </a:buClr>
              <a:buAutoNum type="arabicPeriod" startAt="1"/>
              <a:defRPr sz="2000">
                <a:solidFill>
                  <a:srgbClr val="000000"/>
                </a:solidFill>
              </a:defRPr>
            </a:pPr>
            <a:r>
              <a:t>Toledano M, Osorio R, Sánchez F, Osorio E. arte y ciencia de los materiales odontológicos. Madrid: Avances, 2003.</a:t>
            </a:r>
          </a:p>
          <a:p>
            <a:pPr>
              <a:buClr>
                <a:srgbClr val="236292"/>
              </a:buClr>
              <a:buAutoNum type="arabicPeriod" startAt="1"/>
              <a:defRPr sz="2000">
                <a:solidFill>
                  <a:srgbClr val="000000"/>
                </a:solidFill>
              </a:defRPr>
            </a:pPr>
            <a:r>
              <a:t>Vega del Barrio JM. Materiales en odontología. Fundamentos Biológicos clínicos, biofísicos y físico-Químicos. Madrid: Avances, 1996.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Título 1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 defTabSz="452627">
              <a:defRPr sz="5346"/>
            </a:lvl1pPr>
          </a:lstStyle>
          <a:p>
            <a:pPr/>
            <a:r>
              <a:t>POLIVIDRIO O CEROMERO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Título 1"/>
          <p:cNvSpPr txBox="1"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pPr/>
            <a:r>
              <a:t>Historia</a:t>
            </a:r>
          </a:p>
        </p:txBody>
      </p:sp>
      <p:sp>
        <p:nvSpPr>
          <p:cNvPr id="239" name="Marcador de contenido 2"/>
          <p:cNvSpPr txBox="1"/>
          <p:nvPr>
            <p:ph type="body" idx="1"/>
          </p:nvPr>
        </p:nvSpPr>
        <p:spPr>
          <a:xfrm>
            <a:off x="677332" y="1709827"/>
            <a:ext cx="9303795" cy="3880774"/>
          </a:xfrm>
          <a:prstGeom prst="rect">
            <a:avLst/>
          </a:prstGeom>
        </p:spPr>
        <p:txBody>
          <a:bodyPr/>
          <a:lstStyle/>
          <a:p>
            <a:pPr algn="just">
              <a:defRPr sz="2400">
                <a:solidFill>
                  <a:srgbClr val="000000"/>
                </a:solidFill>
              </a:defRPr>
            </a:pPr>
            <a:r>
              <a:t>En el año 1996 aparece en el mercado resinas compuestas denominada ´´ cerómeros´´</a:t>
            </a:r>
          </a:p>
          <a:p>
            <a:pPr algn="just">
              <a:defRPr sz="2400">
                <a:solidFill>
                  <a:srgbClr val="000000"/>
                </a:solidFill>
              </a:defRPr>
            </a:pPr>
            <a:r>
              <a:t> El termino proviene de ´´Polímeros Optimizados con Partículas o Carga Cerámica´´.</a:t>
            </a:r>
          </a:p>
          <a:p>
            <a:pPr algn="just">
              <a:defRPr sz="2400">
                <a:solidFill>
                  <a:srgbClr val="000000"/>
                </a:solidFill>
              </a:defRPr>
            </a:pPr>
            <a:r>
              <a:t>También llamados ´´Resina de laboratorio de uso indirecto´´</a:t>
            </a:r>
          </a:p>
        </p:txBody>
      </p:sp>
      <p:pic>
        <p:nvPicPr>
          <p:cNvPr id="240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43473" y="3827283"/>
            <a:ext cx="2832324" cy="18882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Título 1"/>
          <p:cNvSpPr txBox="1"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pPr/>
            <a:r>
              <a:t>CEROMERO O POLIVIDRIO</a:t>
            </a:r>
          </a:p>
        </p:txBody>
      </p:sp>
      <p:sp>
        <p:nvSpPr>
          <p:cNvPr id="243" name="Marcador de contenido 2"/>
          <p:cNvSpPr txBox="1"/>
          <p:nvPr>
            <p:ph type="body" sz="half" idx="1"/>
          </p:nvPr>
        </p:nvSpPr>
        <p:spPr>
          <a:xfrm>
            <a:off x="677333" y="1410036"/>
            <a:ext cx="8596670" cy="2050803"/>
          </a:xfrm>
          <a:prstGeom prst="rect">
            <a:avLst/>
          </a:prstGeom>
        </p:spPr>
        <p:txBody>
          <a:bodyPr/>
          <a:lstStyle/>
          <a:p>
            <a:pPr algn="just">
              <a:defRPr sz="2400">
                <a:solidFill>
                  <a:srgbClr val="000000"/>
                </a:solidFill>
              </a:defRPr>
            </a:pPr>
            <a:r>
              <a:t>Son polímeros optimizados que incorporan en su composición finas partículas de cerámica, la molécula BIS-GMA y fibras reforzadas</a:t>
            </a:r>
          </a:p>
          <a:p>
            <a:pPr algn="just">
              <a:defRPr sz="2400">
                <a:solidFill>
                  <a:srgbClr val="000000"/>
                </a:solidFill>
              </a:defRPr>
            </a:pPr>
            <a:r>
              <a:t>Es 100% vidrio (75% inorgánico y 25% orgánico).</a:t>
            </a:r>
          </a:p>
        </p:txBody>
      </p:sp>
      <p:pic>
        <p:nvPicPr>
          <p:cNvPr id="244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50620" y="3206838"/>
            <a:ext cx="4789914" cy="35924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Título 1"/>
          <p:cNvSpPr txBox="1"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pPr/>
            <a:r>
              <a:t>Composición </a:t>
            </a:r>
          </a:p>
        </p:txBody>
      </p:sp>
      <p:sp>
        <p:nvSpPr>
          <p:cNvPr id="247" name="Marcador de contenido 2"/>
          <p:cNvSpPr txBox="1"/>
          <p:nvPr>
            <p:ph type="body" idx="1"/>
          </p:nvPr>
        </p:nvSpPr>
        <p:spPr>
          <a:xfrm>
            <a:off x="677333" y="1558345"/>
            <a:ext cx="8596670" cy="4483018"/>
          </a:xfrm>
          <a:prstGeom prst="rect">
            <a:avLst/>
          </a:prstGeom>
        </p:spPr>
        <p:txBody>
          <a:bodyPr/>
          <a:lstStyle/>
          <a:p>
            <a:pPr marL="325754" indent="-325754" defTabSz="434340">
              <a:spcBef>
                <a:spcPts val="900"/>
              </a:spcBef>
              <a:defRPr sz="2280">
                <a:solidFill>
                  <a:srgbClr val="000000"/>
                </a:solidFill>
              </a:defRPr>
            </a:pPr>
            <a:r>
              <a:t>Relleno inorgánico cerámico </a:t>
            </a:r>
          </a:p>
          <a:p>
            <a:pPr lvl="1" marL="0" indent="380047" defTabSz="434340">
              <a:spcBef>
                <a:spcPts val="900"/>
              </a:spcBef>
              <a:buSzTx/>
              <a:buFont typeface="Wingdings 3"/>
              <a:buNone/>
              <a:defRPr sz="2280">
                <a:solidFill>
                  <a:srgbClr val="000000"/>
                </a:solidFill>
              </a:defRPr>
            </a:pPr>
            <a:r>
              <a:t>• Macrorellenos (muy rugosos) , Cuarzo , vidrio, boro silicado, cerámicas  </a:t>
            </a:r>
            <a:endParaRPr sz="1520"/>
          </a:p>
          <a:p>
            <a:pPr lvl="1" marL="0" indent="380047" defTabSz="434340">
              <a:spcBef>
                <a:spcPts val="900"/>
              </a:spcBef>
              <a:buSzTx/>
              <a:buFont typeface="Wingdings 3"/>
              <a:buNone/>
              <a:defRPr sz="2280">
                <a:solidFill>
                  <a:srgbClr val="000000"/>
                </a:solidFill>
              </a:defRPr>
            </a:pPr>
            <a:r>
              <a:t>• Microrellenos: Sílice disperso en dióxido de silicio  </a:t>
            </a:r>
            <a:endParaRPr sz="1520"/>
          </a:p>
          <a:p>
            <a:pPr lvl="1" marL="0" indent="380047" defTabSz="434340">
              <a:spcBef>
                <a:spcPts val="900"/>
              </a:spcBef>
              <a:buSzTx/>
              <a:buFont typeface="Wingdings 3"/>
              <a:buNone/>
              <a:defRPr sz="2280">
                <a:solidFill>
                  <a:srgbClr val="000000"/>
                </a:solidFill>
              </a:defRPr>
            </a:pPr>
            <a:r>
              <a:t>• Híbridos. (los más usados)  </a:t>
            </a:r>
            <a:endParaRPr sz="1520"/>
          </a:p>
          <a:p>
            <a:pPr lvl="1" marL="0" indent="380047" defTabSz="434340">
              <a:spcBef>
                <a:spcPts val="900"/>
              </a:spcBef>
              <a:buSzTx/>
              <a:buFont typeface="Wingdings 3"/>
              <a:buNone/>
              <a:defRPr sz="2280">
                <a:solidFill>
                  <a:srgbClr val="000000"/>
                </a:solidFill>
              </a:defRPr>
            </a:pPr>
            <a:r>
              <a:t>• Microhíbridos</a:t>
            </a:r>
            <a:r>
              <a:rPr sz="1710"/>
              <a:t>. </a:t>
            </a:r>
            <a:endParaRPr sz="1520"/>
          </a:p>
          <a:p>
            <a:pPr marL="325754" indent="-325754" defTabSz="434340">
              <a:spcBef>
                <a:spcPts val="900"/>
              </a:spcBef>
              <a:defRPr sz="2280">
                <a:solidFill>
                  <a:srgbClr val="000000"/>
                </a:solidFill>
              </a:defRPr>
            </a:pPr>
            <a:r>
              <a:t>Matriz orgánica de monómeros  </a:t>
            </a:r>
          </a:p>
          <a:p>
            <a:pPr marL="325754" indent="-325754" defTabSz="434340">
              <a:spcBef>
                <a:spcPts val="900"/>
              </a:spcBef>
              <a:defRPr sz="2280">
                <a:solidFill>
                  <a:srgbClr val="000000"/>
                </a:solidFill>
              </a:defRPr>
            </a:pPr>
            <a:r>
              <a:t>Puentes de unión (silanos)  </a:t>
            </a:r>
          </a:p>
          <a:p>
            <a:pPr marL="325754" indent="-325754" defTabSz="434340">
              <a:spcBef>
                <a:spcPts val="900"/>
              </a:spcBef>
              <a:defRPr sz="2280">
                <a:solidFill>
                  <a:srgbClr val="000000"/>
                </a:solidFill>
              </a:defRPr>
            </a:pPr>
            <a:r>
              <a:t>Aditivos  </a:t>
            </a:r>
          </a:p>
          <a:p>
            <a:pPr marL="325754" indent="-325754" defTabSz="434340">
              <a:spcBef>
                <a:spcPts val="900"/>
              </a:spcBef>
              <a:defRPr sz="2280">
                <a:solidFill>
                  <a:srgbClr val="000000"/>
                </a:solidFill>
              </a:defRPr>
            </a:pPr>
            <a:r>
              <a:t>Activadores</a:t>
            </a:r>
          </a:p>
        </p:txBody>
      </p:sp>
      <p:pic>
        <p:nvPicPr>
          <p:cNvPr id="248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78377" y="3469559"/>
            <a:ext cx="3095626" cy="21907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Título 1"/>
          <p:cNvSpPr txBox="1"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pPr/>
            <a:r>
              <a:t>Características físico-mecánicas</a:t>
            </a:r>
          </a:p>
        </p:txBody>
      </p:sp>
      <p:sp>
        <p:nvSpPr>
          <p:cNvPr id="251" name="Marcador de contenido 2"/>
          <p:cNvSpPr txBox="1"/>
          <p:nvPr>
            <p:ph type="body" sz="half" idx="1"/>
          </p:nvPr>
        </p:nvSpPr>
        <p:spPr>
          <a:xfrm>
            <a:off x="677333" y="1696949"/>
            <a:ext cx="8596670" cy="3880773"/>
          </a:xfrm>
          <a:prstGeom prst="rect">
            <a:avLst/>
          </a:prstGeom>
        </p:spPr>
        <p:txBody>
          <a:bodyPr/>
          <a:lstStyle/>
          <a:p>
            <a:pPr algn="just">
              <a:defRPr sz="2400">
                <a:solidFill>
                  <a:srgbClr val="000000"/>
                </a:solidFill>
              </a:defRPr>
            </a:pPr>
            <a:r>
              <a:t>Índice de desgaste mínimo</a:t>
            </a:r>
          </a:p>
          <a:p>
            <a:pPr algn="just">
              <a:defRPr sz="2400">
                <a:solidFill>
                  <a:srgbClr val="000000"/>
                </a:solidFill>
              </a:defRPr>
            </a:pPr>
            <a:r>
              <a:t>Biocompatibilidad</a:t>
            </a:r>
          </a:p>
          <a:p>
            <a:pPr algn="just">
              <a:defRPr sz="2400">
                <a:solidFill>
                  <a:srgbClr val="000000"/>
                </a:solidFill>
              </a:defRPr>
            </a:pPr>
            <a:r>
              <a:t> Gran resistencia a la fuerza de compresión y flexión parecidos al de la dentina </a:t>
            </a:r>
          </a:p>
          <a:p>
            <a:pPr algn="just">
              <a:defRPr sz="2400">
                <a:solidFill>
                  <a:srgbClr val="000000"/>
                </a:solidFill>
              </a:defRPr>
            </a:pPr>
            <a:r>
              <a:t>Menor filtración marginal</a:t>
            </a:r>
          </a:p>
          <a:p>
            <a:pPr algn="just">
              <a:defRPr sz="2400">
                <a:solidFill>
                  <a:srgbClr val="000000"/>
                </a:solidFill>
              </a:defRPr>
            </a:pPr>
            <a:r>
              <a:t>Alto contenido de vidrio en su composición, brinda un efecto mimético a los dientes naturales al ser pulido</a:t>
            </a:r>
          </a:p>
        </p:txBody>
      </p:sp>
      <p:pic>
        <p:nvPicPr>
          <p:cNvPr id="252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1571" y="4463305"/>
            <a:ext cx="2926949" cy="17957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Título 1"/>
          <p:cNvSpPr txBox="1"/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pPr/>
            <a:r>
              <a:t>Indicaciones</a:t>
            </a:r>
          </a:p>
        </p:txBody>
      </p:sp>
      <p:sp>
        <p:nvSpPr>
          <p:cNvPr id="255" name="Marcador de contenido 2"/>
          <p:cNvSpPr txBox="1"/>
          <p:nvPr>
            <p:ph type="body" sz="half" idx="1"/>
          </p:nvPr>
        </p:nvSpPr>
        <p:spPr>
          <a:xfrm>
            <a:off x="857637" y="1722707"/>
            <a:ext cx="8596670" cy="3880773"/>
          </a:xfrm>
          <a:prstGeom prst="rect">
            <a:avLst/>
          </a:prstGeom>
        </p:spPr>
        <p:txBody>
          <a:bodyPr/>
          <a:lstStyle/>
          <a:p>
            <a:pPr marL="332613" indent="-332613" defTabSz="443484">
              <a:spcBef>
                <a:spcPts val="900"/>
              </a:spcBef>
              <a:defRPr sz="2716">
                <a:solidFill>
                  <a:srgbClr val="000000"/>
                </a:solidFill>
              </a:defRPr>
            </a:pPr>
            <a:r>
              <a:t>Incrustaciones</a:t>
            </a:r>
          </a:p>
          <a:p>
            <a:pPr marL="332613" indent="-332613" defTabSz="443484">
              <a:spcBef>
                <a:spcPts val="900"/>
              </a:spcBef>
              <a:defRPr sz="2716">
                <a:solidFill>
                  <a:srgbClr val="000000"/>
                </a:solidFill>
              </a:defRPr>
            </a:pPr>
            <a:r>
              <a:t>Coronas</a:t>
            </a:r>
          </a:p>
          <a:p>
            <a:pPr marL="332613" indent="-332613" defTabSz="443484">
              <a:spcBef>
                <a:spcPts val="900"/>
              </a:spcBef>
              <a:defRPr sz="2716">
                <a:solidFill>
                  <a:srgbClr val="000000"/>
                </a:solidFill>
              </a:defRPr>
            </a:pPr>
            <a:r>
              <a:t>Carillas</a:t>
            </a:r>
          </a:p>
          <a:p>
            <a:pPr marL="332613" indent="-332613" defTabSz="443484">
              <a:spcBef>
                <a:spcPts val="900"/>
              </a:spcBef>
              <a:defRPr sz="2716">
                <a:solidFill>
                  <a:srgbClr val="000000"/>
                </a:solidFill>
              </a:defRPr>
            </a:pPr>
            <a:r>
              <a:t>Puentes con estructura metálica</a:t>
            </a:r>
          </a:p>
          <a:p>
            <a:pPr marL="332613" indent="-332613" defTabSz="443484">
              <a:spcBef>
                <a:spcPts val="900"/>
              </a:spcBef>
              <a:defRPr sz="2716">
                <a:solidFill>
                  <a:srgbClr val="000000"/>
                </a:solidFill>
              </a:defRPr>
            </a:pPr>
            <a:r>
              <a:t>Superestructuras implantadas con estructura metálica</a:t>
            </a:r>
          </a:p>
          <a:p>
            <a:pPr marL="332613" indent="-332613" defTabSz="443484">
              <a:spcBef>
                <a:spcPts val="900"/>
              </a:spcBef>
              <a:defRPr sz="2716">
                <a:solidFill>
                  <a:srgbClr val="000000"/>
                </a:solidFill>
              </a:defRPr>
            </a:pPr>
            <a:r>
              <a:t>Coronas y puentes posteriores reforzados con fibras. </a:t>
            </a:r>
          </a:p>
        </p:txBody>
      </p:sp>
      <p:pic>
        <p:nvPicPr>
          <p:cNvPr id="256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10159" y="967056"/>
            <a:ext cx="5124451" cy="20764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Faceta">
  <a:themeElements>
    <a:clrScheme name="Faceta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0000FF"/>
      </a:hlink>
      <a:folHlink>
        <a:srgbClr val="FF00FF"/>
      </a:folHlink>
    </a:clrScheme>
    <a:fontScheme name="Faceta">
      <a:majorFont>
        <a:latin typeface="Helvetica"/>
        <a:ea typeface="Helvetica"/>
        <a:cs typeface="Helvetica"/>
      </a:majorFont>
      <a:minorFont>
        <a:latin typeface="Trebuchet MS"/>
        <a:ea typeface="Trebuchet MS"/>
        <a:cs typeface="Trebuchet MS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35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9050" cap="rnd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Trebuchet M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9050" cap="rnd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Trebuchet M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Faceta">
  <a:themeElements>
    <a:clrScheme name="Faceta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0000FF"/>
      </a:hlink>
      <a:folHlink>
        <a:srgbClr val="FF00FF"/>
      </a:folHlink>
    </a:clrScheme>
    <a:fontScheme name="Faceta">
      <a:majorFont>
        <a:latin typeface="Helvetica"/>
        <a:ea typeface="Helvetica"/>
        <a:cs typeface="Helvetica"/>
      </a:majorFont>
      <a:minorFont>
        <a:latin typeface="Trebuchet MS"/>
        <a:ea typeface="Trebuchet MS"/>
        <a:cs typeface="Trebuchet MS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35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9050" cap="rnd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Trebuchet M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9050" cap="rnd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Trebuchet M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