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4"/>
  </p:notesMasterIdLst>
  <p:sldIdLst>
    <p:sldId id="256" r:id="rId2"/>
    <p:sldId id="259" r:id="rId3"/>
    <p:sldId id="300" r:id="rId4"/>
    <p:sldId id="301" r:id="rId5"/>
    <p:sldId id="265" r:id="rId6"/>
    <p:sldId id="296" r:id="rId7"/>
    <p:sldId id="266" r:id="rId8"/>
    <p:sldId id="267" r:id="rId9"/>
    <p:sldId id="260" r:id="rId10"/>
    <p:sldId id="302" r:id="rId11"/>
    <p:sldId id="304" r:id="rId12"/>
    <p:sldId id="308" r:id="rId13"/>
    <p:sldId id="309" r:id="rId14"/>
    <p:sldId id="310" r:id="rId15"/>
    <p:sldId id="311" r:id="rId16"/>
    <p:sldId id="279" r:id="rId17"/>
    <p:sldId id="280" r:id="rId18"/>
    <p:sldId id="281" r:id="rId19"/>
    <p:sldId id="320" r:id="rId20"/>
    <p:sldId id="282" r:id="rId21"/>
    <p:sldId id="299" r:id="rId22"/>
    <p:sldId id="290" r:id="rId23"/>
    <p:sldId id="294" r:id="rId24"/>
    <p:sldId id="323" r:id="rId25"/>
    <p:sldId id="291" r:id="rId26"/>
    <p:sldId id="292" r:id="rId27"/>
    <p:sldId id="321" r:id="rId28"/>
    <p:sldId id="293" r:id="rId29"/>
    <p:sldId id="314" r:id="rId30"/>
    <p:sldId id="324" r:id="rId31"/>
    <p:sldId id="319" r:id="rId32"/>
    <p:sldId id="312" r:id="rId3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UARIO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136" autoAdjust="0"/>
  </p:normalViewPr>
  <p:slideViewPr>
    <p:cSldViewPr>
      <p:cViewPr varScale="1">
        <p:scale>
          <a:sx n="61" d="100"/>
          <a:sy n="61" d="100"/>
        </p:scale>
        <p:origin x="1426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8A4AAF-95A7-4B7F-B7F2-B5A23F7DC1E7}" type="doc">
      <dgm:prSet loTypeId="urn:microsoft.com/office/officeart/2005/8/layout/cycle4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26A1F22-7D47-4B6B-9649-CBA788D70062}">
      <dgm:prSet phldrT="[Texto]"/>
      <dgm:spPr/>
      <dgm:t>
        <a:bodyPr/>
        <a:lstStyle/>
        <a:p>
          <a:r>
            <a:rPr lang="es-MX" dirty="0" err="1"/>
            <a:t>Bio</a:t>
          </a:r>
          <a:endParaRPr lang="es-MX" dirty="0"/>
        </a:p>
      </dgm:t>
    </dgm:pt>
    <dgm:pt modelId="{EC0D85EA-F76F-4D6A-83C5-C7E572EA6362}" type="parTrans" cxnId="{8451D3FB-3D9B-4C25-A64F-4206AE11CDF3}">
      <dgm:prSet/>
      <dgm:spPr/>
      <dgm:t>
        <a:bodyPr/>
        <a:lstStyle/>
        <a:p>
          <a:endParaRPr lang="es-MX"/>
        </a:p>
      </dgm:t>
    </dgm:pt>
    <dgm:pt modelId="{9FD4B91B-16DF-4DA2-B05F-73BF8E7C7909}" type="sibTrans" cxnId="{8451D3FB-3D9B-4C25-A64F-4206AE11CDF3}">
      <dgm:prSet/>
      <dgm:spPr/>
      <dgm:t>
        <a:bodyPr/>
        <a:lstStyle/>
        <a:p>
          <a:endParaRPr lang="es-MX"/>
        </a:p>
      </dgm:t>
    </dgm:pt>
    <dgm:pt modelId="{BF376A8F-EDBF-477F-B59D-04F27D203D7E}">
      <dgm:prSet phldrT="[Texto]" custT="1"/>
      <dgm:spPr>
        <a:ln w="76200">
          <a:solidFill>
            <a:schemeClr val="accent1"/>
          </a:solidFill>
        </a:ln>
      </dgm:spPr>
      <dgm:t>
        <a:bodyPr/>
        <a:lstStyle/>
        <a:p>
          <a:r>
            <a:rPr lang="es-MX" sz="1800" dirty="0"/>
            <a:t>Cuerpo, salud, autocuidado, autocontrol.</a:t>
          </a:r>
        </a:p>
      </dgm:t>
    </dgm:pt>
    <dgm:pt modelId="{AEC15F68-6AAB-4E52-8159-FAF58ED2959E}" type="parTrans" cxnId="{A4721F3A-110C-4D89-8948-CEDDE1E7091D}">
      <dgm:prSet/>
      <dgm:spPr/>
      <dgm:t>
        <a:bodyPr/>
        <a:lstStyle/>
        <a:p>
          <a:endParaRPr lang="es-MX"/>
        </a:p>
      </dgm:t>
    </dgm:pt>
    <dgm:pt modelId="{19FE2223-F2C2-4AE7-BE35-CB83857B5413}" type="sibTrans" cxnId="{A4721F3A-110C-4D89-8948-CEDDE1E7091D}">
      <dgm:prSet/>
      <dgm:spPr/>
      <dgm:t>
        <a:bodyPr/>
        <a:lstStyle/>
        <a:p>
          <a:endParaRPr lang="es-MX"/>
        </a:p>
      </dgm:t>
    </dgm:pt>
    <dgm:pt modelId="{F2BFB15B-77E3-42BF-A3E1-131057E4E9CD}">
      <dgm:prSet phldrT="[Texto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s-MX" dirty="0" err="1"/>
            <a:t>psico</a:t>
          </a:r>
          <a:endParaRPr lang="es-MX" dirty="0"/>
        </a:p>
      </dgm:t>
    </dgm:pt>
    <dgm:pt modelId="{EDC57865-8DCA-440A-B22F-9A81CC65004C}" type="parTrans" cxnId="{21E1E4A1-E867-4296-A783-BB2EB8A04F38}">
      <dgm:prSet/>
      <dgm:spPr/>
      <dgm:t>
        <a:bodyPr/>
        <a:lstStyle/>
        <a:p>
          <a:endParaRPr lang="es-MX"/>
        </a:p>
      </dgm:t>
    </dgm:pt>
    <dgm:pt modelId="{64382FFD-9B24-4E86-81EF-ADBF2B01410F}" type="sibTrans" cxnId="{21E1E4A1-E867-4296-A783-BB2EB8A04F38}">
      <dgm:prSet/>
      <dgm:spPr/>
      <dgm:t>
        <a:bodyPr/>
        <a:lstStyle/>
        <a:p>
          <a:endParaRPr lang="es-MX"/>
        </a:p>
      </dgm:t>
    </dgm:pt>
    <dgm:pt modelId="{C84D1309-B7E5-4945-832F-3AFAFEED1DC1}">
      <dgm:prSet phldrT="[Tex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MX" dirty="0"/>
            <a:t>espiritual </a:t>
          </a:r>
        </a:p>
      </dgm:t>
    </dgm:pt>
    <dgm:pt modelId="{3A7DDDE9-DFBB-45BF-83CB-01CAF1CCF753}" type="parTrans" cxnId="{09DFD09E-0E61-4616-8EC8-04BCE3A97B49}">
      <dgm:prSet/>
      <dgm:spPr/>
      <dgm:t>
        <a:bodyPr/>
        <a:lstStyle/>
        <a:p>
          <a:endParaRPr lang="es-MX"/>
        </a:p>
      </dgm:t>
    </dgm:pt>
    <dgm:pt modelId="{E669CD64-12AC-40B0-B884-2FB5ABF280C8}" type="sibTrans" cxnId="{09DFD09E-0E61-4616-8EC8-04BCE3A97B49}">
      <dgm:prSet/>
      <dgm:spPr/>
      <dgm:t>
        <a:bodyPr/>
        <a:lstStyle/>
        <a:p>
          <a:endParaRPr lang="es-MX"/>
        </a:p>
      </dgm:t>
    </dgm:pt>
    <dgm:pt modelId="{341D198A-D59F-4E6C-8F28-09683DE00FCF}">
      <dgm:prSet phldrT="[Texto]" custT="1"/>
      <dgm:spPr>
        <a:ln w="76200">
          <a:solidFill>
            <a:schemeClr val="accent6">
              <a:lumMod val="75000"/>
            </a:schemeClr>
          </a:solidFill>
        </a:ln>
      </dgm:spPr>
      <dgm:t>
        <a:bodyPr/>
        <a:lstStyle/>
        <a:p>
          <a:pPr algn="r"/>
          <a:r>
            <a:rPr lang="es-MX" sz="1800" dirty="0"/>
            <a:t>Sentido, trascendencia, valoración</a:t>
          </a:r>
          <a:r>
            <a:rPr lang="es-MX" sz="1400" dirty="0"/>
            <a:t>.</a:t>
          </a:r>
        </a:p>
      </dgm:t>
    </dgm:pt>
    <dgm:pt modelId="{28BC101F-578B-43E0-9F63-BCD8D61046C2}" type="parTrans" cxnId="{086E9FD5-8CEF-4E1F-8232-0C740CB31F9E}">
      <dgm:prSet/>
      <dgm:spPr/>
      <dgm:t>
        <a:bodyPr/>
        <a:lstStyle/>
        <a:p>
          <a:endParaRPr lang="es-MX"/>
        </a:p>
      </dgm:t>
    </dgm:pt>
    <dgm:pt modelId="{BE01D5AD-139E-429A-8242-B4CB09ACECB4}" type="sibTrans" cxnId="{086E9FD5-8CEF-4E1F-8232-0C740CB31F9E}">
      <dgm:prSet/>
      <dgm:spPr/>
      <dgm:t>
        <a:bodyPr/>
        <a:lstStyle/>
        <a:p>
          <a:endParaRPr lang="es-MX"/>
        </a:p>
      </dgm:t>
    </dgm:pt>
    <dgm:pt modelId="{22D107F1-E0BD-4BD7-8D6A-026853B34711}">
      <dgm:prSet phldrT="[Texto]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s-MX" dirty="0"/>
            <a:t>social</a:t>
          </a:r>
        </a:p>
      </dgm:t>
    </dgm:pt>
    <dgm:pt modelId="{ECC28572-AA46-4CDD-9F53-FC56B037A0E6}" type="parTrans" cxnId="{ED84894E-C940-470E-BC93-66725BCCB6C7}">
      <dgm:prSet/>
      <dgm:spPr/>
      <dgm:t>
        <a:bodyPr/>
        <a:lstStyle/>
        <a:p>
          <a:endParaRPr lang="es-MX"/>
        </a:p>
      </dgm:t>
    </dgm:pt>
    <dgm:pt modelId="{F1289F81-8A0B-4869-90EB-30DB813201A5}" type="sibTrans" cxnId="{ED84894E-C940-470E-BC93-66725BCCB6C7}">
      <dgm:prSet/>
      <dgm:spPr/>
      <dgm:t>
        <a:bodyPr/>
        <a:lstStyle/>
        <a:p>
          <a:endParaRPr lang="es-MX"/>
        </a:p>
      </dgm:t>
    </dgm:pt>
    <dgm:pt modelId="{B8CA7C5E-D303-475C-AFAC-516F65B3B63B}">
      <dgm:prSet phldrT="[Texto]" custT="1"/>
      <dgm:spPr>
        <a:noFill/>
        <a:ln w="76200">
          <a:solidFill>
            <a:schemeClr val="bg2">
              <a:lumMod val="50000"/>
            </a:schemeClr>
          </a:solidFill>
        </a:ln>
      </dgm:spPr>
      <dgm:t>
        <a:bodyPr/>
        <a:lstStyle/>
        <a:p>
          <a:r>
            <a:rPr lang="es-MX" sz="1600" dirty="0"/>
            <a:t>Responsabilidad, liderazgo, relaciones interpersonales, conciencia ecológica. </a:t>
          </a:r>
        </a:p>
      </dgm:t>
    </dgm:pt>
    <dgm:pt modelId="{659D8775-9328-40AD-9925-0565AE88B6BE}" type="parTrans" cxnId="{849D4190-305C-4893-9127-2927DB282173}">
      <dgm:prSet/>
      <dgm:spPr/>
      <dgm:t>
        <a:bodyPr/>
        <a:lstStyle/>
        <a:p>
          <a:endParaRPr lang="es-MX"/>
        </a:p>
      </dgm:t>
    </dgm:pt>
    <dgm:pt modelId="{D9113C1D-04D1-4A4F-B4A6-73E8FA7E04F3}" type="sibTrans" cxnId="{849D4190-305C-4893-9127-2927DB282173}">
      <dgm:prSet/>
      <dgm:spPr/>
      <dgm:t>
        <a:bodyPr/>
        <a:lstStyle/>
        <a:p>
          <a:endParaRPr lang="es-MX"/>
        </a:p>
      </dgm:t>
    </dgm:pt>
    <dgm:pt modelId="{A785AD61-BA22-41F2-86D1-D938A14DDC35}">
      <dgm:prSet phldrT="[Texto]" custT="1"/>
      <dgm:spPr>
        <a:ln w="76200">
          <a:solidFill>
            <a:schemeClr val="accent1"/>
          </a:solidFill>
        </a:ln>
      </dgm:spPr>
      <dgm:t>
        <a:bodyPr/>
        <a:lstStyle/>
        <a:p>
          <a:endParaRPr lang="es-MX" sz="1400" dirty="0"/>
        </a:p>
      </dgm:t>
    </dgm:pt>
    <dgm:pt modelId="{C395527A-A32D-4178-A0FF-E66670C775DE}" type="parTrans" cxnId="{72E280DF-DF09-4E40-A074-590AF4A402EA}">
      <dgm:prSet/>
      <dgm:spPr/>
      <dgm:t>
        <a:bodyPr/>
        <a:lstStyle/>
        <a:p>
          <a:endParaRPr lang="es-MX"/>
        </a:p>
      </dgm:t>
    </dgm:pt>
    <dgm:pt modelId="{CBFFCE9B-A013-4E6A-9E58-549002CED595}" type="sibTrans" cxnId="{72E280DF-DF09-4E40-A074-590AF4A402EA}">
      <dgm:prSet/>
      <dgm:spPr/>
      <dgm:t>
        <a:bodyPr/>
        <a:lstStyle/>
        <a:p>
          <a:endParaRPr lang="es-MX"/>
        </a:p>
      </dgm:t>
    </dgm:pt>
    <dgm:pt modelId="{7A52EF29-70FE-451F-B46D-10ADB0C88FF0}">
      <dgm:prSet phldrT="[Texto]" custT="1"/>
      <dgm:spPr>
        <a:ln w="76200"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r"/>
          <a:r>
            <a:rPr lang="es-MX" sz="1600" dirty="0"/>
            <a:t>Conocimiento, cultura, disciplina, emociones, autoestima, seguridad, confianza en si mis</a:t>
          </a:r>
          <a:r>
            <a:rPr lang="es-MX" sz="1400" dirty="0"/>
            <a:t>mo. </a:t>
          </a:r>
        </a:p>
      </dgm:t>
    </dgm:pt>
    <dgm:pt modelId="{E0360032-160A-4B26-8ABB-FD11DC782563}" type="parTrans" cxnId="{00551997-2216-441C-B94D-66DA848A27DB}">
      <dgm:prSet/>
      <dgm:spPr/>
      <dgm:t>
        <a:bodyPr/>
        <a:lstStyle/>
        <a:p>
          <a:endParaRPr lang="es-MX"/>
        </a:p>
      </dgm:t>
    </dgm:pt>
    <dgm:pt modelId="{2B8124C2-81F2-4EDD-B0BB-2FC81492828D}" type="sibTrans" cxnId="{00551997-2216-441C-B94D-66DA848A27DB}">
      <dgm:prSet/>
      <dgm:spPr/>
      <dgm:t>
        <a:bodyPr/>
        <a:lstStyle/>
        <a:p>
          <a:endParaRPr lang="es-MX"/>
        </a:p>
      </dgm:t>
    </dgm:pt>
    <dgm:pt modelId="{F0B91509-A340-4551-B169-53E5A0853339}" type="pres">
      <dgm:prSet presAssocID="{058A4AAF-95A7-4B7F-B7F2-B5A23F7DC1E7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7204C2E-CB3D-44F3-985F-F9E934831246}" type="pres">
      <dgm:prSet presAssocID="{058A4AAF-95A7-4B7F-B7F2-B5A23F7DC1E7}" presName="children" presStyleCnt="0"/>
      <dgm:spPr/>
    </dgm:pt>
    <dgm:pt modelId="{1407D35D-1E32-4B5C-AFD9-3FAEFFF6DB85}" type="pres">
      <dgm:prSet presAssocID="{058A4AAF-95A7-4B7F-B7F2-B5A23F7DC1E7}" presName="child1group" presStyleCnt="0"/>
      <dgm:spPr/>
    </dgm:pt>
    <dgm:pt modelId="{CC222192-8304-4636-A4F5-9EFEA53612B7}" type="pres">
      <dgm:prSet presAssocID="{058A4AAF-95A7-4B7F-B7F2-B5A23F7DC1E7}" presName="child1" presStyleLbl="bgAcc1" presStyleIdx="0" presStyleCnt="4" custScaleX="126780" custScaleY="157342" custLinFactNeighborX="-4499" custLinFactNeighborY="14622"/>
      <dgm:spPr/>
      <dgm:t>
        <a:bodyPr/>
        <a:lstStyle/>
        <a:p>
          <a:endParaRPr lang="es-MX"/>
        </a:p>
      </dgm:t>
    </dgm:pt>
    <dgm:pt modelId="{739EE036-C78B-4377-8978-01BEF78F9EA2}" type="pres">
      <dgm:prSet presAssocID="{058A4AAF-95A7-4B7F-B7F2-B5A23F7DC1E7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EDA00D9-740E-4409-A6BE-D44CCEB8D039}" type="pres">
      <dgm:prSet presAssocID="{058A4AAF-95A7-4B7F-B7F2-B5A23F7DC1E7}" presName="child2group" presStyleCnt="0"/>
      <dgm:spPr/>
    </dgm:pt>
    <dgm:pt modelId="{8FB7C75A-A5DF-415B-90EE-FDDE7CD0794E}" type="pres">
      <dgm:prSet presAssocID="{058A4AAF-95A7-4B7F-B7F2-B5A23F7DC1E7}" presName="child2" presStyleLbl="bgAcc1" presStyleIdx="1" presStyleCnt="4" custScaleX="143713" custScaleY="155441" custLinFactNeighborX="10509" custLinFactNeighborY="10200"/>
      <dgm:spPr/>
      <dgm:t>
        <a:bodyPr/>
        <a:lstStyle/>
        <a:p>
          <a:endParaRPr lang="es-MX"/>
        </a:p>
      </dgm:t>
    </dgm:pt>
    <dgm:pt modelId="{E87079BA-6065-4061-955B-A326686420B9}" type="pres">
      <dgm:prSet presAssocID="{058A4AAF-95A7-4B7F-B7F2-B5A23F7DC1E7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A22C984-AA9A-40F1-B635-E50B1B2BB4FD}" type="pres">
      <dgm:prSet presAssocID="{058A4AAF-95A7-4B7F-B7F2-B5A23F7DC1E7}" presName="child3group" presStyleCnt="0"/>
      <dgm:spPr/>
    </dgm:pt>
    <dgm:pt modelId="{C1EDB65A-567E-43EC-B530-566AD6857BE0}" type="pres">
      <dgm:prSet presAssocID="{058A4AAF-95A7-4B7F-B7F2-B5A23F7DC1E7}" presName="child3" presStyleLbl="bgAcc1" presStyleIdx="2" presStyleCnt="4" custScaleX="137289" custScaleY="149592" custLinFactNeighborX="15205" custLinFactNeighborY="46898"/>
      <dgm:spPr/>
      <dgm:t>
        <a:bodyPr/>
        <a:lstStyle/>
        <a:p>
          <a:endParaRPr lang="es-MX"/>
        </a:p>
      </dgm:t>
    </dgm:pt>
    <dgm:pt modelId="{063ED255-EE5C-4690-B4AE-5B81A9305A84}" type="pres">
      <dgm:prSet presAssocID="{058A4AAF-95A7-4B7F-B7F2-B5A23F7DC1E7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62B9ABC-8DA4-4898-9D83-A21416D74FBF}" type="pres">
      <dgm:prSet presAssocID="{058A4AAF-95A7-4B7F-B7F2-B5A23F7DC1E7}" presName="child4group" presStyleCnt="0"/>
      <dgm:spPr/>
    </dgm:pt>
    <dgm:pt modelId="{02B61388-D5F0-4C87-AE21-5DDCD7D8ACA7}" type="pres">
      <dgm:prSet presAssocID="{058A4AAF-95A7-4B7F-B7F2-B5A23F7DC1E7}" presName="child4" presStyleLbl="bgAcc1" presStyleIdx="3" presStyleCnt="4" custScaleX="131029" custScaleY="148894" custLinFactNeighborX="-18021" custLinFactNeighborY="7898"/>
      <dgm:spPr/>
      <dgm:t>
        <a:bodyPr/>
        <a:lstStyle/>
        <a:p>
          <a:endParaRPr lang="es-MX"/>
        </a:p>
      </dgm:t>
    </dgm:pt>
    <dgm:pt modelId="{C653B4FE-B647-45F5-A418-C313BF00732D}" type="pres">
      <dgm:prSet presAssocID="{058A4AAF-95A7-4B7F-B7F2-B5A23F7DC1E7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CCBE964-3243-48CF-9EFA-1FBEC585195B}" type="pres">
      <dgm:prSet presAssocID="{058A4AAF-95A7-4B7F-B7F2-B5A23F7DC1E7}" presName="childPlaceholder" presStyleCnt="0"/>
      <dgm:spPr/>
    </dgm:pt>
    <dgm:pt modelId="{F2865EC0-D757-40B9-9A22-29C49463DEF0}" type="pres">
      <dgm:prSet presAssocID="{058A4AAF-95A7-4B7F-B7F2-B5A23F7DC1E7}" presName="circle" presStyleCnt="0"/>
      <dgm:spPr/>
    </dgm:pt>
    <dgm:pt modelId="{DDE00DFF-D251-4193-AFF0-D9F8AE4F79CD}" type="pres">
      <dgm:prSet presAssocID="{058A4AAF-95A7-4B7F-B7F2-B5A23F7DC1E7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EC3A39C-CCD1-47B0-A640-DF72EBFFC505}" type="pres">
      <dgm:prSet presAssocID="{058A4AAF-95A7-4B7F-B7F2-B5A23F7DC1E7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17B6497-51ED-45A4-8FE5-C432794BEE6A}" type="pres">
      <dgm:prSet presAssocID="{058A4AAF-95A7-4B7F-B7F2-B5A23F7DC1E7}" presName="quadrant3" presStyleLbl="node1" presStyleIdx="2" presStyleCnt="4" custLinFactNeighborX="488" custLinFactNeighborY="94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2F29960-0A95-45AA-843B-93CD69265101}" type="pres">
      <dgm:prSet presAssocID="{058A4AAF-95A7-4B7F-B7F2-B5A23F7DC1E7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7392C6D-841C-43CC-BB00-157DC3E5ADEA}" type="pres">
      <dgm:prSet presAssocID="{058A4AAF-95A7-4B7F-B7F2-B5A23F7DC1E7}" presName="quadrantPlaceholder" presStyleCnt="0"/>
      <dgm:spPr/>
    </dgm:pt>
    <dgm:pt modelId="{B0F4B2C1-0DB3-43D6-9031-EAC7962B58BE}" type="pres">
      <dgm:prSet presAssocID="{058A4AAF-95A7-4B7F-B7F2-B5A23F7DC1E7}" presName="center1" presStyleLbl="fgShp" presStyleIdx="0" presStyleCnt="2"/>
      <dgm:spPr/>
    </dgm:pt>
    <dgm:pt modelId="{8B7A3A66-B9F4-4391-AB35-9A9C94B45FFD}" type="pres">
      <dgm:prSet presAssocID="{058A4AAF-95A7-4B7F-B7F2-B5A23F7DC1E7}" presName="center2" presStyleLbl="fgShp" presStyleIdx="1" presStyleCnt="2"/>
      <dgm:spPr/>
    </dgm:pt>
  </dgm:ptLst>
  <dgm:cxnLst>
    <dgm:cxn modelId="{7AA3E6E4-787F-404E-84FA-FF6DE7BA47D5}" type="presOf" srcId="{341D198A-D59F-4E6C-8F28-09683DE00FCF}" destId="{063ED255-EE5C-4690-B4AE-5B81A9305A84}" srcOrd="1" destOrd="0" presId="urn:microsoft.com/office/officeart/2005/8/layout/cycle4"/>
    <dgm:cxn modelId="{59A77E49-493F-4296-8C7F-FA3F77CE4BEA}" type="presOf" srcId="{F2BFB15B-77E3-42BF-A3E1-131057E4E9CD}" destId="{0EC3A39C-CCD1-47B0-A640-DF72EBFFC505}" srcOrd="0" destOrd="0" presId="urn:microsoft.com/office/officeart/2005/8/layout/cycle4"/>
    <dgm:cxn modelId="{ED84894E-C940-470E-BC93-66725BCCB6C7}" srcId="{058A4AAF-95A7-4B7F-B7F2-B5A23F7DC1E7}" destId="{22D107F1-E0BD-4BD7-8D6A-026853B34711}" srcOrd="3" destOrd="0" parTransId="{ECC28572-AA46-4CDD-9F53-FC56B037A0E6}" sibTransId="{F1289F81-8A0B-4869-90EB-30DB813201A5}"/>
    <dgm:cxn modelId="{61B266C3-5BC3-459B-A386-D71C03BE5F96}" type="presOf" srcId="{7A52EF29-70FE-451F-B46D-10ADB0C88FF0}" destId="{E87079BA-6065-4061-955B-A326686420B9}" srcOrd="1" destOrd="0" presId="urn:microsoft.com/office/officeart/2005/8/layout/cycle4"/>
    <dgm:cxn modelId="{D8C07EAD-CA9F-4998-920E-F9731F7FB8FD}" type="presOf" srcId="{341D198A-D59F-4E6C-8F28-09683DE00FCF}" destId="{C1EDB65A-567E-43EC-B530-566AD6857BE0}" srcOrd="0" destOrd="0" presId="urn:microsoft.com/office/officeart/2005/8/layout/cycle4"/>
    <dgm:cxn modelId="{A550144A-F8C1-4149-BAAC-36DBDCDEC2F9}" type="presOf" srcId="{A785AD61-BA22-41F2-86D1-D938A14DDC35}" destId="{739EE036-C78B-4377-8978-01BEF78F9EA2}" srcOrd="1" destOrd="0" presId="urn:microsoft.com/office/officeart/2005/8/layout/cycle4"/>
    <dgm:cxn modelId="{72E280DF-DF09-4E40-A074-590AF4A402EA}" srcId="{D26A1F22-7D47-4B6B-9649-CBA788D70062}" destId="{A785AD61-BA22-41F2-86D1-D938A14DDC35}" srcOrd="0" destOrd="0" parTransId="{C395527A-A32D-4178-A0FF-E66670C775DE}" sibTransId="{CBFFCE9B-A013-4E6A-9E58-549002CED595}"/>
    <dgm:cxn modelId="{2D3C972A-EA47-4D68-8B55-C0D4A8AD902D}" type="presOf" srcId="{B8CA7C5E-D303-475C-AFAC-516F65B3B63B}" destId="{C653B4FE-B647-45F5-A418-C313BF00732D}" srcOrd="1" destOrd="0" presId="urn:microsoft.com/office/officeart/2005/8/layout/cycle4"/>
    <dgm:cxn modelId="{A4721F3A-110C-4D89-8948-CEDDE1E7091D}" srcId="{D26A1F22-7D47-4B6B-9649-CBA788D70062}" destId="{BF376A8F-EDBF-477F-B59D-04F27D203D7E}" srcOrd="1" destOrd="0" parTransId="{AEC15F68-6AAB-4E52-8159-FAF58ED2959E}" sibTransId="{19FE2223-F2C2-4AE7-BE35-CB83857B5413}"/>
    <dgm:cxn modelId="{086E9FD5-8CEF-4E1F-8232-0C740CB31F9E}" srcId="{C84D1309-B7E5-4945-832F-3AFAFEED1DC1}" destId="{341D198A-D59F-4E6C-8F28-09683DE00FCF}" srcOrd="0" destOrd="0" parTransId="{28BC101F-578B-43E0-9F63-BCD8D61046C2}" sibTransId="{BE01D5AD-139E-429A-8242-B4CB09ACECB4}"/>
    <dgm:cxn modelId="{A84EDE25-CDD1-4C1E-BF38-1E5B63028FF1}" type="presOf" srcId="{7A52EF29-70FE-451F-B46D-10ADB0C88FF0}" destId="{8FB7C75A-A5DF-415B-90EE-FDDE7CD0794E}" srcOrd="0" destOrd="0" presId="urn:microsoft.com/office/officeart/2005/8/layout/cycle4"/>
    <dgm:cxn modelId="{8451D3FB-3D9B-4C25-A64F-4206AE11CDF3}" srcId="{058A4AAF-95A7-4B7F-B7F2-B5A23F7DC1E7}" destId="{D26A1F22-7D47-4B6B-9649-CBA788D70062}" srcOrd="0" destOrd="0" parTransId="{EC0D85EA-F76F-4D6A-83C5-C7E572EA6362}" sibTransId="{9FD4B91B-16DF-4DA2-B05F-73BF8E7C7909}"/>
    <dgm:cxn modelId="{4F7A1322-0295-4BCF-A036-20A2981E5C7A}" type="presOf" srcId="{058A4AAF-95A7-4B7F-B7F2-B5A23F7DC1E7}" destId="{F0B91509-A340-4551-B169-53E5A0853339}" srcOrd="0" destOrd="0" presId="urn:microsoft.com/office/officeart/2005/8/layout/cycle4"/>
    <dgm:cxn modelId="{82217295-6E78-40EF-974A-7F6E257B7F37}" type="presOf" srcId="{BF376A8F-EDBF-477F-B59D-04F27D203D7E}" destId="{CC222192-8304-4636-A4F5-9EFEA53612B7}" srcOrd="0" destOrd="1" presId="urn:microsoft.com/office/officeart/2005/8/layout/cycle4"/>
    <dgm:cxn modelId="{740EB60B-15E1-406C-BC81-92A9475393BB}" type="presOf" srcId="{D26A1F22-7D47-4B6B-9649-CBA788D70062}" destId="{DDE00DFF-D251-4193-AFF0-D9F8AE4F79CD}" srcOrd="0" destOrd="0" presId="urn:microsoft.com/office/officeart/2005/8/layout/cycle4"/>
    <dgm:cxn modelId="{21E1E4A1-E867-4296-A783-BB2EB8A04F38}" srcId="{058A4AAF-95A7-4B7F-B7F2-B5A23F7DC1E7}" destId="{F2BFB15B-77E3-42BF-A3E1-131057E4E9CD}" srcOrd="1" destOrd="0" parTransId="{EDC57865-8DCA-440A-B22F-9A81CC65004C}" sibTransId="{64382FFD-9B24-4E86-81EF-ADBF2B01410F}"/>
    <dgm:cxn modelId="{00551997-2216-441C-B94D-66DA848A27DB}" srcId="{F2BFB15B-77E3-42BF-A3E1-131057E4E9CD}" destId="{7A52EF29-70FE-451F-B46D-10ADB0C88FF0}" srcOrd="0" destOrd="0" parTransId="{E0360032-160A-4B26-8ABB-FD11DC782563}" sibTransId="{2B8124C2-81F2-4EDD-B0BB-2FC81492828D}"/>
    <dgm:cxn modelId="{6FDFE6AF-0909-44A9-BE50-B64DDAF3A5EB}" type="presOf" srcId="{BF376A8F-EDBF-477F-B59D-04F27D203D7E}" destId="{739EE036-C78B-4377-8978-01BEF78F9EA2}" srcOrd="1" destOrd="1" presId="urn:microsoft.com/office/officeart/2005/8/layout/cycle4"/>
    <dgm:cxn modelId="{849D4190-305C-4893-9127-2927DB282173}" srcId="{22D107F1-E0BD-4BD7-8D6A-026853B34711}" destId="{B8CA7C5E-D303-475C-AFAC-516F65B3B63B}" srcOrd="0" destOrd="0" parTransId="{659D8775-9328-40AD-9925-0565AE88B6BE}" sibTransId="{D9113C1D-04D1-4A4F-B4A6-73E8FA7E04F3}"/>
    <dgm:cxn modelId="{C015D6FF-BBD1-423E-837C-48226030747C}" type="presOf" srcId="{B8CA7C5E-D303-475C-AFAC-516F65B3B63B}" destId="{02B61388-D5F0-4C87-AE21-5DDCD7D8ACA7}" srcOrd="0" destOrd="0" presId="urn:microsoft.com/office/officeart/2005/8/layout/cycle4"/>
    <dgm:cxn modelId="{A03A6AFE-74E8-4DC0-ABC3-72778CE70069}" type="presOf" srcId="{C84D1309-B7E5-4945-832F-3AFAFEED1DC1}" destId="{717B6497-51ED-45A4-8FE5-C432794BEE6A}" srcOrd="0" destOrd="0" presId="urn:microsoft.com/office/officeart/2005/8/layout/cycle4"/>
    <dgm:cxn modelId="{49094A96-D113-4583-9CB4-993D1939CDC1}" type="presOf" srcId="{A785AD61-BA22-41F2-86D1-D938A14DDC35}" destId="{CC222192-8304-4636-A4F5-9EFEA53612B7}" srcOrd="0" destOrd="0" presId="urn:microsoft.com/office/officeart/2005/8/layout/cycle4"/>
    <dgm:cxn modelId="{CED031E5-C20C-4382-A906-28B369CCE7DA}" type="presOf" srcId="{22D107F1-E0BD-4BD7-8D6A-026853B34711}" destId="{D2F29960-0A95-45AA-843B-93CD69265101}" srcOrd="0" destOrd="0" presId="urn:microsoft.com/office/officeart/2005/8/layout/cycle4"/>
    <dgm:cxn modelId="{09DFD09E-0E61-4616-8EC8-04BCE3A97B49}" srcId="{058A4AAF-95A7-4B7F-B7F2-B5A23F7DC1E7}" destId="{C84D1309-B7E5-4945-832F-3AFAFEED1DC1}" srcOrd="2" destOrd="0" parTransId="{3A7DDDE9-DFBB-45BF-83CB-01CAF1CCF753}" sibTransId="{E669CD64-12AC-40B0-B884-2FB5ABF280C8}"/>
    <dgm:cxn modelId="{67F54E5E-6423-4EA8-AFD1-42C094AFF2B7}" type="presParOf" srcId="{F0B91509-A340-4551-B169-53E5A0853339}" destId="{E7204C2E-CB3D-44F3-985F-F9E934831246}" srcOrd="0" destOrd="0" presId="urn:microsoft.com/office/officeart/2005/8/layout/cycle4"/>
    <dgm:cxn modelId="{0C748AE5-DE6F-468A-B29E-8AE6E7F6B215}" type="presParOf" srcId="{E7204C2E-CB3D-44F3-985F-F9E934831246}" destId="{1407D35D-1E32-4B5C-AFD9-3FAEFFF6DB85}" srcOrd="0" destOrd="0" presId="urn:microsoft.com/office/officeart/2005/8/layout/cycle4"/>
    <dgm:cxn modelId="{4886B74B-67C2-4FBB-8403-BB4292021EFC}" type="presParOf" srcId="{1407D35D-1E32-4B5C-AFD9-3FAEFFF6DB85}" destId="{CC222192-8304-4636-A4F5-9EFEA53612B7}" srcOrd="0" destOrd="0" presId="urn:microsoft.com/office/officeart/2005/8/layout/cycle4"/>
    <dgm:cxn modelId="{1FFA4848-1F11-42B3-8A9B-91FD8A70F7E5}" type="presParOf" srcId="{1407D35D-1E32-4B5C-AFD9-3FAEFFF6DB85}" destId="{739EE036-C78B-4377-8978-01BEF78F9EA2}" srcOrd="1" destOrd="0" presId="urn:microsoft.com/office/officeart/2005/8/layout/cycle4"/>
    <dgm:cxn modelId="{E4065459-4C33-46FE-8789-8BF2FE0AC5DF}" type="presParOf" srcId="{E7204C2E-CB3D-44F3-985F-F9E934831246}" destId="{5EDA00D9-740E-4409-A6BE-D44CCEB8D039}" srcOrd="1" destOrd="0" presId="urn:microsoft.com/office/officeart/2005/8/layout/cycle4"/>
    <dgm:cxn modelId="{188C902C-44DE-40B8-8FE9-AB003CD2F40A}" type="presParOf" srcId="{5EDA00D9-740E-4409-A6BE-D44CCEB8D039}" destId="{8FB7C75A-A5DF-415B-90EE-FDDE7CD0794E}" srcOrd="0" destOrd="0" presId="urn:microsoft.com/office/officeart/2005/8/layout/cycle4"/>
    <dgm:cxn modelId="{5987F15D-8168-476B-9726-2308BD93C227}" type="presParOf" srcId="{5EDA00D9-740E-4409-A6BE-D44CCEB8D039}" destId="{E87079BA-6065-4061-955B-A326686420B9}" srcOrd="1" destOrd="0" presId="urn:microsoft.com/office/officeart/2005/8/layout/cycle4"/>
    <dgm:cxn modelId="{9C2B3B2F-79AB-458D-9095-9081DB25F886}" type="presParOf" srcId="{E7204C2E-CB3D-44F3-985F-F9E934831246}" destId="{0A22C984-AA9A-40F1-B635-E50B1B2BB4FD}" srcOrd="2" destOrd="0" presId="urn:microsoft.com/office/officeart/2005/8/layout/cycle4"/>
    <dgm:cxn modelId="{EA78A184-2BD9-4529-9986-9FA3DAED1836}" type="presParOf" srcId="{0A22C984-AA9A-40F1-B635-E50B1B2BB4FD}" destId="{C1EDB65A-567E-43EC-B530-566AD6857BE0}" srcOrd="0" destOrd="0" presId="urn:microsoft.com/office/officeart/2005/8/layout/cycle4"/>
    <dgm:cxn modelId="{91588351-DB47-4BE0-83BF-F89DBBB4024D}" type="presParOf" srcId="{0A22C984-AA9A-40F1-B635-E50B1B2BB4FD}" destId="{063ED255-EE5C-4690-B4AE-5B81A9305A84}" srcOrd="1" destOrd="0" presId="urn:microsoft.com/office/officeart/2005/8/layout/cycle4"/>
    <dgm:cxn modelId="{2E49E934-32DE-4527-BC35-756F9E57E577}" type="presParOf" srcId="{E7204C2E-CB3D-44F3-985F-F9E934831246}" destId="{462B9ABC-8DA4-4898-9D83-A21416D74FBF}" srcOrd="3" destOrd="0" presId="urn:microsoft.com/office/officeart/2005/8/layout/cycle4"/>
    <dgm:cxn modelId="{BF7B19B9-4545-4A79-BB6E-E460AA8DEF84}" type="presParOf" srcId="{462B9ABC-8DA4-4898-9D83-A21416D74FBF}" destId="{02B61388-D5F0-4C87-AE21-5DDCD7D8ACA7}" srcOrd="0" destOrd="0" presId="urn:microsoft.com/office/officeart/2005/8/layout/cycle4"/>
    <dgm:cxn modelId="{AFF1171B-5D80-462A-BE03-D2D7BF8E09B7}" type="presParOf" srcId="{462B9ABC-8DA4-4898-9D83-A21416D74FBF}" destId="{C653B4FE-B647-45F5-A418-C313BF00732D}" srcOrd="1" destOrd="0" presId="urn:microsoft.com/office/officeart/2005/8/layout/cycle4"/>
    <dgm:cxn modelId="{ED8BDF29-FAC6-4D90-AE3C-A282AB33ABEB}" type="presParOf" srcId="{E7204C2E-CB3D-44F3-985F-F9E934831246}" destId="{DCCBE964-3243-48CF-9EFA-1FBEC585195B}" srcOrd="4" destOrd="0" presId="urn:microsoft.com/office/officeart/2005/8/layout/cycle4"/>
    <dgm:cxn modelId="{1EAF53CF-BEC5-4E36-815C-B9755EDC40FB}" type="presParOf" srcId="{F0B91509-A340-4551-B169-53E5A0853339}" destId="{F2865EC0-D757-40B9-9A22-29C49463DEF0}" srcOrd="1" destOrd="0" presId="urn:microsoft.com/office/officeart/2005/8/layout/cycle4"/>
    <dgm:cxn modelId="{5361DA16-5154-4542-AF8A-9DFA49F926C0}" type="presParOf" srcId="{F2865EC0-D757-40B9-9A22-29C49463DEF0}" destId="{DDE00DFF-D251-4193-AFF0-D9F8AE4F79CD}" srcOrd="0" destOrd="0" presId="urn:microsoft.com/office/officeart/2005/8/layout/cycle4"/>
    <dgm:cxn modelId="{C6424BC6-B9EC-4C04-A756-B009506D0D15}" type="presParOf" srcId="{F2865EC0-D757-40B9-9A22-29C49463DEF0}" destId="{0EC3A39C-CCD1-47B0-A640-DF72EBFFC505}" srcOrd="1" destOrd="0" presId="urn:microsoft.com/office/officeart/2005/8/layout/cycle4"/>
    <dgm:cxn modelId="{DC29AE39-F099-4323-9BFD-A2B3C00EF8CB}" type="presParOf" srcId="{F2865EC0-D757-40B9-9A22-29C49463DEF0}" destId="{717B6497-51ED-45A4-8FE5-C432794BEE6A}" srcOrd="2" destOrd="0" presId="urn:microsoft.com/office/officeart/2005/8/layout/cycle4"/>
    <dgm:cxn modelId="{C09549AA-0C3B-4D55-BA16-71B80019F77E}" type="presParOf" srcId="{F2865EC0-D757-40B9-9A22-29C49463DEF0}" destId="{D2F29960-0A95-45AA-843B-93CD69265101}" srcOrd="3" destOrd="0" presId="urn:microsoft.com/office/officeart/2005/8/layout/cycle4"/>
    <dgm:cxn modelId="{6EFB0104-572F-4514-A658-591AEB563F04}" type="presParOf" srcId="{F2865EC0-D757-40B9-9A22-29C49463DEF0}" destId="{47392C6D-841C-43CC-BB00-157DC3E5ADEA}" srcOrd="4" destOrd="0" presId="urn:microsoft.com/office/officeart/2005/8/layout/cycle4"/>
    <dgm:cxn modelId="{A18BC7AB-E7AD-4314-973C-82BD2E285825}" type="presParOf" srcId="{F0B91509-A340-4551-B169-53E5A0853339}" destId="{B0F4B2C1-0DB3-43D6-9031-EAC7962B58BE}" srcOrd="2" destOrd="0" presId="urn:microsoft.com/office/officeart/2005/8/layout/cycle4"/>
    <dgm:cxn modelId="{968CE024-3DD1-4324-9271-3DAB9C718CF7}" type="presParOf" srcId="{F0B91509-A340-4551-B169-53E5A0853339}" destId="{8B7A3A66-B9F4-4391-AB35-9A9C94B45FFD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AEE6CB4-662D-4263-8148-6998A8ABD963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3643415-3FFD-4494-AAB2-72938B35EA69}">
      <dgm:prSet phldrT="[Texto]"/>
      <dgm:spPr/>
      <dgm:t>
        <a:bodyPr/>
        <a:lstStyle/>
        <a:p>
          <a:r>
            <a:rPr lang="es-MX" dirty="0"/>
            <a:t>Dignidad humana </a:t>
          </a:r>
        </a:p>
      </dgm:t>
    </dgm:pt>
    <dgm:pt modelId="{5D2227FC-FACB-493F-8266-AD8B26D393AE}" type="parTrans" cxnId="{B0ABBC00-0356-4626-93B9-8FE4A3C20BB3}">
      <dgm:prSet/>
      <dgm:spPr/>
      <dgm:t>
        <a:bodyPr/>
        <a:lstStyle/>
        <a:p>
          <a:endParaRPr lang="es-MX"/>
        </a:p>
      </dgm:t>
    </dgm:pt>
    <dgm:pt modelId="{5C9D9F63-1F49-4966-9B69-1934FAD004C6}" type="sibTrans" cxnId="{B0ABBC00-0356-4626-93B9-8FE4A3C20BB3}">
      <dgm:prSet/>
      <dgm:spPr/>
      <dgm:t>
        <a:bodyPr/>
        <a:lstStyle/>
        <a:p>
          <a:endParaRPr lang="es-MX"/>
        </a:p>
      </dgm:t>
    </dgm:pt>
    <dgm:pt modelId="{A3295AF9-9402-4B99-B8E7-AEC96EF3F910}">
      <dgm:prSet phldrT="[Texto]" custT="1"/>
      <dgm:spPr/>
      <dgm:t>
        <a:bodyPr/>
        <a:lstStyle/>
        <a:p>
          <a:pPr algn="l"/>
          <a:r>
            <a:rPr lang="es-MX" sz="1400" dirty="0"/>
            <a:t>Requiere actitudes como</a:t>
          </a:r>
        </a:p>
        <a:p>
          <a:pPr algn="l"/>
          <a:r>
            <a:rPr lang="es-MX" sz="1400" dirty="0"/>
            <a:t>tolerancia, empatía, </a:t>
          </a:r>
        </a:p>
        <a:p>
          <a:pPr algn="l"/>
          <a:r>
            <a:rPr lang="es-MX" sz="1400" dirty="0"/>
            <a:t>atención, consideración </a:t>
          </a:r>
        </a:p>
      </dgm:t>
    </dgm:pt>
    <dgm:pt modelId="{27B96E71-AC21-41FA-B4AB-81D5E9D24615}" type="parTrans" cxnId="{9B8F8E5F-62CB-4868-B8AB-1086FD549159}">
      <dgm:prSet/>
      <dgm:spPr/>
      <dgm:t>
        <a:bodyPr/>
        <a:lstStyle/>
        <a:p>
          <a:endParaRPr lang="es-MX"/>
        </a:p>
      </dgm:t>
    </dgm:pt>
    <dgm:pt modelId="{D3DF508C-0FA5-4914-A32E-28A5D1572792}" type="sibTrans" cxnId="{9B8F8E5F-62CB-4868-B8AB-1086FD549159}">
      <dgm:prSet/>
      <dgm:spPr/>
      <dgm:t>
        <a:bodyPr/>
        <a:lstStyle/>
        <a:p>
          <a:endParaRPr lang="es-MX"/>
        </a:p>
      </dgm:t>
    </dgm:pt>
    <dgm:pt modelId="{E7F3A1B6-8D3B-4E60-9A5A-9E22228BD28F}">
      <dgm:prSet phldrT="[Texto]"/>
      <dgm:spPr/>
      <dgm:t>
        <a:bodyPr/>
        <a:lstStyle/>
        <a:p>
          <a:r>
            <a:rPr lang="es-MX" dirty="0"/>
            <a:t>Es el fundamento de los derechos que  se conceden al hombre; es el valor central.</a:t>
          </a:r>
        </a:p>
      </dgm:t>
    </dgm:pt>
    <dgm:pt modelId="{C24A0366-1479-4B7E-91AC-098A82B9C804}" type="parTrans" cxnId="{F7580EFD-0C8A-46BF-BDEC-3ECD767E30D8}">
      <dgm:prSet/>
      <dgm:spPr/>
      <dgm:t>
        <a:bodyPr/>
        <a:lstStyle/>
        <a:p>
          <a:endParaRPr lang="es-MX"/>
        </a:p>
      </dgm:t>
    </dgm:pt>
    <dgm:pt modelId="{DA6D0076-3055-4297-89A2-110111FEA2B1}" type="sibTrans" cxnId="{F7580EFD-0C8A-46BF-BDEC-3ECD767E30D8}">
      <dgm:prSet/>
      <dgm:spPr/>
      <dgm:t>
        <a:bodyPr/>
        <a:lstStyle/>
        <a:p>
          <a:endParaRPr lang="es-MX"/>
        </a:p>
      </dgm:t>
    </dgm:pt>
    <dgm:pt modelId="{F18CDC83-A72D-4550-8A19-826A8B477A77}">
      <dgm:prSet phldrT="[Texto]"/>
      <dgm:spPr/>
      <dgm:t>
        <a:bodyPr/>
        <a:lstStyle/>
        <a:p>
          <a:r>
            <a:rPr lang="es-MX" dirty="0"/>
            <a:t>Se apoya en valores como: el respeto, la vida, la justicia, la libertad, la igualdad y la solidaridad</a:t>
          </a:r>
        </a:p>
      </dgm:t>
    </dgm:pt>
    <dgm:pt modelId="{2B76E07E-8BDF-4862-B33D-B123145F22E4}" type="parTrans" cxnId="{2E4ECE62-1E88-4DFC-8D42-CEDFE5DD216F}">
      <dgm:prSet/>
      <dgm:spPr/>
      <dgm:t>
        <a:bodyPr/>
        <a:lstStyle/>
        <a:p>
          <a:endParaRPr lang="es-MX"/>
        </a:p>
      </dgm:t>
    </dgm:pt>
    <dgm:pt modelId="{1D58F4CC-5B0E-461F-88AC-E10B35FF4C46}" type="sibTrans" cxnId="{2E4ECE62-1E88-4DFC-8D42-CEDFE5DD216F}">
      <dgm:prSet/>
      <dgm:spPr/>
      <dgm:t>
        <a:bodyPr/>
        <a:lstStyle/>
        <a:p>
          <a:endParaRPr lang="es-MX"/>
        </a:p>
      </dgm:t>
    </dgm:pt>
    <dgm:pt modelId="{54CDD90D-652B-441F-B4F6-497E7785E764}">
      <dgm:prSet phldrT="[Texto]"/>
      <dgm:spPr/>
      <dgm:t>
        <a:bodyPr/>
        <a:lstStyle/>
        <a:p>
          <a:r>
            <a:rPr lang="es-MX" dirty="0"/>
            <a:t>Se expresa en frases como: soy un ser humano con derechos y obligaciones</a:t>
          </a:r>
        </a:p>
      </dgm:t>
    </dgm:pt>
    <dgm:pt modelId="{46295199-6152-4A8F-A67D-9D10D8B36F92}" type="parTrans" cxnId="{98FB923A-4A44-42E3-A58C-EC9D96574D85}">
      <dgm:prSet/>
      <dgm:spPr/>
      <dgm:t>
        <a:bodyPr/>
        <a:lstStyle/>
        <a:p>
          <a:endParaRPr lang="es-MX"/>
        </a:p>
      </dgm:t>
    </dgm:pt>
    <dgm:pt modelId="{E3B30D8F-676B-4AAB-B776-5E397796FFE8}" type="sibTrans" cxnId="{98FB923A-4A44-42E3-A58C-EC9D96574D85}">
      <dgm:prSet/>
      <dgm:spPr/>
      <dgm:t>
        <a:bodyPr/>
        <a:lstStyle/>
        <a:p>
          <a:endParaRPr lang="es-MX"/>
        </a:p>
      </dgm:t>
    </dgm:pt>
    <dgm:pt modelId="{BCFB0141-0659-411D-BBA1-57C2FBA22B2A}" type="pres">
      <dgm:prSet presAssocID="{BAEE6CB4-662D-4263-8148-6998A8ABD963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01AEE12-F7A3-4309-860F-DC0C9D1AF781}" type="pres">
      <dgm:prSet presAssocID="{BAEE6CB4-662D-4263-8148-6998A8ABD963}" presName="matrix" presStyleCnt="0"/>
      <dgm:spPr/>
    </dgm:pt>
    <dgm:pt modelId="{2B234684-D2C9-481A-B687-4C000B4D3F7E}" type="pres">
      <dgm:prSet presAssocID="{BAEE6CB4-662D-4263-8148-6998A8ABD963}" presName="tile1" presStyleLbl="node1" presStyleIdx="0" presStyleCnt="4" custScaleX="125876" custScaleY="103045" custLinFactNeighborX="12938" custLinFactNeighborY="-81545"/>
      <dgm:spPr/>
      <dgm:t>
        <a:bodyPr/>
        <a:lstStyle/>
        <a:p>
          <a:endParaRPr lang="es-MX"/>
        </a:p>
      </dgm:t>
    </dgm:pt>
    <dgm:pt modelId="{53268082-DB08-4719-9158-4BFAEE942E7C}" type="pres">
      <dgm:prSet presAssocID="{BAEE6CB4-662D-4263-8148-6998A8ABD963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0090805-30E6-4268-8014-1FC4F980B864}" type="pres">
      <dgm:prSet presAssocID="{BAEE6CB4-662D-4263-8148-6998A8ABD963}" presName="tile2" presStyleLbl="node1" presStyleIdx="1" presStyleCnt="4" custScaleX="101749" custScaleY="101194" custLinFactNeighborX="379" custLinFactNeighborY="-761"/>
      <dgm:spPr/>
      <dgm:t>
        <a:bodyPr/>
        <a:lstStyle/>
        <a:p>
          <a:endParaRPr lang="es-MX"/>
        </a:p>
      </dgm:t>
    </dgm:pt>
    <dgm:pt modelId="{5E529FFD-0672-40EB-BED8-73F5736E2422}" type="pres">
      <dgm:prSet presAssocID="{BAEE6CB4-662D-4263-8148-6998A8ABD963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4CFB58E-86F9-43EC-9D5F-825D1AD01E8B}" type="pres">
      <dgm:prSet presAssocID="{BAEE6CB4-662D-4263-8148-6998A8ABD963}" presName="tile3" presStyleLbl="node1" presStyleIdx="2" presStyleCnt="4" custAng="0" custLinFactNeighborX="-964" custLinFactNeighborY="2445"/>
      <dgm:spPr/>
      <dgm:t>
        <a:bodyPr/>
        <a:lstStyle/>
        <a:p>
          <a:endParaRPr lang="es-MX"/>
        </a:p>
      </dgm:t>
    </dgm:pt>
    <dgm:pt modelId="{181FEED8-CF46-436A-990C-F7FB41CA7F32}" type="pres">
      <dgm:prSet presAssocID="{BAEE6CB4-662D-4263-8148-6998A8ABD963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407C227-0765-4875-A825-41FEB3BD8D9E}" type="pres">
      <dgm:prSet presAssocID="{BAEE6CB4-662D-4263-8148-6998A8ABD963}" presName="tile4" presStyleLbl="node1" presStyleIdx="3" presStyleCnt="4" custLinFactNeighborX="-24" custLinFactNeighborY="-922"/>
      <dgm:spPr/>
      <dgm:t>
        <a:bodyPr/>
        <a:lstStyle/>
        <a:p>
          <a:endParaRPr lang="es-MX"/>
        </a:p>
      </dgm:t>
    </dgm:pt>
    <dgm:pt modelId="{5119DC6D-C9B6-4F88-A39C-19A53A45FBB2}" type="pres">
      <dgm:prSet presAssocID="{BAEE6CB4-662D-4263-8148-6998A8ABD963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30FA229-2091-41EE-BBF1-7C8BB28A7377}" type="pres">
      <dgm:prSet presAssocID="{BAEE6CB4-662D-4263-8148-6998A8ABD963}" presName="centerTile" presStyleLbl="fgShp" presStyleIdx="0" presStyleCnt="1" custLinFactNeighborX="9327" custLinFactNeighborY="-14016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</dgm:ptLst>
  <dgm:cxnLst>
    <dgm:cxn modelId="{391C7BF8-A686-4DCF-8E1B-E3DEC82EB58B}" type="presOf" srcId="{54CDD90D-652B-441F-B4F6-497E7785E764}" destId="{5119DC6D-C9B6-4F88-A39C-19A53A45FBB2}" srcOrd="1" destOrd="0" presId="urn:microsoft.com/office/officeart/2005/8/layout/matrix1"/>
    <dgm:cxn modelId="{9B8F8E5F-62CB-4868-B8AB-1086FD549159}" srcId="{03643415-3FFD-4494-AAB2-72938B35EA69}" destId="{A3295AF9-9402-4B99-B8E7-AEC96EF3F910}" srcOrd="0" destOrd="0" parTransId="{27B96E71-AC21-41FA-B4AB-81D5E9D24615}" sibTransId="{D3DF508C-0FA5-4914-A32E-28A5D1572792}"/>
    <dgm:cxn modelId="{886AA434-A7A2-4BBA-964A-26AC1F0266BA}" type="presOf" srcId="{E7F3A1B6-8D3B-4E60-9A5A-9E22228BD28F}" destId="{A0090805-30E6-4268-8014-1FC4F980B864}" srcOrd="0" destOrd="0" presId="urn:microsoft.com/office/officeart/2005/8/layout/matrix1"/>
    <dgm:cxn modelId="{2E4ECE62-1E88-4DFC-8D42-CEDFE5DD216F}" srcId="{03643415-3FFD-4494-AAB2-72938B35EA69}" destId="{F18CDC83-A72D-4550-8A19-826A8B477A77}" srcOrd="2" destOrd="0" parTransId="{2B76E07E-8BDF-4862-B33D-B123145F22E4}" sibTransId="{1D58F4CC-5B0E-461F-88AC-E10B35FF4C46}"/>
    <dgm:cxn modelId="{B0ABBC00-0356-4626-93B9-8FE4A3C20BB3}" srcId="{BAEE6CB4-662D-4263-8148-6998A8ABD963}" destId="{03643415-3FFD-4494-AAB2-72938B35EA69}" srcOrd="0" destOrd="0" parTransId="{5D2227FC-FACB-493F-8266-AD8B26D393AE}" sibTransId="{5C9D9F63-1F49-4966-9B69-1934FAD004C6}"/>
    <dgm:cxn modelId="{90DAE671-CD4D-4D2A-9B08-91FA212D37D0}" type="presOf" srcId="{A3295AF9-9402-4B99-B8E7-AEC96EF3F910}" destId="{2B234684-D2C9-481A-B687-4C000B4D3F7E}" srcOrd="0" destOrd="0" presId="urn:microsoft.com/office/officeart/2005/8/layout/matrix1"/>
    <dgm:cxn modelId="{F7580EFD-0C8A-46BF-BDEC-3ECD767E30D8}" srcId="{03643415-3FFD-4494-AAB2-72938B35EA69}" destId="{E7F3A1B6-8D3B-4E60-9A5A-9E22228BD28F}" srcOrd="1" destOrd="0" parTransId="{C24A0366-1479-4B7E-91AC-098A82B9C804}" sibTransId="{DA6D0076-3055-4297-89A2-110111FEA2B1}"/>
    <dgm:cxn modelId="{184BD653-6469-42F9-BAE4-D1E9E851076E}" type="presOf" srcId="{A3295AF9-9402-4B99-B8E7-AEC96EF3F910}" destId="{53268082-DB08-4719-9158-4BFAEE942E7C}" srcOrd="1" destOrd="0" presId="urn:microsoft.com/office/officeart/2005/8/layout/matrix1"/>
    <dgm:cxn modelId="{D42B7238-34EB-4BCB-A045-E79326400DB8}" type="presOf" srcId="{E7F3A1B6-8D3B-4E60-9A5A-9E22228BD28F}" destId="{5E529FFD-0672-40EB-BED8-73F5736E2422}" srcOrd="1" destOrd="0" presId="urn:microsoft.com/office/officeart/2005/8/layout/matrix1"/>
    <dgm:cxn modelId="{98FB923A-4A44-42E3-A58C-EC9D96574D85}" srcId="{03643415-3FFD-4494-AAB2-72938B35EA69}" destId="{54CDD90D-652B-441F-B4F6-497E7785E764}" srcOrd="3" destOrd="0" parTransId="{46295199-6152-4A8F-A67D-9D10D8B36F92}" sibTransId="{E3B30D8F-676B-4AAB-B776-5E397796FFE8}"/>
    <dgm:cxn modelId="{4C96C455-6614-4F3A-B06D-950CE9DFE94A}" type="presOf" srcId="{54CDD90D-652B-441F-B4F6-497E7785E764}" destId="{C407C227-0765-4875-A825-41FEB3BD8D9E}" srcOrd="0" destOrd="0" presId="urn:microsoft.com/office/officeart/2005/8/layout/matrix1"/>
    <dgm:cxn modelId="{523FE9AC-2B72-495F-B602-D1DBD214D12C}" type="presOf" srcId="{F18CDC83-A72D-4550-8A19-826A8B477A77}" destId="{181FEED8-CF46-436A-990C-F7FB41CA7F32}" srcOrd="1" destOrd="0" presId="urn:microsoft.com/office/officeart/2005/8/layout/matrix1"/>
    <dgm:cxn modelId="{D7562542-CAFD-4AAC-A11A-EB9C0FA82010}" type="presOf" srcId="{03643415-3FFD-4494-AAB2-72938B35EA69}" destId="{130FA229-2091-41EE-BBF1-7C8BB28A7377}" srcOrd="0" destOrd="0" presId="urn:microsoft.com/office/officeart/2005/8/layout/matrix1"/>
    <dgm:cxn modelId="{4A0338AB-FEC8-440F-AE9F-1E2B9B359DFC}" type="presOf" srcId="{F18CDC83-A72D-4550-8A19-826A8B477A77}" destId="{64CFB58E-86F9-43EC-9D5F-825D1AD01E8B}" srcOrd="0" destOrd="0" presId="urn:microsoft.com/office/officeart/2005/8/layout/matrix1"/>
    <dgm:cxn modelId="{0D3256F7-60E5-40E0-8B54-4F5F0957F791}" type="presOf" srcId="{BAEE6CB4-662D-4263-8148-6998A8ABD963}" destId="{BCFB0141-0659-411D-BBA1-57C2FBA22B2A}" srcOrd="0" destOrd="0" presId="urn:microsoft.com/office/officeart/2005/8/layout/matrix1"/>
    <dgm:cxn modelId="{229200E6-F5E6-45E1-8992-1555E566C3EE}" type="presParOf" srcId="{BCFB0141-0659-411D-BBA1-57C2FBA22B2A}" destId="{F01AEE12-F7A3-4309-860F-DC0C9D1AF781}" srcOrd="0" destOrd="0" presId="urn:microsoft.com/office/officeart/2005/8/layout/matrix1"/>
    <dgm:cxn modelId="{D2EA4334-74D7-4AA7-B704-6ACB2FF31DE9}" type="presParOf" srcId="{F01AEE12-F7A3-4309-860F-DC0C9D1AF781}" destId="{2B234684-D2C9-481A-B687-4C000B4D3F7E}" srcOrd="0" destOrd="0" presId="urn:microsoft.com/office/officeart/2005/8/layout/matrix1"/>
    <dgm:cxn modelId="{2C3AF6D9-AA10-4D4F-B938-B9DB29AB07D5}" type="presParOf" srcId="{F01AEE12-F7A3-4309-860F-DC0C9D1AF781}" destId="{53268082-DB08-4719-9158-4BFAEE942E7C}" srcOrd="1" destOrd="0" presId="urn:microsoft.com/office/officeart/2005/8/layout/matrix1"/>
    <dgm:cxn modelId="{C5213CE7-9C17-4D73-8563-0C947077E512}" type="presParOf" srcId="{F01AEE12-F7A3-4309-860F-DC0C9D1AF781}" destId="{A0090805-30E6-4268-8014-1FC4F980B864}" srcOrd="2" destOrd="0" presId="urn:microsoft.com/office/officeart/2005/8/layout/matrix1"/>
    <dgm:cxn modelId="{C2720BEF-9610-4BC1-91BC-2F535E0F0824}" type="presParOf" srcId="{F01AEE12-F7A3-4309-860F-DC0C9D1AF781}" destId="{5E529FFD-0672-40EB-BED8-73F5736E2422}" srcOrd="3" destOrd="0" presId="urn:microsoft.com/office/officeart/2005/8/layout/matrix1"/>
    <dgm:cxn modelId="{DDAE10B8-2668-4438-B286-85E0BB3EB3AE}" type="presParOf" srcId="{F01AEE12-F7A3-4309-860F-DC0C9D1AF781}" destId="{64CFB58E-86F9-43EC-9D5F-825D1AD01E8B}" srcOrd="4" destOrd="0" presId="urn:microsoft.com/office/officeart/2005/8/layout/matrix1"/>
    <dgm:cxn modelId="{AC3BF671-1E76-4F90-ACD5-F1A275AF8AFC}" type="presParOf" srcId="{F01AEE12-F7A3-4309-860F-DC0C9D1AF781}" destId="{181FEED8-CF46-436A-990C-F7FB41CA7F32}" srcOrd="5" destOrd="0" presId="urn:microsoft.com/office/officeart/2005/8/layout/matrix1"/>
    <dgm:cxn modelId="{67BB4EB3-4842-4219-8A8B-8922E91D3588}" type="presParOf" srcId="{F01AEE12-F7A3-4309-860F-DC0C9D1AF781}" destId="{C407C227-0765-4875-A825-41FEB3BD8D9E}" srcOrd="6" destOrd="0" presId="urn:microsoft.com/office/officeart/2005/8/layout/matrix1"/>
    <dgm:cxn modelId="{A3038F4D-35CE-4B22-9F40-713B11633F05}" type="presParOf" srcId="{F01AEE12-F7A3-4309-860F-DC0C9D1AF781}" destId="{5119DC6D-C9B6-4F88-A39C-19A53A45FBB2}" srcOrd="7" destOrd="0" presId="urn:microsoft.com/office/officeart/2005/8/layout/matrix1"/>
    <dgm:cxn modelId="{A2845B17-EA58-40A1-BBC9-D0982A976F68}" type="presParOf" srcId="{BCFB0141-0659-411D-BBA1-57C2FBA22B2A}" destId="{130FA229-2091-41EE-BBF1-7C8BB28A7377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D6BE571-86AA-409D-8D5E-45CB58287C2D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E7D1A905-E0C3-4373-8A51-8BC7224DADE4}">
      <dgm:prSet phldrT="[Texto]"/>
      <dgm:spPr/>
      <dgm:t>
        <a:bodyPr/>
        <a:lstStyle/>
        <a:p>
          <a:r>
            <a:rPr lang="es-MX" dirty="0"/>
            <a:t>Objeto bueno </a:t>
          </a:r>
        </a:p>
      </dgm:t>
    </dgm:pt>
    <dgm:pt modelId="{097D770C-B28B-4272-894C-341078CE21D0}" type="parTrans" cxnId="{C3DC43F7-ABAA-4095-B6DA-D6619E98990B}">
      <dgm:prSet/>
      <dgm:spPr/>
      <dgm:t>
        <a:bodyPr/>
        <a:lstStyle/>
        <a:p>
          <a:endParaRPr lang="es-MX"/>
        </a:p>
      </dgm:t>
    </dgm:pt>
    <dgm:pt modelId="{26EDD3F3-866E-4354-A79D-5A9C52A380CA}" type="sibTrans" cxnId="{C3DC43F7-ABAA-4095-B6DA-D6619E98990B}">
      <dgm:prSet/>
      <dgm:spPr/>
      <dgm:t>
        <a:bodyPr/>
        <a:lstStyle/>
        <a:p>
          <a:endParaRPr lang="es-MX"/>
        </a:p>
      </dgm:t>
    </dgm:pt>
    <dgm:pt modelId="{4D24B0E0-C17A-41F0-AE59-F36926689A32}">
      <dgm:prSet phldrT="[Texto]"/>
      <dgm:spPr/>
      <dgm:t>
        <a:bodyPr/>
        <a:lstStyle/>
        <a:p>
          <a:r>
            <a:rPr lang="es-MX" dirty="0"/>
            <a:t>Circunstancias buenas </a:t>
          </a:r>
        </a:p>
      </dgm:t>
    </dgm:pt>
    <dgm:pt modelId="{E30B6256-0486-4513-B07A-CF42386BD570}" type="parTrans" cxnId="{5CA31BF1-0D41-42F6-ABB8-BEC711DACDA9}">
      <dgm:prSet/>
      <dgm:spPr/>
      <dgm:t>
        <a:bodyPr/>
        <a:lstStyle/>
        <a:p>
          <a:endParaRPr lang="es-MX"/>
        </a:p>
      </dgm:t>
    </dgm:pt>
    <dgm:pt modelId="{CFD1D36A-661E-4D82-9E5B-85C960D0BD35}" type="sibTrans" cxnId="{5CA31BF1-0D41-42F6-ABB8-BEC711DACDA9}">
      <dgm:prSet/>
      <dgm:spPr/>
      <dgm:t>
        <a:bodyPr/>
        <a:lstStyle/>
        <a:p>
          <a:endParaRPr lang="es-MX"/>
        </a:p>
      </dgm:t>
    </dgm:pt>
    <dgm:pt modelId="{2672C99F-E5FF-4CFD-AD95-27C7BF7CD78B}">
      <dgm:prSet phldrT="[Texto]"/>
      <dgm:spPr/>
      <dgm:t>
        <a:bodyPr/>
        <a:lstStyle/>
        <a:p>
          <a:r>
            <a:rPr lang="es-MX" dirty="0"/>
            <a:t>Fin bueno </a:t>
          </a:r>
        </a:p>
      </dgm:t>
    </dgm:pt>
    <dgm:pt modelId="{CC1D21B4-9A87-4308-A3D6-B92DC069942E}" type="parTrans" cxnId="{9174C98F-967F-4097-AE99-E1D57931F101}">
      <dgm:prSet/>
      <dgm:spPr/>
      <dgm:t>
        <a:bodyPr/>
        <a:lstStyle/>
        <a:p>
          <a:endParaRPr lang="es-MX"/>
        </a:p>
      </dgm:t>
    </dgm:pt>
    <dgm:pt modelId="{C4698089-08A1-4221-8AD2-D9C0D8883A5D}" type="sibTrans" cxnId="{9174C98F-967F-4097-AE99-E1D57931F101}">
      <dgm:prSet/>
      <dgm:spPr/>
      <dgm:t>
        <a:bodyPr/>
        <a:lstStyle/>
        <a:p>
          <a:endParaRPr lang="es-MX"/>
        </a:p>
      </dgm:t>
    </dgm:pt>
    <dgm:pt modelId="{A72E9E93-E890-46DD-8732-0D11E62E3B6A}" type="pres">
      <dgm:prSet presAssocID="{CD6BE571-86AA-409D-8D5E-45CB58287C2D}" presName="Name0" presStyleCnt="0">
        <dgm:presLayoutVars>
          <dgm:dir/>
          <dgm:resizeHandles val="exact"/>
        </dgm:presLayoutVars>
      </dgm:prSet>
      <dgm:spPr/>
    </dgm:pt>
    <dgm:pt modelId="{82635011-5016-4A6C-9C46-12783913693A}" type="pres">
      <dgm:prSet presAssocID="{CD6BE571-86AA-409D-8D5E-45CB58287C2D}" presName="arrow" presStyleLbl="bgShp" presStyleIdx="0" presStyleCnt="1"/>
      <dgm:spPr/>
    </dgm:pt>
    <dgm:pt modelId="{82B8CC96-BFD3-4117-A134-360F94A144BB}" type="pres">
      <dgm:prSet presAssocID="{CD6BE571-86AA-409D-8D5E-45CB58287C2D}" presName="points" presStyleCnt="0"/>
      <dgm:spPr/>
    </dgm:pt>
    <dgm:pt modelId="{3E743522-D806-4F1A-9C73-74A7F697510F}" type="pres">
      <dgm:prSet presAssocID="{E7D1A905-E0C3-4373-8A51-8BC7224DADE4}" presName="compositeA" presStyleCnt="0"/>
      <dgm:spPr/>
    </dgm:pt>
    <dgm:pt modelId="{BC18FF6C-55DE-4518-9EA7-A2E8D8B62CA9}" type="pres">
      <dgm:prSet presAssocID="{E7D1A905-E0C3-4373-8A51-8BC7224DADE4}" presName="text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6A1B0E-8443-4B86-B681-B2FB1337173C}" type="pres">
      <dgm:prSet presAssocID="{E7D1A905-E0C3-4373-8A51-8BC7224DADE4}" presName="circleA" presStyleLbl="node1" presStyleIdx="0" presStyleCnt="3" custLinFactNeighborX="33003" custLinFactNeighborY="0"/>
      <dgm:spPr/>
    </dgm:pt>
    <dgm:pt modelId="{A906F101-4A0E-42F4-974B-4673250AE9CD}" type="pres">
      <dgm:prSet presAssocID="{E7D1A905-E0C3-4373-8A51-8BC7224DADE4}" presName="spaceA" presStyleCnt="0"/>
      <dgm:spPr/>
    </dgm:pt>
    <dgm:pt modelId="{7F2545B2-2E1D-4C39-A419-11BF5E994112}" type="pres">
      <dgm:prSet presAssocID="{26EDD3F3-866E-4354-A79D-5A9C52A380CA}" presName="space" presStyleCnt="0"/>
      <dgm:spPr/>
    </dgm:pt>
    <dgm:pt modelId="{D703C68C-C141-4C6E-8125-90E25CC0EA1A}" type="pres">
      <dgm:prSet presAssocID="{4D24B0E0-C17A-41F0-AE59-F36926689A32}" presName="compositeB" presStyleCnt="0"/>
      <dgm:spPr/>
    </dgm:pt>
    <dgm:pt modelId="{72E81FE4-62BA-4D4B-A864-20F4B338C2D2}" type="pres">
      <dgm:prSet presAssocID="{4D24B0E0-C17A-41F0-AE59-F36926689A32}" presName="text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AD51BD4-CFF2-48DA-B622-54C6A81889C7}" type="pres">
      <dgm:prSet presAssocID="{4D24B0E0-C17A-41F0-AE59-F36926689A32}" presName="circleB" presStyleLbl="node1" presStyleIdx="1" presStyleCnt="3"/>
      <dgm:spPr/>
    </dgm:pt>
    <dgm:pt modelId="{AFD33555-7619-446A-926F-AEBC1D319D2C}" type="pres">
      <dgm:prSet presAssocID="{4D24B0E0-C17A-41F0-AE59-F36926689A32}" presName="spaceB" presStyleCnt="0"/>
      <dgm:spPr/>
    </dgm:pt>
    <dgm:pt modelId="{ED26E3FF-8A6A-47F6-A52B-56FD6E93EDB5}" type="pres">
      <dgm:prSet presAssocID="{CFD1D36A-661E-4D82-9E5B-85C960D0BD35}" presName="space" presStyleCnt="0"/>
      <dgm:spPr/>
    </dgm:pt>
    <dgm:pt modelId="{6F476B7B-EFA0-4E6A-8B62-65FAEB5D07D4}" type="pres">
      <dgm:prSet presAssocID="{2672C99F-E5FF-4CFD-AD95-27C7BF7CD78B}" presName="compositeA" presStyleCnt="0"/>
      <dgm:spPr/>
    </dgm:pt>
    <dgm:pt modelId="{3A714D9D-FD71-4EF9-9DD1-09B57ABA9EA0}" type="pres">
      <dgm:prSet presAssocID="{2672C99F-E5FF-4CFD-AD95-27C7BF7CD78B}" presName="textA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3A1070C-7EEC-4C3C-97F5-38B7E42B8832}" type="pres">
      <dgm:prSet presAssocID="{2672C99F-E5FF-4CFD-AD95-27C7BF7CD78B}" presName="circleA" presStyleLbl="node1" presStyleIdx="2" presStyleCnt="3"/>
      <dgm:spPr/>
    </dgm:pt>
    <dgm:pt modelId="{23880C07-3E37-4343-9F10-7452171CF086}" type="pres">
      <dgm:prSet presAssocID="{2672C99F-E5FF-4CFD-AD95-27C7BF7CD78B}" presName="spaceA" presStyleCnt="0"/>
      <dgm:spPr/>
    </dgm:pt>
  </dgm:ptLst>
  <dgm:cxnLst>
    <dgm:cxn modelId="{E67FB0BA-B91E-4604-B926-699FF7F4C6B5}" type="presOf" srcId="{4D24B0E0-C17A-41F0-AE59-F36926689A32}" destId="{72E81FE4-62BA-4D4B-A864-20F4B338C2D2}" srcOrd="0" destOrd="0" presId="urn:microsoft.com/office/officeart/2005/8/layout/hProcess11"/>
    <dgm:cxn modelId="{5CA31BF1-0D41-42F6-ABB8-BEC711DACDA9}" srcId="{CD6BE571-86AA-409D-8D5E-45CB58287C2D}" destId="{4D24B0E0-C17A-41F0-AE59-F36926689A32}" srcOrd="1" destOrd="0" parTransId="{E30B6256-0486-4513-B07A-CF42386BD570}" sibTransId="{CFD1D36A-661E-4D82-9E5B-85C960D0BD35}"/>
    <dgm:cxn modelId="{9174C98F-967F-4097-AE99-E1D57931F101}" srcId="{CD6BE571-86AA-409D-8D5E-45CB58287C2D}" destId="{2672C99F-E5FF-4CFD-AD95-27C7BF7CD78B}" srcOrd="2" destOrd="0" parTransId="{CC1D21B4-9A87-4308-A3D6-B92DC069942E}" sibTransId="{C4698089-08A1-4221-8AD2-D9C0D8883A5D}"/>
    <dgm:cxn modelId="{C3DC43F7-ABAA-4095-B6DA-D6619E98990B}" srcId="{CD6BE571-86AA-409D-8D5E-45CB58287C2D}" destId="{E7D1A905-E0C3-4373-8A51-8BC7224DADE4}" srcOrd="0" destOrd="0" parTransId="{097D770C-B28B-4272-894C-341078CE21D0}" sibTransId="{26EDD3F3-866E-4354-A79D-5A9C52A380CA}"/>
    <dgm:cxn modelId="{C8A3E7F3-F364-4F89-9A1D-E74E1940EDF0}" type="presOf" srcId="{CD6BE571-86AA-409D-8D5E-45CB58287C2D}" destId="{A72E9E93-E890-46DD-8732-0D11E62E3B6A}" srcOrd="0" destOrd="0" presId="urn:microsoft.com/office/officeart/2005/8/layout/hProcess11"/>
    <dgm:cxn modelId="{98016097-A0CB-41BA-B684-1C2BDFFE061F}" type="presOf" srcId="{2672C99F-E5FF-4CFD-AD95-27C7BF7CD78B}" destId="{3A714D9D-FD71-4EF9-9DD1-09B57ABA9EA0}" srcOrd="0" destOrd="0" presId="urn:microsoft.com/office/officeart/2005/8/layout/hProcess11"/>
    <dgm:cxn modelId="{18FC3641-3447-45E4-A12D-D68DD2B8AF0B}" type="presOf" srcId="{E7D1A905-E0C3-4373-8A51-8BC7224DADE4}" destId="{BC18FF6C-55DE-4518-9EA7-A2E8D8B62CA9}" srcOrd="0" destOrd="0" presId="urn:microsoft.com/office/officeart/2005/8/layout/hProcess11"/>
    <dgm:cxn modelId="{D2BC66C2-CB2A-4951-8326-F33B72595E23}" type="presParOf" srcId="{A72E9E93-E890-46DD-8732-0D11E62E3B6A}" destId="{82635011-5016-4A6C-9C46-12783913693A}" srcOrd="0" destOrd="0" presId="urn:microsoft.com/office/officeart/2005/8/layout/hProcess11"/>
    <dgm:cxn modelId="{86669646-2414-4D37-AAE4-3491290808B5}" type="presParOf" srcId="{A72E9E93-E890-46DD-8732-0D11E62E3B6A}" destId="{82B8CC96-BFD3-4117-A134-360F94A144BB}" srcOrd="1" destOrd="0" presId="urn:microsoft.com/office/officeart/2005/8/layout/hProcess11"/>
    <dgm:cxn modelId="{3CA33EA3-A61B-4CFC-B820-A9C84E1D54F8}" type="presParOf" srcId="{82B8CC96-BFD3-4117-A134-360F94A144BB}" destId="{3E743522-D806-4F1A-9C73-74A7F697510F}" srcOrd="0" destOrd="0" presId="urn:microsoft.com/office/officeart/2005/8/layout/hProcess11"/>
    <dgm:cxn modelId="{D5A65288-ABE9-4F8F-B08B-E8CFDEAA9E0F}" type="presParOf" srcId="{3E743522-D806-4F1A-9C73-74A7F697510F}" destId="{BC18FF6C-55DE-4518-9EA7-A2E8D8B62CA9}" srcOrd="0" destOrd="0" presId="urn:microsoft.com/office/officeart/2005/8/layout/hProcess11"/>
    <dgm:cxn modelId="{973FDF32-E58E-45C7-9716-035620BA24A8}" type="presParOf" srcId="{3E743522-D806-4F1A-9C73-74A7F697510F}" destId="{4E6A1B0E-8443-4B86-B681-B2FB1337173C}" srcOrd="1" destOrd="0" presId="urn:microsoft.com/office/officeart/2005/8/layout/hProcess11"/>
    <dgm:cxn modelId="{DD4C6DDC-FD7B-42D5-B01A-3E2517761C9A}" type="presParOf" srcId="{3E743522-D806-4F1A-9C73-74A7F697510F}" destId="{A906F101-4A0E-42F4-974B-4673250AE9CD}" srcOrd="2" destOrd="0" presId="urn:microsoft.com/office/officeart/2005/8/layout/hProcess11"/>
    <dgm:cxn modelId="{90586479-DAD3-4E83-A662-FDD8C705E838}" type="presParOf" srcId="{82B8CC96-BFD3-4117-A134-360F94A144BB}" destId="{7F2545B2-2E1D-4C39-A419-11BF5E994112}" srcOrd="1" destOrd="0" presId="urn:microsoft.com/office/officeart/2005/8/layout/hProcess11"/>
    <dgm:cxn modelId="{00F26BD4-4300-44DC-823C-5EF382F6E7EB}" type="presParOf" srcId="{82B8CC96-BFD3-4117-A134-360F94A144BB}" destId="{D703C68C-C141-4C6E-8125-90E25CC0EA1A}" srcOrd="2" destOrd="0" presId="urn:microsoft.com/office/officeart/2005/8/layout/hProcess11"/>
    <dgm:cxn modelId="{C802023C-2115-4095-B002-E8461BAA3003}" type="presParOf" srcId="{D703C68C-C141-4C6E-8125-90E25CC0EA1A}" destId="{72E81FE4-62BA-4D4B-A864-20F4B338C2D2}" srcOrd="0" destOrd="0" presId="urn:microsoft.com/office/officeart/2005/8/layout/hProcess11"/>
    <dgm:cxn modelId="{FE95A1E9-EA5A-4F20-911F-C03B1C31EE90}" type="presParOf" srcId="{D703C68C-C141-4C6E-8125-90E25CC0EA1A}" destId="{8AD51BD4-CFF2-48DA-B622-54C6A81889C7}" srcOrd="1" destOrd="0" presId="urn:microsoft.com/office/officeart/2005/8/layout/hProcess11"/>
    <dgm:cxn modelId="{BF499AC5-13F7-4CD8-BB38-8660FCC6AD4C}" type="presParOf" srcId="{D703C68C-C141-4C6E-8125-90E25CC0EA1A}" destId="{AFD33555-7619-446A-926F-AEBC1D319D2C}" srcOrd="2" destOrd="0" presId="urn:microsoft.com/office/officeart/2005/8/layout/hProcess11"/>
    <dgm:cxn modelId="{0EECBFB6-949E-4F24-9563-344385701ADD}" type="presParOf" srcId="{82B8CC96-BFD3-4117-A134-360F94A144BB}" destId="{ED26E3FF-8A6A-47F6-A52B-56FD6E93EDB5}" srcOrd="3" destOrd="0" presId="urn:microsoft.com/office/officeart/2005/8/layout/hProcess11"/>
    <dgm:cxn modelId="{4757D542-80E8-410B-9315-724CFBB4FA9E}" type="presParOf" srcId="{82B8CC96-BFD3-4117-A134-360F94A144BB}" destId="{6F476B7B-EFA0-4E6A-8B62-65FAEB5D07D4}" srcOrd="4" destOrd="0" presId="urn:microsoft.com/office/officeart/2005/8/layout/hProcess11"/>
    <dgm:cxn modelId="{1790B20B-AD00-45A6-8894-109C0681BAC1}" type="presParOf" srcId="{6F476B7B-EFA0-4E6A-8B62-65FAEB5D07D4}" destId="{3A714D9D-FD71-4EF9-9DD1-09B57ABA9EA0}" srcOrd="0" destOrd="0" presId="urn:microsoft.com/office/officeart/2005/8/layout/hProcess11"/>
    <dgm:cxn modelId="{B4F6825D-1668-4547-B76A-3DF7C34922DA}" type="presParOf" srcId="{6F476B7B-EFA0-4E6A-8B62-65FAEB5D07D4}" destId="{C3A1070C-7EEC-4C3C-97F5-38B7E42B8832}" srcOrd="1" destOrd="0" presId="urn:microsoft.com/office/officeart/2005/8/layout/hProcess11"/>
    <dgm:cxn modelId="{7BB0759E-3EB5-482E-8D35-F8065A791F49}" type="presParOf" srcId="{6F476B7B-EFA0-4E6A-8B62-65FAEB5D07D4}" destId="{23880C07-3E37-4343-9F10-7452171CF086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D4A1C7-318B-4A57-AF65-37C004198EB8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E09798-970B-44C7-A412-59ABB777BDD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31380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16B76-3051-4476-818D-E33BAB154381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8200F-4507-4DA9-943D-DA4FDB5F6601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16B76-3051-4476-818D-E33BAB154381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8200F-4507-4DA9-943D-DA4FDB5F660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16B76-3051-4476-818D-E33BAB154381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8200F-4507-4DA9-943D-DA4FDB5F660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16B76-3051-4476-818D-E33BAB154381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8200F-4507-4DA9-943D-DA4FDB5F660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16B76-3051-4476-818D-E33BAB154381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8200F-4507-4DA9-943D-DA4FDB5F6601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16B76-3051-4476-818D-E33BAB154381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8200F-4507-4DA9-943D-DA4FDB5F660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16B76-3051-4476-818D-E33BAB154381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8200F-4507-4DA9-943D-DA4FDB5F6601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16B76-3051-4476-818D-E33BAB154381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8200F-4507-4DA9-943D-DA4FDB5F660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16B76-3051-4476-818D-E33BAB154381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8200F-4507-4DA9-943D-DA4FDB5F660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16B76-3051-4476-818D-E33BAB154381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8200F-4507-4DA9-943D-DA4FDB5F6601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16B76-3051-4476-818D-E33BAB154381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8200F-4507-4DA9-943D-DA4FDB5F660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B416B76-3051-4476-818D-E33BAB154381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7418200F-4507-4DA9-943D-DA4FDB5F660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7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46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17887" y="3181645"/>
            <a:ext cx="7848600" cy="2160240"/>
          </a:xfrm>
        </p:spPr>
        <p:txBody>
          <a:bodyPr/>
          <a:lstStyle/>
          <a:p>
            <a:r>
              <a:rPr lang="es-MX" dirty="0"/>
              <a:t>Bioética</a:t>
            </a:r>
            <a:br>
              <a:rPr lang="es-MX" dirty="0"/>
            </a:br>
            <a:r>
              <a:rPr lang="es-MX" dirty="0"/>
              <a:t>UNIDAD i</a:t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b="1" dirty="0">
                <a:solidFill>
                  <a:schemeClr val="accent2">
                    <a:lumMod val="75000"/>
                  </a:schemeClr>
                </a:solidFill>
                <a:latin typeface="Bradley Hand ITC" pitchFamily="66" charset="0"/>
              </a:rPr>
              <a:t>PERSONA  </a:t>
            </a:r>
            <a:br>
              <a:rPr lang="es-MX" b="1" dirty="0">
                <a:solidFill>
                  <a:schemeClr val="accent2">
                    <a:lumMod val="75000"/>
                  </a:schemeClr>
                </a:solidFill>
                <a:latin typeface="Bradley Hand ITC" pitchFamily="66" charset="0"/>
              </a:rPr>
            </a:br>
            <a:r>
              <a:rPr lang="es-MX" b="1" dirty="0">
                <a:solidFill>
                  <a:schemeClr val="accent2">
                    <a:lumMod val="75000"/>
                  </a:schemeClr>
                </a:solidFill>
                <a:latin typeface="Bradley Hand ITC" pitchFamily="66" charset="0"/>
              </a:rPr>
              <a:t>análisis del acto humano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4410869" y="6178793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M. en B. Lucía Mónica Álvarez Sánchez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A2B8A4D2-7425-40AC-950B-A4ED89C8B4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494541"/>
            <a:ext cx="1567061" cy="1567061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743EC69E-5AF4-454C-B9B3-32A1C39F6EA8}"/>
              </a:ext>
            </a:extLst>
          </p:cNvPr>
          <p:cNvSpPr txBox="1"/>
          <p:nvPr/>
        </p:nvSpPr>
        <p:spPr>
          <a:xfrm>
            <a:off x="6516216" y="1982041"/>
            <a:ext cx="2923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Facultad de Odontología</a:t>
            </a:r>
          </a:p>
        </p:txBody>
      </p:sp>
    </p:spTree>
    <p:extLst>
      <p:ext uri="{BB962C8B-B14F-4D97-AF65-F5344CB8AC3E}">
        <p14:creationId xmlns:p14="http://schemas.microsoft.com/office/powerpoint/2010/main" val="5858484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Dimensiones de la Persona</a:t>
            </a: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612550340"/>
              </p:ext>
            </p:extLst>
          </p:nvPr>
        </p:nvGraphicFramePr>
        <p:xfrm>
          <a:off x="1523999" y="177281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Resultado de imagen para persona integral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71"/>
          <a:stretch/>
        </p:blipFill>
        <p:spPr bwMode="auto">
          <a:xfrm>
            <a:off x="4056046" y="3306959"/>
            <a:ext cx="1031905" cy="99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8118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24848" y="737715"/>
            <a:ext cx="6683765" cy="501182"/>
          </a:xfrm>
        </p:spPr>
        <p:txBody>
          <a:bodyPr>
            <a:normAutofit fontScale="90000"/>
          </a:bodyPr>
          <a:lstStyle/>
          <a:p>
            <a:r>
              <a:rPr lang="es-MX" dirty="0"/>
              <a:t>El valor de la Persona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717377"/>
            <a:ext cx="8136904" cy="1895874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pPr algn="just"/>
            <a:r>
              <a:rPr lang="es-MX" dirty="0"/>
              <a:t>“Todos los hombres y en cualquier situación de su vida, independientemente de toda circunstancia biológica, psicológica, cultural o social, etc., </a:t>
            </a:r>
            <a:r>
              <a:rPr lang="es-MX" b="1" dirty="0"/>
              <a:t>son</a:t>
            </a:r>
            <a:r>
              <a:rPr lang="es-MX" dirty="0"/>
              <a:t> </a:t>
            </a:r>
            <a:r>
              <a:rPr lang="es-MX" b="1" dirty="0"/>
              <a:t>siempre personas en acto</a:t>
            </a:r>
            <a:r>
              <a:rPr lang="es-MX" dirty="0"/>
              <a:t>” </a:t>
            </a:r>
          </a:p>
          <a:p>
            <a:pPr marL="0" indent="0" algn="just">
              <a:buNone/>
            </a:pPr>
            <a:r>
              <a:rPr lang="es-MX" sz="1050" dirty="0"/>
              <a:t>       (</a:t>
            </a:r>
            <a:r>
              <a:rPr lang="es-MX" sz="1050" dirty="0" err="1"/>
              <a:t>Forment</a:t>
            </a:r>
            <a:r>
              <a:rPr lang="es-MX" sz="1050" dirty="0"/>
              <a:t>, 1998, p. 118).</a:t>
            </a:r>
          </a:p>
          <a:p>
            <a:pPr marL="0" indent="0" algn="just">
              <a:buNone/>
            </a:pPr>
            <a:endParaRPr lang="es-MX" sz="1050" dirty="0"/>
          </a:p>
          <a:p>
            <a:pPr>
              <a:buNone/>
            </a:pPr>
            <a:endParaRPr lang="es-MX" sz="2100" dirty="0"/>
          </a:p>
          <a:p>
            <a:pPr algn="just"/>
            <a:endParaRPr lang="es-MX" dirty="0"/>
          </a:p>
          <a:p>
            <a:pPr algn="just"/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52"/>
          <a:stretch/>
        </p:blipFill>
        <p:spPr>
          <a:xfrm>
            <a:off x="1237914" y="4091732"/>
            <a:ext cx="1626325" cy="944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9706" y="3789040"/>
            <a:ext cx="1775933" cy="1152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433087"/>
            <a:ext cx="1605894" cy="1902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5116957"/>
            <a:ext cx="2019584" cy="13439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7832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73" y="1554314"/>
            <a:ext cx="8937853" cy="5001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Trascendencia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6228184" y="4941168"/>
            <a:ext cx="22060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chemeClr val="bg1"/>
                </a:solidFill>
                <a:latin typeface="Bradley Hand ITC" panose="03070402050302030203" pitchFamily="66" charset="0"/>
              </a:rPr>
              <a:t>Fuimos esencia, ahora somos presencia para llegar a ser trascendencia</a:t>
            </a:r>
          </a:p>
        </p:txBody>
      </p:sp>
      <p:sp>
        <p:nvSpPr>
          <p:cNvPr id="8" name="Rectángulo 7"/>
          <p:cNvSpPr/>
          <p:nvPr/>
        </p:nvSpPr>
        <p:spPr>
          <a:xfrm>
            <a:off x="971598" y="1916832"/>
            <a:ext cx="4680521" cy="2246769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sz="2000" dirty="0"/>
              <a:t>La vida humana es “contingente”, sabemos que </a:t>
            </a:r>
            <a:r>
              <a:rPr lang="es-MX" sz="2000" b="1" dirty="0"/>
              <a:t>podemos no ser</a:t>
            </a:r>
            <a:r>
              <a:rPr lang="es-MX" sz="2000" dirty="0"/>
              <a:t>, que somos perenes. Esto le da una hermosa dignidad a la vida personal, una vida de grado superior, una vida “donada”, una vida finita, que aspira a lo más grande.</a:t>
            </a:r>
          </a:p>
        </p:txBody>
      </p:sp>
    </p:spTree>
    <p:extLst>
      <p:ext uri="{BB962C8B-B14F-4D97-AF65-F5344CB8AC3E}">
        <p14:creationId xmlns:p14="http://schemas.microsoft.com/office/powerpoint/2010/main" val="8004130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Resultado de imagen para palomas de aprobació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028" name="AutoShape 4" descr="Resultado de imagen para palomas de aprobació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" name="9 Imagen" descr="palomit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1988840"/>
            <a:ext cx="1584176" cy="1584176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460375" y="843596"/>
            <a:ext cx="4248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>
                <a:solidFill>
                  <a:schemeClr val="tx2"/>
                </a:solidFill>
              </a:rPr>
              <a:t>Dignidad 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xmlns="" id="{91709DCE-2432-4A23-9CAB-4A652C695D3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9045541"/>
              </p:ext>
            </p:extLst>
          </p:nvPr>
        </p:nvGraphicFramePr>
        <p:xfrm>
          <a:off x="460375" y="1854220"/>
          <a:ext cx="4591128" cy="3149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3 Rectángulo redondeado"/>
          <p:cNvSpPr/>
          <p:nvPr/>
        </p:nvSpPr>
        <p:spPr>
          <a:xfrm>
            <a:off x="3634629" y="4869160"/>
            <a:ext cx="5070575" cy="1276033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2000" dirty="0"/>
              <a:t>La </a:t>
            </a:r>
            <a:r>
              <a:rPr lang="es-MX" sz="2000" b="1" dirty="0"/>
              <a:t>dignidad</a:t>
            </a:r>
            <a:r>
              <a:rPr lang="es-MX" sz="2000" dirty="0"/>
              <a:t> y el </a:t>
            </a:r>
            <a:r>
              <a:rPr lang="es-MX" sz="2000" b="1" dirty="0"/>
              <a:t>valor absoluto </a:t>
            </a:r>
            <a:r>
              <a:rPr lang="es-MX" sz="2000" dirty="0"/>
              <a:t>son cualidades constitutivas de la persona que la singularizan y concretizan en un ser único no sustituible.</a:t>
            </a:r>
          </a:p>
        </p:txBody>
      </p:sp>
    </p:spTree>
    <p:extLst>
      <p:ext uri="{BB962C8B-B14F-4D97-AF65-F5344CB8AC3E}">
        <p14:creationId xmlns:p14="http://schemas.microsoft.com/office/powerpoint/2010/main" val="2960736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849899"/>
            <a:ext cx="6683765" cy="620054"/>
          </a:xfrm>
        </p:spPr>
        <p:txBody>
          <a:bodyPr>
            <a:noAutofit/>
          </a:bodyPr>
          <a:lstStyle/>
          <a:p>
            <a:r>
              <a:rPr lang="es-MX" dirty="0"/>
              <a:t>El amor</a:t>
            </a:r>
          </a:p>
        </p:txBody>
      </p:sp>
      <p:sp>
        <p:nvSpPr>
          <p:cNvPr id="4" name="Rectángulo 3"/>
          <p:cNvSpPr/>
          <p:nvPr/>
        </p:nvSpPr>
        <p:spPr>
          <a:xfrm>
            <a:off x="4083640" y="2186754"/>
            <a:ext cx="3589444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s-MX" sz="2000" dirty="0"/>
              <a:t>Sin amor no hay vida humana</a:t>
            </a:r>
          </a:p>
        </p:txBody>
      </p:sp>
      <p:sp>
        <p:nvSpPr>
          <p:cNvPr id="5" name="Rectángulo 4"/>
          <p:cNvSpPr/>
          <p:nvPr/>
        </p:nvSpPr>
        <p:spPr>
          <a:xfrm>
            <a:off x="539552" y="4103886"/>
            <a:ext cx="8064896" cy="23083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s-MX" sz="2400" b="1" dirty="0"/>
              <a:t>El sentido vital es el amor</a:t>
            </a:r>
            <a:r>
              <a:rPr lang="es-MX" sz="2400" dirty="0"/>
              <a:t>, el encuentro, la relación interpersonal fecunda, es el núcleo de la vida humana. Cuando no hay amor la vida tiende por si sola a extinguirse poco a poco. Sin atención, solicitud, cuidado y amor personales, la vida no sabe crecer, conservarse ni perdurar.</a:t>
            </a:r>
          </a:p>
        </p:txBody>
      </p:sp>
      <p:pic>
        <p:nvPicPr>
          <p:cNvPr id="6148" name="Picture 4" descr="Resultado de imagen para el amor al ot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35345"/>
            <a:ext cx="2304256" cy="23042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46298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El amor </a:t>
            </a:r>
          </a:p>
        </p:txBody>
      </p:sp>
      <p:sp>
        <p:nvSpPr>
          <p:cNvPr id="4" name="Rectángulo 3"/>
          <p:cNvSpPr/>
          <p:nvPr/>
        </p:nvSpPr>
        <p:spPr>
          <a:xfrm>
            <a:off x="539890" y="4242137"/>
            <a:ext cx="7848534" cy="163121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s-MX" sz="2000" b="1" dirty="0"/>
              <a:t>Pasando del respeto al amor, se pasa del reconocimiento del valor absoluto de cada persona, y de la igualdad absoluta en dignidad de todas las personas, al reconocimiento que el otro hombre es inimaginable, incomparable, que no se asemeja a ningún otro.</a:t>
            </a:r>
          </a:p>
        </p:txBody>
      </p:sp>
      <p:pic>
        <p:nvPicPr>
          <p:cNvPr id="5" name="Picture 2" descr="Imagen relacionad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2" t="6787" r="7283" b="31594"/>
          <a:stretch/>
        </p:blipFill>
        <p:spPr bwMode="auto">
          <a:xfrm>
            <a:off x="2825890" y="1744352"/>
            <a:ext cx="3601045" cy="24114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89124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Acto humano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dirty="0"/>
              <a:t>Los actos humanos conscientes pueden ser reconocidos</a:t>
            </a:r>
          </a:p>
          <a:p>
            <a:pPr algn="just">
              <a:buNone/>
            </a:pPr>
            <a:r>
              <a:rPr lang="es-MX" dirty="0"/>
              <a:t>  como el conjunto de acciones realizadas por el hombre de acuerdo con una especifica intención; dichos actos representan la forma como el sujeto establece sus relaciones con los demás, caracterizan el estilo propio de</a:t>
            </a:r>
          </a:p>
          <a:p>
            <a:pPr algn="just">
              <a:buNone/>
            </a:pPr>
            <a:r>
              <a:rPr lang="es-MX" dirty="0"/>
              <a:t>  conducirlos en un determinado sentido y hacia un objetivo</a:t>
            </a:r>
          </a:p>
          <a:p>
            <a:pPr algn="just">
              <a:buNone/>
            </a:pPr>
            <a:r>
              <a:rPr lang="es-MX" dirty="0"/>
              <a:t>  especifico.</a:t>
            </a:r>
          </a:p>
          <a:p>
            <a:pPr algn="just">
              <a:buNone/>
            </a:pPr>
            <a:r>
              <a:rPr lang="es-MX" dirty="0"/>
              <a:t> </a:t>
            </a:r>
          </a:p>
        </p:txBody>
      </p:sp>
      <p:pic>
        <p:nvPicPr>
          <p:cNvPr id="1026" name="Picture 2" descr="Resultado de imagen para acto humano">
            <a:extLst>
              <a:ext uri="{FF2B5EF4-FFF2-40B4-BE49-F238E27FC236}">
                <a16:creationId xmlns:a16="http://schemas.microsoft.com/office/drawing/2014/main" xmlns="" id="{3F897E23-4538-4EAF-BC1E-B4D18DBB43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21" r="8416" b="24694"/>
          <a:stretch/>
        </p:blipFill>
        <p:spPr bwMode="auto">
          <a:xfrm>
            <a:off x="3347864" y="4038600"/>
            <a:ext cx="4608512" cy="2088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039009" y="1412776"/>
            <a:ext cx="4647791" cy="4680520"/>
          </a:xfrm>
        </p:spPr>
        <p:txBody>
          <a:bodyPr>
            <a:normAutofit/>
          </a:bodyPr>
          <a:lstStyle/>
          <a:p>
            <a:pPr algn="just"/>
            <a:r>
              <a:rPr lang="es-MX" sz="2000" b="1" dirty="0"/>
              <a:t>Actos humanos </a:t>
            </a:r>
            <a:r>
              <a:rPr lang="es-MX" sz="2000" dirty="0"/>
              <a:t>- son ejecutados consciente y libremente (racionalmente) e intervienen la inteligencia y voluntad, p. ej. leer, pensar, trabajar.</a:t>
            </a:r>
          </a:p>
          <a:p>
            <a:pPr algn="just"/>
            <a:endParaRPr lang="es-MX" sz="2000" dirty="0"/>
          </a:p>
          <a:p>
            <a:pPr algn="just"/>
            <a:endParaRPr lang="es-MX" sz="2000" dirty="0"/>
          </a:p>
          <a:p>
            <a:pPr algn="just"/>
            <a:r>
              <a:rPr lang="es-MX" sz="2000" b="1" dirty="0"/>
              <a:t>Actos del hombre </a:t>
            </a:r>
            <a:r>
              <a:rPr lang="es-MX" sz="2000" dirty="0"/>
              <a:t>- son los que carecen de conciencia y de libertad por ejemplo dormir, caminar, toser.</a:t>
            </a:r>
          </a:p>
          <a:p>
            <a:pPr>
              <a:buNone/>
            </a:pPr>
            <a:endParaRPr lang="es-MX" dirty="0"/>
          </a:p>
          <a:p>
            <a:pPr>
              <a:buNone/>
            </a:pPr>
            <a:endParaRPr lang="es-MX" dirty="0"/>
          </a:p>
          <a:p>
            <a:pPr>
              <a:buNone/>
            </a:pPr>
            <a:endParaRPr lang="es-MX" dirty="0"/>
          </a:p>
          <a:p>
            <a:pPr>
              <a:buNone/>
            </a:pPr>
            <a:endParaRPr lang="es-MX" dirty="0"/>
          </a:p>
        </p:txBody>
      </p:sp>
      <p:pic>
        <p:nvPicPr>
          <p:cNvPr id="4" name="3 Imagen" descr="imagesCARCT3T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44651" y="1556792"/>
            <a:ext cx="1876425" cy="136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4 Imagen" descr="dormir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54139" y="4077072"/>
            <a:ext cx="2457450" cy="1512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40288"/>
          </a:xfrm>
        </p:spPr>
        <p:txBody>
          <a:bodyPr/>
          <a:lstStyle/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¿Pero, qué es el bien y el mal?</a:t>
            </a:r>
          </a:p>
          <a:p>
            <a:pPr marL="0" indent="0">
              <a:buNone/>
            </a:pPr>
            <a:endParaRPr lang="es-MX" dirty="0"/>
          </a:p>
          <a:p>
            <a:pPr algn="just"/>
            <a:r>
              <a:rPr lang="es-MX" dirty="0">
                <a:solidFill>
                  <a:schemeClr val="accent2"/>
                </a:solidFill>
              </a:rPr>
              <a:t>EL BIEN Y EL MAL </a:t>
            </a:r>
            <a:r>
              <a:rPr lang="es-MX" dirty="0"/>
              <a:t>son conceptos axiológicos, de valor,</a:t>
            </a:r>
          </a:p>
          <a:p>
            <a:pPr algn="just">
              <a:buNone/>
            </a:pPr>
            <a:r>
              <a:rPr lang="es-MX" dirty="0"/>
              <a:t>inseparables y opuestos.</a:t>
            </a:r>
          </a:p>
          <a:p>
            <a:pPr algn="just">
              <a:buNone/>
            </a:pPr>
            <a:endParaRPr lang="es-MX" dirty="0"/>
          </a:p>
          <a:p>
            <a:pPr algn="just">
              <a:buNone/>
            </a:pPr>
            <a:endParaRPr lang="es-MX" dirty="0"/>
          </a:p>
          <a:p>
            <a:pPr algn="just">
              <a:buNone/>
            </a:pPr>
            <a:endParaRPr lang="es-MX" dirty="0"/>
          </a:p>
        </p:txBody>
      </p:sp>
      <p:pic>
        <p:nvPicPr>
          <p:cNvPr id="4" name="3 Imagen" descr="el bien y el m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71512" y="2852936"/>
            <a:ext cx="2286000" cy="136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615837EE-B460-46A3-B779-67D7A8F52C2E}"/>
              </a:ext>
            </a:extLst>
          </p:cNvPr>
          <p:cNvSpPr/>
          <p:nvPr/>
        </p:nvSpPr>
        <p:spPr>
          <a:xfrm>
            <a:off x="802960" y="4293096"/>
            <a:ext cx="4968552" cy="923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s-MX" dirty="0">
                <a:solidFill>
                  <a:srgbClr val="000000"/>
                </a:solidFill>
                <a:latin typeface="arial" panose="020B0604020202020204" pitchFamily="34" charset="0"/>
              </a:rPr>
              <a:t>Categorías de la ética en las que se expresa la estimación moral de los fenómenos sociales y de la conducta de las personas. </a:t>
            </a:r>
            <a:endParaRPr lang="es-MX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6F46E516-5996-4C19-828D-3AF513BE5C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/>
              <a:t>“El bien es aquello que perfecciona una naturaleza, y el</a:t>
            </a:r>
          </a:p>
          <a:p>
            <a:pPr algn="just">
              <a:buNone/>
            </a:pPr>
            <a:r>
              <a:rPr lang="es-MX" dirty="0"/>
              <a:t>bien humano lo que perfecciona el hombre”.</a:t>
            </a:r>
          </a:p>
          <a:p>
            <a:pPr algn="just">
              <a:buNone/>
            </a:pPr>
            <a:r>
              <a:rPr lang="es-MX" dirty="0"/>
              <a:t>                                                                     </a:t>
            </a:r>
          </a:p>
          <a:p>
            <a:pPr algn="just">
              <a:buNone/>
            </a:pPr>
            <a:r>
              <a:rPr lang="es-MX" dirty="0"/>
              <a:t>                                                                          Aristóteles</a:t>
            </a:r>
          </a:p>
          <a:p>
            <a:pPr algn="just">
              <a:buNone/>
            </a:pPr>
            <a:r>
              <a:rPr lang="es-MX" dirty="0"/>
              <a:t>                                                          “</a:t>
            </a:r>
            <a:r>
              <a:rPr lang="es-MX" b="1" dirty="0"/>
              <a:t>Ética </a:t>
            </a:r>
            <a:r>
              <a:rPr lang="es-MX" b="1" dirty="0" err="1"/>
              <a:t>Nicomaquea</a:t>
            </a:r>
            <a:r>
              <a:rPr lang="es-MX" b="1" dirty="0"/>
              <a:t>”   </a:t>
            </a:r>
          </a:p>
          <a:p>
            <a:pPr algn="just">
              <a:buNone/>
            </a:pPr>
            <a:r>
              <a:rPr lang="es-MX" dirty="0"/>
              <a:t>                                                                          s. IV a.C.</a:t>
            </a:r>
          </a:p>
        </p:txBody>
      </p:sp>
      <p:pic>
        <p:nvPicPr>
          <p:cNvPr id="4" name="4 Imagen" descr="aristoteles.jpg">
            <a:extLst>
              <a:ext uri="{FF2B5EF4-FFF2-40B4-BE49-F238E27FC236}">
                <a16:creationId xmlns:a16="http://schemas.microsoft.com/office/drawing/2014/main" xmlns="" id="{81B46C0E-6250-4CCC-A7F7-5A78BE06CF0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98309" y="3861048"/>
            <a:ext cx="1800200" cy="21225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65671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Persona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dirty="0"/>
              <a:t>Palabra latina que proviene del griego “</a:t>
            </a:r>
            <a:r>
              <a:rPr lang="es-MX" i="1" dirty="0" err="1"/>
              <a:t>prosopon</a:t>
            </a:r>
            <a:r>
              <a:rPr lang="es-MX" i="1" dirty="0"/>
              <a:t>” </a:t>
            </a:r>
            <a:r>
              <a:rPr lang="es-MX" dirty="0"/>
              <a:t>(cara o rostro). </a:t>
            </a:r>
          </a:p>
          <a:p>
            <a:pPr marL="0" indent="0" algn="just">
              <a:buNone/>
            </a:pPr>
            <a:r>
              <a:rPr lang="es-MX" dirty="0"/>
              <a:t>Este vocablo señalaba originariamente la </a:t>
            </a:r>
            <a:r>
              <a:rPr lang="es-MX" b="1" dirty="0"/>
              <a:t>máscara </a:t>
            </a:r>
            <a:r>
              <a:rPr lang="es-MX" dirty="0"/>
              <a:t>usada por el actor teatral para representar un personaje.</a:t>
            </a:r>
          </a:p>
          <a:p>
            <a:pPr marL="0" indent="0" algn="just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 </a:t>
            </a:r>
          </a:p>
        </p:txBody>
      </p:sp>
      <p:pic>
        <p:nvPicPr>
          <p:cNvPr id="4" name="3 Imagen" descr="máscara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6176" y="4221088"/>
            <a:ext cx="2390775" cy="1914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CuadroTexto 4"/>
          <p:cNvSpPr txBox="1"/>
          <p:nvPr/>
        </p:nvSpPr>
        <p:spPr>
          <a:xfrm>
            <a:off x="1763689" y="3861048"/>
            <a:ext cx="2448272" cy="224676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2000" i="1" dirty="0">
                <a:solidFill>
                  <a:srgbClr val="000000"/>
                </a:solidFill>
                <a:latin typeface="arial" panose="020B0604020202020204" pitchFamily="34" charset="0"/>
              </a:rPr>
              <a:t>Homo </a:t>
            </a:r>
            <a:r>
              <a:rPr lang="es-MX" sz="2000" i="1" dirty="0" err="1">
                <a:solidFill>
                  <a:srgbClr val="000000"/>
                </a:solidFill>
                <a:latin typeface="arial" panose="020B0604020202020204" pitchFamily="34" charset="0"/>
              </a:rPr>
              <a:t>plures</a:t>
            </a:r>
            <a:r>
              <a:rPr lang="es-MX" sz="2000" i="1" dirty="0">
                <a:solidFill>
                  <a:srgbClr val="000000"/>
                </a:solidFill>
                <a:latin typeface="arial" panose="020B0604020202020204" pitchFamily="34" charset="0"/>
              </a:rPr>
              <a:t> personas </a:t>
            </a:r>
            <a:r>
              <a:rPr lang="es-MX" sz="2000" i="1" dirty="0" err="1">
                <a:solidFill>
                  <a:srgbClr val="000000"/>
                </a:solidFill>
                <a:latin typeface="arial" panose="020B0604020202020204" pitchFamily="34" charset="0"/>
              </a:rPr>
              <a:t>sustinet</a:t>
            </a:r>
            <a:r>
              <a:rPr lang="es-MX" sz="2000" i="1" dirty="0">
                <a:solidFill>
                  <a:srgbClr val="000000"/>
                </a:solidFill>
                <a:latin typeface="arial" panose="020B0604020202020204" pitchFamily="34" charset="0"/>
              </a:rPr>
              <a:t>: </a:t>
            </a:r>
            <a:r>
              <a:rPr lang="es-MX" sz="2000" dirty="0">
                <a:solidFill>
                  <a:srgbClr val="000000"/>
                </a:solidFill>
                <a:latin typeface="arial" panose="020B0604020202020204" pitchFamily="34" charset="0"/>
              </a:rPr>
              <a:t>el hombre sostiene o desempeña muchas máscaras o papeles</a:t>
            </a:r>
          </a:p>
          <a:p>
            <a:r>
              <a:rPr lang="es-MX" sz="2000" dirty="0">
                <a:solidFill>
                  <a:srgbClr val="000000"/>
                </a:solidFill>
                <a:latin typeface="arial" panose="020B0604020202020204" pitchFamily="34" charset="0"/>
              </a:rPr>
              <a:t>Refrán jurídico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35302662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628800"/>
            <a:ext cx="5832648" cy="2376265"/>
          </a:xfrm>
          <a:solidFill>
            <a:schemeClr val="bg2"/>
          </a:solidFill>
        </p:spPr>
        <p:txBody>
          <a:bodyPr>
            <a:normAutofit/>
          </a:bodyPr>
          <a:lstStyle/>
          <a:p>
            <a:pPr algn="just"/>
            <a:r>
              <a:rPr lang="es-MX" dirty="0"/>
              <a:t>Cuando el hombre se constituye como un </a:t>
            </a:r>
            <a:r>
              <a:rPr lang="es-MX" dirty="0">
                <a:solidFill>
                  <a:schemeClr val="accent2"/>
                </a:solidFill>
              </a:rPr>
              <a:t>sujeto </a:t>
            </a:r>
            <a:r>
              <a:rPr lang="es-MX" dirty="0" err="1">
                <a:solidFill>
                  <a:schemeClr val="accent2"/>
                </a:solidFill>
              </a:rPr>
              <a:t>bio</a:t>
            </a:r>
            <a:r>
              <a:rPr lang="es-MX" dirty="0">
                <a:solidFill>
                  <a:schemeClr val="accent2"/>
                </a:solidFill>
              </a:rPr>
              <a:t>-psicosocial y espiritual sano</a:t>
            </a:r>
            <a:r>
              <a:rPr lang="es-MX" dirty="0"/>
              <a:t> tiende </a:t>
            </a:r>
            <a:r>
              <a:rPr lang="es-MX" b="1" dirty="0"/>
              <a:t>hacia el bien </a:t>
            </a:r>
            <a:r>
              <a:rPr lang="es-MX" dirty="0"/>
              <a:t>de manera natural, ya sea particular y/o en beneficio general (bien de orden).</a:t>
            </a:r>
          </a:p>
        </p:txBody>
      </p:sp>
      <p:pic>
        <p:nvPicPr>
          <p:cNvPr id="5" name="4 Imagen" descr="050113_ang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3367032"/>
            <a:ext cx="1944216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467544" y="1628800"/>
            <a:ext cx="8280920" cy="12003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s-MX" sz="2400" dirty="0"/>
              <a:t>El mal es una carencia de bondad y no realidad auténtica; es </a:t>
            </a:r>
            <a:r>
              <a:rPr lang="es-MX" sz="2400" dirty="0">
                <a:solidFill>
                  <a:schemeClr val="accent2"/>
                </a:solidFill>
              </a:rPr>
              <a:t>ausencia y vacío</a:t>
            </a:r>
            <a:r>
              <a:rPr lang="es-MX" sz="2400" dirty="0"/>
              <a:t>, y en sentido estricto “no ser”; no ser que deja el bien cuando debería ser..</a:t>
            </a:r>
          </a:p>
        </p:txBody>
      </p:sp>
      <p:pic>
        <p:nvPicPr>
          <p:cNvPr id="7" name="6 Imagen" descr="el m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4221088"/>
            <a:ext cx="2571750" cy="1781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8 Imagen" descr="el mal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60054" y="3162097"/>
            <a:ext cx="2647950" cy="1733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Marcador de contenido" descr="el mal en el mund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1184" y="764704"/>
            <a:ext cx="7001554" cy="33257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4 Rectángulo redondeado"/>
          <p:cNvSpPr/>
          <p:nvPr/>
        </p:nvSpPr>
        <p:spPr>
          <a:xfrm>
            <a:off x="1907704" y="4109055"/>
            <a:ext cx="6876256" cy="187220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/>
              <a:t>El verdadero mal, presente en forma dramática en el mundo actual y en el corazón de muchos hombres, tiene su raíz en la </a:t>
            </a:r>
            <a:r>
              <a:rPr lang="es-MX" sz="2000" b="1" dirty="0"/>
              <a:t>no sujeción </a:t>
            </a:r>
            <a:r>
              <a:rPr lang="es-MX" sz="2000" dirty="0"/>
              <a:t>de multitud de vidas </a:t>
            </a:r>
            <a:r>
              <a:rPr lang="es-MX" sz="2000" b="1" dirty="0"/>
              <a:t>a la norma moral</a:t>
            </a:r>
            <a:r>
              <a:rPr lang="es-MX" sz="2000" dirty="0"/>
              <a:t>.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568280"/>
          </a:xfrm>
        </p:spPr>
        <p:txBody>
          <a:bodyPr/>
          <a:lstStyle/>
          <a:p>
            <a:pPr algn="just"/>
            <a:r>
              <a:rPr lang="es-MX" dirty="0"/>
              <a:t>Es necesario que los hombres que integran la sociedad, sujeten sus actos </a:t>
            </a:r>
            <a:r>
              <a:rPr lang="es-MX" b="1" dirty="0"/>
              <a:t>conscientes y libres </a:t>
            </a:r>
            <a:r>
              <a:rPr lang="es-MX" dirty="0"/>
              <a:t>a normas que los constituyan por dentro en hombres de bien, virtuosos, capaces de irradiar bondad, nobleza, sinceridad, justicia, paz, laboriosidad y grandeza de alma a su alrededor. </a:t>
            </a:r>
          </a:p>
          <a:p>
            <a:endParaRPr lang="es-MX" b="1" dirty="0"/>
          </a:p>
          <a:p>
            <a:endParaRPr lang="es-MX" dirty="0"/>
          </a:p>
        </p:txBody>
      </p:sp>
      <p:pic>
        <p:nvPicPr>
          <p:cNvPr id="4" name="3 Imagen" descr="enfermo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5533" y="4365104"/>
            <a:ext cx="2676525" cy="1704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4 Imagen" descr="desigualda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33663" y="2938229"/>
            <a:ext cx="2466975" cy="184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6 Imagen" descr="violenci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28184" y="3016348"/>
            <a:ext cx="1847850" cy="1571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5 Imagen" descr="pobrez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71429" y="4661699"/>
            <a:ext cx="2286000" cy="1514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24CEAE7-6543-4EA3-B22B-7AE54E44D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Características del acto humano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D9ACE32C-7BBF-44BE-B7C6-01BD021680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77072"/>
          </a:xfrm>
        </p:spPr>
        <p:txBody>
          <a:bodyPr/>
          <a:lstStyle/>
          <a:p>
            <a:pPr marL="0" indent="0">
              <a:buNone/>
            </a:pPr>
            <a:endParaRPr lang="es-MX" dirty="0"/>
          </a:p>
          <a:p>
            <a:pPr>
              <a:buFont typeface="Wingdings" panose="05000000000000000000" pitchFamily="2" charset="2"/>
              <a:buChar char="§"/>
            </a:pPr>
            <a:r>
              <a:rPr lang="es-MX" dirty="0"/>
              <a:t> Que sea </a:t>
            </a:r>
            <a:r>
              <a:rPr lang="es-MX" b="1" dirty="0"/>
              <a:t>racional</a:t>
            </a:r>
            <a:r>
              <a:rPr lang="es-MX" dirty="0"/>
              <a:t>, con pleno dominio y deliberación.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MX" dirty="0"/>
              <a:t> Que sea </a:t>
            </a:r>
            <a:r>
              <a:rPr lang="es-MX" b="1" dirty="0"/>
              <a:t>libre</a:t>
            </a:r>
            <a:r>
              <a:rPr lang="es-MX" dirty="0"/>
              <a:t>, procedente de la libertad humana.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MX" dirty="0"/>
              <a:t> Que sea </a:t>
            </a:r>
            <a:r>
              <a:rPr lang="es-MX" b="1" dirty="0"/>
              <a:t>voluntario</a:t>
            </a:r>
            <a:r>
              <a:rPr lang="es-MX" dirty="0"/>
              <a:t>, realizado a sabiendas.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MX" dirty="0"/>
              <a:t> Que sea </a:t>
            </a:r>
            <a:r>
              <a:rPr lang="es-MX" b="1" dirty="0"/>
              <a:t>moral</a:t>
            </a:r>
            <a:r>
              <a:rPr lang="es-MX" dirty="0"/>
              <a:t>, en cuanto se ajusta o no a las reglas de la moralidad.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MX" dirty="0"/>
              <a:t> Que sea </a:t>
            </a:r>
            <a:r>
              <a:rPr lang="es-MX" b="1" dirty="0"/>
              <a:t>imputable</a:t>
            </a:r>
            <a:r>
              <a:rPr lang="es-MX" dirty="0"/>
              <a:t>, por cuanto el sujeto asume la responsabilidad del mismo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326479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Elementos del Acto humano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131840" y="2132857"/>
            <a:ext cx="5554960" cy="3172568"/>
          </a:xfrm>
        </p:spPr>
        <p:txBody>
          <a:bodyPr>
            <a:noAutofit/>
          </a:bodyPr>
          <a:lstStyle/>
          <a:p>
            <a:pPr algn="just"/>
            <a:r>
              <a:rPr lang="es-MX" b="1" u="sng" dirty="0"/>
              <a:t>El objeto </a:t>
            </a:r>
            <a:r>
              <a:rPr lang="es-MX" dirty="0"/>
              <a:t>es la materia de un acto humano, si el objeto es malo, el acto será malo o ilícito y viceversa. 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El acto depende fundamentalmente de la </a:t>
            </a:r>
            <a:r>
              <a:rPr lang="es-MX" dirty="0">
                <a:solidFill>
                  <a:schemeClr val="accent2"/>
                </a:solidFill>
              </a:rPr>
              <a:t>decisión</a:t>
            </a:r>
            <a:r>
              <a:rPr lang="es-MX" dirty="0"/>
              <a:t> más que de las circunstancias. </a:t>
            </a:r>
          </a:p>
          <a:p>
            <a:pPr marL="0" indent="0" algn="just">
              <a:buNone/>
            </a:pP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pic>
        <p:nvPicPr>
          <p:cNvPr id="5" name="4 Imagen" descr="domando las palabra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429000"/>
            <a:ext cx="1828800" cy="1876425"/>
          </a:xfrm>
          <a:prstGeom prst="rect">
            <a:avLst/>
          </a:prstGeom>
        </p:spPr>
      </p:pic>
      <p:pic>
        <p:nvPicPr>
          <p:cNvPr id="6" name="5 Imagen" descr="maldiciend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2381496"/>
            <a:ext cx="971550" cy="97155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xmlns="" id="{E1856263-72D7-4434-BA82-51F94B7B026F}"/>
              </a:ext>
            </a:extLst>
          </p:cNvPr>
          <p:cNvSpPr txBox="1"/>
          <p:nvPr/>
        </p:nvSpPr>
        <p:spPr>
          <a:xfrm>
            <a:off x="1544241" y="5271787"/>
            <a:ext cx="971550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dirty="0"/>
              <a:t>Hablar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84491" y="1186604"/>
            <a:ext cx="6938546" cy="145030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es-MX" b="1" u="sng" dirty="0"/>
              <a:t>Las circunstancias</a:t>
            </a:r>
            <a:r>
              <a:rPr lang="es-MX" dirty="0"/>
              <a:t> son los elementos secundarios que rodean la realización de un acto, pudiendo agravar o atenuar su moralidad.</a:t>
            </a:r>
          </a:p>
          <a:p>
            <a:pPr algn="just">
              <a:buNone/>
            </a:pPr>
            <a:endParaRPr lang="es-MX" dirty="0"/>
          </a:p>
        </p:txBody>
      </p:sp>
      <p:pic>
        <p:nvPicPr>
          <p:cNvPr id="4" name="3 Imagen" descr="DINER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73739" y="3573016"/>
            <a:ext cx="2619375" cy="1743075"/>
          </a:xfrm>
          <a:prstGeom prst="rect">
            <a:avLst/>
          </a:prstGeom>
        </p:spPr>
      </p:pic>
      <p:pic>
        <p:nvPicPr>
          <p:cNvPr id="2050" name="Picture 2" descr="Resultado de imagen para imagenes de ladrón">
            <a:extLst>
              <a:ext uri="{FF2B5EF4-FFF2-40B4-BE49-F238E27FC236}">
                <a16:creationId xmlns:a16="http://schemas.microsoft.com/office/drawing/2014/main" xmlns="" id="{20888D77-D5B1-4BAF-AA39-F776E273E6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513"/>
          <a:stretch/>
        </p:blipFill>
        <p:spPr bwMode="auto">
          <a:xfrm>
            <a:off x="3622870" y="3250053"/>
            <a:ext cx="1516162" cy="1462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4 Imagen" descr="DINER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57577" y="4374146"/>
            <a:ext cx="1516162" cy="15641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FF474707-C91E-4EAE-ABF6-71B7AB83B7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540768"/>
          </a:xfrm>
        </p:spPr>
        <p:txBody>
          <a:bodyPr>
            <a:normAutofit/>
          </a:bodyPr>
          <a:lstStyle/>
          <a:p>
            <a:pPr algn="just"/>
            <a:r>
              <a:rPr lang="es-MX" b="1" u="sng" dirty="0"/>
              <a:t>El fin o la intención</a:t>
            </a:r>
            <a:r>
              <a:rPr lang="es-MX" dirty="0"/>
              <a:t> es el fin que la voluntad pretende al realizar un acto. Es un elemento esencial en la calificación moral de un acto.</a:t>
            </a:r>
          </a:p>
          <a:p>
            <a:pPr algn="just">
              <a:buNone/>
            </a:pPr>
            <a:endParaRPr lang="es-MX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FCB8FB99-8149-4DE1-B8DE-95BB93FD4B05}"/>
              </a:ext>
            </a:extLst>
          </p:cNvPr>
          <p:cNvSpPr/>
          <p:nvPr/>
        </p:nvSpPr>
        <p:spPr>
          <a:xfrm>
            <a:off x="1115616" y="3140968"/>
            <a:ext cx="4092992" cy="230832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s-MX" sz="2400" b="1" dirty="0"/>
              <a:t>El fin no justifica los medios por la sencilla y clara razón de que los medios empleados determinan la naturaleza de los fines obtenidos</a:t>
            </a:r>
            <a:endParaRPr lang="es-MX" sz="2400" dirty="0"/>
          </a:p>
        </p:txBody>
      </p:sp>
      <p:pic>
        <p:nvPicPr>
          <p:cNvPr id="3074" name="Picture 2" descr="Resultado de imagen para imagenes de un acto bueno">
            <a:extLst>
              <a:ext uri="{FF2B5EF4-FFF2-40B4-BE49-F238E27FC236}">
                <a16:creationId xmlns:a16="http://schemas.microsoft.com/office/drawing/2014/main" xmlns="" id="{EFD96753-9ED6-49A8-81F3-B55F9BB0E9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1697" y="3391469"/>
            <a:ext cx="2895600" cy="158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07541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Robin Hoo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799044"/>
            <a:ext cx="2432298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4 CuadroTexto"/>
          <p:cNvSpPr txBox="1"/>
          <p:nvPr/>
        </p:nvSpPr>
        <p:spPr>
          <a:xfrm>
            <a:off x="3707904" y="4851316"/>
            <a:ext cx="3348372" cy="92333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b="1" dirty="0"/>
              <a:t>Un fin bueno nunca podrá convertir en bueno un acto malo</a:t>
            </a:r>
            <a:r>
              <a:rPr lang="es-MX" dirty="0"/>
              <a:t>.</a:t>
            </a:r>
          </a:p>
        </p:txBody>
      </p:sp>
      <p:sp>
        <p:nvSpPr>
          <p:cNvPr id="2" name="Rectángulo 1"/>
          <p:cNvSpPr/>
          <p:nvPr/>
        </p:nvSpPr>
        <p:spPr>
          <a:xfrm>
            <a:off x="755576" y="1845140"/>
            <a:ext cx="7560840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s-MX" sz="2400" dirty="0"/>
              <a:t>Cuando un acto es indiferente, es el fin el que lo convierte en bueno o en malo. </a:t>
            </a:r>
          </a:p>
          <a:p>
            <a:pPr algn="just">
              <a:buNone/>
            </a:pPr>
            <a:r>
              <a:rPr lang="es-MX" sz="2400" dirty="0"/>
              <a:t>Ej. pasear, pero con idea de planear un robo.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Acto humano 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7638352"/>
              </p:ext>
            </p:extLst>
          </p:nvPr>
        </p:nvGraphicFramePr>
        <p:xfrm>
          <a:off x="382137" y="1988840"/>
          <a:ext cx="6984776" cy="3912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7510146" y="3344723"/>
            <a:ext cx="1461753" cy="12003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dirty="0"/>
              <a:t>Acto humano moralmente bueno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7394" y="3236784"/>
            <a:ext cx="624505" cy="3844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204690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>
            <a:extLst>
              <a:ext uri="{FF2B5EF4-FFF2-40B4-BE49-F238E27FC236}">
                <a16:creationId xmlns:a16="http://schemas.microsoft.com/office/drawing/2014/main" xmlns="" id="{027284CB-D986-4684-A5C0-ED5FA247A7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7680" y="2500033"/>
            <a:ext cx="3583132" cy="28665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Persona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127549"/>
            <a:ext cx="8229600" cy="1022412"/>
          </a:xfrm>
        </p:spPr>
        <p:txBody>
          <a:bodyPr/>
          <a:lstStyle/>
          <a:p>
            <a:r>
              <a:rPr lang="es-MX" dirty="0"/>
              <a:t>El hombre en general no existe, en la realidad sólo existen personas concretas: tú, yo, ella…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457201" y="3613213"/>
            <a:ext cx="1864988" cy="116955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1400" dirty="0"/>
              <a:t>Hombre de las cavernas</a:t>
            </a:r>
          </a:p>
          <a:p>
            <a:endParaRPr lang="es-MX" sz="1400" dirty="0"/>
          </a:p>
          <a:p>
            <a:r>
              <a:rPr lang="es-MX" sz="1400" dirty="0"/>
              <a:t>Persona de las cavernas 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2195736" y="5447219"/>
            <a:ext cx="4680520" cy="7078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2000" dirty="0"/>
              <a:t>En el derecho romano los esclavos eran hombres pero no personas</a:t>
            </a:r>
          </a:p>
        </p:txBody>
      </p:sp>
      <p:sp>
        <p:nvSpPr>
          <p:cNvPr id="10" name="Multiplicar 9"/>
          <p:cNvSpPr/>
          <p:nvPr/>
        </p:nvSpPr>
        <p:spPr>
          <a:xfrm>
            <a:off x="2052451" y="4197988"/>
            <a:ext cx="288032" cy="504056"/>
          </a:xfrm>
          <a:prstGeom prst="mathMultiply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277" y="3482793"/>
            <a:ext cx="731821" cy="450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1203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9 Imagen" descr="buenas acciones 6.jpg">
            <a:extLst>
              <a:ext uri="{FF2B5EF4-FFF2-40B4-BE49-F238E27FC236}">
                <a16:creationId xmlns:a16="http://schemas.microsoft.com/office/drawing/2014/main" xmlns="" id="{5A9436C5-8D7D-4EF8-B0C6-EB8304A1F01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4589295"/>
            <a:ext cx="2619375" cy="1743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5 Imagen" descr="buenas acciones 2.jpg">
            <a:extLst>
              <a:ext uri="{FF2B5EF4-FFF2-40B4-BE49-F238E27FC236}">
                <a16:creationId xmlns:a16="http://schemas.microsoft.com/office/drawing/2014/main" xmlns="" id="{D230003A-2624-413E-A935-23943A54BC0B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2725" y="1833154"/>
            <a:ext cx="2581275" cy="1771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Resultado de imagen para atención odontológica">
            <a:extLst>
              <a:ext uri="{FF2B5EF4-FFF2-40B4-BE49-F238E27FC236}">
                <a16:creationId xmlns:a16="http://schemas.microsoft.com/office/drawing/2014/main" xmlns="" id="{D7250A10-B770-46F8-87D0-4F2F90A60A0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389269"/>
            <a:ext cx="2143125" cy="2143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xmlns="" id="{DE635AC4-2003-46BC-B28A-B2137D727A9B}"/>
              </a:ext>
            </a:extLst>
          </p:cNvPr>
          <p:cNvSpPr/>
          <p:nvPr/>
        </p:nvSpPr>
        <p:spPr>
          <a:xfrm>
            <a:off x="845841" y="1556792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2000" dirty="0"/>
              <a:t>El acto médico, constituye un acto esencialmente humano por ser consciente y libre, e inmanentemente moral.</a:t>
            </a:r>
          </a:p>
        </p:txBody>
      </p:sp>
      <p:pic>
        <p:nvPicPr>
          <p:cNvPr id="4100" name="Picture 4" descr="Resultado de imagen para atención odontológica a personas pobres">
            <a:extLst>
              <a:ext uri="{FF2B5EF4-FFF2-40B4-BE49-F238E27FC236}">
                <a16:creationId xmlns:a16="http://schemas.microsoft.com/office/drawing/2014/main" xmlns="" id="{8E89344C-B793-4B3F-AF78-04CAD2CC0A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2252" y="2663171"/>
            <a:ext cx="2619375" cy="1743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14450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EE264AE-9BC0-48C3-B7C2-E6FA5D678F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Gracias por su atención</a:t>
            </a:r>
          </a:p>
        </p:txBody>
      </p:sp>
      <p:pic>
        <p:nvPicPr>
          <p:cNvPr id="1026" name="Picture 2" descr="Resultado de imagen para mafalda y los valores humanos">
            <a:extLst>
              <a:ext uri="{FF2B5EF4-FFF2-40B4-BE49-F238E27FC236}">
                <a16:creationId xmlns:a16="http://schemas.microsoft.com/office/drawing/2014/main" xmlns="" id="{0181D03F-B601-4595-BB69-583F53F6867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671" y="3777380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mafalda y los valores humanos">
            <a:extLst>
              <a:ext uri="{FF2B5EF4-FFF2-40B4-BE49-F238E27FC236}">
                <a16:creationId xmlns:a16="http://schemas.microsoft.com/office/drawing/2014/main" xmlns="" id="{E33CDC7A-CCB3-4023-8184-78A4EEEA73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326" y="2319337"/>
            <a:ext cx="2309134" cy="1731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0" name="Picture 6" descr="Imagen relacionada">
            <a:extLst>
              <a:ext uri="{FF2B5EF4-FFF2-40B4-BE49-F238E27FC236}">
                <a16:creationId xmlns:a16="http://schemas.microsoft.com/office/drawing/2014/main" xmlns="" id="{12008010-7F1F-4AE5-A34A-CF5B5A3D91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3518" y="2203336"/>
            <a:ext cx="2466091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n relacionada">
            <a:extLst>
              <a:ext uri="{FF2B5EF4-FFF2-40B4-BE49-F238E27FC236}">
                <a16:creationId xmlns:a16="http://schemas.microsoft.com/office/drawing/2014/main" xmlns="" id="{66854FBC-7893-4A1C-BFE5-09B67AFE41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8857" y="4701305"/>
            <a:ext cx="2466975" cy="156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Imagen relacionada">
            <a:extLst>
              <a:ext uri="{FF2B5EF4-FFF2-40B4-BE49-F238E27FC236}">
                <a16:creationId xmlns:a16="http://schemas.microsoft.com/office/drawing/2014/main" xmlns="" id="{29E9B4AA-C70D-412D-BF1E-6D64682283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85" y="4904113"/>
            <a:ext cx="2466975" cy="156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Resultado de imagen para mafalda y los valores humanos">
            <a:extLst>
              <a:ext uri="{FF2B5EF4-FFF2-40B4-BE49-F238E27FC236}">
                <a16:creationId xmlns:a16="http://schemas.microsoft.com/office/drawing/2014/main" xmlns="" id="{38172F40-BE24-46C8-9C6B-28368157A0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139" y="1827950"/>
            <a:ext cx="2552700" cy="179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7813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Referencias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/>
              <a:t>BARRACA MAIRAL, J. Bioética desde lo irrepetible de la persona: una fundamentación de la dignidad de la vida humana en lo único y en lo “personal”. </a:t>
            </a:r>
            <a:r>
              <a:rPr lang="es-MX" i="1" dirty="0"/>
              <a:t>Prisma Jurídico, </a:t>
            </a:r>
            <a:r>
              <a:rPr lang="es-MX" dirty="0"/>
              <a:t>Sao Pablo, v. 9, n. 2, p. 291-306, jul./dez.2010</a:t>
            </a:r>
          </a:p>
          <a:p>
            <a:pPr algn="just"/>
            <a:r>
              <a:rPr lang="es-MX" dirty="0"/>
              <a:t>HOUSSET, EMMANUEL. La persona como creatura. </a:t>
            </a:r>
            <a:r>
              <a:rPr lang="es-MX" i="1" dirty="0"/>
              <a:t>Teología y vida</a:t>
            </a:r>
            <a:r>
              <a:rPr lang="es-MX" dirty="0"/>
              <a:t>, vol.LI, núm. 1-2, 2010, pp. 161-178. Pontificia Universidad Católica de Chile. Santiago, Chile.</a:t>
            </a:r>
          </a:p>
          <a:p>
            <a:pPr algn="just"/>
            <a:r>
              <a:rPr lang="es-MX" dirty="0"/>
              <a:t>MARÍN CASTAN, MA. LUISA. La dignidad humana, los derechos humanos y los derechos constitucionales. </a:t>
            </a:r>
            <a:r>
              <a:rPr lang="es-MX" i="1" dirty="0"/>
              <a:t>Revista de Bioética y derecho</a:t>
            </a:r>
            <a:r>
              <a:rPr lang="es-MX" dirty="0"/>
              <a:t>, </a:t>
            </a:r>
            <a:r>
              <a:rPr lang="es-MX" dirty="0" err="1"/>
              <a:t>num</a:t>
            </a:r>
            <a:r>
              <a:rPr lang="es-MX" dirty="0"/>
              <a:t>. 9, 2007, http://www.bioeticayderecho.ub.es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79655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Persona se opone a cosa o animal</a:t>
            </a: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396" y="4077072"/>
            <a:ext cx="3169692" cy="20036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817769"/>
            <a:ext cx="1794725" cy="2114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CuadroTexto 5"/>
          <p:cNvSpPr txBox="1"/>
          <p:nvPr/>
        </p:nvSpPr>
        <p:spPr>
          <a:xfrm>
            <a:off x="594454" y="1916832"/>
            <a:ext cx="8113164" cy="150810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dirty="0"/>
              <a:t>“</a:t>
            </a:r>
            <a:r>
              <a:rPr lang="es-MX" sz="2000" dirty="0"/>
              <a:t>Persona es alguien que siente, reflexiona y piensa, con superioridad respecto a los demás animales, que domina, es un ser social, con capacidad para inventar el arte y las ciencias, que puede ser malo o bueno, que vive organizado, que tiene cultura, leyes, normas…”</a:t>
            </a:r>
          </a:p>
          <a:p>
            <a:pPr algn="r"/>
            <a:r>
              <a:rPr lang="es-MX" sz="1200" dirty="0"/>
              <a:t>Denis Diderot (Francia s. XVIII)</a:t>
            </a:r>
          </a:p>
        </p:txBody>
      </p:sp>
    </p:spTree>
    <p:extLst>
      <p:ext uri="{BB962C8B-B14F-4D97-AF65-F5344CB8AC3E}">
        <p14:creationId xmlns:p14="http://schemas.microsoft.com/office/powerpoint/2010/main" val="1145850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63888" y="2060848"/>
            <a:ext cx="5194920" cy="4992216"/>
          </a:xfrm>
        </p:spPr>
        <p:txBody>
          <a:bodyPr/>
          <a:lstStyle/>
          <a:p>
            <a:pPr algn="just"/>
            <a:endParaRPr lang="es-MX" dirty="0"/>
          </a:p>
          <a:p>
            <a:pPr algn="r"/>
            <a:endParaRPr lang="es-MX" sz="1600" dirty="0"/>
          </a:p>
          <a:p>
            <a:pPr algn="just"/>
            <a:r>
              <a:rPr lang="es-MX" dirty="0"/>
              <a:t>La persona es un </a:t>
            </a:r>
            <a:r>
              <a:rPr lang="es-MX" b="1" dirty="0"/>
              <a:t>SUJETO,</a:t>
            </a:r>
            <a:r>
              <a:rPr lang="es-MX" dirty="0"/>
              <a:t> alguien que se pertenece a sí mismo, que   </a:t>
            </a:r>
            <a:r>
              <a:rPr lang="es-MX" b="1" dirty="0"/>
              <a:t>tiene valor propio </a:t>
            </a:r>
            <a:r>
              <a:rPr lang="es-MX" dirty="0"/>
              <a:t>con unidad en el espacio y permanencia en el tiempo de su identidad: </a:t>
            </a:r>
            <a:r>
              <a:rPr lang="es-MX" b="1" dirty="0"/>
              <a:t>siempre es el mismo</a:t>
            </a:r>
            <a:r>
              <a:rPr lang="es-MX" dirty="0"/>
              <a:t> e idéntico a pesar de los cambios.</a:t>
            </a:r>
          </a:p>
          <a:p>
            <a:pPr algn="just"/>
            <a:endParaRPr lang="es-MX" dirty="0"/>
          </a:p>
          <a:p>
            <a:pPr algn="just"/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246456"/>
            <a:ext cx="2312581" cy="3468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ángulo 6"/>
          <p:cNvSpPr/>
          <p:nvPr/>
        </p:nvSpPr>
        <p:spPr>
          <a:xfrm>
            <a:off x="755576" y="836712"/>
            <a:ext cx="7128792" cy="70788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s-MX" sz="2800" dirty="0"/>
              <a:t>Sujeto individual de naturaleza racional.</a:t>
            </a:r>
          </a:p>
          <a:p>
            <a:pPr algn="r"/>
            <a:r>
              <a:rPr lang="es-MX" sz="1200" dirty="0" err="1"/>
              <a:t>Boecio</a:t>
            </a:r>
            <a:r>
              <a:rPr lang="es-MX" sz="1200" dirty="0"/>
              <a:t> (Roma 524-480 a. C.)</a:t>
            </a:r>
          </a:p>
        </p:txBody>
      </p:sp>
    </p:spTree>
    <p:extLst>
      <p:ext uri="{BB962C8B-B14F-4D97-AF65-F5344CB8AC3E}">
        <p14:creationId xmlns:p14="http://schemas.microsoft.com/office/powerpoint/2010/main" val="3488072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2088232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endParaRPr lang="es-MX" dirty="0"/>
          </a:p>
          <a:p>
            <a:r>
              <a:rPr lang="es-MX" dirty="0"/>
              <a:t>La persona es un </a:t>
            </a:r>
            <a:r>
              <a:rPr lang="es-MX" b="1" dirty="0"/>
              <a:t>INDIVIDUO</a:t>
            </a:r>
            <a:r>
              <a:rPr lang="es-MX" dirty="0"/>
              <a:t> que posee una unidad interna en sí mismo y es diferente a los otros, es único e irrepetible, singular, inconfundible e insustituible.</a:t>
            </a:r>
          </a:p>
          <a:p>
            <a:endParaRPr lang="es-MX" dirty="0"/>
          </a:p>
        </p:txBody>
      </p:sp>
      <p:pic>
        <p:nvPicPr>
          <p:cNvPr id="5" name="4 Imagen" descr="DIFERENTES RAZA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3563636"/>
            <a:ext cx="2520280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6 Imagen" descr="indigena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86807" y="3563636"/>
            <a:ext cx="3517007" cy="2645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764704"/>
            <a:ext cx="8229600" cy="2952328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just">
              <a:buNone/>
            </a:pPr>
            <a:endParaRPr lang="es-MX" dirty="0"/>
          </a:p>
          <a:p>
            <a:pPr algn="just"/>
            <a:r>
              <a:rPr lang="es-MX" dirty="0"/>
              <a:t>La persona es un ser </a:t>
            </a:r>
            <a:r>
              <a:rPr lang="es-MX" b="1" dirty="0"/>
              <a:t>RACIONAL</a:t>
            </a:r>
            <a:r>
              <a:rPr lang="es-MX" dirty="0"/>
              <a:t> y espiritual. “Racional” indica todas las capacidades superiores del hombre (inteligencia, amor, sentimientos, moralidad, religiosidad, etc.), que algunos desarrollan más que otros pero todos tenemos el mismo potencial.</a:t>
            </a:r>
          </a:p>
          <a:p>
            <a:pPr algn="just"/>
            <a:endParaRPr lang="es-MX" dirty="0"/>
          </a:p>
          <a:p>
            <a:pPr algn="just"/>
            <a:endParaRPr lang="es-MX" dirty="0"/>
          </a:p>
        </p:txBody>
      </p:sp>
      <p:pic>
        <p:nvPicPr>
          <p:cNvPr id="4" name="3 Imagen" descr="RACIONALIDA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9033" y="3950916"/>
            <a:ext cx="2815977" cy="1222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4 Imagen" descr="RACIONALIDAD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0386" y="3887973"/>
            <a:ext cx="2421362" cy="12454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5 Imagen" descr="RACIONALIDAD 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0706" y="5313388"/>
            <a:ext cx="1749232" cy="14707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6 Imagen" descr="DIFERENTES RELIGIONE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81400" y="5211066"/>
            <a:ext cx="2259335" cy="15034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7 Imagen" descr="EINSTEI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97124" y="3950916"/>
            <a:ext cx="2066925" cy="220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61649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La persona…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marL="0" indent="0" algn="just">
              <a:buNone/>
            </a:pPr>
            <a:r>
              <a:rPr lang="es-MX" dirty="0"/>
              <a:t> “…es una extraordinaria combinación de cuerpo, alma y razón; es un rostro, expresiones, sonrisa, mirada, el timbre de una voz, los gestos familiares, una manera de andar, una forma de escribir, gustos, gracia, olor, sensibilidad; es un temperamento innato, un carácter formado, un cambio de ánimo, un pasado, un presente, una posibilidad de futuro, ciertas preferencias; es misterio, fuerza vital, introspección y mil cosas más…”</a:t>
            </a:r>
          </a:p>
          <a:p>
            <a:pPr algn="just"/>
            <a:endParaRPr lang="es-MX" dirty="0"/>
          </a:p>
          <a:p>
            <a:pPr algn="just"/>
            <a:r>
              <a:rPr lang="es-MX" sz="1800" dirty="0"/>
              <a:t>Carolina Álvarez de la Cadena </a:t>
            </a:r>
          </a:p>
          <a:p>
            <a:pPr algn="just"/>
            <a:r>
              <a:rPr lang="es-MX" sz="1200" b="1" dirty="0"/>
              <a:t>ETICA ODONTOLÓGICA     </a:t>
            </a:r>
          </a:p>
        </p:txBody>
      </p:sp>
      <p:pic>
        <p:nvPicPr>
          <p:cNvPr id="4" name="3 Imagen" descr="personas diferentes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4581128"/>
            <a:ext cx="2352675" cy="1943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464944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Dimensiones de la Persona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000" dirty="0">
                <a:solidFill>
                  <a:schemeClr val="accent2"/>
                </a:solidFill>
              </a:rPr>
              <a:t>Primer hecho</a:t>
            </a:r>
            <a:r>
              <a:rPr lang="es-MX" sz="2000" dirty="0"/>
              <a:t>: el hombre es un organismo vivo (nace, crece, se reproduce y muere), poseedor de un organismo material (cuerpo humano).</a:t>
            </a:r>
            <a:endParaRPr lang="es-MX" sz="2000" u="sng" dirty="0"/>
          </a:p>
          <a:p>
            <a:pPr algn="just"/>
            <a:r>
              <a:rPr lang="es-MX" sz="2000" dirty="0">
                <a:solidFill>
                  <a:schemeClr val="accent2"/>
                </a:solidFill>
              </a:rPr>
              <a:t>Segundo hecho</a:t>
            </a:r>
            <a:r>
              <a:rPr lang="es-MX" sz="2000" dirty="0"/>
              <a:t>: algunos actos del hombre son directamente causados por el </a:t>
            </a:r>
            <a:r>
              <a:rPr lang="es-MX" sz="2000" b="1" dirty="0"/>
              <a:t>cuerpo</a:t>
            </a:r>
            <a:r>
              <a:rPr lang="es-MX" sz="2000" dirty="0"/>
              <a:t> (alimentarse, desplazarse, ver, tocar), otros se hacen con el </a:t>
            </a:r>
            <a:r>
              <a:rPr lang="es-MX" sz="2000" b="1" dirty="0"/>
              <a:t>pensamiento</a:t>
            </a:r>
            <a:r>
              <a:rPr lang="es-MX" sz="2000" dirty="0"/>
              <a:t> (ideas abstractas y universales p.ej. la vida, la naturaleza, </a:t>
            </a:r>
            <a:r>
              <a:rPr lang="es-MX" sz="2000" dirty="0" err="1"/>
              <a:t>etc</a:t>
            </a:r>
            <a:r>
              <a:rPr lang="es-MX" sz="2000" dirty="0"/>
              <a:t>), con las ideas abstractas hacemos </a:t>
            </a:r>
            <a:r>
              <a:rPr lang="es-MX" sz="2000" b="1" dirty="0"/>
              <a:t>juicios y razonamientos </a:t>
            </a:r>
            <a:r>
              <a:rPr lang="es-MX" sz="2000" dirty="0"/>
              <a:t>que podemos expresar (</a:t>
            </a:r>
            <a:r>
              <a:rPr lang="es-MX" sz="2000" b="1" dirty="0"/>
              <a:t>lenguaje</a:t>
            </a:r>
            <a:r>
              <a:rPr lang="es-MX" sz="2000" dirty="0"/>
              <a:t>), además el hombre tiene la capacidad de </a:t>
            </a:r>
            <a:r>
              <a:rPr lang="es-MX" sz="2000" b="1" dirty="0"/>
              <a:t>amar</a:t>
            </a:r>
            <a:r>
              <a:rPr lang="es-MX" sz="2000" dirty="0"/>
              <a:t> de manera ilimitada y por último se tiene la capacidad de </a:t>
            </a:r>
            <a:r>
              <a:rPr lang="es-MX" sz="2000" b="1" dirty="0"/>
              <a:t>elección</a:t>
            </a:r>
            <a:r>
              <a:rPr lang="es-MX" sz="2000" dirty="0"/>
              <a:t> (elección + decisión = responsabilidad). </a:t>
            </a:r>
          </a:p>
          <a:p>
            <a:pPr algn="just"/>
            <a:endParaRPr lang="es-MX" u="sng" dirty="0"/>
          </a:p>
        </p:txBody>
      </p:sp>
      <p:sp>
        <p:nvSpPr>
          <p:cNvPr id="4" name="Rectángulo 3"/>
          <p:cNvSpPr/>
          <p:nvPr/>
        </p:nvSpPr>
        <p:spPr>
          <a:xfrm>
            <a:off x="2267744" y="5257800"/>
            <a:ext cx="5418471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algn="just"/>
            <a:r>
              <a:rPr lang="es-MX" sz="2800" b="1" i="1" u="sng" dirty="0"/>
              <a:t>ser biopsicosocial y espiritual</a:t>
            </a:r>
            <a:r>
              <a:rPr lang="es-MX" sz="2800" u="sng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092786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dad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da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1045</TotalTime>
  <Words>1520</Words>
  <Application>Microsoft Office PowerPoint</Application>
  <PresentationFormat>Presentación en pantalla (4:3)</PresentationFormat>
  <Paragraphs>128</Paragraphs>
  <Slides>32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8" baseType="lpstr">
      <vt:lpstr>Arial</vt:lpstr>
      <vt:lpstr>Arial</vt:lpstr>
      <vt:lpstr>Bradley Hand ITC</vt:lpstr>
      <vt:lpstr>Calibri</vt:lpstr>
      <vt:lpstr>Wingdings</vt:lpstr>
      <vt:lpstr>Claridad</vt:lpstr>
      <vt:lpstr>Bioética UNIDAD i  PERSONA   análisis del acto humano</vt:lpstr>
      <vt:lpstr>Persona</vt:lpstr>
      <vt:lpstr>Persona</vt:lpstr>
      <vt:lpstr>Persona se opone a cosa o animal</vt:lpstr>
      <vt:lpstr>Presentación de PowerPoint</vt:lpstr>
      <vt:lpstr>Presentación de PowerPoint</vt:lpstr>
      <vt:lpstr>Presentación de PowerPoint</vt:lpstr>
      <vt:lpstr>La persona…</vt:lpstr>
      <vt:lpstr>Dimensiones de la Persona</vt:lpstr>
      <vt:lpstr>Dimensiones de la Persona</vt:lpstr>
      <vt:lpstr>El valor de la Persona</vt:lpstr>
      <vt:lpstr>Trascendencia</vt:lpstr>
      <vt:lpstr>Presentación de PowerPoint</vt:lpstr>
      <vt:lpstr>El amor</vt:lpstr>
      <vt:lpstr>El amor </vt:lpstr>
      <vt:lpstr>Acto humano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Características del acto humano</vt:lpstr>
      <vt:lpstr>Elementos del Acto humano</vt:lpstr>
      <vt:lpstr>Presentación de PowerPoint</vt:lpstr>
      <vt:lpstr>Presentación de PowerPoint</vt:lpstr>
      <vt:lpstr>Presentación de PowerPoint</vt:lpstr>
      <vt:lpstr>Acto humano </vt:lpstr>
      <vt:lpstr>Presentación de PowerPoint</vt:lpstr>
      <vt:lpstr>Gracias por su atención</vt:lpstr>
      <vt:lpstr>Referencias 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 Y VALORES</dc:title>
  <dc:creator>FormacionInvestigaci</dc:creator>
  <cp:lastModifiedBy>UAEM</cp:lastModifiedBy>
  <cp:revision>145</cp:revision>
  <dcterms:created xsi:type="dcterms:W3CDTF">2014-06-13T17:32:55Z</dcterms:created>
  <dcterms:modified xsi:type="dcterms:W3CDTF">2019-09-30T20:40:24Z</dcterms:modified>
</cp:coreProperties>
</file>